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69" r:id="rId8"/>
    <p:sldId id="266" r:id="rId9"/>
    <p:sldId id="282" r:id="rId10"/>
    <p:sldId id="271" r:id="rId11"/>
    <p:sldId id="272" r:id="rId12"/>
    <p:sldId id="273" r:id="rId13"/>
    <p:sldId id="275" r:id="rId14"/>
    <p:sldId id="278" r:id="rId15"/>
    <p:sldId id="274" r:id="rId16"/>
    <p:sldId id="276" r:id="rId17"/>
    <p:sldId id="277" r:id="rId18"/>
    <p:sldId id="279" r:id="rId19"/>
    <p:sldId id="280" r:id="rId20"/>
    <p:sldId id="267" r:id="rId21"/>
    <p:sldId id="281" r:id="rId22"/>
    <p:sldId id="268" r:id="rId23"/>
    <p:sldId id="283" r:id="rId24"/>
    <p:sldId id="261" r:id="rId25"/>
    <p:sldId id="270" r:id="rId26"/>
    <p:sldId id="25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10" autoAdjust="0"/>
  </p:normalViewPr>
  <p:slideViewPr>
    <p:cSldViewPr snapToGrid="0">
      <p:cViewPr varScale="1">
        <p:scale>
          <a:sx n="104" d="100"/>
          <a:sy n="104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B6F855-439F-4D7D-B200-56200F582E6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FBA29F5-292C-4270-8F95-17264DD2749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Basic Chess </a:t>
          </a:r>
          <a:r>
            <a:rPr lang="de-DE" dirty="0" err="1"/>
            <a:t>Concepts</a:t>
          </a:r>
          <a:endParaRPr lang="en-US" dirty="0"/>
        </a:p>
      </dgm:t>
    </dgm:pt>
    <dgm:pt modelId="{1A44CE0C-1741-4E23-BF56-6864716555B7}" type="parTrans" cxnId="{A1BD88DB-D5EE-4155-BB85-25C02BDAAFA4}">
      <dgm:prSet/>
      <dgm:spPr/>
      <dgm:t>
        <a:bodyPr/>
        <a:lstStyle/>
        <a:p>
          <a:endParaRPr lang="en-US"/>
        </a:p>
      </dgm:t>
    </dgm:pt>
    <dgm:pt modelId="{B05E49D5-8FE5-4FA2-923B-68C6077C5395}" type="sibTrans" cxnId="{A1BD88DB-D5EE-4155-BB85-25C02BDAAFA4}">
      <dgm:prSet/>
      <dgm:spPr/>
      <dgm:t>
        <a:bodyPr/>
        <a:lstStyle/>
        <a:p>
          <a:endParaRPr lang="en-US"/>
        </a:p>
      </dgm:t>
    </dgm:pt>
    <dgm:pt modelId="{0AD31500-B385-4D03-B4E8-19F111565DE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Computer </a:t>
          </a:r>
          <a:r>
            <a:rPr lang="de-DE" dirty="0" err="1"/>
            <a:t>Engines</a:t>
          </a:r>
          <a:endParaRPr lang="en-US" dirty="0"/>
        </a:p>
      </dgm:t>
    </dgm:pt>
    <dgm:pt modelId="{58D9E3A0-26F5-4902-B33B-DD486A473908}" type="parTrans" cxnId="{E7DA897C-4DE5-4DFE-A9D3-B97686192BF4}">
      <dgm:prSet/>
      <dgm:spPr/>
      <dgm:t>
        <a:bodyPr/>
        <a:lstStyle/>
        <a:p>
          <a:endParaRPr lang="en-US"/>
        </a:p>
      </dgm:t>
    </dgm:pt>
    <dgm:pt modelId="{7EF1BC3A-A894-4387-9EAE-01BF9BF9CE61}" type="sibTrans" cxnId="{E7DA897C-4DE5-4DFE-A9D3-B97686192BF4}">
      <dgm:prSet/>
      <dgm:spPr/>
      <dgm:t>
        <a:bodyPr/>
        <a:lstStyle/>
        <a:p>
          <a:endParaRPr lang="en-US"/>
        </a:p>
      </dgm:t>
    </dgm:pt>
    <dgm:pt modelId="{955140BB-2EFE-4D2B-8054-82DF4B51518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Alpha Zero</a:t>
          </a:r>
          <a:endParaRPr lang="en-US"/>
        </a:p>
      </dgm:t>
    </dgm:pt>
    <dgm:pt modelId="{195D780F-53D8-451E-938E-45B06B2AD5F0}" type="parTrans" cxnId="{892E5473-A334-4CDE-A2B0-D65213C4C76A}">
      <dgm:prSet/>
      <dgm:spPr/>
      <dgm:t>
        <a:bodyPr/>
        <a:lstStyle/>
        <a:p>
          <a:endParaRPr lang="en-US"/>
        </a:p>
      </dgm:t>
    </dgm:pt>
    <dgm:pt modelId="{908A1F56-53CD-4530-BF55-3D188487E7F3}" type="sibTrans" cxnId="{892E5473-A334-4CDE-A2B0-D65213C4C76A}">
      <dgm:prSet/>
      <dgm:spPr/>
      <dgm:t>
        <a:bodyPr/>
        <a:lstStyle/>
        <a:p>
          <a:endParaRPr lang="en-US"/>
        </a:p>
      </dgm:t>
    </dgm:pt>
    <dgm:pt modelId="{81999657-BDC8-4A06-9B74-D2C3D6BE8BF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Theory</a:t>
          </a:r>
          <a:endParaRPr lang="en-US"/>
        </a:p>
      </dgm:t>
    </dgm:pt>
    <dgm:pt modelId="{21053B5D-7EA9-440E-8745-F99AA8FB07EE}" type="parTrans" cxnId="{DE31871F-78EC-4767-B8D5-3888F85132DC}">
      <dgm:prSet/>
      <dgm:spPr/>
      <dgm:t>
        <a:bodyPr/>
        <a:lstStyle/>
        <a:p>
          <a:endParaRPr lang="en-US"/>
        </a:p>
      </dgm:t>
    </dgm:pt>
    <dgm:pt modelId="{92E0834E-2C0E-4630-88E3-297A84383287}" type="sibTrans" cxnId="{DE31871F-78EC-4767-B8D5-3888F85132DC}">
      <dgm:prSet/>
      <dgm:spPr/>
      <dgm:t>
        <a:bodyPr/>
        <a:lstStyle/>
        <a:p>
          <a:endParaRPr lang="en-US"/>
        </a:p>
      </dgm:t>
    </dgm:pt>
    <dgm:pt modelId="{3C461A49-0EB0-46D8-A1C7-7E0B5957A9D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Implementation</a:t>
          </a:r>
          <a:endParaRPr lang="en-US"/>
        </a:p>
      </dgm:t>
    </dgm:pt>
    <dgm:pt modelId="{3449D80B-1C15-4E14-9056-C2221C34683C}" type="parTrans" cxnId="{7E53B3BC-C10E-4259-9FBF-D8E720786544}">
      <dgm:prSet/>
      <dgm:spPr/>
      <dgm:t>
        <a:bodyPr/>
        <a:lstStyle/>
        <a:p>
          <a:endParaRPr lang="en-US"/>
        </a:p>
      </dgm:t>
    </dgm:pt>
    <dgm:pt modelId="{3126538A-4068-47FD-B3BB-B4CD58B62573}" type="sibTrans" cxnId="{7E53B3BC-C10E-4259-9FBF-D8E720786544}">
      <dgm:prSet/>
      <dgm:spPr/>
      <dgm:t>
        <a:bodyPr/>
        <a:lstStyle/>
        <a:p>
          <a:endParaRPr lang="en-US"/>
        </a:p>
      </dgm:t>
    </dgm:pt>
    <dgm:pt modelId="{74BF1109-B236-42EB-B063-9E423C24A40F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Outcomes</a:t>
          </a:r>
          <a:br>
            <a:rPr lang="de-DE"/>
          </a:br>
          <a:endParaRPr lang="en-US"/>
        </a:p>
      </dgm:t>
    </dgm:pt>
    <dgm:pt modelId="{DC385B62-DF39-4509-8E52-44F04CFD7194}" type="parTrans" cxnId="{4B50BD21-74FD-40FC-962F-C65C925EE399}">
      <dgm:prSet/>
      <dgm:spPr/>
      <dgm:t>
        <a:bodyPr/>
        <a:lstStyle/>
        <a:p>
          <a:endParaRPr lang="en-US"/>
        </a:p>
      </dgm:t>
    </dgm:pt>
    <dgm:pt modelId="{FE92D70A-A101-478B-83A9-38781D4E72F8}" type="sibTrans" cxnId="{4B50BD21-74FD-40FC-962F-C65C925EE399}">
      <dgm:prSet/>
      <dgm:spPr/>
      <dgm:t>
        <a:bodyPr/>
        <a:lstStyle/>
        <a:p>
          <a:endParaRPr lang="en-US"/>
        </a:p>
      </dgm:t>
    </dgm:pt>
    <dgm:pt modelId="{EC407C6D-A8BB-440B-851C-280850C59BAB}" type="pres">
      <dgm:prSet presAssocID="{4EB6F855-439F-4D7D-B200-56200F582E6A}" presName="root" presStyleCnt="0">
        <dgm:presLayoutVars>
          <dgm:dir/>
          <dgm:resizeHandles val="exact"/>
        </dgm:presLayoutVars>
      </dgm:prSet>
      <dgm:spPr/>
    </dgm:pt>
    <dgm:pt modelId="{304A0705-178D-4D73-8909-CE6295F7678A}" type="pres">
      <dgm:prSet presAssocID="{DFBA29F5-292C-4270-8F95-17264DD2749B}" presName="compNode" presStyleCnt="0"/>
      <dgm:spPr/>
    </dgm:pt>
    <dgm:pt modelId="{11CEF6D3-CC96-43BE-877D-CFAA230E2B15}" type="pres">
      <dgm:prSet presAssocID="{DFBA29F5-292C-4270-8F95-17264DD2749B}" presName="bgRect" presStyleLbl="bgShp" presStyleIdx="0" presStyleCnt="3"/>
      <dgm:spPr/>
    </dgm:pt>
    <dgm:pt modelId="{7C5CEBF7-A50F-4D78-A4BA-71800B2F8BF0}" type="pres">
      <dgm:prSet presAssocID="{DFBA29F5-292C-4270-8F95-17264DD274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421D5295-329A-4EF4-AAFE-72144C394231}" type="pres">
      <dgm:prSet presAssocID="{DFBA29F5-292C-4270-8F95-17264DD2749B}" presName="spaceRect" presStyleCnt="0"/>
      <dgm:spPr/>
    </dgm:pt>
    <dgm:pt modelId="{30ACC8B3-83F3-462C-BFAE-EDDCDFCBD709}" type="pres">
      <dgm:prSet presAssocID="{DFBA29F5-292C-4270-8F95-17264DD2749B}" presName="parTx" presStyleLbl="revTx" presStyleIdx="0" presStyleCnt="4">
        <dgm:presLayoutVars>
          <dgm:chMax val="0"/>
          <dgm:chPref val="0"/>
        </dgm:presLayoutVars>
      </dgm:prSet>
      <dgm:spPr/>
    </dgm:pt>
    <dgm:pt modelId="{0B51856C-B0AC-4AF6-A9FB-425CD3249183}" type="pres">
      <dgm:prSet presAssocID="{B05E49D5-8FE5-4FA2-923B-68C6077C5395}" presName="sibTrans" presStyleCnt="0"/>
      <dgm:spPr/>
    </dgm:pt>
    <dgm:pt modelId="{DC12F858-B27C-4175-BC68-FC5D45FFBBAC}" type="pres">
      <dgm:prSet presAssocID="{0AD31500-B385-4D03-B4E8-19F111565DED}" presName="compNode" presStyleCnt="0"/>
      <dgm:spPr/>
    </dgm:pt>
    <dgm:pt modelId="{2CAAC752-2D92-47D1-96D8-C3CB3EB004CE}" type="pres">
      <dgm:prSet presAssocID="{0AD31500-B385-4D03-B4E8-19F111565DED}" presName="bgRect" presStyleLbl="bgShp" presStyleIdx="1" presStyleCnt="3"/>
      <dgm:spPr/>
    </dgm:pt>
    <dgm:pt modelId="{BC3620E3-5412-4A95-8F6E-EC3924763C45}" type="pres">
      <dgm:prSet presAssocID="{0AD31500-B385-4D03-B4E8-19F111565DE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8FFDC95-3301-412F-9E3D-253A19522ADA}" type="pres">
      <dgm:prSet presAssocID="{0AD31500-B385-4D03-B4E8-19F111565DED}" presName="spaceRect" presStyleCnt="0"/>
      <dgm:spPr/>
    </dgm:pt>
    <dgm:pt modelId="{6E043690-13ED-4EAC-B6FD-7322763BB28E}" type="pres">
      <dgm:prSet presAssocID="{0AD31500-B385-4D03-B4E8-19F111565DED}" presName="parTx" presStyleLbl="revTx" presStyleIdx="1" presStyleCnt="4">
        <dgm:presLayoutVars>
          <dgm:chMax val="0"/>
          <dgm:chPref val="0"/>
        </dgm:presLayoutVars>
      </dgm:prSet>
      <dgm:spPr/>
    </dgm:pt>
    <dgm:pt modelId="{EECB4163-8823-4C2E-94FD-455E2941BAB6}" type="pres">
      <dgm:prSet presAssocID="{7EF1BC3A-A894-4387-9EAE-01BF9BF9CE61}" presName="sibTrans" presStyleCnt="0"/>
      <dgm:spPr/>
    </dgm:pt>
    <dgm:pt modelId="{E34ADC20-6B1B-445E-8D01-85AA4B46E807}" type="pres">
      <dgm:prSet presAssocID="{955140BB-2EFE-4D2B-8054-82DF4B51518E}" presName="compNode" presStyleCnt="0"/>
      <dgm:spPr/>
    </dgm:pt>
    <dgm:pt modelId="{39AD9D0C-D570-4D2C-8875-6B3B7BFC7ED6}" type="pres">
      <dgm:prSet presAssocID="{955140BB-2EFE-4D2B-8054-82DF4B51518E}" presName="bgRect" presStyleLbl="bgShp" presStyleIdx="2" presStyleCnt="3"/>
      <dgm:spPr/>
    </dgm:pt>
    <dgm:pt modelId="{BDD59718-81D8-400C-828D-52B346E3AD50}" type="pres">
      <dgm:prSet presAssocID="{955140BB-2EFE-4D2B-8054-82DF4B51518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624FC1FF-6738-4B79-9E5C-69439EE5D257}" type="pres">
      <dgm:prSet presAssocID="{955140BB-2EFE-4D2B-8054-82DF4B51518E}" presName="spaceRect" presStyleCnt="0"/>
      <dgm:spPr/>
    </dgm:pt>
    <dgm:pt modelId="{F7E96E9C-6392-49B4-8134-49B345315ADC}" type="pres">
      <dgm:prSet presAssocID="{955140BB-2EFE-4D2B-8054-82DF4B51518E}" presName="parTx" presStyleLbl="revTx" presStyleIdx="2" presStyleCnt="4">
        <dgm:presLayoutVars>
          <dgm:chMax val="0"/>
          <dgm:chPref val="0"/>
        </dgm:presLayoutVars>
      </dgm:prSet>
      <dgm:spPr/>
    </dgm:pt>
    <dgm:pt modelId="{4FC99475-6C23-48E5-9651-533F445DCAC2}" type="pres">
      <dgm:prSet presAssocID="{955140BB-2EFE-4D2B-8054-82DF4B51518E}" presName="desTx" presStyleLbl="revTx" presStyleIdx="3" presStyleCnt="4">
        <dgm:presLayoutVars/>
      </dgm:prSet>
      <dgm:spPr/>
    </dgm:pt>
  </dgm:ptLst>
  <dgm:cxnLst>
    <dgm:cxn modelId="{DE31871F-78EC-4767-B8D5-3888F85132DC}" srcId="{955140BB-2EFE-4D2B-8054-82DF4B51518E}" destId="{81999657-BDC8-4A06-9B74-D2C3D6BE8BF5}" srcOrd="0" destOrd="0" parTransId="{21053B5D-7EA9-440E-8745-F99AA8FB07EE}" sibTransId="{92E0834E-2C0E-4630-88E3-297A84383287}"/>
    <dgm:cxn modelId="{4B50BD21-74FD-40FC-962F-C65C925EE399}" srcId="{955140BB-2EFE-4D2B-8054-82DF4B51518E}" destId="{74BF1109-B236-42EB-B063-9E423C24A40F}" srcOrd="2" destOrd="0" parTransId="{DC385B62-DF39-4509-8E52-44F04CFD7194}" sibTransId="{FE92D70A-A101-478B-83A9-38781D4E72F8}"/>
    <dgm:cxn modelId="{C138B74A-45C7-4236-A349-EF0C0565B58F}" type="presOf" srcId="{3C461A49-0EB0-46D8-A1C7-7E0B5957A9D0}" destId="{4FC99475-6C23-48E5-9651-533F445DCAC2}" srcOrd="0" destOrd="1" presId="urn:microsoft.com/office/officeart/2018/2/layout/IconVerticalSolidList"/>
    <dgm:cxn modelId="{F461184F-600C-4EF1-9AA2-119D3AF6780F}" type="presOf" srcId="{74BF1109-B236-42EB-B063-9E423C24A40F}" destId="{4FC99475-6C23-48E5-9651-533F445DCAC2}" srcOrd="0" destOrd="2" presId="urn:microsoft.com/office/officeart/2018/2/layout/IconVerticalSolidList"/>
    <dgm:cxn modelId="{892E5473-A334-4CDE-A2B0-D65213C4C76A}" srcId="{4EB6F855-439F-4D7D-B200-56200F582E6A}" destId="{955140BB-2EFE-4D2B-8054-82DF4B51518E}" srcOrd="2" destOrd="0" parTransId="{195D780F-53D8-451E-938E-45B06B2AD5F0}" sibTransId="{908A1F56-53CD-4530-BF55-3D188487E7F3}"/>
    <dgm:cxn modelId="{F66C827B-E809-4436-9B88-C53F4E931F38}" type="presOf" srcId="{955140BB-2EFE-4D2B-8054-82DF4B51518E}" destId="{F7E96E9C-6392-49B4-8134-49B345315ADC}" srcOrd="0" destOrd="0" presId="urn:microsoft.com/office/officeart/2018/2/layout/IconVerticalSolidList"/>
    <dgm:cxn modelId="{E7DA897C-4DE5-4DFE-A9D3-B97686192BF4}" srcId="{4EB6F855-439F-4D7D-B200-56200F582E6A}" destId="{0AD31500-B385-4D03-B4E8-19F111565DED}" srcOrd="1" destOrd="0" parTransId="{58D9E3A0-26F5-4902-B33B-DD486A473908}" sibTransId="{7EF1BC3A-A894-4387-9EAE-01BF9BF9CE61}"/>
    <dgm:cxn modelId="{3FC9787D-17F1-4382-B33A-7F4DEFB42DA5}" type="presOf" srcId="{4EB6F855-439F-4D7D-B200-56200F582E6A}" destId="{EC407C6D-A8BB-440B-851C-280850C59BAB}" srcOrd="0" destOrd="0" presId="urn:microsoft.com/office/officeart/2018/2/layout/IconVerticalSolidList"/>
    <dgm:cxn modelId="{7E53B3BC-C10E-4259-9FBF-D8E720786544}" srcId="{955140BB-2EFE-4D2B-8054-82DF4B51518E}" destId="{3C461A49-0EB0-46D8-A1C7-7E0B5957A9D0}" srcOrd="1" destOrd="0" parTransId="{3449D80B-1C15-4E14-9056-C2221C34683C}" sibTransId="{3126538A-4068-47FD-B3BB-B4CD58B62573}"/>
    <dgm:cxn modelId="{AA27A2D2-A2AB-44FB-BEE9-F25A9956B913}" type="presOf" srcId="{81999657-BDC8-4A06-9B74-D2C3D6BE8BF5}" destId="{4FC99475-6C23-48E5-9651-533F445DCAC2}" srcOrd="0" destOrd="0" presId="urn:microsoft.com/office/officeart/2018/2/layout/IconVerticalSolidList"/>
    <dgm:cxn modelId="{A1BD88DB-D5EE-4155-BB85-25C02BDAAFA4}" srcId="{4EB6F855-439F-4D7D-B200-56200F582E6A}" destId="{DFBA29F5-292C-4270-8F95-17264DD2749B}" srcOrd="0" destOrd="0" parTransId="{1A44CE0C-1741-4E23-BF56-6864716555B7}" sibTransId="{B05E49D5-8FE5-4FA2-923B-68C6077C5395}"/>
    <dgm:cxn modelId="{5B760DEF-9A59-4BA2-966C-55588213F2D3}" type="presOf" srcId="{0AD31500-B385-4D03-B4E8-19F111565DED}" destId="{6E043690-13ED-4EAC-B6FD-7322763BB28E}" srcOrd="0" destOrd="0" presId="urn:microsoft.com/office/officeart/2018/2/layout/IconVerticalSolidList"/>
    <dgm:cxn modelId="{5D7146F6-4E30-42AE-B738-D71B3C40F54C}" type="presOf" srcId="{DFBA29F5-292C-4270-8F95-17264DD2749B}" destId="{30ACC8B3-83F3-462C-BFAE-EDDCDFCBD709}" srcOrd="0" destOrd="0" presId="urn:microsoft.com/office/officeart/2018/2/layout/IconVerticalSolidList"/>
    <dgm:cxn modelId="{51B96D02-C339-46D7-817E-583271B2E5CF}" type="presParOf" srcId="{EC407C6D-A8BB-440B-851C-280850C59BAB}" destId="{304A0705-178D-4D73-8909-CE6295F7678A}" srcOrd="0" destOrd="0" presId="urn:microsoft.com/office/officeart/2018/2/layout/IconVerticalSolidList"/>
    <dgm:cxn modelId="{B36DA18B-D2D0-43D4-80E1-63A5F7ABF1ED}" type="presParOf" srcId="{304A0705-178D-4D73-8909-CE6295F7678A}" destId="{11CEF6D3-CC96-43BE-877D-CFAA230E2B15}" srcOrd="0" destOrd="0" presId="urn:microsoft.com/office/officeart/2018/2/layout/IconVerticalSolidList"/>
    <dgm:cxn modelId="{56D557B7-E5E3-46D1-B14E-8A28D1FB8A13}" type="presParOf" srcId="{304A0705-178D-4D73-8909-CE6295F7678A}" destId="{7C5CEBF7-A50F-4D78-A4BA-71800B2F8BF0}" srcOrd="1" destOrd="0" presId="urn:microsoft.com/office/officeart/2018/2/layout/IconVerticalSolidList"/>
    <dgm:cxn modelId="{9B5D2A2C-8426-4019-B96A-AF67918D2267}" type="presParOf" srcId="{304A0705-178D-4D73-8909-CE6295F7678A}" destId="{421D5295-329A-4EF4-AAFE-72144C394231}" srcOrd="2" destOrd="0" presId="urn:microsoft.com/office/officeart/2018/2/layout/IconVerticalSolidList"/>
    <dgm:cxn modelId="{6269B4B5-45C4-4067-9CAE-239647C88148}" type="presParOf" srcId="{304A0705-178D-4D73-8909-CE6295F7678A}" destId="{30ACC8B3-83F3-462C-BFAE-EDDCDFCBD709}" srcOrd="3" destOrd="0" presId="urn:microsoft.com/office/officeart/2018/2/layout/IconVerticalSolidList"/>
    <dgm:cxn modelId="{3EDDF957-93A1-4FCF-A413-994C951A70EA}" type="presParOf" srcId="{EC407C6D-A8BB-440B-851C-280850C59BAB}" destId="{0B51856C-B0AC-4AF6-A9FB-425CD3249183}" srcOrd="1" destOrd="0" presId="urn:microsoft.com/office/officeart/2018/2/layout/IconVerticalSolidList"/>
    <dgm:cxn modelId="{6A11393C-3ACF-4C38-95BA-568D5782701E}" type="presParOf" srcId="{EC407C6D-A8BB-440B-851C-280850C59BAB}" destId="{DC12F858-B27C-4175-BC68-FC5D45FFBBAC}" srcOrd="2" destOrd="0" presId="urn:microsoft.com/office/officeart/2018/2/layout/IconVerticalSolidList"/>
    <dgm:cxn modelId="{EB67568A-9197-43D8-A4F5-1E5E3A2EA432}" type="presParOf" srcId="{DC12F858-B27C-4175-BC68-FC5D45FFBBAC}" destId="{2CAAC752-2D92-47D1-96D8-C3CB3EB004CE}" srcOrd="0" destOrd="0" presId="urn:microsoft.com/office/officeart/2018/2/layout/IconVerticalSolidList"/>
    <dgm:cxn modelId="{156C270C-67E1-486D-B1E3-ABF34FA20D3C}" type="presParOf" srcId="{DC12F858-B27C-4175-BC68-FC5D45FFBBAC}" destId="{BC3620E3-5412-4A95-8F6E-EC3924763C45}" srcOrd="1" destOrd="0" presId="urn:microsoft.com/office/officeart/2018/2/layout/IconVerticalSolidList"/>
    <dgm:cxn modelId="{27DA3EC0-313A-460D-B1C3-85F20B3D0C0B}" type="presParOf" srcId="{DC12F858-B27C-4175-BC68-FC5D45FFBBAC}" destId="{08FFDC95-3301-412F-9E3D-253A19522ADA}" srcOrd="2" destOrd="0" presId="urn:microsoft.com/office/officeart/2018/2/layout/IconVerticalSolidList"/>
    <dgm:cxn modelId="{E297F350-4216-4D23-B0D4-0791E01A550E}" type="presParOf" srcId="{DC12F858-B27C-4175-BC68-FC5D45FFBBAC}" destId="{6E043690-13ED-4EAC-B6FD-7322763BB28E}" srcOrd="3" destOrd="0" presId="urn:microsoft.com/office/officeart/2018/2/layout/IconVerticalSolidList"/>
    <dgm:cxn modelId="{A065AA36-406B-4079-B8F7-D40A3BC001F9}" type="presParOf" srcId="{EC407C6D-A8BB-440B-851C-280850C59BAB}" destId="{EECB4163-8823-4C2E-94FD-455E2941BAB6}" srcOrd="3" destOrd="0" presId="urn:microsoft.com/office/officeart/2018/2/layout/IconVerticalSolidList"/>
    <dgm:cxn modelId="{9FF7BFBC-F51C-4AD2-9A3D-998EC4F79588}" type="presParOf" srcId="{EC407C6D-A8BB-440B-851C-280850C59BAB}" destId="{E34ADC20-6B1B-445E-8D01-85AA4B46E807}" srcOrd="4" destOrd="0" presId="urn:microsoft.com/office/officeart/2018/2/layout/IconVerticalSolidList"/>
    <dgm:cxn modelId="{1080BA3B-9CBD-4E25-BC71-195AE1D05AB4}" type="presParOf" srcId="{E34ADC20-6B1B-445E-8D01-85AA4B46E807}" destId="{39AD9D0C-D570-4D2C-8875-6B3B7BFC7ED6}" srcOrd="0" destOrd="0" presId="urn:microsoft.com/office/officeart/2018/2/layout/IconVerticalSolidList"/>
    <dgm:cxn modelId="{28F6BFEF-5CD5-46D6-8C6B-1CF60B951E66}" type="presParOf" srcId="{E34ADC20-6B1B-445E-8D01-85AA4B46E807}" destId="{BDD59718-81D8-400C-828D-52B346E3AD50}" srcOrd="1" destOrd="0" presId="urn:microsoft.com/office/officeart/2018/2/layout/IconVerticalSolidList"/>
    <dgm:cxn modelId="{1B636D18-94AD-409B-8200-214071C92544}" type="presParOf" srcId="{E34ADC20-6B1B-445E-8D01-85AA4B46E807}" destId="{624FC1FF-6738-4B79-9E5C-69439EE5D257}" srcOrd="2" destOrd="0" presId="urn:microsoft.com/office/officeart/2018/2/layout/IconVerticalSolidList"/>
    <dgm:cxn modelId="{AB1B474E-BBC8-49D0-9710-48F31DA3701A}" type="presParOf" srcId="{E34ADC20-6B1B-445E-8D01-85AA4B46E807}" destId="{F7E96E9C-6392-49B4-8134-49B345315ADC}" srcOrd="3" destOrd="0" presId="urn:microsoft.com/office/officeart/2018/2/layout/IconVerticalSolidList"/>
    <dgm:cxn modelId="{1BC123A0-6ADA-4CE9-B455-DAB83B62B6A1}" type="presParOf" srcId="{E34ADC20-6B1B-445E-8D01-85AA4B46E807}" destId="{4FC99475-6C23-48E5-9651-533F445DCAC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EF6D3-CC96-43BE-877D-CFAA230E2B15}">
      <dsp:nvSpPr>
        <dsp:cNvPr id="0" name=""/>
        <dsp:cNvSpPr/>
      </dsp:nvSpPr>
      <dsp:spPr>
        <a:xfrm>
          <a:off x="0" y="600"/>
          <a:ext cx="5886291" cy="14045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5CEBF7-A50F-4D78-A4BA-71800B2F8BF0}">
      <dsp:nvSpPr>
        <dsp:cNvPr id="0" name=""/>
        <dsp:cNvSpPr/>
      </dsp:nvSpPr>
      <dsp:spPr>
        <a:xfrm>
          <a:off x="424883" y="316629"/>
          <a:ext cx="772515" cy="7725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CC8B3-83F3-462C-BFAE-EDDCDFCBD709}">
      <dsp:nvSpPr>
        <dsp:cNvPr id="0" name=""/>
        <dsp:cNvSpPr/>
      </dsp:nvSpPr>
      <dsp:spPr>
        <a:xfrm>
          <a:off x="1622283" y="600"/>
          <a:ext cx="4264007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Basic Chess </a:t>
          </a:r>
          <a:r>
            <a:rPr lang="de-DE" sz="2500" kern="1200" dirty="0" err="1"/>
            <a:t>Concepts</a:t>
          </a:r>
          <a:endParaRPr lang="en-US" sz="2500" kern="1200" dirty="0"/>
        </a:p>
      </dsp:txBody>
      <dsp:txXfrm>
        <a:off x="1622283" y="600"/>
        <a:ext cx="4264007" cy="1404574"/>
      </dsp:txXfrm>
    </dsp:sp>
    <dsp:sp modelId="{2CAAC752-2D92-47D1-96D8-C3CB3EB004CE}">
      <dsp:nvSpPr>
        <dsp:cNvPr id="0" name=""/>
        <dsp:cNvSpPr/>
      </dsp:nvSpPr>
      <dsp:spPr>
        <a:xfrm>
          <a:off x="0" y="1756318"/>
          <a:ext cx="5886291" cy="14045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3620E3-5412-4A95-8F6E-EC3924763C45}">
      <dsp:nvSpPr>
        <dsp:cNvPr id="0" name=""/>
        <dsp:cNvSpPr/>
      </dsp:nvSpPr>
      <dsp:spPr>
        <a:xfrm>
          <a:off x="424883" y="2072347"/>
          <a:ext cx="772515" cy="7725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43690-13ED-4EAC-B6FD-7322763BB28E}">
      <dsp:nvSpPr>
        <dsp:cNvPr id="0" name=""/>
        <dsp:cNvSpPr/>
      </dsp:nvSpPr>
      <dsp:spPr>
        <a:xfrm>
          <a:off x="1622283" y="1756318"/>
          <a:ext cx="4264007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Computer </a:t>
          </a:r>
          <a:r>
            <a:rPr lang="de-DE" sz="2500" kern="1200" dirty="0" err="1"/>
            <a:t>Engines</a:t>
          </a:r>
          <a:endParaRPr lang="en-US" sz="2500" kern="1200" dirty="0"/>
        </a:p>
      </dsp:txBody>
      <dsp:txXfrm>
        <a:off x="1622283" y="1756318"/>
        <a:ext cx="4264007" cy="1404574"/>
      </dsp:txXfrm>
    </dsp:sp>
    <dsp:sp modelId="{39AD9D0C-D570-4D2C-8875-6B3B7BFC7ED6}">
      <dsp:nvSpPr>
        <dsp:cNvPr id="0" name=""/>
        <dsp:cNvSpPr/>
      </dsp:nvSpPr>
      <dsp:spPr>
        <a:xfrm>
          <a:off x="0" y="3512036"/>
          <a:ext cx="5886291" cy="14045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D59718-81D8-400C-828D-52B346E3AD50}">
      <dsp:nvSpPr>
        <dsp:cNvPr id="0" name=""/>
        <dsp:cNvSpPr/>
      </dsp:nvSpPr>
      <dsp:spPr>
        <a:xfrm>
          <a:off x="424883" y="3828065"/>
          <a:ext cx="772515" cy="7725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96E9C-6392-49B4-8134-49B345315ADC}">
      <dsp:nvSpPr>
        <dsp:cNvPr id="0" name=""/>
        <dsp:cNvSpPr/>
      </dsp:nvSpPr>
      <dsp:spPr>
        <a:xfrm>
          <a:off x="1622283" y="3512036"/>
          <a:ext cx="2648830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Alpha Zero</a:t>
          </a:r>
          <a:endParaRPr lang="en-US" sz="2500" kern="1200"/>
        </a:p>
      </dsp:txBody>
      <dsp:txXfrm>
        <a:off x="1622283" y="3512036"/>
        <a:ext cx="2648830" cy="1404574"/>
      </dsp:txXfrm>
    </dsp:sp>
    <dsp:sp modelId="{4FC99475-6C23-48E5-9651-533F445DCAC2}">
      <dsp:nvSpPr>
        <dsp:cNvPr id="0" name=""/>
        <dsp:cNvSpPr/>
      </dsp:nvSpPr>
      <dsp:spPr>
        <a:xfrm>
          <a:off x="4271114" y="3512036"/>
          <a:ext cx="1615176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Theory</a:t>
          </a:r>
          <a:endParaRPr lang="en-US" sz="1400" kern="120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Implementation</a:t>
          </a:r>
          <a:endParaRPr lang="en-US" sz="1400" kern="120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Outcomes</a:t>
          </a:r>
          <a:br>
            <a:rPr lang="de-DE" sz="1400" kern="1200"/>
          </a:br>
          <a:endParaRPr lang="en-US" sz="1400" kern="1200"/>
        </a:p>
      </dsp:txBody>
      <dsp:txXfrm>
        <a:off x="4271114" y="3512036"/>
        <a:ext cx="1615176" cy="1404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4D64E45-7013-4C70-8B8F-CB491A4D6D20}" type="datetimeFigureOut">
              <a:rPr lang="es-ES" smtClean="0"/>
              <a:t>11/12/2024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241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11/12/2024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273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11/12/2024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471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11/12/2024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6172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11/12/2024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4528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11/12/2024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2486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11/12/2024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2206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11/12/2024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2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11/12/2024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298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11/12/2024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231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11/12/2024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195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11/12/2024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392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11/12/2024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475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11/12/2024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708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11/12/2024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892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11/12/2024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039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11/12/2024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527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D64E45-7013-4C70-8B8F-CB491A4D6D20}" type="datetimeFigureOut">
              <a:rPr lang="es-ES" smtClean="0"/>
              <a:t>11/12/2024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1056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1Preusse/ReinforcementLearningUPV/blob/main/presentation/MCTS_presentation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1Preusse/ReinforcementLearningUPV/blob/main/presentation/ResNet_presentation.ipynb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1Preusse/ReinforcementLearningUPV/blob/main/presentation/Selfplay.ipynb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ess_piece_relative_value" TargetMode="External"/><Relationship Id="rId7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lichess.org/DMUTDM7C/black#3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04F8797-ED77-4C70-AAEA-0DE48267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CAD06229-FEB7-4CC9-8BE7-1A9457B9C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B44E02-2041-49BE-AF61-F91454DC3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8948814" y="3265714"/>
            <a:ext cx="3243185" cy="1898718"/>
          </a:xfrm>
          <a:custGeom>
            <a:avLst/>
            <a:gdLst>
              <a:gd name="connsiteX0" fmla="*/ 220380 w 3243185"/>
              <a:gd name="connsiteY0" fmla="*/ 404386 h 1898718"/>
              <a:gd name="connsiteX1" fmla="*/ 278149 w 3243185"/>
              <a:gd name="connsiteY1" fmla="*/ 410805 h 1898718"/>
              <a:gd name="connsiteX2" fmla="*/ 297405 w 3243185"/>
              <a:gd name="connsiteY2" fmla="*/ 423642 h 1898718"/>
              <a:gd name="connsiteX3" fmla="*/ 316662 w 3243185"/>
              <a:gd name="connsiteY3" fmla="*/ 430061 h 1898718"/>
              <a:gd name="connsiteX4" fmla="*/ 355175 w 3243185"/>
              <a:gd name="connsiteY4" fmla="*/ 455737 h 1898718"/>
              <a:gd name="connsiteX5" fmla="*/ 406525 w 3243185"/>
              <a:gd name="connsiteY5" fmla="*/ 468574 h 1898718"/>
              <a:gd name="connsiteX6" fmla="*/ 425782 w 3243185"/>
              <a:gd name="connsiteY6" fmla="*/ 481412 h 1898718"/>
              <a:gd name="connsiteX7" fmla="*/ 445038 w 3243185"/>
              <a:gd name="connsiteY7" fmla="*/ 487831 h 1898718"/>
              <a:gd name="connsiteX8" fmla="*/ 483551 w 3243185"/>
              <a:gd name="connsiteY8" fmla="*/ 526344 h 1898718"/>
              <a:gd name="connsiteX9" fmla="*/ 483551 w 3243185"/>
              <a:gd name="connsiteY9" fmla="*/ 609788 h 1898718"/>
              <a:gd name="connsiteX10" fmla="*/ 445038 w 3243185"/>
              <a:gd name="connsiteY10" fmla="*/ 635464 h 1898718"/>
              <a:gd name="connsiteX11" fmla="*/ 246055 w 3243185"/>
              <a:gd name="connsiteY11" fmla="*/ 629045 h 1898718"/>
              <a:gd name="connsiteX12" fmla="*/ 233217 w 3243185"/>
              <a:gd name="connsiteY12" fmla="*/ 609788 h 1898718"/>
              <a:gd name="connsiteX13" fmla="*/ 213961 w 3243185"/>
              <a:gd name="connsiteY13" fmla="*/ 603370 h 1898718"/>
              <a:gd name="connsiteX14" fmla="*/ 188285 w 3243185"/>
              <a:gd name="connsiteY14" fmla="*/ 564857 h 1898718"/>
              <a:gd name="connsiteX15" fmla="*/ 175448 w 3243185"/>
              <a:gd name="connsiteY15" fmla="*/ 526344 h 1898718"/>
              <a:gd name="connsiteX16" fmla="*/ 220380 w 3243185"/>
              <a:gd name="connsiteY16" fmla="*/ 404386 h 1898718"/>
              <a:gd name="connsiteX17" fmla="*/ 3243185 w 3243185"/>
              <a:gd name="connsiteY17" fmla="*/ 0 h 1898718"/>
              <a:gd name="connsiteX18" fmla="*/ 2298567 w 3243185"/>
              <a:gd name="connsiteY18" fmla="*/ 0 h 1898718"/>
              <a:gd name="connsiteX19" fmla="*/ 2293659 w 3243185"/>
              <a:gd name="connsiteY19" fmla="*/ 51351 h 1898718"/>
              <a:gd name="connsiteX20" fmla="*/ 2274403 w 3243185"/>
              <a:gd name="connsiteY20" fmla="*/ 83445 h 1898718"/>
              <a:gd name="connsiteX21" fmla="*/ 2248728 w 3243185"/>
              <a:gd name="connsiteY21" fmla="*/ 121958 h 1898718"/>
              <a:gd name="connsiteX22" fmla="*/ 2203796 w 3243185"/>
              <a:gd name="connsiteY22" fmla="*/ 166890 h 1898718"/>
              <a:gd name="connsiteX23" fmla="*/ 2178121 w 3243185"/>
              <a:gd name="connsiteY23" fmla="*/ 173308 h 1898718"/>
              <a:gd name="connsiteX24" fmla="*/ 2126770 w 3243185"/>
              <a:gd name="connsiteY24" fmla="*/ 211821 h 1898718"/>
              <a:gd name="connsiteX25" fmla="*/ 2081838 w 3243185"/>
              <a:gd name="connsiteY25" fmla="*/ 237497 h 1898718"/>
              <a:gd name="connsiteX26" fmla="*/ 2043325 w 3243185"/>
              <a:gd name="connsiteY26" fmla="*/ 250334 h 1898718"/>
              <a:gd name="connsiteX27" fmla="*/ 1972718 w 3243185"/>
              <a:gd name="connsiteY27" fmla="*/ 288847 h 1898718"/>
              <a:gd name="connsiteX28" fmla="*/ 1940624 w 3243185"/>
              <a:gd name="connsiteY28" fmla="*/ 295266 h 1898718"/>
              <a:gd name="connsiteX29" fmla="*/ 1914949 w 3243185"/>
              <a:gd name="connsiteY29" fmla="*/ 308104 h 1898718"/>
              <a:gd name="connsiteX30" fmla="*/ 1895693 w 3243185"/>
              <a:gd name="connsiteY30" fmla="*/ 320941 h 1898718"/>
              <a:gd name="connsiteX31" fmla="*/ 1870017 w 3243185"/>
              <a:gd name="connsiteY31" fmla="*/ 327360 h 1898718"/>
              <a:gd name="connsiteX32" fmla="*/ 1831504 w 3243185"/>
              <a:gd name="connsiteY32" fmla="*/ 340198 h 1898718"/>
              <a:gd name="connsiteX33" fmla="*/ 1780154 w 3243185"/>
              <a:gd name="connsiteY33" fmla="*/ 353035 h 1898718"/>
              <a:gd name="connsiteX34" fmla="*/ 1760897 w 3243185"/>
              <a:gd name="connsiteY34" fmla="*/ 359454 h 1898718"/>
              <a:gd name="connsiteX35" fmla="*/ 1683871 w 3243185"/>
              <a:gd name="connsiteY35" fmla="*/ 397967 h 1898718"/>
              <a:gd name="connsiteX36" fmla="*/ 1632521 w 3243185"/>
              <a:gd name="connsiteY36" fmla="*/ 410805 h 1898718"/>
              <a:gd name="connsiteX37" fmla="*/ 1594008 w 3243185"/>
              <a:gd name="connsiteY37" fmla="*/ 423642 h 1898718"/>
              <a:gd name="connsiteX38" fmla="*/ 1568333 w 3243185"/>
              <a:gd name="connsiteY38" fmla="*/ 430061 h 1898718"/>
              <a:gd name="connsiteX39" fmla="*/ 1542657 w 3243185"/>
              <a:gd name="connsiteY39" fmla="*/ 442899 h 1898718"/>
              <a:gd name="connsiteX40" fmla="*/ 1516982 w 3243185"/>
              <a:gd name="connsiteY40" fmla="*/ 449318 h 1898718"/>
              <a:gd name="connsiteX41" fmla="*/ 1497725 w 3243185"/>
              <a:gd name="connsiteY41" fmla="*/ 455737 h 1898718"/>
              <a:gd name="connsiteX42" fmla="*/ 1452794 w 3243185"/>
              <a:gd name="connsiteY42" fmla="*/ 468574 h 1898718"/>
              <a:gd name="connsiteX43" fmla="*/ 1433537 w 3243185"/>
              <a:gd name="connsiteY43" fmla="*/ 481412 h 1898718"/>
              <a:gd name="connsiteX44" fmla="*/ 1369349 w 3243185"/>
              <a:gd name="connsiteY44" fmla="*/ 494250 h 1898718"/>
              <a:gd name="connsiteX45" fmla="*/ 1324417 w 3243185"/>
              <a:gd name="connsiteY45" fmla="*/ 519925 h 1898718"/>
              <a:gd name="connsiteX46" fmla="*/ 1285904 w 3243185"/>
              <a:gd name="connsiteY46" fmla="*/ 539181 h 1898718"/>
              <a:gd name="connsiteX47" fmla="*/ 1247391 w 3243185"/>
              <a:gd name="connsiteY47" fmla="*/ 545600 h 1898718"/>
              <a:gd name="connsiteX48" fmla="*/ 1176784 w 3243185"/>
              <a:gd name="connsiteY48" fmla="*/ 564857 h 1898718"/>
              <a:gd name="connsiteX49" fmla="*/ 907194 w 3243185"/>
              <a:gd name="connsiteY49" fmla="*/ 577694 h 1898718"/>
              <a:gd name="connsiteX50" fmla="*/ 881518 w 3243185"/>
              <a:gd name="connsiteY50" fmla="*/ 584113 h 1898718"/>
              <a:gd name="connsiteX51" fmla="*/ 656860 w 3243185"/>
              <a:gd name="connsiteY51" fmla="*/ 577694 h 1898718"/>
              <a:gd name="connsiteX52" fmla="*/ 637603 w 3243185"/>
              <a:gd name="connsiteY52" fmla="*/ 558438 h 1898718"/>
              <a:gd name="connsiteX53" fmla="*/ 618347 w 3243185"/>
              <a:gd name="connsiteY53" fmla="*/ 519925 h 1898718"/>
              <a:gd name="connsiteX54" fmla="*/ 599090 w 3243185"/>
              <a:gd name="connsiteY54" fmla="*/ 500668 h 1898718"/>
              <a:gd name="connsiteX55" fmla="*/ 566996 w 3243185"/>
              <a:gd name="connsiteY55" fmla="*/ 474993 h 1898718"/>
              <a:gd name="connsiteX56" fmla="*/ 560577 w 3243185"/>
              <a:gd name="connsiteY56" fmla="*/ 455737 h 1898718"/>
              <a:gd name="connsiteX57" fmla="*/ 522064 w 3243185"/>
              <a:gd name="connsiteY57" fmla="*/ 436480 h 1898718"/>
              <a:gd name="connsiteX58" fmla="*/ 502808 w 3243185"/>
              <a:gd name="connsiteY58" fmla="*/ 423642 h 1898718"/>
              <a:gd name="connsiteX59" fmla="*/ 464295 w 3243185"/>
              <a:gd name="connsiteY59" fmla="*/ 410805 h 1898718"/>
              <a:gd name="connsiteX60" fmla="*/ 445038 w 3243185"/>
              <a:gd name="connsiteY60" fmla="*/ 397967 h 1898718"/>
              <a:gd name="connsiteX61" fmla="*/ 374431 w 3243185"/>
              <a:gd name="connsiteY61" fmla="*/ 391548 h 1898718"/>
              <a:gd name="connsiteX62" fmla="*/ 329500 w 3243185"/>
              <a:gd name="connsiteY62" fmla="*/ 372292 h 1898718"/>
              <a:gd name="connsiteX63" fmla="*/ 310243 w 3243185"/>
              <a:gd name="connsiteY63" fmla="*/ 365873 h 1898718"/>
              <a:gd name="connsiteX64" fmla="*/ 271730 w 3243185"/>
              <a:gd name="connsiteY64" fmla="*/ 340198 h 1898718"/>
              <a:gd name="connsiteX65" fmla="*/ 239636 w 3243185"/>
              <a:gd name="connsiteY65" fmla="*/ 301685 h 1898718"/>
              <a:gd name="connsiteX66" fmla="*/ 201123 w 3243185"/>
              <a:gd name="connsiteY66" fmla="*/ 269591 h 1898718"/>
              <a:gd name="connsiteX67" fmla="*/ 149773 w 3243185"/>
              <a:gd name="connsiteY67" fmla="*/ 224659 h 1898718"/>
              <a:gd name="connsiteX68" fmla="*/ 111260 w 3243185"/>
              <a:gd name="connsiteY68" fmla="*/ 211821 h 1898718"/>
              <a:gd name="connsiteX69" fmla="*/ 92003 w 3243185"/>
              <a:gd name="connsiteY69" fmla="*/ 205402 h 1898718"/>
              <a:gd name="connsiteX70" fmla="*/ 72747 w 3243185"/>
              <a:gd name="connsiteY70" fmla="*/ 192565 h 1898718"/>
              <a:gd name="connsiteX71" fmla="*/ 34234 w 3243185"/>
              <a:gd name="connsiteY71" fmla="*/ 160471 h 1898718"/>
              <a:gd name="connsiteX72" fmla="*/ 8558 w 3243185"/>
              <a:gd name="connsiteY72" fmla="*/ 121958 h 1898718"/>
              <a:gd name="connsiteX73" fmla="*/ 11877 w 3243185"/>
              <a:gd name="connsiteY73" fmla="*/ 15345 h 1898718"/>
              <a:gd name="connsiteX74" fmla="*/ 16098 w 3243185"/>
              <a:gd name="connsiteY74" fmla="*/ 0 h 1898718"/>
              <a:gd name="connsiteX75" fmla="*/ 0 w 3243185"/>
              <a:gd name="connsiteY75" fmla="*/ 0 h 1898718"/>
              <a:gd name="connsiteX76" fmla="*/ 0 w 3243185"/>
              <a:gd name="connsiteY76" fmla="*/ 1540363 h 1898718"/>
              <a:gd name="connsiteX77" fmla="*/ 234477 w 3243185"/>
              <a:gd name="connsiteY77" fmla="*/ 1584265 h 1898718"/>
              <a:gd name="connsiteX78" fmla="*/ 512026 w 3243185"/>
              <a:gd name="connsiteY78" fmla="*/ 1634009 h 1898718"/>
              <a:gd name="connsiteX79" fmla="*/ 790802 w 3243185"/>
              <a:gd name="connsiteY79" fmla="*/ 1682702 h 1898718"/>
              <a:gd name="connsiteX80" fmla="*/ 1070807 w 3243185"/>
              <a:gd name="connsiteY80" fmla="*/ 1724388 h 1898718"/>
              <a:gd name="connsiteX81" fmla="*/ 1349583 w 3243185"/>
              <a:gd name="connsiteY81" fmla="*/ 1766425 h 1898718"/>
              <a:gd name="connsiteX82" fmla="*/ 1629588 w 3243185"/>
              <a:gd name="connsiteY82" fmla="*/ 1805660 h 1898718"/>
              <a:gd name="connsiteX83" fmla="*/ 1905908 w 3243185"/>
              <a:gd name="connsiteY83" fmla="*/ 1839289 h 1898718"/>
              <a:gd name="connsiteX84" fmla="*/ 2185913 w 3243185"/>
              <a:gd name="connsiteY84" fmla="*/ 1871167 h 1898718"/>
              <a:gd name="connsiteX85" fmla="*/ 2450068 w 3243185"/>
              <a:gd name="connsiteY85" fmla="*/ 1898718 h 1898718"/>
              <a:gd name="connsiteX86" fmla="*/ 3243185 w 3243185"/>
              <a:gd name="connsiteY86" fmla="*/ 1898718 h 18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43185" h="1898718">
                <a:moveTo>
                  <a:pt x="220380" y="404386"/>
                </a:moveTo>
                <a:cubicBezTo>
                  <a:pt x="239636" y="406526"/>
                  <a:pt x="259352" y="406106"/>
                  <a:pt x="278149" y="410805"/>
                </a:cubicBezTo>
                <a:cubicBezTo>
                  <a:pt x="285633" y="412676"/>
                  <a:pt x="290505" y="420192"/>
                  <a:pt x="297405" y="423642"/>
                </a:cubicBezTo>
                <a:cubicBezTo>
                  <a:pt x="303457" y="426669"/>
                  <a:pt x="310747" y="426775"/>
                  <a:pt x="316662" y="430061"/>
                </a:cubicBezTo>
                <a:cubicBezTo>
                  <a:pt x="330149" y="437554"/>
                  <a:pt x="340537" y="450857"/>
                  <a:pt x="355175" y="455737"/>
                </a:cubicBezTo>
                <a:cubicBezTo>
                  <a:pt x="384781" y="465606"/>
                  <a:pt x="367797" y="460829"/>
                  <a:pt x="406525" y="468574"/>
                </a:cubicBezTo>
                <a:cubicBezTo>
                  <a:pt x="412944" y="472853"/>
                  <a:pt x="418882" y="477962"/>
                  <a:pt x="425782" y="481412"/>
                </a:cubicBezTo>
                <a:cubicBezTo>
                  <a:pt x="431834" y="484438"/>
                  <a:pt x="439698" y="483676"/>
                  <a:pt x="445038" y="487831"/>
                </a:cubicBezTo>
                <a:cubicBezTo>
                  <a:pt x="459369" y="498977"/>
                  <a:pt x="483551" y="526344"/>
                  <a:pt x="483551" y="526344"/>
                </a:cubicBezTo>
                <a:cubicBezTo>
                  <a:pt x="493199" y="555288"/>
                  <a:pt x="501991" y="572910"/>
                  <a:pt x="483551" y="609788"/>
                </a:cubicBezTo>
                <a:cubicBezTo>
                  <a:pt x="476651" y="623588"/>
                  <a:pt x="445038" y="635464"/>
                  <a:pt x="445038" y="635464"/>
                </a:cubicBezTo>
                <a:cubicBezTo>
                  <a:pt x="378711" y="633324"/>
                  <a:pt x="311935" y="637030"/>
                  <a:pt x="246055" y="629045"/>
                </a:cubicBezTo>
                <a:cubicBezTo>
                  <a:pt x="238396" y="628117"/>
                  <a:pt x="239242" y="614607"/>
                  <a:pt x="233217" y="609788"/>
                </a:cubicBezTo>
                <a:cubicBezTo>
                  <a:pt x="227934" y="605562"/>
                  <a:pt x="220380" y="605509"/>
                  <a:pt x="213961" y="603370"/>
                </a:cubicBezTo>
                <a:cubicBezTo>
                  <a:pt x="205402" y="590532"/>
                  <a:pt x="193165" y="579494"/>
                  <a:pt x="188285" y="564857"/>
                </a:cubicBezTo>
                <a:lnTo>
                  <a:pt x="175448" y="526344"/>
                </a:lnTo>
                <a:cubicBezTo>
                  <a:pt x="182293" y="423657"/>
                  <a:pt x="212891" y="424712"/>
                  <a:pt x="220380" y="404386"/>
                </a:cubicBezTo>
                <a:close/>
                <a:moveTo>
                  <a:pt x="3243185" y="0"/>
                </a:moveTo>
                <a:lnTo>
                  <a:pt x="2298567" y="0"/>
                </a:lnTo>
                <a:lnTo>
                  <a:pt x="2293659" y="51351"/>
                </a:lnTo>
                <a:cubicBezTo>
                  <a:pt x="2291895" y="63701"/>
                  <a:pt x="2281101" y="72919"/>
                  <a:pt x="2274403" y="83445"/>
                </a:cubicBezTo>
                <a:cubicBezTo>
                  <a:pt x="2266120" y="96461"/>
                  <a:pt x="2257985" y="109614"/>
                  <a:pt x="2248728" y="121958"/>
                </a:cubicBezTo>
                <a:cubicBezTo>
                  <a:pt x="2233323" y="142498"/>
                  <a:pt x="2227760" y="154908"/>
                  <a:pt x="2203796" y="166890"/>
                </a:cubicBezTo>
                <a:cubicBezTo>
                  <a:pt x="2195906" y="170835"/>
                  <a:pt x="2186679" y="171169"/>
                  <a:pt x="2178121" y="173308"/>
                </a:cubicBezTo>
                <a:cubicBezTo>
                  <a:pt x="2148108" y="203321"/>
                  <a:pt x="2169307" y="185236"/>
                  <a:pt x="2126770" y="211821"/>
                </a:cubicBezTo>
                <a:cubicBezTo>
                  <a:pt x="2106184" y="224688"/>
                  <a:pt x="2106188" y="227757"/>
                  <a:pt x="2081838" y="237497"/>
                </a:cubicBezTo>
                <a:cubicBezTo>
                  <a:pt x="2069275" y="242522"/>
                  <a:pt x="2054585" y="242828"/>
                  <a:pt x="2043325" y="250334"/>
                </a:cubicBezTo>
                <a:cubicBezTo>
                  <a:pt x="2023241" y="263724"/>
                  <a:pt x="1993522" y="284687"/>
                  <a:pt x="1972718" y="288847"/>
                </a:cubicBezTo>
                <a:lnTo>
                  <a:pt x="1940624" y="295266"/>
                </a:lnTo>
                <a:cubicBezTo>
                  <a:pt x="1932066" y="299545"/>
                  <a:pt x="1923257" y="303356"/>
                  <a:pt x="1914949" y="308104"/>
                </a:cubicBezTo>
                <a:cubicBezTo>
                  <a:pt x="1908251" y="311931"/>
                  <a:pt x="1902783" y="317902"/>
                  <a:pt x="1895693" y="320941"/>
                </a:cubicBezTo>
                <a:cubicBezTo>
                  <a:pt x="1887584" y="324416"/>
                  <a:pt x="1878467" y="324825"/>
                  <a:pt x="1870017" y="327360"/>
                </a:cubicBezTo>
                <a:cubicBezTo>
                  <a:pt x="1857056" y="331248"/>
                  <a:pt x="1844633" y="336916"/>
                  <a:pt x="1831504" y="340198"/>
                </a:cubicBezTo>
                <a:cubicBezTo>
                  <a:pt x="1814387" y="344477"/>
                  <a:pt x="1796892" y="347456"/>
                  <a:pt x="1780154" y="353035"/>
                </a:cubicBezTo>
                <a:cubicBezTo>
                  <a:pt x="1773735" y="355175"/>
                  <a:pt x="1766812" y="356168"/>
                  <a:pt x="1760897" y="359454"/>
                </a:cubicBezTo>
                <a:cubicBezTo>
                  <a:pt x="1709553" y="387979"/>
                  <a:pt x="1738400" y="384335"/>
                  <a:pt x="1683871" y="397967"/>
                </a:cubicBezTo>
                <a:cubicBezTo>
                  <a:pt x="1666755" y="402246"/>
                  <a:pt x="1649259" y="405226"/>
                  <a:pt x="1632521" y="410805"/>
                </a:cubicBezTo>
                <a:cubicBezTo>
                  <a:pt x="1619683" y="415084"/>
                  <a:pt x="1607136" y="420361"/>
                  <a:pt x="1594008" y="423642"/>
                </a:cubicBezTo>
                <a:cubicBezTo>
                  <a:pt x="1585449" y="425782"/>
                  <a:pt x="1576593" y="426964"/>
                  <a:pt x="1568333" y="430061"/>
                </a:cubicBezTo>
                <a:cubicBezTo>
                  <a:pt x="1559373" y="433421"/>
                  <a:pt x="1551617" y="439539"/>
                  <a:pt x="1542657" y="442899"/>
                </a:cubicBezTo>
                <a:cubicBezTo>
                  <a:pt x="1534397" y="445997"/>
                  <a:pt x="1525465" y="446895"/>
                  <a:pt x="1516982" y="449318"/>
                </a:cubicBezTo>
                <a:cubicBezTo>
                  <a:pt x="1510476" y="451177"/>
                  <a:pt x="1504231" y="453878"/>
                  <a:pt x="1497725" y="455737"/>
                </a:cubicBezTo>
                <a:cubicBezTo>
                  <a:pt x="1488128" y="458478"/>
                  <a:pt x="1463054" y="463444"/>
                  <a:pt x="1452794" y="468574"/>
                </a:cubicBezTo>
                <a:cubicBezTo>
                  <a:pt x="1445893" y="472024"/>
                  <a:pt x="1440911" y="479143"/>
                  <a:pt x="1433537" y="481412"/>
                </a:cubicBezTo>
                <a:cubicBezTo>
                  <a:pt x="1412682" y="487829"/>
                  <a:pt x="1369349" y="494250"/>
                  <a:pt x="1369349" y="494250"/>
                </a:cubicBezTo>
                <a:cubicBezTo>
                  <a:pt x="1307265" y="540813"/>
                  <a:pt x="1373427" y="495420"/>
                  <a:pt x="1324417" y="519925"/>
                </a:cubicBezTo>
                <a:cubicBezTo>
                  <a:pt x="1296720" y="533774"/>
                  <a:pt x="1314945" y="532728"/>
                  <a:pt x="1285904" y="539181"/>
                </a:cubicBezTo>
                <a:cubicBezTo>
                  <a:pt x="1273199" y="542005"/>
                  <a:pt x="1260096" y="542777"/>
                  <a:pt x="1247391" y="545600"/>
                </a:cubicBezTo>
                <a:cubicBezTo>
                  <a:pt x="1214234" y="552969"/>
                  <a:pt x="1227302" y="562451"/>
                  <a:pt x="1176784" y="564857"/>
                </a:cubicBezTo>
                <a:lnTo>
                  <a:pt x="907194" y="577694"/>
                </a:lnTo>
                <a:cubicBezTo>
                  <a:pt x="898635" y="579834"/>
                  <a:pt x="890340" y="584113"/>
                  <a:pt x="881518" y="584113"/>
                </a:cubicBezTo>
                <a:cubicBezTo>
                  <a:pt x="806601" y="584113"/>
                  <a:pt x="731365" y="585537"/>
                  <a:pt x="656860" y="577694"/>
                </a:cubicBezTo>
                <a:cubicBezTo>
                  <a:pt x="647832" y="576744"/>
                  <a:pt x="643415" y="565411"/>
                  <a:pt x="637603" y="558438"/>
                </a:cubicBezTo>
                <a:cubicBezTo>
                  <a:pt x="587103" y="497837"/>
                  <a:pt x="656946" y="577823"/>
                  <a:pt x="618347" y="519925"/>
                </a:cubicBezTo>
                <a:cubicBezTo>
                  <a:pt x="613311" y="512372"/>
                  <a:pt x="604902" y="507642"/>
                  <a:pt x="599090" y="500668"/>
                </a:cubicBezTo>
                <a:cubicBezTo>
                  <a:pt x="576756" y="473868"/>
                  <a:pt x="598608" y="485530"/>
                  <a:pt x="566996" y="474993"/>
                </a:cubicBezTo>
                <a:cubicBezTo>
                  <a:pt x="564857" y="468574"/>
                  <a:pt x="564804" y="461020"/>
                  <a:pt x="560577" y="455737"/>
                </a:cubicBezTo>
                <a:cubicBezTo>
                  <a:pt x="548314" y="440407"/>
                  <a:pt x="537569" y="444232"/>
                  <a:pt x="522064" y="436480"/>
                </a:cubicBezTo>
                <a:cubicBezTo>
                  <a:pt x="515164" y="433030"/>
                  <a:pt x="509858" y="426775"/>
                  <a:pt x="502808" y="423642"/>
                </a:cubicBezTo>
                <a:cubicBezTo>
                  <a:pt x="490442" y="418147"/>
                  <a:pt x="475555" y="418311"/>
                  <a:pt x="464295" y="410805"/>
                </a:cubicBezTo>
                <a:cubicBezTo>
                  <a:pt x="457876" y="406526"/>
                  <a:pt x="452582" y="399584"/>
                  <a:pt x="445038" y="397967"/>
                </a:cubicBezTo>
                <a:cubicBezTo>
                  <a:pt x="421930" y="393015"/>
                  <a:pt x="397967" y="393688"/>
                  <a:pt x="374431" y="391548"/>
                </a:cubicBezTo>
                <a:cubicBezTo>
                  <a:pt x="320996" y="378189"/>
                  <a:pt x="373828" y="394456"/>
                  <a:pt x="329500" y="372292"/>
                </a:cubicBezTo>
                <a:cubicBezTo>
                  <a:pt x="323448" y="369266"/>
                  <a:pt x="316158" y="369159"/>
                  <a:pt x="310243" y="365873"/>
                </a:cubicBezTo>
                <a:cubicBezTo>
                  <a:pt x="296756" y="358380"/>
                  <a:pt x="271730" y="340198"/>
                  <a:pt x="271730" y="340198"/>
                </a:cubicBezTo>
                <a:cubicBezTo>
                  <a:pt x="259107" y="321264"/>
                  <a:pt x="258170" y="317130"/>
                  <a:pt x="239636" y="301685"/>
                </a:cubicBezTo>
                <a:cubicBezTo>
                  <a:pt x="212096" y="278735"/>
                  <a:pt x="226695" y="300277"/>
                  <a:pt x="201123" y="269591"/>
                </a:cubicBezTo>
                <a:cubicBezTo>
                  <a:pt x="180961" y="245397"/>
                  <a:pt x="192235" y="238813"/>
                  <a:pt x="149773" y="224659"/>
                </a:cubicBezTo>
                <a:lnTo>
                  <a:pt x="111260" y="211821"/>
                </a:lnTo>
                <a:cubicBezTo>
                  <a:pt x="104841" y="209682"/>
                  <a:pt x="97633" y="209156"/>
                  <a:pt x="92003" y="205402"/>
                </a:cubicBezTo>
                <a:cubicBezTo>
                  <a:pt x="85584" y="201123"/>
                  <a:pt x="78673" y="197503"/>
                  <a:pt x="72747" y="192565"/>
                </a:cubicBezTo>
                <a:cubicBezTo>
                  <a:pt x="23324" y="151379"/>
                  <a:pt x="82044" y="192344"/>
                  <a:pt x="34234" y="160471"/>
                </a:cubicBezTo>
                <a:cubicBezTo>
                  <a:pt x="25675" y="147633"/>
                  <a:pt x="7748" y="137365"/>
                  <a:pt x="8558" y="121958"/>
                </a:cubicBezTo>
                <a:cubicBezTo>
                  <a:pt x="10157" y="91584"/>
                  <a:pt x="6161" y="51646"/>
                  <a:pt x="11877" y="15345"/>
                </a:cubicBezTo>
                <a:lnTo>
                  <a:pt x="16098" y="0"/>
                </a:lnTo>
                <a:lnTo>
                  <a:pt x="0" y="0"/>
                </a:lnTo>
                <a:lnTo>
                  <a:pt x="0" y="1540363"/>
                </a:lnTo>
                <a:lnTo>
                  <a:pt x="234477" y="1584265"/>
                </a:lnTo>
                <a:lnTo>
                  <a:pt x="512026" y="1634009"/>
                </a:lnTo>
                <a:lnTo>
                  <a:pt x="790802" y="1682702"/>
                </a:lnTo>
                <a:lnTo>
                  <a:pt x="1070807" y="1724388"/>
                </a:lnTo>
                <a:lnTo>
                  <a:pt x="1349583" y="1766425"/>
                </a:lnTo>
                <a:lnTo>
                  <a:pt x="1629588" y="1805660"/>
                </a:lnTo>
                <a:lnTo>
                  <a:pt x="1905908" y="1839289"/>
                </a:lnTo>
                <a:lnTo>
                  <a:pt x="2185913" y="1871167"/>
                </a:lnTo>
                <a:lnTo>
                  <a:pt x="2450068" y="1898718"/>
                </a:lnTo>
                <a:lnTo>
                  <a:pt x="3243185" y="1898718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625290-97B7-41E9-9685-D438F86FC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0 h 5322895"/>
              <a:gd name="connsiteX1" fmla="*/ 11611430 w 11611430"/>
              <a:gd name="connsiteY1" fmla="*/ 0 h 5322895"/>
              <a:gd name="connsiteX2" fmla="*/ 11611430 w 11611430"/>
              <a:gd name="connsiteY2" fmla="*/ 4911695 h 5322895"/>
              <a:gd name="connsiteX3" fmla="*/ 11401197 w 11611430"/>
              <a:gd name="connsiteY3" fmla="*/ 4948416 h 5322895"/>
              <a:gd name="connsiteX4" fmla="*/ 11121192 w 11611430"/>
              <a:gd name="connsiteY4" fmla="*/ 4990102 h 5322895"/>
              <a:gd name="connsiteX5" fmla="*/ 10842416 w 11611430"/>
              <a:gd name="connsiteY5" fmla="*/ 5032139 h 5322895"/>
              <a:gd name="connsiteX6" fmla="*/ 10562411 w 11611430"/>
              <a:gd name="connsiteY6" fmla="*/ 5071374 h 5322895"/>
              <a:gd name="connsiteX7" fmla="*/ 10286091 w 11611430"/>
              <a:gd name="connsiteY7" fmla="*/ 5105003 h 5322895"/>
              <a:gd name="connsiteX8" fmla="*/ 10006086 w 11611430"/>
              <a:gd name="connsiteY8" fmla="*/ 5136881 h 5322895"/>
              <a:gd name="connsiteX9" fmla="*/ 9727310 w 11611430"/>
              <a:gd name="connsiteY9" fmla="*/ 5165957 h 5322895"/>
              <a:gd name="connsiteX10" fmla="*/ 9453445 w 11611430"/>
              <a:gd name="connsiteY10" fmla="*/ 5191179 h 5322895"/>
              <a:gd name="connsiteX11" fmla="*/ 9175897 w 11611430"/>
              <a:gd name="connsiteY11" fmla="*/ 5216401 h 5322895"/>
              <a:gd name="connsiteX12" fmla="*/ 8902033 w 11611430"/>
              <a:gd name="connsiteY12" fmla="*/ 5237420 h 5322895"/>
              <a:gd name="connsiteX13" fmla="*/ 8628169 w 11611430"/>
              <a:gd name="connsiteY13" fmla="*/ 5253884 h 5322895"/>
              <a:gd name="connsiteX14" fmla="*/ 8355533 w 11611430"/>
              <a:gd name="connsiteY14" fmla="*/ 5271050 h 5322895"/>
              <a:gd name="connsiteX15" fmla="*/ 8085353 w 11611430"/>
              <a:gd name="connsiteY15" fmla="*/ 5285412 h 5322895"/>
              <a:gd name="connsiteX16" fmla="*/ 7817629 w 11611430"/>
              <a:gd name="connsiteY16" fmla="*/ 5295571 h 5322895"/>
              <a:gd name="connsiteX17" fmla="*/ 7549905 w 11611430"/>
              <a:gd name="connsiteY17" fmla="*/ 5304329 h 5322895"/>
              <a:gd name="connsiteX18" fmla="*/ 7284638 w 11611430"/>
              <a:gd name="connsiteY18" fmla="*/ 5312736 h 5322895"/>
              <a:gd name="connsiteX19" fmla="*/ 7023055 w 11611430"/>
              <a:gd name="connsiteY19" fmla="*/ 5316590 h 5322895"/>
              <a:gd name="connsiteX20" fmla="*/ 6761472 w 11611430"/>
              <a:gd name="connsiteY20" fmla="*/ 5320793 h 5322895"/>
              <a:gd name="connsiteX21" fmla="*/ 6503573 w 11611430"/>
              <a:gd name="connsiteY21" fmla="*/ 5322895 h 5322895"/>
              <a:gd name="connsiteX22" fmla="*/ 6248130 w 11611430"/>
              <a:gd name="connsiteY22" fmla="*/ 5320793 h 5322895"/>
              <a:gd name="connsiteX23" fmla="*/ 5995144 w 11611430"/>
              <a:gd name="connsiteY23" fmla="*/ 5320793 h 5322895"/>
              <a:gd name="connsiteX24" fmla="*/ 5744613 w 11611430"/>
              <a:gd name="connsiteY24" fmla="*/ 5316590 h 5322895"/>
              <a:gd name="connsiteX25" fmla="*/ 5498995 w 11611430"/>
              <a:gd name="connsiteY25" fmla="*/ 5310284 h 5322895"/>
              <a:gd name="connsiteX26" fmla="*/ 5255834 w 11611430"/>
              <a:gd name="connsiteY26" fmla="*/ 5304329 h 5322895"/>
              <a:gd name="connsiteX27" fmla="*/ 5017584 w 11611430"/>
              <a:gd name="connsiteY27" fmla="*/ 5297673 h 5322895"/>
              <a:gd name="connsiteX28" fmla="*/ 4785514 w 11611430"/>
              <a:gd name="connsiteY28" fmla="*/ 5287726 h 5322895"/>
              <a:gd name="connsiteX29" fmla="*/ 4601441 w 11611430"/>
              <a:gd name="connsiteY29" fmla="*/ 4972173 h 5322895"/>
              <a:gd name="connsiteX30" fmla="*/ 4514210 w 11611430"/>
              <a:gd name="connsiteY30" fmla="*/ 4830422 h 5322895"/>
              <a:gd name="connsiteX31" fmla="*/ 4416075 w 11611430"/>
              <a:gd name="connsiteY31" fmla="*/ 4732288 h 5322895"/>
              <a:gd name="connsiteX32" fmla="*/ 4274324 w 11611430"/>
              <a:gd name="connsiteY32" fmla="*/ 4557826 h 5322895"/>
              <a:gd name="connsiteX33" fmla="*/ 4241613 w 11611430"/>
              <a:gd name="connsiteY33" fmla="*/ 4525113 h 5322895"/>
              <a:gd name="connsiteX34" fmla="*/ 4208901 w 11611430"/>
              <a:gd name="connsiteY34" fmla="*/ 4481499 h 5322895"/>
              <a:gd name="connsiteX35" fmla="*/ 4154382 w 11611430"/>
              <a:gd name="connsiteY35" fmla="*/ 4437883 h 5322895"/>
              <a:gd name="connsiteX36" fmla="*/ 4110766 w 11611430"/>
              <a:gd name="connsiteY36" fmla="*/ 4416075 h 5322895"/>
              <a:gd name="connsiteX37" fmla="*/ 4078054 w 11611430"/>
              <a:gd name="connsiteY37" fmla="*/ 4394267 h 5322895"/>
              <a:gd name="connsiteX38" fmla="*/ 4034439 w 11611430"/>
              <a:gd name="connsiteY38" fmla="*/ 4361556 h 5322895"/>
              <a:gd name="connsiteX39" fmla="*/ 3958111 w 11611430"/>
              <a:gd name="connsiteY39" fmla="*/ 4339747 h 5322895"/>
              <a:gd name="connsiteX40" fmla="*/ 3892688 w 11611430"/>
              <a:gd name="connsiteY40" fmla="*/ 4328844 h 5322895"/>
              <a:gd name="connsiteX41" fmla="*/ 3718226 w 11611430"/>
              <a:gd name="connsiteY41" fmla="*/ 4307036 h 5322895"/>
              <a:gd name="connsiteX42" fmla="*/ 3641899 w 11611430"/>
              <a:gd name="connsiteY42" fmla="*/ 4274324 h 5322895"/>
              <a:gd name="connsiteX43" fmla="*/ 3620091 w 11611430"/>
              <a:gd name="connsiteY43" fmla="*/ 4252517 h 5322895"/>
              <a:gd name="connsiteX44" fmla="*/ 3565572 w 11611430"/>
              <a:gd name="connsiteY44" fmla="*/ 4230709 h 5322895"/>
              <a:gd name="connsiteX45" fmla="*/ 3500148 w 11611430"/>
              <a:gd name="connsiteY45" fmla="*/ 4208901 h 5322895"/>
              <a:gd name="connsiteX46" fmla="*/ 3478341 w 11611430"/>
              <a:gd name="connsiteY46" fmla="*/ 4176190 h 5322895"/>
              <a:gd name="connsiteX47" fmla="*/ 3543764 w 11611430"/>
              <a:gd name="connsiteY47" fmla="*/ 4132574 h 5322895"/>
              <a:gd name="connsiteX48" fmla="*/ 3445629 w 11611430"/>
              <a:gd name="connsiteY48" fmla="*/ 4121670 h 5322895"/>
              <a:gd name="connsiteX49" fmla="*/ 3391109 w 11611430"/>
              <a:gd name="connsiteY49" fmla="*/ 4132574 h 5322895"/>
              <a:gd name="connsiteX50" fmla="*/ 3303878 w 11611430"/>
              <a:gd name="connsiteY50" fmla="*/ 4154381 h 5322895"/>
              <a:gd name="connsiteX51" fmla="*/ 3260263 w 11611430"/>
              <a:gd name="connsiteY51" fmla="*/ 4165285 h 5322895"/>
              <a:gd name="connsiteX52" fmla="*/ 3194839 w 11611430"/>
              <a:gd name="connsiteY52" fmla="*/ 4187093 h 5322895"/>
              <a:gd name="connsiteX53" fmla="*/ 3162128 w 11611430"/>
              <a:gd name="connsiteY53" fmla="*/ 4197997 h 5322895"/>
              <a:gd name="connsiteX54" fmla="*/ 3053089 w 11611430"/>
              <a:gd name="connsiteY54" fmla="*/ 4230709 h 5322895"/>
              <a:gd name="connsiteX55" fmla="*/ 2987666 w 11611430"/>
              <a:gd name="connsiteY55" fmla="*/ 4252517 h 5322895"/>
              <a:gd name="connsiteX56" fmla="*/ 2954954 w 11611430"/>
              <a:gd name="connsiteY56" fmla="*/ 4263420 h 5322895"/>
              <a:gd name="connsiteX57" fmla="*/ 2867723 w 11611430"/>
              <a:gd name="connsiteY57" fmla="*/ 4285228 h 5322895"/>
              <a:gd name="connsiteX58" fmla="*/ 2802300 w 11611430"/>
              <a:gd name="connsiteY58" fmla="*/ 4307036 h 5322895"/>
              <a:gd name="connsiteX59" fmla="*/ 2780492 w 11611430"/>
              <a:gd name="connsiteY59" fmla="*/ 4328844 h 5322895"/>
              <a:gd name="connsiteX60" fmla="*/ 2715069 w 11611430"/>
              <a:gd name="connsiteY60" fmla="*/ 4350652 h 5322895"/>
              <a:gd name="connsiteX61" fmla="*/ 2682357 w 11611430"/>
              <a:gd name="connsiteY61" fmla="*/ 4361556 h 5322895"/>
              <a:gd name="connsiteX62" fmla="*/ 2649646 w 11611430"/>
              <a:gd name="connsiteY62" fmla="*/ 4372459 h 5322895"/>
              <a:gd name="connsiteX63" fmla="*/ 2616933 w 11611430"/>
              <a:gd name="connsiteY63" fmla="*/ 4383363 h 5322895"/>
              <a:gd name="connsiteX64" fmla="*/ 2595126 w 11611430"/>
              <a:gd name="connsiteY64" fmla="*/ 4405171 h 5322895"/>
              <a:gd name="connsiteX65" fmla="*/ 2529703 w 11611430"/>
              <a:gd name="connsiteY65" fmla="*/ 4437883 h 5322895"/>
              <a:gd name="connsiteX66" fmla="*/ 2486087 w 11611430"/>
              <a:gd name="connsiteY66" fmla="*/ 4481499 h 5322895"/>
              <a:gd name="connsiteX67" fmla="*/ 2453375 w 11611430"/>
              <a:gd name="connsiteY67" fmla="*/ 4514210 h 5322895"/>
              <a:gd name="connsiteX68" fmla="*/ 2420664 w 11611430"/>
              <a:gd name="connsiteY68" fmla="*/ 4536017 h 5322895"/>
              <a:gd name="connsiteX69" fmla="*/ 2398856 w 11611430"/>
              <a:gd name="connsiteY69" fmla="*/ 4568729 h 5322895"/>
              <a:gd name="connsiteX70" fmla="*/ 2377048 w 11611430"/>
              <a:gd name="connsiteY70" fmla="*/ 4590537 h 5322895"/>
              <a:gd name="connsiteX71" fmla="*/ 2366144 w 11611430"/>
              <a:gd name="connsiteY71" fmla="*/ 4623249 h 5322895"/>
              <a:gd name="connsiteX72" fmla="*/ 2344336 w 11611430"/>
              <a:gd name="connsiteY72" fmla="*/ 4666865 h 5322895"/>
              <a:gd name="connsiteX73" fmla="*/ 2322528 w 11611430"/>
              <a:gd name="connsiteY73" fmla="*/ 4732288 h 5322895"/>
              <a:gd name="connsiteX74" fmla="*/ 2300721 w 11611430"/>
              <a:gd name="connsiteY74" fmla="*/ 4764999 h 5322895"/>
              <a:gd name="connsiteX75" fmla="*/ 2268010 w 11611430"/>
              <a:gd name="connsiteY75" fmla="*/ 4852231 h 5322895"/>
              <a:gd name="connsiteX76" fmla="*/ 2235297 w 11611430"/>
              <a:gd name="connsiteY76" fmla="*/ 4993981 h 5322895"/>
              <a:gd name="connsiteX77" fmla="*/ 2230567 w 11611430"/>
              <a:gd name="connsiteY77" fmla="*/ 5079209 h 5322895"/>
              <a:gd name="connsiteX78" fmla="*/ 2229538 w 11611430"/>
              <a:gd name="connsiteY78" fmla="*/ 5104344 h 5322895"/>
              <a:gd name="connsiteX79" fmla="*/ 1932621 w 11611430"/>
              <a:gd name="connsiteY79" fmla="*/ 5071374 h 5322895"/>
              <a:gd name="connsiteX80" fmla="*/ 1609634 w 11611430"/>
              <a:gd name="connsiteY80" fmla="*/ 5033891 h 5322895"/>
              <a:gd name="connsiteX81" fmla="*/ 1312435 w 11611430"/>
              <a:gd name="connsiteY81" fmla="*/ 4996408 h 5322895"/>
              <a:gd name="connsiteX82" fmla="*/ 1039799 w 11611430"/>
              <a:gd name="connsiteY82" fmla="*/ 4961027 h 5322895"/>
              <a:gd name="connsiteX83" fmla="*/ 797865 w 11611430"/>
              <a:gd name="connsiteY83" fmla="*/ 4927397 h 5322895"/>
              <a:gd name="connsiteX84" fmla="*/ 579265 w 11611430"/>
              <a:gd name="connsiteY84" fmla="*/ 4895519 h 5322895"/>
              <a:gd name="connsiteX85" fmla="*/ 395052 w 11611430"/>
              <a:gd name="connsiteY85" fmla="*/ 4868896 h 5322895"/>
              <a:gd name="connsiteX86" fmla="*/ 240312 w 11611430"/>
              <a:gd name="connsiteY86" fmla="*/ 4843673 h 5322895"/>
              <a:gd name="connsiteX87" fmla="*/ 27853 w 11611430"/>
              <a:gd name="connsiteY87" fmla="*/ 4807592 h 5322895"/>
              <a:gd name="connsiteX88" fmla="*/ 0 w 11611430"/>
              <a:gd name="connsiteY88" fmla="*/ 4802879 h 5322895"/>
              <a:gd name="connsiteX89" fmla="*/ 0 w 11611430"/>
              <a:gd name="connsiteY89" fmla="*/ 3753332 h 5322895"/>
              <a:gd name="connsiteX90" fmla="*/ 0 w 11611430"/>
              <a:gd name="connsiteY90" fmla="*/ 3571886 h 5322895"/>
              <a:gd name="connsiteX91" fmla="*/ 0 w 11611430"/>
              <a:gd name="connsiteY91" fmla="*/ 471948 h 5322895"/>
              <a:gd name="connsiteX92" fmla="*/ 0 w 11611430"/>
              <a:gd name="connsiteY92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1611430" h="5322895"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1" y="4972173"/>
                </a:lnTo>
                <a:cubicBezTo>
                  <a:pt x="4573183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5" y="4732288"/>
                </a:cubicBezTo>
                <a:cubicBezTo>
                  <a:pt x="4366574" y="4676037"/>
                  <a:pt x="4327307" y="4610810"/>
                  <a:pt x="4274324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6" y="4511315"/>
                  <a:pt x="4220536" y="4495459"/>
                  <a:pt x="4208901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2171F02-3AF3-A9B7-BD4A-FEC52C6C0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1209" y="792337"/>
            <a:ext cx="8449582" cy="2421464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Chess </a:t>
            </a:r>
            <a:r>
              <a:rPr lang="de-DE" dirty="0" err="1"/>
              <a:t>Engines</a:t>
            </a:r>
            <a:endParaRPr lang="es-E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352277-2FE1-CE2B-D82F-F6ABED7CF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538174"/>
            <a:ext cx="7197726" cy="1405467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Konstantin Preußer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94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3BD070-EBEF-7F89-0C82-9576F119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 - MCTS </a:t>
            </a:r>
            <a:endParaRPr lang="es-E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42B29592-5718-A431-E438-408F9FF89346}"/>
              </a:ext>
            </a:extLst>
          </p:cNvPr>
          <p:cNvSpPr/>
          <p:nvPr/>
        </p:nvSpPr>
        <p:spPr>
          <a:xfrm>
            <a:off x="6872866" y="18996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S₀</a:t>
            </a:r>
            <a:endParaRPr lang="es-ES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160B50BF-E8FE-60F5-E2C1-753A44DC864B}"/>
              </a:ext>
            </a:extLst>
          </p:cNvPr>
          <p:cNvSpPr txBox="1"/>
          <p:nvPr/>
        </p:nvSpPr>
        <p:spPr>
          <a:xfrm>
            <a:off x="6872866" y="1534982"/>
            <a:ext cx="80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Root</a:t>
            </a:r>
            <a:endParaRPr lang="es-E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5018DEE-287E-F1A0-5F00-B1694BC631AC}"/>
              </a:ext>
            </a:extLst>
          </p:cNvPr>
          <p:cNvSpPr txBox="1"/>
          <p:nvPr/>
        </p:nvSpPr>
        <p:spPr>
          <a:xfrm>
            <a:off x="7682743" y="1644073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w₀ = 0</a:t>
            </a:r>
          </a:p>
          <a:p>
            <a:r>
              <a:rPr lang="de-DE" dirty="0"/>
              <a:t>n₀ = 0</a:t>
            </a:r>
          </a:p>
          <a:p>
            <a:r>
              <a:rPr lang="de-DE" dirty="0"/>
              <a:t>P₀ = 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870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BD2EE-3171-E523-56F5-C7F6F4A07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B7F74E-5938-0A9F-6EC2-1651D8B68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 - MCTS </a:t>
            </a:r>
            <a:endParaRPr lang="es-E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46220B43-A971-9E93-6F09-C93223AE55F5}"/>
              </a:ext>
            </a:extLst>
          </p:cNvPr>
          <p:cNvSpPr/>
          <p:nvPr/>
        </p:nvSpPr>
        <p:spPr>
          <a:xfrm>
            <a:off x="6872866" y="18996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S₀</a:t>
            </a:r>
            <a:endParaRPr lang="es-E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127F78A-3350-D3C5-5B51-CA002AF36663}"/>
              </a:ext>
            </a:extLst>
          </p:cNvPr>
          <p:cNvSpPr/>
          <p:nvPr/>
        </p:nvSpPr>
        <p:spPr>
          <a:xfrm>
            <a:off x="8309987" y="3516019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S₂</a:t>
            </a:r>
            <a:endParaRPr lang="es-E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0CBE767-6AD2-F833-91C0-BFD755894F28}"/>
              </a:ext>
            </a:extLst>
          </p:cNvPr>
          <p:cNvSpPr/>
          <p:nvPr/>
        </p:nvSpPr>
        <p:spPr>
          <a:xfrm>
            <a:off x="5193976" y="3429000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S₁</a:t>
            </a:r>
            <a:endParaRPr lang="es-ES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D23CB50-BF30-E21A-751B-3C684577ED87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805704" y="2406821"/>
            <a:ext cx="1172118" cy="1109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8D66B20-2FB9-5A99-54C8-DC9DD1EA0307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484594" y="2406821"/>
            <a:ext cx="930349" cy="1196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35B2E175-5075-3379-10E3-E46667BFEFBB}"/>
              </a:ext>
            </a:extLst>
          </p:cNvPr>
          <p:cNvSpPr txBox="1"/>
          <p:nvPr/>
        </p:nvSpPr>
        <p:spPr>
          <a:xfrm>
            <a:off x="6872866" y="1534982"/>
            <a:ext cx="80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Root</a:t>
            </a:r>
            <a:endParaRPr lang="es-E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1D5425B2-BBDB-6BB3-8F71-699CEF321ACA}"/>
              </a:ext>
            </a:extLst>
          </p:cNvPr>
          <p:cNvSpPr txBox="1"/>
          <p:nvPr/>
        </p:nvSpPr>
        <p:spPr>
          <a:xfrm>
            <a:off x="7682743" y="1644073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w₀ = 0</a:t>
            </a:r>
          </a:p>
          <a:p>
            <a:r>
              <a:rPr lang="de-DE" dirty="0"/>
              <a:t>n₀ = 0</a:t>
            </a:r>
          </a:p>
          <a:p>
            <a:r>
              <a:rPr lang="de-DE" dirty="0"/>
              <a:t>P₀ = 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0775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AF4E5-3C10-0058-1353-FC874BD8E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35983-BEDE-8DDB-2EFF-EC798B85F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 - MCTS </a:t>
            </a:r>
            <a:endParaRPr lang="es-E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611153A-7646-569F-59B4-DFF718220DEB}"/>
              </a:ext>
            </a:extLst>
          </p:cNvPr>
          <p:cNvSpPr/>
          <p:nvPr/>
        </p:nvSpPr>
        <p:spPr>
          <a:xfrm>
            <a:off x="6872866" y="18996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S₀</a:t>
            </a:r>
            <a:endParaRPr lang="es-E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9668F64-BE8A-3E91-7412-F335E4C5EE64}"/>
              </a:ext>
            </a:extLst>
          </p:cNvPr>
          <p:cNvSpPr/>
          <p:nvPr/>
        </p:nvSpPr>
        <p:spPr>
          <a:xfrm>
            <a:off x="8309987" y="3516019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S₂</a:t>
            </a:r>
            <a:endParaRPr lang="es-E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01F679D-D737-6C17-0591-520985311EA2}"/>
              </a:ext>
            </a:extLst>
          </p:cNvPr>
          <p:cNvSpPr/>
          <p:nvPr/>
        </p:nvSpPr>
        <p:spPr>
          <a:xfrm>
            <a:off x="5193976" y="3429000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S₁</a:t>
            </a:r>
            <a:endParaRPr lang="es-ES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43D6E7E-8F5E-5E7D-E64C-95832DD023EE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805704" y="2406821"/>
            <a:ext cx="1172118" cy="1109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1583BED-AB9A-43E7-0F33-2C91736968DC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484594" y="2406821"/>
            <a:ext cx="930349" cy="1196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3040A511-5AC8-4A99-DC9A-7943B5C62DA5}"/>
              </a:ext>
            </a:extLst>
          </p:cNvPr>
          <p:cNvSpPr txBox="1"/>
          <p:nvPr/>
        </p:nvSpPr>
        <p:spPr>
          <a:xfrm>
            <a:off x="6872866" y="1534982"/>
            <a:ext cx="80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Root</a:t>
            </a:r>
            <a:endParaRPr lang="es-E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1468CCB3-C1B2-094E-1CCC-803A1FE62CB9}"/>
              </a:ext>
            </a:extLst>
          </p:cNvPr>
          <p:cNvSpPr txBox="1"/>
          <p:nvPr/>
        </p:nvSpPr>
        <p:spPr>
          <a:xfrm>
            <a:off x="7682924" y="1483491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w₀ = 0</a:t>
            </a:r>
          </a:p>
          <a:p>
            <a:r>
              <a:rPr lang="de-DE" dirty="0"/>
              <a:t>n₀ = 0</a:t>
            </a:r>
          </a:p>
          <a:p>
            <a:r>
              <a:rPr lang="de-DE" dirty="0"/>
              <a:t>P₀ = /</a:t>
            </a:r>
            <a:endParaRPr lang="es-E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5260E7A-6E82-A7DC-9C80-4B216DB80FB6}"/>
              </a:ext>
            </a:extLst>
          </p:cNvPr>
          <p:cNvSpPr txBox="1"/>
          <p:nvPr/>
        </p:nvSpPr>
        <p:spPr>
          <a:xfrm>
            <a:off x="685801" y="5352640"/>
            <a:ext cx="365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ɸ(S₀) = (</a:t>
            </a:r>
            <a:r>
              <a:rPr lang="de-DE" dirty="0" err="1"/>
              <a:t>p,v</a:t>
            </a:r>
            <a:r>
              <a:rPr lang="de-DE" dirty="0"/>
              <a:t>) = ((0.6,0.4) , 0.4)</a:t>
            </a:r>
            <a:endParaRPr lang="es-E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390EF2B-C3A4-6DFE-A7B2-53D11FBF1420}"/>
              </a:ext>
            </a:extLst>
          </p:cNvPr>
          <p:cNvSpPr txBox="1"/>
          <p:nvPr/>
        </p:nvSpPr>
        <p:spPr>
          <a:xfrm>
            <a:off x="9093726" y="3054354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w₂ = 0</a:t>
            </a:r>
          </a:p>
          <a:p>
            <a:r>
              <a:rPr lang="de-DE" dirty="0"/>
              <a:t>n₂ = 0</a:t>
            </a:r>
          </a:p>
          <a:p>
            <a:r>
              <a:rPr lang="de-DE" dirty="0"/>
              <a:t>P₂ = 0.4</a:t>
            </a:r>
            <a:endParaRPr lang="es-E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E7DB5C-B1E3-B1CC-E970-F1343AF69A41}"/>
              </a:ext>
            </a:extLst>
          </p:cNvPr>
          <p:cNvSpPr txBox="1"/>
          <p:nvPr/>
        </p:nvSpPr>
        <p:spPr>
          <a:xfrm>
            <a:off x="4255501" y="2889792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w₁ = 0</a:t>
            </a:r>
          </a:p>
          <a:p>
            <a:r>
              <a:rPr lang="de-DE" dirty="0"/>
              <a:t>n₁ = 0</a:t>
            </a:r>
          </a:p>
          <a:p>
            <a:r>
              <a:rPr lang="de-DE" dirty="0"/>
              <a:t>P₁ = 0.6</a:t>
            </a:r>
            <a:endParaRPr lang="es-E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B580F89-B457-13F6-8387-A49072C8355F}"/>
              </a:ext>
            </a:extLst>
          </p:cNvPr>
          <p:cNvSpPr txBox="1"/>
          <p:nvPr/>
        </p:nvSpPr>
        <p:spPr>
          <a:xfrm>
            <a:off x="5943251" y="2705126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7F929F9-3F46-9956-CA77-3B09C208B09B}"/>
              </a:ext>
            </a:extLst>
          </p:cNvPr>
          <p:cNvSpPr txBox="1"/>
          <p:nvPr/>
        </p:nvSpPr>
        <p:spPr>
          <a:xfrm>
            <a:off x="7937056" y="2731008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a2</a:t>
            </a:r>
          </a:p>
        </p:txBody>
      </p:sp>
    </p:spTree>
    <p:extLst>
      <p:ext uri="{BB962C8B-B14F-4D97-AF65-F5344CB8AC3E}">
        <p14:creationId xmlns:p14="http://schemas.microsoft.com/office/powerpoint/2010/main" val="21711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F48CB-C824-C147-A7E7-92998A5DB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55A05C-298C-D19C-D412-B7F6ADB0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 - MCTS </a:t>
            </a:r>
            <a:endParaRPr lang="es-E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844D3E8-7794-4AB9-3284-F9187F75323C}"/>
              </a:ext>
            </a:extLst>
          </p:cNvPr>
          <p:cNvSpPr/>
          <p:nvPr/>
        </p:nvSpPr>
        <p:spPr>
          <a:xfrm>
            <a:off x="6872866" y="18996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S₀</a:t>
            </a:r>
            <a:endParaRPr lang="es-E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A43CA0D-C7FF-036F-8C8E-0EF9D11C566A}"/>
              </a:ext>
            </a:extLst>
          </p:cNvPr>
          <p:cNvSpPr/>
          <p:nvPr/>
        </p:nvSpPr>
        <p:spPr>
          <a:xfrm>
            <a:off x="8309987" y="3516019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S₂</a:t>
            </a:r>
            <a:endParaRPr lang="es-E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A54131A-2C90-45A5-0BA2-BBD7E70A9260}"/>
              </a:ext>
            </a:extLst>
          </p:cNvPr>
          <p:cNvSpPr/>
          <p:nvPr/>
        </p:nvSpPr>
        <p:spPr>
          <a:xfrm>
            <a:off x="5193976" y="3429000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S₁</a:t>
            </a:r>
            <a:endParaRPr lang="es-ES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508C372-8AE7-3B31-8462-9F596FED20BE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805704" y="2406821"/>
            <a:ext cx="1172118" cy="1109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D2C96B4-9705-E766-3790-7C773D8B54D4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484594" y="2406821"/>
            <a:ext cx="930349" cy="1196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A03D420B-9245-FE9F-8B51-5FF02389F095}"/>
              </a:ext>
            </a:extLst>
          </p:cNvPr>
          <p:cNvSpPr txBox="1"/>
          <p:nvPr/>
        </p:nvSpPr>
        <p:spPr>
          <a:xfrm>
            <a:off x="6872866" y="1534982"/>
            <a:ext cx="80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Root</a:t>
            </a:r>
            <a:endParaRPr lang="es-E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4024F3A6-A050-0F6F-D448-817EF7F051D5}"/>
              </a:ext>
            </a:extLst>
          </p:cNvPr>
          <p:cNvSpPr txBox="1"/>
          <p:nvPr/>
        </p:nvSpPr>
        <p:spPr>
          <a:xfrm>
            <a:off x="7682924" y="1483491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w₀ = 0.4</a:t>
            </a:r>
          </a:p>
          <a:p>
            <a:r>
              <a:rPr lang="de-DE" dirty="0"/>
              <a:t>n₀ = 1</a:t>
            </a:r>
          </a:p>
          <a:p>
            <a:r>
              <a:rPr lang="de-DE" dirty="0"/>
              <a:t>P₀ = /</a:t>
            </a:r>
            <a:endParaRPr lang="es-E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C69D72A-D2D2-D235-7D4F-9AA41AAF9AF7}"/>
              </a:ext>
            </a:extLst>
          </p:cNvPr>
          <p:cNvSpPr txBox="1"/>
          <p:nvPr/>
        </p:nvSpPr>
        <p:spPr>
          <a:xfrm>
            <a:off x="601941" y="5740568"/>
            <a:ext cx="365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ɸ(S₀) = (</a:t>
            </a:r>
            <a:r>
              <a:rPr lang="de-DE" dirty="0" err="1"/>
              <a:t>p,v</a:t>
            </a:r>
            <a:r>
              <a:rPr lang="de-DE" dirty="0"/>
              <a:t>) = ((0.6,0.4) , 0.4)</a:t>
            </a:r>
            <a:endParaRPr lang="es-E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88C476A-CDB4-7B4E-6F45-00CDFA676360}"/>
              </a:ext>
            </a:extLst>
          </p:cNvPr>
          <p:cNvSpPr txBox="1"/>
          <p:nvPr/>
        </p:nvSpPr>
        <p:spPr>
          <a:xfrm>
            <a:off x="9093726" y="3054354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w₂ = 0</a:t>
            </a:r>
          </a:p>
          <a:p>
            <a:r>
              <a:rPr lang="de-DE" dirty="0"/>
              <a:t>n₂ = 0</a:t>
            </a:r>
          </a:p>
          <a:p>
            <a:r>
              <a:rPr lang="de-DE" dirty="0"/>
              <a:t>P₂ = 0.4</a:t>
            </a:r>
            <a:endParaRPr lang="es-E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B41855D-E0C8-8969-A4E9-EA78D3C0274A}"/>
              </a:ext>
            </a:extLst>
          </p:cNvPr>
          <p:cNvSpPr txBox="1"/>
          <p:nvPr/>
        </p:nvSpPr>
        <p:spPr>
          <a:xfrm>
            <a:off x="4255501" y="2889792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w₁ = 0</a:t>
            </a:r>
          </a:p>
          <a:p>
            <a:r>
              <a:rPr lang="de-DE" dirty="0"/>
              <a:t>n₁ = 0</a:t>
            </a:r>
          </a:p>
          <a:p>
            <a:r>
              <a:rPr lang="de-DE" dirty="0"/>
              <a:t>P₁ = 0.6</a:t>
            </a:r>
            <a:endParaRPr lang="es-E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0B872E0-D01F-167C-09C1-9D34A19477B4}"/>
              </a:ext>
            </a:extLst>
          </p:cNvPr>
          <p:cNvSpPr txBox="1"/>
          <p:nvPr/>
        </p:nvSpPr>
        <p:spPr>
          <a:xfrm>
            <a:off x="5943251" y="2705126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4DCBEC-7212-661E-8F2B-AC891B50E60D}"/>
              </a:ext>
            </a:extLst>
          </p:cNvPr>
          <p:cNvSpPr txBox="1"/>
          <p:nvPr/>
        </p:nvSpPr>
        <p:spPr>
          <a:xfrm>
            <a:off x="7937056" y="2731008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a2</a:t>
            </a:r>
          </a:p>
        </p:txBody>
      </p:sp>
    </p:spTree>
    <p:extLst>
      <p:ext uri="{BB962C8B-B14F-4D97-AF65-F5344CB8AC3E}">
        <p14:creationId xmlns:p14="http://schemas.microsoft.com/office/powerpoint/2010/main" val="698481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C3012-F972-2E7D-25F4-5E9D8AE31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1E05D-18D5-08AF-25C4-E703EFF0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 - MCTS </a:t>
            </a:r>
            <a:endParaRPr lang="es-E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44BA7AA-8AF8-C80B-C19A-FC7F71148E86}"/>
              </a:ext>
            </a:extLst>
          </p:cNvPr>
          <p:cNvSpPr/>
          <p:nvPr/>
        </p:nvSpPr>
        <p:spPr>
          <a:xfrm>
            <a:off x="6872866" y="18996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S₀</a:t>
            </a:r>
            <a:endParaRPr lang="es-E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584485B-8734-F032-0144-DCBED55DD872}"/>
              </a:ext>
            </a:extLst>
          </p:cNvPr>
          <p:cNvSpPr/>
          <p:nvPr/>
        </p:nvSpPr>
        <p:spPr>
          <a:xfrm>
            <a:off x="8309987" y="3516019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S₂</a:t>
            </a:r>
            <a:endParaRPr lang="es-E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C62E789-F25C-A2DB-A19C-2AB0F3C1F052}"/>
              </a:ext>
            </a:extLst>
          </p:cNvPr>
          <p:cNvSpPr/>
          <p:nvPr/>
        </p:nvSpPr>
        <p:spPr>
          <a:xfrm>
            <a:off x="5193976" y="3429000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S₁</a:t>
            </a:r>
            <a:endParaRPr lang="es-ES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564C96E-DF0B-7CC6-DD3B-86E2D017B8CE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805704" y="2406821"/>
            <a:ext cx="1172118" cy="1109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2217E4A-A2CC-F0A0-D6E7-2DE9BF10FF16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484594" y="2406821"/>
            <a:ext cx="930349" cy="1196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A9D7AF4E-99A3-C1DF-5F56-F35C4030AAA4}"/>
              </a:ext>
            </a:extLst>
          </p:cNvPr>
          <p:cNvSpPr txBox="1"/>
          <p:nvPr/>
        </p:nvSpPr>
        <p:spPr>
          <a:xfrm>
            <a:off x="6872866" y="1534982"/>
            <a:ext cx="80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Root</a:t>
            </a:r>
            <a:endParaRPr lang="es-E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99B5114-8135-3A4C-4439-6DDDB90131C5}"/>
              </a:ext>
            </a:extLst>
          </p:cNvPr>
          <p:cNvSpPr txBox="1"/>
          <p:nvPr/>
        </p:nvSpPr>
        <p:spPr>
          <a:xfrm>
            <a:off x="7682924" y="1483491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w₀ = 0.4</a:t>
            </a:r>
          </a:p>
          <a:p>
            <a:r>
              <a:rPr lang="de-DE" dirty="0"/>
              <a:t>n₀ = 1</a:t>
            </a:r>
          </a:p>
          <a:p>
            <a:r>
              <a:rPr lang="de-DE" dirty="0"/>
              <a:t>P₀ = /</a:t>
            </a:r>
            <a:endParaRPr lang="es-E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C29F761-14ED-4680-3843-F3B2B2050B81}"/>
              </a:ext>
            </a:extLst>
          </p:cNvPr>
          <p:cNvSpPr txBox="1"/>
          <p:nvPr/>
        </p:nvSpPr>
        <p:spPr>
          <a:xfrm>
            <a:off x="601941" y="5740568"/>
            <a:ext cx="365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ɸ(S₀) = (</a:t>
            </a:r>
            <a:r>
              <a:rPr lang="de-DE" dirty="0" err="1"/>
              <a:t>p,v</a:t>
            </a:r>
            <a:r>
              <a:rPr lang="de-DE" dirty="0"/>
              <a:t>) = ((0.6,0.4) , 0.4)</a:t>
            </a:r>
            <a:endParaRPr lang="es-E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50F15F7-90D3-4CF3-80D3-EB958DED777F}"/>
              </a:ext>
            </a:extLst>
          </p:cNvPr>
          <p:cNvSpPr txBox="1"/>
          <p:nvPr/>
        </p:nvSpPr>
        <p:spPr>
          <a:xfrm>
            <a:off x="9093726" y="3054354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w₂ = 0</a:t>
            </a:r>
          </a:p>
          <a:p>
            <a:r>
              <a:rPr lang="de-DE" dirty="0"/>
              <a:t>n₂ = 0</a:t>
            </a:r>
          </a:p>
          <a:p>
            <a:r>
              <a:rPr lang="de-DE" dirty="0"/>
              <a:t>P₂ = 0.4</a:t>
            </a:r>
            <a:endParaRPr lang="es-E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D683E50-D6E1-C16C-5427-88E282F7B076}"/>
              </a:ext>
            </a:extLst>
          </p:cNvPr>
          <p:cNvSpPr txBox="1"/>
          <p:nvPr/>
        </p:nvSpPr>
        <p:spPr>
          <a:xfrm>
            <a:off x="4255501" y="2889792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w₁ = 0</a:t>
            </a:r>
          </a:p>
          <a:p>
            <a:r>
              <a:rPr lang="de-DE" dirty="0"/>
              <a:t>n₁ = 0</a:t>
            </a:r>
          </a:p>
          <a:p>
            <a:r>
              <a:rPr lang="de-DE" dirty="0"/>
              <a:t>P₁ = 0.6</a:t>
            </a:r>
            <a:endParaRPr lang="es-E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F64ED12-2F90-EF41-77A9-5AB821CBDD44}"/>
              </a:ext>
            </a:extLst>
          </p:cNvPr>
          <p:cNvSpPr txBox="1"/>
          <p:nvPr/>
        </p:nvSpPr>
        <p:spPr>
          <a:xfrm>
            <a:off x="5943251" y="2705126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0709323-4239-0F57-5385-184F3841057C}"/>
              </a:ext>
            </a:extLst>
          </p:cNvPr>
          <p:cNvSpPr txBox="1"/>
          <p:nvPr/>
        </p:nvSpPr>
        <p:spPr>
          <a:xfrm>
            <a:off x="7937056" y="2731008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4EABB8B-64A7-8FDF-91E0-4B8CA854F64B}"/>
              </a:ext>
            </a:extLst>
          </p:cNvPr>
          <p:cNvSpPr txBox="1"/>
          <p:nvPr/>
        </p:nvSpPr>
        <p:spPr>
          <a:xfrm>
            <a:off x="4967403" y="4024872"/>
            <a:ext cx="4020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UCT₁ = 1.2</a:t>
            </a:r>
            <a:endParaRPr lang="es-E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068F58E-DC33-CDE1-5976-B629CDA09490}"/>
              </a:ext>
            </a:extLst>
          </p:cNvPr>
          <p:cNvSpPr txBox="1"/>
          <p:nvPr/>
        </p:nvSpPr>
        <p:spPr>
          <a:xfrm>
            <a:off x="8201254" y="40532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UCT₂ = 0.8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7015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F9ADF-2D42-B7C4-1402-BA05D69E4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EEF9B-89FD-6C37-0A6E-95ECD1CB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 - MCTS </a:t>
            </a:r>
            <a:endParaRPr lang="es-E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6FC5B7C-D1BD-9F21-5AD5-BB8206A97661}"/>
              </a:ext>
            </a:extLst>
          </p:cNvPr>
          <p:cNvSpPr/>
          <p:nvPr/>
        </p:nvSpPr>
        <p:spPr>
          <a:xfrm>
            <a:off x="6872866" y="18996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S₀</a:t>
            </a:r>
            <a:endParaRPr lang="es-E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24B986E-2499-55B4-FB41-2CFB412A3C1B}"/>
              </a:ext>
            </a:extLst>
          </p:cNvPr>
          <p:cNvSpPr/>
          <p:nvPr/>
        </p:nvSpPr>
        <p:spPr>
          <a:xfrm>
            <a:off x="8309987" y="3516019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S₂</a:t>
            </a:r>
            <a:endParaRPr lang="es-E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25FD1F7-8B1D-971E-9530-E6AE29C47A99}"/>
              </a:ext>
            </a:extLst>
          </p:cNvPr>
          <p:cNvSpPr/>
          <p:nvPr/>
        </p:nvSpPr>
        <p:spPr>
          <a:xfrm>
            <a:off x="5193976" y="3429000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S₁</a:t>
            </a:r>
            <a:endParaRPr lang="es-ES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C7EC164-02C7-9981-73F5-F4788C643152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805704" y="2406821"/>
            <a:ext cx="1172118" cy="1109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A99D166-5492-67EF-BA43-31978F2EE755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484594" y="2406821"/>
            <a:ext cx="930349" cy="1196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7B0B5879-F5DF-E714-4FB9-21B787298125}"/>
              </a:ext>
            </a:extLst>
          </p:cNvPr>
          <p:cNvSpPr txBox="1"/>
          <p:nvPr/>
        </p:nvSpPr>
        <p:spPr>
          <a:xfrm>
            <a:off x="6872866" y="1534982"/>
            <a:ext cx="80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Root</a:t>
            </a:r>
            <a:endParaRPr lang="es-E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0FD67567-E754-6BD9-B7B0-F458D7740417}"/>
              </a:ext>
            </a:extLst>
          </p:cNvPr>
          <p:cNvSpPr txBox="1"/>
          <p:nvPr/>
        </p:nvSpPr>
        <p:spPr>
          <a:xfrm>
            <a:off x="7682924" y="1483491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w₀ = 0.4</a:t>
            </a:r>
          </a:p>
          <a:p>
            <a:r>
              <a:rPr lang="de-DE" dirty="0"/>
              <a:t>n₀ = 1</a:t>
            </a:r>
          </a:p>
          <a:p>
            <a:r>
              <a:rPr lang="de-DE" dirty="0"/>
              <a:t>P₀ = /</a:t>
            </a:r>
            <a:endParaRPr lang="es-E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C5DF772-C821-5AC2-54CE-CEB5CE9E8220}"/>
              </a:ext>
            </a:extLst>
          </p:cNvPr>
          <p:cNvSpPr txBox="1"/>
          <p:nvPr/>
        </p:nvSpPr>
        <p:spPr>
          <a:xfrm>
            <a:off x="9093726" y="3054354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w₂ = 0</a:t>
            </a:r>
          </a:p>
          <a:p>
            <a:r>
              <a:rPr lang="de-DE" dirty="0"/>
              <a:t>n₂ = 0</a:t>
            </a:r>
          </a:p>
          <a:p>
            <a:r>
              <a:rPr lang="de-DE" dirty="0"/>
              <a:t>P₂ = 0.4</a:t>
            </a:r>
            <a:endParaRPr lang="es-E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42FE2EB-2BA0-2E26-6BA7-F2059CAB43CA}"/>
              </a:ext>
            </a:extLst>
          </p:cNvPr>
          <p:cNvSpPr txBox="1"/>
          <p:nvPr/>
        </p:nvSpPr>
        <p:spPr>
          <a:xfrm>
            <a:off x="4255501" y="2889792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w₁ = 0</a:t>
            </a:r>
          </a:p>
          <a:p>
            <a:r>
              <a:rPr lang="de-DE" dirty="0"/>
              <a:t>n₁ = 0</a:t>
            </a:r>
          </a:p>
          <a:p>
            <a:r>
              <a:rPr lang="de-DE" dirty="0"/>
              <a:t>P₁ = 0.6</a:t>
            </a:r>
            <a:endParaRPr lang="es-E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FA24B56-9B4B-E14D-6365-07ED241DD7E1}"/>
              </a:ext>
            </a:extLst>
          </p:cNvPr>
          <p:cNvSpPr txBox="1"/>
          <p:nvPr/>
        </p:nvSpPr>
        <p:spPr>
          <a:xfrm>
            <a:off x="5943251" y="2705126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F537015-31A6-5F47-9942-95E9998AAD47}"/>
              </a:ext>
            </a:extLst>
          </p:cNvPr>
          <p:cNvSpPr txBox="1"/>
          <p:nvPr/>
        </p:nvSpPr>
        <p:spPr>
          <a:xfrm>
            <a:off x="7937056" y="2731008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5B29A45-6619-DD3A-4DB7-D5FD81922DE6}"/>
              </a:ext>
            </a:extLst>
          </p:cNvPr>
          <p:cNvSpPr/>
          <p:nvPr/>
        </p:nvSpPr>
        <p:spPr>
          <a:xfrm>
            <a:off x="3654071" y="47921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S₃</a:t>
            </a:r>
            <a:endParaRPr lang="es-ES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4C0CBE-2DC0-C52E-5055-954FC8BB4DD8}"/>
              </a:ext>
            </a:extLst>
          </p:cNvPr>
          <p:cNvSpPr/>
          <p:nvPr/>
        </p:nvSpPr>
        <p:spPr>
          <a:xfrm>
            <a:off x="6674717" y="47921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S₄</a:t>
            </a:r>
            <a:endParaRPr lang="es-ES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0BE63F9-F534-77D7-B805-E79477DC4CEF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4265799" y="3936187"/>
            <a:ext cx="1033133" cy="942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B17DADE-F185-9BD9-32AE-8FE57A135EE1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805704" y="3936187"/>
            <a:ext cx="973969" cy="942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7DA790C1-2944-6AE8-DD0A-147AF8FC02C0}"/>
              </a:ext>
            </a:extLst>
          </p:cNvPr>
          <p:cNvSpPr txBox="1"/>
          <p:nvPr/>
        </p:nvSpPr>
        <p:spPr>
          <a:xfrm>
            <a:off x="4349670" y="4179495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a3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9ED0FF7-1B7A-6A2D-0008-98455E220247}"/>
              </a:ext>
            </a:extLst>
          </p:cNvPr>
          <p:cNvSpPr txBox="1"/>
          <p:nvPr/>
        </p:nvSpPr>
        <p:spPr>
          <a:xfrm>
            <a:off x="6275773" y="4110225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a4</a:t>
            </a:r>
          </a:p>
        </p:txBody>
      </p:sp>
    </p:spTree>
    <p:extLst>
      <p:ext uri="{BB962C8B-B14F-4D97-AF65-F5344CB8AC3E}">
        <p14:creationId xmlns:p14="http://schemas.microsoft.com/office/powerpoint/2010/main" val="2653691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90C1A-3471-84EB-0E37-ED12C931B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3C6BA-C249-4EDD-9C6D-77F8FA63D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 - MCTS </a:t>
            </a:r>
            <a:endParaRPr lang="es-E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A770A61-C77E-609C-DC01-85E148E91726}"/>
              </a:ext>
            </a:extLst>
          </p:cNvPr>
          <p:cNvSpPr/>
          <p:nvPr/>
        </p:nvSpPr>
        <p:spPr>
          <a:xfrm>
            <a:off x="6872866" y="18996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S₀</a:t>
            </a:r>
            <a:endParaRPr lang="es-E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28A7394-5FCE-3409-D9C0-EAF3B235B6E1}"/>
              </a:ext>
            </a:extLst>
          </p:cNvPr>
          <p:cNvSpPr/>
          <p:nvPr/>
        </p:nvSpPr>
        <p:spPr>
          <a:xfrm>
            <a:off x="8309987" y="3516019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S₂</a:t>
            </a:r>
            <a:endParaRPr lang="es-E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1692DBF-3235-A497-B51E-FC74987FCFB7}"/>
              </a:ext>
            </a:extLst>
          </p:cNvPr>
          <p:cNvSpPr/>
          <p:nvPr/>
        </p:nvSpPr>
        <p:spPr>
          <a:xfrm>
            <a:off x="5193976" y="3429000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S₁</a:t>
            </a:r>
            <a:endParaRPr lang="es-ES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F215F70-71E9-37FB-292B-193DDCE9018E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805704" y="2406821"/>
            <a:ext cx="1172118" cy="1109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BABCE6C-A13F-EB9C-EAA7-F3E061547DA2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484594" y="2406821"/>
            <a:ext cx="930349" cy="1196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1952CEBE-A1E5-6890-1320-CE5AB23B6E1F}"/>
              </a:ext>
            </a:extLst>
          </p:cNvPr>
          <p:cNvSpPr txBox="1"/>
          <p:nvPr/>
        </p:nvSpPr>
        <p:spPr>
          <a:xfrm>
            <a:off x="6872866" y="1534982"/>
            <a:ext cx="80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Root</a:t>
            </a:r>
            <a:endParaRPr lang="es-E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891F265-D00B-DC47-B54D-2A264EB9A98D}"/>
              </a:ext>
            </a:extLst>
          </p:cNvPr>
          <p:cNvSpPr txBox="1"/>
          <p:nvPr/>
        </p:nvSpPr>
        <p:spPr>
          <a:xfrm>
            <a:off x="7682924" y="1483491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w₀ = 0.4</a:t>
            </a:r>
          </a:p>
          <a:p>
            <a:r>
              <a:rPr lang="de-DE" dirty="0"/>
              <a:t>n₀ = 1</a:t>
            </a:r>
          </a:p>
          <a:p>
            <a:r>
              <a:rPr lang="de-DE" dirty="0"/>
              <a:t>P₀ = /</a:t>
            </a:r>
            <a:endParaRPr lang="es-E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8A2A8E7-1087-5988-BFAE-455CA0480012}"/>
              </a:ext>
            </a:extLst>
          </p:cNvPr>
          <p:cNvSpPr txBox="1"/>
          <p:nvPr/>
        </p:nvSpPr>
        <p:spPr>
          <a:xfrm>
            <a:off x="9093726" y="3054354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w₂ = 0</a:t>
            </a:r>
          </a:p>
          <a:p>
            <a:r>
              <a:rPr lang="de-DE" dirty="0"/>
              <a:t>n₂ = 0</a:t>
            </a:r>
          </a:p>
          <a:p>
            <a:r>
              <a:rPr lang="de-DE" dirty="0"/>
              <a:t>P₂ = 0.4</a:t>
            </a:r>
            <a:endParaRPr lang="es-E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816C688-A05E-D71C-520E-8703623A3E4F}"/>
              </a:ext>
            </a:extLst>
          </p:cNvPr>
          <p:cNvSpPr txBox="1"/>
          <p:nvPr/>
        </p:nvSpPr>
        <p:spPr>
          <a:xfrm>
            <a:off x="4255501" y="2889792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w₁ = 0</a:t>
            </a:r>
          </a:p>
          <a:p>
            <a:r>
              <a:rPr lang="de-DE" dirty="0"/>
              <a:t>n₁ = 0</a:t>
            </a:r>
          </a:p>
          <a:p>
            <a:r>
              <a:rPr lang="de-DE" dirty="0"/>
              <a:t>P₁ = 0.6</a:t>
            </a:r>
            <a:endParaRPr lang="es-E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7F29E61-BBF6-2FAA-3035-CB29856843A9}"/>
              </a:ext>
            </a:extLst>
          </p:cNvPr>
          <p:cNvSpPr txBox="1"/>
          <p:nvPr/>
        </p:nvSpPr>
        <p:spPr>
          <a:xfrm>
            <a:off x="5943251" y="2705126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16924AA-D916-4C92-C942-8BBC6D8D6EF0}"/>
              </a:ext>
            </a:extLst>
          </p:cNvPr>
          <p:cNvSpPr txBox="1"/>
          <p:nvPr/>
        </p:nvSpPr>
        <p:spPr>
          <a:xfrm>
            <a:off x="7937056" y="2731008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372C32B-5F71-AAF3-EB67-7801E84F514B}"/>
              </a:ext>
            </a:extLst>
          </p:cNvPr>
          <p:cNvSpPr/>
          <p:nvPr/>
        </p:nvSpPr>
        <p:spPr>
          <a:xfrm>
            <a:off x="3654071" y="47921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S₃</a:t>
            </a:r>
            <a:endParaRPr lang="es-ES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0952404-7382-6993-11CD-D935B290BC74}"/>
              </a:ext>
            </a:extLst>
          </p:cNvPr>
          <p:cNvSpPr/>
          <p:nvPr/>
        </p:nvSpPr>
        <p:spPr>
          <a:xfrm>
            <a:off x="6674717" y="47921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S₄</a:t>
            </a:r>
            <a:endParaRPr lang="es-ES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4FE92A1-66D0-FDFC-536E-C15A6DDFF3FF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4265799" y="3936187"/>
            <a:ext cx="1033133" cy="942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A8D8CC0-B591-E36B-4F4A-C3F3971C741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805704" y="3936187"/>
            <a:ext cx="973969" cy="942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9617251A-E8FB-50F7-70D0-6D6F9BBA0629}"/>
              </a:ext>
            </a:extLst>
          </p:cNvPr>
          <p:cNvSpPr txBox="1"/>
          <p:nvPr/>
        </p:nvSpPr>
        <p:spPr>
          <a:xfrm>
            <a:off x="415637" y="57351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ɸ(S ₁) = (</a:t>
            </a:r>
            <a:r>
              <a:rPr lang="de-DE" dirty="0" err="1"/>
              <a:t>p,v</a:t>
            </a:r>
            <a:r>
              <a:rPr lang="de-DE" dirty="0"/>
              <a:t>) = ((0.5,0.5) , 0.1)</a:t>
            </a:r>
            <a:endParaRPr lang="es-E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6F86E66-41D8-10F3-C8D0-3F9ED73B345A}"/>
              </a:ext>
            </a:extLst>
          </p:cNvPr>
          <p:cNvSpPr txBox="1"/>
          <p:nvPr/>
        </p:nvSpPr>
        <p:spPr>
          <a:xfrm>
            <a:off x="2702527" y="4463010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w₃ = 0</a:t>
            </a:r>
          </a:p>
          <a:p>
            <a:r>
              <a:rPr lang="de-DE" dirty="0"/>
              <a:t>n₃ = 0</a:t>
            </a:r>
          </a:p>
          <a:p>
            <a:r>
              <a:rPr lang="de-DE" dirty="0"/>
              <a:t>P₃ = 0.5</a:t>
            </a:r>
            <a:endParaRPr lang="es-E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B59AFA4-560F-DCAC-4D4A-7904741886EB}"/>
              </a:ext>
            </a:extLst>
          </p:cNvPr>
          <p:cNvSpPr txBox="1"/>
          <p:nvPr/>
        </p:nvSpPr>
        <p:spPr>
          <a:xfrm>
            <a:off x="7484594" y="4525904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w₄ = 0</a:t>
            </a:r>
          </a:p>
          <a:p>
            <a:r>
              <a:rPr lang="de-DE" dirty="0"/>
              <a:t>n₄ = 0</a:t>
            </a:r>
          </a:p>
          <a:p>
            <a:r>
              <a:rPr lang="de-DE" dirty="0"/>
              <a:t>P₄ = 0.5</a:t>
            </a:r>
            <a:endParaRPr lang="es-ES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F949232-BD36-3DCB-4B18-48433D83F8B8}"/>
              </a:ext>
            </a:extLst>
          </p:cNvPr>
          <p:cNvSpPr txBox="1"/>
          <p:nvPr/>
        </p:nvSpPr>
        <p:spPr>
          <a:xfrm>
            <a:off x="4349670" y="4179495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a3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13B8DE5-931F-E6BB-8D6F-A10BF4B05075}"/>
              </a:ext>
            </a:extLst>
          </p:cNvPr>
          <p:cNvSpPr txBox="1"/>
          <p:nvPr/>
        </p:nvSpPr>
        <p:spPr>
          <a:xfrm>
            <a:off x="6275773" y="4110225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a4</a:t>
            </a:r>
          </a:p>
        </p:txBody>
      </p:sp>
    </p:spTree>
    <p:extLst>
      <p:ext uri="{BB962C8B-B14F-4D97-AF65-F5344CB8AC3E}">
        <p14:creationId xmlns:p14="http://schemas.microsoft.com/office/powerpoint/2010/main" val="3272560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D99F2-7D33-27C8-2D55-E184E8C44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4E33B-F840-5370-03F0-891C694D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 - MCTS </a:t>
            </a:r>
            <a:endParaRPr lang="es-E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EACA4B7-8C29-22B2-9D18-9D6A71771B92}"/>
              </a:ext>
            </a:extLst>
          </p:cNvPr>
          <p:cNvSpPr/>
          <p:nvPr/>
        </p:nvSpPr>
        <p:spPr>
          <a:xfrm>
            <a:off x="6872866" y="18996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S₀</a:t>
            </a:r>
            <a:endParaRPr lang="es-E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736CDC4-6A37-1B6E-9316-FC3246CC5ED3}"/>
              </a:ext>
            </a:extLst>
          </p:cNvPr>
          <p:cNvSpPr/>
          <p:nvPr/>
        </p:nvSpPr>
        <p:spPr>
          <a:xfrm>
            <a:off x="8309987" y="3516019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S₂</a:t>
            </a:r>
            <a:endParaRPr lang="es-E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FE2F65A-55B6-F6B9-4EE7-B778533B6B68}"/>
              </a:ext>
            </a:extLst>
          </p:cNvPr>
          <p:cNvSpPr/>
          <p:nvPr/>
        </p:nvSpPr>
        <p:spPr>
          <a:xfrm>
            <a:off x="5193976" y="3429000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S₁</a:t>
            </a:r>
            <a:endParaRPr lang="es-ES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98BCB78-8DFB-BBD4-42AC-FBB0148A1E1D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805704" y="2406821"/>
            <a:ext cx="1172118" cy="1109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7789803-B80C-022A-6CF8-3AE5FF96C76D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484594" y="2406821"/>
            <a:ext cx="930349" cy="1196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F247576-25FA-C964-6163-57F735075FD1}"/>
              </a:ext>
            </a:extLst>
          </p:cNvPr>
          <p:cNvSpPr txBox="1"/>
          <p:nvPr/>
        </p:nvSpPr>
        <p:spPr>
          <a:xfrm>
            <a:off x="6872866" y="1534982"/>
            <a:ext cx="80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Root</a:t>
            </a:r>
            <a:endParaRPr lang="es-E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2D8704E7-687A-BE89-FEEE-6B6616DB91C8}"/>
              </a:ext>
            </a:extLst>
          </p:cNvPr>
          <p:cNvSpPr txBox="1"/>
          <p:nvPr/>
        </p:nvSpPr>
        <p:spPr>
          <a:xfrm>
            <a:off x="7682924" y="1483491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w₀ = 0.5</a:t>
            </a:r>
          </a:p>
          <a:p>
            <a:r>
              <a:rPr lang="de-DE" dirty="0"/>
              <a:t>n₀ = 2</a:t>
            </a:r>
          </a:p>
          <a:p>
            <a:r>
              <a:rPr lang="de-DE" dirty="0"/>
              <a:t>P₀ = /</a:t>
            </a:r>
            <a:endParaRPr lang="es-E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8D31E35-859A-E2F6-AD32-19C1CAB6CAC3}"/>
              </a:ext>
            </a:extLst>
          </p:cNvPr>
          <p:cNvSpPr txBox="1"/>
          <p:nvPr/>
        </p:nvSpPr>
        <p:spPr>
          <a:xfrm>
            <a:off x="9093726" y="3054354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w₂ = 0</a:t>
            </a:r>
          </a:p>
          <a:p>
            <a:r>
              <a:rPr lang="de-DE" dirty="0"/>
              <a:t>n₂ = 0</a:t>
            </a:r>
          </a:p>
          <a:p>
            <a:r>
              <a:rPr lang="de-DE" dirty="0"/>
              <a:t>P₂ = 0.4</a:t>
            </a:r>
            <a:endParaRPr lang="es-E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E74CBB2-8751-1553-3454-36CBC5C2CEE5}"/>
              </a:ext>
            </a:extLst>
          </p:cNvPr>
          <p:cNvSpPr txBox="1"/>
          <p:nvPr/>
        </p:nvSpPr>
        <p:spPr>
          <a:xfrm>
            <a:off x="4255501" y="2889792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w₁ = 0.1</a:t>
            </a:r>
          </a:p>
          <a:p>
            <a:r>
              <a:rPr lang="de-DE" dirty="0"/>
              <a:t>n₁ = 1</a:t>
            </a:r>
          </a:p>
          <a:p>
            <a:r>
              <a:rPr lang="de-DE" dirty="0"/>
              <a:t>P₁ = 0.6</a:t>
            </a:r>
            <a:endParaRPr lang="es-E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50995D9-5FCB-70FE-8055-B11FA8C95CAC}"/>
              </a:ext>
            </a:extLst>
          </p:cNvPr>
          <p:cNvSpPr txBox="1"/>
          <p:nvPr/>
        </p:nvSpPr>
        <p:spPr>
          <a:xfrm>
            <a:off x="5943251" y="2705126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568096B-8890-5A0E-ED08-3F3CEE9E3A29}"/>
              </a:ext>
            </a:extLst>
          </p:cNvPr>
          <p:cNvSpPr txBox="1"/>
          <p:nvPr/>
        </p:nvSpPr>
        <p:spPr>
          <a:xfrm>
            <a:off x="7937056" y="2731008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34AED74-971B-22B1-4A21-DE81794FEA52}"/>
              </a:ext>
            </a:extLst>
          </p:cNvPr>
          <p:cNvSpPr/>
          <p:nvPr/>
        </p:nvSpPr>
        <p:spPr>
          <a:xfrm>
            <a:off x="3654071" y="47921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S₃</a:t>
            </a:r>
            <a:endParaRPr lang="es-ES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049B005-0385-0601-525A-67FA4ED76B52}"/>
              </a:ext>
            </a:extLst>
          </p:cNvPr>
          <p:cNvSpPr/>
          <p:nvPr/>
        </p:nvSpPr>
        <p:spPr>
          <a:xfrm>
            <a:off x="6674717" y="47921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S₄</a:t>
            </a:r>
            <a:endParaRPr lang="es-ES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F04A273-1E03-CAC0-481C-E34C60F0740E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4265799" y="3936187"/>
            <a:ext cx="1033133" cy="942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7442BC3-DF99-FEFA-D1E7-63269867478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805704" y="3936187"/>
            <a:ext cx="973969" cy="942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E38F9355-6CC9-5A25-206A-D992C579109C}"/>
              </a:ext>
            </a:extLst>
          </p:cNvPr>
          <p:cNvSpPr txBox="1"/>
          <p:nvPr/>
        </p:nvSpPr>
        <p:spPr>
          <a:xfrm>
            <a:off x="415637" y="57351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ɸ(S ₁) = (</a:t>
            </a:r>
            <a:r>
              <a:rPr lang="de-DE" dirty="0" err="1"/>
              <a:t>p,v</a:t>
            </a:r>
            <a:r>
              <a:rPr lang="de-DE" dirty="0"/>
              <a:t>) = ((0.5,0.5) , 0.1)</a:t>
            </a:r>
            <a:endParaRPr lang="es-E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30B4DEF-3D41-87A4-EE12-CFBFBFEDCC40}"/>
              </a:ext>
            </a:extLst>
          </p:cNvPr>
          <p:cNvSpPr txBox="1"/>
          <p:nvPr/>
        </p:nvSpPr>
        <p:spPr>
          <a:xfrm>
            <a:off x="2702527" y="4463010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w₃ = 0</a:t>
            </a:r>
          </a:p>
          <a:p>
            <a:r>
              <a:rPr lang="de-DE" dirty="0"/>
              <a:t>n₃ = 0</a:t>
            </a:r>
          </a:p>
          <a:p>
            <a:r>
              <a:rPr lang="de-DE" dirty="0"/>
              <a:t>P₃ = 0.5</a:t>
            </a:r>
            <a:endParaRPr lang="es-E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DCDC3F1-A9B8-0758-B2E8-3D0DBDF51C55}"/>
              </a:ext>
            </a:extLst>
          </p:cNvPr>
          <p:cNvSpPr txBox="1"/>
          <p:nvPr/>
        </p:nvSpPr>
        <p:spPr>
          <a:xfrm>
            <a:off x="7484594" y="4525904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w₄ = 0</a:t>
            </a:r>
          </a:p>
          <a:p>
            <a:r>
              <a:rPr lang="de-DE" dirty="0"/>
              <a:t>n₄ = 0</a:t>
            </a:r>
          </a:p>
          <a:p>
            <a:r>
              <a:rPr lang="de-DE" dirty="0"/>
              <a:t>P₄ = 0.5</a:t>
            </a:r>
            <a:endParaRPr lang="es-ES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68F35B1-6B8C-816A-6E8E-46F8B175A0ED}"/>
              </a:ext>
            </a:extLst>
          </p:cNvPr>
          <p:cNvSpPr txBox="1"/>
          <p:nvPr/>
        </p:nvSpPr>
        <p:spPr>
          <a:xfrm>
            <a:off x="4349670" y="4179495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a3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473C089-D39E-B305-40EA-E0187EA8DFA8}"/>
              </a:ext>
            </a:extLst>
          </p:cNvPr>
          <p:cNvSpPr txBox="1"/>
          <p:nvPr/>
        </p:nvSpPr>
        <p:spPr>
          <a:xfrm>
            <a:off x="6275773" y="4110225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a4</a:t>
            </a:r>
          </a:p>
        </p:txBody>
      </p:sp>
    </p:spTree>
    <p:extLst>
      <p:ext uri="{BB962C8B-B14F-4D97-AF65-F5344CB8AC3E}">
        <p14:creationId xmlns:p14="http://schemas.microsoft.com/office/powerpoint/2010/main" val="3540978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B7542-DD26-DDEC-0EDB-CB7D306FD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C71CBF-0F9B-3266-4276-5DE5BD60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 - MCTS </a:t>
            </a:r>
            <a:endParaRPr lang="es-E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EA3CE0-DE8C-DF63-62CD-374057C07A8E}"/>
              </a:ext>
            </a:extLst>
          </p:cNvPr>
          <p:cNvSpPr/>
          <p:nvPr/>
        </p:nvSpPr>
        <p:spPr>
          <a:xfrm>
            <a:off x="6872866" y="18996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S₀</a:t>
            </a:r>
            <a:endParaRPr lang="es-E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CA79F85-15C6-E2BB-4AD1-CCC752DA4BCD}"/>
              </a:ext>
            </a:extLst>
          </p:cNvPr>
          <p:cNvSpPr/>
          <p:nvPr/>
        </p:nvSpPr>
        <p:spPr>
          <a:xfrm>
            <a:off x="8309987" y="3516019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S₂</a:t>
            </a:r>
            <a:endParaRPr lang="es-E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C2FACA5-482D-AAF7-B772-0B0D7C4368C0}"/>
              </a:ext>
            </a:extLst>
          </p:cNvPr>
          <p:cNvSpPr/>
          <p:nvPr/>
        </p:nvSpPr>
        <p:spPr>
          <a:xfrm>
            <a:off x="5193976" y="3429000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S₁</a:t>
            </a:r>
            <a:endParaRPr lang="es-ES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8AF15BC-F1DA-8E48-D401-DBDFFC3AEA57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805704" y="2406821"/>
            <a:ext cx="1172118" cy="1109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0BB64FD-7658-0605-E8AC-5723381D1F4C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484594" y="2406821"/>
            <a:ext cx="930349" cy="1196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0D9ACDB1-EB52-A31A-49BE-C51CD0171D4C}"/>
              </a:ext>
            </a:extLst>
          </p:cNvPr>
          <p:cNvSpPr txBox="1"/>
          <p:nvPr/>
        </p:nvSpPr>
        <p:spPr>
          <a:xfrm>
            <a:off x="6872866" y="1534982"/>
            <a:ext cx="80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Root</a:t>
            </a:r>
            <a:endParaRPr lang="es-E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4A3B9911-32FD-95A9-30BD-E8652E9248EC}"/>
              </a:ext>
            </a:extLst>
          </p:cNvPr>
          <p:cNvSpPr txBox="1"/>
          <p:nvPr/>
        </p:nvSpPr>
        <p:spPr>
          <a:xfrm>
            <a:off x="7682924" y="1483491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w₀ = 0.5</a:t>
            </a:r>
          </a:p>
          <a:p>
            <a:r>
              <a:rPr lang="de-DE" dirty="0"/>
              <a:t>n₀ = 2</a:t>
            </a:r>
          </a:p>
          <a:p>
            <a:r>
              <a:rPr lang="de-DE" dirty="0"/>
              <a:t>P₀ = /</a:t>
            </a:r>
            <a:endParaRPr lang="es-E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AB0E74B-8ED9-2541-9AC9-C041D2EFCA8C}"/>
              </a:ext>
            </a:extLst>
          </p:cNvPr>
          <p:cNvSpPr txBox="1"/>
          <p:nvPr/>
        </p:nvSpPr>
        <p:spPr>
          <a:xfrm>
            <a:off x="9093726" y="3054354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w₂ = 0</a:t>
            </a:r>
          </a:p>
          <a:p>
            <a:r>
              <a:rPr lang="de-DE" dirty="0"/>
              <a:t>n₂ = 0</a:t>
            </a:r>
          </a:p>
          <a:p>
            <a:r>
              <a:rPr lang="de-DE" dirty="0"/>
              <a:t>P₂ = 0.4</a:t>
            </a:r>
            <a:endParaRPr lang="es-E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4637816-7550-A8F8-39ED-99D0883FADF4}"/>
              </a:ext>
            </a:extLst>
          </p:cNvPr>
          <p:cNvSpPr txBox="1"/>
          <p:nvPr/>
        </p:nvSpPr>
        <p:spPr>
          <a:xfrm>
            <a:off x="4255501" y="2889792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w₁ = 0.1</a:t>
            </a:r>
          </a:p>
          <a:p>
            <a:r>
              <a:rPr lang="de-DE" dirty="0"/>
              <a:t>n₁ = 1</a:t>
            </a:r>
          </a:p>
          <a:p>
            <a:r>
              <a:rPr lang="de-DE" dirty="0"/>
              <a:t>P₁ = 0.6</a:t>
            </a:r>
            <a:endParaRPr lang="es-E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844EBA6-A5AA-CFE2-6658-1C9299853DE5}"/>
              </a:ext>
            </a:extLst>
          </p:cNvPr>
          <p:cNvSpPr txBox="1"/>
          <p:nvPr/>
        </p:nvSpPr>
        <p:spPr>
          <a:xfrm>
            <a:off x="5943251" y="2705126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54D8BB8-8AB1-9774-C589-CE9FA620E6D7}"/>
              </a:ext>
            </a:extLst>
          </p:cNvPr>
          <p:cNvSpPr txBox="1"/>
          <p:nvPr/>
        </p:nvSpPr>
        <p:spPr>
          <a:xfrm>
            <a:off x="7937056" y="2731008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CB070F4-DC4A-C4AD-06F9-D5C29746AEAD}"/>
              </a:ext>
            </a:extLst>
          </p:cNvPr>
          <p:cNvSpPr/>
          <p:nvPr/>
        </p:nvSpPr>
        <p:spPr>
          <a:xfrm>
            <a:off x="3654071" y="47921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S₃</a:t>
            </a:r>
            <a:endParaRPr lang="es-ES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46DD5D0-CC56-F55D-E08C-E1946E505BBE}"/>
              </a:ext>
            </a:extLst>
          </p:cNvPr>
          <p:cNvSpPr/>
          <p:nvPr/>
        </p:nvSpPr>
        <p:spPr>
          <a:xfrm>
            <a:off x="6674717" y="47921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S₄</a:t>
            </a:r>
            <a:endParaRPr lang="es-ES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D81B3D2-3829-3781-903A-84A29EEBF133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4265799" y="3936187"/>
            <a:ext cx="1033133" cy="942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5D48214-35E9-F2F4-3539-26000E7D5D13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805704" y="3936187"/>
            <a:ext cx="973969" cy="942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FB7D73AE-6DA0-03D3-24AF-6F3BE60F2026}"/>
              </a:ext>
            </a:extLst>
          </p:cNvPr>
          <p:cNvSpPr txBox="1"/>
          <p:nvPr/>
        </p:nvSpPr>
        <p:spPr>
          <a:xfrm>
            <a:off x="415637" y="57351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ɸ(S ₁) = (</a:t>
            </a:r>
            <a:r>
              <a:rPr lang="de-DE" dirty="0" err="1"/>
              <a:t>p,v</a:t>
            </a:r>
            <a:r>
              <a:rPr lang="de-DE" dirty="0"/>
              <a:t>) = ((0.5,0.5) , 0.1)</a:t>
            </a:r>
            <a:endParaRPr lang="es-E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61A12B5-6D92-FEC6-1EDA-2AA696FC21AE}"/>
              </a:ext>
            </a:extLst>
          </p:cNvPr>
          <p:cNvSpPr txBox="1"/>
          <p:nvPr/>
        </p:nvSpPr>
        <p:spPr>
          <a:xfrm>
            <a:off x="2702527" y="4463010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w₃ = 0</a:t>
            </a:r>
          </a:p>
          <a:p>
            <a:r>
              <a:rPr lang="de-DE" dirty="0"/>
              <a:t>n₃ = 0</a:t>
            </a:r>
          </a:p>
          <a:p>
            <a:r>
              <a:rPr lang="de-DE" dirty="0"/>
              <a:t>P₃ = 0.5</a:t>
            </a:r>
            <a:endParaRPr lang="es-E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B5AEC5E-F199-9B0B-0278-69CF26148233}"/>
              </a:ext>
            </a:extLst>
          </p:cNvPr>
          <p:cNvSpPr txBox="1"/>
          <p:nvPr/>
        </p:nvSpPr>
        <p:spPr>
          <a:xfrm>
            <a:off x="7484594" y="4525904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w₄ = 0</a:t>
            </a:r>
          </a:p>
          <a:p>
            <a:r>
              <a:rPr lang="de-DE" dirty="0"/>
              <a:t>n₄ = 0</a:t>
            </a:r>
          </a:p>
          <a:p>
            <a:r>
              <a:rPr lang="de-DE" dirty="0"/>
              <a:t>P₄ = 0.5</a:t>
            </a:r>
            <a:endParaRPr lang="es-ES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5475736-E2C8-44C8-1DCA-98EB4585AF33}"/>
              </a:ext>
            </a:extLst>
          </p:cNvPr>
          <p:cNvSpPr txBox="1"/>
          <p:nvPr/>
        </p:nvSpPr>
        <p:spPr>
          <a:xfrm>
            <a:off x="4349670" y="4179495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a3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32C79A4-3F29-AC3E-B795-E08A4B513982}"/>
              </a:ext>
            </a:extLst>
          </p:cNvPr>
          <p:cNvSpPr txBox="1"/>
          <p:nvPr/>
        </p:nvSpPr>
        <p:spPr>
          <a:xfrm>
            <a:off x="6275773" y="4110225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a4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487F55C-094B-36A0-2777-37E2133845F3}"/>
              </a:ext>
            </a:extLst>
          </p:cNvPr>
          <p:cNvSpPr/>
          <p:nvPr/>
        </p:nvSpPr>
        <p:spPr>
          <a:xfrm>
            <a:off x="5412510" y="5532582"/>
            <a:ext cx="3084946" cy="7158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8FA507C-6BDD-4F37-4EC2-8375A1447832}"/>
              </a:ext>
            </a:extLst>
          </p:cNvPr>
          <p:cNvSpPr txBox="1"/>
          <p:nvPr/>
        </p:nvSpPr>
        <p:spPr>
          <a:xfrm>
            <a:off x="5778627" y="5697464"/>
            <a:ext cx="498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Repeat </a:t>
            </a:r>
            <a:r>
              <a:rPr lang="de-DE" dirty="0" err="1"/>
              <a:t>for</a:t>
            </a:r>
            <a:r>
              <a:rPr lang="de-DE" dirty="0"/>
              <a:t> n </a:t>
            </a:r>
            <a:r>
              <a:rPr lang="de-DE" dirty="0" err="1"/>
              <a:t>iterations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0308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D345E-0736-8717-8B20-611E3F9DE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BCA94-9FAB-595C-D712-4F326F20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 - MCTS </a:t>
            </a:r>
            <a:endParaRPr lang="es-ES" dirty="0"/>
          </a:p>
        </p:txBody>
      </p:sp>
      <p:sp>
        <p:nvSpPr>
          <p:cNvPr id="23" name="Rechteck 22">
            <a:hlinkClick r:id="rId2"/>
            <a:extLst>
              <a:ext uri="{FF2B5EF4-FFF2-40B4-BE49-F238E27FC236}">
                <a16:creationId xmlns:a16="http://schemas.microsoft.com/office/drawing/2014/main" id="{05E133C6-8E21-6683-F8BB-B3D838642153}"/>
              </a:ext>
            </a:extLst>
          </p:cNvPr>
          <p:cNvSpPr/>
          <p:nvPr/>
        </p:nvSpPr>
        <p:spPr>
          <a:xfrm>
            <a:off x="2699657" y="2373086"/>
            <a:ext cx="6466114" cy="310242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dirty="0"/>
              <a:t>CODE</a:t>
            </a:r>
            <a:endParaRPr lang="es-ES" sz="9600" dirty="0"/>
          </a:p>
        </p:txBody>
      </p:sp>
    </p:spTree>
    <p:extLst>
      <p:ext uri="{BB962C8B-B14F-4D97-AF65-F5344CB8AC3E}">
        <p14:creationId xmlns:p14="http://schemas.microsoft.com/office/powerpoint/2010/main" val="367211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BD4BD90-EBE2-15E6-7F27-C9E87F43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Outline</a:t>
            </a:r>
            <a:endParaRPr lang="es-ES">
              <a:solidFill>
                <a:srgbClr val="FFFFFF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F539E5F2-3E84-A7EC-A225-537806ADA0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4343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03620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D437F-8FA7-A5BF-2256-1A3ECADB2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AD0A41-6708-E812-A365-CBF0701B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 – </a:t>
            </a:r>
            <a:r>
              <a:rPr lang="de-DE" dirty="0" err="1"/>
              <a:t>Neural</a:t>
            </a:r>
            <a:r>
              <a:rPr lang="de-DE" dirty="0"/>
              <a:t> network</a:t>
            </a:r>
            <a:endParaRPr lang="es-E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2B3800-F5B3-4168-E255-DDE73356B8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934" r="2515" b="2377"/>
          <a:stretch/>
        </p:blipFill>
        <p:spPr>
          <a:xfrm>
            <a:off x="1219198" y="2294375"/>
            <a:ext cx="6521203" cy="28183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108CC12-1443-5C74-E8EE-90F0DA346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690" y="2572866"/>
            <a:ext cx="2524284" cy="201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69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0DCC6-AF72-F5EE-85A2-028E18C70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25334-94CB-27F7-15A7-CF99DE4E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 – </a:t>
            </a:r>
            <a:r>
              <a:rPr lang="de-DE" dirty="0" err="1"/>
              <a:t>Neural</a:t>
            </a:r>
            <a:r>
              <a:rPr lang="de-DE" dirty="0"/>
              <a:t> network</a:t>
            </a:r>
            <a:endParaRPr lang="es-ES" dirty="0"/>
          </a:p>
        </p:txBody>
      </p:sp>
      <p:sp>
        <p:nvSpPr>
          <p:cNvPr id="3" name="Rechteck 2">
            <a:hlinkClick r:id="rId2"/>
            <a:extLst>
              <a:ext uri="{FF2B5EF4-FFF2-40B4-BE49-F238E27FC236}">
                <a16:creationId xmlns:a16="http://schemas.microsoft.com/office/drawing/2014/main" id="{C92A5F72-22C1-94D5-689F-F38B1772A986}"/>
              </a:ext>
            </a:extLst>
          </p:cNvPr>
          <p:cNvSpPr/>
          <p:nvPr/>
        </p:nvSpPr>
        <p:spPr>
          <a:xfrm>
            <a:off x="2699657" y="2373086"/>
            <a:ext cx="6466114" cy="310242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dirty="0"/>
              <a:t>CODE</a:t>
            </a:r>
            <a:endParaRPr lang="es-ES" sz="9600" dirty="0"/>
          </a:p>
        </p:txBody>
      </p:sp>
    </p:spTree>
    <p:extLst>
      <p:ext uri="{BB962C8B-B14F-4D97-AF65-F5344CB8AC3E}">
        <p14:creationId xmlns:p14="http://schemas.microsoft.com/office/powerpoint/2010/main" val="1203025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5BFCB-C6A5-A491-28CE-3BBC1E733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A2DBD-CDB2-81B5-BC20-62D13757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 – Self </a:t>
            </a:r>
            <a:r>
              <a:rPr lang="de-DE" dirty="0" err="1"/>
              <a:t>play</a:t>
            </a:r>
            <a:endParaRPr lang="es-E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16707DF-2CB4-F120-2225-2F88720C3927}"/>
              </a:ext>
            </a:extLst>
          </p:cNvPr>
          <p:cNvSpPr txBox="1"/>
          <p:nvPr/>
        </p:nvSpPr>
        <p:spPr>
          <a:xfrm>
            <a:off x="1017036" y="2232473"/>
            <a:ext cx="6018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Run MCTS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position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Update </a:t>
            </a:r>
            <a:r>
              <a:rPr lang="de-DE" dirty="0" err="1"/>
              <a:t>Neural</a:t>
            </a:r>
            <a:r>
              <a:rPr lang="de-DE" dirty="0"/>
              <a:t> Network after </a:t>
            </a:r>
            <a:r>
              <a:rPr lang="de-DE" dirty="0" err="1"/>
              <a:t>each</a:t>
            </a:r>
            <a:r>
              <a:rPr lang="de-DE" dirty="0"/>
              <a:t> game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No</a:t>
            </a:r>
            <a:r>
              <a:rPr lang="de-DE" dirty="0"/>
              <a:t> human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Unbias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es-ES" dirty="0"/>
          </a:p>
        </p:txBody>
      </p:sp>
      <p:pic>
        <p:nvPicPr>
          <p:cNvPr id="10" name="Grafik 9" descr="Ein Bild, das Design enthält.&#10;&#10;Automatisch generierte Beschreibung mit geringer Zuverlässigkeit">
            <a:extLst>
              <a:ext uri="{FF2B5EF4-FFF2-40B4-BE49-F238E27FC236}">
                <a16:creationId xmlns:a16="http://schemas.microsoft.com/office/drawing/2014/main" id="{CB6E0BFA-9572-EEF2-57BA-7EA2A0313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7"/>
          <a:stretch/>
        </p:blipFill>
        <p:spPr>
          <a:xfrm>
            <a:off x="6969966" y="1352846"/>
            <a:ext cx="4831637" cy="447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61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1F682-DCC5-CA0D-D607-2E2A9CD2D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447D9B-48BD-F72F-3116-ED47FA68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 – </a:t>
            </a:r>
            <a:r>
              <a:rPr lang="de-DE" dirty="0" err="1"/>
              <a:t>Neural</a:t>
            </a:r>
            <a:r>
              <a:rPr lang="de-DE" dirty="0"/>
              <a:t> network</a:t>
            </a:r>
            <a:endParaRPr lang="es-ES" dirty="0"/>
          </a:p>
        </p:txBody>
      </p:sp>
      <p:sp>
        <p:nvSpPr>
          <p:cNvPr id="3" name="Rechteck 2">
            <a:hlinkClick r:id="rId2"/>
            <a:extLst>
              <a:ext uri="{FF2B5EF4-FFF2-40B4-BE49-F238E27FC236}">
                <a16:creationId xmlns:a16="http://schemas.microsoft.com/office/drawing/2014/main" id="{619F2A7A-3B06-6D27-07FE-BC06B4D1990C}"/>
              </a:ext>
            </a:extLst>
          </p:cNvPr>
          <p:cNvSpPr/>
          <p:nvPr/>
        </p:nvSpPr>
        <p:spPr>
          <a:xfrm>
            <a:off x="2699657" y="2373086"/>
            <a:ext cx="6466114" cy="310242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dirty="0"/>
              <a:t>CODE</a:t>
            </a:r>
            <a:endParaRPr lang="es-ES" sz="9600" dirty="0"/>
          </a:p>
        </p:txBody>
      </p:sp>
    </p:spTree>
    <p:extLst>
      <p:ext uri="{BB962C8B-B14F-4D97-AF65-F5344CB8AC3E}">
        <p14:creationId xmlns:p14="http://schemas.microsoft.com/office/powerpoint/2010/main" val="2236732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D7452B-D22B-1067-7CA8-DA9F0388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197" y="70984"/>
            <a:ext cx="10131425" cy="1456267"/>
          </a:xfrm>
        </p:spPr>
        <p:txBody>
          <a:bodyPr/>
          <a:lstStyle/>
          <a:p>
            <a:r>
              <a:rPr lang="de-DE" dirty="0"/>
              <a:t>Alpha Zero - Evaluation</a:t>
            </a:r>
            <a:endParaRPr lang="es-E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BB9446F-4A2D-EFEA-F482-2E403FE84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2309"/>
            <a:ext cx="3362794" cy="1257475"/>
          </a:xfrm>
          <a:prstGeom prst="rect">
            <a:avLst/>
          </a:prstGeom>
        </p:spPr>
      </p:pic>
      <p:pic>
        <p:nvPicPr>
          <p:cNvPr id="5" name="Grafik 4" descr="Lupe mit einfarbiger Füllung">
            <a:hlinkClick r:id="rId3"/>
            <a:extLst>
              <a:ext uri="{FF2B5EF4-FFF2-40B4-BE49-F238E27FC236}">
                <a16:creationId xmlns:a16="http://schemas.microsoft.com/office/drawing/2014/main" id="{77D55363-E9EB-3123-EDC4-61636ABB57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1200" y="2180637"/>
            <a:ext cx="1550768" cy="155076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94758A6B-F17A-3649-FA0C-BE1094396BA8}"/>
              </a:ext>
            </a:extLst>
          </p:cNvPr>
          <p:cNvSpPr txBox="1"/>
          <p:nvPr/>
        </p:nvSpPr>
        <p:spPr>
          <a:xfrm>
            <a:off x="5809673" y="1662545"/>
            <a:ext cx="432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AlphaZero</a:t>
            </a:r>
            <a:r>
              <a:rPr lang="de-DE" dirty="0"/>
              <a:t> </a:t>
            </a:r>
            <a:r>
              <a:rPr lang="de-DE" dirty="0" err="1"/>
              <a:t>beats</a:t>
            </a:r>
            <a:r>
              <a:rPr lang="de-DE" dirty="0"/>
              <a:t> </a:t>
            </a:r>
            <a:r>
              <a:rPr lang="de-DE" dirty="0" err="1"/>
              <a:t>Stockfish</a:t>
            </a:r>
            <a:r>
              <a:rPr lang="de-DE" dirty="0"/>
              <a:t>:</a:t>
            </a:r>
            <a:endParaRPr lang="es-E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230DCA0-C695-84B3-2B3D-9E669871E3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9673" y="2302465"/>
            <a:ext cx="2648320" cy="364858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222C7E1-E875-6C9D-E7C7-1CD48553AF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8455" y="2302465"/>
            <a:ext cx="3324689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37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87F64-DFB6-8F5F-5A6A-F00EF4BE9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6CEF4-8BB8-2F45-C3F9-72A4194DB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528" y="0"/>
            <a:ext cx="10131425" cy="1456267"/>
          </a:xfrm>
        </p:spPr>
        <p:txBody>
          <a:bodyPr/>
          <a:lstStyle/>
          <a:p>
            <a:r>
              <a:rPr lang="de-DE" dirty="0"/>
              <a:t>Alpha Zero – 12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played</a:t>
            </a:r>
            <a:r>
              <a:rPr lang="de-DE" dirty="0"/>
              <a:t> Human </a:t>
            </a:r>
            <a:r>
              <a:rPr lang="de-DE" dirty="0" err="1"/>
              <a:t>openings</a:t>
            </a:r>
            <a:endParaRPr lang="es-E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07EB3E0-9CE3-DB50-A186-12AD801F0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564" y="1474235"/>
            <a:ext cx="5212162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97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107B1-D103-8E1F-EA2A-FD4EC5505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  <a:endParaRPr lang="es-E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F5F751-5416-016A-7B1D-FDB274294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https://en.wikipedia.org/wiki/Shannon_number</a:t>
            </a:r>
          </a:p>
        </p:txBody>
      </p:sp>
    </p:spTree>
    <p:extLst>
      <p:ext uri="{BB962C8B-B14F-4D97-AF65-F5344CB8AC3E}">
        <p14:creationId xmlns:p14="http://schemas.microsoft.com/office/powerpoint/2010/main" val="1375301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1D751F-EFD0-E241-3303-4056E649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56" y="385124"/>
            <a:ext cx="10131425" cy="1456267"/>
          </a:xfrm>
        </p:spPr>
        <p:txBody>
          <a:bodyPr/>
          <a:lstStyle/>
          <a:p>
            <a:r>
              <a:rPr lang="de-DE" dirty="0"/>
              <a:t>Chess Basic </a:t>
            </a:r>
            <a:r>
              <a:rPr lang="de-DE" dirty="0" err="1"/>
              <a:t>Concepts</a:t>
            </a:r>
            <a:endParaRPr lang="es-E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F93F99-15A4-7FAE-76A2-C40C878E0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5654"/>
            <a:ext cx="4910791" cy="487659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858BE11-7F14-4715-34F3-CF4EA8E6E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8468"/>
            <a:ext cx="4910791" cy="492445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48263D3-2199-AD6B-D32D-FDAC7EDA8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96806"/>
            <a:ext cx="4910791" cy="49039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25A29E4-09E2-C1D1-BD89-40BE3094FF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1496806"/>
            <a:ext cx="4910791" cy="493136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276E77A-D341-D381-D542-1FFB9B5E0C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8" y="1496806"/>
            <a:ext cx="4910791" cy="4917641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D600250D-1F1F-C014-E690-159C218A05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7104" y="1485654"/>
            <a:ext cx="4696229" cy="3591633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320E5062-1AE9-04A6-9641-F9478533BD26}"/>
              </a:ext>
            </a:extLst>
          </p:cNvPr>
          <p:cNvSpPr txBox="1"/>
          <p:nvPr/>
        </p:nvSpPr>
        <p:spPr>
          <a:xfrm>
            <a:off x="11199851" y="5029867"/>
            <a:ext cx="359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1.</a:t>
            </a:r>
            <a:endParaRPr lang="es-ES" sz="1000" dirty="0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F1FDE869-C771-8558-A1D4-9D42DDCF51C7}"/>
              </a:ext>
            </a:extLst>
          </p:cNvPr>
          <p:cNvSpPr/>
          <p:nvPr/>
        </p:nvSpPr>
        <p:spPr>
          <a:xfrm>
            <a:off x="6547104" y="5276088"/>
            <a:ext cx="420624" cy="320040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1439FBF-32F8-2A2A-2345-2992A0EDE8B2}"/>
              </a:ext>
            </a:extLst>
          </p:cNvPr>
          <p:cNvSpPr txBox="1"/>
          <p:nvPr/>
        </p:nvSpPr>
        <p:spPr>
          <a:xfrm>
            <a:off x="7037093" y="5251442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Very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problem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204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341DAA-FB04-FA39-A1EC-9974FD19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</a:t>
            </a:r>
            <a:endParaRPr lang="es-E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DA114A3-E10E-8E12-A45B-E51FCD1EA705}"/>
              </a:ext>
            </a:extLst>
          </p:cNvPr>
          <p:cNvSpPr txBox="1"/>
          <p:nvPr/>
        </p:nvSpPr>
        <p:spPr>
          <a:xfrm>
            <a:off x="6942144" y="3317292"/>
            <a:ext cx="43103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Draw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Stalemate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Draw after 50 </a:t>
            </a:r>
            <a:r>
              <a:rPr lang="de-DE" dirty="0" err="1"/>
              <a:t>boring</a:t>
            </a:r>
            <a:r>
              <a:rPr lang="de-DE" dirty="0"/>
              <a:t> Moves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Draw </a:t>
            </a:r>
            <a:r>
              <a:rPr lang="de-DE" dirty="0" err="1"/>
              <a:t>by</a:t>
            </a:r>
            <a:r>
              <a:rPr lang="de-DE" dirty="0"/>
              <a:t> Force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Draw </a:t>
            </a:r>
            <a:r>
              <a:rPr lang="de-DE" dirty="0" err="1"/>
              <a:t>by</a:t>
            </a:r>
            <a:r>
              <a:rPr lang="de-DE" dirty="0"/>
              <a:t> Repetition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Checkmated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Opponent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2723517-EEC6-F161-ADCB-4A7257019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4470"/>
            <a:ext cx="4280269" cy="426453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3089FF0-8CF3-9B5B-956A-DC005C9262C7}"/>
              </a:ext>
            </a:extLst>
          </p:cNvPr>
          <p:cNvSpPr txBox="1"/>
          <p:nvPr/>
        </p:nvSpPr>
        <p:spPr>
          <a:xfrm>
            <a:off x="6942144" y="2980944"/>
            <a:ext cx="356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 err="1"/>
              <a:t>What</a:t>
            </a:r>
            <a:r>
              <a:rPr lang="de-DE" b="1" u="sng" dirty="0"/>
              <a:t> </a:t>
            </a:r>
            <a:r>
              <a:rPr lang="de-DE" b="1" u="sng" dirty="0" err="1"/>
              <a:t>you</a:t>
            </a:r>
            <a:r>
              <a:rPr lang="de-DE" b="1" u="sng" dirty="0"/>
              <a:t> do not </a:t>
            </a:r>
            <a:r>
              <a:rPr lang="de-DE" b="1" u="sng" dirty="0" err="1"/>
              <a:t>want</a:t>
            </a:r>
            <a:r>
              <a:rPr lang="de-DE" b="1" u="sng" dirty="0"/>
              <a:t>:</a:t>
            </a:r>
            <a:endParaRPr lang="es-ES" b="1" u="sng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10FB2F9-3A1A-4333-5D7D-696A5C33009A}"/>
              </a:ext>
            </a:extLst>
          </p:cNvPr>
          <p:cNvSpPr/>
          <p:nvPr/>
        </p:nvSpPr>
        <p:spPr>
          <a:xfrm rot="199192">
            <a:off x="2989055" y="3654164"/>
            <a:ext cx="1619091" cy="44933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C12638-1679-F8B0-5B90-A336A557E4D2}"/>
              </a:ext>
            </a:extLst>
          </p:cNvPr>
          <p:cNvSpPr txBox="1"/>
          <p:nvPr/>
        </p:nvSpPr>
        <p:spPr>
          <a:xfrm rot="182510">
            <a:off x="3095220" y="3656304"/>
            <a:ext cx="1794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rgbClr val="00B050"/>
                </a:solidFill>
              </a:rPr>
              <a:t>Checkmate</a:t>
            </a:r>
            <a:r>
              <a:rPr lang="de-DE" sz="2000" b="1" dirty="0">
                <a:solidFill>
                  <a:srgbClr val="00B050"/>
                </a:solidFill>
              </a:rPr>
              <a:t>!</a:t>
            </a:r>
            <a:endParaRPr lang="es-E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03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3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1E752-FC85-9F60-ACE8-191219AC6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199FA-7CE2-829B-3577-D7F55110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Human Evaluation</a:t>
            </a:r>
            <a:endParaRPr lang="es-ES" dirty="0"/>
          </a:p>
        </p:txBody>
      </p:sp>
      <p:pic>
        <p:nvPicPr>
          <p:cNvPr id="4" name="Grafik 3" descr="Taschenrechner mit einfarbiger Füllung">
            <a:hlinkClick r:id="rId2"/>
            <a:extLst>
              <a:ext uri="{FF2B5EF4-FFF2-40B4-BE49-F238E27FC236}">
                <a16:creationId xmlns:a16="http://schemas.microsoft.com/office/drawing/2014/main" id="{78FE3FB1-48F2-EB37-6242-91AA831C9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05357" y="4780167"/>
            <a:ext cx="1476248" cy="147624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94A1067-B00F-842E-CC9D-79C9A053E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2774" y="2332680"/>
            <a:ext cx="3362794" cy="1257475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50D59C20-0430-8A39-3D23-20CCE84CA2CD}"/>
              </a:ext>
            </a:extLst>
          </p:cNvPr>
          <p:cNvSpPr/>
          <p:nvPr/>
        </p:nvSpPr>
        <p:spPr>
          <a:xfrm>
            <a:off x="2084832" y="4121270"/>
            <a:ext cx="3866932" cy="112020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0B1AF81-BF3F-DCC4-E783-DBF4FB2A6D96}"/>
              </a:ext>
            </a:extLst>
          </p:cNvPr>
          <p:cNvSpPr txBox="1"/>
          <p:nvPr/>
        </p:nvSpPr>
        <p:spPr>
          <a:xfrm>
            <a:off x="2162774" y="4460095"/>
            <a:ext cx="485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+1 </a:t>
            </a:r>
            <a:r>
              <a:rPr lang="de-DE" dirty="0" err="1"/>
              <a:t>for</a:t>
            </a:r>
            <a:r>
              <a:rPr lang="de-DE" dirty="0"/>
              <a:t> Bishop pair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+1 </a:t>
            </a:r>
            <a:r>
              <a:rPr lang="de-DE" dirty="0" err="1"/>
              <a:t>for</a:t>
            </a:r>
            <a:r>
              <a:rPr lang="de-DE" dirty="0"/>
              <a:t> King </a:t>
            </a:r>
            <a:r>
              <a:rPr lang="de-DE" dirty="0" err="1"/>
              <a:t>safety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E1B2153-683C-95C0-B92E-42EB0D0F6915}"/>
              </a:ext>
            </a:extLst>
          </p:cNvPr>
          <p:cNvSpPr txBox="1"/>
          <p:nvPr/>
        </p:nvSpPr>
        <p:spPr>
          <a:xfrm>
            <a:off x="2162774" y="4114800"/>
            <a:ext cx="493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 err="1"/>
              <a:t>Typical</a:t>
            </a:r>
            <a:r>
              <a:rPr lang="de-DE" b="1" u="sng" dirty="0"/>
              <a:t> </a:t>
            </a:r>
            <a:r>
              <a:rPr lang="de-DE" b="1" u="sng" dirty="0" err="1"/>
              <a:t>addition</a:t>
            </a:r>
            <a:r>
              <a:rPr lang="de-DE" b="1" u="sng" dirty="0"/>
              <a:t> </a:t>
            </a:r>
            <a:r>
              <a:rPr lang="de-DE" b="1" u="sng" dirty="0" err="1"/>
              <a:t>for</a:t>
            </a:r>
            <a:r>
              <a:rPr lang="de-DE" b="1" u="sng" dirty="0"/>
              <a:t> </a:t>
            </a:r>
            <a:r>
              <a:rPr lang="de-DE" b="1" u="sng" dirty="0" err="1"/>
              <a:t>better</a:t>
            </a:r>
            <a:r>
              <a:rPr lang="de-DE" b="1" u="sng" dirty="0"/>
              <a:t> </a:t>
            </a:r>
            <a:r>
              <a:rPr lang="de-DE" b="1" u="sng" dirty="0" err="1"/>
              <a:t>beginners</a:t>
            </a:r>
            <a:r>
              <a:rPr lang="de-DE" b="1" u="sng" dirty="0"/>
              <a:t>:</a:t>
            </a:r>
            <a:endParaRPr lang="es-ES" b="1" u="sng" dirty="0"/>
          </a:p>
        </p:txBody>
      </p:sp>
    </p:spTree>
    <p:extLst>
      <p:ext uri="{BB962C8B-B14F-4D97-AF65-F5344CB8AC3E}">
        <p14:creationId xmlns:p14="http://schemas.microsoft.com/office/powerpoint/2010/main" val="118056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74EE7-3BD3-471F-F64A-9292A196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Computer Engine - Board</a:t>
            </a:r>
            <a:endParaRPr lang="es-ES" dirty="0"/>
          </a:p>
        </p:txBody>
      </p:sp>
      <p:pic>
        <p:nvPicPr>
          <p:cNvPr id="6" name="Grafik 5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A1F09E52-20F9-A2EF-F1FB-9355DAC44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731" y="1709460"/>
            <a:ext cx="4861249" cy="444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2B196-E645-8FC0-88CB-D807D3E42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77C597-8F87-3C98-6572-782863A1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Computer Engine – RL </a:t>
            </a:r>
            <a:r>
              <a:rPr lang="de-DE" dirty="0" err="1"/>
              <a:t>Agents</a:t>
            </a:r>
            <a:endParaRPr lang="es-E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F46D33F-B262-A184-5C87-801A6A8A793D}"/>
              </a:ext>
            </a:extLst>
          </p:cNvPr>
          <p:cNvSpPr txBox="1"/>
          <p:nvPr/>
        </p:nvSpPr>
        <p:spPr>
          <a:xfrm>
            <a:off x="877078" y="2065867"/>
            <a:ext cx="87334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2400" dirty="0"/>
              <a:t>Board = State</a:t>
            </a:r>
          </a:p>
          <a:p>
            <a:pPr marL="285750" indent="-285750">
              <a:buFontTx/>
              <a:buChar char="-"/>
            </a:pPr>
            <a:r>
              <a:rPr lang="de-DE" sz="2400" dirty="0"/>
              <a:t>Move = Action</a:t>
            </a:r>
          </a:p>
          <a:p>
            <a:pPr marL="285750" indent="-285750">
              <a:buFontTx/>
              <a:buChar char="-"/>
            </a:pPr>
            <a:r>
              <a:rPr lang="de-DE" sz="2400" dirty="0"/>
              <a:t>Action Space = all possible Moves</a:t>
            </a:r>
          </a:p>
          <a:p>
            <a:pPr marL="285750" indent="-285750">
              <a:buFontTx/>
              <a:buChar char="-"/>
            </a:pPr>
            <a:r>
              <a:rPr lang="de-DE" sz="2400" dirty="0"/>
              <a:t>Value </a:t>
            </a:r>
            <a:r>
              <a:rPr lang="de-DE" sz="2400" dirty="0">
                <a:latin typeface="Univers" panose="020B0503020202020204" pitchFamily="34" charset="0"/>
              </a:rPr>
              <a:t>≈</a:t>
            </a:r>
            <a:r>
              <a:rPr lang="de-DE" sz="2400" dirty="0"/>
              <a:t> Winning </a:t>
            </a:r>
            <a:r>
              <a:rPr lang="de-DE" sz="2400" dirty="0" err="1"/>
              <a:t>Probability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787352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CA1765-CB18-72BA-9121-F6E7CF9ED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892" y="20009"/>
            <a:ext cx="10131425" cy="1456267"/>
          </a:xfrm>
        </p:spPr>
        <p:txBody>
          <a:bodyPr/>
          <a:lstStyle/>
          <a:p>
            <a:r>
              <a:rPr lang="de-DE" dirty="0"/>
              <a:t>Alpha Zero – General Information</a:t>
            </a:r>
            <a:endParaRPr lang="es-E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2A5E623-A2C5-0228-83D5-2122A84A586D}"/>
              </a:ext>
            </a:extLst>
          </p:cNvPr>
          <p:cNvSpPr txBox="1"/>
          <p:nvPr/>
        </p:nvSpPr>
        <p:spPr>
          <a:xfrm>
            <a:off x="454892" y="1856509"/>
            <a:ext cx="62784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3200" dirty="0" err="1"/>
              <a:t>Published</a:t>
            </a:r>
            <a:r>
              <a:rPr lang="de-DE" sz="3200" dirty="0"/>
              <a:t> in 2017 </a:t>
            </a:r>
            <a:r>
              <a:rPr lang="de-DE" sz="3200" dirty="0" err="1"/>
              <a:t>by</a:t>
            </a:r>
            <a:r>
              <a:rPr lang="de-DE" sz="3200" dirty="0"/>
              <a:t> Google</a:t>
            </a:r>
          </a:p>
          <a:p>
            <a:pPr marL="285750" indent="-285750">
              <a:buFontTx/>
              <a:buChar char="-"/>
            </a:pPr>
            <a:r>
              <a:rPr lang="de-DE" sz="3200" dirty="0"/>
              <a:t>Deep Reinforcement Learning</a:t>
            </a:r>
          </a:p>
          <a:p>
            <a:pPr marL="285750" indent="-285750">
              <a:buFontTx/>
              <a:buChar char="-"/>
            </a:pPr>
            <a:r>
              <a:rPr lang="de-DE" sz="3200" dirty="0"/>
              <a:t>Chess, Go and </a:t>
            </a:r>
            <a:r>
              <a:rPr lang="de-DE" sz="3200" dirty="0" err="1"/>
              <a:t>Shogi</a:t>
            </a:r>
            <a:endParaRPr lang="de-DE" sz="3200" dirty="0"/>
          </a:p>
          <a:p>
            <a:pPr marL="285750" indent="-285750">
              <a:buFontTx/>
              <a:buChar char="-"/>
            </a:pPr>
            <a:endParaRPr lang="de-DE" sz="3200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46E2F4B-9A03-9AA8-8F5D-E1838C656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633" y="3429000"/>
            <a:ext cx="5777025" cy="261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8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0FDE1-41B5-0FCC-B7ED-64455CB8C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2DB63-C8EA-C84F-5AC8-18A1DFCB6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892" y="20009"/>
            <a:ext cx="10131425" cy="1456267"/>
          </a:xfrm>
        </p:spPr>
        <p:txBody>
          <a:bodyPr/>
          <a:lstStyle/>
          <a:p>
            <a:r>
              <a:rPr lang="de-DE" dirty="0"/>
              <a:t>Alpha Zero - MCTS </a:t>
            </a:r>
            <a:endParaRPr lang="es-E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4655D9F-1D20-C536-4CB9-6389031140DC}"/>
              </a:ext>
            </a:extLst>
          </p:cNvPr>
          <p:cNvSpPr txBox="1"/>
          <p:nvPr/>
        </p:nvSpPr>
        <p:spPr>
          <a:xfrm>
            <a:off x="1006332" y="2564870"/>
            <a:ext cx="4514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sz="2800" dirty="0" err="1"/>
              <a:t>Selection</a:t>
            </a:r>
            <a:endParaRPr lang="de-DE" sz="2800" dirty="0"/>
          </a:p>
          <a:p>
            <a:pPr marL="342900" indent="-342900">
              <a:buAutoNum type="arabicPeriod"/>
            </a:pPr>
            <a:r>
              <a:rPr lang="de-DE" sz="2800" dirty="0"/>
              <a:t>Expansion</a:t>
            </a:r>
          </a:p>
          <a:p>
            <a:pPr marL="342900" indent="-342900">
              <a:buAutoNum type="arabicPeriod"/>
            </a:pPr>
            <a:r>
              <a:rPr lang="de-DE" sz="2800" dirty="0"/>
              <a:t>Simulation</a:t>
            </a:r>
          </a:p>
          <a:p>
            <a:pPr marL="342900" indent="-342900">
              <a:buAutoNum type="arabicPeriod"/>
            </a:pPr>
            <a:r>
              <a:rPr lang="de-DE" sz="2800" dirty="0"/>
              <a:t>Backpropagation</a:t>
            </a:r>
            <a:endParaRPr lang="es-ES" sz="28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9BAF51A-F226-CF49-DE81-C5CF49F6B250}"/>
              </a:ext>
            </a:extLst>
          </p:cNvPr>
          <p:cNvSpPr/>
          <p:nvPr/>
        </p:nvSpPr>
        <p:spPr>
          <a:xfrm>
            <a:off x="1482766" y="3700154"/>
            <a:ext cx="1450109" cy="45719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194C898-07A7-7B7E-5C99-15B886654D87}"/>
              </a:ext>
            </a:extLst>
          </p:cNvPr>
          <p:cNvSpPr txBox="1"/>
          <p:nvPr/>
        </p:nvSpPr>
        <p:spPr>
          <a:xfrm>
            <a:off x="4290621" y="3506251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NN Evaluation</a:t>
            </a:r>
            <a:endParaRPr lang="es-ES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7AE4ED3-E446-7E7F-60EB-A9273AF6AD13}"/>
              </a:ext>
            </a:extLst>
          </p:cNvPr>
          <p:cNvCxnSpPr>
            <a:cxnSpLocks/>
          </p:cNvCxnSpPr>
          <p:nvPr/>
        </p:nvCxnSpPr>
        <p:spPr>
          <a:xfrm flipH="1">
            <a:off x="3173021" y="3690917"/>
            <a:ext cx="1117600" cy="36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" name="Grafik 3" descr="Ein Bild, das Screenshot, Kreis, Reihe, Farbigkeit enthält.&#10;&#10;Automatisch generierte Beschreibung">
            <a:extLst>
              <a:ext uri="{FF2B5EF4-FFF2-40B4-BE49-F238E27FC236}">
                <a16:creationId xmlns:a16="http://schemas.microsoft.com/office/drawing/2014/main" id="{FC45B606-D150-D3A2-5A8E-063FE76B4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307" y="1221728"/>
            <a:ext cx="3437206" cy="422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7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Himme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Himme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imme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TM03457452[[fn=Himmel]]</Template>
  <TotalTime>0</TotalTime>
  <Words>798</Words>
  <Application>Microsoft Office PowerPoint</Application>
  <PresentationFormat>Breitbild</PresentationFormat>
  <Paragraphs>227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Univers</vt:lpstr>
      <vt:lpstr>Himmel</vt:lpstr>
      <vt:lpstr>Chess Engines</vt:lpstr>
      <vt:lpstr>Outline</vt:lpstr>
      <vt:lpstr>Chess Basic Concepts</vt:lpstr>
      <vt:lpstr>Goal</vt:lpstr>
      <vt:lpstr>Basic Human Evaluation</vt:lpstr>
      <vt:lpstr>Computer Engine - Board</vt:lpstr>
      <vt:lpstr>Computer Engine – RL Agents</vt:lpstr>
      <vt:lpstr>Alpha Zero – General Information</vt:lpstr>
      <vt:lpstr>Alpha Zero - MCTS </vt:lpstr>
      <vt:lpstr>Alpha Zero - MCTS </vt:lpstr>
      <vt:lpstr>Alpha Zero - MCTS </vt:lpstr>
      <vt:lpstr>Alpha Zero - MCTS </vt:lpstr>
      <vt:lpstr>Alpha Zero - MCTS </vt:lpstr>
      <vt:lpstr>Alpha Zero - MCTS </vt:lpstr>
      <vt:lpstr>Alpha Zero - MCTS </vt:lpstr>
      <vt:lpstr>Alpha Zero - MCTS </vt:lpstr>
      <vt:lpstr>Alpha Zero - MCTS </vt:lpstr>
      <vt:lpstr>Alpha Zero - MCTS </vt:lpstr>
      <vt:lpstr>Alpha Zero - MCTS </vt:lpstr>
      <vt:lpstr>Alpha Zero – Neural network</vt:lpstr>
      <vt:lpstr>Alpha Zero – Neural network</vt:lpstr>
      <vt:lpstr>Alpha Zero – Self play</vt:lpstr>
      <vt:lpstr>Alpha Zero – Neural network</vt:lpstr>
      <vt:lpstr>Alpha Zero - Evaluation</vt:lpstr>
      <vt:lpstr>Alpha Zero – 12 most played Human openings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Konstantin Preußer</dc:creator>
  <cp:lastModifiedBy>Konstantin Preußer</cp:lastModifiedBy>
  <cp:revision>35</cp:revision>
  <dcterms:created xsi:type="dcterms:W3CDTF">2024-11-18T10:29:53Z</dcterms:created>
  <dcterms:modified xsi:type="dcterms:W3CDTF">2024-12-11T11:58:21Z</dcterms:modified>
</cp:coreProperties>
</file>