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Arimo" panose="020B0604020202020204" charset="0"/>
      <p:regular r:id="rId19"/>
      <p:bold r:id="rId20"/>
      <p:italic r:id="rId21"/>
      <p:boldItalic r:id="rId22"/>
    </p:embeddedFon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Slab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8A5D-244D-44B2-83CF-3BF3418FC739}" type="doc">
      <dgm:prSet loTypeId="urn:microsoft.com/office/officeart/2005/8/layout/vList2" loCatId="list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CAD065E2-E883-4860-8251-CED16D1F0B25}">
      <dgm:prSet/>
      <dgm:spPr/>
      <dgm:t>
        <a:bodyPr/>
        <a:lstStyle/>
        <a:p>
          <a:r>
            <a:rPr lang="de-DE" b="0" i="0"/>
            <a:t>Need for big computing power</a:t>
          </a:r>
          <a:endParaRPr lang="en-US"/>
        </a:p>
      </dgm:t>
    </dgm:pt>
    <dgm:pt modelId="{FFFFB8B7-7BFB-416D-ADAC-EABA4AC36BC9}" type="parTrans" cxnId="{73454E0E-CC10-4D40-A2BE-AD916DCDF4A0}">
      <dgm:prSet/>
      <dgm:spPr/>
      <dgm:t>
        <a:bodyPr/>
        <a:lstStyle/>
        <a:p>
          <a:endParaRPr lang="en-US"/>
        </a:p>
      </dgm:t>
    </dgm:pt>
    <dgm:pt modelId="{3BC9A07D-AC89-4325-B896-F1298B92B8A9}" type="sibTrans" cxnId="{73454E0E-CC10-4D40-A2BE-AD916DCDF4A0}">
      <dgm:prSet/>
      <dgm:spPr/>
      <dgm:t>
        <a:bodyPr/>
        <a:lstStyle/>
        <a:p>
          <a:endParaRPr lang="en-US"/>
        </a:p>
      </dgm:t>
    </dgm:pt>
    <dgm:pt modelId="{0598A656-1E82-4565-A76C-9487BA7E18B3}">
      <dgm:prSet/>
      <dgm:spPr/>
      <dgm:t>
        <a:bodyPr/>
        <a:lstStyle/>
        <a:p>
          <a:r>
            <a:rPr lang="de-DE" b="0" i="0"/>
            <a:t>Large amounts of new data needed</a:t>
          </a:r>
          <a:endParaRPr lang="en-US"/>
        </a:p>
      </dgm:t>
    </dgm:pt>
    <dgm:pt modelId="{21FBB4EE-F8F8-4DCF-8374-A8A5362F5282}" type="parTrans" cxnId="{4408CEC5-71AB-43B9-9C00-28F52EE028E8}">
      <dgm:prSet/>
      <dgm:spPr/>
      <dgm:t>
        <a:bodyPr/>
        <a:lstStyle/>
        <a:p>
          <a:endParaRPr lang="en-US"/>
        </a:p>
      </dgm:t>
    </dgm:pt>
    <dgm:pt modelId="{7060C827-5CC9-41B6-A63B-5DAA9974601E}" type="sibTrans" cxnId="{4408CEC5-71AB-43B9-9C00-28F52EE028E8}">
      <dgm:prSet/>
      <dgm:spPr/>
      <dgm:t>
        <a:bodyPr/>
        <a:lstStyle/>
        <a:p>
          <a:endParaRPr lang="en-US"/>
        </a:p>
      </dgm:t>
    </dgm:pt>
    <dgm:pt modelId="{FB2222F9-2233-4E51-B503-869057896B28}">
      <dgm:prSet/>
      <dgm:spPr/>
      <dgm:t>
        <a:bodyPr/>
        <a:lstStyle/>
        <a:p>
          <a:r>
            <a:rPr lang="de-DE" b="0" i="0"/>
            <a:t>Modules are not very harmonic</a:t>
          </a:r>
          <a:endParaRPr lang="en-US"/>
        </a:p>
      </dgm:t>
    </dgm:pt>
    <dgm:pt modelId="{0D6D9B99-4F94-4547-9A6A-BD21B2188959}" type="parTrans" cxnId="{36513C9A-3EB5-4FAC-B427-89CBF2A2B2FA}">
      <dgm:prSet/>
      <dgm:spPr/>
      <dgm:t>
        <a:bodyPr/>
        <a:lstStyle/>
        <a:p>
          <a:endParaRPr lang="en-US"/>
        </a:p>
      </dgm:t>
    </dgm:pt>
    <dgm:pt modelId="{895DAE9D-0CB9-4768-AB6C-D2A7B5BF9CF7}" type="sibTrans" cxnId="{36513C9A-3EB5-4FAC-B427-89CBF2A2B2FA}">
      <dgm:prSet/>
      <dgm:spPr/>
      <dgm:t>
        <a:bodyPr/>
        <a:lstStyle/>
        <a:p>
          <a:endParaRPr lang="en-US"/>
        </a:p>
      </dgm:t>
    </dgm:pt>
    <dgm:pt modelId="{7F1F09A5-2882-425B-901A-7D7DF569A3A4}" type="pres">
      <dgm:prSet presAssocID="{3CB48A5D-244D-44B2-83CF-3BF3418FC739}" presName="linear" presStyleCnt="0">
        <dgm:presLayoutVars>
          <dgm:animLvl val="lvl"/>
          <dgm:resizeHandles val="exact"/>
        </dgm:presLayoutVars>
      </dgm:prSet>
      <dgm:spPr/>
    </dgm:pt>
    <dgm:pt modelId="{631AA3DC-8674-4E87-BF22-DD242B82B839}" type="pres">
      <dgm:prSet presAssocID="{CAD065E2-E883-4860-8251-CED16D1F0B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4376AF-F1A8-4CBA-9455-99AE668807EE}" type="pres">
      <dgm:prSet presAssocID="{3BC9A07D-AC89-4325-B896-F1298B92B8A9}" presName="spacer" presStyleCnt="0"/>
      <dgm:spPr/>
    </dgm:pt>
    <dgm:pt modelId="{64A55995-7270-4452-8B79-78043AE198C0}" type="pres">
      <dgm:prSet presAssocID="{0598A656-1E82-4565-A76C-9487BA7E18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A6E580-80BD-432B-B86F-9FA3AAFCBE7E}" type="pres">
      <dgm:prSet presAssocID="{7060C827-5CC9-41B6-A63B-5DAA9974601E}" presName="spacer" presStyleCnt="0"/>
      <dgm:spPr/>
    </dgm:pt>
    <dgm:pt modelId="{8B688B02-5E09-4567-A4C4-7EAFB09BB200}" type="pres">
      <dgm:prSet presAssocID="{FB2222F9-2233-4E51-B503-869057896B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454E0E-CC10-4D40-A2BE-AD916DCDF4A0}" srcId="{3CB48A5D-244D-44B2-83CF-3BF3418FC739}" destId="{CAD065E2-E883-4860-8251-CED16D1F0B25}" srcOrd="0" destOrd="0" parTransId="{FFFFB8B7-7BFB-416D-ADAC-EABA4AC36BC9}" sibTransId="{3BC9A07D-AC89-4325-B896-F1298B92B8A9}"/>
    <dgm:cxn modelId="{F5E00E30-7A53-4890-90CD-3721ED97D934}" type="presOf" srcId="{3CB48A5D-244D-44B2-83CF-3BF3418FC739}" destId="{7F1F09A5-2882-425B-901A-7D7DF569A3A4}" srcOrd="0" destOrd="0" presId="urn:microsoft.com/office/officeart/2005/8/layout/vList2"/>
    <dgm:cxn modelId="{0E7A865B-8AA4-44ED-BB22-39D2507E22F4}" type="presOf" srcId="{0598A656-1E82-4565-A76C-9487BA7E18B3}" destId="{64A55995-7270-4452-8B79-78043AE198C0}" srcOrd="0" destOrd="0" presId="urn:microsoft.com/office/officeart/2005/8/layout/vList2"/>
    <dgm:cxn modelId="{40A02599-45F9-470E-9E47-A664592421D1}" type="presOf" srcId="{CAD065E2-E883-4860-8251-CED16D1F0B25}" destId="{631AA3DC-8674-4E87-BF22-DD242B82B839}" srcOrd="0" destOrd="0" presId="urn:microsoft.com/office/officeart/2005/8/layout/vList2"/>
    <dgm:cxn modelId="{36513C9A-3EB5-4FAC-B427-89CBF2A2B2FA}" srcId="{3CB48A5D-244D-44B2-83CF-3BF3418FC739}" destId="{FB2222F9-2233-4E51-B503-869057896B28}" srcOrd="2" destOrd="0" parTransId="{0D6D9B99-4F94-4547-9A6A-BD21B2188959}" sibTransId="{895DAE9D-0CB9-4768-AB6C-D2A7B5BF9CF7}"/>
    <dgm:cxn modelId="{247A51BF-B6C7-4283-BFC9-E325B3F2A8D7}" type="presOf" srcId="{FB2222F9-2233-4E51-B503-869057896B28}" destId="{8B688B02-5E09-4567-A4C4-7EAFB09BB200}" srcOrd="0" destOrd="0" presId="urn:microsoft.com/office/officeart/2005/8/layout/vList2"/>
    <dgm:cxn modelId="{4408CEC5-71AB-43B9-9C00-28F52EE028E8}" srcId="{3CB48A5D-244D-44B2-83CF-3BF3418FC739}" destId="{0598A656-1E82-4565-A76C-9487BA7E18B3}" srcOrd="1" destOrd="0" parTransId="{21FBB4EE-F8F8-4DCF-8374-A8A5362F5282}" sibTransId="{7060C827-5CC9-41B6-A63B-5DAA9974601E}"/>
    <dgm:cxn modelId="{07F2E6FF-639C-4411-91C2-36D3629E8095}" type="presParOf" srcId="{7F1F09A5-2882-425B-901A-7D7DF569A3A4}" destId="{631AA3DC-8674-4E87-BF22-DD242B82B839}" srcOrd="0" destOrd="0" presId="urn:microsoft.com/office/officeart/2005/8/layout/vList2"/>
    <dgm:cxn modelId="{AC6C5FE3-D7CF-49B3-BEC6-45578987CB81}" type="presParOf" srcId="{7F1F09A5-2882-425B-901A-7D7DF569A3A4}" destId="{5C4376AF-F1A8-4CBA-9455-99AE668807EE}" srcOrd="1" destOrd="0" presId="urn:microsoft.com/office/officeart/2005/8/layout/vList2"/>
    <dgm:cxn modelId="{29EC8B0A-55A4-49D1-A148-18B7D5AF8522}" type="presParOf" srcId="{7F1F09A5-2882-425B-901A-7D7DF569A3A4}" destId="{64A55995-7270-4452-8B79-78043AE198C0}" srcOrd="2" destOrd="0" presId="urn:microsoft.com/office/officeart/2005/8/layout/vList2"/>
    <dgm:cxn modelId="{3B2761FA-DF66-4864-B6B7-3A7ADB92616D}" type="presParOf" srcId="{7F1F09A5-2882-425B-901A-7D7DF569A3A4}" destId="{A7A6E580-80BD-432B-B86F-9FA3AAFCBE7E}" srcOrd="3" destOrd="0" presId="urn:microsoft.com/office/officeart/2005/8/layout/vList2"/>
    <dgm:cxn modelId="{1C6F0891-9F85-400A-87E8-624AB4DBF247}" type="presParOf" srcId="{7F1F09A5-2882-425B-901A-7D7DF569A3A4}" destId="{8B688B02-5E09-4567-A4C4-7EAFB09BB2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41467-0580-42B5-B7FB-AD80C4C54EA6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F7D54E-17F9-4822-87EA-5C1E404B40BF}">
      <dgm:prSet/>
      <dgm:spPr/>
      <dgm:t>
        <a:bodyPr/>
        <a:lstStyle/>
        <a:p>
          <a:r>
            <a:rPr lang="de-DE" b="0" i="0" dirty="0" err="1"/>
            <a:t>Impressive</a:t>
          </a:r>
          <a:r>
            <a:rPr lang="de-DE" b="0" i="0" dirty="0"/>
            <a:t> </a:t>
          </a:r>
          <a:r>
            <a:rPr lang="de-DE" b="0" i="0" dirty="0" err="1"/>
            <a:t>results</a:t>
          </a:r>
          <a:r>
            <a:rPr lang="de-DE" b="0" i="0" dirty="0"/>
            <a:t>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complex</a:t>
          </a:r>
          <a:r>
            <a:rPr lang="de-DE" b="0" i="0" dirty="0"/>
            <a:t> </a:t>
          </a:r>
          <a:r>
            <a:rPr lang="de-DE" b="0" i="0" dirty="0" err="1"/>
            <a:t>text</a:t>
          </a:r>
          <a:r>
            <a:rPr lang="de-DE" b="0" i="0" dirty="0"/>
            <a:t> </a:t>
          </a:r>
          <a:r>
            <a:rPr lang="de-DE" b="0" i="0" dirty="0" err="1"/>
            <a:t>classification</a:t>
          </a:r>
          <a:r>
            <a:rPr lang="de-DE" b="0" i="0" dirty="0"/>
            <a:t> </a:t>
          </a:r>
          <a:r>
            <a:rPr lang="de-DE" b="0" i="0" dirty="0" err="1"/>
            <a:t>tasks</a:t>
          </a:r>
          <a:endParaRPr lang="en-US" dirty="0"/>
        </a:p>
      </dgm:t>
    </dgm:pt>
    <dgm:pt modelId="{85E4D108-22EA-4F7F-8804-AAA2F4664985}" type="parTrans" cxnId="{A43202EC-9FE3-4645-9236-D9A528C8535E}">
      <dgm:prSet/>
      <dgm:spPr/>
      <dgm:t>
        <a:bodyPr/>
        <a:lstStyle/>
        <a:p>
          <a:endParaRPr lang="en-US"/>
        </a:p>
      </dgm:t>
    </dgm:pt>
    <dgm:pt modelId="{68FE10A2-ABA1-41AC-9DA2-4D88269D83DC}" type="sibTrans" cxnId="{A43202EC-9FE3-4645-9236-D9A528C8535E}">
      <dgm:prSet/>
      <dgm:spPr/>
      <dgm:t>
        <a:bodyPr/>
        <a:lstStyle/>
        <a:p>
          <a:endParaRPr lang="en-US"/>
        </a:p>
      </dgm:t>
    </dgm:pt>
    <dgm:pt modelId="{A1BA33E6-5C44-430E-BC2D-9F247BC31D2C}">
      <dgm:prSet/>
      <dgm:spPr/>
      <dgm:t>
        <a:bodyPr/>
        <a:lstStyle/>
        <a:p>
          <a:r>
            <a:rPr lang="de-DE" b="0" i="0" dirty="0" err="1"/>
            <a:t>LLM‘s</a:t>
          </a:r>
          <a:r>
            <a:rPr lang="de-DE" b="0" i="0" dirty="0"/>
            <a:t> </a:t>
          </a:r>
          <a:r>
            <a:rPr lang="de-DE" b="0" i="0" dirty="0" err="1"/>
            <a:t>can</a:t>
          </a:r>
          <a:r>
            <a:rPr lang="de-DE" b="0" i="0" dirty="0"/>
            <a:t> </a:t>
          </a:r>
          <a:r>
            <a:rPr lang="de-DE" b="0" i="0" dirty="0" err="1"/>
            <a:t>be</a:t>
          </a:r>
          <a:r>
            <a:rPr lang="de-DE" b="0" i="0" dirty="0"/>
            <a:t> </a:t>
          </a:r>
          <a:r>
            <a:rPr lang="de-DE" b="0" i="0" dirty="0" err="1"/>
            <a:t>fine</a:t>
          </a:r>
          <a:r>
            <a:rPr lang="de-DE" b="0" i="0" dirty="0"/>
            <a:t> </a:t>
          </a:r>
          <a:r>
            <a:rPr lang="de-DE" b="0" i="0" dirty="0" err="1"/>
            <a:t>tuned</a:t>
          </a:r>
          <a:r>
            <a:rPr lang="de-DE" b="0" i="0" dirty="0"/>
            <a:t> to do a </a:t>
          </a:r>
          <a:r>
            <a:rPr lang="de-DE" b="0" i="0" dirty="0" err="1"/>
            <a:t>lot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different </a:t>
          </a:r>
          <a:r>
            <a:rPr lang="de-DE" b="0" i="0" dirty="0" err="1"/>
            <a:t>tasks</a:t>
          </a:r>
          <a:endParaRPr lang="en-US" dirty="0"/>
        </a:p>
      </dgm:t>
    </dgm:pt>
    <dgm:pt modelId="{305AE7C1-8FE7-4C4A-B080-0CF725F69400}" type="parTrans" cxnId="{CDFA7A54-EE47-4B10-9CE1-057B18ACF877}">
      <dgm:prSet/>
      <dgm:spPr/>
      <dgm:t>
        <a:bodyPr/>
        <a:lstStyle/>
        <a:p>
          <a:endParaRPr lang="en-US"/>
        </a:p>
      </dgm:t>
    </dgm:pt>
    <dgm:pt modelId="{A4F96AE1-7863-4B20-A368-3F4724832250}" type="sibTrans" cxnId="{CDFA7A54-EE47-4B10-9CE1-057B18ACF877}">
      <dgm:prSet/>
      <dgm:spPr/>
      <dgm:t>
        <a:bodyPr/>
        <a:lstStyle/>
        <a:p>
          <a:endParaRPr lang="en-US"/>
        </a:p>
      </dgm:t>
    </dgm:pt>
    <dgm:pt modelId="{E3598F73-0A29-464F-B0E6-B80D0AF6496D}">
      <dgm:prSet/>
      <dgm:spPr/>
      <dgm:t>
        <a:bodyPr/>
        <a:lstStyle/>
        <a:p>
          <a:r>
            <a:rPr lang="de-DE" b="0" i="0" dirty="0"/>
            <a:t>Domain </a:t>
          </a:r>
          <a:r>
            <a:rPr lang="de-DE" b="0" i="0" dirty="0" err="1"/>
            <a:t>changes</a:t>
          </a:r>
          <a:r>
            <a:rPr lang="de-DE" b="0" i="0" dirty="0"/>
            <a:t> </a:t>
          </a:r>
          <a:r>
            <a:rPr lang="de-DE" b="0" i="0" dirty="0" err="1"/>
            <a:t>rapidly</a:t>
          </a:r>
          <a:r>
            <a:rPr lang="de-DE" b="0" i="0" dirty="0"/>
            <a:t> -&gt; </a:t>
          </a:r>
          <a:r>
            <a:rPr lang="de-DE" b="0" i="0" dirty="0" err="1"/>
            <a:t>old</a:t>
          </a:r>
          <a:r>
            <a:rPr lang="de-DE" b="0" i="0" dirty="0"/>
            <a:t> </a:t>
          </a:r>
          <a:r>
            <a:rPr lang="de-DE" b="0" i="0" dirty="0" err="1"/>
            <a:t>projects</a:t>
          </a:r>
          <a:r>
            <a:rPr lang="de-DE" b="0" i="0" dirty="0"/>
            <a:t> </a:t>
          </a:r>
          <a:r>
            <a:rPr lang="de-DE" b="0" i="0" dirty="0" err="1"/>
            <a:t>don’t</a:t>
          </a:r>
          <a:r>
            <a:rPr lang="de-DE" b="0" i="0" dirty="0"/>
            <a:t> </a:t>
          </a:r>
          <a:r>
            <a:rPr lang="de-DE" b="0" i="0" dirty="0" err="1"/>
            <a:t>work</a:t>
          </a:r>
          <a:r>
            <a:rPr lang="de-DE" b="0" i="0" dirty="0"/>
            <a:t> </a:t>
          </a:r>
          <a:r>
            <a:rPr lang="de-DE" b="0" i="0" dirty="0" err="1"/>
            <a:t>anymore</a:t>
          </a:r>
          <a:endParaRPr lang="en-US" dirty="0"/>
        </a:p>
      </dgm:t>
    </dgm:pt>
    <dgm:pt modelId="{2DF15B08-8A45-451B-AFE9-3ABF37CC63F9}" type="parTrans" cxnId="{E142E12E-D747-4292-AD2F-F08321F0E5D4}">
      <dgm:prSet/>
      <dgm:spPr/>
      <dgm:t>
        <a:bodyPr/>
        <a:lstStyle/>
        <a:p>
          <a:endParaRPr lang="en-US"/>
        </a:p>
      </dgm:t>
    </dgm:pt>
    <dgm:pt modelId="{9BD690EB-5592-4592-874B-BCCF1CF61973}" type="sibTrans" cxnId="{E142E12E-D747-4292-AD2F-F08321F0E5D4}">
      <dgm:prSet/>
      <dgm:spPr/>
      <dgm:t>
        <a:bodyPr/>
        <a:lstStyle/>
        <a:p>
          <a:endParaRPr lang="en-US"/>
        </a:p>
      </dgm:t>
    </dgm:pt>
    <dgm:pt modelId="{5FB42324-0A42-4FC9-9A36-A73856230DD0}">
      <dgm:prSet/>
      <dgm:spPr/>
      <dgm:t>
        <a:bodyPr/>
        <a:lstStyle/>
        <a:p>
          <a:r>
            <a:rPr lang="de-DE" b="0" i="0"/>
            <a:t>Projects scale based on compute/money</a:t>
          </a:r>
          <a:endParaRPr lang="en-US"/>
        </a:p>
      </dgm:t>
    </dgm:pt>
    <dgm:pt modelId="{71768D6A-601D-4F03-BA7F-45BFABBF69DF}" type="parTrans" cxnId="{FB6921C6-0469-4E7C-AB8D-7BA50385CF70}">
      <dgm:prSet/>
      <dgm:spPr/>
      <dgm:t>
        <a:bodyPr/>
        <a:lstStyle/>
        <a:p>
          <a:endParaRPr lang="en-US"/>
        </a:p>
      </dgm:t>
    </dgm:pt>
    <dgm:pt modelId="{C649FCB6-1D7D-46E9-854F-AF3E857EE3D1}" type="sibTrans" cxnId="{FB6921C6-0469-4E7C-AB8D-7BA50385CF70}">
      <dgm:prSet/>
      <dgm:spPr/>
      <dgm:t>
        <a:bodyPr/>
        <a:lstStyle/>
        <a:p>
          <a:endParaRPr lang="en-US"/>
        </a:p>
      </dgm:t>
    </dgm:pt>
    <dgm:pt modelId="{964C4274-20E0-4A1B-BD68-75617E9AC71B}" type="pres">
      <dgm:prSet presAssocID="{CAD41467-0580-42B5-B7FB-AD80C4C54EA6}" presName="linear" presStyleCnt="0">
        <dgm:presLayoutVars>
          <dgm:animLvl val="lvl"/>
          <dgm:resizeHandles val="exact"/>
        </dgm:presLayoutVars>
      </dgm:prSet>
      <dgm:spPr/>
    </dgm:pt>
    <dgm:pt modelId="{256E1C48-F54E-45E0-914E-6A41F40FEC5C}" type="pres">
      <dgm:prSet presAssocID="{83F7D54E-17F9-4822-87EA-5C1E404B40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8DD2B8-F965-4FB7-9D9C-BF0C10FF33F6}" type="pres">
      <dgm:prSet presAssocID="{68FE10A2-ABA1-41AC-9DA2-4D88269D83DC}" presName="spacer" presStyleCnt="0"/>
      <dgm:spPr/>
    </dgm:pt>
    <dgm:pt modelId="{218CB7B7-98F3-46E5-8BD3-79E1671782CE}" type="pres">
      <dgm:prSet presAssocID="{A1BA33E6-5C44-430E-BC2D-9F247BC31D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756CFA-EC08-49D2-BB40-DF66A288524F}" type="pres">
      <dgm:prSet presAssocID="{A4F96AE1-7863-4B20-A368-3F4724832250}" presName="spacer" presStyleCnt="0"/>
      <dgm:spPr/>
    </dgm:pt>
    <dgm:pt modelId="{B73B960F-1B79-4338-B1B5-76C482B2495E}" type="pres">
      <dgm:prSet presAssocID="{E3598F73-0A29-464F-B0E6-B80D0AF649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E18C78-8426-4E84-97E6-4F688C730707}" type="pres">
      <dgm:prSet presAssocID="{9BD690EB-5592-4592-874B-BCCF1CF61973}" presName="spacer" presStyleCnt="0"/>
      <dgm:spPr/>
    </dgm:pt>
    <dgm:pt modelId="{EFC178D3-1AC8-418A-867B-D4A494D07087}" type="pres">
      <dgm:prSet presAssocID="{5FB42324-0A42-4FC9-9A36-A73856230D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05B12E-D5C6-4985-BDF6-6406BB06A999}" type="presOf" srcId="{E3598F73-0A29-464F-B0E6-B80D0AF6496D}" destId="{B73B960F-1B79-4338-B1B5-76C482B2495E}" srcOrd="0" destOrd="0" presId="urn:microsoft.com/office/officeart/2005/8/layout/vList2"/>
    <dgm:cxn modelId="{E142E12E-D747-4292-AD2F-F08321F0E5D4}" srcId="{CAD41467-0580-42B5-B7FB-AD80C4C54EA6}" destId="{E3598F73-0A29-464F-B0E6-B80D0AF6496D}" srcOrd="2" destOrd="0" parTransId="{2DF15B08-8A45-451B-AFE9-3ABF37CC63F9}" sibTransId="{9BD690EB-5592-4592-874B-BCCF1CF61973}"/>
    <dgm:cxn modelId="{6ECC8437-E6C9-40CF-8EC2-C59FF09B013B}" type="presOf" srcId="{5FB42324-0A42-4FC9-9A36-A73856230DD0}" destId="{EFC178D3-1AC8-418A-867B-D4A494D07087}" srcOrd="0" destOrd="0" presId="urn:microsoft.com/office/officeart/2005/8/layout/vList2"/>
    <dgm:cxn modelId="{CDFA7A54-EE47-4B10-9CE1-057B18ACF877}" srcId="{CAD41467-0580-42B5-B7FB-AD80C4C54EA6}" destId="{A1BA33E6-5C44-430E-BC2D-9F247BC31D2C}" srcOrd="1" destOrd="0" parTransId="{305AE7C1-8FE7-4C4A-B080-0CF725F69400}" sibTransId="{A4F96AE1-7863-4B20-A368-3F4724832250}"/>
    <dgm:cxn modelId="{5A8D0D85-6403-49EA-A035-CA9053C9B2B3}" type="presOf" srcId="{A1BA33E6-5C44-430E-BC2D-9F247BC31D2C}" destId="{218CB7B7-98F3-46E5-8BD3-79E1671782CE}" srcOrd="0" destOrd="0" presId="urn:microsoft.com/office/officeart/2005/8/layout/vList2"/>
    <dgm:cxn modelId="{FB6921C6-0469-4E7C-AB8D-7BA50385CF70}" srcId="{CAD41467-0580-42B5-B7FB-AD80C4C54EA6}" destId="{5FB42324-0A42-4FC9-9A36-A73856230DD0}" srcOrd="3" destOrd="0" parTransId="{71768D6A-601D-4F03-BA7F-45BFABBF69DF}" sibTransId="{C649FCB6-1D7D-46E9-854F-AF3E857EE3D1}"/>
    <dgm:cxn modelId="{A2051ACF-A208-4C2C-BC91-22C8C866432A}" type="presOf" srcId="{CAD41467-0580-42B5-B7FB-AD80C4C54EA6}" destId="{964C4274-20E0-4A1B-BD68-75617E9AC71B}" srcOrd="0" destOrd="0" presId="urn:microsoft.com/office/officeart/2005/8/layout/vList2"/>
    <dgm:cxn modelId="{832F97D8-034D-4BD3-9B9D-B103E8F7D15D}" type="presOf" srcId="{83F7D54E-17F9-4822-87EA-5C1E404B40BF}" destId="{256E1C48-F54E-45E0-914E-6A41F40FEC5C}" srcOrd="0" destOrd="0" presId="urn:microsoft.com/office/officeart/2005/8/layout/vList2"/>
    <dgm:cxn modelId="{A43202EC-9FE3-4645-9236-D9A528C8535E}" srcId="{CAD41467-0580-42B5-B7FB-AD80C4C54EA6}" destId="{83F7D54E-17F9-4822-87EA-5C1E404B40BF}" srcOrd="0" destOrd="0" parTransId="{85E4D108-22EA-4F7F-8804-AAA2F4664985}" sibTransId="{68FE10A2-ABA1-41AC-9DA2-4D88269D83DC}"/>
    <dgm:cxn modelId="{F25305AE-DF54-45D1-8F23-B7518FF35FC1}" type="presParOf" srcId="{964C4274-20E0-4A1B-BD68-75617E9AC71B}" destId="{256E1C48-F54E-45E0-914E-6A41F40FEC5C}" srcOrd="0" destOrd="0" presId="urn:microsoft.com/office/officeart/2005/8/layout/vList2"/>
    <dgm:cxn modelId="{D66351A8-16D3-4392-A033-78DC918460FC}" type="presParOf" srcId="{964C4274-20E0-4A1B-BD68-75617E9AC71B}" destId="{858DD2B8-F965-4FB7-9D9C-BF0C10FF33F6}" srcOrd="1" destOrd="0" presId="urn:microsoft.com/office/officeart/2005/8/layout/vList2"/>
    <dgm:cxn modelId="{50CF4120-F639-4BE3-B6CF-0E58B67266DF}" type="presParOf" srcId="{964C4274-20E0-4A1B-BD68-75617E9AC71B}" destId="{218CB7B7-98F3-46E5-8BD3-79E1671782CE}" srcOrd="2" destOrd="0" presId="urn:microsoft.com/office/officeart/2005/8/layout/vList2"/>
    <dgm:cxn modelId="{7041B69E-D4DC-4098-BF18-E5A2919AD86B}" type="presParOf" srcId="{964C4274-20E0-4A1B-BD68-75617E9AC71B}" destId="{47756CFA-EC08-49D2-BB40-DF66A288524F}" srcOrd="3" destOrd="0" presId="urn:microsoft.com/office/officeart/2005/8/layout/vList2"/>
    <dgm:cxn modelId="{E8310215-6566-4499-A091-EA55F7ADB851}" type="presParOf" srcId="{964C4274-20E0-4A1B-BD68-75617E9AC71B}" destId="{B73B960F-1B79-4338-B1B5-76C482B2495E}" srcOrd="4" destOrd="0" presId="urn:microsoft.com/office/officeart/2005/8/layout/vList2"/>
    <dgm:cxn modelId="{368B771A-AD55-49B2-B0AF-0D6C3408158B}" type="presParOf" srcId="{964C4274-20E0-4A1B-BD68-75617E9AC71B}" destId="{09E18C78-8426-4E84-97E6-4F688C730707}" srcOrd="5" destOrd="0" presId="urn:microsoft.com/office/officeart/2005/8/layout/vList2"/>
    <dgm:cxn modelId="{D95F62F7-07AE-4246-87D3-0B54BEC60D43}" type="presParOf" srcId="{964C4274-20E0-4A1B-BD68-75617E9AC71B}" destId="{EFC178D3-1AC8-418A-867B-D4A494D070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A3DC-8674-4E87-BF22-DD242B82B839}">
      <dsp:nvSpPr>
        <dsp:cNvPr id="0" name=""/>
        <dsp:cNvSpPr/>
      </dsp:nvSpPr>
      <dsp:spPr>
        <a:xfrm>
          <a:off x="0" y="163331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Need for big computing power</a:t>
          </a:r>
          <a:endParaRPr lang="en-US" sz="5300" kern="1200"/>
        </a:p>
      </dsp:txBody>
      <dsp:txXfrm>
        <a:off x="60542" y="223873"/>
        <a:ext cx="11036516" cy="1119116"/>
      </dsp:txXfrm>
    </dsp:sp>
    <dsp:sp modelId="{64A55995-7270-4452-8B79-78043AE198C0}">
      <dsp:nvSpPr>
        <dsp:cNvPr id="0" name=""/>
        <dsp:cNvSpPr/>
      </dsp:nvSpPr>
      <dsp:spPr>
        <a:xfrm>
          <a:off x="0" y="1556171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-115011"/>
                <a:satOff val="22679"/>
                <a:lumOff val="276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-115011"/>
                <a:satOff val="22679"/>
                <a:lumOff val="276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Large amounts of new data needed</a:t>
          </a:r>
          <a:endParaRPr lang="en-US" sz="5300" kern="1200"/>
        </a:p>
      </dsp:txBody>
      <dsp:txXfrm>
        <a:off x="60542" y="1616713"/>
        <a:ext cx="11036516" cy="1119116"/>
      </dsp:txXfrm>
    </dsp:sp>
    <dsp:sp modelId="{8B688B02-5E09-4567-A4C4-7EAFB09BB200}">
      <dsp:nvSpPr>
        <dsp:cNvPr id="0" name=""/>
        <dsp:cNvSpPr/>
      </dsp:nvSpPr>
      <dsp:spPr>
        <a:xfrm>
          <a:off x="0" y="2949012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-115011"/>
                <a:satOff val="22679"/>
                <a:lumOff val="276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-115011"/>
                <a:satOff val="22679"/>
                <a:lumOff val="276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Modules are not very harmonic</a:t>
          </a:r>
          <a:endParaRPr lang="en-US" sz="5300" kern="1200"/>
        </a:p>
      </dsp:txBody>
      <dsp:txXfrm>
        <a:off x="60542" y="3009554"/>
        <a:ext cx="11036516" cy="1119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1C48-F54E-45E0-914E-6A41F40FEC5C}">
      <dsp:nvSpPr>
        <dsp:cNvPr id="0" name=""/>
        <dsp:cNvSpPr/>
      </dsp:nvSpPr>
      <dsp:spPr>
        <a:xfrm>
          <a:off x="0" y="54043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 err="1"/>
            <a:t>Impressive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results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for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complex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text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classification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tasks</a:t>
          </a:r>
          <a:endParaRPr lang="en-US" sz="3200" kern="1200" dirty="0"/>
        </a:p>
      </dsp:txBody>
      <dsp:txXfrm>
        <a:off x="36553" y="576985"/>
        <a:ext cx="11084494" cy="675694"/>
      </dsp:txXfrm>
    </dsp:sp>
    <dsp:sp modelId="{218CB7B7-98F3-46E5-8BD3-79E1671782CE}">
      <dsp:nvSpPr>
        <dsp:cNvPr id="0" name=""/>
        <dsp:cNvSpPr/>
      </dsp:nvSpPr>
      <dsp:spPr>
        <a:xfrm>
          <a:off x="0" y="138139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 err="1"/>
            <a:t>LLM‘s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can</a:t>
          </a:r>
          <a:r>
            <a:rPr lang="de-DE" sz="3200" b="0" i="0" kern="1200" dirty="0"/>
            <a:t> </a:t>
          </a:r>
          <a:r>
            <a:rPr lang="de-DE" sz="3200" b="0" i="0" kern="1200" dirty="0" err="1"/>
            <a:t>be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fine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tuned</a:t>
          </a:r>
          <a:r>
            <a:rPr lang="de-DE" sz="3200" b="0" i="0" kern="1200" dirty="0"/>
            <a:t> to do a </a:t>
          </a:r>
          <a:r>
            <a:rPr lang="de-DE" sz="3200" b="0" i="0" kern="1200" dirty="0" err="1"/>
            <a:t>lot</a:t>
          </a:r>
          <a:r>
            <a:rPr lang="de-DE" sz="3200" b="0" i="0" kern="1200" dirty="0"/>
            <a:t> </a:t>
          </a:r>
          <a:r>
            <a:rPr lang="de-DE" sz="3200" b="0" i="0" kern="1200" dirty="0" err="1"/>
            <a:t>of</a:t>
          </a:r>
          <a:r>
            <a:rPr lang="de-DE" sz="3200" b="0" i="0" kern="1200" dirty="0"/>
            <a:t> different </a:t>
          </a:r>
          <a:r>
            <a:rPr lang="de-DE" sz="3200" b="0" i="0" kern="1200" dirty="0" err="1"/>
            <a:t>tasks</a:t>
          </a:r>
          <a:endParaRPr lang="en-US" sz="3200" kern="1200" dirty="0"/>
        </a:p>
      </dsp:txBody>
      <dsp:txXfrm>
        <a:off x="36553" y="1417945"/>
        <a:ext cx="11084494" cy="675694"/>
      </dsp:txXfrm>
    </dsp:sp>
    <dsp:sp modelId="{B73B960F-1B79-4338-B1B5-76C482B2495E}">
      <dsp:nvSpPr>
        <dsp:cNvPr id="0" name=""/>
        <dsp:cNvSpPr/>
      </dsp:nvSpPr>
      <dsp:spPr>
        <a:xfrm>
          <a:off x="0" y="222235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/>
            <a:t>Domain </a:t>
          </a:r>
          <a:r>
            <a:rPr lang="de-DE" sz="3200" b="0" i="0" kern="1200" dirty="0" err="1"/>
            <a:t>changes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rapidly</a:t>
          </a:r>
          <a:r>
            <a:rPr lang="de-DE" sz="3200" b="0" i="0" kern="1200" dirty="0"/>
            <a:t> -&gt; </a:t>
          </a:r>
          <a:r>
            <a:rPr lang="de-DE" sz="3200" b="0" i="0" kern="1200" dirty="0" err="1"/>
            <a:t>old</a:t>
          </a:r>
          <a:r>
            <a:rPr lang="de-DE" sz="3200" b="0" i="0" kern="1200" dirty="0"/>
            <a:t> </a:t>
          </a:r>
          <a:r>
            <a:rPr lang="de-DE" sz="3200" b="0" i="0" kern="1200" dirty="0" err="1"/>
            <a:t>projects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don’t</a:t>
          </a:r>
          <a:r>
            <a:rPr lang="de-DE" sz="3200" b="0" i="0" kern="1200" dirty="0"/>
            <a:t> </a:t>
          </a:r>
          <a:r>
            <a:rPr lang="de-DE" sz="3200" b="0" i="0" kern="1200" dirty="0" err="1"/>
            <a:t>work</a:t>
          </a:r>
          <a:r>
            <a:rPr lang="de-DE" sz="3200" b="0" i="0" kern="1200" dirty="0"/>
            <a:t> </a:t>
          </a:r>
          <a:r>
            <a:rPr lang="de-DE" sz="3200" b="0" i="0" kern="1200" dirty="0" err="1"/>
            <a:t>anymore</a:t>
          </a:r>
          <a:endParaRPr lang="en-US" sz="3200" kern="1200" dirty="0"/>
        </a:p>
      </dsp:txBody>
      <dsp:txXfrm>
        <a:off x="36553" y="2258905"/>
        <a:ext cx="11084494" cy="675694"/>
      </dsp:txXfrm>
    </dsp:sp>
    <dsp:sp modelId="{EFC178D3-1AC8-418A-867B-D4A494D07087}">
      <dsp:nvSpPr>
        <dsp:cNvPr id="0" name=""/>
        <dsp:cNvSpPr/>
      </dsp:nvSpPr>
      <dsp:spPr>
        <a:xfrm>
          <a:off x="0" y="306331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/>
            <a:t>Projects scale based on compute/money</a:t>
          </a:r>
          <a:endParaRPr lang="en-US" sz="3200" kern="1200"/>
        </a:p>
      </dsp:txBody>
      <dsp:txXfrm>
        <a:off x="36553" y="3099865"/>
        <a:ext cx="11084494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6d62f62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1f6d62f62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014908" y="2320962"/>
            <a:ext cx="94183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Schoolbook"/>
              <a:buNone/>
            </a:pPr>
            <a:r>
              <a:rPr lang="de-DE" sz="6000"/>
              <a:t>LLM FINETUNING</a:t>
            </a:r>
            <a:endParaRPr sz="600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de-DE"/>
              <a:t>Konstantin Preußer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 descr="Ein Bild, das Screenshot, Rechteck, Farbigkeit, Quadrat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746" y="18288"/>
            <a:ext cx="6358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Results Distillbert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71" y="2286000"/>
            <a:ext cx="3475866" cy="203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771" y="4572000"/>
            <a:ext cx="3475866" cy="203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80258" y="904875"/>
            <a:ext cx="42345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16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Finetuning last 2 Layers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 accuracy = 58%</a:t>
            </a:r>
            <a:endParaRPr/>
          </a:p>
        </p:txBody>
      </p:sp>
      <p:cxnSp>
        <p:nvCxnSpPr>
          <p:cNvPr id="132" name="Google Shape;132;p23"/>
          <p:cNvCxnSpPr>
            <a:stCxn id="133" idx="1"/>
          </p:cNvCxnSpPr>
          <p:nvPr/>
        </p:nvCxnSpPr>
        <p:spPr>
          <a:xfrm rot="10800000">
            <a:off x="6803161" y="1270884"/>
            <a:ext cx="1335000" cy="2469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3"/>
          <p:cNvSpPr/>
          <p:nvPr/>
        </p:nvSpPr>
        <p:spPr>
          <a:xfrm>
            <a:off x="6437376" y="1188720"/>
            <a:ext cx="365760" cy="374904"/>
          </a:xfrm>
          <a:prstGeom prst="rect">
            <a:avLst/>
          </a:prstGeom>
          <a:noFill/>
          <a:ln w="139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8138161" y="338087"/>
            <a:ext cx="3229762" cy="2359394"/>
          </a:xfrm>
          <a:prstGeom prst="rect">
            <a:avLst/>
          </a:prstGeom>
          <a:solidFill>
            <a:schemeClr val="lt1"/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Annoyance / Acceptance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de-DE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Yep, you can go around crashing into things and run people over and completely get away with it.</a:t>
            </a:r>
            <a:r>
              <a:rPr lang="de-DE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Results Distillbert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943300" y="1171367"/>
            <a:ext cx="4087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32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096000" y="1158827"/>
            <a:ext cx="6227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64</a:t>
            </a:r>
            <a:endParaRPr dirty="0"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4" y="1587553"/>
            <a:ext cx="3897521" cy="2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655" y="3904036"/>
            <a:ext cx="3897521" cy="23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8189" y="3904036"/>
            <a:ext cx="3890090" cy="23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8182" y="1585732"/>
            <a:ext cx="3890090" cy="2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Results Distillbert with LoRa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80258" y="904875"/>
            <a:ext cx="4234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64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DB Pedia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/>
              <a:t>14 Categories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Results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Limitations</a:t>
            </a:r>
          </a:p>
        </p:txBody>
      </p:sp>
      <p:graphicFrame>
        <p:nvGraphicFramePr>
          <p:cNvPr id="171" name="Google Shape;169;p28">
            <a:extLst>
              <a:ext uri="{FF2B5EF4-FFF2-40B4-BE49-F238E27FC236}">
                <a16:creationId xmlns:a16="http://schemas.microsoft.com/office/drawing/2014/main" id="{44170F83-1589-EA88-240B-7C87CFD52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91860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Conclusion</a:t>
            </a:r>
          </a:p>
        </p:txBody>
      </p:sp>
      <p:graphicFrame>
        <p:nvGraphicFramePr>
          <p:cNvPr id="177" name="Google Shape;175;p29">
            <a:extLst>
              <a:ext uri="{FF2B5EF4-FFF2-40B4-BE49-F238E27FC236}">
                <a16:creationId xmlns:a16="http://schemas.microsoft.com/office/drawing/2014/main" id="{A48519E0-4125-F09F-B0D4-6BA071585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676637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261872" y="720762"/>
            <a:ext cx="9692640" cy="9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Fine Tuning</a:t>
            </a:r>
            <a:endParaRPr/>
          </a:p>
        </p:txBody>
      </p:sp>
      <p:pic>
        <p:nvPicPr>
          <p:cNvPr id="82" name="Google Shape;82;p16" descr="Ein Bild, das Text, Screenshot, Schrift, Diagramm enthält."/>
          <p:cNvPicPr preferRelativeResize="0"/>
          <p:nvPr/>
        </p:nvPicPr>
        <p:blipFill rotWithShape="1">
          <a:blip r:embed="rId3">
            <a:alphaModFix/>
          </a:blip>
          <a:srcRect b="22713"/>
          <a:stretch/>
        </p:blipFill>
        <p:spPr>
          <a:xfrm>
            <a:off x="6407597" y="1967227"/>
            <a:ext cx="3609124" cy="318084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936727" y="2478024"/>
            <a:ext cx="4522241" cy="786384"/>
          </a:xfrm>
          <a:prstGeom prst="rect">
            <a:avLst/>
          </a:prstGeom>
          <a:solidFill>
            <a:srgbClr val="A7A7AB"/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Retrain / Improve Model Weigths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QLoRa / LoRa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PEFT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/>
              <a:t>Python library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GoEmotion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261872" y="2560106"/>
            <a:ext cx="4954920" cy="372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/>
              <a:t>Google dataset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de-DE"/>
              <a:t>27 (+1) emotions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de-DE"/>
              <a:t>Text to int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344" y="1010231"/>
            <a:ext cx="5682392" cy="225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2770" y="3589021"/>
            <a:ext cx="5617966" cy="195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Models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726651" y="2096300"/>
            <a:ext cx="5879700" cy="646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&lt; Memory / 12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-&gt; 24GB Memory -&gt; Model less than 2GB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4" name="Google Shape;104;p19" descr="Ein Bild, das Text, Screenshot, Diagramm, Pla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 l="48198"/>
          <a:stretch/>
        </p:blipFill>
        <p:spPr>
          <a:xfrm>
            <a:off x="7352919" y="2818087"/>
            <a:ext cx="3749429" cy="322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41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Consolas</vt:lpstr>
      <vt:lpstr>Century Schoolbook</vt:lpstr>
      <vt:lpstr>Roboto Slab</vt:lpstr>
      <vt:lpstr>Arial</vt:lpstr>
      <vt:lpstr>Roboto</vt:lpstr>
      <vt:lpstr>Arimo</vt:lpstr>
      <vt:lpstr>Marina</vt:lpstr>
      <vt:lpstr>LLM FINETUNING</vt:lpstr>
      <vt:lpstr>PowerPoint-Präsentation</vt:lpstr>
      <vt:lpstr>Fine Tuning</vt:lpstr>
      <vt:lpstr>PEFT</vt:lpstr>
      <vt:lpstr>GoEmotion</vt:lpstr>
      <vt:lpstr>Models</vt:lpstr>
      <vt:lpstr>Code</vt:lpstr>
      <vt:lpstr>Code</vt:lpstr>
      <vt:lpstr>Code</vt:lpstr>
      <vt:lpstr>Results Distillbert</vt:lpstr>
      <vt:lpstr>Results Distillbert</vt:lpstr>
      <vt:lpstr>Results Distillbert with LoRa</vt:lpstr>
      <vt:lpstr>DB Pedia</vt:lpstr>
      <vt:lpstr>Results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Konstantin Preußer</dc:creator>
  <cp:lastModifiedBy>Konstantin Preußer</cp:lastModifiedBy>
  <cp:revision>2</cp:revision>
  <dcterms:modified xsi:type="dcterms:W3CDTF">2024-12-16T12:02:54Z</dcterms:modified>
</cp:coreProperties>
</file>