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4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2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1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2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2930-8D8A-42FB-BA83-0AA5A7DB0209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8D8C41-F7DD-479F-939B-C3C6DEEFAF3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09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49783" y="10711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38697" y="3831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84" y="-23674"/>
            <a:ext cx="12549044" cy="7058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84" y="-23674"/>
            <a:ext cx="1775334" cy="174178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250" y="0"/>
            <a:ext cx="83251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MACHINE LEARNING PROJECT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3481" y="2967335"/>
            <a:ext cx="720852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accent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sz="2400" b="1" spc="50" dirty="0">
              <a:ln w="0"/>
              <a:solidFill>
                <a:schemeClr val="accent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sz="2400" b="1" spc="50" dirty="0">
              <a:ln w="0"/>
              <a:solidFill>
                <a:schemeClr val="accent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sz="3600" b="1" cap="none" spc="50" dirty="0">
              <a:ln w="0"/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3600" b="1" cap="none" spc="5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Light Condensed" panose="020B0502040204020203" pitchFamily="34" charset="0"/>
              </a:rPr>
              <a:t>PRESENTED BY:</a:t>
            </a:r>
            <a:endParaRPr lang="en-US" sz="3600" b="1" spc="5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Light Condensed" panose="020B0502040204020203" pitchFamily="34" charset="0"/>
            </a:endParaRPr>
          </a:p>
          <a:p>
            <a:pPr algn="ctr"/>
            <a:r>
              <a:rPr lang="en-US" sz="2400" b="1" spc="5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RADHA GUPTA                 (21MMA024)</a:t>
            </a:r>
          </a:p>
          <a:p>
            <a:pPr algn="ctr"/>
            <a:r>
              <a:rPr lang="en-US" sz="2400" b="1" cap="none" spc="5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JOYONTO KUNDU            (21MMA006)</a:t>
            </a:r>
          </a:p>
          <a:p>
            <a:pPr algn="ctr"/>
            <a:r>
              <a:rPr lang="en-US" sz="2400" b="1" spc="5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MANISH SINGH                (21MMA014</a:t>
            </a:r>
            <a:r>
              <a:rPr lang="en-US" sz="2400" b="1" spc="5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en-US" sz="2400" b="1" cap="none" spc="50" dirty="0">
              <a:ln w="0"/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15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6FF16-424F-430A-8C0F-0A39C0690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392231"/>
            <a:ext cx="1082191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9444B3-2329-4E43-80C6-4302E3F3E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381739"/>
            <a:ext cx="11070454" cy="53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C5B0-9795-475D-A2A0-DBB73577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 AND FUTURE SCOPE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3933-B2F3-4507-869A-BEFE5104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sensitivity to the client and adapts well to the future spam techniques.</a:t>
            </a:r>
          </a:p>
          <a:p>
            <a:r>
              <a:rPr lang="en-US" dirty="0"/>
              <a:t>It considers a complete message instead of single words with respect to its organization.</a:t>
            </a:r>
          </a:p>
          <a:p>
            <a:r>
              <a:rPr lang="en-US" dirty="0"/>
              <a:t>It increases Security and Control.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4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would like to thank our teacher, Dr. Nidhi Gupta who gave us this opportunity to work on this project. We got to learn a lot from this project about various concepts of Machine Learning tools and techniques.</a:t>
            </a:r>
          </a:p>
          <a:p>
            <a:r>
              <a:rPr lang="en-IN" dirty="0"/>
              <a:t>During the making of project we consulted following books:</a:t>
            </a:r>
          </a:p>
          <a:p>
            <a:pPr marL="0" indent="0">
              <a:buNone/>
            </a:pPr>
            <a:r>
              <a:rPr lang="en-IN" dirty="0"/>
              <a:t>        1.  Machine Learning by Tom M. Mitchell</a:t>
            </a:r>
          </a:p>
          <a:p>
            <a:pPr marL="0" indent="0">
              <a:buNone/>
            </a:pPr>
            <a:r>
              <a:rPr lang="en-IN" dirty="0"/>
              <a:t>        2.  Pattern Classification by Richard O. Duda</a:t>
            </a:r>
          </a:p>
        </p:txBody>
      </p:sp>
    </p:spTree>
    <p:extLst>
      <p:ext uri="{BB962C8B-B14F-4D97-AF65-F5344CB8AC3E}">
        <p14:creationId xmlns:p14="http://schemas.microsoft.com/office/powerpoint/2010/main" val="136743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1C62-7A5C-48FB-8A6A-1D107B09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562297"/>
            <a:ext cx="9291215" cy="1049235"/>
          </a:xfrm>
        </p:spPr>
        <p:txBody>
          <a:bodyPr>
            <a:noAutofit/>
          </a:bodyPr>
          <a:lstStyle/>
          <a:p>
            <a:r>
              <a:rPr lang="en-US" sz="8800" u="sng" dirty="0"/>
              <a:t>THANK</a:t>
            </a:r>
            <a:br>
              <a:rPr lang="en-US" sz="8800" u="sng" dirty="0"/>
            </a:br>
            <a:r>
              <a:rPr lang="en-US" sz="8800" u="sng" dirty="0"/>
              <a:t>YOU</a:t>
            </a:r>
            <a:endParaRPr lang="en-IN" sz="8800" u="sng" dirty="0"/>
          </a:p>
        </p:txBody>
      </p:sp>
    </p:spTree>
    <p:extLst>
      <p:ext uri="{BB962C8B-B14F-4D97-AF65-F5344CB8AC3E}">
        <p14:creationId xmlns:p14="http://schemas.microsoft.com/office/powerpoint/2010/main" val="34399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17" y="2375535"/>
            <a:ext cx="10058400" cy="3877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317" y="497840"/>
            <a:ext cx="93265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u="sng" dirty="0"/>
              <a:t>EMAIL SPAM DETECTION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4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Spam Detection is a process that is used to detect unwanted email and use to prevent those messages from getting to the user’s inbox.</a:t>
            </a:r>
          </a:p>
          <a:p>
            <a:r>
              <a:rPr lang="en-IN" dirty="0"/>
              <a:t>The main objective of the project is to classify messages into ham and spam.</a:t>
            </a:r>
          </a:p>
          <a:p>
            <a:r>
              <a:rPr lang="en-IN" dirty="0"/>
              <a:t>Different techniques of Supervised Machine Learning are used to reach to the desired goal of the project.</a:t>
            </a:r>
          </a:p>
          <a:p>
            <a:r>
              <a:rPr lang="en-IN" dirty="0"/>
              <a:t>Along with classification, comparison between the techniques is used to find out which one is the best for email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2173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9F51-2A77-45A0-A347-95A38859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40D9-846A-4FA7-A2C7-66887BC2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proposed project we will be using supervised learning techniques for Spam Email Detection. </a:t>
            </a:r>
          </a:p>
          <a:p>
            <a:r>
              <a:rPr lang="en-US" dirty="0"/>
              <a:t>It analysis the content and find patterns which are used to identify Spam and Ham emails.</a:t>
            </a:r>
          </a:p>
          <a:p>
            <a:r>
              <a:rPr lang="en-US" dirty="0"/>
              <a:t>Content based methods analyze the content of the email to determine if they are spam or not.</a:t>
            </a:r>
          </a:p>
          <a:p>
            <a:r>
              <a:rPr lang="en-US" dirty="0"/>
              <a:t>The goal of our project is to analyze Machine Learning algorithms and determine their effectiveness as content-based spam filters.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6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SUPPORT VECTOR MACHINE</a:t>
            </a:r>
          </a:p>
          <a:p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0269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SEABORN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WORDCLOUD</a:t>
            </a:r>
          </a:p>
          <a:p>
            <a:r>
              <a:rPr lang="en-IN" dirty="0"/>
              <a:t>PPRINT</a:t>
            </a:r>
          </a:p>
          <a:p>
            <a:r>
              <a:rPr lang="en-IN" dirty="0"/>
              <a:t>SCI-KIT LEARN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TKINTER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06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318FF-A909-4860-A692-22BE1006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29" y="553454"/>
            <a:ext cx="5543732" cy="49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9BE009-98EC-4505-8897-4EF7895B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3" y="1315441"/>
            <a:ext cx="11452194" cy="39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B26AD-0B8C-4536-920F-3AD2792B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257453"/>
            <a:ext cx="11656381" cy="56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864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1721</TotalTime>
  <Words>317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Bahnschrift SemiLight Condensed</vt:lpstr>
      <vt:lpstr>HP Simplified Jpan</vt:lpstr>
      <vt:lpstr>Rockwell</vt:lpstr>
      <vt:lpstr>Gallery</vt:lpstr>
      <vt:lpstr>PowerPoint Presentation</vt:lpstr>
      <vt:lpstr>PowerPoint Presentation</vt:lpstr>
      <vt:lpstr>INTRODUCTION</vt:lpstr>
      <vt:lpstr>OBJECTIVE</vt:lpstr>
      <vt:lpstr>CONCEPTS USED</vt:lpstr>
      <vt:lpstr>LIBRARIES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ACKNOWLEDGEMENT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joyonto kundu</dc:creator>
  <cp:lastModifiedBy>manish singh</cp:lastModifiedBy>
  <cp:revision>15</cp:revision>
  <dcterms:created xsi:type="dcterms:W3CDTF">2022-04-17T18:08:45Z</dcterms:created>
  <dcterms:modified xsi:type="dcterms:W3CDTF">2022-04-19T04:08:22Z</dcterms:modified>
</cp:coreProperties>
</file>