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4"/>
  </p:sldMasterIdLst>
  <p:notesMasterIdLst>
    <p:notesMasterId r:id="rId14"/>
  </p:notesMasterIdLst>
  <p:sldIdLst>
    <p:sldId id="256" r:id="rId5"/>
    <p:sldId id="311" r:id="rId6"/>
    <p:sldId id="335" r:id="rId7"/>
    <p:sldId id="312" r:id="rId8"/>
    <p:sldId id="313" r:id="rId9"/>
    <p:sldId id="341" r:id="rId10"/>
    <p:sldId id="340" r:id="rId11"/>
    <p:sldId id="317" r:id="rId12"/>
    <p:sldId id="30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2xPawhXzwqbC50kcvXrnvo2nq+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ag, Kelsey L." initials="KKL" lastIdx="10" clrIdx="0">
    <p:extLst>
      <p:ext uri="{19B8F6BF-5375-455C-9EA6-DF929625EA0E}">
        <p15:presenceInfo xmlns:p15="http://schemas.microsoft.com/office/powerpoint/2012/main" userId="S::kkeag@iu.edu::5f2d98e0-cebe-49ce-892e-b7a062d3a0bb" providerId="AD"/>
      </p:ext>
    </p:extLst>
  </p:cmAuthor>
  <p:cmAuthor id="2" name="Millunchick, Joanna M." initials="MM" lastIdx="19" clrIdx="1">
    <p:extLst>
      <p:ext uri="{19B8F6BF-5375-455C-9EA6-DF929625EA0E}">
        <p15:presenceInfo xmlns:p15="http://schemas.microsoft.com/office/powerpoint/2012/main" userId="S::jmillunc@iu.edu::0d93faba-826a-4602-851f-ef87214e31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5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41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7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759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28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9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7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0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7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21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8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2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8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3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8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3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" name="Google Shape;65;p24"/>
          <p:cNvSpPr/>
          <p:nvPr/>
        </p:nvSpPr>
        <p:spPr>
          <a:xfrm>
            <a:off x="0" y="4418044"/>
            <a:ext cx="9144000" cy="72542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2968" y="4553801"/>
            <a:ext cx="6721888" cy="453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628650" y="1370013"/>
            <a:ext cx="7886700" cy="289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1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387180" y="0"/>
            <a:ext cx="950913" cy="276701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 descr="triden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33" y="1571742"/>
            <a:ext cx="634683" cy="80087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240849" y="3166377"/>
            <a:ext cx="8662301" cy="155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Fundaments &amp; Application Of LLM </a:t>
            </a:r>
            <a:r>
              <a:rPr lang="en-I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Proposal Presentation - 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Team: </a:t>
            </a:r>
            <a:r>
              <a:rPr lang="en-US" sz="1800" dirty="0" err="1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BabyCoda</a:t>
            </a: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Aashi Sharma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Harsh Gupta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Pranay Bandaru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Rakshit Rao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AEBAE8-E22A-FB27-91CA-A3485DA7D000}"/>
              </a:ext>
            </a:extLst>
          </p:cNvPr>
          <p:cNvSpPr/>
          <p:nvPr/>
        </p:nvSpPr>
        <p:spPr>
          <a:xfrm>
            <a:off x="2334925" y="1617643"/>
            <a:ext cx="6355592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Professor Assistant 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Large Language Models</a:t>
            </a:r>
          </a:p>
        </p:txBody>
      </p:sp>
      <p:pic>
        <p:nvPicPr>
          <p:cNvPr id="4" name="Picture 3" descr="A cartoon of a character holding a cup&#10;&#10;AI-generated content may be incorrect.">
            <a:extLst>
              <a:ext uri="{FF2B5EF4-FFF2-40B4-BE49-F238E27FC236}">
                <a16:creationId xmlns:a16="http://schemas.microsoft.com/office/drawing/2014/main" id="{3161D0E8-1AAC-F97F-553E-7878E055B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4520" y="3444240"/>
            <a:ext cx="297180" cy="2971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112B-955E-DD17-F199-4407AC44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4010"/>
            <a:ext cx="7886700" cy="993775"/>
          </a:xfrm>
        </p:spPr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Will Cover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49AC-462D-9954-FB0E-324B4D2D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947006"/>
            <a:ext cx="7886700" cy="32494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&amp; Motivation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&amp; Related Work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 &amp; Goals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&amp; Methods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Discussion &amp; Feasibility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1143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634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BA6-D559-8D34-5E36-8A82D112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&amp;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20428-B153-51D9-1211-BEA8AD08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82029"/>
            <a:ext cx="7886700" cy="2224111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200" dirty="0"/>
              <a:t>What problem are you addressing, and why is it important?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200" dirty="0"/>
              <a:t>Provide a compelling real-world connection or societal relevance.</a:t>
            </a: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Wanted to explore LLM based solution in the education space.</a:t>
            </a:r>
          </a:p>
          <a:p>
            <a:pPr marL="114300" indent="0">
              <a:buNone/>
            </a:pPr>
            <a:r>
              <a:rPr lang="en-US" sz="1600" dirty="0"/>
              <a:t>As students and also TAs we see a gap where LLMs can help.</a:t>
            </a:r>
          </a:p>
          <a:p>
            <a:pPr marL="114300" indent="0">
              <a:buNone/>
            </a:pPr>
            <a:r>
              <a:rPr lang="en-US" sz="1600" dirty="0"/>
              <a:t>Creating a LLM powered Course Assistant to help professor reduce workload, enable easier access to doubt resolution with accuracy and promote thinking based doubt resolution</a:t>
            </a:r>
          </a:p>
        </p:txBody>
      </p:sp>
    </p:spTree>
    <p:extLst>
      <p:ext uri="{BB962C8B-B14F-4D97-AF65-F5344CB8AC3E}">
        <p14:creationId xmlns:p14="http://schemas.microsoft.com/office/powerpoint/2010/main" val="422318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5D825-1199-87AD-2064-6EDC34AE5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&amp; 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09635-364E-E6E0-A63B-957F5E3FD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49380"/>
            <a:ext cx="7886700" cy="3386054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6F590-A44C-15B7-2C59-F7E132E69E2F}"/>
              </a:ext>
            </a:extLst>
          </p:cNvPr>
          <p:cNvSpPr txBox="1"/>
          <p:nvPr/>
        </p:nvSpPr>
        <p:spPr>
          <a:xfrm>
            <a:off x="1271239" y="1776761"/>
            <a:ext cx="558676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Summarize key prior research.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Identify gaps and explain how your project builds on or differs from existing work.</a:t>
            </a:r>
          </a:p>
        </p:txBody>
      </p:sp>
    </p:spTree>
    <p:extLst>
      <p:ext uri="{BB962C8B-B14F-4D97-AF65-F5344CB8AC3E}">
        <p14:creationId xmlns:p14="http://schemas.microsoft.com/office/powerpoint/2010/main" val="3346610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5E91E-FBFC-BEA0-DA36-92346925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 Questions &amp; Goals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ECC6A-06BC-A7F6-1EA6-84E325F6A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37504"/>
            <a:ext cx="7886700" cy="3386054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400" dirty="0"/>
              <a:t>Clearly define your research questions.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400" dirty="0"/>
              <a:t>Outline the expected outcomes or contributions of your project.</a:t>
            </a:r>
          </a:p>
          <a:p>
            <a:pPr marL="11430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07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7762B-0CBE-6221-5D45-A7FBCD2D4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0729-26DC-9E3E-94BA-E67EFD2A9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1176-5BAB-A197-7BDB-FB61A6D0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10579"/>
            <a:ext cx="6627077" cy="3122341"/>
          </a:xfrm>
        </p:spPr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sz="1200" dirty="0"/>
              <a:t>What dataset(s) will you use, and why are they appropriate?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sz="1200" dirty="0"/>
              <a:t>Briefly describe your planned approach and methodology.</a:t>
            </a:r>
          </a:p>
        </p:txBody>
      </p:sp>
    </p:spTree>
    <p:extLst>
      <p:ext uri="{BB962C8B-B14F-4D97-AF65-F5344CB8AC3E}">
        <p14:creationId xmlns:p14="http://schemas.microsoft.com/office/powerpoint/2010/main" val="3848303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F5E1-5099-52F8-4269-6AB09002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&amp; Feasibility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A6176-F184-7945-5F21-2E8B9076A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644641"/>
          </a:xfrm>
        </p:spPr>
        <p:txBody>
          <a:bodyPr>
            <a:normAutofit fontScale="77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How will your data and methods help answer your research questions?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Identify potential challenges and how you plan to address them.</a:t>
            </a:r>
          </a:p>
        </p:txBody>
      </p:sp>
    </p:spTree>
    <p:extLst>
      <p:ext uri="{BB962C8B-B14F-4D97-AF65-F5344CB8AC3E}">
        <p14:creationId xmlns:p14="http://schemas.microsoft.com/office/powerpoint/2010/main" val="145291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E22E-DB05-F4ED-C40E-D83B6BE71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3618C-3407-5A52-4267-B0297E570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9" y="1124428"/>
            <a:ext cx="8277457" cy="7415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/>
              <a:t>Cite any relevant papers, datasets, or sources used</a:t>
            </a:r>
          </a:p>
        </p:txBody>
      </p:sp>
    </p:spTree>
    <p:extLst>
      <p:ext uri="{BB962C8B-B14F-4D97-AF65-F5344CB8AC3E}">
        <p14:creationId xmlns:p14="http://schemas.microsoft.com/office/powerpoint/2010/main" val="1786010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383817" y="0"/>
            <a:ext cx="950913" cy="2767013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 descr="trident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933" y="1571742"/>
            <a:ext cx="634683" cy="800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3CEB50-89CD-473C-87EF-B86B19FE55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5198" y="1734348"/>
            <a:ext cx="3116238" cy="206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079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FB1796C7A54349A67930A9E98FFA33" ma:contentTypeVersion="16" ma:contentTypeDescription="Create a new document." ma:contentTypeScope="" ma:versionID="7b07a8d0a7005605d4063c8671497017">
  <xsd:schema xmlns:xsd="http://www.w3.org/2001/XMLSchema" xmlns:xs="http://www.w3.org/2001/XMLSchema" xmlns:p="http://schemas.microsoft.com/office/2006/metadata/properties" xmlns:ns2="aa504cd8-0e2d-49cd-b0df-da45d3cad8b1" xmlns:ns3="39ef0995-f340-485f-a44a-0c60afb7c13e" targetNamespace="http://schemas.microsoft.com/office/2006/metadata/properties" ma:root="true" ma:fieldsID="1eb1a1c4d677f70991a3bdad3ef87bbd" ns2:_="" ns3:_="">
    <xsd:import namespace="aa504cd8-0e2d-49cd-b0df-da45d3cad8b1"/>
    <xsd:import namespace="39ef0995-f340-485f-a44a-0c60afb7c13e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504cd8-0e2d-49cd-b0df-da45d3cad8b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fbf4c67f-0b05-4e1f-bf02-1d376edf159a}" ma:internalName="TaxCatchAll" ma:showField="CatchAllData" ma:web="aa504cd8-0e2d-49cd-b0df-da45d3cad8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f0995-f340-485f-a44a-0c60afb7c1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0eec0a79-46cb-4568-9b1b-2d720bd3207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a504cd8-0e2d-49cd-b0df-da45d3cad8b1">
      <UserInfo>
        <DisplayName>Millunchick, Joanna M.</DisplayName>
        <AccountId>12</AccountId>
        <AccountType/>
      </UserInfo>
      <UserInfo>
        <DisplayName>Crandall, David</DisplayName>
        <AccountId>13</AccountId>
        <AccountType/>
      </UserInfo>
    </SharedWithUsers>
    <TaxCatchAll xmlns="aa504cd8-0e2d-49cd-b0df-da45d3cad8b1" xsi:nil="true"/>
    <lcf76f155ced4ddcb4097134ff3c332f xmlns="39ef0995-f340-485f-a44a-0c60afb7c13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6F16A18-6088-4FA6-A768-A62EC15DB4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9C1731-9892-4EF8-B87F-833FAB3105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504cd8-0e2d-49cd-b0df-da45d3cad8b1"/>
    <ds:schemaRef ds:uri="39ef0995-f340-485f-a44a-0c60afb7c1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66914E-EA9C-48B1-97BF-697DBC072558}">
  <ds:schemaRefs>
    <ds:schemaRef ds:uri="http://purl.org/dc/elements/1.1/"/>
    <ds:schemaRef ds:uri="aa504cd8-0e2d-49cd-b0df-da45d3cad8b1"/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39ef0995-f340-485f-a44a-0c60afb7c13e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8292</TotalTime>
  <Words>235</Words>
  <Application>Microsoft Office PowerPoint</Application>
  <PresentationFormat>On-screen Show (16:9)</PresentationFormat>
  <Paragraphs>37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What We Will Cover</vt:lpstr>
      <vt:lpstr>Introduction &amp; Motivation</vt:lpstr>
      <vt:lpstr>Background &amp; Related Work</vt:lpstr>
      <vt:lpstr>Research Questions &amp; Goals</vt:lpstr>
      <vt:lpstr>Data &amp; Methods</vt:lpstr>
      <vt:lpstr>Discussion &amp; Feasibility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Gupta, Harsh</cp:lastModifiedBy>
  <cp:revision>41</cp:revision>
  <dcterms:created xsi:type="dcterms:W3CDTF">2017-09-14T14:31:07Z</dcterms:created>
  <dcterms:modified xsi:type="dcterms:W3CDTF">2025-03-10T06:51:53Z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0x010100E2BCDC323E6250468F17910CD8C76DDE</vt:lpwstr>
  </property>
  <property fmtid="{D5CDD505-2E9C-101B-9397-08002B2CF9AE}" pid="3" name="MediaServiceImageTags">
    <vt:lpwstr/>
  </property>
</Properties>
</file>