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71" r:id="rId3"/>
    <p:sldId id="272" r:id="rId4"/>
    <p:sldId id="274" r:id="rId5"/>
    <p:sldId id="273" r:id="rId6"/>
    <p:sldId id="276" r:id="rId7"/>
    <p:sldId id="277" r:id="rId8"/>
    <p:sldId id="275" r:id="rId9"/>
    <p:sldId id="278" r:id="rId10"/>
    <p:sldId id="256" r:id="rId11"/>
    <p:sldId id="279" r:id="rId12"/>
    <p:sldId id="260" r:id="rId13"/>
    <p:sldId id="259" r:id="rId14"/>
    <p:sldId id="261" r:id="rId15"/>
    <p:sldId id="266" r:id="rId16"/>
    <p:sldId id="262" r:id="rId17"/>
    <p:sldId id="263" r:id="rId18"/>
    <p:sldId id="258" r:id="rId19"/>
    <p:sldId id="267" r:id="rId20"/>
    <p:sldId id="264" r:id="rId21"/>
    <p:sldId id="268" r:id="rId2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D543"/>
    <a:srgbClr val="F1F1F1"/>
    <a:srgbClr val="E2F0D9"/>
    <a:srgbClr val="F2F2F2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41" autoAdjust="0"/>
    <p:restoredTop sz="94513" autoAdjust="0"/>
  </p:normalViewPr>
  <p:slideViewPr>
    <p:cSldViewPr snapToGrid="0">
      <p:cViewPr varScale="1">
        <p:scale>
          <a:sx n="54" d="100"/>
          <a:sy n="54" d="100"/>
        </p:scale>
        <p:origin x="78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Progress</a:t>
            </a:r>
          </a:p>
        </c:rich>
      </c:tx>
      <c:layout>
        <c:manualLayout>
          <c:xMode val="edge"/>
          <c:yMode val="edge"/>
          <c:x val="0.41422611055010039"/>
          <c:y val="2.97944505489832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09874607325712"/>
          <c:y val="0.22542668966939011"/>
          <c:w val="0.56249901338118213"/>
          <c:h val="0.6896646980628622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49A-4982-81CC-B4FC62CE2B59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49A-4982-81CC-B4FC62CE2B59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49A-4982-81CC-B4FC62CE2B59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49A-4982-81CC-B4FC62CE2B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9.6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72-4EF6-ACCC-BCB044106A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Daily</a:t>
            </a:r>
            <a:r>
              <a:rPr lang="en-GB" baseline="0" dirty="0"/>
              <a:t> Earnings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8ED-4ED2-818E-B49FEE1C41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8ED-4ED2-818E-B49FEE1C41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8ED-4ED2-818E-B49FEE1C4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9902048"/>
        <c:axId val="-149901504"/>
      </c:lineChart>
      <c:catAx>
        <c:axId val="-14990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01504"/>
        <c:crosses val="autoZero"/>
        <c:auto val="1"/>
        <c:lblAlgn val="ctr"/>
        <c:lblOffset val="100"/>
        <c:noMultiLvlLbl val="0"/>
      </c:catAx>
      <c:valAx>
        <c:axId val="-1499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90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51B9-8813-40A0-BED4-12FF0D7D9F0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369-A52E-4B28-BFE7-FA9E701F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25369-A52E-4B28-BFE7-FA9E701F8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C877C-B332-464B-A9CD-30C71E93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8C7E38-DDB3-408C-BABB-7575E7C9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DE6C5A-4587-499C-8668-A397B67E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D4B663-8C8C-4D5E-9521-670FEE63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A7CB1F-8A65-4125-A048-9D6597AB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61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04D5F-6C1B-48DD-BB37-BB777FF9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092B96-3178-454F-882D-B260B62C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90310C-216D-4A6B-9358-AE7F0DB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E59929-17B1-45BC-BEE0-FF2310A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3254D-6528-4CE0-9B56-559C9090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11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1D342AF-53FC-4232-9380-BC8CA4A10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830F8B-A96D-4C56-8781-F645E4DA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FD5146-1AFD-412C-B7BB-228CF7CC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20E4F6-71C0-4B9D-805A-2213C0DE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1CA74B-01F1-4610-A2A7-0DB441A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383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FE8EF-D8D6-45CE-864E-86578897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BE342-E990-46FF-82D5-A7C46523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7433BB-6D08-4B6A-A592-19A6CC0F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4C4335-AF92-4AB2-BD40-8492C8E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27890-75FE-4764-8E3D-EA142ED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4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AD176-C6AB-4849-9B3F-A6719D5A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74780B-97F7-4489-9A91-C51659EC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8D6780-3347-4A34-996D-A09C8FE7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AEB412-BE89-4B0E-895A-73883F7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6386A6-BE3F-4C0A-A6A8-F18DC52D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1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9A408-AE68-473A-A39E-6C842BD3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F0BEA8-A564-45C9-B805-0BD162C7B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E0D9F7-4B46-49D3-951C-74EFE59A1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B407C0-9EAC-41DF-BC4D-7AB2587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9A741A-5F06-44CC-A155-76459491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C794DD-B5E3-43D1-A3A6-B07D3455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22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DED18-B2AD-4683-A5D1-3CCDA850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4A28A7-0A23-4D7E-B678-1841000E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BB2A1D-9AA8-40E4-984C-1AFA589A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5C0425-5488-4562-9B1B-3F3F7416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42CE990-4881-487F-860F-F98F6AC5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DD0D49-3438-49A9-ADC0-203B4305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26E427-8F30-440C-8D88-B08DFECC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85DA4E-A4F1-4FDD-9965-26961160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19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A358F-874B-4156-9B55-C77CEE5E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8A02DD-013C-4315-A5A9-16A965B7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D82E37-9C87-450C-A6E8-7A7E3658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7531C5-480E-4EF9-B01F-D9C87626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346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D3819C-A16F-421C-B460-89E0DAAA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C79E9D-7FEF-418E-9E22-23D0BCE8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012EEB-6BDB-403E-8D1F-C0B7B17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28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A09F8-13A3-4591-AB94-82055D5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34CB3-A7C3-45BA-AF63-86F6A139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529FE-7CF6-4AB5-82DE-2E6B2223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86B970-78E0-4D16-BFA8-6177BBE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F53625-F13D-4443-ADBE-304C7B6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F4C9C-B0CF-4022-8F7F-E056CA59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8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7CA9-28E1-44D2-B724-4F41AA6E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77920E-6405-475E-A35D-3CA639BB8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9D9F8D-5E71-437F-9985-2C081F81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A6B05E-0004-4D88-A592-5B511C27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CD2F60-E8AB-4DDE-B99E-5EF4ED2F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7F19AA-1BD6-4746-9C34-4ABF91B6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46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AED673-5379-4E6C-AC16-024506DA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6A103-BFF6-4C00-BCAF-47F2247F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28DB9A-0F03-4E27-93EE-D6D1A8D3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A32D-ABB6-4276-A92B-C58BC6375092}" type="datetimeFigureOut">
              <a:rPr lang="x-none" smtClean="0"/>
              <a:t>4/23/2020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B61B56-F4DC-4829-A127-D04618E2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49434A-B260-48E7-B230-D700BF76D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DD86-618F-4EB2-9DB9-A850DB7D28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62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4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slide" Target="slide17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7.xml"/><Relationship Id="rId7" Type="http://schemas.openxmlformats.org/officeDocument/2006/relationships/slide" Target="slide20.xml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slide" Target="slide10.xml"/><Relationship Id="rId15" Type="http://schemas.openxmlformats.org/officeDocument/2006/relationships/image" Target="../media/image27.png"/><Relationship Id="rId10" Type="http://schemas.openxmlformats.org/officeDocument/2006/relationships/image" Target="../media/image15.png"/><Relationship Id="rId4" Type="http://schemas.openxmlformats.org/officeDocument/2006/relationships/slide" Target="slide17.xml"/><Relationship Id="rId9" Type="http://schemas.openxmlformats.org/officeDocument/2006/relationships/chart" Target="../charts/chart2.xml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slide" Target="slide10.xml"/><Relationship Id="rId10" Type="http://schemas.openxmlformats.org/officeDocument/2006/relationships/image" Target="../media/image23.png"/><Relationship Id="rId4" Type="http://schemas.openxmlformats.org/officeDocument/2006/relationships/slide" Target="slide17.xml"/><Relationship Id="rId9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1157" y="2757269"/>
            <a:ext cx="377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GROUP  3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4911" y="6372665"/>
            <a:ext cx="1086025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4452BD47-8F53-4FA4-83BE-894D3EEDD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12905" r="854" b="13727"/>
          <a:stretch/>
        </p:blipFill>
        <p:spPr>
          <a:xfrm>
            <a:off x="-301002" y="-154755"/>
            <a:ext cx="12736842" cy="76313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3E3482D-C460-4884-A023-9237E0EE46FB}"/>
              </a:ext>
            </a:extLst>
          </p:cNvPr>
          <p:cNvSpPr/>
          <p:nvPr/>
        </p:nvSpPr>
        <p:spPr>
          <a:xfrm>
            <a:off x="-286934" y="-209050"/>
            <a:ext cx="12674006" cy="7685616"/>
          </a:xfrm>
          <a:prstGeom prst="rect">
            <a:avLst/>
          </a:prstGeom>
          <a:solidFill>
            <a:schemeClr val="tx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10093392" y="6466018"/>
            <a:ext cx="2134758" cy="307777"/>
            <a:chOff x="9525837" y="6448788"/>
            <a:chExt cx="2134758" cy="3357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+mj-lt"/>
                </a:rPr>
                <a:t>Powered by :</a:t>
              </a:r>
              <a:endParaRPr lang="x-none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428947" y="6448788"/>
              <a:ext cx="1231648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Brush Script MT" panose="03060802040406070304" pitchFamily="66" charset="0"/>
                </a:rPr>
                <a:t>Group 3</a:t>
              </a:r>
              <a:endParaRPr lang="x-none" sz="1400" dirty="0">
                <a:solidFill>
                  <a:schemeClr val="bg1"/>
                </a:solidFill>
                <a:latin typeface="Brush Script MT" panose="03060802040406070304" pitchFamily="66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269DFD83-448F-464C-BAA0-A388765E0568}"/>
              </a:ext>
            </a:extLst>
          </p:cNvPr>
          <p:cNvGrpSpPr/>
          <p:nvPr/>
        </p:nvGrpSpPr>
        <p:grpSpPr>
          <a:xfrm>
            <a:off x="4488207" y="1497447"/>
            <a:ext cx="5203381" cy="1027659"/>
            <a:chOff x="4488207" y="363591"/>
            <a:chExt cx="5203381" cy="10276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906E197-4D2D-44DB-901C-A281E8F078D6}"/>
                </a:ext>
              </a:extLst>
            </p:cNvPr>
            <p:cNvSpPr txBox="1"/>
            <p:nvPr/>
          </p:nvSpPr>
          <p:spPr>
            <a:xfrm>
              <a:off x="4928669" y="1052696"/>
              <a:ext cx="4762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>
                  <a:solidFill>
                    <a:schemeClr val="bg1"/>
                  </a:solidFill>
                  <a:latin typeface="+mj-lt"/>
                </a:rPr>
                <a:t>“we care for your well beans”</a:t>
              </a:r>
              <a:endParaRPr lang="x-none" sz="1600" i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1D6BEFB3-6373-40DA-AE8A-E7BEB54749A8}"/>
                </a:ext>
              </a:extLst>
            </p:cNvPr>
            <p:cNvGrpSpPr/>
            <p:nvPr/>
          </p:nvGrpSpPr>
          <p:grpSpPr>
            <a:xfrm>
              <a:off x="4488207" y="363591"/>
              <a:ext cx="3646802" cy="800219"/>
              <a:chOff x="4488207" y="342571"/>
              <a:chExt cx="3646802" cy="800219"/>
            </a:xfrm>
            <a:noFill/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8D3EF41-882D-43C8-9894-B8A8A19C52B1}"/>
                  </a:ext>
                </a:extLst>
              </p:cNvPr>
              <p:cNvSpPr txBox="1"/>
              <p:nvPr/>
            </p:nvSpPr>
            <p:spPr>
              <a:xfrm>
                <a:off x="4488207" y="342571"/>
                <a:ext cx="3646802" cy="8002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4600" b="1" dirty="0" smtClean="0">
                    <a:solidFill>
                      <a:schemeClr val="bg1"/>
                    </a:solidFill>
                  </a:rPr>
                  <a:t> Gob3 Onli</a:t>
                </a:r>
                <a:r>
                  <a:rPr lang="en-GB" sz="4600" b="1" dirty="0" smtClean="0">
                    <a:solidFill>
                      <a:schemeClr val="bg1"/>
                    </a:solidFill>
                  </a:rPr>
                  <a:t>ne</a:t>
                </a:r>
                <a:endParaRPr lang="x-none" sz="46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59B3D343-6669-4F53-9C8C-7A6C9ED41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050" y="570011"/>
                <a:ext cx="390959" cy="390959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D4D4D93-DAF4-4295-B7BE-9B9546F5D088}"/>
              </a:ext>
            </a:extLst>
          </p:cNvPr>
          <p:cNvGrpSpPr/>
          <p:nvPr/>
        </p:nvGrpSpPr>
        <p:grpSpPr>
          <a:xfrm>
            <a:off x="3924377" y="3207483"/>
            <a:ext cx="2322786" cy="518364"/>
            <a:chOff x="3629250" y="2377934"/>
            <a:chExt cx="2322786" cy="518364"/>
          </a:xfrm>
        </p:grpSpPr>
        <p:sp>
          <p:nvSpPr>
            <p:cNvPr id="46" name="Rectangle: Rounded Corners 45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xmlns="" id="{3296BF45-3797-4805-9FC8-D53ECCA179E3}"/>
                </a:ext>
              </a:extLst>
            </p:cNvPr>
            <p:cNvSpPr/>
            <p:nvPr/>
          </p:nvSpPr>
          <p:spPr>
            <a:xfrm>
              <a:off x="3629250" y="2391801"/>
              <a:ext cx="2322786" cy="50449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9" name="TextBox 48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C7F8329B-BFEE-4E61-9CE6-743DE3380F28}"/>
                </a:ext>
              </a:extLst>
            </p:cNvPr>
            <p:cNvSpPr txBox="1"/>
            <p:nvPr/>
          </p:nvSpPr>
          <p:spPr>
            <a:xfrm>
              <a:off x="3948542" y="2377934"/>
              <a:ext cx="1681369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600" b="1" dirty="0"/>
                <a:t>Be a Seller</a:t>
              </a:r>
              <a:endParaRPr lang="x-none" sz="2600" b="1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CE61584-85A0-4F67-BF70-C0C95B2F4A26}"/>
              </a:ext>
            </a:extLst>
          </p:cNvPr>
          <p:cNvGrpSpPr/>
          <p:nvPr/>
        </p:nvGrpSpPr>
        <p:grpSpPr>
          <a:xfrm>
            <a:off x="6583500" y="3207483"/>
            <a:ext cx="2322786" cy="523220"/>
            <a:chOff x="6761334" y="2377934"/>
            <a:chExt cx="2322786" cy="523220"/>
          </a:xfrm>
        </p:grpSpPr>
        <p:sp>
          <p:nvSpPr>
            <p:cNvPr id="47" name="Rectangle: Rounded Corners 46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8A9AC14A-3C04-4AE2-B2D4-8CC6C66B1E4A}"/>
                </a:ext>
              </a:extLst>
            </p:cNvPr>
            <p:cNvSpPr/>
            <p:nvPr/>
          </p:nvSpPr>
          <p:spPr>
            <a:xfrm>
              <a:off x="6761334" y="2391801"/>
              <a:ext cx="2322786" cy="504497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50" name="TextBox 49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03245464-0724-4AAA-82C8-537F94E57BC0}"/>
                </a:ext>
              </a:extLst>
            </p:cNvPr>
            <p:cNvSpPr txBox="1"/>
            <p:nvPr/>
          </p:nvSpPr>
          <p:spPr>
            <a:xfrm>
              <a:off x="7031450" y="2377934"/>
              <a:ext cx="1881321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Buy Beans</a:t>
              </a:r>
              <a:endParaRPr lang="x-none" sz="2800" b="1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3E7044BA-453C-470A-9939-A287F4BC0683}"/>
              </a:ext>
            </a:extLst>
          </p:cNvPr>
          <p:cNvGrpSpPr/>
          <p:nvPr/>
        </p:nvGrpSpPr>
        <p:grpSpPr>
          <a:xfrm>
            <a:off x="0" y="6308983"/>
            <a:ext cx="7148481" cy="646331"/>
            <a:chOff x="4139418" y="3999254"/>
            <a:chExt cx="5712196" cy="6463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006FF21B-0A1A-47C0-A9D8-4E38EDE609C2}"/>
                </a:ext>
              </a:extLst>
            </p:cNvPr>
            <p:cNvSpPr txBox="1"/>
            <p:nvPr/>
          </p:nvSpPr>
          <p:spPr>
            <a:xfrm>
              <a:off x="4429726" y="3999254"/>
              <a:ext cx="5421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00B050"/>
                  </a:solidFill>
                  <a:latin typeface="+mj-lt"/>
                </a:rPr>
                <a:t>Gob3 is a Ghanaian dialect for  cook beans and fried plantain with gari</a:t>
              </a:r>
              <a:endParaRPr lang="x-none" i="1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FDE3791-3E88-4E83-98CC-F74B5E3D2DC7}"/>
                </a:ext>
              </a:extLst>
            </p:cNvPr>
            <p:cNvSpPr txBox="1"/>
            <p:nvPr/>
          </p:nvSpPr>
          <p:spPr>
            <a:xfrm>
              <a:off x="4139418" y="4001601"/>
              <a:ext cx="51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bg1"/>
                  </a:solidFill>
                  <a:latin typeface="+mj-lt"/>
                </a:rPr>
                <a:t>NB:</a:t>
              </a:r>
              <a:endParaRPr lang="x-none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18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</a:t>
            </a:r>
            <a:r>
              <a:rPr lang="en-US" sz="3600" dirty="0" smtClean="0"/>
              <a:t>s </a:t>
            </a:r>
            <a:r>
              <a:rPr lang="en-US" sz="3600" dirty="0"/>
              <a:t>the </a:t>
            </a:r>
            <a:r>
              <a:rPr lang="en-US" sz="3600" dirty="0" smtClean="0"/>
              <a:t>second </a:t>
            </a:r>
            <a:r>
              <a:rPr lang="en-US" sz="3600" dirty="0"/>
              <a:t>page one sees when the </a:t>
            </a:r>
            <a:r>
              <a:rPr lang="en-US" sz="3600" dirty="0" smtClean="0"/>
              <a:t>BUY BEANS link is </a:t>
            </a:r>
            <a:r>
              <a:rPr lang="en-US" sz="3600" dirty="0"/>
              <a:t>clicked. It does not require a login. The simple search interface enables </a:t>
            </a:r>
            <a:r>
              <a:rPr lang="en-US" sz="3600" dirty="0" smtClean="0"/>
              <a:t>a user to </a:t>
            </a:r>
            <a:r>
              <a:rPr lang="en-US" sz="3600" dirty="0"/>
              <a:t>search and </a:t>
            </a:r>
            <a:r>
              <a:rPr lang="en-US" sz="3600" dirty="0" smtClean="0"/>
              <a:t>locate any cooked beans food joints nearby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76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56272" y="0"/>
            <a:ext cx="12234864" cy="6857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360980" y="1103771"/>
            <a:ext cx="4386482" cy="45109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35000"/>
              </a:schemeClr>
            </a:solidFill>
          </a:ln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2803312" y="572549"/>
            <a:ext cx="753885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You’ve chosen to be a Gob3 seller</a:t>
            </a:r>
            <a:endParaRPr lang="x-none" sz="28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599E3C2-953B-4C26-A0CE-4780887E2DA7}"/>
              </a:ext>
            </a:extLst>
          </p:cNvPr>
          <p:cNvGrpSpPr/>
          <p:nvPr/>
        </p:nvGrpSpPr>
        <p:grpSpPr>
          <a:xfrm>
            <a:off x="4765025" y="5014658"/>
            <a:ext cx="3578011" cy="478652"/>
            <a:chOff x="4847836" y="3501630"/>
            <a:chExt cx="2878548" cy="478652"/>
          </a:xfrm>
        </p:grpSpPr>
        <p:sp>
          <p:nvSpPr>
            <p:cNvPr id="12" name="Rectangle: Rounded Corners 11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xmlns="" id="{C17279CE-EB4A-4DFB-A3CF-A34CFFD84F71}"/>
                </a:ext>
              </a:extLst>
            </p:cNvPr>
            <p:cNvSpPr/>
            <p:nvPr/>
          </p:nvSpPr>
          <p:spPr>
            <a:xfrm>
              <a:off x="4847836" y="3523749"/>
              <a:ext cx="2878548" cy="4565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0E40565-DC59-4A53-91E6-127B5AC4E238}"/>
                </a:ext>
              </a:extLst>
            </p:cNvPr>
            <p:cNvSpPr txBox="1"/>
            <p:nvPr/>
          </p:nvSpPr>
          <p:spPr>
            <a:xfrm>
              <a:off x="5657516" y="3501630"/>
              <a:ext cx="1053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chemeClr val="bg1"/>
                  </a:solidFill>
                </a:rPr>
                <a:t>Register</a:t>
              </a:r>
              <a:endParaRPr lang="x-non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3D9AE5B-C841-426B-83EF-DC163E8963DD}"/>
              </a:ext>
            </a:extLst>
          </p:cNvPr>
          <p:cNvSpPr txBox="1"/>
          <p:nvPr/>
        </p:nvSpPr>
        <p:spPr>
          <a:xfrm>
            <a:off x="4494694" y="1114556"/>
            <a:ext cx="411867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Please fill the form below to register</a:t>
            </a:r>
            <a:endParaRPr lang="x-none" sz="2000" b="1" dirty="0">
              <a:solidFill>
                <a:srgbClr val="00B05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5C8FB6B-FF48-4F28-BD60-CA9BEB16435D}"/>
              </a:ext>
            </a:extLst>
          </p:cNvPr>
          <p:cNvGrpSpPr/>
          <p:nvPr/>
        </p:nvGrpSpPr>
        <p:grpSpPr>
          <a:xfrm>
            <a:off x="4722986" y="1821730"/>
            <a:ext cx="3620050" cy="344541"/>
            <a:chOff x="4925779" y="2537337"/>
            <a:chExt cx="2891007" cy="329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9A92921-3AA8-4F85-864D-1BB4E06CEE66}"/>
                </a:ext>
              </a:extLst>
            </p:cNvPr>
            <p:cNvSpPr txBox="1"/>
            <p:nvPr/>
          </p:nvSpPr>
          <p:spPr>
            <a:xfrm>
              <a:off x="5051834" y="2574257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First Name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7DB31F3C-8909-4378-AD15-9AD7F6A4FA49}"/>
                </a:ext>
              </a:extLst>
            </p:cNvPr>
            <p:cNvSpPr/>
            <p:nvPr/>
          </p:nvSpPr>
          <p:spPr>
            <a:xfrm>
              <a:off x="4925779" y="2537337"/>
              <a:ext cx="2891007" cy="27486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DD96AE3-A91C-435C-BE5A-9658A6D75D15}"/>
              </a:ext>
            </a:extLst>
          </p:cNvPr>
          <p:cNvGrpSpPr/>
          <p:nvPr/>
        </p:nvGrpSpPr>
        <p:grpSpPr>
          <a:xfrm>
            <a:off x="4722986" y="2278501"/>
            <a:ext cx="3624865" cy="342047"/>
            <a:chOff x="4902678" y="2550993"/>
            <a:chExt cx="2894852" cy="3269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8873733-2B90-44DA-9DCE-F9F9AAB3228E}"/>
                </a:ext>
              </a:extLst>
            </p:cNvPr>
            <p:cNvSpPr txBox="1"/>
            <p:nvPr/>
          </p:nvSpPr>
          <p:spPr>
            <a:xfrm>
              <a:off x="5051834" y="2574257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Last  Name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51C75722-37DA-4006-B88C-EC1C8F8D94AA}"/>
                </a:ext>
              </a:extLst>
            </p:cNvPr>
            <p:cNvSpPr/>
            <p:nvPr/>
          </p:nvSpPr>
          <p:spPr>
            <a:xfrm>
              <a:off x="4902678" y="2550993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13EDE0A-DE75-4427-B80B-8C4E5E56B52A}"/>
              </a:ext>
            </a:extLst>
          </p:cNvPr>
          <p:cNvGrpSpPr/>
          <p:nvPr/>
        </p:nvGrpSpPr>
        <p:grpSpPr>
          <a:xfrm>
            <a:off x="4727049" y="2719329"/>
            <a:ext cx="3624865" cy="344541"/>
            <a:chOff x="4926651" y="2623661"/>
            <a:chExt cx="2894852" cy="32930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5E48145-905E-4250-ACD3-3FE361494C35}"/>
                </a:ext>
              </a:extLst>
            </p:cNvPr>
            <p:cNvSpPr txBox="1"/>
            <p:nvPr/>
          </p:nvSpPr>
          <p:spPr>
            <a:xfrm>
              <a:off x="5075807" y="2660581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Phone Number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xmlns="" id="{32F45B4D-6C77-4163-8063-A7EB7DBD7E89}"/>
                </a:ext>
              </a:extLst>
            </p:cNvPr>
            <p:cNvSpPr/>
            <p:nvPr/>
          </p:nvSpPr>
          <p:spPr>
            <a:xfrm>
              <a:off x="4926651" y="2623661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F5D35DA1-3A21-48C1-8794-B761E14CC5CB}"/>
              </a:ext>
            </a:extLst>
          </p:cNvPr>
          <p:cNvGrpSpPr/>
          <p:nvPr/>
        </p:nvGrpSpPr>
        <p:grpSpPr>
          <a:xfrm>
            <a:off x="4722986" y="3149373"/>
            <a:ext cx="3624865" cy="344541"/>
            <a:chOff x="4902678" y="2537337"/>
            <a:chExt cx="2894852" cy="32930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BF8E0F9-288A-4B04-9E00-5980F955B0C8}"/>
                </a:ext>
              </a:extLst>
            </p:cNvPr>
            <p:cNvSpPr txBox="1"/>
            <p:nvPr/>
          </p:nvSpPr>
          <p:spPr>
            <a:xfrm>
              <a:off x="5051834" y="2574257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Place of  Sell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xmlns="" id="{01728374-36FF-4C1D-BDAA-DBC7A8F1E45A}"/>
                </a:ext>
              </a:extLst>
            </p:cNvPr>
            <p:cNvSpPr/>
            <p:nvPr/>
          </p:nvSpPr>
          <p:spPr>
            <a:xfrm>
              <a:off x="4902678" y="2537337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83D6475-6A8C-4103-8382-9514DA628843}"/>
              </a:ext>
            </a:extLst>
          </p:cNvPr>
          <p:cNvGrpSpPr/>
          <p:nvPr/>
        </p:nvGrpSpPr>
        <p:grpSpPr>
          <a:xfrm>
            <a:off x="4722986" y="3588081"/>
            <a:ext cx="3624865" cy="342047"/>
            <a:chOff x="4922768" y="3440347"/>
            <a:chExt cx="2894852" cy="32692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EBB11DC-0210-4D9F-8CB4-5A6772441C9C}"/>
                </a:ext>
              </a:extLst>
            </p:cNvPr>
            <p:cNvSpPr txBox="1"/>
            <p:nvPr/>
          </p:nvSpPr>
          <p:spPr>
            <a:xfrm>
              <a:off x="5061014" y="3449183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Enter Email Address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F3641D69-4312-4CFD-A434-6D23A2406C2B}"/>
                </a:ext>
              </a:extLst>
            </p:cNvPr>
            <p:cNvSpPr/>
            <p:nvPr/>
          </p:nvSpPr>
          <p:spPr>
            <a:xfrm>
              <a:off x="4922768" y="3440347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009D822-DEAF-4325-B3C4-834814B97029}"/>
              </a:ext>
            </a:extLst>
          </p:cNvPr>
          <p:cNvGrpSpPr/>
          <p:nvPr/>
        </p:nvGrpSpPr>
        <p:grpSpPr>
          <a:xfrm>
            <a:off x="4722986" y="4058823"/>
            <a:ext cx="3624865" cy="348634"/>
            <a:chOff x="4922768" y="3862964"/>
            <a:chExt cx="2894852" cy="33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34EFCB4-092B-4D59-B1F5-6A94D2682CBE}"/>
                </a:ext>
              </a:extLst>
            </p:cNvPr>
            <p:cNvSpPr txBox="1"/>
            <p:nvPr/>
          </p:nvSpPr>
          <p:spPr>
            <a:xfrm>
              <a:off x="5044277" y="3862964"/>
              <a:ext cx="1999634" cy="27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Create Username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65579AA2-6FB0-4DC0-AB39-89902CC3DB0F}"/>
                </a:ext>
              </a:extLst>
            </p:cNvPr>
            <p:cNvSpPr/>
            <p:nvPr/>
          </p:nvSpPr>
          <p:spPr>
            <a:xfrm>
              <a:off x="4922768" y="3869260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31FF1B3C-4F0D-4889-881C-4428CBC47CD2}"/>
              </a:ext>
            </a:extLst>
          </p:cNvPr>
          <p:cNvGrpSpPr/>
          <p:nvPr/>
        </p:nvGrpSpPr>
        <p:grpSpPr>
          <a:xfrm>
            <a:off x="4722986" y="4494611"/>
            <a:ext cx="3624865" cy="348634"/>
            <a:chOff x="4922768" y="3862964"/>
            <a:chExt cx="2894852" cy="33322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81E6C0A-40A9-433D-9D05-F687CE877C7B}"/>
                </a:ext>
              </a:extLst>
            </p:cNvPr>
            <p:cNvSpPr txBox="1"/>
            <p:nvPr/>
          </p:nvSpPr>
          <p:spPr>
            <a:xfrm>
              <a:off x="5044277" y="3862964"/>
              <a:ext cx="19996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Create Password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F3B6F9D4-A63D-4D02-8E73-BA35177C848A}"/>
                </a:ext>
              </a:extLst>
            </p:cNvPr>
            <p:cNvSpPr/>
            <p:nvPr/>
          </p:nvSpPr>
          <p:spPr>
            <a:xfrm>
              <a:off x="4922768" y="3869260"/>
              <a:ext cx="2894852" cy="326924"/>
            </a:xfrm>
            <a:prstGeom prst="roundRect">
              <a:avLst/>
            </a:prstGeom>
            <a:noFill/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054E80E-E79F-4032-855B-6087ACA32AE1}"/>
              </a:ext>
            </a:extLst>
          </p:cNvPr>
          <p:cNvGrpSpPr/>
          <p:nvPr/>
        </p:nvGrpSpPr>
        <p:grpSpPr>
          <a:xfrm>
            <a:off x="348301" y="71015"/>
            <a:ext cx="972502" cy="400110"/>
            <a:chOff x="1816308" y="1376153"/>
            <a:chExt cx="1039468" cy="4276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3D0C493-8206-473F-A25C-1BCD53AD942F}"/>
                </a:ext>
              </a:extLst>
            </p:cNvPr>
            <p:cNvSpPr txBox="1"/>
            <p:nvPr/>
          </p:nvSpPr>
          <p:spPr>
            <a:xfrm>
              <a:off x="1816308" y="1376153"/>
              <a:ext cx="982537" cy="4276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Gob3</a:t>
              </a:r>
              <a:endParaRPr lang="x-none" sz="2400" b="1" dirty="0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31E8B2E5-7EB0-48A5-91CA-483AB0B1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0896" y="1439207"/>
              <a:ext cx="274880" cy="27488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00654" y="5747382"/>
            <a:ext cx="4118672" cy="408111"/>
            <a:chOff x="4853878" y="5235225"/>
            <a:chExt cx="4118672" cy="408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3D9AE5B-C841-426B-83EF-DC163E8963DD}"/>
                </a:ext>
              </a:extLst>
            </p:cNvPr>
            <p:cNvSpPr txBox="1"/>
            <p:nvPr/>
          </p:nvSpPr>
          <p:spPr>
            <a:xfrm>
              <a:off x="4853878" y="5235225"/>
              <a:ext cx="2341594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</a:rPr>
                <a:t>Already a member ? </a:t>
              </a:r>
              <a:endParaRPr lang="x-none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62" name="TextBox 61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xmlns="" id="{33D9AE5B-C841-426B-83EF-DC163E8963DD}"/>
                </a:ext>
              </a:extLst>
            </p:cNvPr>
            <p:cNvSpPr txBox="1"/>
            <p:nvPr/>
          </p:nvSpPr>
          <p:spPr>
            <a:xfrm>
              <a:off x="7195472" y="5243226"/>
              <a:ext cx="1777078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u="sng" dirty="0">
                  <a:solidFill>
                    <a:srgbClr val="00B050"/>
                  </a:solidFill>
                  <a:latin typeface="+mj-lt"/>
                </a:rPr>
                <a:t>Login in here </a:t>
              </a:r>
              <a:endParaRPr lang="x-none" sz="2000" b="1" u="sng" dirty="0">
                <a:solidFill>
                  <a:srgbClr val="00B05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540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3854824" y="1093535"/>
            <a:ext cx="5546350" cy="398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4592097" y="1258025"/>
            <a:ext cx="3315958" cy="80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600" b="1" dirty="0"/>
              <a:t>Online Gob3</a:t>
            </a:r>
            <a:endParaRPr lang="x-none" sz="4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4B0E5B-DB7E-400C-A0D7-5E44C02C0585}"/>
              </a:ext>
            </a:extLst>
          </p:cNvPr>
          <p:cNvSpPr txBox="1"/>
          <p:nvPr/>
        </p:nvSpPr>
        <p:spPr>
          <a:xfrm>
            <a:off x="7686992" y="1327874"/>
            <a:ext cx="26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  <a:endParaRPr lang="x-non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A92921-3AA8-4F85-864D-1BB4E06CEE66}"/>
              </a:ext>
            </a:extLst>
          </p:cNvPr>
          <p:cNvSpPr txBox="1"/>
          <p:nvPr/>
        </p:nvSpPr>
        <p:spPr>
          <a:xfrm>
            <a:off x="5286129" y="2453833"/>
            <a:ext cx="1999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rPr>
              <a:t>Enter Username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E1FA30-2ED1-4EFB-B43A-DD7BCF0C19CF}"/>
              </a:ext>
            </a:extLst>
          </p:cNvPr>
          <p:cNvSpPr txBox="1"/>
          <p:nvPr/>
        </p:nvSpPr>
        <p:spPr>
          <a:xfrm>
            <a:off x="5248979" y="2973397"/>
            <a:ext cx="1999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Enter Password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46696" y="4461631"/>
            <a:ext cx="3321498" cy="292388"/>
            <a:chOff x="4817667" y="4065128"/>
            <a:chExt cx="3321498" cy="292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1D8F65F-374C-4C54-BEA3-A160F206CB64}"/>
                </a:ext>
              </a:extLst>
            </p:cNvPr>
            <p:cNvSpPr txBox="1"/>
            <p:nvPr/>
          </p:nvSpPr>
          <p:spPr>
            <a:xfrm>
              <a:off x="4817667" y="4065128"/>
              <a:ext cx="28948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Don’t have an account ?  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155062D3-35CF-4782-A8DA-838A563B3ECD}"/>
                </a:ext>
              </a:extLst>
            </p:cNvPr>
            <p:cNvSpPr txBox="1"/>
            <p:nvPr/>
          </p:nvSpPr>
          <p:spPr>
            <a:xfrm>
              <a:off x="6876089" y="4075701"/>
              <a:ext cx="1263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i="1" u="sng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Sign up !</a:t>
              </a:r>
              <a:endParaRPr lang="x-none" sz="1100" b="1" i="1" u="sng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06E197-4D2D-44DB-901C-A281E8F078D6}"/>
              </a:ext>
            </a:extLst>
          </p:cNvPr>
          <p:cNvSpPr txBox="1"/>
          <p:nvPr/>
        </p:nvSpPr>
        <p:spPr>
          <a:xfrm>
            <a:off x="4872528" y="1856564"/>
            <a:ext cx="476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+mj-lt"/>
              </a:rPr>
              <a:t>“we care for your well beans”</a:t>
            </a:r>
            <a:endParaRPr lang="x-none" sz="1600" i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DB31F3C-8909-4378-AD15-9AD7F6A4FA49}"/>
              </a:ext>
            </a:extLst>
          </p:cNvPr>
          <p:cNvSpPr/>
          <p:nvPr/>
        </p:nvSpPr>
        <p:spPr>
          <a:xfrm>
            <a:off x="4902678" y="2411081"/>
            <a:ext cx="2894852" cy="377976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5596708" y="3734229"/>
            <a:ext cx="1251085" cy="403579"/>
            <a:chOff x="5596708" y="3505621"/>
            <a:chExt cx="1251085" cy="403579"/>
          </a:xfrm>
        </p:grpSpPr>
        <p:sp>
          <p:nvSpPr>
            <p:cNvPr id="12" name="Rectangle: Rounded Corners 11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xmlns="" id="{C17279CE-EB4A-4DFB-A3CF-A34CFFD84F71}"/>
                </a:ext>
              </a:extLst>
            </p:cNvPr>
            <p:cNvSpPr/>
            <p:nvPr/>
          </p:nvSpPr>
          <p:spPr>
            <a:xfrm>
              <a:off x="5596708" y="3539866"/>
              <a:ext cx="1251085" cy="3693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0E40565-DC59-4A53-91E6-127B5AC4E238}"/>
                </a:ext>
              </a:extLst>
            </p:cNvPr>
            <p:cNvSpPr txBox="1"/>
            <p:nvPr/>
          </p:nvSpPr>
          <p:spPr>
            <a:xfrm>
              <a:off x="5779348" y="3505621"/>
              <a:ext cx="821478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Sign in</a:t>
              </a:r>
              <a:endParaRPr lang="x-non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3A7CF1D-8039-47D3-B42B-F3DB5308E947}"/>
              </a:ext>
            </a:extLst>
          </p:cNvPr>
          <p:cNvSpPr/>
          <p:nvPr/>
        </p:nvSpPr>
        <p:spPr>
          <a:xfrm>
            <a:off x="4899785" y="2923283"/>
            <a:ext cx="2894852" cy="362891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sp>
        <p:nvSpPr>
          <p:cNvPr id="28" name="TextBox 2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85C41C12-88CA-438B-8497-89258C5290BF}"/>
              </a:ext>
            </a:extLst>
          </p:cNvPr>
          <p:cNvSpPr txBox="1"/>
          <p:nvPr/>
        </p:nvSpPr>
        <p:spPr>
          <a:xfrm>
            <a:off x="7817619" y="2957752"/>
            <a:ext cx="158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u="sng" dirty="0">
                <a:solidFill>
                  <a:srgbClr val="00B050"/>
                </a:solidFill>
              </a:rPr>
              <a:t>Forgot password ?</a:t>
            </a:r>
            <a:endParaRPr lang="x-none" sz="1400" i="1" u="sng" dirty="0">
              <a:solidFill>
                <a:srgbClr val="00B05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45468" y="3392330"/>
            <a:ext cx="1340478" cy="276999"/>
            <a:chOff x="4945468" y="3192299"/>
            <a:chExt cx="1340478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A9E2B08-BA66-445D-8635-40765E37A26D}"/>
                </a:ext>
              </a:extLst>
            </p:cNvPr>
            <p:cNvSpPr txBox="1"/>
            <p:nvPr/>
          </p:nvSpPr>
          <p:spPr>
            <a:xfrm>
              <a:off x="5034861" y="3192299"/>
              <a:ext cx="1251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Remember me</a:t>
              </a:r>
              <a:endParaRPr lang="x-non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8FC3267-4796-420B-AF56-0906A38877E5}"/>
                </a:ext>
              </a:extLst>
            </p:cNvPr>
            <p:cNvSpPr/>
            <p:nvPr/>
          </p:nvSpPr>
          <p:spPr>
            <a:xfrm>
              <a:off x="4945468" y="3246591"/>
              <a:ext cx="136799" cy="149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59B3D343-6669-4F53-9C8C-7A6C9ED41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79" y="1486191"/>
            <a:ext cx="343831" cy="3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6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9A92921-3AA8-4F85-864D-1BB4E06CEE66}"/>
              </a:ext>
            </a:extLst>
          </p:cNvPr>
          <p:cNvSpPr txBox="1"/>
          <p:nvPr/>
        </p:nvSpPr>
        <p:spPr>
          <a:xfrm>
            <a:off x="5312462" y="2654136"/>
            <a:ext cx="20745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rPr>
              <a:t>Enter New Password 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DB31F3C-8909-4378-AD15-9AD7F6A4FA49}"/>
              </a:ext>
            </a:extLst>
          </p:cNvPr>
          <p:cNvSpPr/>
          <p:nvPr/>
        </p:nvSpPr>
        <p:spPr>
          <a:xfrm>
            <a:off x="4879156" y="2607339"/>
            <a:ext cx="2941160" cy="378566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5157788" y="3166086"/>
            <a:ext cx="2214563" cy="420072"/>
            <a:chOff x="5779347" y="3511290"/>
            <a:chExt cx="2878878" cy="36933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C17279CE-EB4A-4DFB-A3CF-A34CFFD84F71}"/>
                </a:ext>
              </a:extLst>
            </p:cNvPr>
            <p:cNvSpPr/>
            <p:nvPr/>
          </p:nvSpPr>
          <p:spPr>
            <a:xfrm>
              <a:off x="6099457" y="3511290"/>
              <a:ext cx="2314576" cy="36933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0E40565-DC59-4A53-91E6-127B5AC4E238}"/>
                </a:ext>
              </a:extLst>
            </p:cNvPr>
            <p:cNvSpPr txBox="1"/>
            <p:nvPr/>
          </p:nvSpPr>
          <p:spPr>
            <a:xfrm>
              <a:off x="5779347" y="3527294"/>
              <a:ext cx="2878878" cy="32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Reset Password</a:t>
              </a:r>
              <a:endParaRPr lang="x-non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992584" y="211015"/>
            <a:ext cx="995096" cy="389060"/>
            <a:chOff x="4592097" y="957982"/>
            <a:chExt cx="102335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4592097" y="957982"/>
              <a:ext cx="780003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Gob3</a:t>
              </a:r>
              <a:endParaRPr lang="x-none" sz="4600" b="1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59B3D343-6669-4F53-9C8C-7A6C9ED4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912" y="957982"/>
              <a:ext cx="329543" cy="329543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D3EF41-882D-43C8-9894-B8A8A19C52B1}"/>
              </a:ext>
            </a:extLst>
          </p:cNvPr>
          <p:cNvSpPr txBox="1"/>
          <p:nvPr/>
        </p:nvSpPr>
        <p:spPr>
          <a:xfrm>
            <a:off x="4685609" y="1377828"/>
            <a:ext cx="332899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/>
              <a:t>Forgot Password</a:t>
            </a:r>
            <a:endParaRPr lang="x-none" sz="6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99549D9-C268-4EA3-A137-779B80362D94}"/>
              </a:ext>
            </a:extLst>
          </p:cNvPr>
          <p:cNvSpPr txBox="1"/>
          <p:nvPr/>
        </p:nvSpPr>
        <p:spPr>
          <a:xfrm>
            <a:off x="5286129" y="2116947"/>
            <a:ext cx="19996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rPr>
              <a:t>Enter Username</a:t>
            </a:r>
            <a:endParaRPr lang="x-none" sz="1300" dirty="0">
              <a:solidFill>
                <a:schemeClr val="bg1">
                  <a:lumMod val="6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3112C6F7-038E-4683-8AA8-A5F564DCF9C7}"/>
              </a:ext>
            </a:extLst>
          </p:cNvPr>
          <p:cNvSpPr/>
          <p:nvPr/>
        </p:nvSpPr>
        <p:spPr>
          <a:xfrm>
            <a:off x="4902678" y="2074195"/>
            <a:ext cx="2894852" cy="377976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33457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740165F-33FB-40CD-B415-B6E4687FB4B8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E174B3-83BE-49CC-9CC3-CB4312AA0AE1}"/>
              </a:ext>
            </a:extLst>
          </p:cNvPr>
          <p:cNvSpPr txBox="1"/>
          <p:nvPr/>
        </p:nvSpPr>
        <p:spPr>
          <a:xfrm>
            <a:off x="522514" y="2156110"/>
            <a:ext cx="11132457" cy="10772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</a:rPr>
              <a:t>Success! You’ve changed your password. We’ve sent you an email confirmation.</a:t>
            </a:r>
            <a:endParaRPr lang="x-none" sz="6000" b="1" dirty="0">
              <a:solidFill>
                <a:srgbClr val="00B05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A6942B0-723B-4367-BF92-0FBE0A36A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6" y="3680781"/>
            <a:ext cx="903784" cy="903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EEA4AF-7A94-4778-8056-0AB157D8E1F4}"/>
              </a:ext>
            </a:extLst>
          </p:cNvPr>
          <p:cNvSpPr txBox="1"/>
          <p:nvPr/>
        </p:nvSpPr>
        <p:spPr>
          <a:xfrm>
            <a:off x="9525837" y="6477389"/>
            <a:ext cx="1049330" cy="2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Powered by :</a:t>
            </a:r>
            <a:endParaRPr lang="x-none" sz="13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0D34CF-1B11-41B1-970A-003822B73CAE}"/>
              </a:ext>
            </a:extLst>
          </p:cNvPr>
          <p:cNvSpPr txBox="1"/>
          <p:nvPr/>
        </p:nvSpPr>
        <p:spPr>
          <a:xfrm>
            <a:off x="10555070" y="6434489"/>
            <a:ext cx="123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rPr>
              <a:t>Group 3</a:t>
            </a:r>
            <a:endParaRPr lang="x-none" dirty="0">
              <a:solidFill>
                <a:schemeClr val="bg1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70338" y="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91846"/>
            <a:ext cx="995096" cy="389060"/>
            <a:chOff x="4592097" y="957982"/>
            <a:chExt cx="1023358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4592097" y="957982"/>
              <a:ext cx="780003" cy="4001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b="1" dirty="0"/>
                <a:t>Gob3</a:t>
              </a:r>
              <a:endParaRPr lang="x-none" sz="4600" b="1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59B3D343-6669-4F53-9C8C-7A6C9ED4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912" y="957982"/>
              <a:ext cx="329543" cy="329543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599759" y="2277941"/>
            <a:ext cx="5401366" cy="1895767"/>
            <a:chOff x="3828359" y="1134941"/>
            <a:chExt cx="5401366" cy="18957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9A92921-3AA8-4F85-864D-1BB4E06CEE66}"/>
                </a:ext>
              </a:extLst>
            </p:cNvPr>
            <p:cNvSpPr txBox="1"/>
            <p:nvPr/>
          </p:nvSpPr>
          <p:spPr>
            <a:xfrm>
              <a:off x="4243041" y="1649782"/>
              <a:ext cx="4572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You’re now  a member of our affiliated beans (</a:t>
              </a:r>
              <a:r>
                <a:rPr lang="en-GB" sz="1300" b="1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Gob3</a:t>
              </a:r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) sellers in Ghana. 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668002" y="2610635"/>
              <a:ext cx="1780476" cy="420073"/>
              <a:chOff x="6099457" y="3753743"/>
              <a:chExt cx="2314576" cy="36933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C17279CE-EB4A-4DFB-A3CF-A34CFFD84F71}"/>
                  </a:ext>
                </a:extLst>
              </p:cNvPr>
              <p:cNvSpPr/>
              <p:nvPr/>
            </p:nvSpPr>
            <p:spPr>
              <a:xfrm>
                <a:off x="6099457" y="3753743"/>
                <a:ext cx="2314576" cy="36933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 dirty="0"/>
              </a:p>
            </p:txBody>
          </p:sp>
          <p:sp>
            <p:nvSpPr>
              <p:cNvPr id="13" name="TextBox 12">
                <a:hlinkClick r:id="rId4" action="ppaction://hlinksldjump" highlightClick="1"/>
                <a:extLst>
                  <a:ext uri="{FF2B5EF4-FFF2-40B4-BE49-F238E27FC236}">
                    <a16:creationId xmlns:a16="http://schemas.microsoft.com/office/drawing/2014/main" xmlns="" id="{60E40565-DC59-4A53-91E6-127B5AC4E238}"/>
                  </a:ext>
                </a:extLst>
              </p:cNvPr>
              <p:cNvSpPr txBox="1"/>
              <p:nvPr/>
            </p:nvSpPr>
            <p:spPr>
              <a:xfrm>
                <a:off x="6235629" y="3769752"/>
                <a:ext cx="1966312" cy="324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Login</a:t>
                </a:r>
                <a:endParaRPr lang="x-none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8D3EF41-882D-43C8-9894-B8A8A19C52B1}"/>
                </a:ext>
              </a:extLst>
            </p:cNvPr>
            <p:cNvSpPr txBox="1"/>
            <p:nvPr/>
          </p:nvSpPr>
          <p:spPr>
            <a:xfrm>
              <a:off x="3828359" y="1134941"/>
              <a:ext cx="5401366" cy="5847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</a:rPr>
                <a:t>You’ve successfully signed up!</a:t>
              </a:r>
              <a:endParaRPr lang="x-none" sz="60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9A92921-3AA8-4F85-864D-1BB4E06CEE66}"/>
                </a:ext>
              </a:extLst>
            </p:cNvPr>
            <p:cNvSpPr txBox="1"/>
            <p:nvPr/>
          </p:nvSpPr>
          <p:spPr>
            <a:xfrm>
              <a:off x="4243041" y="2124170"/>
              <a:ext cx="4572002" cy="35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solidFill>
                    <a:schemeClr val="bg1">
                      <a:lumMod val="65000"/>
                    </a:schemeClr>
                  </a:solidFill>
                  <a:latin typeface="Corbel Light" panose="020B0303020204020204" pitchFamily="34" charset="0"/>
                </a:rPr>
                <a:t>Click on the link below to sign in .</a:t>
              </a:r>
              <a:endParaRPr lang="x-none" sz="1300" dirty="0">
                <a:solidFill>
                  <a:schemeClr val="bg1">
                    <a:lumMod val="65000"/>
                  </a:schemeClr>
                </a:solidFill>
                <a:latin typeface="Corbel Light" panose="020B03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24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35169" y="15018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ED973E6-6B0A-46F2-B69A-FFF90773E738}"/>
              </a:ext>
            </a:extLst>
          </p:cNvPr>
          <p:cNvGrpSpPr/>
          <p:nvPr/>
        </p:nvGrpSpPr>
        <p:grpSpPr>
          <a:xfrm>
            <a:off x="9525837" y="6434489"/>
            <a:ext cx="2260881" cy="338554"/>
            <a:chOff x="9525837" y="6414393"/>
            <a:chExt cx="226088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362BC-7E05-490F-B26A-A59DB9BBC0D4}"/>
                </a:ext>
              </a:extLst>
            </p:cNvPr>
            <p:cNvSpPr txBox="1"/>
            <p:nvPr/>
          </p:nvSpPr>
          <p:spPr>
            <a:xfrm>
              <a:off x="9525837" y="6461193"/>
              <a:ext cx="104933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Powered by :</a:t>
              </a:r>
              <a:endParaRPr lang="x-none" sz="13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F86AD0-8293-49CF-B16C-F89EE3726ED4}"/>
                </a:ext>
              </a:extLst>
            </p:cNvPr>
            <p:cNvSpPr txBox="1"/>
            <p:nvPr/>
          </p:nvSpPr>
          <p:spPr>
            <a:xfrm>
              <a:off x="10555070" y="6414393"/>
              <a:ext cx="123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50000"/>
                    </a:schemeClr>
                  </a:solidFill>
                  <a:latin typeface="Brush Script MT" panose="03060802040406070304" pitchFamily="66" charset="0"/>
                </a:rPr>
                <a:t>Group 3</a:t>
              </a:r>
              <a:endParaRPr lang="x-none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85802" y="30249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110533"/>
            <a:ext cx="396538" cy="2702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16" y="726826"/>
            <a:ext cx="814702" cy="5020829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C9B7D980-7F7F-458A-B1EA-21891B70F34F}"/>
              </a:ext>
            </a:extLst>
          </p:cNvPr>
          <p:cNvCxnSpPr/>
          <p:nvPr/>
        </p:nvCxnSpPr>
        <p:spPr>
          <a:xfrm>
            <a:off x="119174" y="368070"/>
            <a:ext cx="40584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7950D60-83C4-404E-AD8E-6D21CE88A2E0}"/>
              </a:ext>
            </a:extLst>
          </p:cNvPr>
          <p:cNvCxnSpPr/>
          <p:nvPr/>
        </p:nvCxnSpPr>
        <p:spPr>
          <a:xfrm>
            <a:off x="119174" y="558960"/>
            <a:ext cx="40584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hlinkClick r:id="rId3" action="ppaction://hlinksldjump" highlightClick="1"/>
            <a:hlinkHover r:id="rId3" action="ppaction://hlinksldjump" highlightClick="1"/>
            <a:extLst>
              <a:ext uri="{FF2B5EF4-FFF2-40B4-BE49-F238E27FC236}">
                <a16:creationId xmlns:a16="http://schemas.microsoft.com/office/drawing/2014/main" xmlns="" id="{F1F38BCD-F489-4853-B599-4ADD3D0D652D}"/>
              </a:ext>
            </a:extLst>
          </p:cNvPr>
          <p:cNvCxnSpPr/>
          <p:nvPr/>
        </p:nvCxnSpPr>
        <p:spPr>
          <a:xfrm>
            <a:off x="119174" y="158850"/>
            <a:ext cx="405848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B0FE12D-7E1A-44D1-AEFD-45191169C1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" y="753751"/>
            <a:ext cx="706318" cy="706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889AC3D-0115-4931-8612-223A79CA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880" y="833423"/>
            <a:ext cx="378527" cy="378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BD1D79C-2039-4816-AAE6-5712E2D9E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0235" y="1330489"/>
            <a:ext cx="307776" cy="3077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4330AE3-735F-43D5-88DE-1DC7035DD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405" y="1792987"/>
            <a:ext cx="312274" cy="312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E415625-A9EE-44B2-A965-99E6098A8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84" y="1766716"/>
            <a:ext cx="553212" cy="5532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34C21D0-940E-4739-BC4A-82A5C75687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94" y="2655823"/>
            <a:ext cx="502920" cy="502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80ED6D-3B10-438D-AEFA-E65B246558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11" y="3504777"/>
            <a:ext cx="502920" cy="502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B7EC6054-9D5D-4672-BF7F-31416A36E5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548" y="24057"/>
            <a:ext cx="457200" cy="457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C326581-9CFC-4BBD-920D-0F86A1A9C9B0}"/>
              </a:ext>
            </a:extLst>
          </p:cNvPr>
          <p:cNvSpPr txBox="1"/>
          <p:nvPr/>
        </p:nvSpPr>
        <p:spPr>
          <a:xfrm>
            <a:off x="11405937" y="108676"/>
            <a:ext cx="713130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Donzy</a:t>
            </a:r>
            <a:endParaRPr lang="x-none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58855635-C9E3-4D77-A30A-1D3C7D9031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5990" y="554698"/>
            <a:ext cx="238125" cy="23812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10FC477-1C7E-4C29-86CB-DDCB4C7B3AE8}"/>
              </a:ext>
            </a:extLst>
          </p:cNvPr>
          <p:cNvSpPr/>
          <p:nvPr/>
        </p:nvSpPr>
        <p:spPr>
          <a:xfrm>
            <a:off x="10202460" y="833423"/>
            <a:ext cx="1487059" cy="23944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B680C7E-86E9-4FFF-AF35-541C9A0900F4}"/>
              </a:ext>
            </a:extLst>
          </p:cNvPr>
          <p:cNvSpPr/>
          <p:nvPr/>
        </p:nvSpPr>
        <p:spPr>
          <a:xfrm>
            <a:off x="10334172" y="1106910"/>
            <a:ext cx="1231648" cy="26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Lorem </a:t>
            </a:r>
            <a:endParaRPr lang="x-none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792B760-C36E-437B-BE69-A464DC24E412}"/>
              </a:ext>
            </a:extLst>
          </p:cNvPr>
          <p:cNvSpPr/>
          <p:nvPr/>
        </p:nvSpPr>
        <p:spPr>
          <a:xfrm>
            <a:off x="10334172" y="1515493"/>
            <a:ext cx="1231648" cy="26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Lorem</a:t>
            </a:r>
            <a:endParaRPr lang="x-non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22240CE-1AC3-4F8C-A621-056C8AA459A1}"/>
              </a:ext>
            </a:extLst>
          </p:cNvPr>
          <p:cNvSpPr/>
          <p:nvPr/>
        </p:nvSpPr>
        <p:spPr>
          <a:xfrm>
            <a:off x="10334172" y="1940333"/>
            <a:ext cx="1231648" cy="26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Lorem</a:t>
            </a:r>
            <a:endParaRPr lang="x-non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CB8097F-B1A1-444F-90FB-3087BA8BC95E}"/>
              </a:ext>
            </a:extLst>
          </p:cNvPr>
          <p:cNvSpPr/>
          <p:nvPr/>
        </p:nvSpPr>
        <p:spPr>
          <a:xfrm>
            <a:off x="10334172" y="2357440"/>
            <a:ext cx="1231648" cy="26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Lorem</a:t>
            </a:r>
            <a:endParaRPr lang="x-none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4DB8B30A-1F81-47E1-8D0B-E1E65DCC4C63}"/>
              </a:ext>
            </a:extLst>
          </p:cNvPr>
          <p:cNvSpPr/>
          <p:nvPr/>
        </p:nvSpPr>
        <p:spPr>
          <a:xfrm>
            <a:off x="10322140" y="2811308"/>
            <a:ext cx="1231648" cy="26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Out</a:t>
            </a:r>
            <a:endParaRPr lang="x-none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9F590717-C439-4B5A-B4F3-720C26D853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43459" y="2866081"/>
            <a:ext cx="216692" cy="1661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264EF0D8-F00F-44D6-BE82-DAA4721DF1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45" y="4246113"/>
            <a:ext cx="510443" cy="51044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44B32C67-A06D-488A-ADC3-1082A7FCBB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503" y="4970251"/>
            <a:ext cx="502920" cy="50292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471F3F72-3876-44E2-B03B-70D4C2422279}"/>
              </a:ext>
            </a:extLst>
          </p:cNvPr>
          <p:cNvSpPr/>
          <p:nvPr/>
        </p:nvSpPr>
        <p:spPr>
          <a:xfrm>
            <a:off x="2517969" y="175963"/>
            <a:ext cx="2018024" cy="27428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Purchases left:</a:t>
            </a:r>
            <a:endParaRPr lang="x-non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FCFC3D0-9416-4F3B-B9F8-CD3A12B89788}"/>
              </a:ext>
            </a:extLst>
          </p:cNvPr>
          <p:cNvSpPr/>
          <p:nvPr/>
        </p:nvSpPr>
        <p:spPr>
          <a:xfrm>
            <a:off x="1296527" y="186424"/>
            <a:ext cx="780537" cy="27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59:59</a:t>
            </a:r>
            <a:endParaRPr lang="x-none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207B1630-84BF-4317-8F82-C912414B2D19}"/>
              </a:ext>
            </a:extLst>
          </p:cNvPr>
          <p:cNvSpPr/>
          <p:nvPr/>
        </p:nvSpPr>
        <p:spPr>
          <a:xfrm>
            <a:off x="4976898" y="128328"/>
            <a:ext cx="1667788" cy="35379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50</a:t>
            </a:r>
            <a:endParaRPr lang="x-non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787C1332-A160-4D8A-9E38-6B04F983DBDF}"/>
              </a:ext>
            </a:extLst>
          </p:cNvPr>
          <p:cNvSpPr/>
          <p:nvPr/>
        </p:nvSpPr>
        <p:spPr>
          <a:xfrm>
            <a:off x="4987639" y="144862"/>
            <a:ext cx="335868" cy="323788"/>
          </a:xfrm>
          <a:prstGeom prst="ellipse">
            <a:avLst/>
          </a:prstGeom>
          <a:solidFill>
            <a:schemeClr val="bg1"/>
          </a:solidFill>
          <a:ln>
            <a:solidFill>
              <a:srgbClr val="3FD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858EF357-EF7C-43BD-B13F-5BC14E2A6320}"/>
              </a:ext>
            </a:extLst>
          </p:cNvPr>
          <p:cNvSpPr/>
          <p:nvPr/>
        </p:nvSpPr>
        <p:spPr>
          <a:xfrm>
            <a:off x="4976898" y="752631"/>
            <a:ext cx="1667788" cy="3537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30</a:t>
            </a:r>
            <a:endParaRPr lang="x-none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827CDFCC-BA8C-481C-B5AC-2BB33E5D3D8D}"/>
              </a:ext>
            </a:extLst>
          </p:cNvPr>
          <p:cNvSpPr/>
          <p:nvPr/>
        </p:nvSpPr>
        <p:spPr>
          <a:xfrm>
            <a:off x="4987639" y="769165"/>
            <a:ext cx="335868" cy="32378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CC50C8DE-B848-40B3-BBE6-ACAB4FA6E5C6}"/>
              </a:ext>
            </a:extLst>
          </p:cNvPr>
          <p:cNvSpPr/>
          <p:nvPr/>
        </p:nvSpPr>
        <p:spPr>
          <a:xfrm>
            <a:off x="4976898" y="1374932"/>
            <a:ext cx="1667788" cy="35379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  <a:endParaRPr lang="x-none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FB7247F2-04F1-457E-BB49-0DBD0F59F5C2}"/>
              </a:ext>
            </a:extLst>
          </p:cNvPr>
          <p:cNvSpPr/>
          <p:nvPr/>
        </p:nvSpPr>
        <p:spPr>
          <a:xfrm>
            <a:off x="4987639" y="1391466"/>
            <a:ext cx="335868" cy="32378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CFBE68B1-8E99-4781-A6CB-DFA426FCA5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737" y="5954874"/>
            <a:ext cx="576661" cy="576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B92728E5-3D37-4076-8BC3-2959B36EC6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5228" y="80047"/>
            <a:ext cx="457200" cy="4572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8759F63A-CF79-4081-9201-1879295CC905}"/>
              </a:ext>
            </a:extLst>
          </p:cNvPr>
          <p:cNvSpPr/>
          <p:nvPr/>
        </p:nvSpPr>
        <p:spPr>
          <a:xfrm>
            <a:off x="8227503" y="80048"/>
            <a:ext cx="1747624" cy="38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Search</a:t>
            </a:r>
            <a:endParaRPr lang="x-non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18114" y="-841829"/>
            <a:ext cx="12262338" cy="770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23" name="Rectangle 22"/>
          <p:cNvSpPr/>
          <p:nvPr/>
        </p:nvSpPr>
        <p:spPr>
          <a:xfrm>
            <a:off x="-17770" y="-833026"/>
            <a:ext cx="12249962" cy="4570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Seller’s-Dash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4" action="ppaction://hlinksldjump"/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5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337079" y="96820"/>
            <a:ext cx="71313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Gob3</a:t>
            </a:r>
            <a:endParaRPr lang="x-none" b="1" dirty="0"/>
          </a:p>
        </p:txBody>
      </p:sp>
      <p:sp>
        <p:nvSpPr>
          <p:cNvPr id="3" name="AutoShape 4" descr="See the source image">
            <a:extLst>
              <a:ext uri="{FF2B5EF4-FFF2-40B4-BE49-F238E27FC236}">
                <a16:creationId xmlns:a16="http://schemas.microsoft.com/office/drawing/2014/main" xmlns="" id="{3F3DF57F-797F-4066-A604-EEA4781E7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70" name="Picture 69">
            <a:hlinkClick r:id="rId5" action="ppaction://hlinksldjump"/>
            <a:extLst>
              <a:ext uri="{FF2B5EF4-FFF2-40B4-BE49-F238E27FC236}">
                <a16:creationId xmlns:a16="http://schemas.microsoft.com/office/drawing/2014/main" xmlns="" id="{4733FCD7-0886-4242-90EC-55D2B3DAA5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7" y="110539"/>
            <a:ext cx="261257" cy="261257"/>
          </a:xfrm>
          <a:prstGeom prst="rect">
            <a:avLst/>
          </a:prstGeom>
        </p:spPr>
      </p:pic>
      <p:sp>
        <p:nvSpPr>
          <p:cNvPr id="37" name="TextBox 36">
            <a:hlinkClick r:id="rId7" action="ppaction://hlinksldjump"/>
            <a:extLst>
              <a:ext uri="{FF2B5EF4-FFF2-40B4-BE49-F238E27FC236}">
                <a16:creationId xmlns:a16="http://schemas.microsoft.com/office/drawing/2014/main" xmlns="" id="{8E6955E6-15F1-46EF-8E53-53FA11C8BA69}"/>
              </a:ext>
            </a:extLst>
          </p:cNvPr>
          <p:cNvSpPr txBox="1"/>
          <p:nvPr/>
        </p:nvSpPr>
        <p:spPr>
          <a:xfrm>
            <a:off x="11390795" y="233085"/>
            <a:ext cx="713130" cy="38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3FD543"/>
                </a:solidFill>
                <a:latin typeface="Gadugi" panose="020B0502040204020203" pitchFamily="34" charset="0"/>
              </a:rPr>
              <a:t>#G241</a:t>
            </a:r>
            <a:endParaRPr lang="x-none" sz="1100" b="1" dirty="0">
              <a:solidFill>
                <a:srgbClr val="3FD543"/>
              </a:solidFill>
              <a:latin typeface="Gadugi" panose="020B0502040204020203" pitchFamily="34" charset="0"/>
            </a:endParaRPr>
          </a:p>
        </p:txBody>
      </p:sp>
      <p:sp>
        <p:nvSpPr>
          <p:cNvPr id="87" name="TextBox 86">
            <a:hlinkClick r:id="rId5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2981449" y="1461057"/>
            <a:ext cx="296215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x-none" sz="2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273849" y="6338396"/>
            <a:ext cx="4551207" cy="373314"/>
            <a:chOff x="5273849" y="6429836"/>
            <a:chExt cx="4551207" cy="373314"/>
          </a:xfrm>
        </p:grpSpPr>
        <p:grpSp>
          <p:nvGrpSpPr>
            <p:cNvPr id="20" name="Group 19"/>
            <p:cNvGrpSpPr/>
            <p:nvPr/>
          </p:nvGrpSpPr>
          <p:grpSpPr>
            <a:xfrm>
              <a:off x="5273849" y="6433818"/>
              <a:ext cx="2847063" cy="369332"/>
              <a:chOff x="3792521" y="6342378"/>
              <a:chExt cx="2847063" cy="369332"/>
            </a:xfrm>
          </p:grpSpPr>
          <p:sp>
            <p:nvSpPr>
              <p:cNvPr id="126" name="TextBox 12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4035856" y="6342378"/>
                <a:ext cx="260372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Available</a:t>
                </a:r>
                <a:endParaRPr lang="x-none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92521" y="6364224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863013" y="6429836"/>
              <a:ext cx="2962043" cy="369332"/>
              <a:chOff x="5436549" y="6338396"/>
              <a:chExt cx="2962043" cy="369332"/>
            </a:xfrm>
          </p:grpSpPr>
          <p:sp>
            <p:nvSpPr>
              <p:cNvPr id="127" name="TextBox 12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693A3610-533C-4CBC-8B46-3A017BC84EAC}"/>
                  </a:ext>
                </a:extLst>
              </p:cNvPr>
              <p:cNvSpPr txBox="1"/>
              <p:nvPr/>
            </p:nvSpPr>
            <p:spPr>
              <a:xfrm>
                <a:off x="5794864" y="6338396"/>
                <a:ext cx="260372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available</a:t>
                </a:r>
                <a:endParaRPr lang="x-none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436549" y="6364224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7FB043E3-37C2-4413-9BF6-772AF2E10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045723"/>
              </p:ext>
            </p:extLst>
          </p:nvPr>
        </p:nvGraphicFramePr>
        <p:xfrm>
          <a:off x="2014558" y="-90657"/>
          <a:ext cx="4180946" cy="341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9" name="Oval 98">
            <a:extLst>
              <a:ext uri="{FF2B5EF4-FFF2-40B4-BE49-F238E27FC236}">
                <a16:creationId xmlns:a16="http://schemas.microsoft.com/office/drawing/2014/main" xmlns="" id="{3CB7E806-B251-4441-8B4D-E743582283A1}"/>
              </a:ext>
            </a:extLst>
          </p:cNvPr>
          <p:cNvSpPr/>
          <p:nvPr/>
        </p:nvSpPr>
        <p:spPr>
          <a:xfrm>
            <a:off x="3180477" y="87417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F8D515A-2B56-4BC7-82A5-9A3436BEA838}"/>
              </a:ext>
            </a:extLst>
          </p:cNvPr>
          <p:cNvSpPr/>
          <p:nvPr/>
        </p:nvSpPr>
        <p:spPr>
          <a:xfrm>
            <a:off x="2684" y="726826"/>
            <a:ext cx="814702" cy="5020829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D58BF1C6-3648-406F-9E0C-B3AC189B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984571"/>
              </p:ext>
            </p:extLst>
          </p:nvPr>
        </p:nvGraphicFramePr>
        <p:xfrm>
          <a:off x="6614224" y="424490"/>
          <a:ext cx="3846964" cy="298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xmlns="" id="{ABF448BE-51F4-4154-9008-0163839F36E6}"/>
              </a:ext>
            </a:extLst>
          </p:cNvPr>
          <p:cNvSpPr/>
          <p:nvPr/>
        </p:nvSpPr>
        <p:spPr>
          <a:xfrm>
            <a:off x="7255516" y="478948"/>
            <a:ext cx="27432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5DAD65BC-07B2-4F12-BD08-F808ED96D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7062" y="-222689"/>
            <a:ext cx="457200" cy="457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D6AD157-2D49-4573-A687-B8B6CD084A92}"/>
              </a:ext>
            </a:extLst>
          </p:cNvPr>
          <p:cNvSpPr txBox="1"/>
          <p:nvPr/>
        </p:nvSpPr>
        <p:spPr>
          <a:xfrm>
            <a:off x="11420451" y="-109042"/>
            <a:ext cx="713130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Donzy</a:t>
            </a:r>
            <a:endParaRPr lang="x-none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50531423-84CA-4D9F-A917-EE9EF7A655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1" y="898807"/>
            <a:ext cx="424237" cy="424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A4F7C1-4D7A-482B-99A4-3F3F77C65F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32" y="1644279"/>
            <a:ext cx="608533" cy="608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176CA0D-CAE6-4B11-8384-AB4C5A907F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32" y="2587709"/>
            <a:ext cx="608533" cy="608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7157A01-A4F5-4B55-80F1-E5A49CE991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86" y="3558763"/>
            <a:ext cx="669386" cy="669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3FFC5E1-311D-41F8-8D2C-7ACE7F5D43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618" y="4503591"/>
            <a:ext cx="608533" cy="6085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81145AD-FFDC-4077-9918-3D4C8A567CCD}"/>
              </a:ext>
            </a:extLst>
          </p:cNvPr>
          <p:cNvSpPr txBox="1"/>
          <p:nvPr/>
        </p:nvSpPr>
        <p:spPr>
          <a:xfrm>
            <a:off x="9525837" y="6477389"/>
            <a:ext cx="1049330" cy="2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Powered by :</a:t>
            </a:r>
            <a:endParaRPr lang="x-none" sz="13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07A924-3A58-401A-8DE4-F7AEFC9F49FF}"/>
              </a:ext>
            </a:extLst>
          </p:cNvPr>
          <p:cNvSpPr txBox="1"/>
          <p:nvPr/>
        </p:nvSpPr>
        <p:spPr>
          <a:xfrm>
            <a:off x="10555070" y="6434489"/>
            <a:ext cx="123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rPr>
              <a:t>Group 3</a:t>
            </a:r>
            <a:endParaRPr lang="x-none" dirty="0">
              <a:solidFill>
                <a:schemeClr val="bg1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xmlns="" id="{4EC78D83-7621-4E69-BC28-782FEE3B28C3}"/>
              </a:ext>
            </a:extLst>
          </p:cNvPr>
          <p:cNvSpPr txBox="1"/>
          <p:nvPr/>
        </p:nvSpPr>
        <p:spPr>
          <a:xfrm>
            <a:off x="11376281" y="479831"/>
            <a:ext cx="713130" cy="38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3FD543"/>
                </a:solidFill>
                <a:latin typeface="Gadugi" panose="020B0502040204020203" pitchFamily="34" charset="0"/>
              </a:rPr>
              <a:t>#G241</a:t>
            </a:r>
            <a:endParaRPr lang="x-none" sz="1100" b="1" dirty="0">
              <a:solidFill>
                <a:srgbClr val="3FD543"/>
              </a:solidFill>
              <a:latin typeface="Gadug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713A35-112B-4B93-8F92-5CEA27B2C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548" y="24057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27E62C-24F1-4E94-9056-6AFFE46D0603}"/>
              </a:ext>
            </a:extLst>
          </p:cNvPr>
          <p:cNvSpPr txBox="1"/>
          <p:nvPr/>
        </p:nvSpPr>
        <p:spPr>
          <a:xfrm>
            <a:off x="11405937" y="137704"/>
            <a:ext cx="713130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65000"/>
                  </a:schemeClr>
                </a:solidFill>
              </a:rPr>
              <a:t>Donzy</a:t>
            </a:r>
            <a:endParaRPr lang="x-none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07BFE53-16D4-4690-94E6-40D51B6D622A}"/>
              </a:ext>
            </a:extLst>
          </p:cNvPr>
          <p:cNvSpPr/>
          <p:nvPr/>
        </p:nvSpPr>
        <p:spPr>
          <a:xfrm>
            <a:off x="3518368" y="414703"/>
            <a:ext cx="4034971" cy="63781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26557E-E82F-49B6-9698-3F02737169E9}"/>
              </a:ext>
            </a:extLst>
          </p:cNvPr>
          <p:cNvSpPr txBox="1"/>
          <p:nvPr/>
        </p:nvSpPr>
        <p:spPr>
          <a:xfrm>
            <a:off x="3567097" y="1885066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0B4D76-C5A5-43D1-8B79-09EE30432209}"/>
              </a:ext>
            </a:extLst>
          </p:cNvPr>
          <p:cNvSpPr txBox="1"/>
          <p:nvPr/>
        </p:nvSpPr>
        <p:spPr>
          <a:xfrm>
            <a:off x="5109113" y="479831"/>
            <a:ext cx="7373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Menu</a:t>
            </a:r>
            <a:endParaRPr lang="x-none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4E20AD-55B4-476A-A117-943A10CB4373}"/>
              </a:ext>
            </a:extLst>
          </p:cNvPr>
          <p:cNvSpPr txBox="1"/>
          <p:nvPr/>
        </p:nvSpPr>
        <p:spPr>
          <a:xfrm>
            <a:off x="6088167" y="1841522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DC3B43E-C4CE-48AC-AB2E-195A7E9B0FA3}"/>
              </a:ext>
            </a:extLst>
          </p:cNvPr>
          <p:cNvSpPr txBox="1"/>
          <p:nvPr/>
        </p:nvSpPr>
        <p:spPr>
          <a:xfrm>
            <a:off x="3567097" y="2451122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DF5D259-5D22-4346-B540-A5439C621418}"/>
              </a:ext>
            </a:extLst>
          </p:cNvPr>
          <p:cNvSpPr txBox="1"/>
          <p:nvPr/>
        </p:nvSpPr>
        <p:spPr>
          <a:xfrm>
            <a:off x="6088167" y="2451122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9F4B0AB-DB2B-42D8-9BDE-151CED6325B2}"/>
              </a:ext>
            </a:extLst>
          </p:cNvPr>
          <p:cNvSpPr txBox="1"/>
          <p:nvPr/>
        </p:nvSpPr>
        <p:spPr>
          <a:xfrm>
            <a:off x="3567097" y="3104665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DFBB23B-A7B3-484E-8744-EDD7D0844C0F}"/>
              </a:ext>
            </a:extLst>
          </p:cNvPr>
          <p:cNvSpPr txBox="1"/>
          <p:nvPr/>
        </p:nvSpPr>
        <p:spPr>
          <a:xfrm>
            <a:off x="6088167" y="3104665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E95962B-19CD-4B81-9651-AA337E5661B6}"/>
              </a:ext>
            </a:extLst>
          </p:cNvPr>
          <p:cNvSpPr txBox="1"/>
          <p:nvPr/>
        </p:nvSpPr>
        <p:spPr>
          <a:xfrm>
            <a:off x="3567097" y="4110559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EABA7B-C23B-44D8-97A2-122B8F72F475}"/>
              </a:ext>
            </a:extLst>
          </p:cNvPr>
          <p:cNvSpPr txBox="1"/>
          <p:nvPr/>
        </p:nvSpPr>
        <p:spPr>
          <a:xfrm>
            <a:off x="6088167" y="4110559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056769A-E36E-4D63-AB42-8D453B4D6F51}"/>
              </a:ext>
            </a:extLst>
          </p:cNvPr>
          <p:cNvSpPr txBox="1"/>
          <p:nvPr/>
        </p:nvSpPr>
        <p:spPr>
          <a:xfrm>
            <a:off x="3567097" y="3636351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133CB22-B4B9-41C5-8AD1-F3EC2063E37F}"/>
              </a:ext>
            </a:extLst>
          </p:cNvPr>
          <p:cNvSpPr txBox="1"/>
          <p:nvPr/>
        </p:nvSpPr>
        <p:spPr>
          <a:xfrm>
            <a:off x="6088167" y="3636351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19581B9-3CF1-4BE6-926A-FCC198C309EB}"/>
              </a:ext>
            </a:extLst>
          </p:cNvPr>
          <p:cNvSpPr txBox="1"/>
          <p:nvPr/>
        </p:nvSpPr>
        <p:spPr>
          <a:xfrm>
            <a:off x="6088167" y="5049967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C435AC8-D7CD-43A3-8E12-09E2E5B15DCB}"/>
              </a:ext>
            </a:extLst>
          </p:cNvPr>
          <p:cNvSpPr txBox="1"/>
          <p:nvPr/>
        </p:nvSpPr>
        <p:spPr>
          <a:xfrm>
            <a:off x="3567097" y="6114275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24FD021-E263-4F6B-9A9D-C7C416125E63}"/>
              </a:ext>
            </a:extLst>
          </p:cNvPr>
          <p:cNvSpPr txBox="1"/>
          <p:nvPr/>
        </p:nvSpPr>
        <p:spPr>
          <a:xfrm>
            <a:off x="6088167" y="4604789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6BEB8D4-D686-412A-9066-B25F8B9C556C}"/>
              </a:ext>
            </a:extLst>
          </p:cNvPr>
          <p:cNvSpPr txBox="1"/>
          <p:nvPr/>
        </p:nvSpPr>
        <p:spPr>
          <a:xfrm>
            <a:off x="6088167" y="6067650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DCF7EAA-845C-4009-ADEF-9FC60AC274C2}"/>
              </a:ext>
            </a:extLst>
          </p:cNvPr>
          <p:cNvSpPr txBox="1"/>
          <p:nvPr/>
        </p:nvSpPr>
        <p:spPr>
          <a:xfrm>
            <a:off x="3567097" y="5593442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CF73868-6F83-49C3-BFB6-D90BB3EAE170}"/>
              </a:ext>
            </a:extLst>
          </p:cNvPr>
          <p:cNvSpPr txBox="1"/>
          <p:nvPr/>
        </p:nvSpPr>
        <p:spPr>
          <a:xfrm>
            <a:off x="6088167" y="5593442"/>
            <a:ext cx="143691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 Ipsum</a:t>
            </a:r>
            <a:endParaRPr lang="x-non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8260A06-E0A4-4513-AA84-B4786DB13C22}"/>
              </a:ext>
            </a:extLst>
          </p:cNvPr>
          <p:cNvSpPr txBox="1"/>
          <p:nvPr/>
        </p:nvSpPr>
        <p:spPr>
          <a:xfrm>
            <a:off x="3567097" y="4631392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AC6D3D0-B16A-4571-A50B-16BC20D40835}"/>
              </a:ext>
            </a:extLst>
          </p:cNvPr>
          <p:cNvSpPr txBox="1"/>
          <p:nvPr/>
        </p:nvSpPr>
        <p:spPr>
          <a:xfrm>
            <a:off x="3567097" y="5110017"/>
            <a:ext cx="89221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Lorem:</a:t>
            </a:r>
            <a:endParaRPr lang="x-non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CFF6DEB-1312-4ED9-807E-B36138CE2A44}"/>
              </a:ext>
            </a:extLst>
          </p:cNvPr>
          <p:cNvSpPr txBox="1"/>
          <p:nvPr/>
        </p:nvSpPr>
        <p:spPr>
          <a:xfrm>
            <a:off x="9525837" y="6477389"/>
            <a:ext cx="1049330" cy="2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Powered by :</a:t>
            </a:r>
            <a:endParaRPr lang="x-none" sz="13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5B97CE0-2C33-4DFC-BD16-4940B332B3FE}"/>
              </a:ext>
            </a:extLst>
          </p:cNvPr>
          <p:cNvSpPr txBox="1"/>
          <p:nvPr/>
        </p:nvSpPr>
        <p:spPr>
          <a:xfrm>
            <a:off x="10555070" y="6434489"/>
            <a:ext cx="123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rPr>
              <a:t>Group 3</a:t>
            </a:r>
            <a:endParaRPr lang="x-none" dirty="0">
              <a:solidFill>
                <a:schemeClr val="bg1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0646" y="1943400"/>
            <a:ext cx="343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TOPIC: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52689" y="3008142"/>
            <a:ext cx="671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ELECTRONIC FOOD ORDERING SYSTEM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290646" y="3968077"/>
            <a:ext cx="3436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( GOB3 LOCATOR 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17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188D68F-DF1A-48A0-BFB8-5FE9778D06B5}"/>
              </a:ext>
            </a:extLst>
          </p:cNvPr>
          <p:cNvSpPr/>
          <p:nvPr/>
        </p:nvSpPr>
        <p:spPr>
          <a:xfrm>
            <a:off x="85079" y="211015"/>
            <a:ext cx="252000" cy="15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CB80653-DF1C-4803-B218-1C6FC739B924}"/>
              </a:ext>
            </a:extLst>
          </p:cNvPr>
          <p:cNvSpPr/>
          <p:nvPr/>
        </p:nvSpPr>
        <p:spPr>
          <a:xfrm>
            <a:off x="-30146" y="4070"/>
            <a:ext cx="122623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501730D-69C0-4389-B80D-C2CC3CA63B95}"/>
              </a:ext>
            </a:extLst>
          </p:cNvPr>
          <p:cNvCxnSpPr/>
          <p:nvPr/>
        </p:nvCxnSpPr>
        <p:spPr>
          <a:xfrm>
            <a:off x="85079" y="211015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258B1C6B-F63D-4780-968D-0B9138583F26}"/>
              </a:ext>
            </a:extLst>
          </p:cNvPr>
          <p:cNvCxnSpPr/>
          <p:nvPr/>
        </p:nvCxnSpPr>
        <p:spPr>
          <a:xfrm>
            <a:off x="85079" y="261254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hlinkClick r:id="rId4" action="ppaction://hlinksldjump"/>
            <a:extLst>
              <a:ext uri="{FF2B5EF4-FFF2-40B4-BE49-F238E27FC236}">
                <a16:creationId xmlns:a16="http://schemas.microsoft.com/office/drawing/2014/main" xmlns="" id="{F16EA46B-5EFA-4FC9-8E7A-D26850A5F31A}"/>
              </a:ext>
            </a:extLst>
          </p:cNvPr>
          <p:cNvCxnSpPr/>
          <p:nvPr/>
        </p:nvCxnSpPr>
        <p:spPr>
          <a:xfrm>
            <a:off x="90565" y="321551"/>
            <a:ext cx="25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5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337079" y="96820"/>
            <a:ext cx="71313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Gob3</a:t>
            </a:r>
            <a:endParaRPr lang="x-none" b="1" dirty="0"/>
          </a:p>
        </p:txBody>
      </p:sp>
      <p:sp>
        <p:nvSpPr>
          <p:cNvPr id="3" name="AutoShape 4" descr="See the source image">
            <a:extLst>
              <a:ext uri="{FF2B5EF4-FFF2-40B4-BE49-F238E27FC236}">
                <a16:creationId xmlns:a16="http://schemas.microsoft.com/office/drawing/2014/main" xmlns="" id="{3F3DF57F-797F-4066-A604-EEA4781E7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grpSp>
        <p:nvGrpSpPr>
          <p:cNvPr id="2" name="Group 1"/>
          <p:cNvGrpSpPr/>
          <p:nvPr/>
        </p:nvGrpSpPr>
        <p:grpSpPr>
          <a:xfrm>
            <a:off x="11102335" y="94462"/>
            <a:ext cx="334486" cy="334486"/>
            <a:chOff x="11130906" y="94462"/>
            <a:chExt cx="334486" cy="33448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68ECC7D3-A50F-4197-8579-5FFB0702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4085" y="181005"/>
              <a:ext cx="194870" cy="194870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69A77137-FFE9-4F37-B90B-C68FF87F5CF0}"/>
                </a:ext>
              </a:extLst>
            </p:cNvPr>
            <p:cNvSpPr/>
            <p:nvPr/>
          </p:nvSpPr>
          <p:spPr>
            <a:xfrm>
              <a:off x="11130906" y="94462"/>
              <a:ext cx="334486" cy="3344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70" name="Picture 69">
            <a:hlinkClick r:id="rId5" action="ppaction://hlinksldjump"/>
            <a:extLst>
              <a:ext uri="{FF2B5EF4-FFF2-40B4-BE49-F238E27FC236}">
                <a16:creationId xmlns:a16="http://schemas.microsoft.com/office/drawing/2014/main" xmlns="" id="{4733FCD7-0886-4242-90EC-55D2B3DAA5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7" y="110539"/>
            <a:ext cx="261257" cy="2612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492398" y="53032"/>
            <a:ext cx="727418" cy="415284"/>
            <a:chOff x="11463824" y="53032"/>
            <a:chExt cx="727418" cy="4152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78112" y="53032"/>
              <a:ext cx="713130" cy="27699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</a:rPr>
                <a:t>Donzy</a:t>
              </a:r>
              <a:endParaRPr lang="x-none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E6955E6-15F1-46EF-8E53-53FA11C8BA69}"/>
                </a:ext>
              </a:extLst>
            </p:cNvPr>
            <p:cNvSpPr txBox="1"/>
            <p:nvPr/>
          </p:nvSpPr>
          <p:spPr>
            <a:xfrm>
              <a:off x="11463824" y="206706"/>
              <a:ext cx="713130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b="1" dirty="0">
                  <a:solidFill>
                    <a:srgbClr val="3FD543"/>
                  </a:solidFill>
                  <a:latin typeface="Gadugi" panose="020B0502040204020203" pitchFamily="34" charset="0"/>
                </a:rPr>
                <a:t>#G241</a:t>
              </a:r>
              <a:endParaRPr lang="x-none" sz="1100" b="1" dirty="0">
                <a:solidFill>
                  <a:srgbClr val="3FD543"/>
                </a:solidFill>
                <a:latin typeface="Gadugi" panose="020B05020402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078" y="825295"/>
            <a:ext cx="1758461" cy="370422"/>
            <a:chOff x="85078" y="825295"/>
            <a:chExt cx="1758461" cy="3704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CDAD866C-3EA2-4026-BA8A-527BB7AA23CC}"/>
                </a:ext>
              </a:extLst>
            </p:cNvPr>
            <p:cNvGrpSpPr/>
            <p:nvPr/>
          </p:nvGrpSpPr>
          <p:grpSpPr>
            <a:xfrm>
              <a:off x="85078" y="825295"/>
              <a:ext cx="1758461" cy="369330"/>
              <a:chOff x="85078" y="523846"/>
              <a:chExt cx="1758461" cy="36933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xmlns="" id="{B463FAE6-B832-4C42-9718-1BF185794BAB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BDB61A4C-DD12-4A1E-8181-81E3C99B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  <a:grpFill/>
            </p:spPr>
          </p:pic>
        </p:grpSp>
        <p:sp>
          <p:nvSpPr>
            <p:cNvPr id="42" name="TextBox 41">
              <a:hlinkClick r:id="rId9" action="ppaction://hlinksldjump" highlightClick="1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9701" y="826385"/>
              <a:ext cx="13510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View Sellers</a:t>
              </a:r>
              <a:endParaRPr lang="x-none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5079" y="1374342"/>
            <a:ext cx="1758461" cy="390426"/>
            <a:chOff x="85079" y="1356054"/>
            <a:chExt cx="1758461" cy="3904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0C776EFE-87F0-437F-B6BF-F6A741A8F6A0}"/>
                </a:ext>
              </a:extLst>
            </p:cNvPr>
            <p:cNvGrpSpPr/>
            <p:nvPr/>
          </p:nvGrpSpPr>
          <p:grpSpPr>
            <a:xfrm>
              <a:off x="85079" y="1377150"/>
              <a:ext cx="1758461" cy="369330"/>
              <a:chOff x="85078" y="523846"/>
              <a:chExt cx="1758461" cy="369330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xmlns="" id="{453C8689-9E65-4806-A8F5-0E0130FE56FA}"/>
                  </a:ext>
                </a:extLst>
              </p:cNvPr>
              <p:cNvSpPr/>
              <p:nvPr/>
            </p:nvSpPr>
            <p:spPr>
              <a:xfrm>
                <a:off x="85078" y="523846"/>
                <a:ext cx="1758461" cy="36933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F19D2F6A-DEC8-431A-9677-78EF6000D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8" y="552662"/>
                <a:ext cx="289759" cy="289759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693A3610-533C-4CBC-8B46-3A017BC84EAC}"/>
                </a:ext>
              </a:extLst>
            </p:cNvPr>
            <p:cNvSpPr txBox="1"/>
            <p:nvPr/>
          </p:nvSpPr>
          <p:spPr>
            <a:xfrm>
              <a:off x="421779" y="1356054"/>
              <a:ext cx="13510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Order Gob3</a:t>
              </a:r>
              <a:endParaRPr lang="x-none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978048" y="582161"/>
            <a:ext cx="1227461" cy="700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hlinkClick r:id="rId5" action="ppaction://hlinksldjump"/>
            <a:extLst>
              <a:ext uri="{FF2B5EF4-FFF2-40B4-BE49-F238E27FC236}">
                <a16:creationId xmlns:a16="http://schemas.microsoft.com/office/drawing/2014/main" xmlns="" id="{693A3610-533C-4CBC-8B46-3A017BC84EAC}"/>
              </a:ext>
            </a:extLst>
          </p:cNvPr>
          <p:cNvSpPr txBox="1"/>
          <p:nvPr/>
        </p:nvSpPr>
        <p:spPr>
          <a:xfrm>
            <a:off x="11248939" y="584634"/>
            <a:ext cx="100648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Sign Out</a:t>
            </a:r>
            <a:endParaRPr lang="x-none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28" y="645475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E2EABAD-C3AB-414E-9879-D67CF808FCB6}"/>
              </a:ext>
            </a:extLst>
          </p:cNvPr>
          <p:cNvSpPr txBox="1"/>
          <p:nvPr/>
        </p:nvSpPr>
        <p:spPr>
          <a:xfrm>
            <a:off x="4015368" y="83858"/>
            <a:ext cx="1616718" cy="53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Powered by :</a:t>
            </a:r>
            <a:endParaRPr lang="x-none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3B8FFA7-313F-4DC1-8767-E3F60B068DED}"/>
              </a:ext>
            </a:extLst>
          </p:cNvPr>
          <p:cNvSpPr txBox="1"/>
          <p:nvPr/>
        </p:nvSpPr>
        <p:spPr>
          <a:xfrm>
            <a:off x="5530513" y="83858"/>
            <a:ext cx="1897618" cy="53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</a:rPr>
              <a:t>Group 3</a:t>
            </a:r>
            <a:endParaRPr lang="x-none" sz="2000" dirty="0">
              <a:solidFill>
                <a:schemeClr val="bg1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xmlns="" id="{A424D819-EB2E-4F82-8A69-CDE935076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652" y="575954"/>
            <a:ext cx="5925670" cy="6163344"/>
          </a:xfrm>
        </p:spPr>
        <p:txBody>
          <a:bodyPr>
            <a:normAutofit/>
          </a:bodyPr>
          <a:lstStyle/>
          <a:p>
            <a:r>
              <a:rPr lang="en-GB" dirty="0" smtClean="0"/>
              <a:t>Daniel </a:t>
            </a:r>
            <a:r>
              <a:rPr lang="en-GB" dirty="0" err="1"/>
              <a:t>Osei</a:t>
            </a:r>
            <a:r>
              <a:rPr lang="en-GB" dirty="0"/>
              <a:t>-Tutu </a:t>
            </a:r>
            <a:r>
              <a:rPr lang="en-GB" dirty="0" err="1" smtClean="0"/>
              <a:t>Abrokwa</a:t>
            </a:r>
            <a:r>
              <a:rPr lang="en-GB" dirty="0" smtClean="0"/>
              <a:t>- 10713901</a:t>
            </a:r>
          </a:p>
          <a:p>
            <a:r>
              <a:rPr lang="en-GB" dirty="0" smtClean="0"/>
              <a:t>Mantey Jerry Emmanuel -   10723734</a:t>
            </a:r>
          </a:p>
          <a:p>
            <a:r>
              <a:rPr lang="en-GB" dirty="0"/>
              <a:t>Clement </a:t>
            </a:r>
            <a:r>
              <a:rPr lang="en-GB" dirty="0" err="1"/>
              <a:t>Miheso</a:t>
            </a:r>
            <a:r>
              <a:rPr lang="en-GB" dirty="0"/>
              <a:t>                 - </a:t>
            </a:r>
            <a:r>
              <a:rPr lang="en-GB" dirty="0" smtClean="0"/>
              <a:t>10708674</a:t>
            </a:r>
          </a:p>
          <a:p>
            <a:r>
              <a:rPr lang="en-GB" dirty="0"/>
              <a:t>Eugene </a:t>
            </a:r>
            <a:r>
              <a:rPr lang="en-GB" dirty="0" err="1"/>
              <a:t>Atsu</a:t>
            </a:r>
            <a:r>
              <a:rPr lang="en-GB" dirty="0"/>
              <a:t> </a:t>
            </a:r>
            <a:r>
              <a:rPr lang="en-GB" dirty="0" err="1"/>
              <a:t>Aklikah</a:t>
            </a:r>
            <a:r>
              <a:rPr lang="en-GB" dirty="0"/>
              <a:t>          - </a:t>
            </a:r>
            <a:r>
              <a:rPr lang="en-GB" dirty="0" smtClean="0"/>
              <a:t>10736643</a:t>
            </a:r>
            <a:endParaRPr lang="en-GB" dirty="0"/>
          </a:p>
          <a:p>
            <a:r>
              <a:rPr lang="en-GB" dirty="0"/>
              <a:t>Boateng Derrick </a:t>
            </a:r>
            <a:r>
              <a:rPr lang="en-GB" dirty="0" smtClean="0"/>
              <a:t>Junior      - </a:t>
            </a:r>
            <a:r>
              <a:rPr lang="en-GB" dirty="0"/>
              <a:t>10711611</a:t>
            </a:r>
          </a:p>
          <a:p>
            <a:r>
              <a:rPr lang="en-GB" dirty="0"/>
              <a:t>Samuel </a:t>
            </a:r>
            <a:r>
              <a:rPr lang="en-GB" dirty="0" err="1"/>
              <a:t>Owusu</a:t>
            </a:r>
            <a:r>
              <a:rPr lang="en-GB" dirty="0"/>
              <a:t> </a:t>
            </a:r>
            <a:r>
              <a:rPr lang="en-GB" dirty="0" err="1" smtClean="0"/>
              <a:t>Gyamfi</a:t>
            </a:r>
            <a:r>
              <a:rPr lang="en-GB" dirty="0" smtClean="0"/>
              <a:t>       - </a:t>
            </a:r>
            <a:r>
              <a:rPr lang="en-GB" dirty="0"/>
              <a:t>10734942</a:t>
            </a:r>
          </a:p>
          <a:p>
            <a:r>
              <a:rPr lang="en-GB" dirty="0"/>
              <a:t>Joseph A. </a:t>
            </a:r>
            <a:r>
              <a:rPr lang="en-GB" dirty="0" err="1" smtClean="0"/>
              <a:t>Aniok</a:t>
            </a:r>
            <a:r>
              <a:rPr lang="en-GB" dirty="0" smtClean="0"/>
              <a:t>                  - </a:t>
            </a:r>
            <a:r>
              <a:rPr lang="en-GB" dirty="0"/>
              <a:t>10714165</a:t>
            </a:r>
          </a:p>
          <a:p>
            <a:r>
              <a:rPr lang="en-GB" dirty="0" smtClean="0"/>
              <a:t>Lesley </a:t>
            </a:r>
            <a:r>
              <a:rPr lang="en-GB" dirty="0" err="1"/>
              <a:t>Teye</a:t>
            </a:r>
            <a:r>
              <a:rPr lang="en-GB" dirty="0"/>
              <a:t> </a:t>
            </a:r>
            <a:r>
              <a:rPr lang="en-GB" dirty="0" err="1" smtClean="0"/>
              <a:t>Ogbey</a:t>
            </a:r>
            <a:r>
              <a:rPr lang="en-GB" dirty="0" smtClean="0"/>
              <a:t>              - </a:t>
            </a:r>
            <a:r>
              <a:rPr lang="en-GB" dirty="0"/>
              <a:t>10744727</a:t>
            </a:r>
          </a:p>
          <a:p>
            <a:r>
              <a:rPr lang="en-GB" dirty="0" smtClean="0"/>
              <a:t>Emmanuel </a:t>
            </a:r>
            <a:r>
              <a:rPr lang="en-GB" dirty="0" err="1"/>
              <a:t>DeGraft</a:t>
            </a:r>
            <a:r>
              <a:rPr lang="en-GB" dirty="0"/>
              <a:t> </a:t>
            </a:r>
            <a:r>
              <a:rPr lang="en-GB" dirty="0" err="1" smtClean="0"/>
              <a:t>Boadi</a:t>
            </a:r>
            <a:r>
              <a:rPr lang="en-GB" dirty="0" smtClean="0"/>
              <a:t> - </a:t>
            </a:r>
            <a:r>
              <a:rPr lang="en-GB" dirty="0"/>
              <a:t>10730155</a:t>
            </a:r>
          </a:p>
          <a:p>
            <a:r>
              <a:rPr lang="en-GB" dirty="0"/>
              <a:t>Ernest </a:t>
            </a:r>
            <a:r>
              <a:rPr lang="en-GB" dirty="0" err="1"/>
              <a:t>Adomako</a:t>
            </a:r>
            <a:r>
              <a:rPr lang="en-GB" dirty="0"/>
              <a:t> </a:t>
            </a:r>
            <a:r>
              <a:rPr lang="en-GB" dirty="0" err="1" smtClean="0"/>
              <a:t>Aidoo</a:t>
            </a:r>
            <a:r>
              <a:rPr lang="en-GB" dirty="0" smtClean="0"/>
              <a:t>      - </a:t>
            </a:r>
            <a:r>
              <a:rPr lang="en-GB" dirty="0"/>
              <a:t>10732549</a:t>
            </a:r>
          </a:p>
          <a:p>
            <a:r>
              <a:rPr lang="en-GB" dirty="0"/>
              <a:t>Mike </a:t>
            </a:r>
            <a:r>
              <a:rPr lang="en-GB" dirty="0" err="1"/>
              <a:t>Tettey</a:t>
            </a:r>
            <a:r>
              <a:rPr lang="en-GB" dirty="0"/>
              <a:t> </a:t>
            </a:r>
            <a:r>
              <a:rPr lang="en-GB" dirty="0" err="1" smtClean="0"/>
              <a:t>Teye</a:t>
            </a:r>
            <a:r>
              <a:rPr lang="en-GB" dirty="0" smtClean="0"/>
              <a:t>                 - </a:t>
            </a:r>
            <a:r>
              <a:rPr lang="en-GB" dirty="0"/>
              <a:t>10709813</a:t>
            </a:r>
          </a:p>
          <a:p>
            <a:r>
              <a:rPr lang="en-GB" dirty="0"/>
              <a:t>Young Victor </a:t>
            </a:r>
            <a:r>
              <a:rPr lang="en-GB" dirty="0" err="1" smtClean="0"/>
              <a:t>Quainoo</a:t>
            </a:r>
            <a:r>
              <a:rPr lang="en-GB" dirty="0" smtClean="0"/>
              <a:t>         - </a:t>
            </a:r>
            <a:r>
              <a:rPr lang="en-GB" dirty="0"/>
              <a:t>10746997 </a:t>
            </a:r>
            <a:endParaRPr lang="x-none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41EDA021-A2B2-4C21-A266-77B3ADC9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8011" y="575954"/>
            <a:ext cx="5181600" cy="6163344"/>
          </a:xfrm>
        </p:spPr>
        <p:txBody>
          <a:bodyPr>
            <a:normAutofit/>
          </a:bodyPr>
          <a:lstStyle/>
          <a:p>
            <a:r>
              <a:rPr lang="en-GB" dirty="0"/>
              <a:t>Abdul Razak Mahama- 10728222</a:t>
            </a:r>
          </a:p>
          <a:p>
            <a:r>
              <a:rPr lang="en-GB" dirty="0" err="1"/>
              <a:t>Jephtha</a:t>
            </a:r>
            <a:r>
              <a:rPr lang="en-GB" dirty="0"/>
              <a:t> </a:t>
            </a:r>
            <a:r>
              <a:rPr lang="en-GB" dirty="0" err="1"/>
              <a:t>Aseidu</a:t>
            </a:r>
            <a:r>
              <a:rPr lang="en-GB" dirty="0"/>
              <a:t> Frimpong- 10732605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05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2172" y="956602"/>
            <a:ext cx="343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INTRODUCTION</a:t>
            </a:r>
            <a:endParaRPr lang="en-US" sz="32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23556" y="1623223"/>
            <a:ext cx="1145110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We love cooked beans(Gob3) and with the increasing popularity of food delivery, it was only right we made it more accessible to people. 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This project is aimed at developing a complete online ordering system for use in the food industry. 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It connects food lovers( cooked </a:t>
            </a:r>
            <a:r>
              <a:rPr lang="en-US" sz="2800" dirty="0"/>
              <a:t>beans </a:t>
            </a:r>
            <a:r>
              <a:rPr lang="en-US" sz="2800" dirty="0" smtClean="0"/>
              <a:t>) to their favorite food joints. 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It does that by making it easy for customers/consumers to </a:t>
            </a:r>
            <a:r>
              <a:rPr lang="en-US" sz="2800" b="1" dirty="0" smtClean="0"/>
              <a:t>LOCATE</a:t>
            </a:r>
            <a:r>
              <a:rPr lang="en-US" sz="2800" dirty="0" smtClean="0"/>
              <a:t>, </a:t>
            </a:r>
            <a:r>
              <a:rPr lang="en-US" sz="2800" b="1" dirty="0" smtClean="0"/>
              <a:t>ORDER FOOD</a:t>
            </a:r>
            <a:r>
              <a:rPr lang="en-US" sz="2800" dirty="0" smtClean="0"/>
              <a:t>, </a:t>
            </a:r>
            <a:r>
              <a:rPr lang="en-US" sz="2800" b="1" dirty="0" smtClean="0"/>
              <a:t>PAY</a:t>
            </a:r>
            <a:r>
              <a:rPr lang="en-US" sz="2800" dirty="0" smtClean="0"/>
              <a:t> and get their favorite dish </a:t>
            </a:r>
            <a:r>
              <a:rPr lang="en-US" sz="2800" b="1" dirty="0" smtClean="0"/>
              <a:t>DELIVERED</a:t>
            </a:r>
            <a:r>
              <a:rPr lang="en-US" sz="2800" dirty="0" smtClean="0"/>
              <a:t> to them.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3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947" y="1563996"/>
            <a:ext cx="117081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the world </a:t>
            </a:r>
            <a:r>
              <a:rPr lang="en-US" sz="3200" dirty="0" smtClean="0"/>
              <a:t>continues </a:t>
            </a:r>
            <a:r>
              <a:rPr lang="en-US" sz="3200" dirty="0"/>
              <a:t>to develop at a fast </a:t>
            </a:r>
            <a:r>
              <a:rPr lang="en-US" sz="3200" dirty="0" smtClean="0"/>
              <a:t>pace, the </a:t>
            </a:r>
            <a:r>
              <a:rPr lang="en-US" sz="3200" dirty="0"/>
              <a:t>manual method of going </a:t>
            </a:r>
            <a:r>
              <a:rPr lang="en-US" sz="3200" dirty="0" smtClean="0"/>
              <a:t>to </a:t>
            </a:r>
            <a:r>
              <a:rPr lang="en-US" sz="3200" dirty="0"/>
              <a:t>local food </a:t>
            </a:r>
            <a:r>
              <a:rPr lang="en-US" sz="3200" dirty="0" smtClean="0"/>
              <a:t>joints/outlet </a:t>
            </a:r>
            <a:r>
              <a:rPr lang="en-US" sz="3200" dirty="0"/>
              <a:t>to purchase food is becoming obsolete and more tasking.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With </a:t>
            </a:r>
            <a:r>
              <a:rPr lang="en-US" sz="3200" dirty="0"/>
              <a:t>this project, food can be ordered through the internet and payment made without going to the restaurant or the food vendor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6947" y="719385"/>
            <a:ext cx="4149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 STATEMENT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71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8" y="152075"/>
            <a:ext cx="8511782" cy="6607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78" y="2658794"/>
            <a:ext cx="3193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Sketch of  the Project’s Website  Storyboard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12012" y="3351291"/>
            <a:ext cx="6611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107" y="215153"/>
            <a:ext cx="99149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STEPS TO DESIGNING / BUILDING THE APP</a:t>
            </a:r>
          </a:p>
          <a:p>
            <a:pPr marL="457200" indent="-457200">
              <a:buAutoNum type="arabicPeriod"/>
            </a:pPr>
            <a:r>
              <a:rPr lang="en-US" sz="2800" b="1" dirty="0" smtClean="0"/>
              <a:t>Think </a:t>
            </a:r>
            <a:r>
              <a:rPr lang="en-US" sz="2800" b="1" dirty="0"/>
              <a:t>through the Idea</a:t>
            </a:r>
            <a:r>
              <a:rPr lang="en-US" sz="2800" dirty="0"/>
              <a:t>: We </a:t>
            </a:r>
            <a:r>
              <a:rPr lang="en-US" sz="2800" dirty="0" smtClean="0"/>
              <a:t>looked </a:t>
            </a:r>
            <a:r>
              <a:rPr lang="en-US" sz="2800" dirty="0"/>
              <a:t>at the market viability, and define the Core </a:t>
            </a:r>
            <a:r>
              <a:rPr lang="en-US" sz="2800" dirty="0" smtClean="0"/>
              <a:t>Functionalities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AutoNum type="arabicPeriod" startAt="2"/>
            </a:pPr>
            <a:r>
              <a:rPr lang="en-US" sz="2800" b="1" dirty="0" smtClean="0"/>
              <a:t>Draw </a:t>
            </a:r>
            <a:r>
              <a:rPr lang="en-US" sz="2800" b="1" dirty="0"/>
              <a:t>a User Story Diagram</a:t>
            </a:r>
            <a:r>
              <a:rPr lang="en-US" sz="2800" dirty="0"/>
              <a:t>: We Break it down with the team and divide it </a:t>
            </a:r>
            <a:r>
              <a:rPr lang="en-US" sz="2800" dirty="0" smtClean="0"/>
              <a:t> into </a:t>
            </a:r>
            <a:r>
              <a:rPr lang="en-US" sz="2800" dirty="0"/>
              <a:t>chunks for each group member to help us draw the </a:t>
            </a:r>
            <a:r>
              <a:rPr lang="en-US" sz="2800" dirty="0" smtClean="0"/>
              <a:t>storyboard</a:t>
            </a:r>
          </a:p>
          <a:p>
            <a:pPr marL="457200" indent="-457200">
              <a:buAutoNum type="arabicPeriod" startAt="2"/>
            </a:pPr>
            <a:endParaRPr lang="en-US" sz="2800" dirty="0" smtClean="0"/>
          </a:p>
          <a:p>
            <a:endParaRPr lang="en-US" sz="2800" dirty="0" smtClean="0"/>
          </a:p>
          <a:p>
            <a:pPr marL="457200" indent="-457200">
              <a:buAutoNum type="arabicPeriod" startAt="3"/>
            </a:pPr>
            <a:r>
              <a:rPr lang="en-US" sz="2800" b="1" dirty="0" smtClean="0"/>
              <a:t>Draw </a:t>
            </a:r>
            <a:r>
              <a:rPr lang="en-US" sz="2800" b="1" dirty="0"/>
              <a:t>a </a:t>
            </a:r>
            <a:r>
              <a:rPr lang="en-US" sz="2800" b="1" dirty="0" smtClean="0"/>
              <a:t>Storyboard</a:t>
            </a:r>
            <a:r>
              <a:rPr lang="en-US" sz="2800" dirty="0" smtClean="0"/>
              <a:t>: This </a:t>
            </a:r>
            <a:r>
              <a:rPr lang="en-US" sz="2800" dirty="0"/>
              <a:t>helps us to plan the App's UI Flow taking into consideration every scenario a user might encounter</a:t>
            </a:r>
          </a:p>
          <a:p>
            <a:pPr marL="457200" indent="-457200">
              <a:buFontTx/>
              <a:buAutoNum type="arabicPeriod"/>
            </a:pPr>
            <a:endParaRPr lang="en-US" sz="2800" dirty="0" smtClean="0"/>
          </a:p>
          <a:p>
            <a:pPr marL="457200" indent="-457200">
              <a:buFontTx/>
              <a:buAutoNum type="arabicPeriod"/>
            </a:pPr>
            <a:endParaRPr lang="en-US" sz="2800" dirty="0"/>
          </a:p>
          <a:p>
            <a:r>
              <a:rPr lang="en-US" sz="2800" dirty="0" smtClean="0"/>
              <a:t>4</a:t>
            </a:r>
            <a:r>
              <a:rPr lang="en-US" sz="2800" dirty="0"/>
              <a:t>. </a:t>
            </a:r>
            <a:r>
              <a:rPr lang="en-US" sz="2800" b="1" dirty="0"/>
              <a:t>State the specification</a:t>
            </a:r>
            <a:r>
              <a:rPr lang="en-US" sz="2800" dirty="0"/>
              <a:t>" or spec and design the </a:t>
            </a:r>
            <a:r>
              <a:rPr lang="en-US" sz="2800" dirty="0" smtClean="0"/>
              <a:t>database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58" y="0"/>
            <a:ext cx="1109830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5. UX Wireframes </a:t>
            </a:r>
            <a:r>
              <a:rPr lang="en-US" sz="3200" dirty="0" smtClean="0"/>
              <a:t>: The </a:t>
            </a:r>
            <a:r>
              <a:rPr lang="en-US" sz="3200" dirty="0"/>
              <a:t>next is to create a visual representation of our storyboard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6. </a:t>
            </a:r>
            <a:r>
              <a:rPr lang="en-US" sz="3200" b="1" dirty="0"/>
              <a:t>Design the User Interface: </a:t>
            </a:r>
            <a:r>
              <a:rPr lang="en-US" sz="3200" dirty="0"/>
              <a:t>We draw prototypes and ideas of how we want our interface to look like.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7. We research tools, solutions and the best language to help execute the app smoothly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8. Prototype Development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9. Build the </a:t>
            </a:r>
            <a:r>
              <a:rPr lang="en-US" sz="3200" dirty="0" smtClean="0"/>
              <a:t>App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/>
              <a:t>10. Beta Test &amp; Iterate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583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INTERFACE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3334871" y="2814918"/>
            <a:ext cx="5414682" cy="1290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</a:t>
            </a:r>
            <a:r>
              <a:rPr lang="en-US" sz="3600" dirty="0" smtClean="0"/>
              <a:t>s </a:t>
            </a:r>
            <a:r>
              <a:rPr lang="en-US" sz="3600" dirty="0"/>
              <a:t>the first page one sees when </a:t>
            </a:r>
            <a:r>
              <a:rPr lang="en-US" sz="3600" dirty="0" smtClean="0"/>
              <a:t>a user visits. </a:t>
            </a:r>
            <a:r>
              <a:rPr lang="en-US" sz="3600" dirty="0"/>
              <a:t>It does not require a login. The </a:t>
            </a:r>
            <a:r>
              <a:rPr lang="en-US" sz="3600" dirty="0" smtClean="0"/>
              <a:t>interface </a:t>
            </a:r>
            <a:r>
              <a:rPr lang="en-US" sz="3600" dirty="0"/>
              <a:t>enables </a:t>
            </a:r>
            <a:r>
              <a:rPr lang="en-US" sz="3600" dirty="0" smtClean="0"/>
              <a:t>a user to choose whether to buy food or become a vendor on the platform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36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</TotalTime>
  <Words>751</Words>
  <Application>Microsoft Office PowerPoint</Application>
  <PresentationFormat>Widescreen</PresentationFormat>
  <Paragraphs>174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Arial</vt:lpstr>
      <vt:lpstr>Arial Black</vt:lpstr>
      <vt:lpstr>Brush Script MT</vt:lpstr>
      <vt:lpstr>Calibri</vt:lpstr>
      <vt:lpstr>Calibri Light</vt:lpstr>
      <vt:lpstr>Corbel Light</vt:lpstr>
      <vt:lpstr>Gadugi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HOMEPAGE</vt:lpstr>
      <vt:lpstr>PowerPoint Presentation</vt:lpstr>
      <vt:lpstr>SEARCH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Abrokwa</dc:creator>
  <cp:lastModifiedBy>1RealNerd</cp:lastModifiedBy>
  <cp:revision>117</cp:revision>
  <dcterms:created xsi:type="dcterms:W3CDTF">2020-03-15T12:41:14Z</dcterms:created>
  <dcterms:modified xsi:type="dcterms:W3CDTF">2020-04-23T17:42:31Z</dcterms:modified>
</cp:coreProperties>
</file>