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263" r:id="rId6"/>
    <p:sldId id="262" r:id="rId7"/>
    <p:sldId id="258" r:id="rId8"/>
    <p:sldId id="265" r:id="rId9"/>
    <p:sldId id="264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3FD543"/>
    <a:srgbClr val="E2F0D9"/>
    <a:srgbClr val="F2F2F2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41" autoAdjust="0"/>
    <p:restoredTop sz="94513" autoAdjust="0"/>
  </p:normalViewPr>
  <p:slideViewPr>
    <p:cSldViewPr snapToGrid="0">
      <p:cViewPr varScale="1">
        <p:scale>
          <a:sx n="68" d="100"/>
          <a:sy n="68" d="100"/>
        </p:scale>
        <p:origin x="96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E51B9-8813-40A0-BED4-12FF0D7D9F0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369-A52E-4B28-BFE7-FA9E701F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9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C877C-B332-464B-A9CD-30C71E93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8C7E38-DDB3-408C-BABB-7575E7C9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DE6C5A-4587-499C-8668-A397B67E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D4B663-8C8C-4D5E-9521-670FEE63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A7CB1F-8A65-4125-A048-9D6597AB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961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04D5F-6C1B-48DD-BB37-BB777FF9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092B96-3178-454F-882D-B260B62C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90310C-216D-4A6B-9358-AE7F0DB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E59929-17B1-45BC-BEE0-FF2310A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3254D-6528-4CE0-9B56-559C9090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911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D342AF-53FC-4232-9380-BC8CA4A10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830F8B-A96D-4C56-8781-F645E4DA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FD5146-1AFD-412C-B7BB-228CF7CC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20E4F6-71C0-4B9D-805A-2213C0DE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1CA74B-01F1-4610-A2A7-0DB441A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383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FE8EF-D8D6-45CE-864E-86578897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BE342-E990-46FF-82D5-A7C46523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7433BB-6D08-4B6A-A592-19A6CC0F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4C4335-AF92-4AB2-BD40-8492C8EA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27890-75FE-4764-8E3D-EA142ED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4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AD176-C6AB-4849-9B3F-A6719D5A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74780B-97F7-4489-9A91-C51659EC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D6780-3347-4A34-996D-A09C8FE7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AEB412-BE89-4B0E-895A-73883F7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6386A6-BE3F-4C0A-A6A8-F18DC52D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1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9A408-AE68-473A-A39E-6C842BD3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F0BEA8-A564-45C9-B805-0BD162C7B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E0D9F7-4B46-49D3-951C-74EFE59A1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B407C0-9EAC-41DF-BC4D-7AB2587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9A741A-5F06-44CC-A155-76459491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C794DD-B5E3-43D1-A3A6-B07D3455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22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DED18-B2AD-4683-A5D1-3CCDA850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4A28A7-0A23-4D7E-B678-1841000EB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BB2A1D-9AA8-40E4-984C-1AFA589A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5C0425-5488-4562-9B1B-3F3F74162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42CE990-4881-487F-860F-F98F6AC5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DD0D49-3438-49A9-ADC0-203B4305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26E427-8F30-440C-8D88-B08DFECC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85DA4E-A4F1-4FDD-9965-26961160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19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A358F-874B-4156-9B55-C77CEE5E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58A02DD-013C-4315-A5A9-16A965B7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D82E37-9C87-450C-A6E8-7A7E3658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7531C5-480E-4EF9-B01F-D9C87626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346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D3819C-A16F-421C-B460-89E0DAAA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C79E9D-7FEF-418E-9E22-23D0BCE8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012EEB-6BDB-403E-8D1F-C0B7B17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28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A09F8-13A3-4591-AB94-82055D5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634CB3-A7C3-45BA-AF63-86F6A139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529FE-7CF6-4AB5-82DE-2E6B2223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86B970-78E0-4D16-BFA8-6177BBE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F53625-F13D-4443-ADBE-304C7B67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2F4C9C-B0CF-4022-8F7F-E056CA59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8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7CA9-28E1-44D2-B724-4F41AA6E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C77920E-6405-475E-A35D-3CA639BB8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9D9F8D-5E71-437F-9985-2C081F81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A6B05E-0004-4D88-A592-5B511C27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CD2F60-E8AB-4DDE-B99E-5EF4ED2F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7F19AA-1BD6-4746-9C34-4ABF91B6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46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AED673-5379-4E6C-AC16-024506DA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6A103-BFF6-4C00-BCAF-47F2247F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28DB9A-0F03-4E27-93EE-D6D1A8D3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A32D-ABB6-4276-A92B-C58BC6375092}" type="datetimeFigureOut">
              <a:rPr lang="x-none" smtClean="0"/>
              <a:t>3/15/2020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B61B56-F4DC-4829-A127-D04618E2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49434A-B260-48E7-B230-D700BF76D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262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slide" Target="slide9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slide" Target="slide1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slide" Target="slide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4452BD47-8F53-4FA4-83BE-894D3EEDD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12905" r="854" b="13727"/>
          <a:stretch/>
        </p:blipFill>
        <p:spPr>
          <a:xfrm>
            <a:off x="-301002" y="-154756"/>
            <a:ext cx="12736842" cy="921433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3E3482D-C460-4884-A023-9237E0EE46FB}"/>
              </a:ext>
            </a:extLst>
          </p:cNvPr>
          <p:cNvSpPr/>
          <p:nvPr/>
        </p:nvSpPr>
        <p:spPr>
          <a:xfrm>
            <a:off x="-286934" y="-209050"/>
            <a:ext cx="12674006" cy="7597402"/>
          </a:xfrm>
          <a:prstGeom prst="rect">
            <a:avLst/>
          </a:prstGeom>
          <a:solidFill>
            <a:schemeClr val="tx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10093392" y="6466018"/>
            <a:ext cx="2134758" cy="307777"/>
            <a:chOff x="9525837" y="6448788"/>
            <a:chExt cx="2134758" cy="3357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+mj-lt"/>
                </a:rPr>
                <a:t>Powered by :</a:t>
              </a:r>
              <a:endParaRPr lang="x-none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428947" y="6448788"/>
              <a:ext cx="1231648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Brush Script MT" panose="03060802040406070304" pitchFamily="66" charset="0"/>
                </a:rPr>
                <a:t>Group 3</a:t>
              </a:r>
              <a:endParaRPr lang="x-none" sz="1400" dirty="0">
                <a:solidFill>
                  <a:schemeClr val="bg1"/>
                </a:solidFill>
                <a:latin typeface="Brush Script MT" panose="03060802040406070304" pitchFamily="66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269DFD83-448F-464C-BAA0-A388765E0568}"/>
              </a:ext>
            </a:extLst>
          </p:cNvPr>
          <p:cNvGrpSpPr/>
          <p:nvPr/>
        </p:nvGrpSpPr>
        <p:grpSpPr>
          <a:xfrm>
            <a:off x="4488207" y="1497447"/>
            <a:ext cx="5203381" cy="1027659"/>
            <a:chOff x="4488207" y="363591"/>
            <a:chExt cx="5203381" cy="10276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906E197-4D2D-44DB-901C-A281E8F078D6}"/>
                </a:ext>
              </a:extLst>
            </p:cNvPr>
            <p:cNvSpPr txBox="1"/>
            <p:nvPr/>
          </p:nvSpPr>
          <p:spPr>
            <a:xfrm>
              <a:off x="4928669" y="1052696"/>
              <a:ext cx="4762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chemeClr val="bg1"/>
                  </a:solidFill>
                  <a:latin typeface="+mj-lt"/>
                </a:rPr>
                <a:t>“we care for your well beans”</a:t>
              </a:r>
              <a:endParaRPr lang="x-none" sz="1600" i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1D6BEFB3-6373-40DA-AE8A-E7BEB54749A8}"/>
                </a:ext>
              </a:extLst>
            </p:cNvPr>
            <p:cNvGrpSpPr/>
            <p:nvPr/>
          </p:nvGrpSpPr>
          <p:grpSpPr>
            <a:xfrm>
              <a:off x="4488207" y="363591"/>
              <a:ext cx="3646802" cy="800219"/>
              <a:chOff x="4488207" y="342571"/>
              <a:chExt cx="3646802" cy="800219"/>
            </a:xfrm>
            <a:noFill/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8D3EF41-882D-43C8-9894-B8A8A19C52B1}"/>
                  </a:ext>
                </a:extLst>
              </p:cNvPr>
              <p:cNvSpPr txBox="1"/>
              <p:nvPr/>
            </p:nvSpPr>
            <p:spPr>
              <a:xfrm>
                <a:off x="4488207" y="342571"/>
                <a:ext cx="3315958" cy="8002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4600" b="1" dirty="0">
                    <a:solidFill>
                      <a:schemeClr val="bg1"/>
                    </a:solidFill>
                  </a:rPr>
                  <a:t>Online Gob3</a:t>
                </a:r>
                <a:endParaRPr lang="x-none" sz="46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59B3D343-6669-4F53-9C8C-7A6C9ED41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050" y="570011"/>
                <a:ext cx="390959" cy="390959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D4D4D93-DAF4-4295-B7BE-9B9546F5D088}"/>
              </a:ext>
            </a:extLst>
          </p:cNvPr>
          <p:cNvGrpSpPr/>
          <p:nvPr/>
        </p:nvGrpSpPr>
        <p:grpSpPr>
          <a:xfrm>
            <a:off x="3924377" y="3207483"/>
            <a:ext cx="2322786" cy="518364"/>
            <a:chOff x="3629250" y="2377934"/>
            <a:chExt cx="2322786" cy="518364"/>
          </a:xfrm>
        </p:grpSpPr>
        <p:sp>
          <p:nvSpPr>
            <p:cNvPr id="46" name="Rectangle: Rounded Corners 45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xmlns="" id="{3296BF45-3797-4805-9FC8-D53ECCA179E3}"/>
                </a:ext>
              </a:extLst>
            </p:cNvPr>
            <p:cNvSpPr/>
            <p:nvPr/>
          </p:nvSpPr>
          <p:spPr>
            <a:xfrm>
              <a:off x="3629250" y="2391801"/>
              <a:ext cx="2322786" cy="50449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9" name="TextBox 48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C7F8329B-BFEE-4E61-9CE6-743DE3380F28}"/>
                </a:ext>
              </a:extLst>
            </p:cNvPr>
            <p:cNvSpPr txBox="1"/>
            <p:nvPr/>
          </p:nvSpPr>
          <p:spPr>
            <a:xfrm>
              <a:off x="3948542" y="2377934"/>
              <a:ext cx="1681369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600" b="1" dirty="0"/>
                <a:t>Be a Seller</a:t>
              </a:r>
              <a:endParaRPr lang="x-none" sz="2600" b="1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CE61584-85A0-4F67-BF70-C0C95B2F4A26}"/>
              </a:ext>
            </a:extLst>
          </p:cNvPr>
          <p:cNvGrpSpPr/>
          <p:nvPr/>
        </p:nvGrpSpPr>
        <p:grpSpPr>
          <a:xfrm>
            <a:off x="6583500" y="3207483"/>
            <a:ext cx="2322786" cy="523220"/>
            <a:chOff x="6761334" y="2377934"/>
            <a:chExt cx="2322786" cy="523220"/>
          </a:xfrm>
        </p:grpSpPr>
        <p:sp>
          <p:nvSpPr>
            <p:cNvPr id="47" name="Rectangle: Rounded Corners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8A9AC14A-3C04-4AE2-B2D4-8CC6C66B1E4A}"/>
                </a:ext>
              </a:extLst>
            </p:cNvPr>
            <p:cNvSpPr/>
            <p:nvPr/>
          </p:nvSpPr>
          <p:spPr>
            <a:xfrm>
              <a:off x="6761334" y="2391801"/>
              <a:ext cx="2322786" cy="50449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50" name="TextBox 49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03245464-0724-4AAA-82C8-537F94E57BC0}"/>
                </a:ext>
              </a:extLst>
            </p:cNvPr>
            <p:cNvSpPr txBox="1"/>
            <p:nvPr/>
          </p:nvSpPr>
          <p:spPr>
            <a:xfrm>
              <a:off x="7031450" y="2377934"/>
              <a:ext cx="188132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Buy Beans</a:t>
              </a:r>
              <a:endParaRPr lang="x-none" sz="28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3E7044BA-453C-470A-9939-A287F4BC0683}"/>
              </a:ext>
            </a:extLst>
          </p:cNvPr>
          <p:cNvGrpSpPr/>
          <p:nvPr/>
        </p:nvGrpSpPr>
        <p:grpSpPr>
          <a:xfrm>
            <a:off x="0" y="6308983"/>
            <a:ext cx="7148481" cy="646331"/>
            <a:chOff x="4139418" y="3999254"/>
            <a:chExt cx="5712196" cy="6463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006FF21B-0A1A-47C0-A9D8-4E38EDE609C2}"/>
                </a:ext>
              </a:extLst>
            </p:cNvPr>
            <p:cNvSpPr txBox="1"/>
            <p:nvPr/>
          </p:nvSpPr>
          <p:spPr>
            <a:xfrm>
              <a:off x="4429726" y="3999254"/>
              <a:ext cx="5421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00B050"/>
                  </a:solidFill>
                  <a:latin typeface="+mj-lt"/>
                </a:rPr>
                <a:t>Gob3 is a Ghanaian dialect for  cook beans and fried plantain with gari</a:t>
              </a:r>
              <a:endParaRPr lang="x-none" i="1" dirty="0">
                <a:solidFill>
                  <a:srgbClr val="00B050"/>
                </a:solidFill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FDE3791-3E88-4E83-98CC-F74B5E3D2DC7}"/>
                </a:ext>
              </a:extLst>
            </p:cNvPr>
            <p:cNvSpPr txBox="1"/>
            <p:nvPr/>
          </p:nvSpPr>
          <p:spPr>
            <a:xfrm>
              <a:off x="4139418" y="4001601"/>
              <a:ext cx="51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bg1"/>
                  </a:solidFill>
                  <a:latin typeface="+mj-lt"/>
                </a:rPr>
                <a:t>NB:</a:t>
              </a:r>
              <a:endParaRPr lang="x-none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18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56272" y="0"/>
            <a:ext cx="12234864" cy="685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360980" y="1103771"/>
            <a:ext cx="4386482" cy="45109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35000"/>
              </a:schemeClr>
            </a:solidFill>
          </a:ln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2803312" y="572549"/>
            <a:ext cx="7538851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You’ve </a:t>
            </a:r>
            <a:r>
              <a:rPr lang="en-GB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choosen</a:t>
            </a:r>
            <a:r>
              <a:rPr lang="en-GB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to be a Gob3 seller</a:t>
            </a:r>
            <a:endParaRPr lang="x-none" sz="28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599E3C2-953B-4C26-A0CE-4780887E2DA7}"/>
              </a:ext>
            </a:extLst>
          </p:cNvPr>
          <p:cNvGrpSpPr/>
          <p:nvPr/>
        </p:nvGrpSpPr>
        <p:grpSpPr>
          <a:xfrm>
            <a:off x="4765025" y="5014658"/>
            <a:ext cx="3578011" cy="478652"/>
            <a:chOff x="4847836" y="3501630"/>
            <a:chExt cx="2878548" cy="478652"/>
          </a:xfrm>
        </p:grpSpPr>
        <p:sp>
          <p:nvSpPr>
            <p:cNvPr id="12" name="Rectangle: Rounded Corners 11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xmlns="" id="{C17279CE-EB4A-4DFB-A3CF-A34CFFD84F71}"/>
                </a:ext>
              </a:extLst>
            </p:cNvPr>
            <p:cNvSpPr/>
            <p:nvPr/>
          </p:nvSpPr>
          <p:spPr>
            <a:xfrm>
              <a:off x="4847836" y="3523749"/>
              <a:ext cx="2878548" cy="4565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0E40565-DC59-4A53-91E6-127B5AC4E238}"/>
                </a:ext>
              </a:extLst>
            </p:cNvPr>
            <p:cNvSpPr txBox="1"/>
            <p:nvPr/>
          </p:nvSpPr>
          <p:spPr>
            <a:xfrm>
              <a:off x="5657516" y="3501630"/>
              <a:ext cx="1053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Register</a:t>
              </a:r>
              <a:endParaRPr lang="x-non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29297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3D9AE5B-C841-426B-83EF-DC163E8963DD}"/>
              </a:ext>
            </a:extLst>
          </p:cNvPr>
          <p:cNvSpPr txBox="1"/>
          <p:nvPr/>
        </p:nvSpPr>
        <p:spPr>
          <a:xfrm>
            <a:off x="4494694" y="1114556"/>
            <a:ext cx="411867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Please fill the form below to register</a:t>
            </a:r>
            <a:endParaRPr lang="x-none" sz="2000" b="1" dirty="0">
              <a:solidFill>
                <a:srgbClr val="00B05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5C8FB6B-FF48-4F28-BD60-CA9BEB16435D}"/>
              </a:ext>
            </a:extLst>
          </p:cNvPr>
          <p:cNvGrpSpPr/>
          <p:nvPr/>
        </p:nvGrpSpPr>
        <p:grpSpPr>
          <a:xfrm>
            <a:off x="4722986" y="1821730"/>
            <a:ext cx="3620050" cy="344541"/>
            <a:chOff x="4925779" y="2537337"/>
            <a:chExt cx="2891007" cy="329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9A92921-3AA8-4F85-864D-1BB4E06CEE66}"/>
                </a:ext>
              </a:extLst>
            </p:cNvPr>
            <p:cNvSpPr txBox="1"/>
            <p:nvPr/>
          </p:nvSpPr>
          <p:spPr>
            <a:xfrm>
              <a:off x="5051834" y="2574257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First Name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7DB31F3C-8909-4378-AD15-9AD7F6A4FA49}"/>
                </a:ext>
              </a:extLst>
            </p:cNvPr>
            <p:cNvSpPr/>
            <p:nvPr/>
          </p:nvSpPr>
          <p:spPr>
            <a:xfrm>
              <a:off x="4925779" y="2537337"/>
              <a:ext cx="2891007" cy="27486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DD96AE3-A91C-435C-BE5A-9658A6D75D15}"/>
              </a:ext>
            </a:extLst>
          </p:cNvPr>
          <p:cNvGrpSpPr/>
          <p:nvPr/>
        </p:nvGrpSpPr>
        <p:grpSpPr>
          <a:xfrm>
            <a:off x="4722986" y="2278501"/>
            <a:ext cx="3624865" cy="342047"/>
            <a:chOff x="4902678" y="2550993"/>
            <a:chExt cx="2894852" cy="3269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8873733-2B90-44DA-9DCE-F9F9AAB3228E}"/>
                </a:ext>
              </a:extLst>
            </p:cNvPr>
            <p:cNvSpPr txBox="1"/>
            <p:nvPr/>
          </p:nvSpPr>
          <p:spPr>
            <a:xfrm>
              <a:off x="5051834" y="2574257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Last  Name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51C75722-37DA-4006-B88C-EC1C8F8D94AA}"/>
                </a:ext>
              </a:extLst>
            </p:cNvPr>
            <p:cNvSpPr/>
            <p:nvPr/>
          </p:nvSpPr>
          <p:spPr>
            <a:xfrm>
              <a:off x="4902678" y="2550993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13EDE0A-DE75-4427-B80B-8C4E5E56B52A}"/>
              </a:ext>
            </a:extLst>
          </p:cNvPr>
          <p:cNvGrpSpPr/>
          <p:nvPr/>
        </p:nvGrpSpPr>
        <p:grpSpPr>
          <a:xfrm>
            <a:off x="4727049" y="2719329"/>
            <a:ext cx="3624865" cy="344541"/>
            <a:chOff x="4926651" y="2623661"/>
            <a:chExt cx="2894852" cy="32930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5E48145-905E-4250-ACD3-3FE361494C35}"/>
                </a:ext>
              </a:extLst>
            </p:cNvPr>
            <p:cNvSpPr txBox="1"/>
            <p:nvPr/>
          </p:nvSpPr>
          <p:spPr>
            <a:xfrm>
              <a:off x="5075807" y="2660581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Phone Number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xmlns="" id="{32F45B4D-6C77-4163-8063-A7EB7DBD7E89}"/>
                </a:ext>
              </a:extLst>
            </p:cNvPr>
            <p:cNvSpPr/>
            <p:nvPr/>
          </p:nvSpPr>
          <p:spPr>
            <a:xfrm>
              <a:off x="4926651" y="2623661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F5D35DA1-3A21-48C1-8794-B761E14CC5CB}"/>
              </a:ext>
            </a:extLst>
          </p:cNvPr>
          <p:cNvGrpSpPr/>
          <p:nvPr/>
        </p:nvGrpSpPr>
        <p:grpSpPr>
          <a:xfrm>
            <a:off x="4722986" y="3149373"/>
            <a:ext cx="3624865" cy="344541"/>
            <a:chOff x="4902678" y="2537337"/>
            <a:chExt cx="2894852" cy="32930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BF8E0F9-288A-4B04-9E00-5980F955B0C8}"/>
                </a:ext>
              </a:extLst>
            </p:cNvPr>
            <p:cNvSpPr txBox="1"/>
            <p:nvPr/>
          </p:nvSpPr>
          <p:spPr>
            <a:xfrm>
              <a:off x="5051834" y="2574257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Place of  Sell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xmlns="" id="{01728374-36FF-4C1D-BDAA-DBC7A8F1E45A}"/>
                </a:ext>
              </a:extLst>
            </p:cNvPr>
            <p:cNvSpPr/>
            <p:nvPr/>
          </p:nvSpPr>
          <p:spPr>
            <a:xfrm>
              <a:off x="4902678" y="2537337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83D6475-6A8C-4103-8382-9514DA628843}"/>
              </a:ext>
            </a:extLst>
          </p:cNvPr>
          <p:cNvGrpSpPr/>
          <p:nvPr/>
        </p:nvGrpSpPr>
        <p:grpSpPr>
          <a:xfrm>
            <a:off x="4722986" y="3588081"/>
            <a:ext cx="3624865" cy="342047"/>
            <a:chOff x="4922768" y="3440347"/>
            <a:chExt cx="2894852" cy="32692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EBB11DC-0210-4D9F-8CB4-5A6772441C9C}"/>
                </a:ext>
              </a:extLst>
            </p:cNvPr>
            <p:cNvSpPr txBox="1"/>
            <p:nvPr/>
          </p:nvSpPr>
          <p:spPr>
            <a:xfrm>
              <a:off x="5061014" y="3449183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Enter Email Address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F3641D69-4312-4CFD-A434-6D23A2406C2B}"/>
                </a:ext>
              </a:extLst>
            </p:cNvPr>
            <p:cNvSpPr/>
            <p:nvPr/>
          </p:nvSpPr>
          <p:spPr>
            <a:xfrm>
              <a:off x="4922768" y="3440347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009D822-DEAF-4325-B3C4-834814B97029}"/>
              </a:ext>
            </a:extLst>
          </p:cNvPr>
          <p:cNvGrpSpPr/>
          <p:nvPr/>
        </p:nvGrpSpPr>
        <p:grpSpPr>
          <a:xfrm>
            <a:off x="4722986" y="4058823"/>
            <a:ext cx="3624865" cy="348634"/>
            <a:chOff x="4922768" y="3862964"/>
            <a:chExt cx="2894852" cy="33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34EFCB4-092B-4D59-B1F5-6A94D2682CBE}"/>
                </a:ext>
              </a:extLst>
            </p:cNvPr>
            <p:cNvSpPr txBox="1"/>
            <p:nvPr/>
          </p:nvSpPr>
          <p:spPr>
            <a:xfrm>
              <a:off x="5044277" y="3862964"/>
              <a:ext cx="1999634" cy="27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Create Username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65579AA2-6FB0-4DC0-AB39-89902CC3DB0F}"/>
                </a:ext>
              </a:extLst>
            </p:cNvPr>
            <p:cNvSpPr/>
            <p:nvPr/>
          </p:nvSpPr>
          <p:spPr>
            <a:xfrm>
              <a:off x="4922768" y="3869260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31FF1B3C-4F0D-4889-881C-4428CBC47CD2}"/>
              </a:ext>
            </a:extLst>
          </p:cNvPr>
          <p:cNvGrpSpPr/>
          <p:nvPr/>
        </p:nvGrpSpPr>
        <p:grpSpPr>
          <a:xfrm>
            <a:off x="4722986" y="4494611"/>
            <a:ext cx="3624865" cy="348634"/>
            <a:chOff x="4922768" y="3862964"/>
            <a:chExt cx="2894852" cy="33322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81E6C0A-40A9-433D-9D05-F687CE877C7B}"/>
                </a:ext>
              </a:extLst>
            </p:cNvPr>
            <p:cNvSpPr txBox="1"/>
            <p:nvPr/>
          </p:nvSpPr>
          <p:spPr>
            <a:xfrm>
              <a:off x="5044277" y="3862964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Create Password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F3B6F9D4-A63D-4D02-8E73-BA35177C848A}"/>
                </a:ext>
              </a:extLst>
            </p:cNvPr>
            <p:cNvSpPr/>
            <p:nvPr/>
          </p:nvSpPr>
          <p:spPr>
            <a:xfrm>
              <a:off x="4922768" y="3869260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054E80E-E79F-4032-855B-6087ACA32AE1}"/>
              </a:ext>
            </a:extLst>
          </p:cNvPr>
          <p:cNvGrpSpPr/>
          <p:nvPr/>
        </p:nvGrpSpPr>
        <p:grpSpPr>
          <a:xfrm>
            <a:off x="348301" y="71015"/>
            <a:ext cx="972502" cy="400110"/>
            <a:chOff x="1816308" y="1376153"/>
            <a:chExt cx="1039468" cy="4276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3D0C493-8206-473F-A25C-1BCD53AD942F}"/>
                </a:ext>
              </a:extLst>
            </p:cNvPr>
            <p:cNvSpPr txBox="1"/>
            <p:nvPr/>
          </p:nvSpPr>
          <p:spPr>
            <a:xfrm>
              <a:off x="1816308" y="1376153"/>
              <a:ext cx="982537" cy="4276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/>
                <a:t>Gob3</a:t>
              </a:r>
              <a:endParaRPr lang="x-none" sz="2400" b="1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xmlns="" id="{31E8B2E5-7EB0-48A5-91CA-483AB0B1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896" y="1439207"/>
              <a:ext cx="274880" cy="27488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00654" y="5747382"/>
            <a:ext cx="4118672" cy="408111"/>
            <a:chOff x="4853878" y="5235225"/>
            <a:chExt cx="4118672" cy="408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3D9AE5B-C841-426B-83EF-DC163E8963DD}"/>
                </a:ext>
              </a:extLst>
            </p:cNvPr>
            <p:cNvSpPr txBox="1"/>
            <p:nvPr/>
          </p:nvSpPr>
          <p:spPr>
            <a:xfrm>
              <a:off x="4853878" y="5235225"/>
              <a:ext cx="2341594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>
                      <a:lumMod val="65000"/>
                    </a:schemeClr>
                  </a:solidFill>
                </a:rPr>
                <a:t>Already a member ? </a:t>
              </a:r>
              <a:endParaRPr lang="x-none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62" name="TextBox 61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xmlns="" id="{33D9AE5B-C841-426B-83EF-DC163E8963DD}"/>
                </a:ext>
              </a:extLst>
            </p:cNvPr>
            <p:cNvSpPr txBox="1"/>
            <p:nvPr/>
          </p:nvSpPr>
          <p:spPr>
            <a:xfrm>
              <a:off x="7195472" y="5243226"/>
              <a:ext cx="1777078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u="sng" dirty="0" smtClean="0">
                  <a:solidFill>
                    <a:srgbClr val="00B050"/>
                  </a:solidFill>
                  <a:latin typeface="+mj-lt"/>
                </a:rPr>
                <a:t>Login in here </a:t>
              </a:r>
              <a:endParaRPr lang="x-none" sz="2000" b="1" u="sng" dirty="0">
                <a:solidFill>
                  <a:srgbClr val="00B050"/>
                </a:solidFill>
                <a:latin typeface="+mj-lt"/>
              </a:endParaRPr>
            </a:p>
          </p:txBody>
        </p:sp>
      </p:grpSp>
      <p:cxnSp>
        <p:nvCxnSpPr>
          <p:cNvPr id="63" name="Straight Connector 62">
            <a:hlinkClick r:id="rId6" action="ppaction://hlinksldjump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85798" y="345360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40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70338" y="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3854824" y="1093694"/>
            <a:ext cx="5546350" cy="398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4592097" y="1258025"/>
            <a:ext cx="3315958" cy="80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600" b="1" dirty="0"/>
              <a:t>Online Gob3</a:t>
            </a:r>
            <a:endParaRPr lang="x-none" sz="4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4B0E5B-DB7E-400C-A0D7-5E44C02C0585}"/>
              </a:ext>
            </a:extLst>
          </p:cNvPr>
          <p:cNvSpPr txBox="1"/>
          <p:nvPr/>
        </p:nvSpPr>
        <p:spPr>
          <a:xfrm>
            <a:off x="7686992" y="1327874"/>
            <a:ext cx="26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</a:t>
            </a:r>
            <a:endParaRPr lang="x-non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A92921-3AA8-4F85-864D-1BB4E06CEE66}"/>
              </a:ext>
            </a:extLst>
          </p:cNvPr>
          <p:cNvSpPr txBox="1"/>
          <p:nvPr/>
        </p:nvSpPr>
        <p:spPr>
          <a:xfrm>
            <a:off x="5406000" y="2490110"/>
            <a:ext cx="1999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rPr>
              <a:t>Enter Username</a:t>
            </a:r>
            <a:endParaRPr lang="x-none" sz="1300" dirty="0">
              <a:solidFill>
                <a:schemeClr val="bg1">
                  <a:lumMod val="65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E1FA30-2ED1-4EFB-B43A-DD7BCF0C19CF}"/>
              </a:ext>
            </a:extLst>
          </p:cNvPr>
          <p:cNvSpPr txBox="1"/>
          <p:nvPr/>
        </p:nvSpPr>
        <p:spPr>
          <a:xfrm>
            <a:off x="5368291" y="2937506"/>
            <a:ext cx="1999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Enter Password</a:t>
            </a:r>
            <a:endParaRPr lang="x-none" sz="13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46696" y="4461631"/>
            <a:ext cx="3321498" cy="292388"/>
            <a:chOff x="4817667" y="4065128"/>
            <a:chExt cx="3321498" cy="292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1D8F65F-374C-4C54-BEA3-A160F206CB64}"/>
                </a:ext>
              </a:extLst>
            </p:cNvPr>
            <p:cNvSpPr txBox="1"/>
            <p:nvPr/>
          </p:nvSpPr>
          <p:spPr>
            <a:xfrm>
              <a:off x="4817667" y="4065128"/>
              <a:ext cx="289484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Don’t have an account ?  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155062D3-35CF-4782-A8DA-838A563B3ECD}"/>
                </a:ext>
              </a:extLst>
            </p:cNvPr>
            <p:cNvSpPr txBox="1"/>
            <p:nvPr/>
          </p:nvSpPr>
          <p:spPr>
            <a:xfrm>
              <a:off x="6876089" y="4075701"/>
              <a:ext cx="1263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i="1" u="sng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Sign up !</a:t>
              </a:r>
              <a:endParaRPr lang="x-none" sz="1100" b="1" i="1" u="sng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06E197-4D2D-44DB-901C-A281E8F078D6}"/>
              </a:ext>
            </a:extLst>
          </p:cNvPr>
          <p:cNvSpPr txBox="1"/>
          <p:nvPr/>
        </p:nvSpPr>
        <p:spPr>
          <a:xfrm>
            <a:off x="4872528" y="1856564"/>
            <a:ext cx="476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+mj-lt"/>
              </a:rPr>
              <a:t>“we care for your well beans”</a:t>
            </a:r>
            <a:endParaRPr lang="x-none" sz="1600" i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DB31F3C-8909-4378-AD15-9AD7F6A4FA49}"/>
              </a:ext>
            </a:extLst>
          </p:cNvPr>
          <p:cNvSpPr/>
          <p:nvPr/>
        </p:nvSpPr>
        <p:spPr>
          <a:xfrm>
            <a:off x="4902678" y="2411081"/>
            <a:ext cx="2894852" cy="377976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5596708" y="3734229"/>
            <a:ext cx="1251085" cy="403579"/>
            <a:chOff x="5596708" y="3505621"/>
            <a:chExt cx="1251085" cy="403579"/>
          </a:xfrm>
        </p:grpSpPr>
        <p:sp>
          <p:nvSpPr>
            <p:cNvPr id="12" name="Rectangle: Rounded Corners 11">
              <a:hlinkClick r:id="rId4" action="ppaction://hlinksldjump" highlightClick="1"/>
              <a:extLst>
                <a:ext uri="{FF2B5EF4-FFF2-40B4-BE49-F238E27FC236}">
                  <a16:creationId xmlns:a16="http://schemas.microsoft.com/office/drawing/2014/main" xmlns="" id="{C17279CE-EB4A-4DFB-A3CF-A34CFFD84F71}"/>
                </a:ext>
              </a:extLst>
            </p:cNvPr>
            <p:cNvSpPr/>
            <p:nvPr/>
          </p:nvSpPr>
          <p:spPr>
            <a:xfrm>
              <a:off x="5596708" y="3539866"/>
              <a:ext cx="1251085" cy="3693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0E40565-DC59-4A53-91E6-127B5AC4E238}"/>
                </a:ext>
              </a:extLst>
            </p:cNvPr>
            <p:cNvSpPr txBox="1"/>
            <p:nvPr/>
          </p:nvSpPr>
          <p:spPr>
            <a:xfrm>
              <a:off x="5779348" y="3505621"/>
              <a:ext cx="821478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Sign </a:t>
              </a:r>
              <a:r>
                <a:rPr lang="en-GB" b="1" dirty="0" smtClean="0">
                  <a:solidFill>
                    <a:schemeClr val="bg1"/>
                  </a:solidFill>
                </a:rPr>
                <a:t>in</a:t>
              </a:r>
              <a:endParaRPr lang="x-non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3A7CF1D-8039-47D3-B42B-F3DB5308E947}"/>
              </a:ext>
            </a:extLst>
          </p:cNvPr>
          <p:cNvSpPr/>
          <p:nvPr/>
        </p:nvSpPr>
        <p:spPr>
          <a:xfrm>
            <a:off x="4899785" y="2923283"/>
            <a:ext cx="2894852" cy="362891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sp>
        <p:nvSpPr>
          <p:cNvPr id="28" name="TextBox 2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85C41C12-88CA-438B-8497-89258C5290BF}"/>
              </a:ext>
            </a:extLst>
          </p:cNvPr>
          <p:cNvSpPr txBox="1"/>
          <p:nvPr/>
        </p:nvSpPr>
        <p:spPr>
          <a:xfrm>
            <a:off x="7817619" y="2957752"/>
            <a:ext cx="158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u="sng" dirty="0">
                <a:solidFill>
                  <a:srgbClr val="00B050"/>
                </a:solidFill>
              </a:rPr>
              <a:t>Forgot password ?</a:t>
            </a:r>
            <a:endParaRPr lang="x-none" sz="1400" i="1" u="sng" dirty="0">
              <a:solidFill>
                <a:srgbClr val="00B05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5468" y="3392330"/>
            <a:ext cx="1340478" cy="276999"/>
            <a:chOff x="4945468" y="3192299"/>
            <a:chExt cx="1340478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A9E2B08-BA66-445D-8635-40765E37A26D}"/>
                </a:ext>
              </a:extLst>
            </p:cNvPr>
            <p:cNvSpPr txBox="1"/>
            <p:nvPr/>
          </p:nvSpPr>
          <p:spPr>
            <a:xfrm>
              <a:off x="5034861" y="3192299"/>
              <a:ext cx="1251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Remember me</a:t>
              </a:r>
              <a:endParaRPr lang="x-non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8FC3267-4796-420B-AF56-0906A38877E5}"/>
                </a:ext>
              </a:extLst>
            </p:cNvPr>
            <p:cNvSpPr/>
            <p:nvPr/>
          </p:nvSpPr>
          <p:spPr>
            <a:xfrm>
              <a:off x="4945468" y="3246591"/>
              <a:ext cx="136799" cy="1490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59B3D343-6669-4F53-9C8C-7A6C9ED41F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79" y="1486191"/>
            <a:ext cx="343831" cy="3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70338" y="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A92921-3AA8-4F85-864D-1BB4E06CEE66}"/>
              </a:ext>
            </a:extLst>
          </p:cNvPr>
          <p:cNvSpPr txBox="1"/>
          <p:nvPr/>
        </p:nvSpPr>
        <p:spPr>
          <a:xfrm>
            <a:off x="5486397" y="2518409"/>
            <a:ext cx="14716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rPr>
              <a:t>Enter </a:t>
            </a:r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rPr>
              <a:t>Username </a:t>
            </a:r>
            <a:endParaRPr lang="x-none" sz="1300" dirty="0">
              <a:solidFill>
                <a:schemeClr val="bg1">
                  <a:lumMod val="65000"/>
                </a:schemeClr>
              </a:solidFill>
              <a:latin typeface="Corbel Light" panose="020B0303020204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DB31F3C-8909-4378-AD15-9AD7F6A4FA49}"/>
              </a:ext>
            </a:extLst>
          </p:cNvPr>
          <p:cNvSpPr/>
          <p:nvPr/>
        </p:nvSpPr>
        <p:spPr>
          <a:xfrm>
            <a:off x="4902678" y="2428875"/>
            <a:ext cx="2941160" cy="503872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5157788" y="3166086"/>
            <a:ext cx="2214563" cy="420072"/>
            <a:chOff x="5779347" y="3511290"/>
            <a:chExt cx="2878878" cy="36933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C17279CE-EB4A-4DFB-A3CF-A34CFFD84F71}"/>
                </a:ext>
              </a:extLst>
            </p:cNvPr>
            <p:cNvSpPr/>
            <p:nvPr/>
          </p:nvSpPr>
          <p:spPr>
            <a:xfrm>
              <a:off x="6099457" y="3511290"/>
              <a:ext cx="2314576" cy="3693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0E40565-DC59-4A53-91E6-127B5AC4E238}"/>
                </a:ext>
              </a:extLst>
            </p:cNvPr>
            <p:cNvSpPr txBox="1"/>
            <p:nvPr/>
          </p:nvSpPr>
          <p:spPr>
            <a:xfrm>
              <a:off x="5779347" y="3527294"/>
              <a:ext cx="2878878" cy="32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</a:rPr>
                <a:t>Reset Password</a:t>
              </a:r>
              <a:endParaRPr lang="x-non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992584" y="211015"/>
            <a:ext cx="995096" cy="389060"/>
            <a:chOff x="4592097" y="957982"/>
            <a:chExt cx="102335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8D3EF41-882D-43C8-9894-B8A8A19C52B1}"/>
                </a:ext>
              </a:extLst>
            </p:cNvPr>
            <p:cNvSpPr txBox="1"/>
            <p:nvPr/>
          </p:nvSpPr>
          <p:spPr>
            <a:xfrm>
              <a:off x="4592097" y="957982"/>
              <a:ext cx="780003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Gob3</a:t>
              </a:r>
              <a:endParaRPr lang="x-none" sz="4600" b="1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59B3D343-6669-4F53-9C8C-7A6C9ED4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912" y="957982"/>
              <a:ext cx="329543" cy="329543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4685609" y="1377828"/>
            <a:ext cx="3328990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 smtClean="0"/>
              <a:t>Forgot Password</a:t>
            </a:r>
            <a:endParaRPr lang="x-none" sz="60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85802" y="30249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571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70338" y="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992584" y="211015"/>
            <a:ext cx="995096" cy="400110"/>
            <a:chOff x="4592097" y="957982"/>
            <a:chExt cx="1023358" cy="411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8D3EF41-882D-43C8-9894-B8A8A19C52B1}"/>
                </a:ext>
              </a:extLst>
            </p:cNvPr>
            <p:cNvSpPr txBox="1"/>
            <p:nvPr/>
          </p:nvSpPr>
          <p:spPr>
            <a:xfrm>
              <a:off x="4592097" y="957982"/>
              <a:ext cx="780003" cy="41147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hlinkClick r:id="rId3" action="ppaction://hlinksldjump"/>
                </a:rPr>
                <a:t>Gob3</a:t>
              </a:r>
              <a:endParaRPr lang="x-none" sz="4600" b="1" dirty="0"/>
            </a:p>
          </p:txBody>
        </p:sp>
        <p:pic>
          <p:nvPicPr>
            <p:cNvPr id="45" name="Picture 44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59B3D343-6669-4F53-9C8C-7A6C9ED4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912" y="957982"/>
              <a:ext cx="329543" cy="329543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85802" y="30249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10533"/>
            <a:ext cx="396538" cy="2702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8160" y="211014"/>
            <a:ext cx="2364159" cy="5129082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2033999" y="242966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2021807" y="285638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2021807" y="344216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2027903" y="405176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-70338" y="896112"/>
            <a:ext cx="2356338" cy="4001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/>
              <a:t>Login</a:t>
            </a:r>
            <a:endParaRPr lang="x-none" sz="4400" b="1" dirty="0"/>
          </a:p>
        </p:txBody>
      </p:sp>
      <p:sp>
        <p:nvSpPr>
          <p:cNvPr id="32" name="TextBox 3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-30414" y="1412178"/>
            <a:ext cx="234414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/>
              <a:t>Sell Gob3</a:t>
            </a:r>
            <a:endParaRPr lang="x-none" sz="4400" b="1" dirty="0"/>
          </a:p>
        </p:txBody>
      </p:sp>
      <p:sp>
        <p:nvSpPr>
          <p:cNvPr id="33" name="TextBox 32">
            <a:hlinkClick r:id="rId6" action="ppaction://hlinksldjump"/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-30414" y="1964091"/>
            <a:ext cx="234414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/>
              <a:t>Buy Gob3</a:t>
            </a:r>
            <a:endParaRPr lang="x-none" sz="4400" b="1" dirty="0"/>
          </a:p>
        </p:txBody>
      </p:sp>
      <p:sp>
        <p:nvSpPr>
          <p:cNvPr id="34" name="TextBox 3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-50324" y="4815833"/>
            <a:ext cx="234414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/>
              <a:t>Sign Out</a:t>
            </a:r>
            <a:endParaRPr lang="x-none" sz="4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2" y="896112"/>
            <a:ext cx="4511040" cy="33419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83" y="896112"/>
            <a:ext cx="4951060" cy="33419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1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70338" y="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91846"/>
            <a:ext cx="995096" cy="389060"/>
            <a:chOff x="4592097" y="957982"/>
            <a:chExt cx="102335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8D3EF41-882D-43C8-9894-B8A8A19C52B1}"/>
                </a:ext>
              </a:extLst>
            </p:cNvPr>
            <p:cNvSpPr txBox="1"/>
            <p:nvPr/>
          </p:nvSpPr>
          <p:spPr>
            <a:xfrm>
              <a:off x="4592097" y="957982"/>
              <a:ext cx="780003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Gob3</a:t>
              </a:r>
              <a:endParaRPr lang="x-none" sz="4600" b="1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59B3D343-6669-4F53-9C8C-7A6C9ED4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912" y="957982"/>
              <a:ext cx="329543" cy="32954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599759" y="2277941"/>
            <a:ext cx="5401366" cy="1619998"/>
            <a:chOff x="3828359" y="1134941"/>
            <a:chExt cx="5401366" cy="16199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9A92921-3AA8-4F85-864D-1BB4E06CEE66}"/>
                </a:ext>
              </a:extLst>
            </p:cNvPr>
            <p:cNvSpPr txBox="1"/>
            <p:nvPr/>
          </p:nvSpPr>
          <p:spPr>
            <a:xfrm>
              <a:off x="4243041" y="1737919"/>
              <a:ext cx="4572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You’re now  a member of beans (</a:t>
              </a:r>
              <a:r>
                <a:rPr lang="en-GB" sz="1300" b="1" dirty="0" smtClean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Gob3</a:t>
              </a:r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) sellers in Ghana. 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21760" y="2334867"/>
              <a:ext cx="2214563" cy="420072"/>
              <a:chOff x="5779347" y="3511290"/>
              <a:chExt cx="2878878" cy="36933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C17279CE-EB4A-4DFB-A3CF-A34CFFD84F71}"/>
                  </a:ext>
                </a:extLst>
              </p:cNvPr>
              <p:cNvSpPr/>
              <p:nvPr/>
            </p:nvSpPr>
            <p:spPr>
              <a:xfrm>
                <a:off x="6099457" y="3511290"/>
                <a:ext cx="2314576" cy="3693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13" name="TextBox 12">
                <a:hlinkClick r:id="rId4" action="ppaction://hlinksldjump" highlightClick="1"/>
                <a:extLst>
                  <a:ext uri="{FF2B5EF4-FFF2-40B4-BE49-F238E27FC236}">
                    <a16:creationId xmlns:a16="http://schemas.microsoft.com/office/drawing/2014/main" xmlns="" id="{60E40565-DC59-4A53-91E6-127B5AC4E238}"/>
                  </a:ext>
                </a:extLst>
              </p:cNvPr>
              <p:cNvSpPr txBox="1"/>
              <p:nvPr/>
            </p:nvSpPr>
            <p:spPr>
              <a:xfrm>
                <a:off x="5779347" y="3527292"/>
                <a:ext cx="2878878" cy="324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Login</a:t>
                </a:r>
                <a:endParaRPr lang="x-none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8D3EF41-882D-43C8-9894-B8A8A19C52B1}"/>
                </a:ext>
              </a:extLst>
            </p:cNvPr>
            <p:cNvSpPr txBox="1"/>
            <p:nvPr/>
          </p:nvSpPr>
          <p:spPr>
            <a:xfrm>
              <a:off x="3828359" y="1134941"/>
              <a:ext cx="5401366" cy="58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00B050"/>
                  </a:solidFill>
                </a:rPr>
                <a:t>You’ve successfully signed up</a:t>
              </a:r>
              <a:endParaRPr lang="x-none" sz="60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9A92921-3AA8-4F85-864D-1BB4E06CEE66}"/>
                </a:ext>
              </a:extLst>
            </p:cNvPr>
            <p:cNvSpPr txBox="1"/>
            <p:nvPr/>
          </p:nvSpPr>
          <p:spPr>
            <a:xfrm>
              <a:off x="4243041" y="1995217"/>
              <a:ext cx="4572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Click on the link below to sign in .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124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30146" y="4070"/>
            <a:ext cx="1226233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2192000" cy="502708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/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337079" y="96820"/>
            <a:ext cx="71313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Gob3</a:t>
            </a:r>
            <a:endParaRPr lang="x-none" b="1" dirty="0"/>
          </a:p>
        </p:txBody>
      </p:sp>
      <p:sp>
        <p:nvSpPr>
          <p:cNvPr id="3" name="AutoShape 4" descr="See the source image">
            <a:extLst>
              <a:ext uri="{FF2B5EF4-FFF2-40B4-BE49-F238E27FC236}">
                <a16:creationId xmlns:a16="http://schemas.microsoft.com/office/drawing/2014/main" xmlns="" id="{3F3DF57F-797F-4066-A604-EEA4781E7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grpSp>
        <p:nvGrpSpPr>
          <p:cNvPr id="2" name="Group 1"/>
          <p:cNvGrpSpPr/>
          <p:nvPr/>
        </p:nvGrpSpPr>
        <p:grpSpPr>
          <a:xfrm>
            <a:off x="11102335" y="94462"/>
            <a:ext cx="334486" cy="334486"/>
            <a:chOff x="11130906" y="94462"/>
            <a:chExt cx="334486" cy="334486"/>
          </a:xfrm>
        </p:grpSpPr>
        <p:pic>
          <p:nvPicPr>
            <p:cNvPr id="64" name="Picture 63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xmlns="" id="{68ECC7D3-A50F-4197-8579-5FFB070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085" y="181005"/>
              <a:ext cx="194870" cy="194870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69A77137-FFE9-4F37-B90B-C68FF87F5CF0}"/>
                </a:ext>
              </a:extLst>
            </p:cNvPr>
            <p:cNvSpPr/>
            <p:nvPr/>
          </p:nvSpPr>
          <p:spPr>
            <a:xfrm>
              <a:off x="11130906" y="94462"/>
              <a:ext cx="334486" cy="3344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pic>
        <p:nvPicPr>
          <p:cNvPr id="70" name="Picture 69">
            <a:hlinkClick r:id="rId4" action="ppaction://hlinksldjump"/>
            <a:extLst>
              <a:ext uri="{FF2B5EF4-FFF2-40B4-BE49-F238E27FC236}">
                <a16:creationId xmlns:a16="http://schemas.microsoft.com/office/drawing/2014/main" xmlns="" id="{4733FCD7-0886-4242-90EC-55D2B3DAA5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7" y="110539"/>
            <a:ext cx="261257" cy="26125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492398" y="53032"/>
            <a:ext cx="727418" cy="415284"/>
            <a:chOff x="11463824" y="53032"/>
            <a:chExt cx="727418" cy="41528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78112" y="53032"/>
              <a:ext cx="713130" cy="2769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hlinkClick r:id="rId5" action="ppaction://hlinksldjump"/>
                </a:rPr>
                <a:t>Donzy</a:t>
              </a:r>
              <a:endParaRPr lang="x-none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63824" y="206706"/>
              <a:ext cx="71313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rgbClr val="3FD543"/>
                  </a:solidFill>
                  <a:latin typeface="Gadugi" panose="020B0502040204020203" pitchFamily="34" charset="0"/>
                </a:rPr>
                <a:t>#G241</a:t>
              </a:r>
              <a:endParaRPr lang="x-none" sz="1100" b="1" dirty="0">
                <a:solidFill>
                  <a:srgbClr val="3FD543"/>
                </a:solidFill>
                <a:latin typeface="Gadug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5078" y="825295"/>
            <a:ext cx="1758461" cy="370422"/>
            <a:chOff x="85078" y="825295"/>
            <a:chExt cx="1758461" cy="370422"/>
          </a:xfrm>
          <a:solidFill>
            <a:srgbClr val="00B050"/>
          </a:solidFill>
          <a:effectLst>
            <a:outerShdw blurRad="50800" dist="50800" dir="5400000" algn="ctr" rotWithShape="0">
              <a:srgbClr val="000000">
                <a:alpha val="61000"/>
              </a:srgbClr>
            </a:outerShdw>
          </a:effectLst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CDAD866C-3EA2-4026-BA8A-527BB7AA23CC}"/>
                </a:ext>
              </a:extLst>
            </p:cNvPr>
            <p:cNvGrpSpPr/>
            <p:nvPr/>
          </p:nvGrpSpPr>
          <p:grpSpPr>
            <a:xfrm>
              <a:off x="85078" y="825295"/>
              <a:ext cx="1758461" cy="369330"/>
              <a:chOff x="85078" y="523846"/>
              <a:chExt cx="1758461" cy="369330"/>
            </a:xfrm>
            <a:grpFill/>
          </p:grpSpPr>
          <p:sp>
            <p:nvSpPr>
              <p:cNvPr id="72" name="Rectangle: Rounded Corners 18">
                <a:extLst>
                  <a:ext uri="{FF2B5EF4-FFF2-40B4-BE49-F238E27FC236}">
                    <a16:creationId xmlns:a16="http://schemas.microsoft.com/office/drawing/2014/main" xmlns="" id="{B463FAE6-B832-4C42-9718-1BF185794BAB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xmlns="" id="{BDB61A4C-DD12-4A1E-8181-81E3C99B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  <a:grpFill/>
            </p:spPr>
          </p:pic>
        </p:grpSp>
        <p:sp>
          <p:nvSpPr>
            <p:cNvPr id="71" name="TextBox 70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9701" y="826385"/>
              <a:ext cx="1351020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bg1"/>
                  </a:solidFill>
                </a:rPr>
                <a:t>View Sellers</a:t>
              </a:r>
              <a:endParaRPr lang="x-non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5079" y="1374342"/>
            <a:ext cx="1758461" cy="390426"/>
            <a:chOff x="85079" y="1356054"/>
            <a:chExt cx="1758461" cy="3904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0C776EFE-87F0-437F-B6BF-F6A741A8F6A0}"/>
                </a:ext>
              </a:extLst>
            </p:cNvPr>
            <p:cNvGrpSpPr/>
            <p:nvPr/>
          </p:nvGrpSpPr>
          <p:grpSpPr>
            <a:xfrm>
              <a:off x="85079" y="1377150"/>
              <a:ext cx="1758461" cy="369330"/>
              <a:chOff x="85078" y="523846"/>
              <a:chExt cx="1758461" cy="369330"/>
            </a:xfrm>
          </p:grpSpPr>
          <p:sp>
            <p:nvSpPr>
              <p:cNvPr id="77" name="Rectangle: Rounded Corners 43">
                <a:extLst>
                  <a:ext uri="{FF2B5EF4-FFF2-40B4-BE49-F238E27FC236}">
                    <a16:creationId xmlns:a16="http://schemas.microsoft.com/office/drawing/2014/main" xmlns="" id="{453C8689-9E65-4806-A8F5-0E0130FE56FA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F19D2F6A-DEC8-431A-9677-78EF6000D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hlinkClick r:id="rId10" action="ppaction://hlinksldjump" highlightClick="1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1779" y="1356054"/>
              <a:ext cx="13510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 smtClean="0"/>
                <a:t>Order Gob3</a:t>
              </a:r>
              <a:endParaRPr lang="x-none" b="1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64183" y="825295"/>
            <a:ext cx="4432094" cy="170620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2527" y="825295"/>
            <a:ext cx="91440" cy="6032705"/>
          </a:xfrm>
          <a:prstGeom prst="rect">
            <a:avLst/>
          </a:prstGeom>
          <a:solidFill>
            <a:schemeClr val="bg1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098792" y="825295"/>
            <a:ext cx="4630885" cy="170620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4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164183" y="3070001"/>
            <a:ext cx="4432094" cy="170620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098792" y="3070001"/>
            <a:ext cx="4630885" cy="170620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4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24" y="891518"/>
            <a:ext cx="482824" cy="482824"/>
          </a:xfrm>
          <a:prstGeom prst="rect">
            <a:avLst/>
          </a:prstGeom>
          <a:noFill/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04" y="933156"/>
            <a:ext cx="482824" cy="482824"/>
          </a:xfrm>
          <a:prstGeom prst="rect">
            <a:avLst/>
          </a:prstGeom>
          <a:noFill/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80" y="3187588"/>
            <a:ext cx="482824" cy="482824"/>
          </a:xfrm>
          <a:prstGeom prst="rect">
            <a:avLst/>
          </a:prstGeom>
          <a:noFill/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40" y="3187588"/>
            <a:ext cx="482824" cy="482824"/>
          </a:xfrm>
          <a:prstGeom prst="rect">
            <a:avLst/>
          </a:prstGeom>
          <a:noFill/>
        </p:spPr>
      </p:pic>
      <p:sp>
        <p:nvSpPr>
          <p:cNvPr id="87" name="TextBox 86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2981449" y="883044"/>
            <a:ext cx="29621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ACHIMOTA SELLERS</a:t>
            </a:r>
            <a:endParaRPr lang="x-none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9" name="TextBox 88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2963429" y="1303108"/>
            <a:ext cx="2431532" cy="409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Orders in a queue:</a:t>
            </a:r>
            <a:endParaRPr lang="x-none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1" name="TextBox 120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2981449" y="1706139"/>
            <a:ext cx="26037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 Order Status :</a:t>
            </a:r>
            <a:endParaRPr lang="x-none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" name="TextBox 1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2911823" y="3953895"/>
            <a:ext cx="26037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 Order Status :</a:t>
            </a:r>
            <a:endParaRPr lang="x-none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3" name="TextBox 122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7771003" y="3946650"/>
            <a:ext cx="26037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 Order Status :</a:t>
            </a:r>
            <a:endParaRPr lang="x-none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4" name="TextBox 123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7906576" y="1661112"/>
            <a:ext cx="26037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 Order Status :</a:t>
            </a:r>
            <a:endParaRPr lang="x-none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0" name="TextBox 89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5359530" y="1196055"/>
            <a:ext cx="6755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  <a:endParaRPr lang="x-none" sz="24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949581" y="3158257"/>
            <a:ext cx="3089899" cy="952650"/>
            <a:chOff x="2853701" y="883044"/>
            <a:chExt cx="3089899" cy="952650"/>
          </a:xfrm>
        </p:grpSpPr>
        <p:grpSp>
          <p:nvGrpSpPr>
            <p:cNvPr id="104" name="Group 103"/>
            <p:cNvGrpSpPr/>
            <p:nvPr/>
          </p:nvGrpSpPr>
          <p:grpSpPr>
            <a:xfrm>
              <a:off x="2853701" y="883044"/>
              <a:ext cx="3031236" cy="866564"/>
              <a:chOff x="2853701" y="883044"/>
              <a:chExt cx="3031236" cy="866564"/>
            </a:xfrm>
          </p:grpSpPr>
          <p:sp>
            <p:nvSpPr>
              <p:cNvPr id="106" name="TextBox 10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2871721" y="883044"/>
                <a:ext cx="30132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LAPAZ AREA</a:t>
                </a:r>
                <a:endParaRPr lang="x-none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08" name="TextBox 10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2853701" y="1339684"/>
                <a:ext cx="2431532" cy="4099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Orders in a queue:</a:t>
                </a:r>
                <a:endParaRPr lang="x-none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05" name="TextBox 104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5268090" y="1250919"/>
              <a:ext cx="675510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x-non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715729" y="3187588"/>
            <a:ext cx="3254491" cy="897786"/>
            <a:chOff x="2853701" y="883044"/>
            <a:chExt cx="3254491" cy="897786"/>
          </a:xfrm>
        </p:grpSpPr>
        <p:grpSp>
          <p:nvGrpSpPr>
            <p:cNvPr id="110" name="Group 109"/>
            <p:cNvGrpSpPr/>
            <p:nvPr/>
          </p:nvGrpSpPr>
          <p:grpSpPr>
            <a:xfrm>
              <a:off x="2853701" y="883044"/>
              <a:ext cx="2832585" cy="775124"/>
              <a:chOff x="2853701" y="883044"/>
              <a:chExt cx="2832585" cy="775124"/>
            </a:xfrm>
          </p:grpSpPr>
          <p:sp>
            <p:nvSpPr>
              <p:cNvPr id="112" name="TextBox 1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2871721" y="883044"/>
                <a:ext cx="281456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POKUASE SELLERS</a:t>
                </a:r>
                <a:endParaRPr lang="x-none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14" name="TextBox 1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2853701" y="1248244"/>
                <a:ext cx="2431532" cy="4099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Orders in a queue:</a:t>
                </a:r>
                <a:endParaRPr lang="x-none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11" name="TextBox 110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5432682" y="1196055"/>
              <a:ext cx="675510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x-non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862443" y="957474"/>
            <a:ext cx="3239892" cy="824634"/>
            <a:chOff x="2853701" y="883044"/>
            <a:chExt cx="3239892" cy="8246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2853701" y="883044"/>
              <a:ext cx="3239892" cy="756836"/>
              <a:chOff x="2853701" y="883044"/>
              <a:chExt cx="3239892" cy="756836"/>
            </a:xfrm>
          </p:grpSpPr>
          <p:sp>
            <p:nvSpPr>
              <p:cNvPr id="118" name="TextBox 1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2871721" y="883044"/>
                <a:ext cx="322187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EAST LEGON SELLERS</a:t>
                </a:r>
                <a:endParaRPr lang="x-none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20" name="TextBox 1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2853701" y="1229956"/>
                <a:ext cx="2431532" cy="4099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Orders in a queue:</a:t>
                </a:r>
                <a:endParaRPr lang="x-none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17" name="TextBox 116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5359530" y="1122903"/>
              <a:ext cx="675510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x-non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8" name="Oval 127"/>
          <p:cNvSpPr/>
          <p:nvPr/>
        </p:nvSpPr>
        <p:spPr>
          <a:xfrm>
            <a:off x="5408985" y="4063296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339857" y="402577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411154" y="173792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273849" y="6338396"/>
            <a:ext cx="4551207" cy="373314"/>
            <a:chOff x="5273849" y="6429836"/>
            <a:chExt cx="4551207" cy="373314"/>
          </a:xfrm>
        </p:grpSpPr>
        <p:grpSp>
          <p:nvGrpSpPr>
            <p:cNvPr id="20" name="Group 19"/>
            <p:cNvGrpSpPr/>
            <p:nvPr/>
          </p:nvGrpSpPr>
          <p:grpSpPr>
            <a:xfrm>
              <a:off x="5273849" y="6433818"/>
              <a:ext cx="2847063" cy="369332"/>
              <a:chOff x="3792521" y="6342378"/>
              <a:chExt cx="2847063" cy="369332"/>
            </a:xfrm>
          </p:grpSpPr>
          <p:sp>
            <p:nvSpPr>
              <p:cNvPr id="126" name="TextBox 1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4035856" y="6342378"/>
                <a:ext cx="260372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Available</a:t>
                </a:r>
                <a:endParaRPr lang="x-none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792521" y="6364224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863013" y="6429836"/>
              <a:ext cx="2962043" cy="369332"/>
              <a:chOff x="5436549" y="6338396"/>
              <a:chExt cx="2962043" cy="369332"/>
            </a:xfrm>
          </p:grpSpPr>
          <p:sp>
            <p:nvSpPr>
              <p:cNvPr id="127" name="TextBox 12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5794864" y="6338396"/>
                <a:ext cx="260372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available</a:t>
                </a:r>
                <a:endParaRPr lang="x-none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436549" y="6364224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9" name="Oval 128"/>
          <p:cNvSpPr/>
          <p:nvPr/>
        </p:nvSpPr>
        <p:spPr>
          <a:xfrm>
            <a:off x="5492150" y="1808262"/>
            <a:ext cx="27432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5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30146" y="407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/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337079" y="96820"/>
            <a:ext cx="71313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Gob3</a:t>
            </a:r>
            <a:endParaRPr lang="x-none" b="1" dirty="0"/>
          </a:p>
        </p:txBody>
      </p:sp>
      <p:sp>
        <p:nvSpPr>
          <p:cNvPr id="3" name="AutoShape 4" descr="See the source image">
            <a:extLst>
              <a:ext uri="{FF2B5EF4-FFF2-40B4-BE49-F238E27FC236}">
                <a16:creationId xmlns:a16="http://schemas.microsoft.com/office/drawing/2014/main" xmlns="" id="{3F3DF57F-797F-4066-A604-EEA4781E7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grpSp>
        <p:nvGrpSpPr>
          <p:cNvPr id="2" name="Group 1"/>
          <p:cNvGrpSpPr/>
          <p:nvPr/>
        </p:nvGrpSpPr>
        <p:grpSpPr>
          <a:xfrm>
            <a:off x="11102335" y="94462"/>
            <a:ext cx="334486" cy="334486"/>
            <a:chOff x="11130906" y="94462"/>
            <a:chExt cx="334486" cy="334486"/>
          </a:xfrm>
        </p:grpSpPr>
        <p:pic>
          <p:nvPicPr>
            <p:cNvPr id="64" name="Picture 63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xmlns="" id="{68ECC7D3-A50F-4197-8579-5FFB070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085" y="181005"/>
              <a:ext cx="194870" cy="194870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69A77137-FFE9-4F37-B90B-C68FF87F5CF0}"/>
                </a:ext>
              </a:extLst>
            </p:cNvPr>
            <p:cNvSpPr/>
            <p:nvPr/>
          </p:nvSpPr>
          <p:spPr>
            <a:xfrm>
              <a:off x="11130906" y="94462"/>
              <a:ext cx="334486" cy="3344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pic>
        <p:nvPicPr>
          <p:cNvPr id="70" name="Picture 69">
            <a:hlinkClick r:id="rId4" action="ppaction://hlinksldjump"/>
            <a:extLst>
              <a:ext uri="{FF2B5EF4-FFF2-40B4-BE49-F238E27FC236}">
                <a16:creationId xmlns:a16="http://schemas.microsoft.com/office/drawing/2014/main" xmlns="" id="{4733FCD7-0886-4242-90EC-55D2B3DAA5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7" y="110539"/>
            <a:ext cx="261257" cy="26125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492398" y="53032"/>
            <a:ext cx="727418" cy="415284"/>
            <a:chOff x="11463824" y="53032"/>
            <a:chExt cx="727418" cy="41528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78112" y="53032"/>
              <a:ext cx="713130" cy="2769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hlinkClick r:id="rId5" action="ppaction://hlinksldjump"/>
                </a:rPr>
                <a:t>Donzy</a:t>
              </a:r>
              <a:endParaRPr lang="x-none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63824" y="206706"/>
              <a:ext cx="71313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rgbClr val="3FD543"/>
                  </a:solidFill>
                  <a:latin typeface="Gadugi" panose="020B0502040204020203" pitchFamily="34" charset="0"/>
                </a:rPr>
                <a:t>#G241</a:t>
              </a:r>
              <a:endParaRPr lang="x-none" sz="1100" b="1" dirty="0">
                <a:solidFill>
                  <a:srgbClr val="3FD543"/>
                </a:solidFill>
                <a:latin typeface="Gadug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5078" y="825295"/>
            <a:ext cx="1758461" cy="370422"/>
            <a:chOff x="85078" y="825295"/>
            <a:chExt cx="1758461" cy="370422"/>
          </a:xfrm>
          <a:solidFill>
            <a:srgbClr val="E2F0D9"/>
          </a:solidFill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CDAD866C-3EA2-4026-BA8A-527BB7AA23CC}"/>
                </a:ext>
              </a:extLst>
            </p:cNvPr>
            <p:cNvGrpSpPr/>
            <p:nvPr/>
          </p:nvGrpSpPr>
          <p:grpSpPr>
            <a:xfrm>
              <a:off x="85078" y="825295"/>
              <a:ext cx="1758461" cy="369330"/>
              <a:chOff x="85078" y="523846"/>
              <a:chExt cx="1758461" cy="369330"/>
            </a:xfrm>
            <a:grpFill/>
          </p:grpSpPr>
          <p:sp>
            <p:nvSpPr>
              <p:cNvPr id="72" name="Rectangle: Rounded Corners 18">
                <a:extLst>
                  <a:ext uri="{FF2B5EF4-FFF2-40B4-BE49-F238E27FC236}">
                    <a16:creationId xmlns:a16="http://schemas.microsoft.com/office/drawing/2014/main" xmlns="" id="{B463FAE6-B832-4C42-9718-1BF185794BAB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xmlns="" id="{BDB61A4C-DD12-4A1E-8181-81E3C99B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  <a:grpFill/>
            </p:spPr>
          </p:pic>
        </p:grpSp>
        <p:sp>
          <p:nvSpPr>
            <p:cNvPr id="71" name="TextBox 70">
              <a:hlinkClick r:id="rId9" action="ppaction://hlinksldjump" highlightClick="1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9701" y="826385"/>
              <a:ext cx="1351020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View Sellers</a:t>
              </a:r>
              <a:endParaRPr lang="x-non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5079" y="1374342"/>
            <a:ext cx="1758461" cy="390426"/>
            <a:chOff x="85079" y="1356054"/>
            <a:chExt cx="1758461" cy="390426"/>
          </a:xfr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0C776EFE-87F0-437F-B6BF-F6A741A8F6A0}"/>
                </a:ext>
              </a:extLst>
            </p:cNvPr>
            <p:cNvGrpSpPr/>
            <p:nvPr/>
          </p:nvGrpSpPr>
          <p:grpSpPr>
            <a:xfrm>
              <a:off x="85079" y="1377150"/>
              <a:ext cx="1758461" cy="369330"/>
              <a:chOff x="85078" y="523846"/>
              <a:chExt cx="1758461" cy="369330"/>
            </a:xfrm>
          </p:grpSpPr>
          <p:sp>
            <p:nvSpPr>
              <p:cNvPr id="77" name="Rectangle: Rounded Corners 43">
                <a:extLst>
                  <a:ext uri="{FF2B5EF4-FFF2-40B4-BE49-F238E27FC236}">
                    <a16:creationId xmlns:a16="http://schemas.microsoft.com/office/drawing/2014/main" xmlns="" id="{453C8689-9E65-4806-A8F5-0E0130FE56FA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F19D2F6A-DEC8-431A-9677-78EF6000D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1779" y="1356054"/>
              <a:ext cx="1351020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bg1"/>
                  </a:solidFill>
                </a:rPr>
                <a:t>Order Gob3</a:t>
              </a:r>
              <a:endParaRPr lang="x-non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7098792" y="633255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4976" y="-1556266"/>
            <a:ext cx="130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Order Gob3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4223734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30146" y="407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/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337079" y="96820"/>
            <a:ext cx="71313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Gob3</a:t>
            </a:r>
            <a:endParaRPr lang="x-none" b="1" dirty="0"/>
          </a:p>
        </p:txBody>
      </p:sp>
      <p:sp>
        <p:nvSpPr>
          <p:cNvPr id="3" name="AutoShape 4" descr="See the source image">
            <a:extLst>
              <a:ext uri="{FF2B5EF4-FFF2-40B4-BE49-F238E27FC236}">
                <a16:creationId xmlns:a16="http://schemas.microsoft.com/office/drawing/2014/main" xmlns="" id="{3F3DF57F-797F-4066-A604-EEA4781E7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grpSp>
        <p:nvGrpSpPr>
          <p:cNvPr id="2" name="Group 1"/>
          <p:cNvGrpSpPr/>
          <p:nvPr/>
        </p:nvGrpSpPr>
        <p:grpSpPr>
          <a:xfrm>
            <a:off x="11102335" y="94462"/>
            <a:ext cx="334486" cy="334486"/>
            <a:chOff x="11130906" y="94462"/>
            <a:chExt cx="334486" cy="33448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68ECC7D3-A50F-4197-8579-5FFB070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085" y="181005"/>
              <a:ext cx="194870" cy="194870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69A77137-FFE9-4F37-B90B-C68FF87F5CF0}"/>
                </a:ext>
              </a:extLst>
            </p:cNvPr>
            <p:cNvSpPr/>
            <p:nvPr/>
          </p:nvSpPr>
          <p:spPr>
            <a:xfrm>
              <a:off x="11130906" y="94462"/>
              <a:ext cx="334486" cy="3344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pic>
        <p:nvPicPr>
          <p:cNvPr id="70" name="Picture 69">
            <a:hlinkClick r:id="rId4" action="ppaction://hlinksldjump"/>
            <a:extLst>
              <a:ext uri="{FF2B5EF4-FFF2-40B4-BE49-F238E27FC236}">
                <a16:creationId xmlns:a16="http://schemas.microsoft.com/office/drawing/2014/main" xmlns="" id="{4733FCD7-0886-4242-90EC-55D2B3DAA5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7" y="110539"/>
            <a:ext cx="261257" cy="26125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492398" y="53032"/>
            <a:ext cx="727418" cy="415284"/>
            <a:chOff x="11463824" y="53032"/>
            <a:chExt cx="727418" cy="41528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78112" y="53032"/>
              <a:ext cx="713130" cy="2769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</a:rPr>
                <a:t>Donzy</a:t>
              </a:r>
              <a:endParaRPr lang="x-none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63824" y="206706"/>
              <a:ext cx="71313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rgbClr val="3FD543"/>
                  </a:solidFill>
                  <a:latin typeface="Gadugi" panose="020B0502040204020203" pitchFamily="34" charset="0"/>
                </a:rPr>
                <a:t>#G241</a:t>
              </a:r>
              <a:endParaRPr lang="x-none" sz="1100" b="1" dirty="0">
                <a:solidFill>
                  <a:srgbClr val="3FD543"/>
                </a:solidFill>
                <a:latin typeface="Gadugi" panose="020B05020402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078" y="825295"/>
            <a:ext cx="1758461" cy="370422"/>
            <a:chOff x="85078" y="825295"/>
            <a:chExt cx="1758461" cy="3704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CDAD866C-3EA2-4026-BA8A-527BB7AA23CC}"/>
                </a:ext>
              </a:extLst>
            </p:cNvPr>
            <p:cNvGrpSpPr/>
            <p:nvPr/>
          </p:nvGrpSpPr>
          <p:grpSpPr>
            <a:xfrm>
              <a:off x="85078" y="825295"/>
              <a:ext cx="1758461" cy="369330"/>
              <a:chOff x="85078" y="523846"/>
              <a:chExt cx="1758461" cy="36933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B463FAE6-B832-4C42-9718-1BF185794BAB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BDB61A4C-DD12-4A1E-8181-81E3C99B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  <a:grpFill/>
            </p:spPr>
          </p:pic>
        </p:grpSp>
        <p:sp>
          <p:nvSpPr>
            <p:cNvPr id="42" name="TextBox 41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9701" y="826385"/>
              <a:ext cx="13510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 smtClean="0"/>
                <a:t>View Sellers</a:t>
              </a:r>
              <a:endParaRPr lang="x-none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5079" y="1374342"/>
            <a:ext cx="1758461" cy="390426"/>
            <a:chOff x="85079" y="1356054"/>
            <a:chExt cx="1758461" cy="3904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0C776EFE-87F0-437F-B6BF-F6A741A8F6A0}"/>
                </a:ext>
              </a:extLst>
            </p:cNvPr>
            <p:cNvGrpSpPr/>
            <p:nvPr/>
          </p:nvGrpSpPr>
          <p:grpSpPr>
            <a:xfrm>
              <a:off x="85079" y="1377150"/>
              <a:ext cx="1758461" cy="369330"/>
              <a:chOff x="85078" y="523846"/>
              <a:chExt cx="1758461" cy="36933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xmlns="" id="{453C8689-9E65-4806-A8F5-0E0130FE56FA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F19D2F6A-DEC8-431A-9677-78EF6000D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1779" y="1356054"/>
              <a:ext cx="13510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 smtClean="0"/>
                <a:t>Order Gob3</a:t>
              </a:r>
              <a:endParaRPr lang="x-none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978048" y="582161"/>
            <a:ext cx="1227461" cy="700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hlinkClick r:id="rId4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11248939" y="584634"/>
            <a:ext cx="10064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Sign Out</a:t>
            </a:r>
            <a:endParaRPr lang="x-none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28" y="645475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261</Words>
  <Application>Microsoft Office PowerPoint</Application>
  <PresentationFormat>Widescreen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Aharoni</vt:lpstr>
      <vt:lpstr>Arial</vt:lpstr>
      <vt:lpstr>Arial Black</vt:lpstr>
      <vt:lpstr>Brush Script MT</vt:lpstr>
      <vt:lpstr>Calibri</vt:lpstr>
      <vt:lpstr>Calibri Light</vt:lpstr>
      <vt:lpstr>Corbel Light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Abrokwa</dc:creator>
  <cp:lastModifiedBy>CLEMENT</cp:lastModifiedBy>
  <cp:revision>53</cp:revision>
  <dcterms:created xsi:type="dcterms:W3CDTF">2020-03-15T12:41:14Z</dcterms:created>
  <dcterms:modified xsi:type="dcterms:W3CDTF">2020-03-16T03:00:11Z</dcterms:modified>
</cp:coreProperties>
</file>