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7" r:id="rId2"/>
  </p:sldMasterIdLst>
  <p:notesMasterIdLst>
    <p:notesMasterId r:id="rId16"/>
  </p:notesMasterIdLst>
  <p:handoutMasterIdLst>
    <p:handoutMasterId r:id="rId17"/>
  </p:handoutMasterIdLst>
  <p:sldIdLst>
    <p:sldId id="256" r:id="rId3"/>
    <p:sldId id="282" r:id="rId4"/>
    <p:sldId id="276" r:id="rId5"/>
    <p:sldId id="265" r:id="rId6"/>
    <p:sldId id="267" r:id="rId7"/>
    <p:sldId id="283" r:id="rId8"/>
    <p:sldId id="285" r:id="rId9"/>
    <p:sldId id="286" r:id="rId10"/>
    <p:sldId id="279" r:id="rId11"/>
    <p:sldId id="281" r:id="rId12"/>
    <p:sldId id="284" r:id="rId13"/>
    <p:sldId id="269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7758" autoAdjust="0"/>
  </p:normalViewPr>
  <p:slideViewPr>
    <p:cSldViewPr>
      <p:cViewPr varScale="1">
        <p:scale>
          <a:sx n="60" d="100"/>
          <a:sy n="60" d="100"/>
        </p:scale>
        <p:origin x="1550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8/20/2015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8/20/2015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Hi guys, thanks for coming. </a:t>
            </a:r>
          </a:p>
          <a:p>
            <a:endParaRPr lang="en-US" smtClean="0"/>
          </a:p>
          <a:p>
            <a:r>
              <a:rPr lang="en-US" smtClean="0"/>
              <a:t>This is it, the big one. Where we make GUI interfaces using visual basic. </a:t>
            </a:r>
          </a:p>
          <a:p>
            <a:endParaRPr lang="en-US" smtClean="0"/>
          </a:p>
          <a:p>
            <a:r>
              <a:rPr lang="en-US" smtClean="0"/>
              <a:t>You know Csi. Anybody? Tough crowd.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2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‘Point of this talk</a:t>
            </a:r>
            <a:r>
              <a:rPr lang="en-US" baseline="0" dirty="0" smtClean="0"/>
              <a:t>’ slide, make sure you’re in the </a:t>
            </a:r>
            <a:r>
              <a:rPr lang="en-US" baseline="0" smtClean="0"/>
              <a:t>right room</a:t>
            </a:r>
          </a:p>
          <a:p>
            <a:endParaRPr lang="en-US" baseline="0" smtClean="0"/>
          </a:p>
          <a:p>
            <a:r>
              <a:rPr lang="en-US" baseline="0" smtClean="0"/>
              <a:t>If this sounds good, you’re in the right place. Now a days if about 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16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Am</a:t>
            </a:r>
            <a:r>
              <a:rPr lang="en-US" baseline="0" dirty="0" smtClean="0"/>
              <a:t> I ?  My Name is Stephen Owen, I </a:t>
            </a:r>
            <a:r>
              <a:rPr lang="en-US" baseline="0" smtClean="0"/>
              <a:t>work for </a:t>
            </a:r>
            <a:r>
              <a:rPr lang="en-US" baseline="0" dirty="0" smtClean="0"/>
              <a:t>iVision in the Infrastructure team, dealing mostly in client management tools like Configuration Manager, MDT, Active Directory</a:t>
            </a:r>
            <a:r>
              <a:rPr lang="en-US" baseline="0" smtClean="0"/>
              <a:t>. But my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Favorite type of work is coming in to address pain points, create tools and automate workflows.  Lots of PowerShell!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was a part of the winning team for the PowerShell.org 2014 Winter Scripting Games, the Kitten Mittens, which was a great and challenging experience.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am a MVP of PowerShell, one of 78 in the world :0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also find a lot of my code online and will see me on various forums like </a:t>
            </a:r>
            <a:r>
              <a:rPr lang="en-US" baseline="0" dirty="0" err="1" smtClean="0"/>
              <a:t>Reddit</a:t>
            </a:r>
            <a:r>
              <a:rPr lang="en-US" baseline="0" dirty="0" smtClean="0"/>
              <a:t>, Microsoft, </a:t>
            </a:r>
            <a:r>
              <a:rPr lang="en-US" baseline="0" smtClean="0"/>
              <a:t>and PowerShell.org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 also blog on the web about </a:t>
            </a:r>
            <a:r>
              <a:rPr lang="en-US" baseline="0" smtClean="0"/>
              <a:t>PowerShell at foxdeploy.com </a:t>
            </a:r>
          </a:p>
          <a:p>
            <a:endParaRPr lang="en-US" baseline="0" smtClean="0"/>
          </a:p>
          <a:p>
            <a:r>
              <a:rPr lang="en-US" baseline="0" smtClean="0"/>
              <a:t>You might be asking, wait, GUIs?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05DA5-31E9-4F02-9DBA-388A68D6A0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78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PowerShell is a scripting language, first and foremost.  The general idea of scripting</a:t>
            </a:r>
            <a:r>
              <a:rPr lang="en-US" baseline="0" dirty="0" smtClean="0"/>
              <a:t> is to make code that we can run headless on a schedule to automate the painful parts of administration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we’ll also use </a:t>
            </a:r>
            <a:r>
              <a:rPr lang="en-US" baseline="0" dirty="0" err="1" smtClean="0"/>
              <a:t>powershell</a:t>
            </a:r>
            <a:r>
              <a:rPr lang="en-US" baseline="0" dirty="0" smtClean="0"/>
              <a:t> for interactive use, and that’s when the GUI options really shine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Don’t want someone on a keyboard - </a:t>
            </a:r>
            <a:r>
              <a:rPr lang="en-US" baseline="0" dirty="0" smtClean="0"/>
              <a:t>Complex tasks like moving mailboxes, coordinating system shutdown, etc.  Might be routine and steps can be delegated to junior staff, but lots of opportunity for mistakes.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08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for the rest of this talk, I’ll cover some examples of how to use each</a:t>
            </a:r>
            <a:r>
              <a:rPr lang="en-US" baseline="0" dirty="0" smtClean="0"/>
              <a:t> of these techniques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60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approach to bolting on some GUI goodness, we </a:t>
            </a:r>
            <a:r>
              <a:rPr lang="en-US" baseline="0" dirty="0" smtClean="0"/>
              <a:t>use two lines of code to load the Windows assemblies of </a:t>
            </a:r>
            <a:r>
              <a:rPr lang="en-US" baseline="0" dirty="0" err="1" smtClean="0"/>
              <a:t>System.Windows.Forms</a:t>
            </a:r>
            <a:r>
              <a:rPr lang="en-US" baseline="0" dirty="0" smtClean="0"/>
              <a:t> and Drawing, which are how Windows draws most applications we use on a daily basis.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we do that, we can then go step by step, drawing a canvas, then make new UI elements like textboxes,</a:t>
            </a:r>
          </a:p>
          <a:p>
            <a:endParaRPr lang="en-US" baseline="0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System.Reflection</a:t>
            </a:r>
            <a:r>
              <a:rPr lang="en-US" baseline="0" dirty="0" err="1" smtClean="0"/>
              <a:t>.Assembly</a:t>
            </a:r>
            <a:r>
              <a:rPr lang="en-US" baseline="0" dirty="0" smtClean="0"/>
              <a:t> class, to load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94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if you’re OK with long scripts, </a:t>
            </a:r>
            <a:r>
              <a:rPr lang="en-US" dirty="0" err="1" smtClean="0"/>
              <a:t>Sapien</a:t>
            </a:r>
            <a:r>
              <a:rPr lang="en-US" dirty="0" smtClean="0"/>
              <a:t> PowerShell</a:t>
            </a:r>
            <a:r>
              <a:rPr lang="en-US" baseline="0" dirty="0" smtClean="0"/>
              <a:t> Studio is awesome for making GUIs, automating the process I just showed you.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Very quick to make a 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 this way, but code is long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2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Put the steps to install ShowUI here </a:t>
            </a:r>
          </a:p>
          <a:p>
            <a:endParaRPr lang="en-US" smtClean="0"/>
          </a:p>
          <a:p>
            <a:r>
              <a:rPr lang="en-US" smtClean="0"/>
              <a:t>Easier to understand once you try the XAML approach </a:t>
            </a:r>
          </a:p>
          <a:p>
            <a:endParaRPr lang="en-US" smtClean="0"/>
          </a:p>
          <a:p>
            <a:r>
              <a:rPr lang="en-US" smtClean="0"/>
              <a:t>Consider putting this section at the end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8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9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1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5892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36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4836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04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17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25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3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2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7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5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7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1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2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2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Graphical Interfaces for PowerShell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Options and techniques for a GUI-</a:t>
            </a:r>
            <a:r>
              <a:rPr lang="en-US" sz="2400" dirty="0" err="1" smtClean="0"/>
              <a:t>er</a:t>
            </a:r>
            <a:r>
              <a:rPr lang="en-US" sz="2400" dirty="0" smtClean="0"/>
              <a:t> life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65" y="372902"/>
            <a:ext cx="8596668" cy="1320800"/>
          </a:xfrm>
        </p:spPr>
        <p:txBody>
          <a:bodyPr/>
          <a:lstStyle/>
          <a:p>
            <a:r>
              <a:rPr lang="en-US" dirty="0" smtClean="0"/>
              <a:t>Getting to know 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6" y="1063812"/>
            <a:ext cx="10386668" cy="5610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5" name="Rounded Rectangle 4"/>
          <p:cNvSpPr/>
          <p:nvPr/>
        </p:nvSpPr>
        <p:spPr>
          <a:xfrm>
            <a:off x="8546354" y="3442448"/>
            <a:ext cx="2133380" cy="3065801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67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3065" y="3681506"/>
            <a:ext cx="8253288" cy="211567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47000"/>
            </a:schemeClr>
          </a:solidFill>
          <a:ln>
            <a:solidFill>
              <a:schemeClr val="accent2">
                <a:lumMod val="40000"/>
                <a:lumOff val="60000"/>
                <a:alpha val="94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400" dirty="0">
                <a:solidFill>
                  <a:schemeClr val="bg1"/>
                </a:solidFill>
              </a:rPr>
              <a:t>XAML Area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43096" y="1656697"/>
            <a:ext cx="6086928" cy="1918233"/>
          </a:xfrm>
          <a:prstGeom prst="roundRect">
            <a:avLst/>
          </a:prstGeom>
          <a:solidFill>
            <a:srgbClr val="00B050">
              <a:alpha val="54000"/>
            </a:srgbClr>
          </a:solidFill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333" dirty="0">
                <a:solidFill>
                  <a:schemeClr val="bg1"/>
                </a:solidFill>
              </a:rPr>
              <a:t>GUI Area</a:t>
            </a:r>
          </a:p>
        </p:txBody>
      </p:sp>
    </p:spTree>
    <p:extLst>
      <p:ext uri="{BB962C8B-B14F-4D97-AF65-F5344CB8AC3E}">
        <p14:creationId xmlns:p14="http://schemas.microsoft.com/office/powerpoint/2010/main" val="94883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GUI PowerShell Module - </a:t>
            </a:r>
            <a:r>
              <a:rPr lang="en-US" dirty="0" err="1" smtClean="0"/>
              <a:t>ShowUI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 bit of a learning curve</a:t>
            </a:r>
          </a:p>
          <a:p>
            <a:r>
              <a:rPr lang="en-US" sz="3200" dirty="0" smtClean="0"/>
              <a:t>Super powerful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Contact me</a:t>
            </a:r>
            <a:endParaRPr sz="2800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4756451" y="838201"/>
            <a:ext cx="4513541" cy="3810000"/>
          </a:xfrm>
        </p:spPr>
        <p:txBody>
          <a:bodyPr/>
          <a:lstStyle/>
          <a:p>
            <a:r>
              <a:rPr lang="en-US" dirty="0" smtClean="0"/>
              <a:t>Tutorials on working with all sorts of GUI tools on FoxDeploy.com</a:t>
            </a:r>
          </a:p>
          <a:p>
            <a:r>
              <a:rPr lang="en-US" dirty="0" smtClean="0"/>
              <a:t>Click the Purple heading on the right side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4199466" cy="258444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Email me </a:t>
            </a:r>
            <a:r>
              <a:rPr lang="en-US" sz="2800" dirty="0" smtClean="0">
                <a:solidFill>
                  <a:srgbClr val="FF0000"/>
                </a:solidFill>
              </a:rPr>
              <a:t>Stephen@FoxDeploy.com</a:t>
            </a:r>
          </a:p>
          <a:p>
            <a:r>
              <a:rPr lang="en-US" sz="2800" dirty="0" smtClean="0"/>
              <a:t>Twitter	</a:t>
            </a:r>
          </a:p>
          <a:p>
            <a:r>
              <a:rPr lang="en-US" sz="2800" dirty="0" smtClean="0"/>
              <a:t>@</a:t>
            </a:r>
            <a:r>
              <a:rPr lang="en-US" sz="2800" dirty="0" err="1" smtClean="0"/>
              <a:t>FoxDeploy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756" y="4267200"/>
            <a:ext cx="57150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142" y="2170999"/>
            <a:ext cx="3914775" cy="42672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Rectangle 7"/>
          <p:cNvSpPr/>
          <p:nvPr/>
        </p:nvSpPr>
        <p:spPr>
          <a:xfrm>
            <a:off x="5101389" y="3733800"/>
            <a:ext cx="3737811" cy="914401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 Time!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909182" cy="2283619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What are we going to talk about?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b="1" smtClean="0"/>
              <a:t>The ‘what’s point </a:t>
            </a:r>
            <a:r>
              <a:rPr lang="en-US" sz="2000" b="1" dirty="0" smtClean="0"/>
              <a:t>of this talk’ slide</a:t>
            </a:r>
            <a:endParaRPr lang="en-US" sz="20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Techniques to easily add some GUI goodness to our pre-existing PowerShell tools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667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859" y="873162"/>
            <a:ext cx="4867062" cy="6219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Stephen Owen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537565"/>
            <a:ext cx="5872268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entury Gothic" panose="020B0502020202020204" pitchFamily="34" charset="0"/>
              </a:rPr>
              <a:t>Senior Consultant, Infrastructure team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Century Gothic" panose="020B0502020202020204" pitchFamily="34" charset="0"/>
              </a:rPr>
              <a:t>Winner 2014 </a:t>
            </a:r>
            <a:r>
              <a:rPr lang="en-US" sz="2400" dirty="0">
                <a:latin typeface="Century Gothic" panose="020B0502020202020204" pitchFamily="34" charset="0"/>
              </a:rPr>
              <a:t>Winter Scripting Games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Century Gothic" panose="020B0502020202020204" pitchFamily="34" charset="0"/>
              </a:rPr>
              <a:t>Microsoft MVP, PowerShell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Century Gothic" panose="020B0502020202020204" pitchFamily="34" charset="0"/>
              </a:rPr>
              <a:t>Admin at PowerShell.org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Century Gothic" panose="020B0502020202020204" pitchFamily="34" charset="0"/>
              </a:rPr>
              <a:t>Blogger at FoxDeploy.com</a:t>
            </a:r>
          </a:p>
          <a:p>
            <a:pPr marL="0" indent="0">
              <a:buNone/>
            </a:pPr>
            <a:endParaRPr lang="en-US" sz="2000" dirty="0" smtClean="0">
              <a:latin typeface="Corbel" panose="020B05030202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80" y="1495119"/>
            <a:ext cx="3657599" cy="30666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914400" y="4594780"/>
            <a:ext cx="34154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entury Gothic" panose="020B0502020202020204" pitchFamily="34" charset="0"/>
              </a:rPr>
              <a:t>@</a:t>
            </a:r>
            <a:r>
              <a:rPr lang="en-US" sz="2400" dirty="0" err="1" smtClean="0">
                <a:latin typeface="Century Gothic" panose="020B0502020202020204" pitchFamily="34" charset="0"/>
              </a:rPr>
              <a:t>FoxDeploy</a:t>
            </a:r>
            <a:endParaRPr lang="en-US" sz="2400" dirty="0" smtClean="0">
              <a:latin typeface="Century Gothic" panose="020B0502020202020204" pitchFamily="34" charset="0"/>
            </a:endParaRPr>
          </a:p>
          <a:p>
            <a:pPr algn="ctr"/>
            <a:r>
              <a:rPr lang="en-US" sz="2000" dirty="0" smtClean="0">
                <a:latin typeface="Century Gothic" panose="020B0502020202020204" pitchFamily="34" charset="0"/>
              </a:rPr>
              <a:t>Stephen@FoxDeploy.com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9" t="40900" r="1" b="-5279"/>
          <a:stretch/>
        </p:blipFill>
        <p:spPr>
          <a:xfrm>
            <a:off x="685800" y="5701124"/>
            <a:ext cx="1802968" cy="9761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008" y="5869217"/>
            <a:ext cx="2433531" cy="97067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19946" y="368643"/>
            <a:ext cx="4867062" cy="621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About me</a:t>
            </a:r>
            <a:endParaRPr lang="en-US" dirty="0"/>
          </a:p>
        </p:txBody>
      </p:sp>
      <p:pic>
        <p:nvPicPr>
          <p:cNvPr id="1026" name="Picture 2" descr="http://fabriccontroller.net/wp-content/uploads/microsoft-mvp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271888"/>
            <a:ext cx="995468" cy="158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0" y="4641841"/>
            <a:ext cx="396210" cy="39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make GUIs? </a:t>
            </a:r>
            <a:br>
              <a:rPr lang="en-US" dirty="0" smtClean="0"/>
            </a:br>
            <a:r>
              <a:rPr lang="en-US" dirty="0" smtClean="0"/>
              <a:t>I thought this was all about scripting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Helping someone through a complex script</a:t>
            </a:r>
          </a:p>
          <a:p>
            <a:r>
              <a:rPr lang="en-US" sz="2400" dirty="0" smtClean="0"/>
              <a:t>For tasks where you don’t want someone on the keyboard</a:t>
            </a:r>
            <a:endParaRPr sz="2400" dirty="0"/>
          </a:p>
          <a:p>
            <a:r>
              <a:rPr lang="en-US" sz="2400" dirty="0"/>
              <a:t>When we’re making tools for our colleagues</a:t>
            </a:r>
          </a:p>
          <a:p>
            <a:pPr lvl="1"/>
            <a:r>
              <a:rPr lang="en-US" sz="2200" dirty="0" smtClean="0"/>
              <a:t>To make a complex task sample</a:t>
            </a:r>
          </a:p>
          <a:p>
            <a:pPr lvl="1"/>
            <a:r>
              <a:rPr lang="en-US" sz="2000" dirty="0" smtClean="0"/>
              <a:t>Password Resets</a:t>
            </a:r>
          </a:p>
          <a:p>
            <a:pPr lvl="1"/>
            <a:r>
              <a:rPr lang="en-US" sz="2000" dirty="0" smtClean="0"/>
              <a:t>Unlock an Account </a:t>
            </a:r>
          </a:p>
          <a:p>
            <a:pPr lvl="1"/>
            <a:r>
              <a:rPr lang="en-US" sz="2000" dirty="0" smtClean="0"/>
              <a:t>Provision new users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options do we have?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Some Cmdlets offer GUI-like functionality</a:t>
            </a:r>
          </a:p>
          <a:p>
            <a:r>
              <a:rPr lang="en-US" sz="2800" dirty="0" err="1" smtClean="0"/>
              <a:t>.Net</a:t>
            </a:r>
            <a:r>
              <a:rPr lang="en-US" sz="2800" dirty="0"/>
              <a:t> Form </a:t>
            </a:r>
            <a:r>
              <a:rPr lang="en-US" sz="2800" dirty="0" smtClean="0"/>
              <a:t>Scripting </a:t>
            </a:r>
            <a:endParaRPr sz="2800" dirty="0"/>
          </a:p>
          <a:p>
            <a:r>
              <a:rPr lang="en-US" sz="2800" dirty="0" smtClean="0"/>
              <a:t>Third-Party </a:t>
            </a:r>
            <a:r>
              <a:rPr lang="en-US" sz="2800" dirty="0" smtClean="0"/>
              <a:t>Tools</a:t>
            </a:r>
            <a:endParaRPr lang="en-US" sz="2800" dirty="0" smtClean="0"/>
          </a:p>
          <a:p>
            <a:r>
              <a:rPr lang="en-US" sz="2800" dirty="0" smtClean="0"/>
              <a:t>Draw our own with Visual Studio!</a:t>
            </a:r>
          </a:p>
          <a:p>
            <a:r>
              <a:rPr lang="en-US" sz="2800" dirty="0" smtClean="0"/>
              <a:t>PowerShell modules like </a:t>
            </a:r>
            <a:r>
              <a:rPr lang="en-US" sz="2800" dirty="0" err="1" smtClean="0"/>
              <a:t>ShowUI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 like cmdlets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Easy to instantiate an instance of the </a:t>
            </a:r>
            <a:r>
              <a:rPr lang="en-US" sz="3200" dirty="0" err="1" smtClean="0"/>
              <a:t>System.Shell</a:t>
            </a:r>
            <a:r>
              <a:rPr lang="en-US" sz="3200" dirty="0" smtClean="0"/>
              <a:t> class, for yes no inputs </a:t>
            </a:r>
          </a:p>
          <a:p>
            <a:r>
              <a:rPr lang="en-US" sz="3200" dirty="0" smtClean="0"/>
              <a:t>You down with OGV? </a:t>
            </a:r>
          </a:p>
          <a:p>
            <a:r>
              <a:rPr lang="en-US" sz="3200" dirty="0" smtClean="0"/>
              <a:t>Out-</a:t>
            </a:r>
            <a:r>
              <a:rPr lang="en-US" sz="3200" dirty="0" err="1" smtClean="0"/>
              <a:t>GridView</a:t>
            </a:r>
            <a:r>
              <a:rPr lang="en-US" sz="3200" dirty="0" smtClean="0"/>
              <a:t> really shines with </a:t>
            </a:r>
            <a:r>
              <a:rPr lang="en-US" sz="3200" dirty="0" err="1" smtClean="0"/>
              <a:t>PassThru</a:t>
            </a:r>
            <a:r>
              <a:rPr lang="en-US" sz="32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7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forms with 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Draw a form, then draw each object</a:t>
            </a:r>
          </a:p>
          <a:p>
            <a:r>
              <a:rPr lang="en-US" sz="2800" dirty="0" smtClean="0"/>
              <a:t>Old school approach, but common in online examples and walkthroughs </a:t>
            </a:r>
          </a:p>
          <a:p>
            <a:r>
              <a:rPr lang="en-US" sz="2800" dirty="0" smtClean="0"/>
              <a:t>Very slow, lots of trial and error</a:t>
            </a:r>
          </a:p>
          <a:p>
            <a:r>
              <a:rPr lang="en-US" sz="2800" dirty="0" smtClean="0"/>
              <a:t>Scripts with this type of GUI will be VERY long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351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tools can natively do it too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Sapien</a:t>
            </a:r>
            <a:r>
              <a:rPr lang="en-US" sz="2800" dirty="0" smtClean="0"/>
              <a:t> PowerShell Studio</a:t>
            </a:r>
          </a:p>
          <a:p>
            <a:r>
              <a:rPr lang="en-US" sz="2800" dirty="0" smtClean="0"/>
              <a:t>Makes drawing a GUI very easy</a:t>
            </a:r>
          </a:p>
          <a:p>
            <a:r>
              <a:rPr lang="en-US" sz="2800" dirty="0" smtClean="0"/>
              <a:t>Affordable for licenses</a:t>
            </a:r>
          </a:p>
          <a:p>
            <a:r>
              <a:rPr lang="en-US" sz="2800" dirty="0" smtClean="0"/>
              <a:t>Quick to make a GUI, but code will be long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514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as a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2600"/>
            <a:ext cx="10600266" cy="4648200"/>
          </a:xfrm>
        </p:spPr>
        <p:txBody>
          <a:bodyPr>
            <a:normAutofit/>
          </a:bodyPr>
          <a:lstStyle/>
          <a:p>
            <a:pPr marL="380990" indent="-380990">
              <a:buFont typeface="Wingdings" panose="05000000000000000000" pitchFamily="2" charset="2"/>
              <a:buChar char="Ø"/>
            </a:pPr>
            <a:r>
              <a:rPr lang="en-US" sz="2400" dirty="0"/>
              <a:t>How this works</a:t>
            </a:r>
          </a:p>
          <a:p>
            <a:pPr marL="1447738" lvl="1" indent="-457189">
              <a:buFont typeface="+mj-lt"/>
              <a:buAutoNum type="arabicPeriod"/>
            </a:pPr>
            <a:r>
              <a:rPr lang="en-US" sz="3200" dirty="0" smtClean="0"/>
              <a:t>Make a GUI in Visual Studio, copy XAML</a:t>
            </a:r>
            <a:endParaRPr lang="en-US" sz="3200" dirty="0"/>
          </a:p>
          <a:p>
            <a:pPr marL="1447738" lvl="1" indent="-457189">
              <a:buFont typeface="+mj-lt"/>
              <a:buAutoNum type="arabicPeriod"/>
            </a:pPr>
            <a:r>
              <a:rPr lang="en-US" sz="3200" dirty="0"/>
              <a:t>Load the ‘make a GUI with XAML Snippet’</a:t>
            </a:r>
          </a:p>
          <a:p>
            <a:pPr marL="1447738" lvl="1" indent="-457189">
              <a:buFont typeface="+mj-lt"/>
              <a:buAutoNum type="arabicPeriod"/>
            </a:pPr>
            <a:r>
              <a:rPr lang="en-US" sz="3200" dirty="0"/>
              <a:t>Drag your code into the top here string</a:t>
            </a:r>
          </a:p>
          <a:p>
            <a:pPr marL="1447738" lvl="1" indent="-457189">
              <a:buFont typeface="+mj-lt"/>
              <a:buAutoNum type="arabicPeriod"/>
            </a:pPr>
            <a:r>
              <a:rPr lang="en-US" sz="3200" dirty="0"/>
              <a:t>Add code to the ‘Use this section…’ </a:t>
            </a:r>
            <a:r>
              <a:rPr lang="en-US" sz="3200" dirty="0" smtClean="0"/>
              <a:t>area</a:t>
            </a:r>
          </a:p>
          <a:p>
            <a:pPr marL="1447738" lvl="1" indent="-457189">
              <a:buFont typeface="+mj-lt"/>
              <a:buAutoNum type="arabicPeriod"/>
            </a:pPr>
            <a:r>
              <a:rPr lang="en-US" sz="3200" dirty="0" smtClean="0"/>
              <a:t>Enjoy the </a:t>
            </a:r>
            <a:r>
              <a:rPr lang="en-US" sz="3200" dirty="0" err="1" smtClean="0"/>
              <a:t>GUIness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548BB7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789</Words>
  <Application>Microsoft Office PowerPoint</Application>
  <PresentationFormat>Widescreen</PresentationFormat>
  <Paragraphs>111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Candara</vt:lpstr>
      <vt:lpstr>Century Gothic</vt:lpstr>
      <vt:lpstr>Corbel</vt:lpstr>
      <vt:lpstr>Trebuchet MS</vt:lpstr>
      <vt:lpstr>Wingdings</vt:lpstr>
      <vt:lpstr>Wingdings 3</vt:lpstr>
      <vt:lpstr>Facet</vt:lpstr>
      <vt:lpstr>Graphical Interfaces for PowerShell</vt:lpstr>
      <vt:lpstr>  What are we going to talk about?</vt:lpstr>
      <vt:lpstr>Stephen Owen</vt:lpstr>
      <vt:lpstr>Why make GUIs?  I thought this was all about scripting</vt:lpstr>
      <vt:lpstr>What options do we have?</vt:lpstr>
      <vt:lpstr>GUI like cmdlets </vt:lpstr>
      <vt:lpstr>Drawing forms with .Net</vt:lpstr>
      <vt:lpstr>Third Party tools can natively do it too</vt:lpstr>
      <vt:lpstr>Visual Studio as a Canvas</vt:lpstr>
      <vt:lpstr>Getting to know Visual Studio</vt:lpstr>
      <vt:lpstr>The GUI PowerShell Module - ShowUI</vt:lpstr>
      <vt:lpstr>Contact me</vt:lpstr>
      <vt:lpstr>Question Time!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Interfaces for PowerShell</dc:title>
  <dc:creator/>
  <cp:keywords/>
  <cp:lastModifiedBy/>
  <cp:revision>3</cp:revision>
  <dcterms:created xsi:type="dcterms:W3CDTF">2015-08-06T02:31:51Z</dcterms:created>
  <dcterms:modified xsi:type="dcterms:W3CDTF">2015-08-21T17:11:14Z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