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0" y="-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2615-31BC-4722-81A5-9228BB979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4E935-0D38-4E43-887F-9CB12EC8F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5A343-272E-453D-BD58-EDB98331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C4F9-6B08-4571-A5E9-D49E73FBD53B}" type="datetimeFigureOut">
              <a:rPr lang="en-SG" smtClean="0"/>
              <a:t>20/11/2019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B9D00-B59C-4BA7-9FFA-B7A60CC1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85672-1F5A-425B-B0DB-14030A8A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650F-3660-4C24-9B1A-3E361564E6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156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005B-12AE-4596-8BE1-A19F11AC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1CAC1-3AA3-40D1-9C6F-8E7E6B141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BAB31-1422-4D7F-B921-D6F3B7FA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C4F9-6B08-4571-A5E9-D49E73FBD53B}" type="datetimeFigureOut">
              <a:rPr lang="en-SG" smtClean="0"/>
              <a:t>20/11/2019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1927E-85EC-4FC1-9060-6DCDC0D5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94085-6268-42D3-B955-F2D5AF3D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650F-3660-4C24-9B1A-3E361564E6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088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1FD63-C2F1-4143-8CA5-C6BEB0EA2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2F427-9E6B-47F7-8DE7-1B1324A14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31A45-260F-4759-B858-D805E325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C4F9-6B08-4571-A5E9-D49E73FBD53B}" type="datetimeFigureOut">
              <a:rPr lang="en-SG" smtClean="0"/>
              <a:t>20/11/2019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98AAC-C554-43AC-9782-2FD08F72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3F763-F299-4E32-90F6-445F99C0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650F-3660-4C24-9B1A-3E361564E6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480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13539-3920-4257-8EB1-55991D9A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E557C-3328-407B-8D4B-01B9BA043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75071-86F8-4CF0-BF80-FA0FD940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C4F9-6B08-4571-A5E9-D49E73FBD53B}" type="datetimeFigureOut">
              <a:rPr lang="en-SG" smtClean="0"/>
              <a:t>20/11/2019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6C447-5A24-4EB6-B5E9-BE48C441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A97BC-C294-47BC-9791-8874E56B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650F-3660-4C24-9B1A-3E361564E6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391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BDAC-C6B2-412E-8A4B-ACD8A9E8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B8F33-4651-4AE1-85E7-257933831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AA97E-DDD4-4130-9A89-4F13B75D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C4F9-6B08-4571-A5E9-D49E73FBD53B}" type="datetimeFigureOut">
              <a:rPr lang="en-SG" smtClean="0"/>
              <a:t>20/11/2019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1ACC3-C7AB-4343-B7DC-3C10CBA8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CED0F-1B3A-48ED-8A3F-A8AE5809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650F-3660-4C24-9B1A-3E361564E6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259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4400-54CB-46E1-BFF6-20593978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D404A-BC89-42B7-A005-4402D9757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9CDEC-9EF6-40BB-87C7-E06B20CC0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73C8F-27CD-4995-8E47-8B8C8C87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C4F9-6B08-4571-A5E9-D49E73FBD53B}" type="datetimeFigureOut">
              <a:rPr lang="en-SG" smtClean="0"/>
              <a:t>20/11/2019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B87AC-6CC0-466E-9A5D-2891645C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A2A31-64A4-4ABE-B8A3-1A10D661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650F-3660-4C24-9B1A-3E361564E6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614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AC88-B63A-42B2-A17C-E4C29355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61E4B-93AC-4AA1-A8AD-0E3C577E0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361BD-6D9B-4B45-AE64-6C796BDD6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04AEC0-B0B6-4F97-A2B4-09146F4E6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8302C-05B1-422E-875F-6B1E4AB9C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E624B4-D34D-4636-BA7B-55A5A687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C4F9-6B08-4571-A5E9-D49E73FBD53B}" type="datetimeFigureOut">
              <a:rPr lang="en-SG" smtClean="0"/>
              <a:t>20/11/2019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4F8622-9674-4506-82C6-72DCA7C4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F953BA-A6BD-45BB-B544-68B6A81E4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650F-3660-4C24-9B1A-3E361564E6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313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7E4F-7309-47F3-A43E-F42680117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4E7117-2123-443F-A8E7-F109DD2E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C4F9-6B08-4571-A5E9-D49E73FBD53B}" type="datetimeFigureOut">
              <a:rPr lang="en-SG" smtClean="0"/>
              <a:t>20/11/2019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43808-5065-4F1F-8E2B-E9FA6D40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1306F-8875-4413-9409-B286458C2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650F-3660-4C24-9B1A-3E361564E6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994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982E17-45EF-4164-B2B4-566D1DCC5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C4F9-6B08-4571-A5E9-D49E73FBD53B}" type="datetimeFigureOut">
              <a:rPr lang="en-SG" smtClean="0"/>
              <a:t>20/11/2019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1C44DF-7A82-4FE8-9E24-165B77584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EF22F-D30D-4F5F-9EA9-55DBB373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650F-3660-4C24-9B1A-3E361564E6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191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209A-BC26-41EC-BDBF-FEEC4686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7A70-D651-43DD-82D3-ED3F9B7FD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EC738-B962-4598-8A29-2C2C2D61D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4DC8C-602F-44F7-B444-D0642B26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C4F9-6B08-4571-A5E9-D49E73FBD53B}" type="datetimeFigureOut">
              <a:rPr lang="en-SG" smtClean="0"/>
              <a:t>20/11/2019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9C71D-2F80-4843-8C36-4C85088E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F77E8-5DC0-4263-A829-3A9C81EC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650F-3660-4C24-9B1A-3E361564E6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811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C3F5-225A-40FC-97E6-A08CC372E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D92589-D3EA-4AD0-B0F3-52AF3F926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3934-D365-45C7-A954-3AA03CF43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3FC57-6F5B-46EB-8374-19A4DDAE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C4F9-6B08-4571-A5E9-D49E73FBD53B}" type="datetimeFigureOut">
              <a:rPr lang="en-SG" smtClean="0"/>
              <a:t>20/11/2019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518F8-AC0B-45C1-BEE6-E369E9F4C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E1E2C-7959-4814-87BC-BAE574F0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650F-3660-4C24-9B1A-3E361564E6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981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EAEAB8-0313-4FFA-9EE5-11E4CBE9A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59D6E-6044-4FD0-8645-3182241E4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1AC05-A2F2-4629-9128-D9D237139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6C4F9-6B08-4571-A5E9-D49E73FBD53B}" type="datetimeFigureOut">
              <a:rPr lang="en-SG" smtClean="0"/>
              <a:t>20/11/2019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74CE4-AA7A-4176-A238-493ECB80D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457E8-2E91-40FE-9CAA-A92C9E117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3650F-3660-4C24-9B1A-3E361564E6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314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9653A8-6AD0-401B-9A88-FCB85C7F5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176212"/>
            <a:ext cx="6953250" cy="65055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C1FABD-A49B-4189-843A-45DCA26DC2D1}"/>
              </a:ext>
            </a:extLst>
          </p:cNvPr>
          <p:cNvSpPr/>
          <p:nvPr/>
        </p:nvSpPr>
        <p:spPr>
          <a:xfrm>
            <a:off x="4051883" y="3137483"/>
            <a:ext cx="864066" cy="65434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71B3D4-90FF-451E-B73F-F80812726653}"/>
              </a:ext>
            </a:extLst>
          </p:cNvPr>
          <p:cNvSpPr/>
          <p:nvPr/>
        </p:nvSpPr>
        <p:spPr>
          <a:xfrm>
            <a:off x="4051881" y="2340528"/>
            <a:ext cx="864067" cy="377505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B62D37-5384-48C0-818D-1662A22F3B4E}"/>
              </a:ext>
            </a:extLst>
          </p:cNvPr>
          <p:cNvSpPr/>
          <p:nvPr/>
        </p:nvSpPr>
        <p:spPr>
          <a:xfrm>
            <a:off x="3187814" y="2381773"/>
            <a:ext cx="864067" cy="295013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E609F4D-0DA3-4B6D-9B8C-02A0F0CEC3AD}"/>
              </a:ext>
            </a:extLst>
          </p:cNvPr>
          <p:cNvSpPr/>
          <p:nvPr/>
        </p:nvSpPr>
        <p:spPr>
          <a:xfrm>
            <a:off x="2978093" y="3129790"/>
            <a:ext cx="1073788" cy="295013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82BCFD-F988-4882-AD3E-90BAEA6B2473}"/>
              </a:ext>
            </a:extLst>
          </p:cNvPr>
          <p:cNvSpPr/>
          <p:nvPr/>
        </p:nvSpPr>
        <p:spPr>
          <a:xfrm>
            <a:off x="2978093" y="3479680"/>
            <a:ext cx="1073788" cy="295013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CB6FBE5-34ED-48D2-96C1-3600CC3A585E}"/>
              </a:ext>
            </a:extLst>
          </p:cNvPr>
          <p:cNvSpPr/>
          <p:nvPr/>
        </p:nvSpPr>
        <p:spPr>
          <a:xfrm rot="5400000">
            <a:off x="3703016" y="5611516"/>
            <a:ext cx="1233225" cy="295013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BB7E0C0-DF4A-454F-9D1D-769C114C378E}"/>
              </a:ext>
            </a:extLst>
          </p:cNvPr>
          <p:cNvSpPr/>
          <p:nvPr/>
        </p:nvSpPr>
        <p:spPr>
          <a:xfrm rot="5400000">
            <a:off x="4048364" y="5611516"/>
            <a:ext cx="1233225" cy="295013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6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D2D463-6D5E-46E7-B997-9E77B1540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671512"/>
            <a:ext cx="1182052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6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cheong</dc:creator>
  <cp:lastModifiedBy>regina cheong</cp:lastModifiedBy>
  <cp:revision>4</cp:revision>
  <dcterms:created xsi:type="dcterms:W3CDTF">2019-11-20T15:09:14Z</dcterms:created>
  <dcterms:modified xsi:type="dcterms:W3CDTF">2019-11-20T16:31:35Z</dcterms:modified>
</cp:coreProperties>
</file>