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63" r:id="rId5"/>
    <p:sldId id="265" r:id="rId6"/>
    <p:sldId id="267" r:id="rId7"/>
    <p:sldId id="286" r:id="rId8"/>
    <p:sldId id="269" r:id="rId9"/>
    <p:sldId id="270" r:id="rId10"/>
    <p:sldId id="273" r:id="rId11"/>
    <p:sldId id="274" r:id="rId12"/>
    <p:sldId id="275" r:id="rId13"/>
    <p:sldId id="276" r:id="rId14"/>
    <p:sldId id="278" r:id="rId15"/>
    <p:sldId id="280" r:id="rId16"/>
    <p:sldId id="279" r:id="rId17"/>
    <p:sldId id="281" r:id="rId18"/>
    <p:sldId id="282" r:id="rId19"/>
    <p:sldId id="283" r:id="rId20"/>
    <p:sldId id="284" r:id="rId21"/>
    <p:sldId id="27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99"/>
    <a:srgbClr val="0099CC"/>
    <a:srgbClr val="000099"/>
    <a:srgbClr val="3333CC"/>
    <a:srgbClr val="33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2" d="100"/>
          <a:sy n="102" d="100"/>
        </p:scale>
        <p:origin x="72" y="234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BF6BE-5544-441C-98A0-0F0A65E4A8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SG"/>
        </a:p>
      </dgm:t>
    </dgm:pt>
    <dgm:pt modelId="{9DD8BF17-54AA-48D0-B21C-D8E209AF3E0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Data</a:t>
          </a:r>
        </a:p>
      </dgm:t>
    </dgm:pt>
    <dgm:pt modelId="{38D6572A-21B8-4F52-BAB4-02D2B5C5B31A}" type="parTrans" cxnId="{AC66EC37-E607-4CDF-A17C-95728972B5FD}">
      <dgm:prSet/>
      <dgm:spPr/>
      <dgm:t>
        <a:bodyPr/>
        <a:lstStyle/>
        <a:p>
          <a:endParaRPr lang="en-SG"/>
        </a:p>
      </dgm:t>
    </dgm:pt>
    <dgm:pt modelId="{40788D2F-6F53-4C69-9E1D-B8345D23FF85}" type="sibTrans" cxnId="{AC66EC37-E607-4CDF-A17C-95728972B5FD}">
      <dgm:prSet/>
      <dgm:spPr/>
      <dgm:t>
        <a:bodyPr/>
        <a:lstStyle/>
        <a:p>
          <a:endParaRPr lang="en-SG"/>
        </a:p>
      </dgm:t>
    </dgm:pt>
    <dgm:pt modelId="{CD4D4611-D8C9-4712-9206-A58CA8AEF05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SG" sz="1800" b="1" dirty="0"/>
            <a:t>Kaggle </a:t>
          </a:r>
          <a:r>
            <a:rPr lang="en-US" sz="1300" b="0" i="0" dirty="0"/>
            <a:t>Data Scientist Job Market in the U.S. (7000 rows)</a:t>
          </a:r>
          <a:endParaRPr lang="en-SG" sz="1300" dirty="0"/>
        </a:p>
      </dgm:t>
    </dgm:pt>
    <dgm:pt modelId="{A9AB45FE-CF4B-4EE1-9905-EC595EB3BBCF}" type="parTrans" cxnId="{FE316757-74C9-4520-AF1E-F4213453E365}">
      <dgm:prSet/>
      <dgm:spPr/>
      <dgm:t>
        <a:bodyPr/>
        <a:lstStyle/>
        <a:p>
          <a:endParaRPr lang="en-SG"/>
        </a:p>
      </dgm:t>
    </dgm:pt>
    <dgm:pt modelId="{E15B083D-3EDD-4853-A809-5E21ECB37E90}" type="sibTrans" cxnId="{FE316757-74C9-4520-AF1E-F4213453E365}">
      <dgm:prSet/>
      <dgm:spPr/>
      <dgm:t>
        <a:bodyPr/>
        <a:lstStyle/>
        <a:p>
          <a:endParaRPr lang="en-SG"/>
        </a:p>
      </dgm:t>
    </dgm:pt>
    <dgm:pt modelId="{8FD6513A-250A-42BB-B98F-307F7EEB0CE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Processing</a:t>
          </a:r>
        </a:p>
      </dgm:t>
    </dgm:pt>
    <dgm:pt modelId="{820A44C9-5454-4C15-A0EC-DAE84035A541}" type="parTrans" cxnId="{8EF0BE7B-88A1-4492-80D6-AD8015A02688}">
      <dgm:prSet/>
      <dgm:spPr/>
      <dgm:t>
        <a:bodyPr/>
        <a:lstStyle/>
        <a:p>
          <a:endParaRPr lang="en-SG"/>
        </a:p>
      </dgm:t>
    </dgm:pt>
    <dgm:pt modelId="{E1F47253-C13D-4A09-8310-D77B17BB59E6}" type="sibTrans" cxnId="{8EF0BE7B-88A1-4492-80D6-AD8015A02688}">
      <dgm:prSet/>
      <dgm:spPr/>
      <dgm:t>
        <a:bodyPr/>
        <a:lstStyle/>
        <a:p>
          <a:endParaRPr lang="en-SG"/>
        </a:p>
      </dgm:t>
    </dgm:pt>
    <dgm:pt modelId="{73559F62-58C9-498F-892C-142F31EC072C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SG" sz="800" dirty="0"/>
            <a:t> </a:t>
          </a:r>
          <a:r>
            <a:rPr lang="en-SG" sz="1300" dirty="0"/>
            <a:t>Punctuation</a:t>
          </a:r>
        </a:p>
      </dgm:t>
    </dgm:pt>
    <dgm:pt modelId="{741AA187-0FE1-47B2-A6D5-29234997A67E}" type="parTrans" cxnId="{925464DE-D066-44DE-BC0B-E9C7857B1CE4}">
      <dgm:prSet/>
      <dgm:spPr/>
      <dgm:t>
        <a:bodyPr/>
        <a:lstStyle/>
        <a:p>
          <a:endParaRPr lang="en-SG"/>
        </a:p>
      </dgm:t>
    </dgm:pt>
    <dgm:pt modelId="{FF6A9C79-4426-4B37-9769-78D1ADA39C2E}" type="sibTrans" cxnId="{925464DE-D066-44DE-BC0B-E9C7857B1CE4}">
      <dgm:prSet/>
      <dgm:spPr/>
      <dgm:t>
        <a:bodyPr/>
        <a:lstStyle/>
        <a:p>
          <a:endParaRPr lang="en-SG"/>
        </a:p>
      </dgm:t>
    </dgm:pt>
    <dgm:pt modelId="{948F5C09-9130-4ADA-BA23-DB1DE01D16E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Topic Modelling</a:t>
          </a:r>
        </a:p>
      </dgm:t>
    </dgm:pt>
    <dgm:pt modelId="{3B8B4596-B1D2-495B-B121-889FB2C8D20D}" type="parTrans" cxnId="{88FF29D8-6A16-42E9-8FBC-5BC43E6ABCD2}">
      <dgm:prSet/>
      <dgm:spPr/>
      <dgm:t>
        <a:bodyPr/>
        <a:lstStyle/>
        <a:p>
          <a:endParaRPr lang="en-SG"/>
        </a:p>
      </dgm:t>
    </dgm:pt>
    <dgm:pt modelId="{7DBB13CC-FF42-439F-AB30-2A34A50D08A4}" type="sibTrans" cxnId="{88FF29D8-6A16-42E9-8FBC-5BC43E6ABCD2}">
      <dgm:prSet/>
      <dgm:spPr/>
      <dgm:t>
        <a:bodyPr/>
        <a:lstStyle/>
        <a:p>
          <a:endParaRPr lang="en-SG"/>
        </a:p>
      </dgm:t>
    </dgm:pt>
    <dgm:pt modelId="{75AFF682-CD27-4B0E-968C-3B746C7040F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Tips</a:t>
          </a:r>
        </a:p>
      </dgm:t>
    </dgm:pt>
    <dgm:pt modelId="{299D16E4-B1FB-466B-B67D-BAB7801E4E4D}" type="parTrans" cxnId="{74BCE625-8ABC-4278-B032-A3C0FB7B5346}">
      <dgm:prSet/>
      <dgm:spPr/>
      <dgm:t>
        <a:bodyPr/>
        <a:lstStyle/>
        <a:p>
          <a:endParaRPr lang="en-SG"/>
        </a:p>
      </dgm:t>
    </dgm:pt>
    <dgm:pt modelId="{FFD38046-0662-4659-AE1E-BB9D718CD5C4}" type="sibTrans" cxnId="{74BCE625-8ABC-4278-B032-A3C0FB7B5346}">
      <dgm:prSet/>
      <dgm:spPr/>
      <dgm:t>
        <a:bodyPr/>
        <a:lstStyle/>
        <a:p>
          <a:endParaRPr lang="en-SG"/>
        </a:p>
      </dgm:t>
    </dgm:pt>
    <dgm:pt modelId="{8732E182-C919-4B1E-B662-69B0600928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Resume Match</a:t>
          </a:r>
        </a:p>
      </dgm:t>
    </dgm:pt>
    <dgm:pt modelId="{FFEC360D-1A01-4FE3-88CE-1E7F5506AD97}" type="parTrans" cxnId="{E704BE3D-B2AC-43AE-957E-8C654D1B2BF4}">
      <dgm:prSet/>
      <dgm:spPr/>
      <dgm:t>
        <a:bodyPr/>
        <a:lstStyle/>
        <a:p>
          <a:endParaRPr lang="en-SG"/>
        </a:p>
      </dgm:t>
    </dgm:pt>
    <dgm:pt modelId="{064337AB-72F7-44BA-AB80-79F449695A5D}" type="sibTrans" cxnId="{E704BE3D-B2AC-43AE-957E-8C654D1B2BF4}">
      <dgm:prSet/>
      <dgm:spPr/>
      <dgm:t>
        <a:bodyPr/>
        <a:lstStyle/>
        <a:p>
          <a:endParaRPr lang="en-SG"/>
        </a:p>
      </dgm:t>
    </dgm:pt>
    <dgm:pt modelId="{29597F14-C3F5-4290-B511-15D87F73EA4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Insights</a:t>
          </a:r>
        </a:p>
      </dgm:t>
    </dgm:pt>
    <dgm:pt modelId="{75A8A466-27AF-4D3F-825D-9F4908C19BF3}" type="parTrans" cxnId="{5DA4F4EA-BA6B-45C7-AE80-B7A4C47DFD37}">
      <dgm:prSet/>
      <dgm:spPr/>
      <dgm:t>
        <a:bodyPr/>
        <a:lstStyle/>
        <a:p>
          <a:endParaRPr lang="en-SG"/>
        </a:p>
      </dgm:t>
    </dgm:pt>
    <dgm:pt modelId="{F9747C79-8B05-4452-B9F9-84D4E9ECCA44}" type="sibTrans" cxnId="{5DA4F4EA-BA6B-45C7-AE80-B7A4C47DFD37}">
      <dgm:prSet/>
      <dgm:spPr/>
      <dgm:t>
        <a:bodyPr/>
        <a:lstStyle/>
        <a:p>
          <a:endParaRPr lang="en-SG"/>
        </a:p>
      </dgm:t>
    </dgm:pt>
    <dgm:pt modelId="{EE286285-2346-40C9-A01E-6868D7DD06F8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SG" sz="1300" dirty="0"/>
            <a:t> Lower-case</a:t>
          </a:r>
        </a:p>
      </dgm:t>
    </dgm:pt>
    <dgm:pt modelId="{F2494710-B0CA-439E-81F4-D4F28E08068B}" type="parTrans" cxnId="{DBFBDD23-8632-402A-9F2F-43AAFE25B981}">
      <dgm:prSet/>
      <dgm:spPr/>
      <dgm:t>
        <a:bodyPr/>
        <a:lstStyle/>
        <a:p>
          <a:endParaRPr lang="en-SG"/>
        </a:p>
      </dgm:t>
    </dgm:pt>
    <dgm:pt modelId="{C60AF71D-F283-415F-82AA-6329590AB902}" type="sibTrans" cxnId="{DBFBDD23-8632-402A-9F2F-43AAFE25B981}">
      <dgm:prSet/>
      <dgm:spPr/>
      <dgm:t>
        <a:bodyPr/>
        <a:lstStyle/>
        <a:p>
          <a:endParaRPr lang="en-SG"/>
        </a:p>
      </dgm:t>
    </dgm:pt>
    <dgm:pt modelId="{6EFA7AEA-4060-4AD5-9AEB-E1BF045F4F66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SG" sz="1300" dirty="0"/>
            <a:t> Tokenized</a:t>
          </a:r>
        </a:p>
      </dgm:t>
    </dgm:pt>
    <dgm:pt modelId="{FE294F15-73E2-4365-AD21-54E54E8DEC54}" type="parTrans" cxnId="{C7167D54-0AFA-431F-93FC-DB30BECF54FA}">
      <dgm:prSet/>
      <dgm:spPr/>
      <dgm:t>
        <a:bodyPr/>
        <a:lstStyle/>
        <a:p>
          <a:endParaRPr lang="en-SG"/>
        </a:p>
      </dgm:t>
    </dgm:pt>
    <dgm:pt modelId="{78EE0D5C-0279-4D5F-BDAB-E231F1F13784}" type="sibTrans" cxnId="{C7167D54-0AFA-431F-93FC-DB30BECF54FA}">
      <dgm:prSet/>
      <dgm:spPr/>
      <dgm:t>
        <a:bodyPr/>
        <a:lstStyle/>
        <a:p>
          <a:endParaRPr lang="en-SG"/>
        </a:p>
      </dgm:t>
    </dgm:pt>
    <dgm:pt modelId="{6F444380-6557-4BF4-A82A-48800AF3C36C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SG" sz="1300" dirty="0"/>
            <a:t> Stop words</a:t>
          </a:r>
        </a:p>
      </dgm:t>
    </dgm:pt>
    <dgm:pt modelId="{8D1E9EFC-7A1E-4406-8865-C19478606530}" type="parTrans" cxnId="{8664F2F6-0AE3-4FD8-B0D3-B57A044A7B48}">
      <dgm:prSet/>
      <dgm:spPr/>
      <dgm:t>
        <a:bodyPr/>
        <a:lstStyle/>
        <a:p>
          <a:endParaRPr lang="en-SG"/>
        </a:p>
      </dgm:t>
    </dgm:pt>
    <dgm:pt modelId="{BEEDF888-AE04-4F39-89EC-95CCFCB50EF3}" type="sibTrans" cxnId="{8664F2F6-0AE3-4FD8-B0D3-B57A044A7B48}">
      <dgm:prSet/>
      <dgm:spPr/>
      <dgm:t>
        <a:bodyPr/>
        <a:lstStyle/>
        <a:p>
          <a:endParaRPr lang="en-SG"/>
        </a:p>
      </dgm:t>
    </dgm:pt>
    <dgm:pt modelId="{1F018FD3-9091-4651-935B-50357CC9296A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SG" sz="1300" dirty="0"/>
            <a:t> Stemming</a:t>
          </a:r>
        </a:p>
      </dgm:t>
    </dgm:pt>
    <dgm:pt modelId="{037923E3-09EA-4FEB-A8AA-25E6C2CC4E0A}" type="parTrans" cxnId="{AAD6EAB5-09E8-43A9-B1C1-A2323A513CC9}">
      <dgm:prSet/>
      <dgm:spPr/>
      <dgm:t>
        <a:bodyPr/>
        <a:lstStyle/>
        <a:p>
          <a:endParaRPr lang="en-SG"/>
        </a:p>
      </dgm:t>
    </dgm:pt>
    <dgm:pt modelId="{53DD5D0A-5ED5-41E6-BBDA-9C5408E7FFB0}" type="sibTrans" cxnId="{AAD6EAB5-09E8-43A9-B1C1-A2323A513CC9}">
      <dgm:prSet/>
      <dgm:spPr/>
      <dgm:t>
        <a:bodyPr/>
        <a:lstStyle/>
        <a:p>
          <a:endParaRPr lang="en-SG"/>
        </a:p>
      </dgm:t>
    </dgm:pt>
    <dgm:pt modelId="{597E92AB-D0EA-406B-AD5E-4ECC31D85A14}" type="pres">
      <dgm:prSet presAssocID="{3F7BF6BE-5544-441C-98A0-0F0A65E4A893}" presName="root" presStyleCnt="0">
        <dgm:presLayoutVars>
          <dgm:dir/>
          <dgm:resizeHandles val="exact"/>
        </dgm:presLayoutVars>
      </dgm:prSet>
      <dgm:spPr/>
    </dgm:pt>
    <dgm:pt modelId="{9B6B1B96-027B-46B2-B1C4-AB698850AB46}" type="pres">
      <dgm:prSet presAssocID="{9DD8BF17-54AA-48D0-B21C-D8E209AF3E07}" presName="compNode" presStyleCnt="0"/>
      <dgm:spPr/>
    </dgm:pt>
    <dgm:pt modelId="{0C8CB5BC-5658-4940-87EF-2118961F833B}" type="pres">
      <dgm:prSet presAssocID="{9DD8BF17-54AA-48D0-B21C-D8E209AF3E07}" presName="bgRect" presStyleLbl="bgShp" presStyleIdx="0" presStyleCnt="4"/>
      <dgm:spPr>
        <a:solidFill>
          <a:schemeClr val="tx2">
            <a:lumMod val="50000"/>
          </a:schemeClr>
        </a:solidFill>
      </dgm:spPr>
    </dgm:pt>
    <dgm:pt modelId="{D76B97DE-EE21-49A0-9EB1-C680BAF9E170}" type="pres">
      <dgm:prSet presAssocID="{9DD8BF17-54AA-48D0-B21C-D8E209AF3E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DA602B5-CCDE-4FF9-9E69-BD5A07DAB99A}" type="pres">
      <dgm:prSet presAssocID="{9DD8BF17-54AA-48D0-B21C-D8E209AF3E07}" presName="spaceRect" presStyleCnt="0"/>
      <dgm:spPr/>
    </dgm:pt>
    <dgm:pt modelId="{018685E0-FA92-4E26-B27B-EB5C94525A61}" type="pres">
      <dgm:prSet presAssocID="{9DD8BF17-54AA-48D0-B21C-D8E209AF3E07}" presName="parTx" presStyleLbl="revTx" presStyleIdx="0" presStyleCnt="8" custLinFactNeighborX="-18832" custLinFactNeighborY="-1547">
        <dgm:presLayoutVars>
          <dgm:chMax val="0"/>
          <dgm:chPref val="0"/>
        </dgm:presLayoutVars>
      </dgm:prSet>
      <dgm:spPr/>
    </dgm:pt>
    <dgm:pt modelId="{B6565B6D-EF5E-4D35-B9D1-8AED84CC5D95}" type="pres">
      <dgm:prSet presAssocID="{9DD8BF17-54AA-48D0-B21C-D8E209AF3E07}" presName="desTx" presStyleLbl="revTx" presStyleIdx="1" presStyleCnt="8" custScaleX="104750" custLinFactNeighborX="-29540" custLinFactNeighborY="-1547">
        <dgm:presLayoutVars/>
      </dgm:prSet>
      <dgm:spPr/>
    </dgm:pt>
    <dgm:pt modelId="{1AD2E6D4-F7D3-4A56-8F11-E38AD9C71AE1}" type="pres">
      <dgm:prSet presAssocID="{40788D2F-6F53-4C69-9E1D-B8345D23FF85}" presName="sibTrans" presStyleCnt="0"/>
      <dgm:spPr/>
    </dgm:pt>
    <dgm:pt modelId="{CDB9A661-A69A-4F69-8949-E1B1FC900273}" type="pres">
      <dgm:prSet presAssocID="{8FD6513A-250A-42BB-B98F-307F7EEB0CE0}" presName="compNode" presStyleCnt="0"/>
      <dgm:spPr/>
    </dgm:pt>
    <dgm:pt modelId="{7793CE36-9E68-4914-8B46-39E28B2A340E}" type="pres">
      <dgm:prSet presAssocID="{8FD6513A-250A-42BB-B98F-307F7EEB0CE0}" presName="bgRect" presStyleLbl="bgShp" presStyleIdx="1" presStyleCnt="4"/>
      <dgm:spPr>
        <a:solidFill>
          <a:schemeClr val="tx2"/>
        </a:solidFill>
      </dgm:spPr>
    </dgm:pt>
    <dgm:pt modelId="{FCEF9595-130B-4FC0-BD47-B3F593CBF2ED}" type="pres">
      <dgm:prSet presAssocID="{8FD6513A-250A-42BB-B98F-307F7EEB0C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77A9DF6A-F35E-4F47-A524-5A410425EBF4}" type="pres">
      <dgm:prSet presAssocID="{8FD6513A-250A-42BB-B98F-307F7EEB0CE0}" presName="spaceRect" presStyleCnt="0"/>
      <dgm:spPr/>
    </dgm:pt>
    <dgm:pt modelId="{9DF3544F-F08A-4DB2-B1E6-59BE9DF143D3}" type="pres">
      <dgm:prSet presAssocID="{8FD6513A-250A-42BB-B98F-307F7EEB0CE0}" presName="parTx" presStyleLbl="revTx" presStyleIdx="2" presStyleCnt="8" custLinFactNeighborX="-18044" custLinFactNeighborY="1488">
        <dgm:presLayoutVars>
          <dgm:chMax val="0"/>
          <dgm:chPref val="0"/>
        </dgm:presLayoutVars>
      </dgm:prSet>
      <dgm:spPr/>
    </dgm:pt>
    <dgm:pt modelId="{A73D5F81-B6B7-4DEB-89BE-D867A757060D}" type="pres">
      <dgm:prSet presAssocID="{8FD6513A-250A-42BB-B98F-307F7EEB0CE0}" presName="desTx" presStyleLbl="revTx" presStyleIdx="3" presStyleCnt="8" custLinFactNeighborX="-32285">
        <dgm:presLayoutVars/>
      </dgm:prSet>
      <dgm:spPr/>
    </dgm:pt>
    <dgm:pt modelId="{26206C06-8DA2-488D-8A35-E58B2A2BC76C}" type="pres">
      <dgm:prSet presAssocID="{E1F47253-C13D-4A09-8310-D77B17BB59E6}" presName="sibTrans" presStyleCnt="0"/>
      <dgm:spPr/>
    </dgm:pt>
    <dgm:pt modelId="{CAABDB8E-1003-4485-A00A-67E6D408601C}" type="pres">
      <dgm:prSet presAssocID="{948F5C09-9130-4ADA-BA23-DB1DE01D16EA}" presName="compNode" presStyleCnt="0"/>
      <dgm:spPr/>
    </dgm:pt>
    <dgm:pt modelId="{89F64C4C-5F41-4E40-B779-11C8137B20DF}" type="pres">
      <dgm:prSet presAssocID="{948F5C09-9130-4ADA-BA23-DB1DE01D16EA}" presName="bgRect" presStyleLbl="bgShp" presStyleIdx="2" presStyleCnt="4"/>
      <dgm:spPr>
        <a:solidFill>
          <a:srgbClr val="009999"/>
        </a:solidFill>
      </dgm:spPr>
    </dgm:pt>
    <dgm:pt modelId="{9D2B6CA0-DA8D-46B5-9339-9B58DD6F93EC}" type="pres">
      <dgm:prSet presAssocID="{948F5C09-9130-4ADA-BA23-DB1DE01D16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CBCD4C2-DAFB-4A57-A6ED-D5E4500050B2}" type="pres">
      <dgm:prSet presAssocID="{948F5C09-9130-4ADA-BA23-DB1DE01D16EA}" presName="spaceRect" presStyleCnt="0"/>
      <dgm:spPr/>
    </dgm:pt>
    <dgm:pt modelId="{F6FFCA47-6533-408E-9D28-E4A03F423DB8}" type="pres">
      <dgm:prSet presAssocID="{948F5C09-9130-4ADA-BA23-DB1DE01D16EA}" presName="parTx" presStyleLbl="revTx" presStyleIdx="4" presStyleCnt="8" custLinFactNeighborX="-16854" custLinFactNeighborY="2409">
        <dgm:presLayoutVars>
          <dgm:chMax val="0"/>
          <dgm:chPref val="0"/>
        </dgm:presLayoutVars>
      </dgm:prSet>
      <dgm:spPr/>
    </dgm:pt>
    <dgm:pt modelId="{848C8B67-20CC-4262-8C5C-8989C59DD574}" type="pres">
      <dgm:prSet presAssocID="{948F5C09-9130-4ADA-BA23-DB1DE01D16EA}" presName="desTx" presStyleLbl="revTx" presStyleIdx="5" presStyleCnt="8" custLinFactNeighborX="-28418" custLinFactNeighborY="3123">
        <dgm:presLayoutVars/>
      </dgm:prSet>
      <dgm:spPr/>
    </dgm:pt>
    <dgm:pt modelId="{A87655A4-5657-4613-99E1-3D8FD3A4B7A5}" type="pres">
      <dgm:prSet presAssocID="{7DBB13CC-FF42-439F-AB30-2A34A50D08A4}" presName="sibTrans" presStyleCnt="0"/>
      <dgm:spPr/>
    </dgm:pt>
    <dgm:pt modelId="{B8F3A9C8-71F8-4D72-846A-FA14FB80BFC1}" type="pres">
      <dgm:prSet presAssocID="{8732E182-C919-4B1E-B662-69B0600928A7}" presName="compNode" presStyleCnt="0"/>
      <dgm:spPr/>
    </dgm:pt>
    <dgm:pt modelId="{0FBC9317-E831-4854-9E45-BF06E8AE430E}" type="pres">
      <dgm:prSet presAssocID="{8732E182-C919-4B1E-B662-69B0600928A7}" presName="bgRect" presStyleLbl="bgShp" presStyleIdx="3" presStyleCnt="4"/>
      <dgm:spPr>
        <a:solidFill>
          <a:srgbClr val="33CCCC"/>
        </a:solidFill>
      </dgm:spPr>
    </dgm:pt>
    <dgm:pt modelId="{9C03AFD8-8649-4A94-82BD-C9F7800B2884}" type="pres">
      <dgm:prSet presAssocID="{8732E182-C919-4B1E-B662-69B0600928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29039B-D047-438F-A12D-9D99F3EF2EBD}" type="pres">
      <dgm:prSet presAssocID="{8732E182-C919-4B1E-B662-69B0600928A7}" presName="spaceRect" presStyleCnt="0"/>
      <dgm:spPr/>
    </dgm:pt>
    <dgm:pt modelId="{653F2A99-F5F8-414C-83AD-680990ECB90C}" type="pres">
      <dgm:prSet presAssocID="{8732E182-C919-4B1E-B662-69B0600928A7}" presName="parTx" presStyleLbl="revTx" presStyleIdx="6" presStyleCnt="8" custLinFactNeighborX="-12809" custLinFactNeighborY="895">
        <dgm:presLayoutVars>
          <dgm:chMax val="0"/>
          <dgm:chPref val="0"/>
        </dgm:presLayoutVars>
      </dgm:prSet>
      <dgm:spPr/>
    </dgm:pt>
    <dgm:pt modelId="{D6E567C5-7391-45A4-9788-E407A45AB813}" type="pres">
      <dgm:prSet presAssocID="{8732E182-C919-4B1E-B662-69B0600928A7}" presName="desTx" presStyleLbl="revTx" presStyleIdx="7" presStyleCnt="8" custLinFactNeighborX="-23799" custLinFactNeighborY="-1514">
        <dgm:presLayoutVars/>
      </dgm:prSet>
      <dgm:spPr/>
    </dgm:pt>
  </dgm:ptLst>
  <dgm:cxnLst>
    <dgm:cxn modelId="{930E2115-FA4E-4113-8C9A-5719C708DD83}" type="presOf" srcId="{75AFF682-CD27-4B0E-968C-3B746C7040FC}" destId="{D6E567C5-7391-45A4-9788-E407A45AB813}" srcOrd="0" destOrd="0" presId="urn:microsoft.com/office/officeart/2018/2/layout/IconVerticalSolidList"/>
    <dgm:cxn modelId="{DBFBDD23-8632-402A-9F2F-43AAFE25B981}" srcId="{8FD6513A-250A-42BB-B98F-307F7EEB0CE0}" destId="{EE286285-2346-40C9-A01E-6868D7DD06F8}" srcOrd="1" destOrd="0" parTransId="{F2494710-B0CA-439E-81F4-D4F28E08068B}" sibTransId="{C60AF71D-F283-415F-82AA-6329590AB902}"/>
    <dgm:cxn modelId="{74BCE625-8ABC-4278-B032-A3C0FB7B5346}" srcId="{8732E182-C919-4B1E-B662-69B0600928A7}" destId="{75AFF682-CD27-4B0E-968C-3B746C7040FC}" srcOrd="0" destOrd="0" parTransId="{299D16E4-B1FB-466B-B67D-BAB7801E4E4D}" sibTransId="{FFD38046-0662-4659-AE1E-BB9D718CD5C4}"/>
    <dgm:cxn modelId="{4A69132D-069A-4A04-BCE1-5EFD10E275ED}" type="presOf" srcId="{73559F62-58C9-498F-892C-142F31EC072C}" destId="{A73D5F81-B6B7-4DEB-89BE-D867A757060D}" srcOrd="0" destOrd="0" presId="urn:microsoft.com/office/officeart/2018/2/layout/IconVerticalSolidList"/>
    <dgm:cxn modelId="{82EE9D36-7547-4E3B-BDB8-4B501D5494F0}" type="presOf" srcId="{CD4D4611-D8C9-4712-9206-A58CA8AEF05F}" destId="{B6565B6D-EF5E-4D35-B9D1-8AED84CC5D95}" srcOrd="0" destOrd="0" presId="urn:microsoft.com/office/officeart/2018/2/layout/IconVerticalSolidList"/>
    <dgm:cxn modelId="{AC66EC37-E607-4CDF-A17C-95728972B5FD}" srcId="{3F7BF6BE-5544-441C-98A0-0F0A65E4A893}" destId="{9DD8BF17-54AA-48D0-B21C-D8E209AF3E07}" srcOrd="0" destOrd="0" parTransId="{38D6572A-21B8-4F52-BAB4-02D2B5C5B31A}" sibTransId="{40788D2F-6F53-4C69-9E1D-B8345D23FF85}"/>
    <dgm:cxn modelId="{E704BE3D-B2AC-43AE-957E-8C654D1B2BF4}" srcId="{3F7BF6BE-5544-441C-98A0-0F0A65E4A893}" destId="{8732E182-C919-4B1E-B662-69B0600928A7}" srcOrd="3" destOrd="0" parTransId="{FFEC360D-1A01-4FE3-88CE-1E7F5506AD97}" sibTransId="{064337AB-72F7-44BA-AB80-79F449695A5D}"/>
    <dgm:cxn modelId="{7AFEFC4C-DF58-4F43-90A7-EEE6FAEA53F8}" type="presOf" srcId="{8732E182-C919-4B1E-B662-69B0600928A7}" destId="{653F2A99-F5F8-414C-83AD-680990ECB90C}" srcOrd="0" destOrd="0" presId="urn:microsoft.com/office/officeart/2018/2/layout/IconVerticalSolidList"/>
    <dgm:cxn modelId="{C7167D54-0AFA-431F-93FC-DB30BECF54FA}" srcId="{8FD6513A-250A-42BB-B98F-307F7EEB0CE0}" destId="{6EFA7AEA-4060-4AD5-9AEB-E1BF045F4F66}" srcOrd="2" destOrd="0" parTransId="{FE294F15-73E2-4365-AD21-54E54E8DEC54}" sibTransId="{78EE0D5C-0279-4D5F-BDAB-E231F1F13784}"/>
    <dgm:cxn modelId="{FE316757-74C9-4520-AF1E-F4213453E365}" srcId="{9DD8BF17-54AA-48D0-B21C-D8E209AF3E07}" destId="{CD4D4611-D8C9-4712-9206-A58CA8AEF05F}" srcOrd="0" destOrd="0" parTransId="{A9AB45FE-CF4B-4EE1-9905-EC595EB3BBCF}" sibTransId="{E15B083D-3EDD-4853-A809-5E21ECB37E90}"/>
    <dgm:cxn modelId="{8EF0BE7B-88A1-4492-80D6-AD8015A02688}" srcId="{3F7BF6BE-5544-441C-98A0-0F0A65E4A893}" destId="{8FD6513A-250A-42BB-B98F-307F7EEB0CE0}" srcOrd="1" destOrd="0" parTransId="{820A44C9-5454-4C15-A0EC-DAE84035A541}" sibTransId="{E1F47253-C13D-4A09-8310-D77B17BB59E6}"/>
    <dgm:cxn modelId="{D35B897F-D540-406C-9D1E-15EEA68011FD}" type="presOf" srcId="{3F7BF6BE-5544-441C-98A0-0F0A65E4A893}" destId="{597E92AB-D0EA-406B-AD5E-4ECC31D85A14}" srcOrd="0" destOrd="0" presId="urn:microsoft.com/office/officeart/2018/2/layout/IconVerticalSolidList"/>
    <dgm:cxn modelId="{CBD89695-E79F-4CD6-BC75-439520C36277}" type="presOf" srcId="{29597F14-C3F5-4290-B511-15D87F73EA4A}" destId="{848C8B67-20CC-4262-8C5C-8989C59DD574}" srcOrd="0" destOrd="0" presId="urn:microsoft.com/office/officeart/2018/2/layout/IconVerticalSolidList"/>
    <dgm:cxn modelId="{764044A7-D25F-45CD-9524-C13D58D9A4C1}" type="presOf" srcId="{948F5C09-9130-4ADA-BA23-DB1DE01D16EA}" destId="{F6FFCA47-6533-408E-9D28-E4A03F423DB8}" srcOrd="0" destOrd="0" presId="urn:microsoft.com/office/officeart/2018/2/layout/IconVerticalSolidList"/>
    <dgm:cxn modelId="{FAA41AB1-DF8D-4E62-84E3-302FD750C0FE}" type="presOf" srcId="{9DD8BF17-54AA-48D0-B21C-D8E209AF3E07}" destId="{018685E0-FA92-4E26-B27B-EB5C94525A61}" srcOrd="0" destOrd="0" presId="urn:microsoft.com/office/officeart/2018/2/layout/IconVerticalSolidList"/>
    <dgm:cxn modelId="{AAD6EAB5-09E8-43A9-B1C1-A2323A513CC9}" srcId="{8FD6513A-250A-42BB-B98F-307F7EEB0CE0}" destId="{1F018FD3-9091-4651-935B-50357CC9296A}" srcOrd="4" destOrd="0" parTransId="{037923E3-09EA-4FEB-A8AA-25E6C2CC4E0A}" sibTransId="{53DD5D0A-5ED5-41E6-BBDA-9C5408E7FFB0}"/>
    <dgm:cxn modelId="{C81F70BE-33D7-4C0A-8362-2747E9FED86D}" type="presOf" srcId="{8FD6513A-250A-42BB-B98F-307F7EEB0CE0}" destId="{9DF3544F-F08A-4DB2-B1E6-59BE9DF143D3}" srcOrd="0" destOrd="0" presId="urn:microsoft.com/office/officeart/2018/2/layout/IconVerticalSolidList"/>
    <dgm:cxn modelId="{0028B7C9-3916-4076-B5AA-DFEB89B12C89}" type="presOf" srcId="{1F018FD3-9091-4651-935B-50357CC9296A}" destId="{A73D5F81-B6B7-4DEB-89BE-D867A757060D}" srcOrd="0" destOrd="4" presId="urn:microsoft.com/office/officeart/2018/2/layout/IconVerticalSolidList"/>
    <dgm:cxn modelId="{37E18ACE-A347-48CB-A71C-2B060050D7F3}" type="presOf" srcId="{6EFA7AEA-4060-4AD5-9AEB-E1BF045F4F66}" destId="{A73D5F81-B6B7-4DEB-89BE-D867A757060D}" srcOrd="0" destOrd="2" presId="urn:microsoft.com/office/officeart/2018/2/layout/IconVerticalSolidList"/>
    <dgm:cxn modelId="{7287BAD2-F6FF-4369-BDC5-BBC286BC4B59}" type="presOf" srcId="{6F444380-6557-4BF4-A82A-48800AF3C36C}" destId="{A73D5F81-B6B7-4DEB-89BE-D867A757060D}" srcOrd="0" destOrd="3" presId="urn:microsoft.com/office/officeart/2018/2/layout/IconVerticalSolidList"/>
    <dgm:cxn modelId="{88FF29D8-6A16-42E9-8FBC-5BC43E6ABCD2}" srcId="{3F7BF6BE-5544-441C-98A0-0F0A65E4A893}" destId="{948F5C09-9130-4ADA-BA23-DB1DE01D16EA}" srcOrd="2" destOrd="0" parTransId="{3B8B4596-B1D2-495B-B121-889FB2C8D20D}" sibTransId="{7DBB13CC-FF42-439F-AB30-2A34A50D08A4}"/>
    <dgm:cxn modelId="{925464DE-D066-44DE-BC0B-E9C7857B1CE4}" srcId="{8FD6513A-250A-42BB-B98F-307F7EEB0CE0}" destId="{73559F62-58C9-498F-892C-142F31EC072C}" srcOrd="0" destOrd="0" parTransId="{741AA187-0FE1-47B2-A6D5-29234997A67E}" sibTransId="{FF6A9C79-4426-4B37-9769-78D1ADA39C2E}"/>
    <dgm:cxn modelId="{5DA4F4EA-BA6B-45C7-AE80-B7A4C47DFD37}" srcId="{948F5C09-9130-4ADA-BA23-DB1DE01D16EA}" destId="{29597F14-C3F5-4290-B511-15D87F73EA4A}" srcOrd="0" destOrd="0" parTransId="{75A8A466-27AF-4D3F-825D-9F4908C19BF3}" sibTransId="{F9747C79-8B05-4452-B9F9-84D4E9ECCA44}"/>
    <dgm:cxn modelId="{9FA5A7F3-B4CC-45A6-8901-F371D4624918}" type="presOf" srcId="{EE286285-2346-40C9-A01E-6868D7DD06F8}" destId="{A73D5F81-B6B7-4DEB-89BE-D867A757060D}" srcOrd="0" destOrd="1" presId="urn:microsoft.com/office/officeart/2018/2/layout/IconVerticalSolidList"/>
    <dgm:cxn modelId="{8664F2F6-0AE3-4FD8-B0D3-B57A044A7B48}" srcId="{8FD6513A-250A-42BB-B98F-307F7EEB0CE0}" destId="{6F444380-6557-4BF4-A82A-48800AF3C36C}" srcOrd="3" destOrd="0" parTransId="{8D1E9EFC-7A1E-4406-8865-C19478606530}" sibTransId="{BEEDF888-AE04-4F39-89EC-95CCFCB50EF3}"/>
    <dgm:cxn modelId="{0EE98A84-9518-4E72-8E1B-E4F249E39E8A}" type="presParOf" srcId="{597E92AB-D0EA-406B-AD5E-4ECC31D85A14}" destId="{9B6B1B96-027B-46B2-B1C4-AB698850AB46}" srcOrd="0" destOrd="0" presId="urn:microsoft.com/office/officeart/2018/2/layout/IconVerticalSolidList"/>
    <dgm:cxn modelId="{22349151-F8A0-43FA-B52D-BFFC9123BA74}" type="presParOf" srcId="{9B6B1B96-027B-46B2-B1C4-AB698850AB46}" destId="{0C8CB5BC-5658-4940-87EF-2118961F833B}" srcOrd="0" destOrd="0" presId="urn:microsoft.com/office/officeart/2018/2/layout/IconVerticalSolidList"/>
    <dgm:cxn modelId="{13211C94-DDE1-46AF-941F-88831DEF81AE}" type="presParOf" srcId="{9B6B1B96-027B-46B2-B1C4-AB698850AB46}" destId="{D76B97DE-EE21-49A0-9EB1-C680BAF9E170}" srcOrd="1" destOrd="0" presId="urn:microsoft.com/office/officeart/2018/2/layout/IconVerticalSolidList"/>
    <dgm:cxn modelId="{E7DCE70A-E4FA-499D-9B77-EB9A58792E3A}" type="presParOf" srcId="{9B6B1B96-027B-46B2-B1C4-AB698850AB46}" destId="{0DA602B5-CCDE-4FF9-9E69-BD5A07DAB99A}" srcOrd="2" destOrd="0" presId="urn:microsoft.com/office/officeart/2018/2/layout/IconVerticalSolidList"/>
    <dgm:cxn modelId="{4E9DF142-84FD-481E-9E6E-9933C4464D29}" type="presParOf" srcId="{9B6B1B96-027B-46B2-B1C4-AB698850AB46}" destId="{018685E0-FA92-4E26-B27B-EB5C94525A61}" srcOrd="3" destOrd="0" presId="urn:microsoft.com/office/officeart/2018/2/layout/IconVerticalSolidList"/>
    <dgm:cxn modelId="{15EC1A4F-8289-4919-A8D8-49E4012F83BB}" type="presParOf" srcId="{9B6B1B96-027B-46B2-B1C4-AB698850AB46}" destId="{B6565B6D-EF5E-4D35-B9D1-8AED84CC5D95}" srcOrd="4" destOrd="0" presId="urn:microsoft.com/office/officeart/2018/2/layout/IconVerticalSolidList"/>
    <dgm:cxn modelId="{6ABA3170-159F-4F41-B171-4317858AC6B9}" type="presParOf" srcId="{597E92AB-D0EA-406B-AD5E-4ECC31D85A14}" destId="{1AD2E6D4-F7D3-4A56-8F11-E38AD9C71AE1}" srcOrd="1" destOrd="0" presId="urn:microsoft.com/office/officeart/2018/2/layout/IconVerticalSolidList"/>
    <dgm:cxn modelId="{7E57CE07-6B97-4453-9FC3-010904A15AE9}" type="presParOf" srcId="{597E92AB-D0EA-406B-AD5E-4ECC31D85A14}" destId="{CDB9A661-A69A-4F69-8949-E1B1FC900273}" srcOrd="2" destOrd="0" presId="urn:microsoft.com/office/officeart/2018/2/layout/IconVerticalSolidList"/>
    <dgm:cxn modelId="{3B4F1C5E-8C9C-4C5A-9866-1E49D87D619C}" type="presParOf" srcId="{CDB9A661-A69A-4F69-8949-E1B1FC900273}" destId="{7793CE36-9E68-4914-8B46-39E28B2A340E}" srcOrd="0" destOrd="0" presId="urn:microsoft.com/office/officeart/2018/2/layout/IconVerticalSolidList"/>
    <dgm:cxn modelId="{C1CCE0BE-CE45-4A49-B38E-FF36F22E5E7A}" type="presParOf" srcId="{CDB9A661-A69A-4F69-8949-E1B1FC900273}" destId="{FCEF9595-130B-4FC0-BD47-B3F593CBF2ED}" srcOrd="1" destOrd="0" presId="urn:microsoft.com/office/officeart/2018/2/layout/IconVerticalSolidList"/>
    <dgm:cxn modelId="{5D80E554-6486-40FF-95F8-4D948FC47946}" type="presParOf" srcId="{CDB9A661-A69A-4F69-8949-E1B1FC900273}" destId="{77A9DF6A-F35E-4F47-A524-5A410425EBF4}" srcOrd="2" destOrd="0" presId="urn:microsoft.com/office/officeart/2018/2/layout/IconVerticalSolidList"/>
    <dgm:cxn modelId="{55425ABD-471B-411C-9C1A-202DB47985E6}" type="presParOf" srcId="{CDB9A661-A69A-4F69-8949-E1B1FC900273}" destId="{9DF3544F-F08A-4DB2-B1E6-59BE9DF143D3}" srcOrd="3" destOrd="0" presId="urn:microsoft.com/office/officeart/2018/2/layout/IconVerticalSolidList"/>
    <dgm:cxn modelId="{3CA11299-F574-44BE-8F31-5BB56744B48F}" type="presParOf" srcId="{CDB9A661-A69A-4F69-8949-E1B1FC900273}" destId="{A73D5F81-B6B7-4DEB-89BE-D867A757060D}" srcOrd="4" destOrd="0" presId="urn:microsoft.com/office/officeart/2018/2/layout/IconVerticalSolidList"/>
    <dgm:cxn modelId="{D57AAA48-B2C5-4730-9449-D1FB9C2A49DF}" type="presParOf" srcId="{597E92AB-D0EA-406B-AD5E-4ECC31D85A14}" destId="{26206C06-8DA2-488D-8A35-E58B2A2BC76C}" srcOrd="3" destOrd="0" presId="urn:microsoft.com/office/officeart/2018/2/layout/IconVerticalSolidList"/>
    <dgm:cxn modelId="{366F3AB9-2A44-4E80-84CC-B81A34AE483E}" type="presParOf" srcId="{597E92AB-D0EA-406B-AD5E-4ECC31D85A14}" destId="{CAABDB8E-1003-4485-A00A-67E6D408601C}" srcOrd="4" destOrd="0" presId="urn:microsoft.com/office/officeart/2018/2/layout/IconVerticalSolidList"/>
    <dgm:cxn modelId="{94E5E610-E127-45F6-A0D0-571153B0F6AE}" type="presParOf" srcId="{CAABDB8E-1003-4485-A00A-67E6D408601C}" destId="{89F64C4C-5F41-4E40-B779-11C8137B20DF}" srcOrd="0" destOrd="0" presId="urn:microsoft.com/office/officeart/2018/2/layout/IconVerticalSolidList"/>
    <dgm:cxn modelId="{B1711DBD-0E84-4994-B0E8-A28FEB52A161}" type="presParOf" srcId="{CAABDB8E-1003-4485-A00A-67E6D408601C}" destId="{9D2B6CA0-DA8D-46B5-9339-9B58DD6F93EC}" srcOrd="1" destOrd="0" presId="urn:microsoft.com/office/officeart/2018/2/layout/IconVerticalSolidList"/>
    <dgm:cxn modelId="{B3A2B529-2A0D-45CF-9751-46B9F3F2320A}" type="presParOf" srcId="{CAABDB8E-1003-4485-A00A-67E6D408601C}" destId="{1CBCD4C2-DAFB-4A57-A6ED-D5E4500050B2}" srcOrd="2" destOrd="0" presId="urn:microsoft.com/office/officeart/2018/2/layout/IconVerticalSolidList"/>
    <dgm:cxn modelId="{FC3CFEBD-08E1-405F-8E29-A5C2D78021D9}" type="presParOf" srcId="{CAABDB8E-1003-4485-A00A-67E6D408601C}" destId="{F6FFCA47-6533-408E-9D28-E4A03F423DB8}" srcOrd="3" destOrd="0" presId="urn:microsoft.com/office/officeart/2018/2/layout/IconVerticalSolidList"/>
    <dgm:cxn modelId="{38834778-3A8F-4C54-A492-748C6D92F499}" type="presParOf" srcId="{CAABDB8E-1003-4485-A00A-67E6D408601C}" destId="{848C8B67-20CC-4262-8C5C-8989C59DD574}" srcOrd="4" destOrd="0" presId="urn:microsoft.com/office/officeart/2018/2/layout/IconVerticalSolidList"/>
    <dgm:cxn modelId="{B362F706-2C53-464A-AADF-CEE9E15A2474}" type="presParOf" srcId="{597E92AB-D0EA-406B-AD5E-4ECC31D85A14}" destId="{A87655A4-5657-4613-99E1-3D8FD3A4B7A5}" srcOrd="5" destOrd="0" presId="urn:microsoft.com/office/officeart/2018/2/layout/IconVerticalSolidList"/>
    <dgm:cxn modelId="{3B5691D6-21AC-4016-9B70-D8AA193A8988}" type="presParOf" srcId="{597E92AB-D0EA-406B-AD5E-4ECC31D85A14}" destId="{B8F3A9C8-71F8-4D72-846A-FA14FB80BFC1}" srcOrd="6" destOrd="0" presId="urn:microsoft.com/office/officeart/2018/2/layout/IconVerticalSolidList"/>
    <dgm:cxn modelId="{F7EC309B-7CFD-462F-8828-F8DC28AB5021}" type="presParOf" srcId="{B8F3A9C8-71F8-4D72-846A-FA14FB80BFC1}" destId="{0FBC9317-E831-4854-9E45-BF06E8AE430E}" srcOrd="0" destOrd="0" presId="urn:microsoft.com/office/officeart/2018/2/layout/IconVerticalSolidList"/>
    <dgm:cxn modelId="{E817141C-62F5-4F03-8C5D-55F3C3F8C536}" type="presParOf" srcId="{B8F3A9C8-71F8-4D72-846A-FA14FB80BFC1}" destId="{9C03AFD8-8649-4A94-82BD-C9F7800B2884}" srcOrd="1" destOrd="0" presId="urn:microsoft.com/office/officeart/2018/2/layout/IconVerticalSolidList"/>
    <dgm:cxn modelId="{4E52903A-2222-47E0-96EB-843EB1B31A05}" type="presParOf" srcId="{B8F3A9C8-71F8-4D72-846A-FA14FB80BFC1}" destId="{4829039B-D047-438F-A12D-9D99F3EF2EBD}" srcOrd="2" destOrd="0" presId="urn:microsoft.com/office/officeart/2018/2/layout/IconVerticalSolidList"/>
    <dgm:cxn modelId="{0190B598-6624-4A3C-A7CE-BF5AE10D403F}" type="presParOf" srcId="{B8F3A9C8-71F8-4D72-846A-FA14FB80BFC1}" destId="{653F2A99-F5F8-414C-83AD-680990ECB90C}" srcOrd="3" destOrd="0" presId="urn:microsoft.com/office/officeart/2018/2/layout/IconVerticalSolidList"/>
    <dgm:cxn modelId="{E7E5D8CD-D84B-4FC8-8730-81F88A9BD260}" type="presParOf" srcId="{B8F3A9C8-71F8-4D72-846A-FA14FB80BFC1}" destId="{D6E567C5-7391-45A4-9788-E407A45AB81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C9954-02D4-45E3-998E-58CD0BEF7E8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AD7009-5E89-4F32-B1CE-4BFB8579261C}">
      <dgm:prSet custT="1"/>
      <dgm:spPr/>
      <dgm:t>
        <a:bodyPr/>
        <a:lstStyle/>
        <a:p>
          <a:r>
            <a:rPr lang="en-US" sz="5800" u="sng" dirty="0" err="1">
              <a:solidFill>
                <a:schemeClr val="bg1"/>
              </a:solidFill>
            </a:rPr>
            <a:t>CountVectorizer</a:t>
          </a:r>
          <a:endParaRPr lang="en-US" sz="5800" u="sng" dirty="0">
            <a:solidFill>
              <a:schemeClr val="bg1"/>
            </a:solidFill>
          </a:endParaRPr>
        </a:p>
        <a:p>
          <a:r>
            <a:rPr lang="en-SG" sz="2400" b="1" dirty="0">
              <a:solidFill>
                <a:schemeClr val="tx1">
                  <a:lumMod val="50000"/>
                </a:schemeClr>
              </a:solidFill>
            </a:rPr>
            <a:t>1. Latent semantic analysis</a:t>
          </a:r>
          <a:r>
            <a:rPr lang="en-SG" sz="2400" dirty="0">
              <a:solidFill>
                <a:schemeClr val="tx1">
                  <a:lumMod val="50000"/>
                </a:schemeClr>
              </a:solidFill>
            </a:rPr>
            <a:t> (</a:t>
          </a:r>
          <a:r>
            <a:rPr lang="en-SG" sz="2400" b="1" dirty="0">
              <a:solidFill>
                <a:schemeClr val="tx1">
                  <a:lumMod val="50000"/>
                </a:schemeClr>
              </a:solidFill>
            </a:rPr>
            <a:t>LSA)</a:t>
          </a:r>
        </a:p>
        <a:p>
          <a:r>
            <a:rPr lang="en-SG" sz="2400" b="1" dirty="0">
              <a:solidFill>
                <a:schemeClr val="tx1">
                  <a:lumMod val="50000"/>
                </a:schemeClr>
              </a:solidFill>
            </a:rPr>
            <a:t>2. Non-Negative Matrix Factorization (NMF)</a:t>
          </a:r>
        </a:p>
        <a:p>
          <a:endParaRPr lang="en-US" sz="2000" dirty="0">
            <a:solidFill>
              <a:schemeClr val="bg1"/>
            </a:solidFill>
          </a:endParaRPr>
        </a:p>
      </dgm:t>
    </dgm:pt>
    <dgm:pt modelId="{6D697FD7-A20D-440C-847E-A2CF1C16C89D}" type="parTrans" cxnId="{CC7CFE20-8DD8-4006-865F-024CC7F2FEB6}">
      <dgm:prSet/>
      <dgm:spPr/>
      <dgm:t>
        <a:bodyPr/>
        <a:lstStyle/>
        <a:p>
          <a:endParaRPr lang="en-US"/>
        </a:p>
      </dgm:t>
    </dgm:pt>
    <dgm:pt modelId="{FFCEFA37-3C85-4B2F-8FBD-17A461202104}" type="sibTrans" cxnId="{CC7CFE20-8DD8-4006-865F-024CC7F2FEB6}">
      <dgm:prSet/>
      <dgm:spPr/>
      <dgm:t>
        <a:bodyPr/>
        <a:lstStyle/>
        <a:p>
          <a:endParaRPr lang="en-US"/>
        </a:p>
      </dgm:t>
    </dgm:pt>
    <dgm:pt modelId="{39151EFB-D29A-40DE-A250-5AE70FD7DBF3}">
      <dgm:prSet custT="1"/>
      <dgm:spPr/>
      <dgm:t>
        <a:bodyPr/>
        <a:lstStyle/>
        <a:p>
          <a:r>
            <a:rPr lang="en-SG" sz="4900" u="sng" dirty="0">
              <a:solidFill>
                <a:schemeClr val="bg1"/>
              </a:solidFill>
            </a:rPr>
            <a:t>TF-IDF </a:t>
          </a:r>
          <a:r>
            <a:rPr lang="en-SG" sz="3000" u="sng" dirty="0">
              <a:solidFill>
                <a:schemeClr val="bg1">
                  <a:lumMod val="50000"/>
                  <a:lumOff val="50000"/>
                </a:schemeClr>
              </a:solidFill>
            </a:rPr>
            <a:t>[</a:t>
          </a:r>
          <a:r>
            <a:rPr lang="en-US" sz="3000" b="0" i="0" u="sng" dirty="0">
              <a:solidFill>
                <a:schemeClr val="bg1">
                  <a:lumMod val="50000"/>
                  <a:lumOff val="50000"/>
                </a:schemeClr>
              </a:solidFill>
            </a:rPr>
            <a:t>term frequency–inverse document frequency]</a:t>
          </a:r>
          <a:endParaRPr lang="en-SG" sz="3000" u="sng" dirty="0">
            <a:solidFill>
              <a:schemeClr val="bg1">
                <a:lumMod val="50000"/>
                <a:lumOff val="50000"/>
              </a:schemeClr>
            </a:solidFill>
          </a:endParaRPr>
        </a:p>
        <a:p>
          <a:r>
            <a:rPr lang="en-SG" sz="2400" b="1" dirty="0">
              <a:solidFill>
                <a:schemeClr val="tx1">
                  <a:lumMod val="50000"/>
                </a:schemeClr>
              </a:solidFill>
            </a:rPr>
            <a:t>1. LSA</a:t>
          </a:r>
        </a:p>
        <a:p>
          <a:r>
            <a:rPr lang="en-SG" sz="2400" b="1" dirty="0">
              <a:solidFill>
                <a:schemeClr val="tx1">
                  <a:lumMod val="50000"/>
                </a:schemeClr>
              </a:solidFill>
            </a:rPr>
            <a:t>2. NMF</a:t>
          </a:r>
          <a:endParaRPr lang="en-US" sz="2400" dirty="0">
            <a:solidFill>
              <a:schemeClr val="bg1"/>
            </a:solidFill>
          </a:endParaRPr>
        </a:p>
      </dgm:t>
    </dgm:pt>
    <dgm:pt modelId="{EF0C48A5-7E88-4E87-B12E-8F1776A56E15}" type="parTrans" cxnId="{29B85AF8-2CE3-4432-8F26-1BF59268D315}">
      <dgm:prSet/>
      <dgm:spPr/>
      <dgm:t>
        <a:bodyPr/>
        <a:lstStyle/>
        <a:p>
          <a:endParaRPr lang="en-US"/>
        </a:p>
      </dgm:t>
    </dgm:pt>
    <dgm:pt modelId="{0EDF9FE5-5DF4-4EDA-AFFD-45A14D7A4092}" type="sibTrans" cxnId="{29B85AF8-2CE3-4432-8F26-1BF59268D315}">
      <dgm:prSet/>
      <dgm:spPr/>
      <dgm:t>
        <a:bodyPr/>
        <a:lstStyle/>
        <a:p>
          <a:endParaRPr lang="en-US"/>
        </a:p>
      </dgm:t>
    </dgm:pt>
    <dgm:pt modelId="{B62FB1DC-FD68-4475-A891-CF11DB9C3A99}" type="pres">
      <dgm:prSet presAssocID="{76FC9954-02D4-45E3-998E-58CD0BEF7E87}" presName="vert0" presStyleCnt="0">
        <dgm:presLayoutVars>
          <dgm:dir/>
          <dgm:animOne val="branch"/>
          <dgm:animLvl val="lvl"/>
        </dgm:presLayoutVars>
      </dgm:prSet>
      <dgm:spPr/>
    </dgm:pt>
    <dgm:pt modelId="{E4B90E0E-F290-49EB-AB16-761DA60F895F}" type="pres">
      <dgm:prSet presAssocID="{79AD7009-5E89-4F32-B1CE-4BFB8579261C}" presName="thickLine" presStyleLbl="alignNode1" presStyleIdx="0" presStyleCnt="2"/>
      <dgm:spPr/>
    </dgm:pt>
    <dgm:pt modelId="{E91569D1-2BDD-43BB-97AC-971927D0CAEE}" type="pres">
      <dgm:prSet presAssocID="{79AD7009-5E89-4F32-B1CE-4BFB8579261C}" presName="horz1" presStyleCnt="0"/>
      <dgm:spPr/>
    </dgm:pt>
    <dgm:pt modelId="{1C4CB254-8055-49E6-8D0C-C730D2367967}" type="pres">
      <dgm:prSet presAssocID="{79AD7009-5E89-4F32-B1CE-4BFB8579261C}" presName="tx1" presStyleLbl="revTx" presStyleIdx="0" presStyleCnt="2" custScaleY="134870" custLinFactNeighborX="1058" custLinFactNeighborY="-20572"/>
      <dgm:spPr/>
    </dgm:pt>
    <dgm:pt modelId="{97F1E510-DA79-4807-B1D8-87DDA2D92350}" type="pres">
      <dgm:prSet presAssocID="{79AD7009-5E89-4F32-B1CE-4BFB8579261C}" presName="vert1" presStyleCnt="0"/>
      <dgm:spPr/>
    </dgm:pt>
    <dgm:pt modelId="{31B90A3E-D576-47F6-BCEB-8514F81F3B18}" type="pres">
      <dgm:prSet presAssocID="{39151EFB-D29A-40DE-A250-5AE70FD7DBF3}" presName="thickLine" presStyleLbl="alignNode1" presStyleIdx="1" presStyleCnt="2"/>
      <dgm:spPr/>
    </dgm:pt>
    <dgm:pt modelId="{24F516E0-DC6C-46C3-A159-3AAD810F3C62}" type="pres">
      <dgm:prSet presAssocID="{39151EFB-D29A-40DE-A250-5AE70FD7DBF3}" presName="horz1" presStyleCnt="0"/>
      <dgm:spPr/>
    </dgm:pt>
    <dgm:pt modelId="{27903B14-1A0B-4B59-B64B-B760C5EDA997}" type="pres">
      <dgm:prSet presAssocID="{39151EFB-D29A-40DE-A250-5AE70FD7DBF3}" presName="tx1" presStyleLbl="revTx" presStyleIdx="1" presStyleCnt="2"/>
      <dgm:spPr/>
    </dgm:pt>
    <dgm:pt modelId="{544C5202-6192-463F-8DF0-0DB256DBDD68}" type="pres">
      <dgm:prSet presAssocID="{39151EFB-D29A-40DE-A250-5AE70FD7DBF3}" presName="vert1" presStyleCnt="0"/>
      <dgm:spPr/>
    </dgm:pt>
  </dgm:ptLst>
  <dgm:cxnLst>
    <dgm:cxn modelId="{CC7CFE20-8DD8-4006-865F-024CC7F2FEB6}" srcId="{76FC9954-02D4-45E3-998E-58CD0BEF7E87}" destId="{79AD7009-5E89-4F32-B1CE-4BFB8579261C}" srcOrd="0" destOrd="0" parTransId="{6D697FD7-A20D-440C-847E-A2CF1C16C89D}" sibTransId="{FFCEFA37-3C85-4B2F-8FBD-17A461202104}"/>
    <dgm:cxn modelId="{7BF49953-A2E1-43EE-A3A6-D838659405F4}" type="presOf" srcId="{76FC9954-02D4-45E3-998E-58CD0BEF7E87}" destId="{B62FB1DC-FD68-4475-A891-CF11DB9C3A99}" srcOrd="0" destOrd="0" presId="urn:microsoft.com/office/officeart/2008/layout/LinedList"/>
    <dgm:cxn modelId="{8CB0E57B-BEE1-4692-9BBA-1792394BD2BB}" type="presOf" srcId="{39151EFB-D29A-40DE-A250-5AE70FD7DBF3}" destId="{27903B14-1A0B-4B59-B64B-B760C5EDA997}" srcOrd="0" destOrd="0" presId="urn:microsoft.com/office/officeart/2008/layout/LinedList"/>
    <dgm:cxn modelId="{B300E8A5-7FC5-444B-94E3-503CF8618622}" type="presOf" srcId="{79AD7009-5E89-4F32-B1CE-4BFB8579261C}" destId="{1C4CB254-8055-49E6-8D0C-C730D2367967}" srcOrd="0" destOrd="0" presId="urn:microsoft.com/office/officeart/2008/layout/LinedList"/>
    <dgm:cxn modelId="{29B85AF8-2CE3-4432-8F26-1BF59268D315}" srcId="{76FC9954-02D4-45E3-998E-58CD0BEF7E87}" destId="{39151EFB-D29A-40DE-A250-5AE70FD7DBF3}" srcOrd="1" destOrd="0" parTransId="{EF0C48A5-7E88-4E87-B12E-8F1776A56E15}" sibTransId="{0EDF9FE5-5DF4-4EDA-AFFD-45A14D7A4092}"/>
    <dgm:cxn modelId="{080C004D-D4CE-4498-87F5-63B52B39E772}" type="presParOf" srcId="{B62FB1DC-FD68-4475-A891-CF11DB9C3A99}" destId="{E4B90E0E-F290-49EB-AB16-761DA60F895F}" srcOrd="0" destOrd="0" presId="urn:microsoft.com/office/officeart/2008/layout/LinedList"/>
    <dgm:cxn modelId="{7C954E21-6253-4DA1-A694-C569A441D21A}" type="presParOf" srcId="{B62FB1DC-FD68-4475-A891-CF11DB9C3A99}" destId="{E91569D1-2BDD-43BB-97AC-971927D0CAEE}" srcOrd="1" destOrd="0" presId="urn:microsoft.com/office/officeart/2008/layout/LinedList"/>
    <dgm:cxn modelId="{46D8105F-2578-4F86-B446-3E02F1056393}" type="presParOf" srcId="{E91569D1-2BDD-43BB-97AC-971927D0CAEE}" destId="{1C4CB254-8055-49E6-8D0C-C730D2367967}" srcOrd="0" destOrd="0" presId="urn:microsoft.com/office/officeart/2008/layout/LinedList"/>
    <dgm:cxn modelId="{CBC7B1A6-4D32-4DDC-9AF6-E24009F4F58D}" type="presParOf" srcId="{E91569D1-2BDD-43BB-97AC-971927D0CAEE}" destId="{97F1E510-DA79-4807-B1D8-87DDA2D92350}" srcOrd="1" destOrd="0" presId="urn:microsoft.com/office/officeart/2008/layout/LinedList"/>
    <dgm:cxn modelId="{63283F70-B78F-49EF-AEAA-7882F37526CE}" type="presParOf" srcId="{B62FB1DC-FD68-4475-A891-CF11DB9C3A99}" destId="{31B90A3E-D576-47F6-BCEB-8514F81F3B18}" srcOrd="2" destOrd="0" presId="urn:microsoft.com/office/officeart/2008/layout/LinedList"/>
    <dgm:cxn modelId="{A455CC41-4727-44D0-AB30-A8EDFB051572}" type="presParOf" srcId="{B62FB1DC-FD68-4475-A891-CF11DB9C3A99}" destId="{24F516E0-DC6C-46C3-A159-3AAD810F3C62}" srcOrd="3" destOrd="0" presId="urn:microsoft.com/office/officeart/2008/layout/LinedList"/>
    <dgm:cxn modelId="{4A3C081B-CD75-4885-AE6E-CF39DF83A74C}" type="presParOf" srcId="{24F516E0-DC6C-46C3-A159-3AAD810F3C62}" destId="{27903B14-1A0B-4B59-B64B-B760C5EDA997}" srcOrd="0" destOrd="0" presId="urn:microsoft.com/office/officeart/2008/layout/LinedList"/>
    <dgm:cxn modelId="{44CF41E5-EAE6-41D6-969E-2BB19FDE9FCB}" type="presParOf" srcId="{24F516E0-DC6C-46C3-A159-3AAD810F3C62}" destId="{544C5202-6192-463F-8DF0-0DB256DBDD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F8FBB5-E2A3-4B56-A799-95FCBD01A50C}" type="doc">
      <dgm:prSet loTypeId="urn:microsoft.com/office/officeart/2005/8/layout/vList4" loCatId="pictur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98730D60-86AB-47B5-9319-D6B4E2D385D8}">
      <dgm:prSet phldrT="[Text]"/>
      <dgm:spPr/>
      <dgm:t>
        <a:bodyPr/>
        <a:lstStyle/>
        <a:p>
          <a:r>
            <a:rPr lang="en-SG" dirty="0"/>
            <a:t>Candidate 1</a:t>
          </a:r>
        </a:p>
      </dgm:t>
    </dgm:pt>
    <dgm:pt modelId="{5A603B8C-6627-426D-93B6-C0640C31FEE3}" type="parTrans" cxnId="{19734B79-3366-4C92-A404-88B44580B254}">
      <dgm:prSet/>
      <dgm:spPr/>
      <dgm:t>
        <a:bodyPr/>
        <a:lstStyle/>
        <a:p>
          <a:endParaRPr lang="en-SG"/>
        </a:p>
      </dgm:t>
    </dgm:pt>
    <dgm:pt modelId="{E91ADCB3-74AD-49B8-AE19-EE4FBECA2CB8}" type="sibTrans" cxnId="{19734B79-3366-4C92-A404-88B44580B254}">
      <dgm:prSet/>
      <dgm:spPr/>
      <dgm:t>
        <a:bodyPr/>
        <a:lstStyle/>
        <a:p>
          <a:endParaRPr lang="en-SG"/>
        </a:p>
      </dgm:t>
    </dgm:pt>
    <dgm:pt modelId="{F5FEE871-1D8B-4429-B04F-B1EC3DAA960C}">
      <dgm:prSet phldrT="[Text]"/>
      <dgm:spPr/>
      <dgm:t>
        <a:bodyPr/>
        <a:lstStyle/>
        <a:p>
          <a:r>
            <a:rPr lang="en-SG" dirty="0"/>
            <a:t> PhD Data Scientist </a:t>
          </a:r>
        </a:p>
      </dgm:t>
    </dgm:pt>
    <dgm:pt modelId="{06D882AB-0DE7-4EEC-BF3A-3737D829541B}" type="parTrans" cxnId="{56A5DD25-492B-4362-A275-9789BEC02101}">
      <dgm:prSet/>
      <dgm:spPr/>
      <dgm:t>
        <a:bodyPr/>
        <a:lstStyle/>
        <a:p>
          <a:endParaRPr lang="en-SG"/>
        </a:p>
      </dgm:t>
    </dgm:pt>
    <dgm:pt modelId="{0D8C3220-2D05-45F5-82B6-08127C22B6C3}" type="sibTrans" cxnId="{56A5DD25-492B-4362-A275-9789BEC02101}">
      <dgm:prSet/>
      <dgm:spPr/>
      <dgm:t>
        <a:bodyPr/>
        <a:lstStyle/>
        <a:p>
          <a:endParaRPr lang="en-SG"/>
        </a:p>
      </dgm:t>
    </dgm:pt>
    <dgm:pt modelId="{BF4A609E-6B57-462A-A3D4-0AF44FB1E97F}">
      <dgm:prSet phldrT="[Text]"/>
      <dgm:spPr/>
      <dgm:t>
        <a:bodyPr/>
        <a:lstStyle/>
        <a:p>
          <a:r>
            <a:rPr lang="en-SG" dirty="0"/>
            <a:t> Minimum inputs in Skills</a:t>
          </a:r>
        </a:p>
      </dgm:t>
    </dgm:pt>
    <dgm:pt modelId="{AF42C0E6-76CA-44D0-BDA3-414515E2797B}" type="parTrans" cxnId="{F2C7D89B-0EF0-4BC2-888A-7A75657A9727}">
      <dgm:prSet/>
      <dgm:spPr/>
      <dgm:t>
        <a:bodyPr/>
        <a:lstStyle/>
        <a:p>
          <a:endParaRPr lang="en-SG"/>
        </a:p>
      </dgm:t>
    </dgm:pt>
    <dgm:pt modelId="{98834CAD-92E6-414B-8B96-4F0226148F3A}" type="sibTrans" cxnId="{F2C7D89B-0EF0-4BC2-888A-7A75657A9727}">
      <dgm:prSet/>
      <dgm:spPr/>
      <dgm:t>
        <a:bodyPr/>
        <a:lstStyle/>
        <a:p>
          <a:endParaRPr lang="en-SG"/>
        </a:p>
      </dgm:t>
    </dgm:pt>
    <dgm:pt modelId="{96CA0977-7D98-4EBF-9646-4B2143C7F161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Candidate 2</a:t>
          </a:r>
        </a:p>
      </dgm:t>
    </dgm:pt>
    <dgm:pt modelId="{BD03A7EC-E432-4003-9C2C-5496350CAE07}" type="parTrans" cxnId="{A38C88CA-8270-4FD7-93D8-933E61A8A61E}">
      <dgm:prSet/>
      <dgm:spPr/>
      <dgm:t>
        <a:bodyPr/>
        <a:lstStyle/>
        <a:p>
          <a:endParaRPr lang="en-SG"/>
        </a:p>
      </dgm:t>
    </dgm:pt>
    <dgm:pt modelId="{19DE6259-4497-4C1C-9494-923221FC694A}" type="sibTrans" cxnId="{A38C88CA-8270-4FD7-93D8-933E61A8A61E}">
      <dgm:prSet/>
      <dgm:spPr/>
      <dgm:t>
        <a:bodyPr/>
        <a:lstStyle/>
        <a:p>
          <a:endParaRPr lang="en-SG"/>
        </a:p>
      </dgm:t>
    </dgm:pt>
    <dgm:pt modelId="{D3A2137C-086B-4AFF-85FA-3D59D3D571D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PhD Data Scientist </a:t>
          </a:r>
        </a:p>
      </dgm:t>
    </dgm:pt>
    <dgm:pt modelId="{B76578A0-4CE3-4047-88FC-500A6F6FEC03}" type="parTrans" cxnId="{A6B01D71-F52F-4E44-B6A1-7DECEEE3A1A1}">
      <dgm:prSet/>
      <dgm:spPr/>
      <dgm:t>
        <a:bodyPr/>
        <a:lstStyle/>
        <a:p>
          <a:endParaRPr lang="en-SG"/>
        </a:p>
      </dgm:t>
    </dgm:pt>
    <dgm:pt modelId="{91F9F3F4-CB1D-4747-98A8-B280919722FD}" type="sibTrans" cxnId="{A6B01D71-F52F-4E44-B6A1-7DECEEE3A1A1}">
      <dgm:prSet/>
      <dgm:spPr/>
      <dgm:t>
        <a:bodyPr/>
        <a:lstStyle/>
        <a:p>
          <a:endParaRPr lang="en-SG"/>
        </a:p>
      </dgm:t>
    </dgm:pt>
    <dgm:pt modelId="{F1FD76AC-6412-43EE-A27C-EC30A231162B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Candidate 3</a:t>
          </a:r>
        </a:p>
      </dgm:t>
    </dgm:pt>
    <dgm:pt modelId="{F2D43F6C-F794-4A2B-A859-B3C8A94F6408}" type="parTrans" cxnId="{EC6563E6-3389-41AA-936B-9560C4D31C4B}">
      <dgm:prSet/>
      <dgm:spPr/>
      <dgm:t>
        <a:bodyPr/>
        <a:lstStyle/>
        <a:p>
          <a:endParaRPr lang="en-SG"/>
        </a:p>
      </dgm:t>
    </dgm:pt>
    <dgm:pt modelId="{5DD0F8CB-9DA9-4B88-A504-9AAE9F2DE097}" type="sibTrans" cxnId="{EC6563E6-3389-41AA-936B-9560C4D31C4B}">
      <dgm:prSet/>
      <dgm:spPr/>
      <dgm:t>
        <a:bodyPr/>
        <a:lstStyle/>
        <a:p>
          <a:endParaRPr lang="en-SG"/>
        </a:p>
      </dgm:t>
    </dgm:pt>
    <dgm:pt modelId="{E0B09318-E007-4E72-AAD1-E9D668D95CF6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No PhD</a:t>
          </a:r>
        </a:p>
      </dgm:t>
    </dgm:pt>
    <dgm:pt modelId="{3BAA77F9-0F8B-47E8-8083-9426AE6882D7}" type="parTrans" cxnId="{138C97CB-772A-4180-AD5D-8641553DB471}">
      <dgm:prSet/>
      <dgm:spPr/>
      <dgm:t>
        <a:bodyPr/>
        <a:lstStyle/>
        <a:p>
          <a:endParaRPr lang="en-SG"/>
        </a:p>
      </dgm:t>
    </dgm:pt>
    <dgm:pt modelId="{7AC9FE74-01C9-407F-83B4-47E13BB52B58}" type="sibTrans" cxnId="{138C97CB-772A-4180-AD5D-8641553DB471}">
      <dgm:prSet/>
      <dgm:spPr/>
      <dgm:t>
        <a:bodyPr/>
        <a:lstStyle/>
        <a:p>
          <a:endParaRPr lang="en-SG"/>
        </a:p>
      </dgm:t>
    </dgm:pt>
    <dgm:pt modelId="{14878240-FFB1-472E-B371-E5BF791CBBC5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Customized CV</a:t>
          </a:r>
        </a:p>
      </dgm:t>
    </dgm:pt>
    <dgm:pt modelId="{E0F86B4E-27F8-40DB-A9F5-B8AAA26AE2E6}" type="parTrans" cxnId="{10E5C53C-0453-45EA-AD89-AA7BE779FC79}">
      <dgm:prSet/>
      <dgm:spPr/>
      <dgm:t>
        <a:bodyPr/>
        <a:lstStyle/>
        <a:p>
          <a:endParaRPr lang="en-SG"/>
        </a:p>
      </dgm:t>
    </dgm:pt>
    <dgm:pt modelId="{464889E2-A740-4984-9DA8-2C025759A62D}" type="sibTrans" cxnId="{10E5C53C-0453-45EA-AD89-AA7BE779FC79}">
      <dgm:prSet/>
      <dgm:spPr/>
      <dgm:t>
        <a:bodyPr/>
        <a:lstStyle/>
        <a:p>
          <a:endParaRPr lang="en-SG"/>
        </a:p>
      </dgm:t>
    </dgm:pt>
    <dgm:pt modelId="{EE6F1E2A-5B11-41F0-9177-61E08DBE7232}">
      <dgm:prSet/>
      <dgm:spPr/>
      <dgm:t>
        <a:bodyPr/>
        <a:lstStyle/>
        <a:p>
          <a:r>
            <a:rPr lang="en-SG" dirty="0"/>
            <a:t>Minimum inputs in Skills</a:t>
          </a:r>
        </a:p>
      </dgm:t>
    </dgm:pt>
    <dgm:pt modelId="{ACA1001A-3BDC-42B2-B8BF-CBB91C78B46E}" type="parTrans" cxnId="{9CDCA1AF-3E5C-4C47-B99F-93CC63541C57}">
      <dgm:prSet/>
      <dgm:spPr/>
      <dgm:t>
        <a:bodyPr/>
        <a:lstStyle/>
        <a:p>
          <a:endParaRPr lang="en-SG"/>
        </a:p>
      </dgm:t>
    </dgm:pt>
    <dgm:pt modelId="{622CAE17-70DD-44BF-BA12-51593D99DA88}" type="sibTrans" cxnId="{9CDCA1AF-3E5C-4C47-B99F-93CC63541C57}">
      <dgm:prSet/>
      <dgm:spPr/>
      <dgm:t>
        <a:bodyPr/>
        <a:lstStyle/>
        <a:p>
          <a:endParaRPr lang="en-SG"/>
        </a:p>
      </dgm:t>
    </dgm:pt>
    <dgm:pt modelId="{4D208F1A-0DEE-4CB0-B4E2-57D80FDA1E94}" type="pres">
      <dgm:prSet presAssocID="{EBF8FBB5-E2A3-4B56-A799-95FCBD01A50C}" presName="linear" presStyleCnt="0">
        <dgm:presLayoutVars>
          <dgm:dir/>
          <dgm:resizeHandles val="exact"/>
        </dgm:presLayoutVars>
      </dgm:prSet>
      <dgm:spPr/>
    </dgm:pt>
    <dgm:pt modelId="{F82D5EFB-6321-48AB-98CE-38F96A1A3272}" type="pres">
      <dgm:prSet presAssocID="{98730D60-86AB-47B5-9319-D6B4E2D385D8}" presName="comp" presStyleCnt="0"/>
      <dgm:spPr/>
    </dgm:pt>
    <dgm:pt modelId="{EB58DEC0-282B-4950-8D5B-F3446B2B4BB5}" type="pres">
      <dgm:prSet presAssocID="{98730D60-86AB-47B5-9319-D6B4E2D385D8}" presName="box" presStyleLbl="node1" presStyleIdx="0" presStyleCnt="3"/>
      <dgm:spPr/>
    </dgm:pt>
    <dgm:pt modelId="{0A9E3440-4575-4BD9-8666-8D1466B248AF}" type="pres">
      <dgm:prSet presAssocID="{98730D60-86AB-47B5-9319-D6B4E2D385D8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488C0B1-C4A1-44A3-8586-DC3424502B32}" type="pres">
      <dgm:prSet presAssocID="{98730D60-86AB-47B5-9319-D6B4E2D385D8}" presName="text" presStyleLbl="node1" presStyleIdx="0" presStyleCnt="3">
        <dgm:presLayoutVars>
          <dgm:bulletEnabled val="1"/>
        </dgm:presLayoutVars>
      </dgm:prSet>
      <dgm:spPr/>
    </dgm:pt>
    <dgm:pt modelId="{8B0AAC6E-AC90-4B01-9265-C2EBC990AEF1}" type="pres">
      <dgm:prSet presAssocID="{E91ADCB3-74AD-49B8-AE19-EE4FBECA2CB8}" presName="spacer" presStyleCnt="0"/>
      <dgm:spPr/>
    </dgm:pt>
    <dgm:pt modelId="{FD9B25C7-63F1-4B4C-A6D9-76C341805AE6}" type="pres">
      <dgm:prSet presAssocID="{96CA0977-7D98-4EBF-9646-4B2143C7F161}" presName="comp" presStyleCnt="0"/>
      <dgm:spPr/>
    </dgm:pt>
    <dgm:pt modelId="{A01C1207-F083-43B6-A9B9-70CF39A6B421}" type="pres">
      <dgm:prSet presAssocID="{96CA0977-7D98-4EBF-9646-4B2143C7F161}" presName="box" presStyleLbl="node1" presStyleIdx="1" presStyleCnt="3"/>
      <dgm:spPr/>
    </dgm:pt>
    <dgm:pt modelId="{FEF70294-01CB-40C6-9E8A-E2EE8496DC77}" type="pres">
      <dgm:prSet presAssocID="{96CA0977-7D98-4EBF-9646-4B2143C7F161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B2F66E-BAD9-4C16-BE25-4AD3FAF8AAAB}" type="pres">
      <dgm:prSet presAssocID="{96CA0977-7D98-4EBF-9646-4B2143C7F161}" presName="text" presStyleLbl="node1" presStyleIdx="1" presStyleCnt="3">
        <dgm:presLayoutVars>
          <dgm:bulletEnabled val="1"/>
        </dgm:presLayoutVars>
      </dgm:prSet>
      <dgm:spPr/>
    </dgm:pt>
    <dgm:pt modelId="{11779ED2-88FB-4937-A0E2-39B55A6C5361}" type="pres">
      <dgm:prSet presAssocID="{19DE6259-4497-4C1C-9494-923221FC694A}" presName="spacer" presStyleCnt="0"/>
      <dgm:spPr/>
    </dgm:pt>
    <dgm:pt modelId="{0FA1C025-7EEF-4FA5-8F83-911E4E20F4CA}" type="pres">
      <dgm:prSet presAssocID="{F1FD76AC-6412-43EE-A27C-EC30A231162B}" presName="comp" presStyleCnt="0"/>
      <dgm:spPr/>
    </dgm:pt>
    <dgm:pt modelId="{7F609670-FE90-4641-B6D3-F34CCE08E4EF}" type="pres">
      <dgm:prSet presAssocID="{F1FD76AC-6412-43EE-A27C-EC30A231162B}" presName="box" presStyleLbl="node1" presStyleIdx="2" presStyleCnt="3"/>
      <dgm:spPr/>
    </dgm:pt>
    <dgm:pt modelId="{48882B14-AAF7-4ABB-A8CE-E35DE498D8DD}" type="pres">
      <dgm:prSet presAssocID="{F1FD76AC-6412-43EE-A27C-EC30A231162B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AA53D48A-6825-4D3B-BFED-63EB9FD7E967}" type="pres">
      <dgm:prSet presAssocID="{F1FD76AC-6412-43EE-A27C-EC30A231162B}" presName="text" presStyleLbl="node1" presStyleIdx="2" presStyleCnt="3">
        <dgm:presLayoutVars>
          <dgm:bulletEnabled val="1"/>
        </dgm:presLayoutVars>
      </dgm:prSet>
      <dgm:spPr/>
    </dgm:pt>
  </dgm:ptLst>
  <dgm:cxnLst>
    <dgm:cxn modelId="{0D5CB904-BFB6-43B2-AAB8-1FD7ED7D11DD}" type="presOf" srcId="{F1FD76AC-6412-43EE-A27C-EC30A231162B}" destId="{7F609670-FE90-4641-B6D3-F34CCE08E4EF}" srcOrd="0" destOrd="0" presId="urn:microsoft.com/office/officeart/2005/8/layout/vList4"/>
    <dgm:cxn modelId="{2AF29214-4ADC-4274-9D13-2837010F4CD0}" type="presOf" srcId="{E0B09318-E007-4E72-AAD1-E9D668D95CF6}" destId="{7F609670-FE90-4641-B6D3-F34CCE08E4EF}" srcOrd="0" destOrd="1" presId="urn:microsoft.com/office/officeart/2005/8/layout/vList4"/>
    <dgm:cxn modelId="{5F1EED18-836E-4387-8883-1029FD9AFBA1}" type="presOf" srcId="{14878240-FFB1-472E-B371-E5BF791CBBC5}" destId="{AA53D48A-6825-4D3B-BFED-63EB9FD7E967}" srcOrd="1" destOrd="2" presId="urn:microsoft.com/office/officeart/2005/8/layout/vList4"/>
    <dgm:cxn modelId="{B74F0A1F-A6C3-497E-81C5-44428488E504}" type="presOf" srcId="{BF4A609E-6B57-462A-A3D4-0AF44FB1E97F}" destId="{8488C0B1-C4A1-44A3-8586-DC3424502B32}" srcOrd="1" destOrd="2" presId="urn:microsoft.com/office/officeart/2005/8/layout/vList4"/>
    <dgm:cxn modelId="{56A5DD25-492B-4362-A275-9789BEC02101}" srcId="{98730D60-86AB-47B5-9319-D6B4E2D385D8}" destId="{F5FEE871-1D8B-4429-B04F-B1EC3DAA960C}" srcOrd="0" destOrd="0" parTransId="{06D882AB-0DE7-4EEC-BF3A-3737D829541B}" sibTransId="{0D8C3220-2D05-45F5-82B6-08127C22B6C3}"/>
    <dgm:cxn modelId="{F9DA2E35-B800-43EF-8E71-33E5C356C717}" type="presOf" srcId="{EE6F1E2A-5B11-41F0-9177-61E08DBE7232}" destId="{91B2F66E-BAD9-4C16-BE25-4AD3FAF8AAAB}" srcOrd="1" destOrd="2" presId="urn:microsoft.com/office/officeart/2005/8/layout/vList4"/>
    <dgm:cxn modelId="{C784173A-FE83-4A4F-A08D-AF6FDF8B73BD}" type="presOf" srcId="{96CA0977-7D98-4EBF-9646-4B2143C7F161}" destId="{A01C1207-F083-43B6-A9B9-70CF39A6B421}" srcOrd="0" destOrd="0" presId="urn:microsoft.com/office/officeart/2005/8/layout/vList4"/>
    <dgm:cxn modelId="{10E5C53C-0453-45EA-AD89-AA7BE779FC79}" srcId="{F1FD76AC-6412-43EE-A27C-EC30A231162B}" destId="{14878240-FFB1-472E-B371-E5BF791CBBC5}" srcOrd="1" destOrd="0" parTransId="{E0F86B4E-27F8-40DB-A9F5-B8AAA26AE2E6}" sibTransId="{464889E2-A740-4984-9DA8-2C025759A62D}"/>
    <dgm:cxn modelId="{5627285B-3F63-4024-ADFF-6239A7D73A03}" type="presOf" srcId="{E0B09318-E007-4E72-AAD1-E9D668D95CF6}" destId="{AA53D48A-6825-4D3B-BFED-63EB9FD7E967}" srcOrd="1" destOrd="1" presId="urn:microsoft.com/office/officeart/2005/8/layout/vList4"/>
    <dgm:cxn modelId="{30C21141-5358-49AE-8321-A0CF988C6EDD}" type="presOf" srcId="{F5FEE871-1D8B-4429-B04F-B1EC3DAA960C}" destId="{8488C0B1-C4A1-44A3-8586-DC3424502B32}" srcOrd="1" destOrd="1" presId="urn:microsoft.com/office/officeart/2005/8/layout/vList4"/>
    <dgm:cxn modelId="{A8705667-B49B-4031-91D5-658ED1E4F044}" type="presOf" srcId="{98730D60-86AB-47B5-9319-D6B4E2D385D8}" destId="{EB58DEC0-282B-4950-8D5B-F3446B2B4BB5}" srcOrd="0" destOrd="0" presId="urn:microsoft.com/office/officeart/2005/8/layout/vList4"/>
    <dgm:cxn modelId="{EB494B6C-9894-4D95-8BE7-4CE45F0FE858}" type="presOf" srcId="{14878240-FFB1-472E-B371-E5BF791CBBC5}" destId="{7F609670-FE90-4641-B6D3-F34CCE08E4EF}" srcOrd="0" destOrd="2" presId="urn:microsoft.com/office/officeart/2005/8/layout/vList4"/>
    <dgm:cxn modelId="{410B3C4F-3E8C-4B52-870E-30E079D53D4D}" type="presOf" srcId="{D3A2137C-086B-4AFF-85FA-3D59D3D571D4}" destId="{A01C1207-F083-43B6-A9B9-70CF39A6B421}" srcOrd="0" destOrd="1" presId="urn:microsoft.com/office/officeart/2005/8/layout/vList4"/>
    <dgm:cxn modelId="{8F13C46F-00EA-4779-9698-42039CE0415F}" type="presOf" srcId="{F1FD76AC-6412-43EE-A27C-EC30A231162B}" destId="{AA53D48A-6825-4D3B-BFED-63EB9FD7E967}" srcOrd="1" destOrd="0" presId="urn:microsoft.com/office/officeart/2005/8/layout/vList4"/>
    <dgm:cxn modelId="{C0660450-FF78-469C-895C-62820C2462BC}" type="presOf" srcId="{98730D60-86AB-47B5-9319-D6B4E2D385D8}" destId="{8488C0B1-C4A1-44A3-8586-DC3424502B32}" srcOrd="1" destOrd="0" presId="urn:microsoft.com/office/officeart/2005/8/layout/vList4"/>
    <dgm:cxn modelId="{A6B01D71-F52F-4E44-B6A1-7DECEEE3A1A1}" srcId="{96CA0977-7D98-4EBF-9646-4B2143C7F161}" destId="{D3A2137C-086B-4AFF-85FA-3D59D3D571D4}" srcOrd="0" destOrd="0" parTransId="{B76578A0-4CE3-4047-88FC-500A6F6FEC03}" sibTransId="{91F9F3F4-CB1D-4747-98A8-B280919722FD}"/>
    <dgm:cxn modelId="{6A2C1754-20D2-4116-8E6F-89019210FF29}" type="presOf" srcId="{BF4A609E-6B57-462A-A3D4-0AF44FB1E97F}" destId="{EB58DEC0-282B-4950-8D5B-F3446B2B4BB5}" srcOrd="0" destOrd="2" presId="urn:microsoft.com/office/officeart/2005/8/layout/vList4"/>
    <dgm:cxn modelId="{19734B79-3366-4C92-A404-88B44580B254}" srcId="{EBF8FBB5-E2A3-4B56-A799-95FCBD01A50C}" destId="{98730D60-86AB-47B5-9319-D6B4E2D385D8}" srcOrd="0" destOrd="0" parTransId="{5A603B8C-6627-426D-93B6-C0640C31FEE3}" sibTransId="{E91ADCB3-74AD-49B8-AE19-EE4FBECA2CB8}"/>
    <dgm:cxn modelId="{A861457A-B905-446D-A796-8182008FE8AD}" type="presOf" srcId="{F5FEE871-1D8B-4429-B04F-B1EC3DAA960C}" destId="{EB58DEC0-282B-4950-8D5B-F3446B2B4BB5}" srcOrd="0" destOrd="1" presId="urn:microsoft.com/office/officeart/2005/8/layout/vList4"/>
    <dgm:cxn modelId="{F2C7D89B-0EF0-4BC2-888A-7A75657A9727}" srcId="{98730D60-86AB-47B5-9319-D6B4E2D385D8}" destId="{BF4A609E-6B57-462A-A3D4-0AF44FB1E97F}" srcOrd="1" destOrd="0" parTransId="{AF42C0E6-76CA-44D0-BDA3-414515E2797B}" sibTransId="{98834CAD-92E6-414B-8B96-4F0226148F3A}"/>
    <dgm:cxn modelId="{9CDCA1AF-3E5C-4C47-B99F-93CC63541C57}" srcId="{96CA0977-7D98-4EBF-9646-4B2143C7F161}" destId="{EE6F1E2A-5B11-41F0-9177-61E08DBE7232}" srcOrd="1" destOrd="0" parTransId="{ACA1001A-3BDC-42B2-B8BF-CBB91C78B46E}" sibTransId="{622CAE17-70DD-44BF-BA12-51593D99DA88}"/>
    <dgm:cxn modelId="{A665EBAF-8723-4E4E-9E83-7F0F18D691A9}" type="presOf" srcId="{EE6F1E2A-5B11-41F0-9177-61E08DBE7232}" destId="{A01C1207-F083-43B6-A9B9-70CF39A6B421}" srcOrd="0" destOrd="2" presId="urn:microsoft.com/office/officeart/2005/8/layout/vList4"/>
    <dgm:cxn modelId="{953415B3-2A6C-4D1A-9175-C973636CB042}" type="presOf" srcId="{D3A2137C-086B-4AFF-85FA-3D59D3D571D4}" destId="{91B2F66E-BAD9-4C16-BE25-4AD3FAF8AAAB}" srcOrd="1" destOrd="1" presId="urn:microsoft.com/office/officeart/2005/8/layout/vList4"/>
    <dgm:cxn modelId="{A38C88CA-8270-4FD7-93D8-933E61A8A61E}" srcId="{EBF8FBB5-E2A3-4B56-A799-95FCBD01A50C}" destId="{96CA0977-7D98-4EBF-9646-4B2143C7F161}" srcOrd="1" destOrd="0" parTransId="{BD03A7EC-E432-4003-9C2C-5496350CAE07}" sibTransId="{19DE6259-4497-4C1C-9494-923221FC694A}"/>
    <dgm:cxn modelId="{138C97CB-772A-4180-AD5D-8641553DB471}" srcId="{F1FD76AC-6412-43EE-A27C-EC30A231162B}" destId="{E0B09318-E007-4E72-AAD1-E9D668D95CF6}" srcOrd="0" destOrd="0" parTransId="{3BAA77F9-0F8B-47E8-8083-9426AE6882D7}" sibTransId="{7AC9FE74-01C9-407F-83B4-47E13BB52B58}"/>
    <dgm:cxn modelId="{CB7384E1-B842-4867-B9D6-F260101D08C1}" type="presOf" srcId="{EBF8FBB5-E2A3-4B56-A799-95FCBD01A50C}" destId="{4D208F1A-0DEE-4CB0-B4E2-57D80FDA1E94}" srcOrd="0" destOrd="0" presId="urn:microsoft.com/office/officeart/2005/8/layout/vList4"/>
    <dgm:cxn modelId="{DD6C84E5-E559-4EF9-A4ED-1AE6074D6AFD}" type="presOf" srcId="{96CA0977-7D98-4EBF-9646-4B2143C7F161}" destId="{91B2F66E-BAD9-4C16-BE25-4AD3FAF8AAAB}" srcOrd="1" destOrd="0" presId="urn:microsoft.com/office/officeart/2005/8/layout/vList4"/>
    <dgm:cxn modelId="{EC6563E6-3389-41AA-936B-9560C4D31C4B}" srcId="{EBF8FBB5-E2A3-4B56-A799-95FCBD01A50C}" destId="{F1FD76AC-6412-43EE-A27C-EC30A231162B}" srcOrd="2" destOrd="0" parTransId="{F2D43F6C-F794-4A2B-A859-B3C8A94F6408}" sibTransId="{5DD0F8CB-9DA9-4B88-A504-9AAE9F2DE097}"/>
    <dgm:cxn modelId="{B62FCA00-C2AB-497A-AE53-0AF37B6D69C4}" type="presParOf" srcId="{4D208F1A-0DEE-4CB0-B4E2-57D80FDA1E94}" destId="{F82D5EFB-6321-48AB-98CE-38F96A1A3272}" srcOrd="0" destOrd="0" presId="urn:microsoft.com/office/officeart/2005/8/layout/vList4"/>
    <dgm:cxn modelId="{A797CCC7-FC18-4800-B9C0-2D18F1B1685B}" type="presParOf" srcId="{F82D5EFB-6321-48AB-98CE-38F96A1A3272}" destId="{EB58DEC0-282B-4950-8D5B-F3446B2B4BB5}" srcOrd="0" destOrd="0" presId="urn:microsoft.com/office/officeart/2005/8/layout/vList4"/>
    <dgm:cxn modelId="{DD2E8B18-ECB2-4095-B041-3E9E43D90D0B}" type="presParOf" srcId="{F82D5EFB-6321-48AB-98CE-38F96A1A3272}" destId="{0A9E3440-4575-4BD9-8666-8D1466B248AF}" srcOrd="1" destOrd="0" presId="urn:microsoft.com/office/officeart/2005/8/layout/vList4"/>
    <dgm:cxn modelId="{F423D522-32BB-4506-A7FD-4422012ACC4F}" type="presParOf" srcId="{F82D5EFB-6321-48AB-98CE-38F96A1A3272}" destId="{8488C0B1-C4A1-44A3-8586-DC3424502B32}" srcOrd="2" destOrd="0" presId="urn:microsoft.com/office/officeart/2005/8/layout/vList4"/>
    <dgm:cxn modelId="{C3E5AC3A-9708-40AB-97EB-0252D9045954}" type="presParOf" srcId="{4D208F1A-0DEE-4CB0-B4E2-57D80FDA1E94}" destId="{8B0AAC6E-AC90-4B01-9265-C2EBC990AEF1}" srcOrd="1" destOrd="0" presId="urn:microsoft.com/office/officeart/2005/8/layout/vList4"/>
    <dgm:cxn modelId="{D24A6E48-698D-4F2D-9DA7-305A6BA52C8A}" type="presParOf" srcId="{4D208F1A-0DEE-4CB0-B4E2-57D80FDA1E94}" destId="{FD9B25C7-63F1-4B4C-A6D9-76C341805AE6}" srcOrd="2" destOrd="0" presId="urn:microsoft.com/office/officeart/2005/8/layout/vList4"/>
    <dgm:cxn modelId="{C4FAB57C-A0DB-4B6D-AB2C-7D250589B9A5}" type="presParOf" srcId="{FD9B25C7-63F1-4B4C-A6D9-76C341805AE6}" destId="{A01C1207-F083-43B6-A9B9-70CF39A6B421}" srcOrd="0" destOrd="0" presId="urn:microsoft.com/office/officeart/2005/8/layout/vList4"/>
    <dgm:cxn modelId="{0680C61F-30A4-43A9-8B60-64AC907724B7}" type="presParOf" srcId="{FD9B25C7-63F1-4B4C-A6D9-76C341805AE6}" destId="{FEF70294-01CB-40C6-9E8A-E2EE8496DC77}" srcOrd="1" destOrd="0" presId="urn:microsoft.com/office/officeart/2005/8/layout/vList4"/>
    <dgm:cxn modelId="{0729F2BB-F302-4B88-9C3C-A440FC1DA67C}" type="presParOf" srcId="{FD9B25C7-63F1-4B4C-A6D9-76C341805AE6}" destId="{91B2F66E-BAD9-4C16-BE25-4AD3FAF8AAAB}" srcOrd="2" destOrd="0" presId="urn:microsoft.com/office/officeart/2005/8/layout/vList4"/>
    <dgm:cxn modelId="{659C4D8D-E806-4B19-80A6-B1DF9A0D6EDC}" type="presParOf" srcId="{4D208F1A-0DEE-4CB0-B4E2-57D80FDA1E94}" destId="{11779ED2-88FB-4937-A0E2-39B55A6C5361}" srcOrd="3" destOrd="0" presId="urn:microsoft.com/office/officeart/2005/8/layout/vList4"/>
    <dgm:cxn modelId="{974A6348-B35C-4EF3-8B04-A0471856951B}" type="presParOf" srcId="{4D208F1A-0DEE-4CB0-B4E2-57D80FDA1E94}" destId="{0FA1C025-7EEF-4FA5-8F83-911E4E20F4CA}" srcOrd="4" destOrd="0" presId="urn:microsoft.com/office/officeart/2005/8/layout/vList4"/>
    <dgm:cxn modelId="{CDA27411-23F1-453A-8BB2-175C3C7E3FAF}" type="presParOf" srcId="{0FA1C025-7EEF-4FA5-8F83-911E4E20F4CA}" destId="{7F609670-FE90-4641-B6D3-F34CCE08E4EF}" srcOrd="0" destOrd="0" presId="urn:microsoft.com/office/officeart/2005/8/layout/vList4"/>
    <dgm:cxn modelId="{FEC28531-8669-4EC0-8641-3B4412A0EB6D}" type="presParOf" srcId="{0FA1C025-7EEF-4FA5-8F83-911E4E20F4CA}" destId="{48882B14-AAF7-4ABB-A8CE-E35DE498D8DD}" srcOrd="1" destOrd="0" presId="urn:microsoft.com/office/officeart/2005/8/layout/vList4"/>
    <dgm:cxn modelId="{5CA94813-5E77-42B4-AA36-604271F7CAE4}" type="presParOf" srcId="{0FA1C025-7EEF-4FA5-8F83-911E4E20F4CA}" destId="{AA53D48A-6825-4D3B-BFED-63EB9FD7E9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F8FBB5-E2A3-4B56-A799-95FCBD01A50C}" type="doc">
      <dgm:prSet loTypeId="urn:microsoft.com/office/officeart/2005/8/layout/vList4" loCatId="pictur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98730D60-86AB-47B5-9319-D6B4E2D385D8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Candidate 1</a:t>
          </a:r>
        </a:p>
      </dgm:t>
    </dgm:pt>
    <dgm:pt modelId="{5A603B8C-6627-426D-93B6-C0640C31FEE3}" type="parTrans" cxnId="{19734B79-3366-4C92-A404-88B44580B254}">
      <dgm:prSet/>
      <dgm:spPr/>
      <dgm:t>
        <a:bodyPr/>
        <a:lstStyle/>
        <a:p>
          <a:endParaRPr lang="en-SG"/>
        </a:p>
      </dgm:t>
    </dgm:pt>
    <dgm:pt modelId="{E91ADCB3-74AD-49B8-AE19-EE4FBECA2CB8}" type="sibTrans" cxnId="{19734B79-3366-4C92-A404-88B44580B254}">
      <dgm:prSet/>
      <dgm:spPr/>
      <dgm:t>
        <a:bodyPr/>
        <a:lstStyle/>
        <a:p>
          <a:endParaRPr lang="en-SG"/>
        </a:p>
      </dgm:t>
    </dgm:pt>
    <dgm:pt modelId="{F5FEE871-1D8B-4429-B04F-B1EC3DAA960C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/>
            <a:t>PhD Data Scientist </a:t>
          </a:r>
          <a:endParaRPr lang="en-SG" dirty="0"/>
        </a:p>
      </dgm:t>
    </dgm:pt>
    <dgm:pt modelId="{06D882AB-0DE7-4EEC-BF3A-3737D829541B}" type="parTrans" cxnId="{56A5DD25-492B-4362-A275-9789BEC02101}">
      <dgm:prSet/>
      <dgm:spPr/>
      <dgm:t>
        <a:bodyPr/>
        <a:lstStyle/>
        <a:p>
          <a:endParaRPr lang="en-SG"/>
        </a:p>
      </dgm:t>
    </dgm:pt>
    <dgm:pt modelId="{0D8C3220-2D05-45F5-82B6-08127C22B6C3}" type="sibTrans" cxnId="{56A5DD25-492B-4362-A275-9789BEC02101}">
      <dgm:prSet/>
      <dgm:spPr/>
      <dgm:t>
        <a:bodyPr/>
        <a:lstStyle/>
        <a:p>
          <a:endParaRPr lang="en-SG"/>
        </a:p>
      </dgm:t>
    </dgm:pt>
    <dgm:pt modelId="{96CA0977-7D98-4EBF-9646-4B2143C7F161}">
      <dgm:prSet phldrT="[Text]"/>
      <dgm:spPr/>
      <dgm:t>
        <a:bodyPr/>
        <a:lstStyle/>
        <a:p>
          <a:r>
            <a:rPr lang="en-SG" dirty="0"/>
            <a:t>Candidate 2</a:t>
          </a:r>
        </a:p>
      </dgm:t>
    </dgm:pt>
    <dgm:pt modelId="{BD03A7EC-E432-4003-9C2C-5496350CAE07}" type="parTrans" cxnId="{A38C88CA-8270-4FD7-93D8-933E61A8A61E}">
      <dgm:prSet/>
      <dgm:spPr/>
      <dgm:t>
        <a:bodyPr/>
        <a:lstStyle/>
        <a:p>
          <a:endParaRPr lang="en-SG"/>
        </a:p>
      </dgm:t>
    </dgm:pt>
    <dgm:pt modelId="{19DE6259-4497-4C1C-9494-923221FC694A}" type="sibTrans" cxnId="{A38C88CA-8270-4FD7-93D8-933E61A8A61E}">
      <dgm:prSet/>
      <dgm:spPr/>
      <dgm:t>
        <a:bodyPr/>
        <a:lstStyle/>
        <a:p>
          <a:endParaRPr lang="en-SG"/>
        </a:p>
      </dgm:t>
    </dgm:pt>
    <dgm:pt modelId="{D3A2137C-086B-4AFF-85FA-3D59D3D571D4}">
      <dgm:prSet phldrT="[Text]"/>
      <dgm:spPr/>
      <dgm:t>
        <a:bodyPr/>
        <a:lstStyle/>
        <a:p>
          <a:r>
            <a:rPr lang="en-SG"/>
            <a:t>PhD Data Scientist </a:t>
          </a:r>
          <a:endParaRPr lang="en-SG" dirty="0"/>
        </a:p>
      </dgm:t>
    </dgm:pt>
    <dgm:pt modelId="{B76578A0-4CE3-4047-88FC-500A6F6FEC03}" type="parTrans" cxnId="{A6B01D71-F52F-4E44-B6A1-7DECEEE3A1A1}">
      <dgm:prSet/>
      <dgm:spPr/>
      <dgm:t>
        <a:bodyPr/>
        <a:lstStyle/>
        <a:p>
          <a:endParaRPr lang="en-SG"/>
        </a:p>
      </dgm:t>
    </dgm:pt>
    <dgm:pt modelId="{91F9F3F4-CB1D-4747-98A8-B280919722FD}" type="sibTrans" cxnId="{A6B01D71-F52F-4E44-B6A1-7DECEEE3A1A1}">
      <dgm:prSet/>
      <dgm:spPr/>
      <dgm:t>
        <a:bodyPr/>
        <a:lstStyle/>
        <a:p>
          <a:endParaRPr lang="en-SG"/>
        </a:p>
      </dgm:t>
    </dgm:pt>
    <dgm:pt modelId="{F1FD76AC-6412-43EE-A27C-EC30A231162B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Candidate 3</a:t>
          </a:r>
        </a:p>
      </dgm:t>
    </dgm:pt>
    <dgm:pt modelId="{F2D43F6C-F794-4A2B-A859-B3C8A94F6408}" type="parTrans" cxnId="{EC6563E6-3389-41AA-936B-9560C4D31C4B}">
      <dgm:prSet/>
      <dgm:spPr/>
      <dgm:t>
        <a:bodyPr/>
        <a:lstStyle/>
        <a:p>
          <a:endParaRPr lang="en-SG"/>
        </a:p>
      </dgm:t>
    </dgm:pt>
    <dgm:pt modelId="{5DD0F8CB-9DA9-4B88-A504-9AAE9F2DE097}" type="sibTrans" cxnId="{EC6563E6-3389-41AA-936B-9560C4D31C4B}">
      <dgm:prSet/>
      <dgm:spPr/>
      <dgm:t>
        <a:bodyPr/>
        <a:lstStyle/>
        <a:p>
          <a:endParaRPr lang="en-SG"/>
        </a:p>
      </dgm:t>
    </dgm:pt>
    <dgm:pt modelId="{E0B09318-E007-4E72-AAD1-E9D668D95CF6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No PhD</a:t>
          </a:r>
        </a:p>
      </dgm:t>
    </dgm:pt>
    <dgm:pt modelId="{3BAA77F9-0F8B-47E8-8083-9426AE6882D7}" type="parTrans" cxnId="{138C97CB-772A-4180-AD5D-8641553DB471}">
      <dgm:prSet/>
      <dgm:spPr/>
      <dgm:t>
        <a:bodyPr/>
        <a:lstStyle/>
        <a:p>
          <a:endParaRPr lang="en-SG"/>
        </a:p>
      </dgm:t>
    </dgm:pt>
    <dgm:pt modelId="{7AC9FE74-01C9-407F-83B4-47E13BB52B58}" type="sibTrans" cxnId="{138C97CB-772A-4180-AD5D-8641553DB471}">
      <dgm:prSet/>
      <dgm:spPr/>
      <dgm:t>
        <a:bodyPr/>
        <a:lstStyle/>
        <a:p>
          <a:endParaRPr lang="en-SG"/>
        </a:p>
      </dgm:t>
    </dgm:pt>
    <dgm:pt modelId="{14878240-FFB1-472E-B371-E5BF791CBBC5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Customized CV</a:t>
          </a:r>
        </a:p>
      </dgm:t>
    </dgm:pt>
    <dgm:pt modelId="{E0F86B4E-27F8-40DB-A9F5-B8AAA26AE2E6}" type="parTrans" cxnId="{10E5C53C-0453-45EA-AD89-AA7BE779FC79}">
      <dgm:prSet/>
      <dgm:spPr/>
      <dgm:t>
        <a:bodyPr/>
        <a:lstStyle/>
        <a:p>
          <a:endParaRPr lang="en-SG"/>
        </a:p>
      </dgm:t>
    </dgm:pt>
    <dgm:pt modelId="{464889E2-A740-4984-9DA8-2C025759A62D}" type="sibTrans" cxnId="{10E5C53C-0453-45EA-AD89-AA7BE779FC79}">
      <dgm:prSet/>
      <dgm:spPr/>
      <dgm:t>
        <a:bodyPr/>
        <a:lstStyle/>
        <a:p>
          <a:endParaRPr lang="en-SG"/>
        </a:p>
      </dgm:t>
    </dgm:pt>
    <dgm:pt modelId="{9E0393EB-0E08-43EB-9924-85C6125CC819}">
      <dgm:prSet/>
      <dgm:spPr/>
      <dgm:t>
        <a:bodyPr/>
        <a:lstStyle/>
        <a:p>
          <a:r>
            <a:rPr lang="en-SG"/>
            <a:t>Minimum inputs in Skills</a:t>
          </a:r>
          <a:endParaRPr lang="en-SG" dirty="0"/>
        </a:p>
      </dgm:t>
    </dgm:pt>
    <dgm:pt modelId="{B844741D-C49E-4173-9ADA-65D5B2B5261F}" type="parTrans" cxnId="{CBF20FD3-CCC2-45E9-8349-8F44A75CE794}">
      <dgm:prSet/>
      <dgm:spPr/>
      <dgm:t>
        <a:bodyPr/>
        <a:lstStyle/>
        <a:p>
          <a:endParaRPr lang="en-SG"/>
        </a:p>
      </dgm:t>
    </dgm:pt>
    <dgm:pt modelId="{B14A645D-1DC6-471B-A657-B5F5199E9946}" type="sibTrans" cxnId="{CBF20FD3-CCC2-45E9-8349-8F44A75CE794}">
      <dgm:prSet/>
      <dgm:spPr/>
      <dgm:t>
        <a:bodyPr/>
        <a:lstStyle/>
        <a:p>
          <a:endParaRPr lang="en-SG"/>
        </a:p>
      </dgm:t>
    </dgm:pt>
    <dgm:pt modelId="{74F8A3D9-DE6C-4385-A8C5-50FF168E9222}">
      <dgm:prSet/>
      <dgm:spPr/>
      <dgm:t>
        <a:bodyPr/>
        <a:lstStyle/>
        <a:p>
          <a:r>
            <a:rPr lang="en-SG"/>
            <a:t>Minimum inputs in Skills</a:t>
          </a:r>
          <a:endParaRPr lang="en-SG" dirty="0"/>
        </a:p>
      </dgm:t>
    </dgm:pt>
    <dgm:pt modelId="{92BFFCE0-C051-4CC1-BFA8-6E5478DE09DD}" type="parTrans" cxnId="{F8AAA740-2A8F-49D5-A082-10126D86EE75}">
      <dgm:prSet/>
      <dgm:spPr/>
      <dgm:t>
        <a:bodyPr/>
        <a:lstStyle/>
        <a:p>
          <a:endParaRPr lang="en-SG"/>
        </a:p>
      </dgm:t>
    </dgm:pt>
    <dgm:pt modelId="{4B078E1C-2229-4656-99B8-7D07BF8861F9}" type="sibTrans" cxnId="{F8AAA740-2A8F-49D5-A082-10126D86EE75}">
      <dgm:prSet/>
      <dgm:spPr/>
      <dgm:t>
        <a:bodyPr/>
        <a:lstStyle/>
        <a:p>
          <a:endParaRPr lang="en-SG"/>
        </a:p>
      </dgm:t>
    </dgm:pt>
    <dgm:pt modelId="{4D208F1A-0DEE-4CB0-B4E2-57D80FDA1E94}" type="pres">
      <dgm:prSet presAssocID="{EBF8FBB5-E2A3-4B56-A799-95FCBD01A50C}" presName="linear" presStyleCnt="0">
        <dgm:presLayoutVars>
          <dgm:dir/>
          <dgm:resizeHandles val="exact"/>
        </dgm:presLayoutVars>
      </dgm:prSet>
      <dgm:spPr/>
    </dgm:pt>
    <dgm:pt modelId="{F82D5EFB-6321-48AB-98CE-38F96A1A3272}" type="pres">
      <dgm:prSet presAssocID="{98730D60-86AB-47B5-9319-D6B4E2D385D8}" presName="comp" presStyleCnt="0"/>
      <dgm:spPr/>
    </dgm:pt>
    <dgm:pt modelId="{EB58DEC0-282B-4950-8D5B-F3446B2B4BB5}" type="pres">
      <dgm:prSet presAssocID="{98730D60-86AB-47B5-9319-D6B4E2D385D8}" presName="box" presStyleLbl="node1" presStyleIdx="0" presStyleCnt="3"/>
      <dgm:spPr/>
    </dgm:pt>
    <dgm:pt modelId="{0A9E3440-4575-4BD9-8666-8D1466B248AF}" type="pres">
      <dgm:prSet presAssocID="{98730D60-86AB-47B5-9319-D6B4E2D385D8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488C0B1-C4A1-44A3-8586-DC3424502B32}" type="pres">
      <dgm:prSet presAssocID="{98730D60-86AB-47B5-9319-D6B4E2D385D8}" presName="text" presStyleLbl="node1" presStyleIdx="0" presStyleCnt="3">
        <dgm:presLayoutVars>
          <dgm:bulletEnabled val="1"/>
        </dgm:presLayoutVars>
      </dgm:prSet>
      <dgm:spPr/>
    </dgm:pt>
    <dgm:pt modelId="{8B0AAC6E-AC90-4B01-9265-C2EBC990AEF1}" type="pres">
      <dgm:prSet presAssocID="{E91ADCB3-74AD-49B8-AE19-EE4FBECA2CB8}" presName="spacer" presStyleCnt="0"/>
      <dgm:spPr/>
    </dgm:pt>
    <dgm:pt modelId="{FD9B25C7-63F1-4B4C-A6D9-76C341805AE6}" type="pres">
      <dgm:prSet presAssocID="{96CA0977-7D98-4EBF-9646-4B2143C7F161}" presName="comp" presStyleCnt="0"/>
      <dgm:spPr/>
    </dgm:pt>
    <dgm:pt modelId="{A01C1207-F083-43B6-A9B9-70CF39A6B421}" type="pres">
      <dgm:prSet presAssocID="{96CA0977-7D98-4EBF-9646-4B2143C7F161}" presName="box" presStyleLbl="node1" presStyleIdx="1" presStyleCnt="3"/>
      <dgm:spPr/>
    </dgm:pt>
    <dgm:pt modelId="{FEF70294-01CB-40C6-9E8A-E2EE8496DC77}" type="pres">
      <dgm:prSet presAssocID="{96CA0977-7D98-4EBF-9646-4B2143C7F161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B2F66E-BAD9-4C16-BE25-4AD3FAF8AAAB}" type="pres">
      <dgm:prSet presAssocID="{96CA0977-7D98-4EBF-9646-4B2143C7F161}" presName="text" presStyleLbl="node1" presStyleIdx="1" presStyleCnt="3">
        <dgm:presLayoutVars>
          <dgm:bulletEnabled val="1"/>
        </dgm:presLayoutVars>
      </dgm:prSet>
      <dgm:spPr/>
    </dgm:pt>
    <dgm:pt modelId="{11779ED2-88FB-4937-A0E2-39B55A6C5361}" type="pres">
      <dgm:prSet presAssocID="{19DE6259-4497-4C1C-9494-923221FC694A}" presName="spacer" presStyleCnt="0"/>
      <dgm:spPr/>
    </dgm:pt>
    <dgm:pt modelId="{0FA1C025-7EEF-4FA5-8F83-911E4E20F4CA}" type="pres">
      <dgm:prSet presAssocID="{F1FD76AC-6412-43EE-A27C-EC30A231162B}" presName="comp" presStyleCnt="0"/>
      <dgm:spPr/>
    </dgm:pt>
    <dgm:pt modelId="{7F609670-FE90-4641-B6D3-F34CCE08E4EF}" type="pres">
      <dgm:prSet presAssocID="{F1FD76AC-6412-43EE-A27C-EC30A231162B}" presName="box" presStyleLbl="node1" presStyleIdx="2" presStyleCnt="3"/>
      <dgm:spPr/>
    </dgm:pt>
    <dgm:pt modelId="{48882B14-AAF7-4ABB-A8CE-E35DE498D8DD}" type="pres">
      <dgm:prSet presAssocID="{F1FD76AC-6412-43EE-A27C-EC30A231162B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AA53D48A-6825-4D3B-BFED-63EB9FD7E967}" type="pres">
      <dgm:prSet presAssocID="{F1FD76AC-6412-43EE-A27C-EC30A231162B}" presName="text" presStyleLbl="node1" presStyleIdx="2" presStyleCnt="3">
        <dgm:presLayoutVars>
          <dgm:bulletEnabled val="1"/>
        </dgm:presLayoutVars>
      </dgm:prSet>
      <dgm:spPr/>
    </dgm:pt>
  </dgm:ptLst>
  <dgm:cxnLst>
    <dgm:cxn modelId="{0D5CB904-BFB6-43B2-AAB8-1FD7ED7D11DD}" type="presOf" srcId="{F1FD76AC-6412-43EE-A27C-EC30A231162B}" destId="{7F609670-FE90-4641-B6D3-F34CCE08E4EF}" srcOrd="0" destOrd="0" presId="urn:microsoft.com/office/officeart/2005/8/layout/vList4"/>
    <dgm:cxn modelId="{2AF29214-4ADC-4274-9D13-2837010F4CD0}" type="presOf" srcId="{E0B09318-E007-4E72-AAD1-E9D668D95CF6}" destId="{7F609670-FE90-4641-B6D3-F34CCE08E4EF}" srcOrd="0" destOrd="1" presId="urn:microsoft.com/office/officeart/2005/8/layout/vList4"/>
    <dgm:cxn modelId="{5F1EED18-836E-4387-8883-1029FD9AFBA1}" type="presOf" srcId="{14878240-FFB1-472E-B371-E5BF791CBBC5}" destId="{AA53D48A-6825-4D3B-BFED-63EB9FD7E967}" srcOrd="1" destOrd="2" presId="urn:microsoft.com/office/officeart/2005/8/layout/vList4"/>
    <dgm:cxn modelId="{56A5DD25-492B-4362-A275-9789BEC02101}" srcId="{98730D60-86AB-47B5-9319-D6B4E2D385D8}" destId="{F5FEE871-1D8B-4429-B04F-B1EC3DAA960C}" srcOrd="0" destOrd="0" parTransId="{06D882AB-0DE7-4EEC-BF3A-3737D829541B}" sibTransId="{0D8C3220-2D05-45F5-82B6-08127C22B6C3}"/>
    <dgm:cxn modelId="{C784173A-FE83-4A4F-A08D-AF6FDF8B73BD}" type="presOf" srcId="{96CA0977-7D98-4EBF-9646-4B2143C7F161}" destId="{A01C1207-F083-43B6-A9B9-70CF39A6B421}" srcOrd="0" destOrd="0" presId="urn:microsoft.com/office/officeart/2005/8/layout/vList4"/>
    <dgm:cxn modelId="{10E5C53C-0453-45EA-AD89-AA7BE779FC79}" srcId="{F1FD76AC-6412-43EE-A27C-EC30A231162B}" destId="{14878240-FFB1-472E-B371-E5BF791CBBC5}" srcOrd="1" destOrd="0" parTransId="{E0F86B4E-27F8-40DB-A9F5-B8AAA26AE2E6}" sibTransId="{464889E2-A740-4984-9DA8-2C025759A62D}"/>
    <dgm:cxn modelId="{F8AAA740-2A8F-49D5-A082-10126D86EE75}" srcId="{96CA0977-7D98-4EBF-9646-4B2143C7F161}" destId="{74F8A3D9-DE6C-4385-A8C5-50FF168E9222}" srcOrd="1" destOrd="0" parTransId="{92BFFCE0-C051-4CC1-BFA8-6E5478DE09DD}" sibTransId="{4B078E1C-2229-4656-99B8-7D07BF8861F9}"/>
    <dgm:cxn modelId="{5627285B-3F63-4024-ADFF-6239A7D73A03}" type="presOf" srcId="{E0B09318-E007-4E72-AAD1-E9D668D95CF6}" destId="{AA53D48A-6825-4D3B-BFED-63EB9FD7E967}" srcOrd="1" destOrd="1" presId="urn:microsoft.com/office/officeart/2005/8/layout/vList4"/>
    <dgm:cxn modelId="{30C21141-5358-49AE-8321-A0CF988C6EDD}" type="presOf" srcId="{F5FEE871-1D8B-4429-B04F-B1EC3DAA960C}" destId="{8488C0B1-C4A1-44A3-8586-DC3424502B32}" srcOrd="1" destOrd="1" presId="urn:microsoft.com/office/officeart/2005/8/layout/vList4"/>
    <dgm:cxn modelId="{A8705667-B49B-4031-91D5-658ED1E4F044}" type="presOf" srcId="{98730D60-86AB-47B5-9319-D6B4E2D385D8}" destId="{EB58DEC0-282B-4950-8D5B-F3446B2B4BB5}" srcOrd="0" destOrd="0" presId="urn:microsoft.com/office/officeart/2005/8/layout/vList4"/>
    <dgm:cxn modelId="{247EF468-5555-46DA-90EF-C5B249C12EAB}" type="presOf" srcId="{9E0393EB-0E08-43EB-9924-85C6125CC819}" destId="{EB58DEC0-282B-4950-8D5B-F3446B2B4BB5}" srcOrd="0" destOrd="2" presId="urn:microsoft.com/office/officeart/2005/8/layout/vList4"/>
    <dgm:cxn modelId="{EB494B6C-9894-4D95-8BE7-4CE45F0FE858}" type="presOf" srcId="{14878240-FFB1-472E-B371-E5BF791CBBC5}" destId="{7F609670-FE90-4641-B6D3-F34CCE08E4EF}" srcOrd="0" destOrd="2" presId="urn:microsoft.com/office/officeart/2005/8/layout/vList4"/>
    <dgm:cxn modelId="{410B3C4F-3E8C-4B52-870E-30E079D53D4D}" type="presOf" srcId="{D3A2137C-086B-4AFF-85FA-3D59D3D571D4}" destId="{A01C1207-F083-43B6-A9B9-70CF39A6B421}" srcOrd="0" destOrd="1" presId="urn:microsoft.com/office/officeart/2005/8/layout/vList4"/>
    <dgm:cxn modelId="{8F13C46F-00EA-4779-9698-42039CE0415F}" type="presOf" srcId="{F1FD76AC-6412-43EE-A27C-EC30A231162B}" destId="{AA53D48A-6825-4D3B-BFED-63EB9FD7E967}" srcOrd="1" destOrd="0" presId="urn:microsoft.com/office/officeart/2005/8/layout/vList4"/>
    <dgm:cxn modelId="{C0660450-FF78-469C-895C-62820C2462BC}" type="presOf" srcId="{98730D60-86AB-47B5-9319-D6B4E2D385D8}" destId="{8488C0B1-C4A1-44A3-8586-DC3424502B32}" srcOrd="1" destOrd="0" presId="urn:microsoft.com/office/officeart/2005/8/layout/vList4"/>
    <dgm:cxn modelId="{A6B01D71-F52F-4E44-B6A1-7DECEEE3A1A1}" srcId="{96CA0977-7D98-4EBF-9646-4B2143C7F161}" destId="{D3A2137C-086B-4AFF-85FA-3D59D3D571D4}" srcOrd="0" destOrd="0" parTransId="{B76578A0-4CE3-4047-88FC-500A6F6FEC03}" sibTransId="{91F9F3F4-CB1D-4747-98A8-B280919722FD}"/>
    <dgm:cxn modelId="{19734B79-3366-4C92-A404-88B44580B254}" srcId="{EBF8FBB5-E2A3-4B56-A799-95FCBD01A50C}" destId="{98730D60-86AB-47B5-9319-D6B4E2D385D8}" srcOrd="0" destOrd="0" parTransId="{5A603B8C-6627-426D-93B6-C0640C31FEE3}" sibTransId="{E91ADCB3-74AD-49B8-AE19-EE4FBECA2CB8}"/>
    <dgm:cxn modelId="{A861457A-B905-446D-A796-8182008FE8AD}" type="presOf" srcId="{F5FEE871-1D8B-4429-B04F-B1EC3DAA960C}" destId="{EB58DEC0-282B-4950-8D5B-F3446B2B4BB5}" srcOrd="0" destOrd="1" presId="urn:microsoft.com/office/officeart/2005/8/layout/vList4"/>
    <dgm:cxn modelId="{96079FA1-354F-4C6A-AEAA-4EF5644221B9}" type="presOf" srcId="{9E0393EB-0E08-43EB-9924-85C6125CC819}" destId="{8488C0B1-C4A1-44A3-8586-DC3424502B32}" srcOrd="1" destOrd="2" presId="urn:microsoft.com/office/officeart/2005/8/layout/vList4"/>
    <dgm:cxn modelId="{953415B3-2A6C-4D1A-9175-C973636CB042}" type="presOf" srcId="{D3A2137C-086B-4AFF-85FA-3D59D3D571D4}" destId="{91B2F66E-BAD9-4C16-BE25-4AD3FAF8AAAB}" srcOrd="1" destOrd="1" presId="urn:microsoft.com/office/officeart/2005/8/layout/vList4"/>
    <dgm:cxn modelId="{A38C88CA-8270-4FD7-93D8-933E61A8A61E}" srcId="{EBF8FBB5-E2A3-4B56-A799-95FCBD01A50C}" destId="{96CA0977-7D98-4EBF-9646-4B2143C7F161}" srcOrd="1" destOrd="0" parTransId="{BD03A7EC-E432-4003-9C2C-5496350CAE07}" sibTransId="{19DE6259-4497-4C1C-9494-923221FC694A}"/>
    <dgm:cxn modelId="{138C97CB-772A-4180-AD5D-8641553DB471}" srcId="{F1FD76AC-6412-43EE-A27C-EC30A231162B}" destId="{E0B09318-E007-4E72-AAD1-E9D668D95CF6}" srcOrd="0" destOrd="0" parTransId="{3BAA77F9-0F8B-47E8-8083-9426AE6882D7}" sibTransId="{7AC9FE74-01C9-407F-83B4-47E13BB52B58}"/>
    <dgm:cxn modelId="{CBF20FD3-CCC2-45E9-8349-8F44A75CE794}" srcId="{98730D60-86AB-47B5-9319-D6B4E2D385D8}" destId="{9E0393EB-0E08-43EB-9924-85C6125CC819}" srcOrd="1" destOrd="0" parTransId="{B844741D-C49E-4173-9ADA-65D5B2B5261F}" sibTransId="{B14A645D-1DC6-471B-A657-B5F5199E9946}"/>
    <dgm:cxn modelId="{E1BA82DA-D972-4454-A403-861E54CBCA98}" type="presOf" srcId="{74F8A3D9-DE6C-4385-A8C5-50FF168E9222}" destId="{91B2F66E-BAD9-4C16-BE25-4AD3FAF8AAAB}" srcOrd="1" destOrd="2" presId="urn:microsoft.com/office/officeart/2005/8/layout/vList4"/>
    <dgm:cxn modelId="{CB7384E1-B842-4867-B9D6-F260101D08C1}" type="presOf" srcId="{EBF8FBB5-E2A3-4B56-A799-95FCBD01A50C}" destId="{4D208F1A-0DEE-4CB0-B4E2-57D80FDA1E94}" srcOrd="0" destOrd="0" presId="urn:microsoft.com/office/officeart/2005/8/layout/vList4"/>
    <dgm:cxn modelId="{DD6C84E5-E559-4EF9-A4ED-1AE6074D6AFD}" type="presOf" srcId="{96CA0977-7D98-4EBF-9646-4B2143C7F161}" destId="{91B2F66E-BAD9-4C16-BE25-4AD3FAF8AAAB}" srcOrd="1" destOrd="0" presId="urn:microsoft.com/office/officeart/2005/8/layout/vList4"/>
    <dgm:cxn modelId="{EC6563E6-3389-41AA-936B-9560C4D31C4B}" srcId="{EBF8FBB5-E2A3-4B56-A799-95FCBD01A50C}" destId="{F1FD76AC-6412-43EE-A27C-EC30A231162B}" srcOrd="2" destOrd="0" parTransId="{F2D43F6C-F794-4A2B-A859-B3C8A94F6408}" sibTransId="{5DD0F8CB-9DA9-4B88-A504-9AAE9F2DE097}"/>
    <dgm:cxn modelId="{3A4F7FEC-AEFD-4FC0-8298-B3B788A9B56C}" type="presOf" srcId="{74F8A3D9-DE6C-4385-A8C5-50FF168E9222}" destId="{A01C1207-F083-43B6-A9B9-70CF39A6B421}" srcOrd="0" destOrd="2" presId="urn:microsoft.com/office/officeart/2005/8/layout/vList4"/>
    <dgm:cxn modelId="{B62FCA00-C2AB-497A-AE53-0AF37B6D69C4}" type="presParOf" srcId="{4D208F1A-0DEE-4CB0-B4E2-57D80FDA1E94}" destId="{F82D5EFB-6321-48AB-98CE-38F96A1A3272}" srcOrd="0" destOrd="0" presId="urn:microsoft.com/office/officeart/2005/8/layout/vList4"/>
    <dgm:cxn modelId="{A797CCC7-FC18-4800-B9C0-2D18F1B1685B}" type="presParOf" srcId="{F82D5EFB-6321-48AB-98CE-38F96A1A3272}" destId="{EB58DEC0-282B-4950-8D5B-F3446B2B4BB5}" srcOrd="0" destOrd="0" presId="urn:microsoft.com/office/officeart/2005/8/layout/vList4"/>
    <dgm:cxn modelId="{DD2E8B18-ECB2-4095-B041-3E9E43D90D0B}" type="presParOf" srcId="{F82D5EFB-6321-48AB-98CE-38F96A1A3272}" destId="{0A9E3440-4575-4BD9-8666-8D1466B248AF}" srcOrd="1" destOrd="0" presId="urn:microsoft.com/office/officeart/2005/8/layout/vList4"/>
    <dgm:cxn modelId="{F423D522-32BB-4506-A7FD-4422012ACC4F}" type="presParOf" srcId="{F82D5EFB-6321-48AB-98CE-38F96A1A3272}" destId="{8488C0B1-C4A1-44A3-8586-DC3424502B32}" srcOrd="2" destOrd="0" presId="urn:microsoft.com/office/officeart/2005/8/layout/vList4"/>
    <dgm:cxn modelId="{C3E5AC3A-9708-40AB-97EB-0252D9045954}" type="presParOf" srcId="{4D208F1A-0DEE-4CB0-B4E2-57D80FDA1E94}" destId="{8B0AAC6E-AC90-4B01-9265-C2EBC990AEF1}" srcOrd="1" destOrd="0" presId="urn:microsoft.com/office/officeart/2005/8/layout/vList4"/>
    <dgm:cxn modelId="{D24A6E48-698D-4F2D-9DA7-305A6BA52C8A}" type="presParOf" srcId="{4D208F1A-0DEE-4CB0-B4E2-57D80FDA1E94}" destId="{FD9B25C7-63F1-4B4C-A6D9-76C341805AE6}" srcOrd="2" destOrd="0" presId="urn:microsoft.com/office/officeart/2005/8/layout/vList4"/>
    <dgm:cxn modelId="{C4FAB57C-A0DB-4B6D-AB2C-7D250589B9A5}" type="presParOf" srcId="{FD9B25C7-63F1-4B4C-A6D9-76C341805AE6}" destId="{A01C1207-F083-43B6-A9B9-70CF39A6B421}" srcOrd="0" destOrd="0" presId="urn:microsoft.com/office/officeart/2005/8/layout/vList4"/>
    <dgm:cxn modelId="{0680C61F-30A4-43A9-8B60-64AC907724B7}" type="presParOf" srcId="{FD9B25C7-63F1-4B4C-A6D9-76C341805AE6}" destId="{FEF70294-01CB-40C6-9E8A-E2EE8496DC77}" srcOrd="1" destOrd="0" presId="urn:microsoft.com/office/officeart/2005/8/layout/vList4"/>
    <dgm:cxn modelId="{0729F2BB-F302-4B88-9C3C-A440FC1DA67C}" type="presParOf" srcId="{FD9B25C7-63F1-4B4C-A6D9-76C341805AE6}" destId="{91B2F66E-BAD9-4C16-BE25-4AD3FAF8AAAB}" srcOrd="2" destOrd="0" presId="urn:microsoft.com/office/officeart/2005/8/layout/vList4"/>
    <dgm:cxn modelId="{659C4D8D-E806-4B19-80A6-B1DF9A0D6EDC}" type="presParOf" srcId="{4D208F1A-0DEE-4CB0-B4E2-57D80FDA1E94}" destId="{11779ED2-88FB-4937-A0E2-39B55A6C5361}" srcOrd="3" destOrd="0" presId="urn:microsoft.com/office/officeart/2005/8/layout/vList4"/>
    <dgm:cxn modelId="{974A6348-B35C-4EF3-8B04-A0471856951B}" type="presParOf" srcId="{4D208F1A-0DEE-4CB0-B4E2-57D80FDA1E94}" destId="{0FA1C025-7EEF-4FA5-8F83-911E4E20F4CA}" srcOrd="4" destOrd="0" presId="urn:microsoft.com/office/officeart/2005/8/layout/vList4"/>
    <dgm:cxn modelId="{CDA27411-23F1-453A-8BB2-175C3C7E3FAF}" type="presParOf" srcId="{0FA1C025-7EEF-4FA5-8F83-911E4E20F4CA}" destId="{7F609670-FE90-4641-B6D3-F34CCE08E4EF}" srcOrd="0" destOrd="0" presId="urn:microsoft.com/office/officeart/2005/8/layout/vList4"/>
    <dgm:cxn modelId="{FEC28531-8669-4EC0-8641-3B4412A0EB6D}" type="presParOf" srcId="{0FA1C025-7EEF-4FA5-8F83-911E4E20F4CA}" destId="{48882B14-AAF7-4ABB-A8CE-E35DE498D8DD}" srcOrd="1" destOrd="0" presId="urn:microsoft.com/office/officeart/2005/8/layout/vList4"/>
    <dgm:cxn modelId="{5CA94813-5E77-42B4-AA36-604271F7CAE4}" type="presParOf" srcId="{0FA1C025-7EEF-4FA5-8F83-911E4E20F4CA}" destId="{AA53D48A-6825-4D3B-BFED-63EB9FD7E9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F8FBB5-E2A3-4B56-A799-95FCBD01A50C}" type="doc">
      <dgm:prSet loTypeId="urn:microsoft.com/office/officeart/2005/8/layout/vList4" loCatId="pictur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98730D60-86AB-47B5-9319-D6B4E2D385D8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Candidate 1</a:t>
          </a:r>
        </a:p>
      </dgm:t>
    </dgm:pt>
    <dgm:pt modelId="{5A603B8C-6627-426D-93B6-C0640C31FEE3}" type="parTrans" cxnId="{19734B79-3366-4C92-A404-88B44580B254}">
      <dgm:prSet/>
      <dgm:spPr/>
      <dgm:t>
        <a:bodyPr/>
        <a:lstStyle/>
        <a:p>
          <a:endParaRPr lang="en-SG"/>
        </a:p>
      </dgm:t>
    </dgm:pt>
    <dgm:pt modelId="{E91ADCB3-74AD-49B8-AE19-EE4FBECA2CB8}" type="sibTrans" cxnId="{19734B79-3366-4C92-A404-88B44580B254}">
      <dgm:prSet/>
      <dgm:spPr/>
      <dgm:t>
        <a:bodyPr/>
        <a:lstStyle/>
        <a:p>
          <a:endParaRPr lang="en-SG"/>
        </a:p>
      </dgm:t>
    </dgm:pt>
    <dgm:pt modelId="{F5FEE871-1D8B-4429-B04F-B1EC3DAA960C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/>
            <a:t> PhD Data Scientist </a:t>
          </a:r>
          <a:endParaRPr lang="en-SG" dirty="0"/>
        </a:p>
      </dgm:t>
    </dgm:pt>
    <dgm:pt modelId="{06D882AB-0DE7-4EEC-BF3A-3737D829541B}" type="parTrans" cxnId="{56A5DD25-492B-4362-A275-9789BEC02101}">
      <dgm:prSet/>
      <dgm:spPr/>
      <dgm:t>
        <a:bodyPr/>
        <a:lstStyle/>
        <a:p>
          <a:endParaRPr lang="en-SG"/>
        </a:p>
      </dgm:t>
    </dgm:pt>
    <dgm:pt modelId="{0D8C3220-2D05-45F5-82B6-08127C22B6C3}" type="sibTrans" cxnId="{56A5DD25-492B-4362-A275-9789BEC02101}">
      <dgm:prSet/>
      <dgm:spPr/>
      <dgm:t>
        <a:bodyPr/>
        <a:lstStyle/>
        <a:p>
          <a:endParaRPr lang="en-SG"/>
        </a:p>
      </dgm:t>
    </dgm:pt>
    <dgm:pt modelId="{96CA0977-7D98-4EBF-9646-4B2143C7F161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Candidate 2</a:t>
          </a:r>
        </a:p>
      </dgm:t>
    </dgm:pt>
    <dgm:pt modelId="{BD03A7EC-E432-4003-9C2C-5496350CAE07}" type="parTrans" cxnId="{A38C88CA-8270-4FD7-93D8-933E61A8A61E}">
      <dgm:prSet/>
      <dgm:spPr/>
      <dgm:t>
        <a:bodyPr/>
        <a:lstStyle/>
        <a:p>
          <a:endParaRPr lang="en-SG"/>
        </a:p>
      </dgm:t>
    </dgm:pt>
    <dgm:pt modelId="{19DE6259-4497-4C1C-9494-923221FC694A}" type="sibTrans" cxnId="{A38C88CA-8270-4FD7-93D8-933E61A8A61E}">
      <dgm:prSet/>
      <dgm:spPr/>
      <dgm:t>
        <a:bodyPr/>
        <a:lstStyle/>
        <a:p>
          <a:endParaRPr lang="en-SG"/>
        </a:p>
      </dgm:t>
    </dgm:pt>
    <dgm:pt modelId="{D3A2137C-086B-4AFF-85FA-3D59D3D571D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SG" dirty="0"/>
            <a:t>PhD Data Scientist </a:t>
          </a:r>
        </a:p>
      </dgm:t>
    </dgm:pt>
    <dgm:pt modelId="{B76578A0-4CE3-4047-88FC-500A6F6FEC03}" type="parTrans" cxnId="{A6B01D71-F52F-4E44-B6A1-7DECEEE3A1A1}">
      <dgm:prSet/>
      <dgm:spPr/>
      <dgm:t>
        <a:bodyPr/>
        <a:lstStyle/>
        <a:p>
          <a:endParaRPr lang="en-SG"/>
        </a:p>
      </dgm:t>
    </dgm:pt>
    <dgm:pt modelId="{91F9F3F4-CB1D-4747-98A8-B280919722FD}" type="sibTrans" cxnId="{A6B01D71-F52F-4E44-B6A1-7DECEEE3A1A1}">
      <dgm:prSet/>
      <dgm:spPr/>
      <dgm:t>
        <a:bodyPr/>
        <a:lstStyle/>
        <a:p>
          <a:endParaRPr lang="en-SG"/>
        </a:p>
      </dgm:t>
    </dgm:pt>
    <dgm:pt modelId="{F1FD76AC-6412-43EE-A27C-EC30A231162B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Candidate 3</a:t>
          </a:r>
        </a:p>
      </dgm:t>
    </dgm:pt>
    <dgm:pt modelId="{F2D43F6C-F794-4A2B-A859-B3C8A94F6408}" type="parTrans" cxnId="{EC6563E6-3389-41AA-936B-9560C4D31C4B}">
      <dgm:prSet/>
      <dgm:spPr/>
      <dgm:t>
        <a:bodyPr/>
        <a:lstStyle/>
        <a:p>
          <a:endParaRPr lang="en-SG"/>
        </a:p>
      </dgm:t>
    </dgm:pt>
    <dgm:pt modelId="{5DD0F8CB-9DA9-4B88-A504-9AAE9F2DE097}" type="sibTrans" cxnId="{EC6563E6-3389-41AA-936B-9560C4D31C4B}">
      <dgm:prSet/>
      <dgm:spPr/>
      <dgm:t>
        <a:bodyPr/>
        <a:lstStyle/>
        <a:p>
          <a:endParaRPr lang="en-SG"/>
        </a:p>
      </dgm:t>
    </dgm:pt>
    <dgm:pt modelId="{E0B09318-E007-4E72-AAD1-E9D668D95CF6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No PhD</a:t>
          </a:r>
        </a:p>
      </dgm:t>
    </dgm:pt>
    <dgm:pt modelId="{3BAA77F9-0F8B-47E8-8083-9426AE6882D7}" type="parTrans" cxnId="{138C97CB-772A-4180-AD5D-8641553DB471}">
      <dgm:prSet/>
      <dgm:spPr/>
      <dgm:t>
        <a:bodyPr/>
        <a:lstStyle/>
        <a:p>
          <a:endParaRPr lang="en-SG"/>
        </a:p>
      </dgm:t>
    </dgm:pt>
    <dgm:pt modelId="{7AC9FE74-01C9-407F-83B4-47E13BB52B58}" type="sibTrans" cxnId="{138C97CB-772A-4180-AD5D-8641553DB471}">
      <dgm:prSet/>
      <dgm:spPr/>
      <dgm:t>
        <a:bodyPr/>
        <a:lstStyle/>
        <a:p>
          <a:endParaRPr lang="en-SG"/>
        </a:p>
      </dgm:t>
    </dgm:pt>
    <dgm:pt modelId="{14878240-FFB1-472E-B371-E5BF791CBBC5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Customized CV</a:t>
          </a:r>
        </a:p>
      </dgm:t>
    </dgm:pt>
    <dgm:pt modelId="{E0F86B4E-27F8-40DB-A9F5-B8AAA26AE2E6}" type="parTrans" cxnId="{10E5C53C-0453-45EA-AD89-AA7BE779FC79}">
      <dgm:prSet/>
      <dgm:spPr/>
      <dgm:t>
        <a:bodyPr/>
        <a:lstStyle/>
        <a:p>
          <a:endParaRPr lang="en-SG"/>
        </a:p>
      </dgm:t>
    </dgm:pt>
    <dgm:pt modelId="{464889E2-A740-4984-9DA8-2C025759A62D}" type="sibTrans" cxnId="{10E5C53C-0453-45EA-AD89-AA7BE779FC79}">
      <dgm:prSet/>
      <dgm:spPr/>
      <dgm:t>
        <a:bodyPr/>
        <a:lstStyle/>
        <a:p>
          <a:endParaRPr lang="en-SG"/>
        </a:p>
      </dgm:t>
    </dgm:pt>
    <dgm:pt modelId="{96E84D76-451C-47A2-9F9A-C975AB6C1B8C}">
      <dgm:prSet/>
      <dgm:spPr/>
      <dgm:t>
        <a:bodyPr/>
        <a:lstStyle/>
        <a:p>
          <a:r>
            <a:rPr lang="en-SG" dirty="0"/>
            <a:t>Minimum inputs in Skills</a:t>
          </a:r>
        </a:p>
      </dgm:t>
    </dgm:pt>
    <dgm:pt modelId="{7E8243B7-373C-4C4F-874F-16A511F7815B}" type="parTrans" cxnId="{2AF33D90-A83B-4D50-BDCA-916BCD3184F4}">
      <dgm:prSet/>
      <dgm:spPr/>
      <dgm:t>
        <a:bodyPr/>
        <a:lstStyle/>
        <a:p>
          <a:endParaRPr lang="en-SG"/>
        </a:p>
      </dgm:t>
    </dgm:pt>
    <dgm:pt modelId="{916ABE43-4FAA-4511-A49D-27BA5F764DAA}" type="sibTrans" cxnId="{2AF33D90-A83B-4D50-BDCA-916BCD3184F4}">
      <dgm:prSet/>
      <dgm:spPr/>
      <dgm:t>
        <a:bodyPr/>
        <a:lstStyle/>
        <a:p>
          <a:endParaRPr lang="en-SG"/>
        </a:p>
      </dgm:t>
    </dgm:pt>
    <dgm:pt modelId="{21BE6A88-9F3E-4274-AABB-BB8E17E0604D}">
      <dgm:prSet/>
      <dgm:spPr/>
      <dgm:t>
        <a:bodyPr/>
        <a:lstStyle/>
        <a:p>
          <a:r>
            <a:rPr lang="en-SG"/>
            <a:t>Minimum inputs in Skills</a:t>
          </a:r>
          <a:endParaRPr lang="en-SG" dirty="0"/>
        </a:p>
      </dgm:t>
    </dgm:pt>
    <dgm:pt modelId="{3D843035-D80F-4F57-BF1C-7E57C1C1BA44}" type="parTrans" cxnId="{56D0DDA5-1203-4AA7-AEC7-17EB7C3BD105}">
      <dgm:prSet/>
      <dgm:spPr/>
      <dgm:t>
        <a:bodyPr/>
        <a:lstStyle/>
        <a:p>
          <a:endParaRPr lang="en-SG"/>
        </a:p>
      </dgm:t>
    </dgm:pt>
    <dgm:pt modelId="{6C705BBF-76F3-49DD-AB3D-D422BAA7E1B9}" type="sibTrans" cxnId="{56D0DDA5-1203-4AA7-AEC7-17EB7C3BD105}">
      <dgm:prSet/>
      <dgm:spPr/>
      <dgm:t>
        <a:bodyPr/>
        <a:lstStyle/>
        <a:p>
          <a:endParaRPr lang="en-SG"/>
        </a:p>
      </dgm:t>
    </dgm:pt>
    <dgm:pt modelId="{4D208F1A-0DEE-4CB0-B4E2-57D80FDA1E94}" type="pres">
      <dgm:prSet presAssocID="{EBF8FBB5-E2A3-4B56-A799-95FCBD01A50C}" presName="linear" presStyleCnt="0">
        <dgm:presLayoutVars>
          <dgm:dir/>
          <dgm:resizeHandles val="exact"/>
        </dgm:presLayoutVars>
      </dgm:prSet>
      <dgm:spPr/>
    </dgm:pt>
    <dgm:pt modelId="{F82D5EFB-6321-48AB-98CE-38F96A1A3272}" type="pres">
      <dgm:prSet presAssocID="{98730D60-86AB-47B5-9319-D6B4E2D385D8}" presName="comp" presStyleCnt="0"/>
      <dgm:spPr/>
    </dgm:pt>
    <dgm:pt modelId="{EB58DEC0-282B-4950-8D5B-F3446B2B4BB5}" type="pres">
      <dgm:prSet presAssocID="{98730D60-86AB-47B5-9319-D6B4E2D385D8}" presName="box" presStyleLbl="node1" presStyleIdx="0" presStyleCnt="3"/>
      <dgm:spPr/>
    </dgm:pt>
    <dgm:pt modelId="{0A9E3440-4575-4BD9-8666-8D1466B248AF}" type="pres">
      <dgm:prSet presAssocID="{98730D60-86AB-47B5-9319-D6B4E2D385D8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488C0B1-C4A1-44A3-8586-DC3424502B32}" type="pres">
      <dgm:prSet presAssocID="{98730D60-86AB-47B5-9319-D6B4E2D385D8}" presName="text" presStyleLbl="node1" presStyleIdx="0" presStyleCnt="3">
        <dgm:presLayoutVars>
          <dgm:bulletEnabled val="1"/>
        </dgm:presLayoutVars>
      </dgm:prSet>
      <dgm:spPr/>
    </dgm:pt>
    <dgm:pt modelId="{8B0AAC6E-AC90-4B01-9265-C2EBC990AEF1}" type="pres">
      <dgm:prSet presAssocID="{E91ADCB3-74AD-49B8-AE19-EE4FBECA2CB8}" presName="spacer" presStyleCnt="0"/>
      <dgm:spPr/>
    </dgm:pt>
    <dgm:pt modelId="{FD9B25C7-63F1-4B4C-A6D9-76C341805AE6}" type="pres">
      <dgm:prSet presAssocID="{96CA0977-7D98-4EBF-9646-4B2143C7F161}" presName="comp" presStyleCnt="0"/>
      <dgm:spPr/>
    </dgm:pt>
    <dgm:pt modelId="{A01C1207-F083-43B6-A9B9-70CF39A6B421}" type="pres">
      <dgm:prSet presAssocID="{96CA0977-7D98-4EBF-9646-4B2143C7F161}" presName="box" presStyleLbl="node1" presStyleIdx="1" presStyleCnt="3"/>
      <dgm:spPr/>
    </dgm:pt>
    <dgm:pt modelId="{FEF70294-01CB-40C6-9E8A-E2EE8496DC77}" type="pres">
      <dgm:prSet presAssocID="{96CA0977-7D98-4EBF-9646-4B2143C7F161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B2F66E-BAD9-4C16-BE25-4AD3FAF8AAAB}" type="pres">
      <dgm:prSet presAssocID="{96CA0977-7D98-4EBF-9646-4B2143C7F161}" presName="text" presStyleLbl="node1" presStyleIdx="1" presStyleCnt="3">
        <dgm:presLayoutVars>
          <dgm:bulletEnabled val="1"/>
        </dgm:presLayoutVars>
      </dgm:prSet>
      <dgm:spPr/>
    </dgm:pt>
    <dgm:pt modelId="{11779ED2-88FB-4937-A0E2-39B55A6C5361}" type="pres">
      <dgm:prSet presAssocID="{19DE6259-4497-4C1C-9494-923221FC694A}" presName="spacer" presStyleCnt="0"/>
      <dgm:spPr/>
    </dgm:pt>
    <dgm:pt modelId="{0FA1C025-7EEF-4FA5-8F83-911E4E20F4CA}" type="pres">
      <dgm:prSet presAssocID="{F1FD76AC-6412-43EE-A27C-EC30A231162B}" presName="comp" presStyleCnt="0"/>
      <dgm:spPr/>
    </dgm:pt>
    <dgm:pt modelId="{7F609670-FE90-4641-B6D3-F34CCE08E4EF}" type="pres">
      <dgm:prSet presAssocID="{F1FD76AC-6412-43EE-A27C-EC30A231162B}" presName="box" presStyleLbl="node1" presStyleIdx="2" presStyleCnt="3"/>
      <dgm:spPr/>
    </dgm:pt>
    <dgm:pt modelId="{48882B14-AAF7-4ABB-A8CE-E35DE498D8DD}" type="pres">
      <dgm:prSet presAssocID="{F1FD76AC-6412-43EE-A27C-EC30A231162B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AA53D48A-6825-4D3B-BFED-63EB9FD7E967}" type="pres">
      <dgm:prSet presAssocID="{F1FD76AC-6412-43EE-A27C-EC30A231162B}" presName="text" presStyleLbl="node1" presStyleIdx="2" presStyleCnt="3">
        <dgm:presLayoutVars>
          <dgm:bulletEnabled val="1"/>
        </dgm:presLayoutVars>
      </dgm:prSet>
      <dgm:spPr/>
    </dgm:pt>
  </dgm:ptLst>
  <dgm:cxnLst>
    <dgm:cxn modelId="{0D5CB904-BFB6-43B2-AAB8-1FD7ED7D11DD}" type="presOf" srcId="{F1FD76AC-6412-43EE-A27C-EC30A231162B}" destId="{7F609670-FE90-4641-B6D3-F34CCE08E4EF}" srcOrd="0" destOrd="0" presId="urn:microsoft.com/office/officeart/2005/8/layout/vList4"/>
    <dgm:cxn modelId="{2AF29214-4ADC-4274-9D13-2837010F4CD0}" type="presOf" srcId="{E0B09318-E007-4E72-AAD1-E9D668D95CF6}" destId="{7F609670-FE90-4641-B6D3-F34CCE08E4EF}" srcOrd="0" destOrd="1" presId="urn:microsoft.com/office/officeart/2005/8/layout/vList4"/>
    <dgm:cxn modelId="{5F1EED18-836E-4387-8883-1029FD9AFBA1}" type="presOf" srcId="{14878240-FFB1-472E-B371-E5BF791CBBC5}" destId="{AA53D48A-6825-4D3B-BFED-63EB9FD7E967}" srcOrd="1" destOrd="2" presId="urn:microsoft.com/office/officeart/2005/8/layout/vList4"/>
    <dgm:cxn modelId="{2A1E3221-5AB5-4A97-B96A-75776681CD44}" type="presOf" srcId="{96E84D76-451C-47A2-9F9A-C975AB6C1B8C}" destId="{8488C0B1-C4A1-44A3-8586-DC3424502B32}" srcOrd="1" destOrd="2" presId="urn:microsoft.com/office/officeart/2005/8/layout/vList4"/>
    <dgm:cxn modelId="{56A5DD25-492B-4362-A275-9789BEC02101}" srcId="{98730D60-86AB-47B5-9319-D6B4E2D385D8}" destId="{F5FEE871-1D8B-4429-B04F-B1EC3DAA960C}" srcOrd="0" destOrd="0" parTransId="{06D882AB-0DE7-4EEC-BF3A-3737D829541B}" sibTransId="{0D8C3220-2D05-45F5-82B6-08127C22B6C3}"/>
    <dgm:cxn modelId="{C784173A-FE83-4A4F-A08D-AF6FDF8B73BD}" type="presOf" srcId="{96CA0977-7D98-4EBF-9646-4B2143C7F161}" destId="{A01C1207-F083-43B6-A9B9-70CF39A6B421}" srcOrd="0" destOrd="0" presId="urn:microsoft.com/office/officeart/2005/8/layout/vList4"/>
    <dgm:cxn modelId="{10E5C53C-0453-45EA-AD89-AA7BE779FC79}" srcId="{F1FD76AC-6412-43EE-A27C-EC30A231162B}" destId="{14878240-FFB1-472E-B371-E5BF791CBBC5}" srcOrd="1" destOrd="0" parTransId="{E0F86B4E-27F8-40DB-A9F5-B8AAA26AE2E6}" sibTransId="{464889E2-A740-4984-9DA8-2C025759A62D}"/>
    <dgm:cxn modelId="{5627285B-3F63-4024-ADFF-6239A7D73A03}" type="presOf" srcId="{E0B09318-E007-4E72-AAD1-E9D668D95CF6}" destId="{AA53D48A-6825-4D3B-BFED-63EB9FD7E967}" srcOrd="1" destOrd="1" presId="urn:microsoft.com/office/officeart/2005/8/layout/vList4"/>
    <dgm:cxn modelId="{30C21141-5358-49AE-8321-A0CF988C6EDD}" type="presOf" srcId="{F5FEE871-1D8B-4429-B04F-B1EC3DAA960C}" destId="{8488C0B1-C4A1-44A3-8586-DC3424502B32}" srcOrd="1" destOrd="1" presId="urn:microsoft.com/office/officeart/2005/8/layout/vList4"/>
    <dgm:cxn modelId="{7C427A62-17BF-42F3-BF90-CE6F4DAF1D27}" type="presOf" srcId="{21BE6A88-9F3E-4274-AABB-BB8E17E0604D}" destId="{A01C1207-F083-43B6-A9B9-70CF39A6B421}" srcOrd="0" destOrd="2" presId="urn:microsoft.com/office/officeart/2005/8/layout/vList4"/>
    <dgm:cxn modelId="{A6DC4664-EE33-4E7D-B4E0-F881D7047CF9}" type="presOf" srcId="{21BE6A88-9F3E-4274-AABB-BB8E17E0604D}" destId="{91B2F66E-BAD9-4C16-BE25-4AD3FAF8AAAB}" srcOrd="1" destOrd="2" presId="urn:microsoft.com/office/officeart/2005/8/layout/vList4"/>
    <dgm:cxn modelId="{A8705667-B49B-4031-91D5-658ED1E4F044}" type="presOf" srcId="{98730D60-86AB-47B5-9319-D6B4E2D385D8}" destId="{EB58DEC0-282B-4950-8D5B-F3446B2B4BB5}" srcOrd="0" destOrd="0" presId="urn:microsoft.com/office/officeart/2005/8/layout/vList4"/>
    <dgm:cxn modelId="{EB494B6C-9894-4D95-8BE7-4CE45F0FE858}" type="presOf" srcId="{14878240-FFB1-472E-B371-E5BF791CBBC5}" destId="{7F609670-FE90-4641-B6D3-F34CCE08E4EF}" srcOrd="0" destOrd="2" presId="urn:microsoft.com/office/officeart/2005/8/layout/vList4"/>
    <dgm:cxn modelId="{410B3C4F-3E8C-4B52-870E-30E079D53D4D}" type="presOf" srcId="{D3A2137C-086B-4AFF-85FA-3D59D3D571D4}" destId="{A01C1207-F083-43B6-A9B9-70CF39A6B421}" srcOrd="0" destOrd="1" presId="urn:microsoft.com/office/officeart/2005/8/layout/vList4"/>
    <dgm:cxn modelId="{8F13C46F-00EA-4779-9698-42039CE0415F}" type="presOf" srcId="{F1FD76AC-6412-43EE-A27C-EC30A231162B}" destId="{AA53D48A-6825-4D3B-BFED-63EB9FD7E967}" srcOrd="1" destOrd="0" presId="urn:microsoft.com/office/officeart/2005/8/layout/vList4"/>
    <dgm:cxn modelId="{C0660450-FF78-469C-895C-62820C2462BC}" type="presOf" srcId="{98730D60-86AB-47B5-9319-D6B4E2D385D8}" destId="{8488C0B1-C4A1-44A3-8586-DC3424502B32}" srcOrd="1" destOrd="0" presId="urn:microsoft.com/office/officeart/2005/8/layout/vList4"/>
    <dgm:cxn modelId="{A6B01D71-F52F-4E44-B6A1-7DECEEE3A1A1}" srcId="{96CA0977-7D98-4EBF-9646-4B2143C7F161}" destId="{D3A2137C-086B-4AFF-85FA-3D59D3D571D4}" srcOrd="0" destOrd="0" parTransId="{B76578A0-4CE3-4047-88FC-500A6F6FEC03}" sibTransId="{91F9F3F4-CB1D-4747-98A8-B280919722FD}"/>
    <dgm:cxn modelId="{19734B79-3366-4C92-A404-88B44580B254}" srcId="{EBF8FBB5-E2A3-4B56-A799-95FCBD01A50C}" destId="{98730D60-86AB-47B5-9319-D6B4E2D385D8}" srcOrd="0" destOrd="0" parTransId="{5A603B8C-6627-426D-93B6-C0640C31FEE3}" sibTransId="{E91ADCB3-74AD-49B8-AE19-EE4FBECA2CB8}"/>
    <dgm:cxn modelId="{A861457A-B905-446D-A796-8182008FE8AD}" type="presOf" srcId="{F5FEE871-1D8B-4429-B04F-B1EC3DAA960C}" destId="{EB58DEC0-282B-4950-8D5B-F3446B2B4BB5}" srcOrd="0" destOrd="1" presId="urn:microsoft.com/office/officeart/2005/8/layout/vList4"/>
    <dgm:cxn modelId="{2AF33D90-A83B-4D50-BDCA-916BCD3184F4}" srcId="{98730D60-86AB-47B5-9319-D6B4E2D385D8}" destId="{96E84D76-451C-47A2-9F9A-C975AB6C1B8C}" srcOrd="1" destOrd="0" parTransId="{7E8243B7-373C-4C4F-874F-16A511F7815B}" sibTransId="{916ABE43-4FAA-4511-A49D-27BA5F764DAA}"/>
    <dgm:cxn modelId="{F6EC8097-6FB9-4459-AA99-82B400B0D47D}" type="presOf" srcId="{96E84D76-451C-47A2-9F9A-C975AB6C1B8C}" destId="{EB58DEC0-282B-4950-8D5B-F3446B2B4BB5}" srcOrd="0" destOrd="2" presId="urn:microsoft.com/office/officeart/2005/8/layout/vList4"/>
    <dgm:cxn modelId="{56D0DDA5-1203-4AA7-AEC7-17EB7C3BD105}" srcId="{96CA0977-7D98-4EBF-9646-4B2143C7F161}" destId="{21BE6A88-9F3E-4274-AABB-BB8E17E0604D}" srcOrd="1" destOrd="0" parTransId="{3D843035-D80F-4F57-BF1C-7E57C1C1BA44}" sibTransId="{6C705BBF-76F3-49DD-AB3D-D422BAA7E1B9}"/>
    <dgm:cxn modelId="{953415B3-2A6C-4D1A-9175-C973636CB042}" type="presOf" srcId="{D3A2137C-086B-4AFF-85FA-3D59D3D571D4}" destId="{91B2F66E-BAD9-4C16-BE25-4AD3FAF8AAAB}" srcOrd="1" destOrd="1" presId="urn:microsoft.com/office/officeart/2005/8/layout/vList4"/>
    <dgm:cxn modelId="{A38C88CA-8270-4FD7-93D8-933E61A8A61E}" srcId="{EBF8FBB5-E2A3-4B56-A799-95FCBD01A50C}" destId="{96CA0977-7D98-4EBF-9646-4B2143C7F161}" srcOrd="1" destOrd="0" parTransId="{BD03A7EC-E432-4003-9C2C-5496350CAE07}" sibTransId="{19DE6259-4497-4C1C-9494-923221FC694A}"/>
    <dgm:cxn modelId="{138C97CB-772A-4180-AD5D-8641553DB471}" srcId="{F1FD76AC-6412-43EE-A27C-EC30A231162B}" destId="{E0B09318-E007-4E72-AAD1-E9D668D95CF6}" srcOrd="0" destOrd="0" parTransId="{3BAA77F9-0F8B-47E8-8083-9426AE6882D7}" sibTransId="{7AC9FE74-01C9-407F-83B4-47E13BB52B58}"/>
    <dgm:cxn modelId="{CB7384E1-B842-4867-B9D6-F260101D08C1}" type="presOf" srcId="{EBF8FBB5-E2A3-4B56-A799-95FCBD01A50C}" destId="{4D208F1A-0DEE-4CB0-B4E2-57D80FDA1E94}" srcOrd="0" destOrd="0" presId="urn:microsoft.com/office/officeart/2005/8/layout/vList4"/>
    <dgm:cxn modelId="{DD6C84E5-E559-4EF9-A4ED-1AE6074D6AFD}" type="presOf" srcId="{96CA0977-7D98-4EBF-9646-4B2143C7F161}" destId="{91B2F66E-BAD9-4C16-BE25-4AD3FAF8AAAB}" srcOrd="1" destOrd="0" presId="urn:microsoft.com/office/officeart/2005/8/layout/vList4"/>
    <dgm:cxn modelId="{EC6563E6-3389-41AA-936B-9560C4D31C4B}" srcId="{EBF8FBB5-E2A3-4B56-A799-95FCBD01A50C}" destId="{F1FD76AC-6412-43EE-A27C-EC30A231162B}" srcOrd="2" destOrd="0" parTransId="{F2D43F6C-F794-4A2B-A859-B3C8A94F6408}" sibTransId="{5DD0F8CB-9DA9-4B88-A504-9AAE9F2DE097}"/>
    <dgm:cxn modelId="{B62FCA00-C2AB-497A-AE53-0AF37B6D69C4}" type="presParOf" srcId="{4D208F1A-0DEE-4CB0-B4E2-57D80FDA1E94}" destId="{F82D5EFB-6321-48AB-98CE-38F96A1A3272}" srcOrd="0" destOrd="0" presId="urn:microsoft.com/office/officeart/2005/8/layout/vList4"/>
    <dgm:cxn modelId="{A797CCC7-FC18-4800-B9C0-2D18F1B1685B}" type="presParOf" srcId="{F82D5EFB-6321-48AB-98CE-38F96A1A3272}" destId="{EB58DEC0-282B-4950-8D5B-F3446B2B4BB5}" srcOrd="0" destOrd="0" presId="urn:microsoft.com/office/officeart/2005/8/layout/vList4"/>
    <dgm:cxn modelId="{DD2E8B18-ECB2-4095-B041-3E9E43D90D0B}" type="presParOf" srcId="{F82D5EFB-6321-48AB-98CE-38F96A1A3272}" destId="{0A9E3440-4575-4BD9-8666-8D1466B248AF}" srcOrd="1" destOrd="0" presId="urn:microsoft.com/office/officeart/2005/8/layout/vList4"/>
    <dgm:cxn modelId="{F423D522-32BB-4506-A7FD-4422012ACC4F}" type="presParOf" srcId="{F82D5EFB-6321-48AB-98CE-38F96A1A3272}" destId="{8488C0B1-C4A1-44A3-8586-DC3424502B32}" srcOrd="2" destOrd="0" presId="urn:microsoft.com/office/officeart/2005/8/layout/vList4"/>
    <dgm:cxn modelId="{C3E5AC3A-9708-40AB-97EB-0252D9045954}" type="presParOf" srcId="{4D208F1A-0DEE-4CB0-B4E2-57D80FDA1E94}" destId="{8B0AAC6E-AC90-4B01-9265-C2EBC990AEF1}" srcOrd="1" destOrd="0" presId="urn:microsoft.com/office/officeart/2005/8/layout/vList4"/>
    <dgm:cxn modelId="{D24A6E48-698D-4F2D-9DA7-305A6BA52C8A}" type="presParOf" srcId="{4D208F1A-0DEE-4CB0-B4E2-57D80FDA1E94}" destId="{FD9B25C7-63F1-4B4C-A6D9-76C341805AE6}" srcOrd="2" destOrd="0" presId="urn:microsoft.com/office/officeart/2005/8/layout/vList4"/>
    <dgm:cxn modelId="{C4FAB57C-A0DB-4B6D-AB2C-7D250589B9A5}" type="presParOf" srcId="{FD9B25C7-63F1-4B4C-A6D9-76C341805AE6}" destId="{A01C1207-F083-43B6-A9B9-70CF39A6B421}" srcOrd="0" destOrd="0" presId="urn:microsoft.com/office/officeart/2005/8/layout/vList4"/>
    <dgm:cxn modelId="{0680C61F-30A4-43A9-8B60-64AC907724B7}" type="presParOf" srcId="{FD9B25C7-63F1-4B4C-A6D9-76C341805AE6}" destId="{FEF70294-01CB-40C6-9E8A-E2EE8496DC77}" srcOrd="1" destOrd="0" presId="urn:microsoft.com/office/officeart/2005/8/layout/vList4"/>
    <dgm:cxn modelId="{0729F2BB-F302-4B88-9C3C-A440FC1DA67C}" type="presParOf" srcId="{FD9B25C7-63F1-4B4C-A6D9-76C341805AE6}" destId="{91B2F66E-BAD9-4C16-BE25-4AD3FAF8AAAB}" srcOrd="2" destOrd="0" presId="urn:microsoft.com/office/officeart/2005/8/layout/vList4"/>
    <dgm:cxn modelId="{659C4D8D-E806-4B19-80A6-B1DF9A0D6EDC}" type="presParOf" srcId="{4D208F1A-0DEE-4CB0-B4E2-57D80FDA1E94}" destId="{11779ED2-88FB-4937-A0E2-39B55A6C5361}" srcOrd="3" destOrd="0" presId="urn:microsoft.com/office/officeart/2005/8/layout/vList4"/>
    <dgm:cxn modelId="{974A6348-B35C-4EF3-8B04-A0471856951B}" type="presParOf" srcId="{4D208F1A-0DEE-4CB0-B4E2-57D80FDA1E94}" destId="{0FA1C025-7EEF-4FA5-8F83-911E4E20F4CA}" srcOrd="4" destOrd="0" presId="urn:microsoft.com/office/officeart/2005/8/layout/vList4"/>
    <dgm:cxn modelId="{CDA27411-23F1-453A-8BB2-175C3C7E3FAF}" type="presParOf" srcId="{0FA1C025-7EEF-4FA5-8F83-911E4E20F4CA}" destId="{7F609670-FE90-4641-B6D3-F34CCE08E4EF}" srcOrd="0" destOrd="0" presId="urn:microsoft.com/office/officeart/2005/8/layout/vList4"/>
    <dgm:cxn modelId="{FEC28531-8669-4EC0-8641-3B4412A0EB6D}" type="presParOf" srcId="{0FA1C025-7EEF-4FA5-8F83-911E4E20F4CA}" destId="{48882B14-AAF7-4ABB-A8CE-E35DE498D8DD}" srcOrd="1" destOrd="0" presId="urn:microsoft.com/office/officeart/2005/8/layout/vList4"/>
    <dgm:cxn modelId="{5CA94813-5E77-42B4-AA36-604271F7CAE4}" type="presParOf" srcId="{0FA1C025-7EEF-4FA5-8F83-911E4E20F4CA}" destId="{AA53D48A-6825-4D3B-BFED-63EB9FD7E9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F8FBB5-E2A3-4B56-A799-95FCBD01A50C}" type="doc">
      <dgm:prSet loTypeId="urn:microsoft.com/office/officeart/2005/8/layout/vList4" loCatId="pictur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98730D60-86AB-47B5-9319-D6B4E2D385D8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Candidate 1</a:t>
          </a:r>
        </a:p>
      </dgm:t>
    </dgm:pt>
    <dgm:pt modelId="{5A603B8C-6627-426D-93B6-C0640C31FEE3}" type="parTrans" cxnId="{19734B79-3366-4C92-A404-88B44580B254}">
      <dgm:prSet/>
      <dgm:spPr/>
      <dgm:t>
        <a:bodyPr/>
        <a:lstStyle/>
        <a:p>
          <a:endParaRPr lang="en-SG"/>
        </a:p>
      </dgm:t>
    </dgm:pt>
    <dgm:pt modelId="{E91ADCB3-74AD-49B8-AE19-EE4FBECA2CB8}" type="sibTrans" cxnId="{19734B79-3366-4C92-A404-88B44580B254}">
      <dgm:prSet/>
      <dgm:spPr/>
      <dgm:t>
        <a:bodyPr/>
        <a:lstStyle/>
        <a:p>
          <a:endParaRPr lang="en-SG"/>
        </a:p>
      </dgm:t>
    </dgm:pt>
    <dgm:pt modelId="{F5FEE871-1D8B-4429-B04F-B1EC3DAA960C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PhD Data Scientist </a:t>
          </a:r>
        </a:p>
      </dgm:t>
    </dgm:pt>
    <dgm:pt modelId="{06D882AB-0DE7-4EEC-BF3A-3737D829541B}" type="parTrans" cxnId="{56A5DD25-492B-4362-A275-9789BEC02101}">
      <dgm:prSet/>
      <dgm:spPr/>
      <dgm:t>
        <a:bodyPr/>
        <a:lstStyle/>
        <a:p>
          <a:endParaRPr lang="en-SG"/>
        </a:p>
      </dgm:t>
    </dgm:pt>
    <dgm:pt modelId="{0D8C3220-2D05-45F5-82B6-08127C22B6C3}" type="sibTrans" cxnId="{56A5DD25-492B-4362-A275-9789BEC02101}">
      <dgm:prSet/>
      <dgm:spPr/>
      <dgm:t>
        <a:bodyPr/>
        <a:lstStyle/>
        <a:p>
          <a:endParaRPr lang="en-SG"/>
        </a:p>
      </dgm:t>
    </dgm:pt>
    <dgm:pt modelId="{96CA0977-7D98-4EBF-9646-4B2143C7F161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Candidate 2</a:t>
          </a:r>
        </a:p>
      </dgm:t>
    </dgm:pt>
    <dgm:pt modelId="{BD03A7EC-E432-4003-9C2C-5496350CAE07}" type="parTrans" cxnId="{A38C88CA-8270-4FD7-93D8-933E61A8A61E}">
      <dgm:prSet/>
      <dgm:spPr/>
      <dgm:t>
        <a:bodyPr/>
        <a:lstStyle/>
        <a:p>
          <a:endParaRPr lang="en-SG"/>
        </a:p>
      </dgm:t>
    </dgm:pt>
    <dgm:pt modelId="{19DE6259-4497-4C1C-9494-923221FC694A}" type="sibTrans" cxnId="{A38C88CA-8270-4FD7-93D8-933E61A8A61E}">
      <dgm:prSet/>
      <dgm:spPr/>
      <dgm:t>
        <a:bodyPr/>
        <a:lstStyle/>
        <a:p>
          <a:endParaRPr lang="en-SG"/>
        </a:p>
      </dgm:t>
    </dgm:pt>
    <dgm:pt modelId="{D3A2137C-086B-4AFF-85FA-3D59D3D571D4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PhD Data Scientist </a:t>
          </a:r>
        </a:p>
      </dgm:t>
    </dgm:pt>
    <dgm:pt modelId="{B76578A0-4CE3-4047-88FC-500A6F6FEC03}" type="parTrans" cxnId="{A6B01D71-F52F-4E44-B6A1-7DECEEE3A1A1}">
      <dgm:prSet/>
      <dgm:spPr/>
      <dgm:t>
        <a:bodyPr/>
        <a:lstStyle/>
        <a:p>
          <a:endParaRPr lang="en-SG"/>
        </a:p>
      </dgm:t>
    </dgm:pt>
    <dgm:pt modelId="{91F9F3F4-CB1D-4747-98A8-B280919722FD}" type="sibTrans" cxnId="{A6B01D71-F52F-4E44-B6A1-7DECEEE3A1A1}">
      <dgm:prSet/>
      <dgm:spPr/>
      <dgm:t>
        <a:bodyPr/>
        <a:lstStyle/>
        <a:p>
          <a:endParaRPr lang="en-SG"/>
        </a:p>
      </dgm:t>
    </dgm:pt>
    <dgm:pt modelId="{F1FD76AC-6412-43EE-A27C-EC30A231162B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Candidate 3</a:t>
          </a:r>
        </a:p>
      </dgm:t>
    </dgm:pt>
    <dgm:pt modelId="{F2D43F6C-F794-4A2B-A859-B3C8A94F6408}" type="parTrans" cxnId="{EC6563E6-3389-41AA-936B-9560C4D31C4B}">
      <dgm:prSet/>
      <dgm:spPr/>
      <dgm:t>
        <a:bodyPr/>
        <a:lstStyle/>
        <a:p>
          <a:endParaRPr lang="en-SG"/>
        </a:p>
      </dgm:t>
    </dgm:pt>
    <dgm:pt modelId="{5DD0F8CB-9DA9-4B88-A504-9AAE9F2DE097}" type="sibTrans" cxnId="{EC6563E6-3389-41AA-936B-9560C4D31C4B}">
      <dgm:prSet/>
      <dgm:spPr/>
      <dgm:t>
        <a:bodyPr/>
        <a:lstStyle/>
        <a:p>
          <a:endParaRPr lang="en-SG"/>
        </a:p>
      </dgm:t>
    </dgm:pt>
    <dgm:pt modelId="{E0B09318-E007-4E72-AAD1-E9D668D95CF6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No PhD</a:t>
          </a:r>
        </a:p>
      </dgm:t>
    </dgm:pt>
    <dgm:pt modelId="{3BAA77F9-0F8B-47E8-8083-9426AE6882D7}" type="parTrans" cxnId="{138C97CB-772A-4180-AD5D-8641553DB471}">
      <dgm:prSet/>
      <dgm:spPr/>
      <dgm:t>
        <a:bodyPr/>
        <a:lstStyle/>
        <a:p>
          <a:endParaRPr lang="en-SG"/>
        </a:p>
      </dgm:t>
    </dgm:pt>
    <dgm:pt modelId="{7AC9FE74-01C9-407F-83B4-47E13BB52B58}" type="sibTrans" cxnId="{138C97CB-772A-4180-AD5D-8641553DB471}">
      <dgm:prSet/>
      <dgm:spPr/>
      <dgm:t>
        <a:bodyPr/>
        <a:lstStyle/>
        <a:p>
          <a:endParaRPr lang="en-SG"/>
        </a:p>
      </dgm:t>
    </dgm:pt>
    <dgm:pt modelId="{14878240-FFB1-472E-B371-E5BF791CBBC5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Customized CV</a:t>
          </a:r>
        </a:p>
      </dgm:t>
    </dgm:pt>
    <dgm:pt modelId="{E0F86B4E-27F8-40DB-A9F5-B8AAA26AE2E6}" type="parTrans" cxnId="{10E5C53C-0453-45EA-AD89-AA7BE779FC79}">
      <dgm:prSet/>
      <dgm:spPr/>
      <dgm:t>
        <a:bodyPr/>
        <a:lstStyle/>
        <a:p>
          <a:endParaRPr lang="en-SG"/>
        </a:p>
      </dgm:t>
    </dgm:pt>
    <dgm:pt modelId="{464889E2-A740-4984-9DA8-2C025759A62D}" type="sibTrans" cxnId="{10E5C53C-0453-45EA-AD89-AA7BE779FC79}">
      <dgm:prSet/>
      <dgm:spPr/>
      <dgm:t>
        <a:bodyPr/>
        <a:lstStyle/>
        <a:p>
          <a:endParaRPr lang="en-SG"/>
        </a:p>
      </dgm:t>
    </dgm:pt>
    <dgm:pt modelId="{8CCCD0C0-23BE-4C5B-9D76-116C31031494}">
      <dgm:prSet/>
      <dgm:spPr/>
      <dgm:t>
        <a:bodyPr/>
        <a:lstStyle/>
        <a:p>
          <a:r>
            <a:rPr lang="en-SG" dirty="0"/>
            <a:t>Minimum inputs in Skills</a:t>
          </a:r>
        </a:p>
      </dgm:t>
    </dgm:pt>
    <dgm:pt modelId="{0C3AF682-82B8-421B-88D5-72D648EF1DC7}" type="parTrans" cxnId="{FC56EB64-929A-4EA3-93E4-6E45B2312224}">
      <dgm:prSet/>
      <dgm:spPr/>
      <dgm:t>
        <a:bodyPr/>
        <a:lstStyle/>
        <a:p>
          <a:endParaRPr lang="en-SG"/>
        </a:p>
      </dgm:t>
    </dgm:pt>
    <dgm:pt modelId="{6CF48A90-B7B7-4186-ABA0-81CA37BA68B0}" type="sibTrans" cxnId="{FC56EB64-929A-4EA3-93E4-6E45B2312224}">
      <dgm:prSet/>
      <dgm:spPr/>
      <dgm:t>
        <a:bodyPr/>
        <a:lstStyle/>
        <a:p>
          <a:endParaRPr lang="en-SG"/>
        </a:p>
      </dgm:t>
    </dgm:pt>
    <dgm:pt modelId="{B1533887-1C5C-4101-BAC7-850445B98D56}">
      <dgm:prSet/>
      <dgm:spPr/>
      <dgm:t>
        <a:bodyPr/>
        <a:lstStyle/>
        <a:p>
          <a:r>
            <a:rPr lang="en-SG"/>
            <a:t>Minimum inputs in Skills</a:t>
          </a:r>
          <a:endParaRPr lang="en-SG" dirty="0"/>
        </a:p>
      </dgm:t>
    </dgm:pt>
    <dgm:pt modelId="{B0137D74-469D-45D5-8105-117B0A142AD4}" type="parTrans" cxnId="{73314A90-E59D-42CE-89AC-13BC4C04AE59}">
      <dgm:prSet/>
      <dgm:spPr/>
      <dgm:t>
        <a:bodyPr/>
        <a:lstStyle/>
        <a:p>
          <a:endParaRPr lang="en-SG"/>
        </a:p>
      </dgm:t>
    </dgm:pt>
    <dgm:pt modelId="{9C80C916-8563-4756-947A-630B4724560B}" type="sibTrans" cxnId="{73314A90-E59D-42CE-89AC-13BC4C04AE59}">
      <dgm:prSet/>
      <dgm:spPr/>
      <dgm:t>
        <a:bodyPr/>
        <a:lstStyle/>
        <a:p>
          <a:endParaRPr lang="en-SG"/>
        </a:p>
      </dgm:t>
    </dgm:pt>
    <dgm:pt modelId="{4D208F1A-0DEE-4CB0-B4E2-57D80FDA1E94}" type="pres">
      <dgm:prSet presAssocID="{EBF8FBB5-E2A3-4B56-A799-95FCBD01A50C}" presName="linear" presStyleCnt="0">
        <dgm:presLayoutVars>
          <dgm:dir/>
          <dgm:resizeHandles val="exact"/>
        </dgm:presLayoutVars>
      </dgm:prSet>
      <dgm:spPr/>
    </dgm:pt>
    <dgm:pt modelId="{F82D5EFB-6321-48AB-98CE-38F96A1A3272}" type="pres">
      <dgm:prSet presAssocID="{98730D60-86AB-47B5-9319-D6B4E2D385D8}" presName="comp" presStyleCnt="0"/>
      <dgm:spPr/>
    </dgm:pt>
    <dgm:pt modelId="{EB58DEC0-282B-4950-8D5B-F3446B2B4BB5}" type="pres">
      <dgm:prSet presAssocID="{98730D60-86AB-47B5-9319-D6B4E2D385D8}" presName="box" presStyleLbl="node1" presStyleIdx="0" presStyleCnt="3"/>
      <dgm:spPr/>
    </dgm:pt>
    <dgm:pt modelId="{0A9E3440-4575-4BD9-8666-8D1466B248AF}" type="pres">
      <dgm:prSet presAssocID="{98730D60-86AB-47B5-9319-D6B4E2D385D8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488C0B1-C4A1-44A3-8586-DC3424502B32}" type="pres">
      <dgm:prSet presAssocID="{98730D60-86AB-47B5-9319-D6B4E2D385D8}" presName="text" presStyleLbl="node1" presStyleIdx="0" presStyleCnt="3">
        <dgm:presLayoutVars>
          <dgm:bulletEnabled val="1"/>
        </dgm:presLayoutVars>
      </dgm:prSet>
      <dgm:spPr/>
    </dgm:pt>
    <dgm:pt modelId="{8B0AAC6E-AC90-4B01-9265-C2EBC990AEF1}" type="pres">
      <dgm:prSet presAssocID="{E91ADCB3-74AD-49B8-AE19-EE4FBECA2CB8}" presName="spacer" presStyleCnt="0"/>
      <dgm:spPr/>
    </dgm:pt>
    <dgm:pt modelId="{FD9B25C7-63F1-4B4C-A6D9-76C341805AE6}" type="pres">
      <dgm:prSet presAssocID="{96CA0977-7D98-4EBF-9646-4B2143C7F161}" presName="comp" presStyleCnt="0"/>
      <dgm:spPr/>
    </dgm:pt>
    <dgm:pt modelId="{A01C1207-F083-43B6-A9B9-70CF39A6B421}" type="pres">
      <dgm:prSet presAssocID="{96CA0977-7D98-4EBF-9646-4B2143C7F161}" presName="box" presStyleLbl="node1" presStyleIdx="1" presStyleCnt="3"/>
      <dgm:spPr/>
    </dgm:pt>
    <dgm:pt modelId="{FEF70294-01CB-40C6-9E8A-E2EE8496DC77}" type="pres">
      <dgm:prSet presAssocID="{96CA0977-7D98-4EBF-9646-4B2143C7F161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B2F66E-BAD9-4C16-BE25-4AD3FAF8AAAB}" type="pres">
      <dgm:prSet presAssocID="{96CA0977-7D98-4EBF-9646-4B2143C7F161}" presName="text" presStyleLbl="node1" presStyleIdx="1" presStyleCnt="3">
        <dgm:presLayoutVars>
          <dgm:bulletEnabled val="1"/>
        </dgm:presLayoutVars>
      </dgm:prSet>
      <dgm:spPr/>
    </dgm:pt>
    <dgm:pt modelId="{11779ED2-88FB-4937-A0E2-39B55A6C5361}" type="pres">
      <dgm:prSet presAssocID="{19DE6259-4497-4C1C-9494-923221FC694A}" presName="spacer" presStyleCnt="0"/>
      <dgm:spPr/>
    </dgm:pt>
    <dgm:pt modelId="{0FA1C025-7EEF-4FA5-8F83-911E4E20F4CA}" type="pres">
      <dgm:prSet presAssocID="{F1FD76AC-6412-43EE-A27C-EC30A231162B}" presName="comp" presStyleCnt="0"/>
      <dgm:spPr/>
    </dgm:pt>
    <dgm:pt modelId="{7F609670-FE90-4641-B6D3-F34CCE08E4EF}" type="pres">
      <dgm:prSet presAssocID="{F1FD76AC-6412-43EE-A27C-EC30A231162B}" presName="box" presStyleLbl="node1" presStyleIdx="2" presStyleCnt="3"/>
      <dgm:spPr/>
    </dgm:pt>
    <dgm:pt modelId="{48882B14-AAF7-4ABB-A8CE-E35DE498D8DD}" type="pres">
      <dgm:prSet presAssocID="{F1FD76AC-6412-43EE-A27C-EC30A231162B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AA53D48A-6825-4D3B-BFED-63EB9FD7E967}" type="pres">
      <dgm:prSet presAssocID="{F1FD76AC-6412-43EE-A27C-EC30A231162B}" presName="text" presStyleLbl="node1" presStyleIdx="2" presStyleCnt="3">
        <dgm:presLayoutVars>
          <dgm:bulletEnabled val="1"/>
        </dgm:presLayoutVars>
      </dgm:prSet>
      <dgm:spPr/>
    </dgm:pt>
  </dgm:ptLst>
  <dgm:cxnLst>
    <dgm:cxn modelId="{0D5CB904-BFB6-43B2-AAB8-1FD7ED7D11DD}" type="presOf" srcId="{F1FD76AC-6412-43EE-A27C-EC30A231162B}" destId="{7F609670-FE90-4641-B6D3-F34CCE08E4EF}" srcOrd="0" destOrd="0" presId="urn:microsoft.com/office/officeart/2005/8/layout/vList4"/>
    <dgm:cxn modelId="{8A00B90D-40F3-4F66-9702-5490A38127FA}" type="presOf" srcId="{8CCCD0C0-23BE-4C5B-9D76-116C31031494}" destId="{8488C0B1-C4A1-44A3-8586-DC3424502B32}" srcOrd="1" destOrd="2" presId="urn:microsoft.com/office/officeart/2005/8/layout/vList4"/>
    <dgm:cxn modelId="{2AF29214-4ADC-4274-9D13-2837010F4CD0}" type="presOf" srcId="{E0B09318-E007-4E72-AAD1-E9D668D95CF6}" destId="{7F609670-FE90-4641-B6D3-F34CCE08E4EF}" srcOrd="0" destOrd="1" presId="urn:microsoft.com/office/officeart/2005/8/layout/vList4"/>
    <dgm:cxn modelId="{5859A114-A91F-4E7E-9711-58BDCB9F4DCF}" type="presOf" srcId="{B1533887-1C5C-4101-BAC7-850445B98D56}" destId="{A01C1207-F083-43B6-A9B9-70CF39A6B421}" srcOrd="0" destOrd="2" presId="urn:microsoft.com/office/officeart/2005/8/layout/vList4"/>
    <dgm:cxn modelId="{5F1EED18-836E-4387-8883-1029FD9AFBA1}" type="presOf" srcId="{14878240-FFB1-472E-B371-E5BF791CBBC5}" destId="{AA53D48A-6825-4D3B-BFED-63EB9FD7E967}" srcOrd="1" destOrd="2" presId="urn:microsoft.com/office/officeart/2005/8/layout/vList4"/>
    <dgm:cxn modelId="{BD6CA41C-6173-46C1-933B-A4557350596C}" type="presOf" srcId="{B1533887-1C5C-4101-BAC7-850445B98D56}" destId="{91B2F66E-BAD9-4C16-BE25-4AD3FAF8AAAB}" srcOrd="1" destOrd="2" presId="urn:microsoft.com/office/officeart/2005/8/layout/vList4"/>
    <dgm:cxn modelId="{56A5DD25-492B-4362-A275-9789BEC02101}" srcId="{98730D60-86AB-47B5-9319-D6B4E2D385D8}" destId="{F5FEE871-1D8B-4429-B04F-B1EC3DAA960C}" srcOrd="0" destOrd="0" parTransId="{06D882AB-0DE7-4EEC-BF3A-3737D829541B}" sibTransId="{0D8C3220-2D05-45F5-82B6-08127C22B6C3}"/>
    <dgm:cxn modelId="{C784173A-FE83-4A4F-A08D-AF6FDF8B73BD}" type="presOf" srcId="{96CA0977-7D98-4EBF-9646-4B2143C7F161}" destId="{A01C1207-F083-43B6-A9B9-70CF39A6B421}" srcOrd="0" destOrd="0" presId="urn:microsoft.com/office/officeart/2005/8/layout/vList4"/>
    <dgm:cxn modelId="{10E5C53C-0453-45EA-AD89-AA7BE779FC79}" srcId="{F1FD76AC-6412-43EE-A27C-EC30A231162B}" destId="{14878240-FFB1-472E-B371-E5BF791CBBC5}" srcOrd="1" destOrd="0" parTransId="{E0F86B4E-27F8-40DB-A9F5-B8AAA26AE2E6}" sibTransId="{464889E2-A740-4984-9DA8-2C025759A62D}"/>
    <dgm:cxn modelId="{5627285B-3F63-4024-ADFF-6239A7D73A03}" type="presOf" srcId="{E0B09318-E007-4E72-AAD1-E9D668D95CF6}" destId="{AA53D48A-6825-4D3B-BFED-63EB9FD7E967}" srcOrd="1" destOrd="1" presId="urn:microsoft.com/office/officeart/2005/8/layout/vList4"/>
    <dgm:cxn modelId="{30C21141-5358-49AE-8321-A0CF988C6EDD}" type="presOf" srcId="{F5FEE871-1D8B-4429-B04F-B1EC3DAA960C}" destId="{8488C0B1-C4A1-44A3-8586-DC3424502B32}" srcOrd="1" destOrd="1" presId="urn:microsoft.com/office/officeart/2005/8/layout/vList4"/>
    <dgm:cxn modelId="{FC56EB64-929A-4EA3-93E4-6E45B2312224}" srcId="{98730D60-86AB-47B5-9319-D6B4E2D385D8}" destId="{8CCCD0C0-23BE-4C5B-9D76-116C31031494}" srcOrd="1" destOrd="0" parTransId="{0C3AF682-82B8-421B-88D5-72D648EF1DC7}" sibTransId="{6CF48A90-B7B7-4186-ABA0-81CA37BA68B0}"/>
    <dgm:cxn modelId="{A8705667-B49B-4031-91D5-658ED1E4F044}" type="presOf" srcId="{98730D60-86AB-47B5-9319-D6B4E2D385D8}" destId="{EB58DEC0-282B-4950-8D5B-F3446B2B4BB5}" srcOrd="0" destOrd="0" presId="urn:microsoft.com/office/officeart/2005/8/layout/vList4"/>
    <dgm:cxn modelId="{EB494B6C-9894-4D95-8BE7-4CE45F0FE858}" type="presOf" srcId="{14878240-FFB1-472E-B371-E5BF791CBBC5}" destId="{7F609670-FE90-4641-B6D3-F34CCE08E4EF}" srcOrd="0" destOrd="2" presId="urn:microsoft.com/office/officeart/2005/8/layout/vList4"/>
    <dgm:cxn modelId="{410B3C4F-3E8C-4B52-870E-30E079D53D4D}" type="presOf" srcId="{D3A2137C-086B-4AFF-85FA-3D59D3D571D4}" destId="{A01C1207-F083-43B6-A9B9-70CF39A6B421}" srcOrd="0" destOrd="1" presId="urn:microsoft.com/office/officeart/2005/8/layout/vList4"/>
    <dgm:cxn modelId="{8F13C46F-00EA-4779-9698-42039CE0415F}" type="presOf" srcId="{F1FD76AC-6412-43EE-A27C-EC30A231162B}" destId="{AA53D48A-6825-4D3B-BFED-63EB9FD7E967}" srcOrd="1" destOrd="0" presId="urn:microsoft.com/office/officeart/2005/8/layout/vList4"/>
    <dgm:cxn modelId="{C0660450-FF78-469C-895C-62820C2462BC}" type="presOf" srcId="{98730D60-86AB-47B5-9319-D6B4E2D385D8}" destId="{8488C0B1-C4A1-44A3-8586-DC3424502B32}" srcOrd="1" destOrd="0" presId="urn:microsoft.com/office/officeart/2005/8/layout/vList4"/>
    <dgm:cxn modelId="{A6B01D71-F52F-4E44-B6A1-7DECEEE3A1A1}" srcId="{96CA0977-7D98-4EBF-9646-4B2143C7F161}" destId="{D3A2137C-086B-4AFF-85FA-3D59D3D571D4}" srcOrd="0" destOrd="0" parTransId="{B76578A0-4CE3-4047-88FC-500A6F6FEC03}" sibTransId="{91F9F3F4-CB1D-4747-98A8-B280919722FD}"/>
    <dgm:cxn modelId="{19734B79-3366-4C92-A404-88B44580B254}" srcId="{EBF8FBB5-E2A3-4B56-A799-95FCBD01A50C}" destId="{98730D60-86AB-47B5-9319-D6B4E2D385D8}" srcOrd="0" destOrd="0" parTransId="{5A603B8C-6627-426D-93B6-C0640C31FEE3}" sibTransId="{E91ADCB3-74AD-49B8-AE19-EE4FBECA2CB8}"/>
    <dgm:cxn modelId="{A861457A-B905-446D-A796-8182008FE8AD}" type="presOf" srcId="{F5FEE871-1D8B-4429-B04F-B1EC3DAA960C}" destId="{EB58DEC0-282B-4950-8D5B-F3446B2B4BB5}" srcOrd="0" destOrd="1" presId="urn:microsoft.com/office/officeart/2005/8/layout/vList4"/>
    <dgm:cxn modelId="{73314A90-E59D-42CE-89AC-13BC4C04AE59}" srcId="{96CA0977-7D98-4EBF-9646-4B2143C7F161}" destId="{B1533887-1C5C-4101-BAC7-850445B98D56}" srcOrd="1" destOrd="0" parTransId="{B0137D74-469D-45D5-8105-117B0A142AD4}" sibTransId="{9C80C916-8563-4756-947A-630B4724560B}"/>
    <dgm:cxn modelId="{953415B3-2A6C-4D1A-9175-C973636CB042}" type="presOf" srcId="{D3A2137C-086B-4AFF-85FA-3D59D3D571D4}" destId="{91B2F66E-BAD9-4C16-BE25-4AD3FAF8AAAB}" srcOrd="1" destOrd="1" presId="urn:microsoft.com/office/officeart/2005/8/layout/vList4"/>
    <dgm:cxn modelId="{C01037C8-2F4A-4382-96B9-B584D549A722}" type="presOf" srcId="{8CCCD0C0-23BE-4C5B-9D76-116C31031494}" destId="{EB58DEC0-282B-4950-8D5B-F3446B2B4BB5}" srcOrd="0" destOrd="2" presId="urn:microsoft.com/office/officeart/2005/8/layout/vList4"/>
    <dgm:cxn modelId="{A38C88CA-8270-4FD7-93D8-933E61A8A61E}" srcId="{EBF8FBB5-E2A3-4B56-A799-95FCBD01A50C}" destId="{96CA0977-7D98-4EBF-9646-4B2143C7F161}" srcOrd="1" destOrd="0" parTransId="{BD03A7EC-E432-4003-9C2C-5496350CAE07}" sibTransId="{19DE6259-4497-4C1C-9494-923221FC694A}"/>
    <dgm:cxn modelId="{138C97CB-772A-4180-AD5D-8641553DB471}" srcId="{F1FD76AC-6412-43EE-A27C-EC30A231162B}" destId="{E0B09318-E007-4E72-AAD1-E9D668D95CF6}" srcOrd="0" destOrd="0" parTransId="{3BAA77F9-0F8B-47E8-8083-9426AE6882D7}" sibTransId="{7AC9FE74-01C9-407F-83B4-47E13BB52B58}"/>
    <dgm:cxn modelId="{CB7384E1-B842-4867-B9D6-F260101D08C1}" type="presOf" srcId="{EBF8FBB5-E2A3-4B56-A799-95FCBD01A50C}" destId="{4D208F1A-0DEE-4CB0-B4E2-57D80FDA1E94}" srcOrd="0" destOrd="0" presId="urn:microsoft.com/office/officeart/2005/8/layout/vList4"/>
    <dgm:cxn modelId="{DD6C84E5-E559-4EF9-A4ED-1AE6074D6AFD}" type="presOf" srcId="{96CA0977-7D98-4EBF-9646-4B2143C7F161}" destId="{91B2F66E-BAD9-4C16-BE25-4AD3FAF8AAAB}" srcOrd="1" destOrd="0" presId="urn:microsoft.com/office/officeart/2005/8/layout/vList4"/>
    <dgm:cxn modelId="{EC6563E6-3389-41AA-936B-9560C4D31C4B}" srcId="{EBF8FBB5-E2A3-4B56-A799-95FCBD01A50C}" destId="{F1FD76AC-6412-43EE-A27C-EC30A231162B}" srcOrd="2" destOrd="0" parTransId="{F2D43F6C-F794-4A2B-A859-B3C8A94F6408}" sibTransId="{5DD0F8CB-9DA9-4B88-A504-9AAE9F2DE097}"/>
    <dgm:cxn modelId="{B62FCA00-C2AB-497A-AE53-0AF37B6D69C4}" type="presParOf" srcId="{4D208F1A-0DEE-4CB0-B4E2-57D80FDA1E94}" destId="{F82D5EFB-6321-48AB-98CE-38F96A1A3272}" srcOrd="0" destOrd="0" presId="urn:microsoft.com/office/officeart/2005/8/layout/vList4"/>
    <dgm:cxn modelId="{A797CCC7-FC18-4800-B9C0-2D18F1B1685B}" type="presParOf" srcId="{F82D5EFB-6321-48AB-98CE-38F96A1A3272}" destId="{EB58DEC0-282B-4950-8D5B-F3446B2B4BB5}" srcOrd="0" destOrd="0" presId="urn:microsoft.com/office/officeart/2005/8/layout/vList4"/>
    <dgm:cxn modelId="{DD2E8B18-ECB2-4095-B041-3E9E43D90D0B}" type="presParOf" srcId="{F82D5EFB-6321-48AB-98CE-38F96A1A3272}" destId="{0A9E3440-4575-4BD9-8666-8D1466B248AF}" srcOrd="1" destOrd="0" presId="urn:microsoft.com/office/officeart/2005/8/layout/vList4"/>
    <dgm:cxn modelId="{F423D522-32BB-4506-A7FD-4422012ACC4F}" type="presParOf" srcId="{F82D5EFB-6321-48AB-98CE-38F96A1A3272}" destId="{8488C0B1-C4A1-44A3-8586-DC3424502B32}" srcOrd="2" destOrd="0" presId="urn:microsoft.com/office/officeart/2005/8/layout/vList4"/>
    <dgm:cxn modelId="{C3E5AC3A-9708-40AB-97EB-0252D9045954}" type="presParOf" srcId="{4D208F1A-0DEE-4CB0-B4E2-57D80FDA1E94}" destId="{8B0AAC6E-AC90-4B01-9265-C2EBC990AEF1}" srcOrd="1" destOrd="0" presId="urn:microsoft.com/office/officeart/2005/8/layout/vList4"/>
    <dgm:cxn modelId="{D24A6E48-698D-4F2D-9DA7-305A6BA52C8A}" type="presParOf" srcId="{4D208F1A-0DEE-4CB0-B4E2-57D80FDA1E94}" destId="{FD9B25C7-63F1-4B4C-A6D9-76C341805AE6}" srcOrd="2" destOrd="0" presId="urn:microsoft.com/office/officeart/2005/8/layout/vList4"/>
    <dgm:cxn modelId="{C4FAB57C-A0DB-4B6D-AB2C-7D250589B9A5}" type="presParOf" srcId="{FD9B25C7-63F1-4B4C-A6D9-76C341805AE6}" destId="{A01C1207-F083-43B6-A9B9-70CF39A6B421}" srcOrd="0" destOrd="0" presId="urn:microsoft.com/office/officeart/2005/8/layout/vList4"/>
    <dgm:cxn modelId="{0680C61F-30A4-43A9-8B60-64AC907724B7}" type="presParOf" srcId="{FD9B25C7-63F1-4B4C-A6D9-76C341805AE6}" destId="{FEF70294-01CB-40C6-9E8A-E2EE8496DC77}" srcOrd="1" destOrd="0" presId="urn:microsoft.com/office/officeart/2005/8/layout/vList4"/>
    <dgm:cxn modelId="{0729F2BB-F302-4B88-9C3C-A440FC1DA67C}" type="presParOf" srcId="{FD9B25C7-63F1-4B4C-A6D9-76C341805AE6}" destId="{91B2F66E-BAD9-4C16-BE25-4AD3FAF8AAAB}" srcOrd="2" destOrd="0" presId="urn:microsoft.com/office/officeart/2005/8/layout/vList4"/>
    <dgm:cxn modelId="{659C4D8D-E806-4B19-80A6-B1DF9A0D6EDC}" type="presParOf" srcId="{4D208F1A-0DEE-4CB0-B4E2-57D80FDA1E94}" destId="{11779ED2-88FB-4937-A0E2-39B55A6C5361}" srcOrd="3" destOrd="0" presId="urn:microsoft.com/office/officeart/2005/8/layout/vList4"/>
    <dgm:cxn modelId="{974A6348-B35C-4EF3-8B04-A0471856951B}" type="presParOf" srcId="{4D208F1A-0DEE-4CB0-B4E2-57D80FDA1E94}" destId="{0FA1C025-7EEF-4FA5-8F83-911E4E20F4CA}" srcOrd="4" destOrd="0" presId="urn:microsoft.com/office/officeart/2005/8/layout/vList4"/>
    <dgm:cxn modelId="{CDA27411-23F1-453A-8BB2-175C3C7E3FAF}" type="presParOf" srcId="{0FA1C025-7EEF-4FA5-8F83-911E4E20F4CA}" destId="{7F609670-FE90-4641-B6D3-F34CCE08E4EF}" srcOrd="0" destOrd="0" presId="urn:microsoft.com/office/officeart/2005/8/layout/vList4"/>
    <dgm:cxn modelId="{FEC28531-8669-4EC0-8641-3B4412A0EB6D}" type="presParOf" srcId="{0FA1C025-7EEF-4FA5-8F83-911E4E20F4CA}" destId="{48882B14-AAF7-4ABB-A8CE-E35DE498D8DD}" srcOrd="1" destOrd="0" presId="urn:microsoft.com/office/officeart/2005/8/layout/vList4"/>
    <dgm:cxn modelId="{5CA94813-5E77-42B4-AA36-604271F7CAE4}" type="presParOf" srcId="{0FA1C025-7EEF-4FA5-8F83-911E4E20F4CA}" destId="{AA53D48A-6825-4D3B-BFED-63EB9FD7E9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F8FBB5-E2A3-4B56-A799-95FCBD01A50C}" type="doc">
      <dgm:prSet loTypeId="urn:microsoft.com/office/officeart/2005/8/layout/vList4" loCatId="pictur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98730D60-86AB-47B5-9319-D6B4E2D385D8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SG" dirty="0"/>
            <a:t>Candidate 1</a:t>
          </a:r>
        </a:p>
      </dgm:t>
    </dgm:pt>
    <dgm:pt modelId="{5A603B8C-6627-426D-93B6-C0640C31FEE3}" type="parTrans" cxnId="{19734B79-3366-4C92-A404-88B44580B254}">
      <dgm:prSet/>
      <dgm:spPr/>
      <dgm:t>
        <a:bodyPr/>
        <a:lstStyle/>
        <a:p>
          <a:endParaRPr lang="en-SG"/>
        </a:p>
      </dgm:t>
    </dgm:pt>
    <dgm:pt modelId="{E91ADCB3-74AD-49B8-AE19-EE4FBECA2CB8}" type="sibTrans" cxnId="{19734B79-3366-4C92-A404-88B44580B254}">
      <dgm:prSet/>
      <dgm:spPr/>
      <dgm:t>
        <a:bodyPr/>
        <a:lstStyle/>
        <a:p>
          <a:endParaRPr lang="en-SG"/>
        </a:p>
      </dgm:t>
    </dgm:pt>
    <dgm:pt modelId="{F5FEE871-1D8B-4429-B04F-B1EC3DAA960C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SG" dirty="0"/>
            <a:t>PhD Data Scientist </a:t>
          </a:r>
        </a:p>
      </dgm:t>
    </dgm:pt>
    <dgm:pt modelId="{06D882AB-0DE7-4EEC-BF3A-3737D829541B}" type="parTrans" cxnId="{56A5DD25-492B-4362-A275-9789BEC02101}">
      <dgm:prSet/>
      <dgm:spPr/>
      <dgm:t>
        <a:bodyPr/>
        <a:lstStyle/>
        <a:p>
          <a:endParaRPr lang="en-SG"/>
        </a:p>
      </dgm:t>
    </dgm:pt>
    <dgm:pt modelId="{0D8C3220-2D05-45F5-82B6-08127C22B6C3}" type="sibTrans" cxnId="{56A5DD25-492B-4362-A275-9789BEC02101}">
      <dgm:prSet/>
      <dgm:spPr/>
      <dgm:t>
        <a:bodyPr/>
        <a:lstStyle/>
        <a:p>
          <a:endParaRPr lang="en-SG"/>
        </a:p>
      </dgm:t>
    </dgm:pt>
    <dgm:pt modelId="{96CA0977-7D98-4EBF-9646-4B2143C7F161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SG" dirty="0"/>
            <a:t>Candidate 2</a:t>
          </a:r>
        </a:p>
      </dgm:t>
    </dgm:pt>
    <dgm:pt modelId="{BD03A7EC-E432-4003-9C2C-5496350CAE07}" type="parTrans" cxnId="{A38C88CA-8270-4FD7-93D8-933E61A8A61E}">
      <dgm:prSet/>
      <dgm:spPr/>
      <dgm:t>
        <a:bodyPr/>
        <a:lstStyle/>
        <a:p>
          <a:endParaRPr lang="en-SG"/>
        </a:p>
      </dgm:t>
    </dgm:pt>
    <dgm:pt modelId="{19DE6259-4497-4C1C-9494-923221FC694A}" type="sibTrans" cxnId="{A38C88CA-8270-4FD7-93D8-933E61A8A61E}">
      <dgm:prSet/>
      <dgm:spPr/>
      <dgm:t>
        <a:bodyPr/>
        <a:lstStyle/>
        <a:p>
          <a:endParaRPr lang="en-SG"/>
        </a:p>
      </dgm:t>
    </dgm:pt>
    <dgm:pt modelId="{D3A2137C-086B-4AFF-85FA-3D59D3D571D4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SG"/>
            <a:t>PhD Data Scientist </a:t>
          </a:r>
          <a:endParaRPr lang="en-SG" dirty="0"/>
        </a:p>
      </dgm:t>
    </dgm:pt>
    <dgm:pt modelId="{B76578A0-4CE3-4047-88FC-500A6F6FEC03}" type="parTrans" cxnId="{A6B01D71-F52F-4E44-B6A1-7DECEEE3A1A1}">
      <dgm:prSet/>
      <dgm:spPr/>
      <dgm:t>
        <a:bodyPr/>
        <a:lstStyle/>
        <a:p>
          <a:endParaRPr lang="en-SG"/>
        </a:p>
      </dgm:t>
    </dgm:pt>
    <dgm:pt modelId="{91F9F3F4-CB1D-4747-98A8-B280919722FD}" type="sibTrans" cxnId="{A6B01D71-F52F-4E44-B6A1-7DECEEE3A1A1}">
      <dgm:prSet/>
      <dgm:spPr/>
      <dgm:t>
        <a:bodyPr/>
        <a:lstStyle/>
        <a:p>
          <a:endParaRPr lang="en-SG"/>
        </a:p>
      </dgm:t>
    </dgm:pt>
    <dgm:pt modelId="{F1FD76AC-6412-43EE-A27C-EC30A231162B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Candidate 3</a:t>
          </a:r>
        </a:p>
      </dgm:t>
    </dgm:pt>
    <dgm:pt modelId="{F2D43F6C-F794-4A2B-A859-B3C8A94F6408}" type="parTrans" cxnId="{EC6563E6-3389-41AA-936B-9560C4D31C4B}">
      <dgm:prSet/>
      <dgm:spPr/>
      <dgm:t>
        <a:bodyPr/>
        <a:lstStyle/>
        <a:p>
          <a:endParaRPr lang="en-SG"/>
        </a:p>
      </dgm:t>
    </dgm:pt>
    <dgm:pt modelId="{5DD0F8CB-9DA9-4B88-A504-9AAE9F2DE097}" type="sibTrans" cxnId="{EC6563E6-3389-41AA-936B-9560C4D31C4B}">
      <dgm:prSet/>
      <dgm:spPr/>
      <dgm:t>
        <a:bodyPr/>
        <a:lstStyle/>
        <a:p>
          <a:endParaRPr lang="en-SG"/>
        </a:p>
      </dgm:t>
    </dgm:pt>
    <dgm:pt modelId="{E0B09318-E007-4E72-AAD1-E9D668D95CF6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No PhD</a:t>
          </a:r>
        </a:p>
      </dgm:t>
    </dgm:pt>
    <dgm:pt modelId="{3BAA77F9-0F8B-47E8-8083-9426AE6882D7}" type="parTrans" cxnId="{138C97CB-772A-4180-AD5D-8641553DB471}">
      <dgm:prSet/>
      <dgm:spPr/>
      <dgm:t>
        <a:bodyPr/>
        <a:lstStyle/>
        <a:p>
          <a:endParaRPr lang="en-SG"/>
        </a:p>
      </dgm:t>
    </dgm:pt>
    <dgm:pt modelId="{7AC9FE74-01C9-407F-83B4-47E13BB52B58}" type="sibTrans" cxnId="{138C97CB-772A-4180-AD5D-8641553DB471}">
      <dgm:prSet/>
      <dgm:spPr/>
      <dgm:t>
        <a:bodyPr/>
        <a:lstStyle/>
        <a:p>
          <a:endParaRPr lang="en-SG"/>
        </a:p>
      </dgm:t>
    </dgm:pt>
    <dgm:pt modelId="{14878240-FFB1-472E-B371-E5BF791CBBC5}">
      <dgm:prSet phldrT="[Text]"/>
      <dgm:spPr>
        <a:solidFill>
          <a:schemeClr val="tx1"/>
        </a:solidFill>
      </dgm:spPr>
      <dgm:t>
        <a:bodyPr/>
        <a:lstStyle/>
        <a:p>
          <a:r>
            <a:rPr lang="en-SG" dirty="0"/>
            <a:t>Customized CV</a:t>
          </a:r>
        </a:p>
      </dgm:t>
    </dgm:pt>
    <dgm:pt modelId="{E0F86B4E-27F8-40DB-A9F5-B8AAA26AE2E6}" type="parTrans" cxnId="{10E5C53C-0453-45EA-AD89-AA7BE779FC79}">
      <dgm:prSet/>
      <dgm:spPr/>
      <dgm:t>
        <a:bodyPr/>
        <a:lstStyle/>
        <a:p>
          <a:endParaRPr lang="en-SG"/>
        </a:p>
      </dgm:t>
    </dgm:pt>
    <dgm:pt modelId="{464889E2-A740-4984-9DA8-2C025759A62D}" type="sibTrans" cxnId="{10E5C53C-0453-45EA-AD89-AA7BE779FC79}">
      <dgm:prSet/>
      <dgm:spPr/>
      <dgm:t>
        <a:bodyPr/>
        <a:lstStyle/>
        <a:p>
          <a:endParaRPr lang="en-SG"/>
        </a:p>
      </dgm:t>
    </dgm:pt>
    <dgm:pt modelId="{449B20E1-7BC0-4B01-9568-13E6B9027A63}">
      <dgm:prSet/>
      <dgm:spPr/>
      <dgm:t>
        <a:bodyPr/>
        <a:lstStyle/>
        <a:p>
          <a:r>
            <a:rPr lang="en-SG" dirty="0"/>
            <a:t>Minimum inputs in Skills</a:t>
          </a:r>
        </a:p>
      </dgm:t>
    </dgm:pt>
    <dgm:pt modelId="{CF8B477F-5F33-4CFB-AE9A-824D1779DDF6}" type="parTrans" cxnId="{363A0534-43D0-4921-B9D6-3BAE64B7CC83}">
      <dgm:prSet/>
      <dgm:spPr/>
      <dgm:t>
        <a:bodyPr/>
        <a:lstStyle/>
        <a:p>
          <a:endParaRPr lang="en-SG"/>
        </a:p>
      </dgm:t>
    </dgm:pt>
    <dgm:pt modelId="{6BB64C6B-3925-4AEA-BBFC-C6E742EE969A}" type="sibTrans" cxnId="{363A0534-43D0-4921-B9D6-3BAE64B7CC83}">
      <dgm:prSet/>
      <dgm:spPr/>
      <dgm:t>
        <a:bodyPr/>
        <a:lstStyle/>
        <a:p>
          <a:endParaRPr lang="en-SG"/>
        </a:p>
      </dgm:t>
    </dgm:pt>
    <dgm:pt modelId="{35235B29-E0BC-4707-A6E0-B833F4C31989}">
      <dgm:prSet/>
      <dgm:spPr/>
      <dgm:t>
        <a:bodyPr/>
        <a:lstStyle/>
        <a:p>
          <a:r>
            <a:rPr lang="en-SG"/>
            <a:t>Minimum inputs in Skills</a:t>
          </a:r>
          <a:endParaRPr lang="en-SG" dirty="0"/>
        </a:p>
      </dgm:t>
    </dgm:pt>
    <dgm:pt modelId="{E5890E99-BD48-469D-AC63-BA14BF7BED41}" type="parTrans" cxnId="{A88C517A-AABA-49BE-8E3D-741405FF2F12}">
      <dgm:prSet/>
      <dgm:spPr/>
      <dgm:t>
        <a:bodyPr/>
        <a:lstStyle/>
        <a:p>
          <a:endParaRPr lang="en-SG"/>
        </a:p>
      </dgm:t>
    </dgm:pt>
    <dgm:pt modelId="{2B34AE55-7CE6-49D0-B413-5A5E21D7BC60}" type="sibTrans" cxnId="{A88C517A-AABA-49BE-8E3D-741405FF2F12}">
      <dgm:prSet/>
      <dgm:spPr/>
      <dgm:t>
        <a:bodyPr/>
        <a:lstStyle/>
        <a:p>
          <a:endParaRPr lang="en-SG"/>
        </a:p>
      </dgm:t>
    </dgm:pt>
    <dgm:pt modelId="{4D208F1A-0DEE-4CB0-B4E2-57D80FDA1E94}" type="pres">
      <dgm:prSet presAssocID="{EBF8FBB5-E2A3-4B56-A799-95FCBD01A50C}" presName="linear" presStyleCnt="0">
        <dgm:presLayoutVars>
          <dgm:dir/>
          <dgm:resizeHandles val="exact"/>
        </dgm:presLayoutVars>
      </dgm:prSet>
      <dgm:spPr/>
    </dgm:pt>
    <dgm:pt modelId="{F82D5EFB-6321-48AB-98CE-38F96A1A3272}" type="pres">
      <dgm:prSet presAssocID="{98730D60-86AB-47B5-9319-D6B4E2D385D8}" presName="comp" presStyleCnt="0"/>
      <dgm:spPr/>
    </dgm:pt>
    <dgm:pt modelId="{EB58DEC0-282B-4950-8D5B-F3446B2B4BB5}" type="pres">
      <dgm:prSet presAssocID="{98730D60-86AB-47B5-9319-D6B4E2D385D8}" presName="box" presStyleLbl="node1" presStyleIdx="0" presStyleCnt="3"/>
      <dgm:spPr/>
    </dgm:pt>
    <dgm:pt modelId="{0A9E3440-4575-4BD9-8666-8D1466B248AF}" type="pres">
      <dgm:prSet presAssocID="{98730D60-86AB-47B5-9319-D6B4E2D385D8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488C0B1-C4A1-44A3-8586-DC3424502B32}" type="pres">
      <dgm:prSet presAssocID="{98730D60-86AB-47B5-9319-D6B4E2D385D8}" presName="text" presStyleLbl="node1" presStyleIdx="0" presStyleCnt="3">
        <dgm:presLayoutVars>
          <dgm:bulletEnabled val="1"/>
        </dgm:presLayoutVars>
      </dgm:prSet>
      <dgm:spPr/>
    </dgm:pt>
    <dgm:pt modelId="{8B0AAC6E-AC90-4B01-9265-C2EBC990AEF1}" type="pres">
      <dgm:prSet presAssocID="{E91ADCB3-74AD-49B8-AE19-EE4FBECA2CB8}" presName="spacer" presStyleCnt="0"/>
      <dgm:spPr/>
    </dgm:pt>
    <dgm:pt modelId="{FD9B25C7-63F1-4B4C-A6D9-76C341805AE6}" type="pres">
      <dgm:prSet presAssocID="{96CA0977-7D98-4EBF-9646-4B2143C7F161}" presName="comp" presStyleCnt="0"/>
      <dgm:spPr/>
    </dgm:pt>
    <dgm:pt modelId="{A01C1207-F083-43B6-A9B9-70CF39A6B421}" type="pres">
      <dgm:prSet presAssocID="{96CA0977-7D98-4EBF-9646-4B2143C7F161}" presName="box" presStyleLbl="node1" presStyleIdx="1" presStyleCnt="3"/>
      <dgm:spPr/>
    </dgm:pt>
    <dgm:pt modelId="{FEF70294-01CB-40C6-9E8A-E2EE8496DC77}" type="pres">
      <dgm:prSet presAssocID="{96CA0977-7D98-4EBF-9646-4B2143C7F161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B2F66E-BAD9-4C16-BE25-4AD3FAF8AAAB}" type="pres">
      <dgm:prSet presAssocID="{96CA0977-7D98-4EBF-9646-4B2143C7F161}" presName="text" presStyleLbl="node1" presStyleIdx="1" presStyleCnt="3">
        <dgm:presLayoutVars>
          <dgm:bulletEnabled val="1"/>
        </dgm:presLayoutVars>
      </dgm:prSet>
      <dgm:spPr/>
    </dgm:pt>
    <dgm:pt modelId="{11779ED2-88FB-4937-A0E2-39B55A6C5361}" type="pres">
      <dgm:prSet presAssocID="{19DE6259-4497-4C1C-9494-923221FC694A}" presName="spacer" presStyleCnt="0"/>
      <dgm:spPr/>
    </dgm:pt>
    <dgm:pt modelId="{0FA1C025-7EEF-4FA5-8F83-911E4E20F4CA}" type="pres">
      <dgm:prSet presAssocID="{F1FD76AC-6412-43EE-A27C-EC30A231162B}" presName="comp" presStyleCnt="0"/>
      <dgm:spPr/>
    </dgm:pt>
    <dgm:pt modelId="{7F609670-FE90-4641-B6D3-F34CCE08E4EF}" type="pres">
      <dgm:prSet presAssocID="{F1FD76AC-6412-43EE-A27C-EC30A231162B}" presName="box" presStyleLbl="node1" presStyleIdx="2" presStyleCnt="3"/>
      <dgm:spPr/>
    </dgm:pt>
    <dgm:pt modelId="{48882B14-AAF7-4ABB-A8CE-E35DE498D8DD}" type="pres">
      <dgm:prSet presAssocID="{F1FD76AC-6412-43EE-A27C-EC30A231162B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AA53D48A-6825-4D3B-BFED-63EB9FD7E967}" type="pres">
      <dgm:prSet presAssocID="{F1FD76AC-6412-43EE-A27C-EC30A231162B}" presName="text" presStyleLbl="node1" presStyleIdx="2" presStyleCnt="3">
        <dgm:presLayoutVars>
          <dgm:bulletEnabled val="1"/>
        </dgm:presLayoutVars>
      </dgm:prSet>
      <dgm:spPr/>
    </dgm:pt>
  </dgm:ptLst>
  <dgm:cxnLst>
    <dgm:cxn modelId="{0D5CB904-BFB6-43B2-AAB8-1FD7ED7D11DD}" type="presOf" srcId="{F1FD76AC-6412-43EE-A27C-EC30A231162B}" destId="{7F609670-FE90-4641-B6D3-F34CCE08E4EF}" srcOrd="0" destOrd="0" presId="urn:microsoft.com/office/officeart/2005/8/layout/vList4"/>
    <dgm:cxn modelId="{2AF29214-4ADC-4274-9D13-2837010F4CD0}" type="presOf" srcId="{E0B09318-E007-4E72-AAD1-E9D668D95CF6}" destId="{7F609670-FE90-4641-B6D3-F34CCE08E4EF}" srcOrd="0" destOrd="1" presId="urn:microsoft.com/office/officeart/2005/8/layout/vList4"/>
    <dgm:cxn modelId="{5F1EED18-836E-4387-8883-1029FD9AFBA1}" type="presOf" srcId="{14878240-FFB1-472E-B371-E5BF791CBBC5}" destId="{AA53D48A-6825-4D3B-BFED-63EB9FD7E967}" srcOrd="1" destOrd="2" presId="urn:microsoft.com/office/officeart/2005/8/layout/vList4"/>
    <dgm:cxn modelId="{56A5DD25-492B-4362-A275-9789BEC02101}" srcId="{98730D60-86AB-47B5-9319-D6B4E2D385D8}" destId="{F5FEE871-1D8B-4429-B04F-B1EC3DAA960C}" srcOrd="0" destOrd="0" parTransId="{06D882AB-0DE7-4EEC-BF3A-3737D829541B}" sibTransId="{0D8C3220-2D05-45F5-82B6-08127C22B6C3}"/>
    <dgm:cxn modelId="{363A0534-43D0-4921-B9D6-3BAE64B7CC83}" srcId="{98730D60-86AB-47B5-9319-D6B4E2D385D8}" destId="{449B20E1-7BC0-4B01-9568-13E6B9027A63}" srcOrd="1" destOrd="0" parTransId="{CF8B477F-5F33-4CFB-AE9A-824D1779DDF6}" sibTransId="{6BB64C6B-3925-4AEA-BBFC-C6E742EE969A}"/>
    <dgm:cxn modelId="{C784173A-FE83-4A4F-A08D-AF6FDF8B73BD}" type="presOf" srcId="{96CA0977-7D98-4EBF-9646-4B2143C7F161}" destId="{A01C1207-F083-43B6-A9B9-70CF39A6B421}" srcOrd="0" destOrd="0" presId="urn:microsoft.com/office/officeart/2005/8/layout/vList4"/>
    <dgm:cxn modelId="{10E5C53C-0453-45EA-AD89-AA7BE779FC79}" srcId="{F1FD76AC-6412-43EE-A27C-EC30A231162B}" destId="{14878240-FFB1-472E-B371-E5BF791CBBC5}" srcOrd="1" destOrd="0" parTransId="{E0F86B4E-27F8-40DB-A9F5-B8AAA26AE2E6}" sibTransId="{464889E2-A740-4984-9DA8-2C025759A62D}"/>
    <dgm:cxn modelId="{5627285B-3F63-4024-ADFF-6239A7D73A03}" type="presOf" srcId="{E0B09318-E007-4E72-AAD1-E9D668D95CF6}" destId="{AA53D48A-6825-4D3B-BFED-63EB9FD7E967}" srcOrd="1" destOrd="1" presId="urn:microsoft.com/office/officeart/2005/8/layout/vList4"/>
    <dgm:cxn modelId="{30C21141-5358-49AE-8321-A0CF988C6EDD}" type="presOf" srcId="{F5FEE871-1D8B-4429-B04F-B1EC3DAA960C}" destId="{8488C0B1-C4A1-44A3-8586-DC3424502B32}" srcOrd="1" destOrd="1" presId="urn:microsoft.com/office/officeart/2005/8/layout/vList4"/>
    <dgm:cxn modelId="{81269D66-914C-4301-B5BF-462CD8C1EFD2}" type="presOf" srcId="{35235B29-E0BC-4707-A6E0-B833F4C31989}" destId="{A01C1207-F083-43B6-A9B9-70CF39A6B421}" srcOrd="0" destOrd="2" presId="urn:microsoft.com/office/officeart/2005/8/layout/vList4"/>
    <dgm:cxn modelId="{A8705667-B49B-4031-91D5-658ED1E4F044}" type="presOf" srcId="{98730D60-86AB-47B5-9319-D6B4E2D385D8}" destId="{EB58DEC0-282B-4950-8D5B-F3446B2B4BB5}" srcOrd="0" destOrd="0" presId="urn:microsoft.com/office/officeart/2005/8/layout/vList4"/>
    <dgm:cxn modelId="{EB494B6C-9894-4D95-8BE7-4CE45F0FE858}" type="presOf" srcId="{14878240-FFB1-472E-B371-E5BF791CBBC5}" destId="{7F609670-FE90-4641-B6D3-F34CCE08E4EF}" srcOrd="0" destOrd="2" presId="urn:microsoft.com/office/officeart/2005/8/layout/vList4"/>
    <dgm:cxn modelId="{410B3C4F-3E8C-4B52-870E-30E079D53D4D}" type="presOf" srcId="{D3A2137C-086B-4AFF-85FA-3D59D3D571D4}" destId="{A01C1207-F083-43B6-A9B9-70CF39A6B421}" srcOrd="0" destOrd="1" presId="urn:microsoft.com/office/officeart/2005/8/layout/vList4"/>
    <dgm:cxn modelId="{8F13C46F-00EA-4779-9698-42039CE0415F}" type="presOf" srcId="{F1FD76AC-6412-43EE-A27C-EC30A231162B}" destId="{AA53D48A-6825-4D3B-BFED-63EB9FD7E967}" srcOrd="1" destOrd="0" presId="urn:microsoft.com/office/officeart/2005/8/layout/vList4"/>
    <dgm:cxn modelId="{C0660450-FF78-469C-895C-62820C2462BC}" type="presOf" srcId="{98730D60-86AB-47B5-9319-D6B4E2D385D8}" destId="{8488C0B1-C4A1-44A3-8586-DC3424502B32}" srcOrd="1" destOrd="0" presId="urn:microsoft.com/office/officeart/2005/8/layout/vList4"/>
    <dgm:cxn modelId="{A6B01D71-F52F-4E44-B6A1-7DECEEE3A1A1}" srcId="{96CA0977-7D98-4EBF-9646-4B2143C7F161}" destId="{D3A2137C-086B-4AFF-85FA-3D59D3D571D4}" srcOrd="0" destOrd="0" parTransId="{B76578A0-4CE3-4047-88FC-500A6F6FEC03}" sibTransId="{91F9F3F4-CB1D-4747-98A8-B280919722FD}"/>
    <dgm:cxn modelId="{19734B79-3366-4C92-A404-88B44580B254}" srcId="{EBF8FBB5-E2A3-4B56-A799-95FCBD01A50C}" destId="{98730D60-86AB-47B5-9319-D6B4E2D385D8}" srcOrd="0" destOrd="0" parTransId="{5A603B8C-6627-426D-93B6-C0640C31FEE3}" sibTransId="{E91ADCB3-74AD-49B8-AE19-EE4FBECA2CB8}"/>
    <dgm:cxn modelId="{A861457A-B905-446D-A796-8182008FE8AD}" type="presOf" srcId="{F5FEE871-1D8B-4429-B04F-B1EC3DAA960C}" destId="{EB58DEC0-282B-4950-8D5B-F3446B2B4BB5}" srcOrd="0" destOrd="1" presId="urn:microsoft.com/office/officeart/2005/8/layout/vList4"/>
    <dgm:cxn modelId="{A88C517A-AABA-49BE-8E3D-741405FF2F12}" srcId="{96CA0977-7D98-4EBF-9646-4B2143C7F161}" destId="{35235B29-E0BC-4707-A6E0-B833F4C31989}" srcOrd="1" destOrd="0" parTransId="{E5890E99-BD48-469D-AC63-BA14BF7BED41}" sibTransId="{2B34AE55-7CE6-49D0-B413-5A5E21D7BC60}"/>
    <dgm:cxn modelId="{953415B3-2A6C-4D1A-9175-C973636CB042}" type="presOf" srcId="{D3A2137C-086B-4AFF-85FA-3D59D3D571D4}" destId="{91B2F66E-BAD9-4C16-BE25-4AD3FAF8AAAB}" srcOrd="1" destOrd="1" presId="urn:microsoft.com/office/officeart/2005/8/layout/vList4"/>
    <dgm:cxn modelId="{F961E7B9-5364-4EE1-ABDA-BD37A0701292}" type="presOf" srcId="{35235B29-E0BC-4707-A6E0-B833F4C31989}" destId="{91B2F66E-BAD9-4C16-BE25-4AD3FAF8AAAB}" srcOrd="1" destOrd="2" presId="urn:microsoft.com/office/officeart/2005/8/layout/vList4"/>
    <dgm:cxn modelId="{A38C88CA-8270-4FD7-93D8-933E61A8A61E}" srcId="{EBF8FBB5-E2A3-4B56-A799-95FCBD01A50C}" destId="{96CA0977-7D98-4EBF-9646-4B2143C7F161}" srcOrd="1" destOrd="0" parTransId="{BD03A7EC-E432-4003-9C2C-5496350CAE07}" sibTransId="{19DE6259-4497-4C1C-9494-923221FC694A}"/>
    <dgm:cxn modelId="{138C97CB-772A-4180-AD5D-8641553DB471}" srcId="{F1FD76AC-6412-43EE-A27C-EC30A231162B}" destId="{E0B09318-E007-4E72-AAD1-E9D668D95CF6}" srcOrd="0" destOrd="0" parTransId="{3BAA77F9-0F8B-47E8-8083-9426AE6882D7}" sibTransId="{7AC9FE74-01C9-407F-83B4-47E13BB52B58}"/>
    <dgm:cxn modelId="{CB7384E1-B842-4867-B9D6-F260101D08C1}" type="presOf" srcId="{EBF8FBB5-E2A3-4B56-A799-95FCBD01A50C}" destId="{4D208F1A-0DEE-4CB0-B4E2-57D80FDA1E94}" srcOrd="0" destOrd="0" presId="urn:microsoft.com/office/officeart/2005/8/layout/vList4"/>
    <dgm:cxn modelId="{DD6C84E5-E559-4EF9-A4ED-1AE6074D6AFD}" type="presOf" srcId="{96CA0977-7D98-4EBF-9646-4B2143C7F161}" destId="{91B2F66E-BAD9-4C16-BE25-4AD3FAF8AAAB}" srcOrd="1" destOrd="0" presId="urn:microsoft.com/office/officeart/2005/8/layout/vList4"/>
    <dgm:cxn modelId="{EC6563E6-3389-41AA-936B-9560C4D31C4B}" srcId="{EBF8FBB5-E2A3-4B56-A799-95FCBD01A50C}" destId="{F1FD76AC-6412-43EE-A27C-EC30A231162B}" srcOrd="2" destOrd="0" parTransId="{F2D43F6C-F794-4A2B-A859-B3C8A94F6408}" sibTransId="{5DD0F8CB-9DA9-4B88-A504-9AAE9F2DE097}"/>
    <dgm:cxn modelId="{F257C0E6-7076-4BE0-B116-25B2F309CD1B}" type="presOf" srcId="{449B20E1-7BC0-4B01-9568-13E6B9027A63}" destId="{8488C0B1-C4A1-44A3-8586-DC3424502B32}" srcOrd="1" destOrd="2" presId="urn:microsoft.com/office/officeart/2005/8/layout/vList4"/>
    <dgm:cxn modelId="{8F58CBFD-C302-422E-A78D-92EAD29C501A}" type="presOf" srcId="{449B20E1-7BC0-4B01-9568-13E6B9027A63}" destId="{EB58DEC0-282B-4950-8D5B-F3446B2B4BB5}" srcOrd="0" destOrd="2" presId="urn:microsoft.com/office/officeart/2005/8/layout/vList4"/>
    <dgm:cxn modelId="{B62FCA00-C2AB-497A-AE53-0AF37B6D69C4}" type="presParOf" srcId="{4D208F1A-0DEE-4CB0-B4E2-57D80FDA1E94}" destId="{F82D5EFB-6321-48AB-98CE-38F96A1A3272}" srcOrd="0" destOrd="0" presId="urn:microsoft.com/office/officeart/2005/8/layout/vList4"/>
    <dgm:cxn modelId="{A797CCC7-FC18-4800-B9C0-2D18F1B1685B}" type="presParOf" srcId="{F82D5EFB-6321-48AB-98CE-38F96A1A3272}" destId="{EB58DEC0-282B-4950-8D5B-F3446B2B4BB5}" srcOrd="0" destOrd="0" presId="urn:microsoft.com/office/officeart/2005/8/layout/vList4"/>
    <dgm:cxn modelId="{DD2E8B18-ECB2-4095-B041-3E9E43D90D0B}" type="presParOf" srcId="{F82D5EFB-6321-48AB-98CE-38F96A1A3272}" destId="{0A9E3440-4575-4BD9-8666-8D1466B248AF}" srcOrd="1" destOrd="0" presId="urn:microsoft.com/office/officeart/2005/8/layout/vList4"/>
    <dgm:cxn modelId="{F423D522-32BB-4506-A7FD-4422012ACC4F}" type="presParOf" srcId="{F82D5EFB-6321-48AB-98CE-38F96A1A3272}" destId="{8488C0B1-C4A1-44A3-8586-DC3424502B32}" srcOrd="2" destOrd="0" presId="urn:microsoft.com/office/officeart/2005/8/layout/vList4"/>
    <dgm:cxn modelId="{C3E5AC3A-9708-40AB-97EB-0252D9045954}" type="presParOf" srcId="{4D208F1A-0DEE-4CB0-B4E2-57D80FDA1E94}" destId="{8B0AAC6E-AC90-4B01-9265-C2EBC990AEF1}" srcOrd="1" destOrd="0" presId="urn:microsoft.com/office/officeart/2005/8/layout/vList4"/>
    <dgm:cxn modelId="{D24A6E48-698D-4F2D-9DA7-305A6BA52C8A}" type="presParOf" srcId="{4D208F1A-0DEE-4CB0-B4E2-57D80FDA1E94}" destId="{FD9B25C7-63F1-4B4C-A6D9-76C341805AE6}" srcOrd="2" destOrd="0" presId="urn:microsoft.com/office/officeart/2005/8/layout/vList4"/>
    <dgm:cxn modelId="{C4FAB57C-A0DB-4B6D-AB2C-7D250589B9A5}" type="presParOf" srcId="{FD9B25C7-63F1-4B4C-A6D9-76C341805AE6}" destId="{A01C1207-F083-43B6-A9B9-70CF39A6B421}" srcOrd="0" destOrd="0" presId="urn:microsoft.com/office/officeart/2005/8/layout/vList4"/>
    <dgm:cxn modelId="{0680C61F-30A4-43A9-8B60-64AC907724B7}" type="presParOf" srcId="{FD9B25C7-63F1-4B4C-A6D9-76C341805AE6}" destId="{FEF70294-01CB-40C6-9E8A-E2EE8496DC77}" srcOrd="1" destOrd="0" presId="urn:microsoft.com/office/officeart/2005/8/layout/vList4"/>
    <dgm:cxn modelId="{0729F2BB-F302-4B88-9C3C-A440FC1DA67C}" type="presParOf" srcId="{FD9B25C7-63F1-4B4C-A6D9-76C341805AE6}" destId="{91B2F66E-BAD9-4C16-BE25-4AD3FAF8AAAB}" srcOrd="2" destOrd="0" presId="urn:microsoft.com/office/officeart/2005/8/layout/vList4"/>
    <dgm:cxn modelId="{659C4D8D-E806-4B19-80A6-B1DF9A0D6EDC}" type="presParOf" srcId="{4D208F1A-0DEE-4CB0-B4E2-57D80FDA1E94}" destId="{11779ED2-88FB-4937-A0E2-39B55A6C5361}" srcOrd="3" destOrd="0" presId="urn:microsoft.com/office/officeart/2005/8/layout/vList4"/>
    <dgm:cxn modelId="{974A6348-B35C-4EF3-8B04-A0471856951B}" type="presParOf" srcId="{4D208F1A-0DEE-4CB0-B4E2-57D80FDA1E94}" destId="{0FA1C025-7EEF-4FA5-8F83-911E4E20F4CA}" srcOrd="4" destOrd="0" presId="urn:microsoft.com/office/officeart/2005/8/layout/vList4"/>
    <dgm:cxn modelId="{CDA27411-23F1-453A-8BB2-175C3C7E3FAF}" type="presParOf" srcId="{0FA1C025-7EEF-4FA5-8F83-911E4E20F4CA}" destId="{7F609670-FE90-4641-B6D3-F34CCE08E4EF}" srcOrd="0" destOrd="0" presId="urn:microsoft.com/office/officeart/2005/8/layout/vList4"/>
    <dgm:cxn modelId="{FEC28531-8669-4EC0-8641-3B4412A0EB6D}" type="presParOf" srcId="{0FA1C025-7EEF-4FA5-8F83-911E4E20F4CA}" destId="{48882B14-AAF7-4ABB-A8CE-E35DE498D8DD}" srcOrd="1" destOrd="0" presId="urn:microsoft.com/office/officeart/2005/8/layout/vList4"/>
    <dgm:cxn modelId="{5CA94813-5E77-42B4-AA36-604271F7CAE4}" type="presParOf" srcId="{0FA1C025-7EEF-4FA5-8F83-911E4E20F4CA}" destId="{AA53D48A-6825-4D3B-BFED-63EB9FD7E9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FC9954-02D4-45E3-998E-58CD0BEF7E8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AD7009-5E89-4F32-B1CE-4BFB8579261C}">
      <dgm:prSet/>
      <dgm:spPr/>
      <dgm:t>
        <a:bodyPr/>
        <a:lstStyle/>
        <a:p>
          <a:r>
            <a:rPr lang="en-SG" dirty="0"/>
            <a:t>Extend the skills similarity match to also experience and education </a:t>
          </a:r>
          <a:endParaRPr lang="en-US" dirty="0"/>
        </a:p>
      </dgm:t>
    </dgm:pt>
    <dgm:pt modelId="{6D697FD7-A20D-440C-847E-A2CF1C16C89D}" type="parTrans" cxnId="{CC7CFE20-8DD8-4006-865F-024CC7F2FEB6}">
      <dgm:prSet/>
      <dgm:spPr/>
      <dgm:t>
        <a:bodyPr/>
        <a:lstStyle/>
        <a:p>
          <a:endParaRPr lang="en-US"/>
        </a:p>
      </dgm:t>
    </dgm:pt>
    <dgm:pt modelId="{FFCEFA37-3C85-4B2F-8FBD-17A461202104}" type="sibTrans" cxnId="{CC7CFE20-8DD8-4006-865F-024CC7F2FEB6}">
      <dgm:prSet/>
      <dgm:spPr/>
      <dgm:t>
        <a:bodyPr/>
        <a:lstStyle/>
        <a:p>
          <a:endParaRPr lang="en-US"/>
        </a:p>
      </dgm:t>
    </dgm:pt>
    <dgm:pt modelId="{39151EFB-D29A-40DE-A250-5AE70FD7DBF3}">
      <dgm:prSet/>
      <dgm:spPr/>
      <dgm:t>
        <a:bodyPr/>
        <a:lstStyle/>
        <a:p>
          <a:r>
            <a:rPr lang="en-SG"/>
            <a:t>Build an inventory of CV for creating  a recommender systems</a:t>
          </a:r>
          <a:endParaRPr lang="en-US"/>
        </a:p>
      </dgm:t>
    </dgm:pt>
    <dgm:pt modelId="{EF0C48A5-7E88-4E87-B12E-8F1776A56E15}" type="parTrans" cxnId="{29B85AF8-2CE3-4432-8F26-1BF59268D315}">
      <dgm:prSet/>
      <dgm:spPr/>
      <dgm:t>
        <a:bodyPr/>
        <a:lstStyle/>
        <a:p>
          <a:endParaRPr lang="en-US"/>
        </a:p>
      </dgm:t>
    </dgm:pt>
    <dgm:pt modelId="{0EDF9FE5-5DF4-4EDA-AFFD-45A14D7A4092}" type="sibTrans" cxnId="{29B85AF8-2CE3-4432-8F26-1BF59268D315}">
      <dgm:prSet/>
      <dgm:spPr/>
      <dgm:t>
        <a:bodyPr/>
        <a:lstStyle/>
        <a:p>
          <a:endParaRPr lang="en-US"/>
        </a:p>
      </dgm:t>
    </dgm:pt>
    <dgm:pt modelId="{B62FB1DC-FD68-4475-A891-CF11DB9C3A99}" type="pres">
      <dgm:prSet presAssocID="{76FC9954-02D4-45E3-998E-58CD0BEF7E87}" presName="vert0" presStyleCnt="0">
        <dgm:presLayoutVars>
          <dgm:dir/>
          <dgm:animOne val="branch"/>
          <dgm:animLvl val="lvl"/>
        </dgm:presLayoutVars>
      </dgm:prSet>
      <dgm:spPr/>
    </dgm:pt>
    <dgm:pt modelId="{E4B90E0E-F290-49EB-AB16-761DA60F895F}" type="pres">
      <dgm:prSet presAssocID="{79AD7009-5E89-4F32-B1CE-4BFB8579261C}" presName="thickLine" presStyleLbl="alignNode1" presStyleIdx="0" presStyleCnt="2"/>
      <dgm:spPr/>
    </dgm:pt>
    <dgm:pt modelId="{E91569D1-2BDD-43BB-97AC-971927D0CAEE}" type="pres">
      <dgm:prSet presAssocID="{79AD7009-5E89-4F32-B1CE-4BFB8579261C}" presName="horz1" presStyleCnt="0"/>
      <dgm:spPr/>
    </dgm:pt>
    <dgm:pt modelId="{1C4CB254-8055-49E6-8D0C-C730D2367967}" type="pres">
      <dgm:prSet presAssocID="{79AD7009-5E89-4F32-B1CE-4BFB8579261C}" presName="tx1" presStyleLbl="revTx" presStyleIdx="0" presStyleCnt="2"/>
      <dgm:spPr/>
    </dgm:pt>
    <dgm:pt modelId="{97F1E510-DA79-4807-B1D8-87DDA2D92350}" type="pres">
      <dgm:prSet presAssocID="{79AD7009-5E89-4F32-B1CE-4BFB8579261C}" presName="vert1" presStyleCnt="0"/>
      <dgm:spPr/>
    </dgm:pt>
    <dgm:pt modelId="{31B90A3E-D576-47F6-BCEB-8514F81F3B18}" type="pres">
      <dgm:prSet presAssocID="{39151EFB-D29A-40DE-A250-5AE70FD7DBF3}" presName="thickLine" presStyleLbl="alignNode1" presStyleIdx="1" presStyleCnt="2"/>
      <dgm:spPr/>
    </dgm:pt>
    <dgm:pt modelId="{24F516E0-DC6C-46C3-A159-3AAD810F3C62}" type="pres">
      <dgm:prSet presAssocID="{39151EFB-D29A-40DE-A250-5AE70FD7DBF3}" presName="horz1" presStyleCnt="0"/>
      <dgm:spPr/>
    </dgm:pt>
    <dgm:pt modelId="{27903B14-1A0B-4B59-B64B-B760C5EDA997}" type="pres">
      <dgm:prSet presAssocID="{39151EFB-D29A-40DE-A250-5AE70FD7DBF3}" presName="tx1" presStyleLbl="revTx" presStyleIdx="1" presStyleCnt="2"/>
      <dgm:spPr/>
    </dgm:pt>
    <dgm:pt modelId="{544C5202-6192-463F-8DF0-0DB256DBDD68}" type="pres">
      <dgm:prSet presAssocID="{39151EFB-D29A-40DE-A250-5AE70FD7DBF3}" presName="vert1" presStyleCnt="0"/>
      <dgm:spPr/>
    </dgm:pt>
  </dgm:ptLst>
  <dgm:cxnLst>
    <dgm:cxn modelId="{CC7CFE20-8DD8-4006-865F-024CC7F2FEB6}" srcId="{76FC9954-02D4-45E3-998E-58CD0BEF7E87}" destId="{79AD7009-5E89-4F32-B1CE-4BFB8579261C}" srcOrd="0" destOrd="0" parTransId="{6D697FD7-A20D-440C-847E-A2CF1C16C89D}" sibTransId="{FFCEFA37-3C85-4B2F-8FBD-17A461202104}"/>
    <dgm:cxn modelId="{7BF49953-A2E1-43EE-A3A6-D838659405F4}" type="presOf" srcId="{76FC9954-02D4-45E3-998E-58CD0BEF7E87}" destId="{B62FB1DC-FD68-4475-A891-CF11DB9C3A99}" srcOrd="0" destOrd="0" presId="urn:microsoft.com/office/officeart/2008/layout/LinedList"/>
    <dgm:cxn modelId="{8CB0E57B-BEE1-4692-9BBA-1792394BD2BB}" type="presOf" srcId="{39151EFB-D29A-40DE-A250-5AE70FD7DBF3}" destId="{27903B14-1A0B-4B59-B64B-B760C5EDA997}" srcOrd="0" destOrd="0" presId="urn:microsoft.com/office/officeart/2008/layout/LinedList"/>
    <dgm:cxn modelId="{B300E8A5-7FC5-444B-94E3-503CF8618622}" type="presOf" srcId="{79AD7009-5E89-4F32-B1CE-4BFB8579261C}" destId="{1C4CB254-8055-49E6-8D0C-C730D2367967}" srcOrd="0" destOrd="0" presId="urn:microsoft.com/office/officeart/2008/layout/LinedList"/>
    <dgm:cxn modelId="{29B85AF8-2CE3-4432-8F26-1BF59268D315}" srcId="{76FC9954-02D4-45E3-998E-58CD0BEF7E87}" destId="{39151EFB-D29A-40DE-A250-5AE70FD7DBF3}" srcOrd="1" destOrd="0" parTransId="{EF0C48A5-7E88-4E87-B12E-8F1776A56E15}" sibTransId="{0EDF9FE5-5DF4-4EDA-AFFD-45A14D7A4092}"/>
    <dgm:cxn modelId="{080C004D-D4CE-4498-87F5-63B52B39E772}" type="presParOf" srcId="{B62FB1DC-FD68-4475-A891-CF11DB9C3A99}" destId="{E4B90E0E-F290-49EB-AB16-761DA60F895F}" srcOrd="0" destOrd="0" presId="urn:microsoft.com/office/officeart/2008/layout/LinedList"/>
    <dgm:cxn modelId="{7C954E21-6253-4DA1-A694-C569A441D21A}" type="presParOf" srcId="{B62FB1DC-FD68-4475-A891-CF11DB9C3A99}" destId="{E91569D1-2BDD-43BB-97AC-971927D0CAEE}" srcOrd="1" destOrd="0" presId="urn:microsoft.com/office/officeart/2008/layout/LinedList"/>
    <dgm:cxn modelId="{46D8105F-2578-4F86-B446-3E02F1056393}" type="presParOf" srcId="{E91569D1-2BDD-43BB-97AC-971927D0CAEE}" destId="{1C4CB254-8055-49E6-8D0C-C730D2367967}" srcOrd="0" destOrd="0" presId="urn:microsoft.com/office/officeart/2008/layout/LinedList"/>
    <dgm:cxn modelId="{CBC7B1A6-4D32-4DDC-9AF6-E24009F4F58D}" type="presParOf" srcId="{E91569D1-2BDD-43BB-97AC-971927D0CAEE}" destId="{97F1E510-DA79-4807-B1D8-87DDA2D92350}" srcOrd="1" destOrd="0" presId="urn:microsoft.com/office/officeart/2008/layout/LinedList"/>
    <dgm:cxn modelId="{63283F70-B78F-49EF-AEAA-7882F37526CE}" type="presParOf" srcId="{B62FB1DC-FD68-4475-A891-CF11DB9C3A99}" destId="{31B90A3E-D576-47F6-BCEB-8514F81F3B18}" srcOrd="2" destOrd="0" presId="urn:microsoft.com/office/officeart/2008/layout/LinedList"/>
    <dgm:cxn modelId="{A455CC41-4727-44D0-AB30-A8EDFB051572}" type="presParOf" srcId="{B62FB1DC-FD68-4475-A891-CF11DB9C3A99}" destId="{24F516E0-DC6C-46C3-A159-3AAD810F3C62}" srcOrd="3" destOrd="0" presId="urn:microsoft.com/office/officeart/2008/layout/LinedList"/>
    <dgm:cxn modelId="{4A3C081B-CD75-4885-AE6E-CF39DF83A74C}" type="presParOf" srcId="{24F516E0-DC6C-46C3-A159-3AAD810F3C62}" destId="{27903B14-1A0B-4B59-B64B-B760C5EDA997}" srcOrd="0" destOrd="0" presId="urn:microsoft.com/office/officeart/2008/layout/LinedList"/>
    <dgm:cxn modelId="{44CF41E5-EAE6-41D6-969E-2BB19FDE9FCB}" type="presParOf" srcId="{24F516E0-DC6C-46C3-A159-3AAD810F3C62}" destId="{544C5202-6192-463F-8DF0-0DB256DBDD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CB5BC-5658-4940-87EF-2118961F833B}">
      <dsp:nvSpPr>
        <dsp:cNvPr id="0" name=""/>
        <dsp:cNvSpPr/>
      </dsp:nvSpPr>
      <dsp:spPr>
        <a:xfrm>
          <a:off x="-21370" y="9707"/>
          <a:ext cx="5741533" cy="108454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B97DE-EE21-49A0-9EB1-C680BAF9E170}">
      <dsp:nvSpPr>
        <dsp:cNvPr id="0" name=""/>
        <dsp:cNvSpPr/>
      </dsp:nvSpPr>
      <dsp:spPr>
        <a:xfrm>
          <a:off x="306703" y="253728"/>
          <a:ext cx="596497" cy="596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685E0-FA92-4E26-B27B-EB5C94525A61}">
      <dsp:nvSpPr>
        <dsp:cNvPr id="0" name=""/>
        <dsp:cNvSpPr/>
      </dsp:nvSpPr>
      <dsp:spPr>
        <a:xfrm>
          <a:off x="744713" y="0"/>
          <a:ext cx="2583690" cy="108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1" tIns="114781" rIns="114781" bIns="1147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Data</a:t>
          </a:r>
        </a:p>
      </dsp:txBody>
      <dsp:txXfrm>
        <a:off x="744713" y="0"/>
        <a:ext cx="2583690" cy="1084540"/>
      </dsp:txXfrm>
    </dsp:sp>
    <dsp:sp modelId="{B6565B6D-EF5E-4D35-B9D1-8AED84CC5D95}">
      <dsp:nvSpPr>
        <dsp:cNvPr id="0" name=""/>
        <dsp:cNvSpPr/>
      </dsp:nvSpPr>
      <dsp:spPr>
        <a:xfrm>
          <a:off x="3207702" y="0"/>
          <a:ext cx="1993129" cy="108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1" tIns="114781" rIns="114781" bIns="1147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Kaggle </a:t>
          </a:r>
          <a:r>
            <a:rPr lang="en-US" sz="1300" b="0" i="0" kern="1200" dirty="0"/>
            <a:t>Data Scientist Job Market in the U.S. (7000 rows)</a:t>
          </a:r>
          <a:endParaRPr lang="en-SG" sz="1300" kern="1200" dirty="0"/>
        </a:p>
      </dsp:txBody>
      <dsp:txXfrm>
        <a:off x="3207702" y="0"/>
        <a:ext cx="1993129" cy="1084540"/>
      </dsp:txXfrm>
    </dsp:sp>
    <dsp:sp modelId="{7793CE36-9E68-4914-8B46-39E28B2A340E}">
      <dsp:nvSpPr>
        <dsp:cNvPr id="0" name=""/>
        <dsp:cNvSpPr/>
      </dsp:nvSpPr>
      <dsp:spPr>
        <a:xfrm>
          <a:off x="-21370" y="1365383"/>
          <a:ext cx="5741533" cy="1084540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F9595-130B-4FC0-BD47-B3F593CBF2ED}">
      <dsp:nvSpPr>
        <dsp:cNvPr id="0" name=""/>
        <dsp:cNvSpPr/>
      </dsp:nvSpPr>
      <dsp:spPr>
        <a:xfrm>
          <a:off x="306703" y="1609404"/>
          <a:ext cx="596497" cy="596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3544F-F08A-4DB2-B1E6-59BE9DF143D3}">
      <dsp:nvSpPr>
        <dsp:cNvPr id="0" name=""/>
        <dsp:cNvSpPr/>
      </dsp:nvSpPr>
      <dsp:spPr>
        <a:xfrm>
          <a:off x="765073" y="1381521"/>
          <a:ext cx="2583690" cy="108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1" tIns="114781" rIns="114781" bIns="1147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Processing</a:t>
          </a:r>
        </a:p>
      </dsp:txBody>
      <dsp:txXfrm>
        <a:off x="765073" y="1381521"/>
        <a:ext cx="2583690" cy="1084540"/>
      </dsp:txXfrm>
    </dsp:sp>
    <dsp:sp modelId="{A73D5F81-B6B7-4DEB-89BE-D867A757060D}">
      <dsp:nvSpPr>
        <dsp:cNvPr id="0" name=""/>
        <dsp:cNvSpPr/>
      </dsp:nvSpPr>
      <dsp:spPr>
        <a:xfrm>
          <a:off x="3200662" y="1365383"/>
          <a:ext cx="1902748" cy="108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1" tIns="114781" rIns="114781" bIns="114781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800" kern="1200" dirty="0"/>
            <a:t> </a:t>
          </a:r>
          <a:r>
            <a:rPr lang="en-SG" sz="1300" kern="1200" dirty="0"/>
            <a:t>Punctuation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300" kern="1200" dirty="0"/>
            <a:t> Lower-case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300" kern="1200" dirty="0"/>
            <a:t> Tokenized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300" kern="1200" dirty="0"/>
            <a:t> Stop words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300" kern="1200" dirty="0"/>
            <a:t> Stemming</a:t>
          </a:r>
        </a:p>
      </dsp:txBody>
      <dsp:txXfrm>
        <a:off x="3200662" y="1365383"/>
        <a:ext cx="1902748" cy="1084540"/>
      </dsp:txXfrm>
    </dsp:sp>
    <dsp:sp modelId="{89F64C4C-5F41-4E40-B779-11C8137B20DF}">
      <dsp:nvSpPr>
        <dsp:cNvPr id="0" name=""/>
        <dsp:cNvSpPr/>
      </dsp:nvSpPr>
      <dsp:spPr>
        <a:xfrm>
          <a:off x="-21370" y="2721059"/>
          <a:ext cx="5741533" cy="1084540"/>
        </a:xfrm>
        <a:prstGeom prst="roundRect">
          <a:avLst>
            <a:gd name="adj" fmla="val 10000"/>
          </a:avLst>
        </a:prstGeom>
        <a:solidFill>
          <a:srgbClr val="00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B6CA0-DA8D-46B5-9339-9B58DD6F93EC}">
      <dsp:nvSpPr>
        <dsp:cNvPr id="0" name=""/>
        <dsp:cNvSpPr/>
      </dsp:nvSpPr>
      <dsp:spPr>
        <a:xfrm>
          <a:off x="306703" y="2965080"/>
          <a:ext cx="596497" cy="5964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FCA47-6533-408E-9D28-E4A03F423DB8}">
      <dsp:nvSpPr>
        <dsp:cNvPr id="0" name=""/>
        <dsp:cNvSpPr/>
      </dsp:nvSpPr>
      <dsp:spPr>
        <a:xfrm>
          <a:off x="795819" y="2747185"/>
          <a:ext cx="2583690" cy="108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1" tIns="114781" rIns="114781" bIns="1147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Topic Modelling</a:t>
          </a:r>
        </a:p>
      </dsp:txBody>
      <dsp:txXfrm>
        <a:off x="795819" y="2747185"/>
        <a:ext cx="2583690" cy="1084540"/>
      </dsp:txXfrm>
    </dsp:sp>
    <dsp:sp modelId="{848C8B67-20CC-4262-8C5C-8989C59DD574}">
      <dsp:nvSpPr>
        <dsp:cNvPr id="0" name=""/>
        <dsp:cNvSpPr/>
      </dsp:nvSpPr>
      <dsp:spPr>
        <a:xfrm>
          <a:off x="3274241" y="2754929"/>
          <a:ext cx="1902748" cy="108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1" tIns="114781" rIns="114781" bIns="1147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Insights</a:t>
          </a:r>
        </a:p>
      </dsp:txBody>
      <dsp:txXfrm>
        <a:off x="3274241" y="2754929"/>
        <a:ext cx="1902748" cy="1084540"/>
      </dsp:txXfrm>
    </dsp:sp>
    <dsp:sp modelId="{0FBC9317-E831-4854-9E45-BF06E8AE430E}">
      <dsp:nvSpPr>
        <dsp:cNvPr id="0" name=""/>
        <dsp:cNvSpPr/>
      </dsp:nvSpPr>
      <dsp:spPr>
        <a:xfrm>
          <a:off x="-21370" y="4076735"/>
          <a:ext cx="5741533" cy="1084540"/>
        </a:xfrm>
        <a:prstGeom prst="roundRect">
          <a:avLst>
            <a:gd name="adj" fmla="val 10000"/>
          </a:avLst>
        </a:prstGeom>
        <a:solidFill>
          <a:srgbClr val="33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3AFD8-8649-4A94-82BD-C9F7800B2884}">
      <dsp:nvSpPr>
        <dsp:cNvPr id="0" name=""/>
        <dsp:cNvSpPr/>
      </dsp:nvSpPr>
      <dsp:spPr>
        <a:xfrm>
          <a:off x="306703" y="4320756"/>
          <a:ext cx="596497" cy="5964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F2A99-F5F8-414C-83AD-680990ECB90C}">
      <dsp:nvSpPr>
        <dsp:cNvPr id="0" name=""/>
        <dsp:cNvSpPr/>
      </dsp:nvSpPr>
      <dsp:spPr>
        <a:xfrm>
          <a:off x="900329" y="4086441"/>
          <a:ext cx="2583690" cy="108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1" tIns="114781" rIns="114781" bIns="1147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Resume Match</a:t>
          </a:r>
        </a:p>
      </dsp:txBody>
      <dsp:txXfrm>
        <a:off x="900329" y="4086441"/>
        <a:ext cx="2583690" cy="1084540"/>
      </dsp:txXfrm>
    </dsp:sp>
    <dsp:sp modelId="{D6E567C5-7391-45A4-9788-E407A45AB813}">
      <dsp:nvSpPr>
        <dsp:cNvPr id="0" name=""/>
        <dsp:cNvSpPr/>
      </dsp:nvSpPr>
      <dsp:spPr>
        <a:xfrm>
          <a:off x="3362129" y="4060315"/>
          <a:ext cx="1902748" cy="108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1" tIns="114781" rIns="114781" bIns="1147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Tips</a:t>
          </a:r>
        </a:p>
      </dsp:txBody>
      <dsp:txXfrm>
        <a:off x="3362129" y="4060315"/>
        <a:ext cx="1902748" cy="108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90E0E-F290-49EB-AB16-761DA60F895F}">
      <dsp:nvSpPr>
        <dsp:cNvPr id="0" name=""/>
        <dsp:cNvSpPr/>
      </dsp:nvSpPr>
      <dsp:spPr>
        <a:xfrm>
          <a:off x="0" y="2670"/>
          <a:ext cx="53722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CB254-8055-49E6-8D0C-C730D2367967}">
      <dsp:nvSpPr>
        <dsp:cNvPr id="0" name=""/>
        <dsp:cNvSpPr/>
      </dsp:nvSpPr>
      <dsp:spPr>
        <a:xfrm>
          <a:off x="5246" y="0"/>
          <a:ext cx="5367017" cy="2748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u="sng" kern="1200" dirty="0" err="1">
              <a:solidFill>
                <a:schemeClr val="bg1"/>
              </a:solidFill>
            </a:rPr>
            <a:t>CountVectorizer</a:t>
          </a:r>
          <a:endParaRPr lang="en-US" sz="5800" u="sng" kern="1200" dirty="0">
            <a:solidFill>
              <a:schemeClr val="bg1"/>
            </a:solidFill>
          </a:endParaRPr>
        </a:p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 dirty="0">
              <a:solidFill>
                <a:schemeClr val="tx1">
                  <a:lumMod val="50000"/>
                </a:schemeClr>
              </a:solidFill>
            </a:rPr>
            <a:t>1. Latent semantic analysis</a:t>
          </a:r>
          <a:r>
            <a:rPr lang="en-SG" sz="2400" kern="1200" dirty="0">
              <a:solidFill>
                <a:schemeClr val="tx1">
                  <a:lumMod val="50000"/>
                </a:schemeClr>
              </a:solidFill>
            </a:rPr>
            <a:t> (</a:t>
          </a:r>
          <a:r>
            <a:rPr lang="en-SG" sz="2400" b="1" kern="1200" dirty="0">
              <a:solidFill>
                <a:schemeClr val="tx1">
                  <a:lumMod val="50000"/>
                </a:schemeClr>
              </a:solidFill>
            </a:rPr>
            <a:t>LSA)</a:t>
          </a:r>
        </a:p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 dirty="0">
              <a:solidFill>
                <a:schemeClr val="tx1">
                  <a:lumMod val="50000"/>
                </a:schemeClr>
              </a:solidFill>
            </a:rPr>
            <a:t>2. Non-Negative Matrix Factorization (NMF)</a:t>
          </a:r>
        </a:p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</a:endParaRPr>
        </a:p>
      </dsp:txBody>
      <dsp:txXfrm>
        <a:off x="5246" y="0"/>
        <a:ext cx="5367017" cy="2748696"/>
      </dsp:txXfrm>
    </dsp:sp>
    <dsp:sp modelId="{31B90A3E-D576-47F6-BCEB-8514F81F3B18}">
      <dsp:nvSpPr>
        <dsp:cNvPr id="0" name=""/>
        <dsp:cNvSpPr/>
      </dsp:nvSpPr>
      <dsp:spPr>
        <a:xfrm>
          <a:off x="0" y="2751366"/>
          <a:ext cx="5372264" cy="0"/>
        </a:xfrm>
        <a:prstGeom prst="line">
          <a:avLst/>
        </a:prstGeom>
        <a:solidFill>
          <a:schemeClr val="accent2">
            <a:hueOff val="19609400"/>
            <a:satOff val="-27509"/>
            <a:lumOff val="-6863"/>
            <a:alphaOff val="0"/>
          </a:schemeClr>
        </a:solidFill>
        <a:ln w="19050" cap="rnd" cmpd="sng" algn="ctr">
          <a:solidFill>
            <a:schemeClr val="accent2">
              <a:hueOff val="19609400"/>
              <a:satOff val="-27509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03B14-1A0B-4B59-B64B-B760C5EDA997}">
      <dsp:nvSpPr>
        <dsp:cNvPr id="0" name=""/>
        <dsp:cNvSpPr/>
      </dsp:nvSpPr>
      <dsp:spPr>
        <a:xfrm>
          <a:off x="0" y="2751366"/>
          <a:ext cx="5372264" cy="203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900" u="sng" kern="1200" dirty="0">
              <a:solidFill>
                <a:schemeClr val="bg1"/>
              </a:solidFill>
            </a:rPr>
            <a:t>TF-IDF </a:t>
          </a:r>
          <a:r>
            <a:rPr lang="en-SG" sz="3000" u="sng" kern="1200" dirty="0">
              <a:solidFill>
                <a:schemeClr val="bg1">
                  <a:lumMod val="50000"/>
                  <a:lumOff val="50000"/>
                </a:schemeClr>
              </a:solidFill>
            </a:rPr>
            <a:t>[</a:t>
          </a:r>
          <a:r>
            <a:rPr lang="en-US" sz="3000" b="0" i="0" u="sng" kern="1200" dirty="0">
              <a:solidFill>
                <a:schemeClr val="bg1">
                  <a:lumMod val="50000"/>
                  <a:lumOff val="50000"/>
                </a:schemeClr>
              </a:solidFill>
            </a:rPr>
            <a:t>term frequency–inverse document frequency]</a:t>
          </a:r>
          <a:endParaRPr lang="en-SG" sz="3000" u="sng" kern="1200" dirty="0">
            <a:solidFill>
              <a:schemeClr val="bg1">
                <a:lumMod val="50000"/>
                <a:lumOff val="50000"/>
              </a:schemeClr>
            </a:solidFill>
          </a:endParaRPr>
        </a:p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 dirty="0">
              <a:solidFill>
                <a:schemeClr val="tx1">
                  <a:lumMod val="50000"/>
                </a:schemeClr>
              </a:solidFill>
            </a:rPr>
            <a:t>1. LSA</a:t>
          </a:r>
        </a:p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 dirty="0">
              <a:solidFill>
                <a:schemeClr val="tx1">
                  <a:lumMod val="50000"/>
                </a:schemeClr>
              </a:solidFill>
            </a:rPr>
            <a:t>2. NMF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751366"/>
        <a:ext cx="5372264" cy="2038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8DEC0-282B-4950-8D5B-F3446B2B4BB5}">
      <dsp:nvSpPr>
        <dsp:cNvPr id="0" name=""/>
        <dsp:cNvSpPr/>
      </dsp:nvSpPr>
      <dsp:spPr>
        <a:xfrm>
          <a:off x="0" y="0"/>
          <a:ext cx="3530600" cy="82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 PhD Data Scientist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 Minimum inputs in Skills</a:t>
          </a:r>
        </a:p>
      </dsp:txBody>
      <dsp:txXfrm>
        <a:off x="788703" y="0"/>
        <a:ext cx="2741896" cy="825830"/>
      </dsp:txXfrm>
    </dsp:sp>
    <dsp:sp modelId="{0A9E3440-4575-4BD9-8666-8D1466B248AF}">
      <dsp:nvSpPr>
        <dsp:cNvPr id="0" name=""/>
        <dsp:cNvSpPr/>
      </dsp:nvSpPr>
      <dsp:spPr>
        <a:xfrm>
          <a:off x="82583" y="82583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1C1207-F083-43B6-A9B9-70CF39A6B421}">
      <dsp:nvSpPr>
        <dsp:cNvPr id="0" name=""/>
        <dsp:cNvSpPr/>
      </dsp:nvSpPr>
      <dsp:spPr>
        <a:xfrm>
          <a:off x="0" y="908413"/>
          <a:ext cx="3530600" cy="82583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PhD Data Scientist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Minimum inputs in Skills</a:t>
          </a:r>
        </a:p>
      </dsp:txBody>
      <dsp:txXfrm>
        <a:off x="788703" y="908413"/>
        <a:ext cx="2741896" cy="825830"/>
      </dsp:txXfrm>
    </dsp:sp>
    <dsp:sp modelId="{FEF70294-01CB-40C6-9E8A-E2EE8496DC77}">
      <dsp:nvSpPr>
        <dsp:cNvPr id="0" name=""/>
        <dsp:cNvSpPr/>
      </dsp:nvSpPr>
      <dsp:spPr>
        <a:xfrm>
          <a:off x="82583" y="990996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F609670-FE90-4641-B6D3-F34CCE08E4EF}">
      <dsp:nvSpPr>
        <dsp:cNvPr id="0" name=""/>
        <dsp:cNvSpPr/>
      </dsp:nvSpPr>
      <dsp:spPr>
        <a:xfrm>
          <a:off x="0" y="1816827"/>
          <a:ext cx="3530600" cy="82583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No PhD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Customized CV</a:t>
          </a:r>
        </a:p>
      </dsp:txBody>
      <dsp:txXfrm>
        <a:off x="788703" y="1816827"/>
        <a:ext cx="2741896" cy="825830"/>
      </dsp:txXfrm>
    </dsp:sp>
    <dsp:sp modelId="{48882B14-AAF7-4ABB-A8CE-E35DE498D8DD}">
      <dsp:nvSpPr>
        <dsp:cNvPr id="0" name=""/>
        <dsp:cNvSpPr/>
      </dsp:nvSpPr>
      <dsp:spPr>
        <a:xfrm>
          <a:off x="82583" y="1899410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8DEC0-282B-4950-8D5B-F3446B2B4BB5}">
      <dsp:nvSpPr>
        <dsp:cNvPr id="0" name=""/>
        <dsp:cNvSpPr/>
      </dsp:nvSpPr>
      <dsp:spPr>
        <a:xfrm>
          <a:off x="0" y="0"/>
          <a:ext cx="3530600" cy="82583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PhD Data Scientist 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Minimum inputs in Skills</a:t>
          </a:r>
          <a:endParaRPr lang="en-SG" sz="1200" kern="1200" dirty="0"/>
        </a:p>
      </dsp:txBody>
      <dsp:txXfrm>
        <a:off x="788703" y="0"/>
        <a:ext cx="2741896" cy="825830"/>
      </dsp:txXfrm>
    </dsp:sp>
    <dsp:sp modelId="{0A9E3440-4575-4BD9-8666-8D1466B248AF}">
      <dsp:nvSpPr>
        <dsp:cNvPr id="0" name=""/>
        <dsp:cNvSpPr/>
      </dsp:nvSpPr>
      <dsp:spPr>
        <a:xfrm>
          <a:off x="82583" y="82583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1C1207-F083-43B6-A9B9-70CF39A6B421}">
      <dsp:nvSpPr>
        <dsp:cNvPr id="0" name=""/>
        <dsp:cNvSpPr/>
      </dsp:nvSpPr>
      <dsp:spPr>
        <a:xfrm>
          <a:off x="0" y="908413"/>
          <a:ext cx="3530600" cy="82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PhD Data Scientist 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Minimum inputs in Skills</a:t>
          </a:r>
          <a:endParaRPr lang="en-SG" sz="1200" kern="1200" dirty="0"/>
        </a:p>
      </dsp:txBody>
      <dsp:txXfrm>
        <a:off x="788703" y="908413"/>
        <a:ext cx="2741896" cy="825830"/>
      </dsp:txXfrm>
    </dsp:sp>
    <dsp:sp modelId="{FEF70294-01CB-40C6-9E8A-E2EE8496DC77}">
      <dsp:nvSpPr>
        <dsp:cNvPr id="0" name=""/>
        <dsp:cNvSpPr/>
      </dsp:nvSpPr>
      <dsp:spPr>
        <a:xfrm>
          <a:off x="82583" y="990996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F609670-FE90-4641-B6D3-F34CCE08E4EF}">
      <dsp:nvSpPr>
        <dsp:cNvPr id="0" name=""/>
        <dsp:cNvSpPr/>
      </dsp:nvSpPr>
      <dsp:spPr>
        <a:xfrm>
          <a:off x="0" y="1816827"/>
          <a:ext cx="3530600" cy="82583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No PhD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Customized CV</a:t>
          </a:r>
        </a:p>
      </dsp:txBody>
      <dsp:txXfrm>
        <a:off x="788703" y="1816827"/>
        <a:ext cx="2741896" cy="825830"/>
      </dsp:txXfrm>
    </dsp:sp>
    <dsp:sp modelId="{48882B14-AAF7-4ABB-A8CE-E35DE498D8DD}">
      <dsp:nvSpPr>
        <dsp:cNvPr id="0" name=""/>
        <dsp:cNvSpPr/>
      </dsp:nvSpPr>
      <dsp:spPr>
        <a:xfrm>
          <a:off x="82583" y="1899410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8DEC0-282B-4950-8D5B-F3446B2B4BB5}">
      <dsp:nvSpPr>
        <dsp:cNvPr id="0" name=""/>
        <dsp:cNvSpPr/>
      </dsp:nvSpPr>
      <dsp:spPr>
        <a:xfrm>
          <a:off x="0" y="0"/>
          <a:ext cx="3530600" cy="82583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 PhD Data Scientist 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Minimum inputs in Skills</a:t>
          </a:r>
        </a:p>
      </dsp:txBody>
      <dsp:txXfrm>
        <a:off x="788703" y="0"/>
        <a:ext cx="2741896" cy="825830"/>
      </dsp:txXfrm>
    </dsp:sp>
    <dsp:sp modelId="{0A9E3440-4575-4BD9-8666-8D1466B248AF}">
      <dsp:nvSpPr>
        <dsp:cNvPr id="0" name=""/>
        <dsp:cNvSpPr/>
      </dsp:nvSpPr>
      <dsp:spPr>
        <a:xfrm>
          <a:off x="82583" y="82583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1C1207-F083-43B6-A9B9-70CF39A6B421}">
      <dsp:nvSpPr>
        <dsp:cNvPr id="0" name=""/>
        <dsp:cNvSpPr/>
      </dsp:nvSpPr>
      <dsp:spPr>
        <a:xfrm>
          <a:off x="0" y="908413"/>
          <a:ext cx="3530600" cy="82583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PhD Data Scientist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Minimum inputs in Skills</a:t>
          </a:r>
          <a:endParaRPr lang="en-SG" sz="1200" kern="1200" dirty="0"/>
        </a:p>
      </dsp:txBody>
      <dsp:txXfrm>
        <a:off x="788703" y="908413"/>
        <a:ext cx="2741896" cy="825830"/>
      </dsp:txXfrm>
    </dsp:sp>
    <dsp:sp modelId="{FEF70294-01CB-40C6-9E8A-E2EE8496DC77}">
      <dsp:nvSpPr>
        <dsp:cNvPr id="0" name=""/>
        <dsp:cNvSpPr/>
      </dsp:nvSpPr>
      <dsp:spPr>
        <a:xfrm>
          <a:off x="82583" y="990996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F609670-FE90-4641-B6D3-F34CCE08E4EF}">
      <dsp:nvSpPr>
        <dsp:cNvPr id="0" name=""/>
        <dsp:cNvSpPr/>
      </dsp:nvSpPr>
      <dsp:spPr>
        <a:xfrm>
          <a:off x="0" y="1816827"/>
          <a:ext cx="3530600" cy="8258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No PhD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Customized CV</a:t>
          </a:r>
        </a:p>
      </dsp:txBody>
      <dsp:txXfrm>
        <a:off x="788703" y="1816827"/>
        <a:ext cx="2741896" cy="825830"/>
      </dsp:txXfrm>
    </dsp:sp>
    <dsp:sp modelId="{48882B14-AAF7-4ABB-A8CE-E35DE498D8DD}">
      <dsp:nvSpPr>
        <dsp:cNvPr id="0" name=""/>
        <dsp:cNvSpPr/>
      </dsp:nvSpPr>
      <dsp:spPr>
        <a:xfrm>
          <a:off x="82583" y="1899410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8DEC0-282B-4950-8D5B-F3446B2B4BB5}">
      <dsp:nvSpPr>
        <dsp:cNvPr id="0" name=""/>
        <dsp:cNvSpPr/>
      </dsp:nvSpPr>
      <dsp:spPr>
        <a:xfrm>
          <a:off x="0" y="0"/>
          <a:ext cx="3530600" cy="8258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PhD Data Scientist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Minimum inputs in Skills</a:t>
          </a:r>
        </a:p>
      </dsp:txBody>
      <dsp:txXfrm>
        <a:off x="788703" y="0"/>
        <a:ext cx="2741896" cy="825830"/>
      </dsp:txXfrm>
    </dsp:sp>
    <dsp:sp modelId="{0A9E3440-4575-4BD9-8666-8D1466B248AF}">
      <dsp:nvSpPr>
        <dsp:cNvPr id="0" name=""/>
        <dsp:cNvSpPr/>
      </dsp:nvSpPr>
      <dsp:spPr>
        <a:xfrm>
          <a:off x="82583" y="82583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1C1207-F083-43B6-A9B9-70CF39A6B421}">
      <dsp:nvSpPr>
        <dsp:cNvPr id="0" name=""/>
        <dsp:cNvSpPr/>
      </dsp:nvSpPr>
      <dsp:spPr>
        <a:xfrm>
          <a:off x="0" y="908413"/>
          <a:ext cx="3530600" cy="8258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PhD Data Scientist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Minimum inputs in Skills</a:t>
          </a:r>
          <a:endParaRPr lang="en-SG" sz="1200" kern="1200" dirty="0"/>
        </a:p>
      </dsp:txBody>
      <dsp:txXfrm>
        <a:off x="788703" y="908413"/>
        <a:ext cx="2741896" cy="825830"/>
      </dsp:txXfrm>
    </dsp:sp>
    <dsp:sp modelId="{FEF70294-01CB-40C6-9E8A-E2EE8496DC77}">
      <dsp:nvSpPr>
        <dsp:cNvPr id="0" name=""/>
        <dsp:cNvSpPr/>
      </dsp:nvSpPr>
      <dsp:spPr>
        <a:xfrm>
          <a:off x="82583" y="990996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F609670-FE90-4641-B6D3-F34CCE08E4EF}">
      <dsp:nvSpPr>
        <dsp:cNvPr id="0" name=""/>
        <dsp:cNvSpPr/>
      </dsp:nvSpPr>
      <dsp:spPr>
        <a:xfrm>
          <a:off x="0" y="1816827"/>
          <a:ext cx="3530600" cy="8258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No PhD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Customized CV</a:t>
          </a:r>
        </a:p>
      </dsp:txBody>
      <dsp:txXfrm>
        <a:off x="788703" y="1816827"/>
        <a:ext cx="2741896" cy="825830"/>
      </dsp:txXfrm>
    </dsp:sp>
    <dsp:sp modelId="{48882B14-AAF7-4ABB-A8CE-E35DE498D8DD}">
      <dsp:nvSpPr>
        <dsp:cNvPr id="0" name=""/>
        <dsp:cNvSpPr/>
      </dsp:nvSpPr>
      <dsp:spPr>
        <a:xfrm>
          <a:off x="82583" y="1899410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8DEC0-282B-4950-8D5B-F3446B2B4BB5}">
      <dsp:nvSpPr>
        <dsp:cNvPr id="0" name=""/>
        <dsp:cNvSpPr/>
      </dsp:nvSpPr>
      <dsp:spPr>
        <a:xfrm>
          <a:off x="0" y="0"/>
          <a:ext cx="3530600" cy="8258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PhD Data Scientist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Minimum inputs in Skills</a:t>
          </a:r>
        </a:p>
      </dsp:txBody>
      <dsp:txXfrm>
        <a:off x="788703" y="0"/>
        <a:ext cx="2741896" cy="825830"/>
      </dsp:txXfrm>
    </dsp:sp>
    <dsp:sp modelId="{0A9E3440-4575-4BD9-8666-8D1466B248AF}">
      <dsp:nvSpPr>
        <dsp:cNvPr id="0" name=""/>
        <dsp:cNvSpPr/>
      </dsp:nvSpPr>
      <dsp:spPr>
        <a:xfrm>
          <a:off x="82583" y="82583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1C1207-F083-43B6-A9B9-70CF39A6B421}">
      <dsp:nvSpPr>
        <dsp:cNvPr id="0" name=""/>
        <dsp:cNvSpPr/>
      </dsp:nvSpPr>
      <dsp:spPr>
        <a:xfrm>
          <a:off x="0" y="908413"/>
          <a:ext cx="3530600" cy="8258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PhD Data Scientist 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Minimum inputs in Skills</a:t>
          </a:r>
          <a:endParaRPr lang="en-SG" sz="1200" kern="1200" dirty="0"/>
        </a:p>
      </dsp:txBody>
      <dsp:txXfrm>
        <a:off x="788703" y="908413"/>
        <a:ext cx="2741896" cy="825830"/>
      </dsp:txXfrm>
    </dsp:sp>
    <dsp:sp modelId="{FEF70294-01CB-40C6-9E8A-E2EE8496DC77}">
      <dsp:nvSpPr>
        <dsp:cNvPr id="0" name=""/>
        <dsp:cNvSpPr/>
      </dsp:nvSpPr>
      <dsp:spPr>
        <a:xfrm>
          <a:off x="82583" y="990996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F609670-FE90-4641-B6D3-F34CCE08E4EF}">
      <dsp:nvSpPr>
        <dsp:cNvPr id="0" name=""/>
        <dsp:cNvSpPr/>
      </dsp:nvSpPr>
      <dsp:spPr>
        <a:xfrm>
          <a:off x="0" y="1816827"/>
          <a:ext cx="3530600" cy="8258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Candidate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No PhD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Customized CV</a:t>
          </a:r>
        </a:p>
      </dsp:txBody>
      <dsp:txXfrm>
        <a:off x="788703" y="1816827"/>
        <a:ext cx="2741896" cy="825830"/>
      </dsp:txXfrm>
    </dsp:sp>
    <dsp:sp modelId="{48882B14-AAF7-4ABB-A8CE-E35DE498D8DD}">
      <dsp:nvSpPr>
        <dsp:cNvPr id="0" name=""/>
        <dsp:cNvSpPr/>
      </dsp:nvSpPr>
      <dsp:spPr>
        <a:xfrm>
          <a:off x="82583" y="1899410"/>
          <a:ext cx="706120" cy="66066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90E0E-F290-49EB-AB16-761DA60F895F}">
      <dsp:nvSpPr>
        <dsp:cNvPr id="0" name=""/>
        <dsp:cNvSpPr/>
      </dsp:nvSpPr>
      <dsp:spPr>
        <a:xfrm>
          <a:off x="0" y="0"/>
          <a:ext cx="57415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CB254-8055-49E6-8D0C-C730D2367967}">
      <dsp:nvSpPr>
        <dsp:cNvPr id="0" name=""/>
        <dsp:cNvSpPr/>
      </dsp:nvSpPr>
      <dsp:spPr>
        <a:xfrm>
          <a:off x="0" y="0"/>
          <a:ext cx="5741533" cy="258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000" kern="1200" dirty="0"/>
            <a:t>Extend the skills similarity match to also experience and education </a:t>
          </a:r>
          <a:endParaRPr lang="en-US" sz="4000" kern="1200" dirty="0"/>
        </a:p>
      </dsp:txBody>
      <dsp:txXfrm>
        <a:off x="0" y="0"/>
        <a:ext cx="5741533" cy="2585491"/>
      </dsp:txXfrm>
    </dsp:sp>
    <dsp:sp modelId="{31B90A3E-D576-47F6-BCEB-8514F81F3B18}">
      <dsp:nvSpPr>
        <dsp:cNvPr id="0" name=""/>
        <dsp:cNvSpPr/>
      </dsp:nvSpPr>
      <dsp:spPr>
        <a:xfrm>
          <a:off x="0" y="2585491"/>
          <a:ext cx="5741533" cy="0"/>
        </a:xfrm>
        <a:prstGeom prst="line">
          <a:avLst/>
        </a:prstGeom>
        <a:solidFill>
          <a:schemeClr val="accent2">
            <a:hueOff val="19609400"/>
            <a:satOff val="-27509"/>
            <a:lumOff val="-6863"/>
            <a:alphaOff val="0"/>
          </a:schemeClr>
        </a:solidFill>
        <a:ln w="19050" cap="rnd" cmpd="sng" algn="ctr">
          <a:solidFill>
            <a:schemeClr val="accent2">
              <a:hueOff val="19609400"/>
              <a:satOff val="-27509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03B14-1A0B-4B59-B64B-B760C5EDA997}">
      <dsp:nvSpPr>
        <dsp:cNvPr id="0" name=""/>
        <dsp:cNvSpPr/>
      </dsp:nvSpPr>
      <dsp:spPr>
        <a:xfrm>
          <a:off x="0" y="2585491"/>
          <a:ext cx="5741533" cy="258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000" kern="1200"/>
            <a:t>Build an inventory of CV for creating  a recommender systems</a:t>
          </a:r>
          <a:endParaRPr lang="en-US" sz="4000" kern="1200"/>
        </a:p>
      </dsp:txBody>
      <dsp:txXfrm>
        <a:off x="0" y="2585491"/>
        <a:ext cx="5741533" cy="2585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00E17-5A3B-46CF-BA78-EFC607FCDDA9}" type="datetimeFigureOut">
              <a:rPr lang="en-SG" smtClean="0"/>
              <a:t>7/9/2019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1EA9-3F58-4C5B-8CF9-06B47A1984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3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2000" dirty="0"/>
              <a:t>CV counts the frequency of the terms occurrence; TF-IDF does the same but normalize over the  lengths of doc and give weight to rare terms. </a:t>
            </a:r>
          </a:p>
          <a:p>
            <a:r>
              <a:rPr lang="en-SG" sz="2000" dirty="0"/>
              <a:t>LSA &amp; NMF are different ways of breaking down the term – document matrix into composite for topic modelling.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1EA9-3F58-4C5B-8CF9-06B47A198481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8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1EA9-3F58-4C5B-8CF9-06B47A198481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99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1EA9-3F58-4C5B-8CF9-06B47A198481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27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regina-cheong/" TargetMode="External"/><Relationship Id="rId3" Type="http://schemas.openxmlformats.org/officeDocument/2006/relationships/image" Target="../media/image25.jpeg"/><Relationship Id="rId7" Type="http://schemas.openxmlformats.org/officeDocument/2006/relationships/hyperlink" Target="https://github.com/1Regin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0A29-45E2-4677-BC59-5CF30A284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JD Insights &amp; </a:t>
            </a:r>
            <a:br>
              <a:rPr lang="en-SG" dirty="0"/>
            </a:br>
            <a:r>
              <a:rPr lang="en-SG" dirty="0"/>
              <a:t>RESUME MATCHER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A7318-43F0-4E04-B14F-D5678EE3D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Regina Cheong</a:t>
            </a:r>
          </a:p>
        </p:txBody>
      </p:sp>
    </p:spTree>
    <p:extLst>
      <p:ext uri="{BB962C8B-B14F-4D97-AF65-F5344CB8AC3E}">
        <p14:creationId xmlns:p14="http://schemas.microsoft.com/office/powerpoint/2010/main" val="902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D9DA-F0E3-4D0B-AF7D-4A29DCDF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82" y="409575"/>
            <a:ext cx="11708523" cy="1456267"/>
          </a:xfrm>
        </p:spPr>
        <p:txBody>
          <a:bodyPr>
            <a:normAutofit/>
          </a:bodyPr>
          <a:lstStyle/>
          <a:p>
            <a:r>
              <a:rPr lang="en-SG" b="1" u="sng" dirty="0"/>
              <a:t>2. goals / misconceptions </a:t>
            </a:r>
            <a:r>
              <a:rPr lang="en-SG" b="1" u="sng" dirty="0">
                <a:solidFill>
                  <a:srgbClr val="FFC000"/>
                </a:solidFill>
              </a:rPr>
              <a:t>[realistic?]</a:t>
            </a:r>
            <a:endParaRPr lang="en-SG" u="sng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E6E9B-8BC6-41F0-A9EB-5C03C5BAFDF2}"/>
              </a:ext>
            </a:extLst>
          </p:cNvPr>
          <p:cNvSpPr txBox="1"/>
          <p:nvPr/>
        </p:nvSpPr>
        <p:spPr>
          <a:xfrm>
            <a:off x="657226" y="1780116"/>
            <a:ext cx="101060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accentur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>
                <a:solidFill>
                  <a:srgbClr val="FFC000"/>
                </a:solidFill>
              </a:rPr>
              <a:t>chain</a:t>
            </a:r>
            <a:r>
              <a:rPr lang="en-SG" sz="2400" dirty="0"/>
              <a:t>, </a:t>
            </a:r>
            <a:r>
              <a:rPr lang="en-SG" sz="3000" dirty="0" err="1">
                <a:solidFill>
                  <a:srgbClr val="FFC000"/>
                </a:solidFill>
              </a:rPr>
              <a:t>suppli</a:t>
            </a:r>
            <a:r>
              <a:rPr lang="en-SG" sz="3000" dirty="0">
                <a:solidFill>
                  <a:srgbClr val="FFC000"/>
                </a:solidFill>
              </a:rPr>
              <a:t> chain</a:t>
            </a:r>
            <a:r>
              <a:rPr lang="en-SG" sz="2400" dirty="0"/>
              <a:t>, </a:t>
            </a:r>
            <a:r>
              <a:rPr lang="en-SG" sz="3000" dirty="0" err="1">
                <a:solidFill>
                  <a:srgbClr val="FFC000"/>
                </a:solidFill>
              </a:rPr>
              <a:t>suppli</a:t>
            </a:r>
            <a:r>
              <a:rPr lang="en-SG" sz="2400" dirty="0"/>
              <a:t>, </a:t>
            </a:r>
            <a:r>
              <a:rPr lang="en-SG" sz="3000" dirty="0">
                <a:solidFill>
                  <a:srgbClr val="FFC000"/>
                </a:solidFill>
              </a:rPr>
              <a:t>client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visa, employ, </a:t>
            </a:r>
            <a:r>
              <a:rPr lang="en-SG" sz="3000" dirty="0">
                <a:solidFill>
                  <a:srgbClr val="FFC000"/>
                </a:solidFill>
              </a:rPr>
              <a:t>client pivot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analyt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pivot,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statu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help client,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choos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analyt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algorithm, digit,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industri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network, simul,</a:t>
            </a:r>
            <a:r>
              <a:rPr lang="en-SG" sz="2400" dirty="0"/>
              <a:t> </a:t>
            </a:r>
            <a:r>
              <a:rPr lang="en-SG" sz="3000" dirty="0" err="1">
                <a:solidFill>
                  <a:srgbClr val="FFC000"/>
                </a:solidFill>
              </a:rPr>
              <a:t>advanc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author, pivot new,</a:t>
            </a:r>
            <a:r>
              <a:rPr lang="en-SG" sz="2400" dirty="0"/>
              <a:t> </a:t>
            </a:r>
            <a:r>
              <a:rPr lang="en-SG" sz="3000" dirty="0">
                <a:solidFill>
                  <a:srgbClr val="FFC000"/>
                </a:solidFill>
              </a:rPr>
              <a:t>digit</a:t>
            </a:r>
            <a:r>
              <a:rPr lang="en-SG" sz="3000" dirty="0"/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digit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app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innov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network 1800, chain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unpreced</a:t>
            </a:r>
            <a:r>
              <a:rPr lang="en-SG" sz="2400" dirty="0"/>
              <a:t>, </a:t>
            </a:r>
            <a:r>
              <a:rPr lang="en-SG" sz="3000" dirty="0">
                <a:solidFill>
                  <a:srgbClr val="FFC000"/>
                </a:solidFill>
              </a:rPr>
              <a:t>augment power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think digit,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proprietari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advanc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studio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rapidli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FFC000"/>
                </a:solidFill>
              </a:rPr>
              <a:t>becom</a:t>
            </a:r>
            <a:r>
              <a:rPr lang="en-SG" sz="3000" dirty="0">
                <a:solidFill>
                  <a:srgbClr val="FFC000"/>
                </a:solidFill>
              </a:rPr>
              <a:t> </a:t>
            </a:r>
            <a:r>
              <a:rPr lang="en-SG" sz="3000" dirty="0" err="1">
                <a:solidFill>
                  <a:srgbClr val="FFC000"/>
                </a:solidFill>
              </a:rPr>
              <a:t>industri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act learn, digit core,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readi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choos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academ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allianc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algorithm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sens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power human, scale network, </a:t>
            </a:r>
            <a:r>
              <a:rPr lang="en-SG" sz="3000" dirty="0">
                <a:solidFill>
                  <a:srgbClr val="FFC000"/>
                </a:solidFill>
              </a:rPr>
              <a:t>speed scale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patent app, across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valu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disruptorsw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help,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disruptorsw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core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readi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allianc</a:t>
            </a:r>
            <a:r>
              <a:rPr lang="en-SG" sz="2400" dirty="0"/>
              <a:t> </a:t>
            </a:r>
            <a:r>
              <a:rPr lang="en-SG" sz="3000" dirty="0">
                <a:solidFill>
                  <a:srgbClr val="FFC000"/>
                </a:solidFill>
              </a:rPr>
              <a:t>patent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1800, pivot think, lab studio, new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leverag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sens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comprehend, concept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acceler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test proof, comprehend act, 1800 data,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industri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disruptorsw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client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becom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>
                <a:solidFill>
                  <a:srgbClr val="FFC000"/>
                </a:solidFill>
              </a:rPr>
              <a:t>ai </a:t>
            </a:r>
            <a:r>
              <a:rPr lang="en-SG" sz="3000" dirty="0" err="1">
                <a:solidFill>
                  <a:srgbClr val="FFC000"/>
                </a:solidFill>
              </a:rPr>
              <a:t>proprietari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unpreced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speed, human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artifici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acceler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time, time market</a:t>
            </a:r>
          </a:p>
        </p:txBody>
      </p:sp>
    </p:spTree>
    <p:extLst>
      <p:ext uri="{BB962C8B-B14F-4D97-AF65-F5344CB8AC3E}">
        <p14:creationId xmlns:p14="http://schemas.microsoft.com/office/powerpoint/2010/main" val="258607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D9DA-F0E3-4D0B-AF7D-4A29DCDF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09575"/>
            <a:ext cx="10944224" cy="1456267"/>
          </a:xfrm>
        </p:spPr>
        <p:txBody>
          <a:bodyPr>
            <a:normAutofit/>
          </a:bodyPr>
          <a:lstStyle/>
          <a:p>
            <a:r>
              <a:rPr lang="en-SG" b="1" u="sng" dirty="0"/>
              <a:t>3. Stakeholders </a:t>
            </a:r>
            <a:r>
              <a:rPr lang="en-SG" b="1" u="sng" dirty="0">
                <a:solidFill>
                  <a:srgbClr val="FFC000"/>
                </a:solidFill>
              </a:rPr>
              <a:t>[no man is an island]</a:t>
            </a:r>
            <a:endParaRPr lang="en-SG" u="sng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E6E9B-8BC6-41F0-A9EB-5C03C5BAFDF2}"/>
              </a:ext>
            </a:extLst>
          </p:cNvPr>
          <p:cNvSpPr txBox="1"/>
          <p:nvPr/>
        </p:nvSpPr>
        <p:spPr>
          <a:xfrm>
            <a:off x="657226" y="1780116"/>
            <a:ext cx="10106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capgemini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client, amp, data,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scienc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amp,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ect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amp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analyt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applic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sap, group,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analyt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practic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group, amp entertain, media amp, digit, employ,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experi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busi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FFC000"/>
                </a:solidFill>
              </a:rPr>
              <a:t>articul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requir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>
                <a:solidFill>
                  <a:srgbClr val="FFC000"/>
                </a:solidFill>
              </a:rPr>
              <a:t>global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sector, group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capgemini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>
                <a:solidFill>
                  <a:srgbClr val="FFC000"/>
                </a:solidFill>
              </a:rPr>
              <a:t>client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execut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digit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practic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find client, grow digit, 2017, </a:t>
            </a:r>
            <a:r>
              <a:rPr lang="en-SG" sz="3000" dirty="0">
                <a:solidFill>
                  <a:srgbClr val="FFC000"/>
                </a:solidFill>
              </a:rPr>
              <a:t>consult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servic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practic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media, data number,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articul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find,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analyt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practic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author,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scienc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work, </a:t>
            </a:r>
            <a:r>
              <a:rPr lang="en-SG" sz="3000" dirty="0">
                <a:solidFill>
                  <a:srgbClr val="FFC000"/>
                </a:solidFill>
              </a:rPr>
              <a:t>life </a:t>
            </a:r>
            <a:r>
              <a:rPr lang="en-SG" sz="3000" dirty="0" err="1">
                <a:solidFill>
                  <a:srgbClr val="FFC000"/>
                </a:solidFill>
              </a:rPr>
              <a:t>scienc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entertain, client </a:t>
            </a:r>
            <a:r>
              <a:rPr lang="en-SG" sz="3000" dirty="0" err="1">
                <a:solidFill>
                  <a:srgbClr val="FFC000"/>
                </a:solidFill>
              </a:rPr>
              <a:t>engag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analyt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group,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capgemini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global,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clearli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articul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build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scalabl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>
                <a:solidFill>
                  <a:srgbClr val="FFC000"/>
                </a:solidFill>
              </a:rPr>
              <a:t>group report</a:t>
            </a:r>
            <a:r>
              <a:rPr lang="en-SG" sz="2400" dirty="0"/>
              <a:t>, </a:t>
            </a:r>
            <a:r>
              <a:rPr lang="en-SG" sz="2400" dirty="0">
                <a:highlight>
                  <a:srgbClr val="800000"/>
                </a:highlight>
              </a:rPr>
              <a:t>sentiment </a:t>
            </a:r>
            <a:r>
              <a:rPr lang="en-SG" sz="2400" dirty="0" err="1">
                <a:highlight>
                  <a:srgbClr val="800000"/>
                </a:highlight>
              </a:rPr>
              <a:t>analysi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perform,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solut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design, sentiment, data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scienc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>
                <a:highlight>
                  <a:srgbClr val="800000"/>
                </a:highlight>
              </a:rPr>
              <a:t>regress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must valid, us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capgemini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>
                <a:solidFill>
                  <a:srgbClr val="FFC000"/>
                </a:solidFill>
              </a:rPr>
              <a:t>author us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public sector,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eg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gener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>
                <a:highlight>
                  <a:srgbClr val="800000"/>
                </a:highlight>
              </a:rPr>
              <a:t>valid work</a:t>
            </a:r>
          </a:p>
        </p:txBody>
      </p:sp>
    </p:spTree>
    <p:extLst>
      <p:ext uri="{BB962C8B-B14F-4D97-AF65-F5344CB8AC3E}">
        <p14:creationId xmlns:p14="http://schemas.microsoft.com/office/powerpoint/2010/main" val="144531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D9DA-F0E3-4D0B-AF7D-4A29DCDF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09575"/>
            <a:ext cx="10944224" cy="1456267"/>
          </a:xfrm>
        </p:spPr>
        <p:txBody>
          <a:bodyPr>
            <a:normAutofit/>
          </a:bodyPr>
          <a:lstStyle/>
          <a:p>
            <a:r>
              <a:rPr lang="en-SG" b="1" u="sng" dirty="0"/>
              <a:t>4. Skills &amp; experience </a:t>
            </a:r>
            <a:r>
              <a:rPr lang="en-SG" b="1" u="sng" dirty="0">
                <a:solidFill>
                  <a:srgbClr val="FFC000"/>
                </a:solidFill>
              </a:rPr>
              <a:t>[TECH SKILLS REQUIRED]</a:t>
            </a:r>
            <a:endParaRPr lang="en-SG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E6E9B-8BC6-41F0-A9EB-5C03C5BAFDF2}"/>
              </a:ext>
            </a:extLst>
          </p:cNvPr>
          <p:cNvSpPr txBox="1"/>
          <p:nvPr/>
        </p:nvSpPr>
        <p:spPr>
          <a:xfrm>
            <a:off x="657226" y="1780116"/>
            <a:ext cx="101060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3000" dirty="0">
                <a:solidFill>
                  <a:srgbClr val="FFC000"/>
                </a:solidFill>
              </a:rPr>
              <a:t>data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experi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en-SG" sz="2400" dirty="0"/>
              <a:t> </a:t>
            </a:r>
            <a:r>
              <a:rPr lang="en-SG" sz="3000" dirty="0" err="1">
                <a:solidFill>
                  <a:srgbClr val="FFC000"/>
                </a:solidFill>
              </a:rPr>
              <a:t>busi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work, team,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analyt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learn, </a:t>
            </a:r>
            <a:r>
              <a:rPr lang="en-SG" sz="3000" dirty="0">
                <a:solidFill>
                  <a:srgbClr val="FFC000"/>
                </a:solidFill>
              </a:rPr>
              <a:t>model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develop,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scienc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product,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machin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>
                <a:solidFill>
                  <a:srgbClr val="FFC000"/>
                </a:solidFill>
              </a:rPr>
              <a:t>statist</a:t>
            </a:r>
            <a:r>
              <a:rPr lang="en-SG" sz="2400" dirty="0"/>
              <a:t>, </a:t>
            </a:r>
            <a:r>
              <a:rPr lang="en-SG" sz="3000" dirty="0" err="1">
                <a:solidFill>
                  <a:srgbClr val="FFC000"/>
                </a:solidFill>
              </a:rPr>
              <a:t>machin</a:t>
            </a:r>
            <a:r>
              <a:rPr lang="en-SG" sz="3000" dirty="0">
                <a:solidFill>
                  <a:srgbClr val="FFC000"/>
                </a:solidFill>
              </a:rPr>
              <a:t> learn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scienc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use, custom, skill, build, scientist,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analysi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data scientist,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solut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en-SG" sz="2400" dirty="0"/>
              <a:t> </a:t>
            </a:r>
            <a:r>
              <a:rPr lang="en-SG" sz="3000" dirty="0" err="1">
                <a:solidFill>
                  <a:srgbClr val="FFC000"/>
                </a:solidFill>
              </a:rPr>
              <a:t>manag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compani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engin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new,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requir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project</a:t>
            </a:r>
            <a:r>
              <a:rPr lang="en-SG" sz="2400" dirty="0"/>
              <a:t>, </a:t>
            </a:r>
            <a:r>
              <a:rPr lang="en-SG" sz="3000" dirty="0">
                <a:solidFill>
                  <a:srgbClr val="FFC000"/>
                </a:solidFill>
              </a:rPr>
              <a:t>research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technolog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abil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process, </a:t>
            </a:r>
            <a:r>
              <a:rPr lang="en-SG" sz="3000" dirty="0">
                <a:solidFill>
                  <a:srgbClr val="FFC000"/>
                </a:solidFill>
              </a:rPr>
              <a:t>insight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year, </a:t>
            </a:r>
            <a:r>
              <a:rPr lang="en-SG" sz="3000" dirty="0" err="1">
                <a:solidFill>
                  <a:srgbClr val="FFC000"/>
                </a:solidFill>
              </a:rPr>
              <a:t>commun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strong,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includ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problem, market, help,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techniqu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comput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en-SG" sz="2400" dirty="0"/>
              <a:t> </a:t>
            </a:r>
            <a:r>
              <a:rPr lang="en-SG" sz="3000" dirty="0">
                <a:solidFill>
                  <a:srgbClr val="FFC000"/>
                </a:solidFill>
              </a:rPr>
              <a:t>algorithm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appli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design, tool,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advanc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understand, </a:t>
            </a:r>
            <a:r>
              <a:rPr lang="en-SG" sz="3000" dirty="0" err="1">
                <a:solidFill>
                  <a:srgbClr val="FFC000"/>
                </a:solidFill>
              </a:rPr>
              <a:t>opportun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lead, client, </a:t>
            </a:r>
            <a:r>
              <a:rPr lang="en-SG" sz="3000" dirty="0">
                <a:solidFill>
                  <a:srgbClr val="FFC000"/>
                </a:solidFill>
              </a:rPr>
              <a:t>predict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provid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applic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support, etc, system,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respons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set</a:t>
            </a:r>
          </a:p>
        </p:txBody>
      </p:sp>
    </p:spTree>
    <p:extLst>
      <p:ext uri="{BB962C8B-B14F-4D97-AF65-F5344CB8AC3E}">
        <p14:creationId xmlns:p14="http://schemas.microsoft.com/office/powerpoint/2010/main" val="414463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9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11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EC42C8-DC0D-42FF-8CFE-D9FF3464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172" y="1211581"/>
            <a:ext cx="5473952" cy="35890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MATCHER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250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C9AA-41E1-420B-9353-02258D82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5275"/>
            <a:ext cx="6164653" cy="1371600"/>
          </a:xfrm>
        </p:spPr>
        <p:txBody>
          <a:bodyPr/>
          <a:lstStyle/>
          <a:p>
            <a:r>
              <a:rPr lang="en-SG" dirty="0"/>
              <a:t>Search for the best candidates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0C52E3-A00C-440E-AD69-8FC9DD18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666875"/>
            <a:ext cx="5648325" cy="1828800"/>
          </a:xfrm>
        </p:spPr>
        <p:txBody>
          <a:bodyPr/>
          <a:lstStyle/>
          <a:p>
            <a:r>
              <a:rPr lang="en-SG" dirty="0"/>
              <a:t>Focus on the skills section of the JD and the candidate resumes, selecting &lt;/= 80 words</a:t>
            </a:r>
          </a:p>
        </p:txBody>
      </p:sp>
      <p:pic>
        <p:nvPicPr>
          <p:cNvPr id="21" name="Picture Placeholder 2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06EC879-8453-4B44-8BBF-2268EC9528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391" r="11391"/>
          <a:stretch>
            <a:fillRect/>
          </a:stretch>
        </p:blipFill>
        <p:spPr>
          <a:xfrm>
            <a:off x="6534151" y="76199"/>
            <a:ext cx="4972050" cy="6275363"/>
          </a:xfrm>
        </p:spPr>
      </p:pic>
    </p:spTree>
    <p:extLst>
      <p:ext uri="{BB962C8B-B14F-4D97-AF65-F5344CB8AC3E}">
        <p14:creationId xmlns:p14="http://schemas.microsoft.com/office/powerpoint/2010/main" val="251100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C9AA-41E1-420B-9353-02258D82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5275"/>
            <a:ext cx="6164653" cy="1371600"/>
          </a:xfrm>
        </p:spPr>
        <p:txBody>
          <a:bodyPr/>
          <a:lstStyle/>
          <a:p>
            <a:r>
              <a:rPr lang="en-SG" dirty="0"/>
              <a:t>Search for the best candidates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0C52E3-A00C-440E-AD69-8FC9DD18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666875"/>
            <a:ext cx="5648325" cy="1828800"/>
          </a:xfrm>
        </p:spPr>
        <p:txBody>
          <a:bodyPr/>
          <a:lstStyle/>
          <a:p>
            <a:r>
              <a:rPr lang="en-SG" dirty="0"/>
              <a:t>Focus on the skills section of the JD and the candidate resumes, selecting &lt;/= 80 words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8C192A2-1A4F-4DCD-800D-6969D0705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159970"/>
              </p:ext>
            </p:extLst>
          </p:nvPr>
        </p:nvGraphicFramePr>
        <p:xfrm>
          <a:off x="1374773" y="2581275"/>
          <a:ext cx="3530600" cy="264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5AA4FA-C7CC-4656-A1E8-D2194DB2D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/>
          <a:srcRect l="6781" r="6781"/>
          <a:stretch>
            <a:fillRect/>
          </a:stretch>
        </p:blipFill>
        <p:spPr>
          <a:xfrm>
            <a:off x="6600826" y="0"/>
            <a:ext cx="5078196" cy="6264000"/>
          </a:xfrm>
        </p:spPr>
      </p:pic>
    </p:spTree>
    <p:extLst>
      <p:ext uri="{BB962C8B-B14F-4D97-AF65-F5344CB8AC3E}">
        <p14:creationId xmlns:p14="http://schemas.microsoft.com/office/powerpoint/2010/main" val="46275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C9AA-41E1-420B-9353-02258D82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5275"/>
            <a:ext cx="6164653" cy="1371600"/>
          </a:xfrm>
        </p:spPr>
        <p:txBody>
          <a:bodyPr/>
          <a:lstStyle/>
          <a:p>
            <a:r>
              <a:rPr lang="en-SG" dirty="0"/>
              <a:t>Search for the best candidates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0C52E3-A00C-440E-AD69-8FC9DD18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666875"/>
            <a:ext cx="5648325" cy="1828800"/>
          </a:xfrm>
        </p:spPr>
        <p:txBody>
          <a:bodyPr/>
          <a:lstStyle/>
          <a:p>
            <a:r>
              <a:rPr lang="en-SG" dirty="0"/>
              <a:t>Focus on the skills section of the JD and the candidate resumes, selecting &lt;/= 80 words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8C192A2-1A4F-4DCD-800D-6969D0705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613383"/>
              </p:ext>
            </p:extLst>
          </p:nvPr>
        </p:nvGraphicFramePr>
        <p:xfrm>
          <a:off x="1374773" y="2581275"/>
          <a:ext cx="3530600" cy="264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69FAE4-8844-4B8F-A14E-1B7FEAEED2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/>
          <a:srcRect t="123" b="123"/>
          <a:stretch>
            <a:fillRect/>
          </a:stretch>
        </p:blipFill>
        <p:spPr>
          <a:xfrm>
            <a:off x="6334124" y="298725"/>
            <a:ext cx="5172075" cy="6264000"/>
          </a:xfrm>
        </p:spPr>
      </p:pic>
    </p:spTree>
    <p:extLst>
      <p:ext uri="{BB962C8B-B14F-4D97-AF65-F5344CB8AC3E}">
        <p14:creationId xmlns:p14="http://schemas.microsoft.com/office/powerpoint/2010/main" val="276837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C9AA-41E1-420B-9353-02258D82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5275"/>
            <a:ext cx="6164653" cy="1371600"/>
          </a:xfrm>
        </p:spPr>
        <p:txBody>
          <a:bodyPr/>
          <a:lstStyle/>
          <a:p>
            <a:r>
              <a:rPr lang="en-SG" dirty="0"/>
              <a:t>Search for the best candidates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0C52E3-A00C-440E-AD69-8FC9DD18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666875"/>
            <a:ext cx="5648325" cy="1828800"/>
          </a:xfrm>
        </p:spPr>
        <p:txBody>
          <a:bodyPr/>
          <a:lstStyle/>
          <a:p>
            <a:r>
              <a:rPr lang="en-SG" dirty="0"/>
              <a:t>Focus on the skills section of the JD and the candidate resumes, selecting &lt;/= 80 words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8C192A2-1A4F-4DCD-800D-6969D0705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341943"/>
              </p:ext>
            </p:extLst>
          </p:nvPr>
        </p:nvGraphicFramePr>
        <p:xfrm>
          <a:off x="1374773" y="2581275"/>
          <a:ext cx="3530600" cy="264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6315A0-C9F4-4DB8-AA65-7D4E4F0BD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270" y="369000"/>
            <a:ext cx="5509527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C9AA-41E1-420B-9353-02258D82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5275"/>
            <a:ext cx="6164653" cy="1371600"/>
          </a:xfrm>
        </p:spPr>
        <p:txBody>
          <a:bodyPr/>
          <a:lstStyle/>
          <a:p>
            <a:r>
              <a:rPr lang="en-SG" dirty="0"/>
              <a:t>Search for the best candidates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0C52E3-A00C-440E-AD69-8FC9DD18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666875"/>
            <a:ext cx="5648325" cy="1828800"/>
          </a:xfrm>
        </p:spPr>
        <p:txBody>
          <a:bodyPr/>
          <a:lstStyle/>
          <a:p>
            <a:r>
              <a:rPr lang="en-SG" dirty="0"/>
              <a:t>Focus on the skills section of the JD and the candidate resumes, selecting &lt;/= 80 words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8C192A2-1A4F-4DCD-800D-6969D0705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811200"/>
              </p:ext>
            </p:extLst>
          </p:nvPr>
        </p:nvGraphicFramePr>
        <p:xfrm>
          <a:off x="1374773" y="2581275"/>
          <a:ext cx="3530600" cy="264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46DFF9-3DAB-4C5B-8B48-B7E17B224F5D}"/>
              </a:ext>
            </a:extLst>
          </p:cNvPr>
          <p:cNvSpPr txBox="1"/>
          <p:nvPr/>
        </p:nvSpPr>
        <p:spPr>
          <a:xfrm>
            <a:off x="5096864" y="2781300"/>
            <a:ext cx="14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41635-048E-4750-90AD-F40ECCF472FD}"/>
              </a:ext>
            </a:extLst>
          </p:cNvPr>
          <p:cNvSpPr txBox="1"/>
          <p:nvPr/>
        </p:nvSpPr>
        <p:spPr>
          <a:xfrm>
            <a:off x="5145970" y="3688319"/>
            <a:ext cx="14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8DD4A-33C3-44D8-9903-D753F9B38033}"/>
              </a:ext>
            </a:extLst>
          </p:cNvPr>
          <p:cNvSpPr txBox="1"/>
          <p:nvPr/>
        </p:nvSpPr>
        <p:spPr>
          <a:xfrm>
            <a:off x="5145970" y="4560426"/>
            <a:ext cx="14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C9AA-41E1-420B-9353-02258D82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5275"/>
            <a:ext cx="10034752" cy="1371600"/>
          </a:xfrm>
        </p:spPr>
        <p:txBody>
          <a:bodyPr/>
          <a:lstStyle/>
          <a:p>
            <a:r>
              <a:rPr lang="en-SG" dirty="0"/>
              <a:t>IT IS IMPORTANT TO CUSTOMIZE YOUR </a:t>
            </a:r>
            <a:r>
              <a:rPr lang="en-SG" dirty="0" err="1"/>
              <a:t>RESUMe</a:t>
            </a:r>
            <a:endParaRPr lang="en-SG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8C192A2-1A4F-4DCD-800D-6969D0705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817649"/>
              </p:ext>
            </p:extLst>
          </p:nvPr>
        </p:nvGraphicFramePr>
        <p:xfrm>
          <a:off x="1374773" y="2581275"/>
          <a:ext cx="3530600" cy="264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46DFF9-3DAB-4C5B-8B48-B7E17B224F5D}"/>
              </a:ext>
            </a:extLst>
          </p:cNvPr>
          <p:cNvSpPr txBox="1"/>
          <p:nvPr/>
        </p:nvSpPr>
        <p:spPr>
          <a:xfrm>
            <a:off x="5096864" y="2781300"/>
            <a:ext cx="14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</a:schemeClr>
                </a:solidFill>
              </a:rPr>
              <a:t>0.08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41635-048E-4750-90AD-F40ECCF472FD}"/>
              </a:ext>
            </a:extLst>
          </p:cNvPr>
          <p:cNvSpPr txBox="1"/>
          <p:nvPr/>
        </p:nvSpPr>
        <p:spPr>
          <a:xfrm>
            <a:off x="5145970" y="3688319"/>
            <a:ext cx="14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</a:schemeClr>
                </a:solidFill>
              </a:rPr>
              <a:t>0.08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8DD4A-33C3-44D8-9903-D753F9B38033}"/>
              </a:ext>
            </a:extLst>
          </p:cNvPr>
          <p:cNvSpPr txBox="1"/>
          <p:nvPr/>
        </p:nvSpPr>
        <p:spPr>
          <a:xfrm>
            <a:off x="5145970" y="4560426"/>
            <a:ext cx="14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22072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>
            <a:extLst>
              <a:ext uri="{FF2B5EF4-FFF2-40B4-BE49-F238E27FC236}">
                <a16:creationId xmlns:a16="http://schemas.microsoft.com/office/drawing/2014/main" id="{3FA10A2E-8440-497F-A6C9-8C91D346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5" name="Rectangle 9">
            <a:extLst>
              <a:ext uri="{FF2B5EF4-FFF2-40B4-BE49-F238E27FC236}">
                <a16:creationId xmlns:a16="http://schemas.microsoft.com/office/drawing/2014/main" id="{BDA1A795-9F3B-4412-B88B-45CFD4162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D2119176-D999-4429-8EE2-965C05B03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id="{804918B7-0D16-48A2-8B49-9948EC9BD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48" name="Freeform: Shape 15">
            <a:extLst>
              <a:ext uri="{FF2B5EF4-FFF2-40B4-BE49-F238E27FC236}">
                <a16:creationId xmlns:a16="http://schemas.microsoft.com/office/drawing/2014/main" id="{F72123AE-04D3-447B-AB03-A6913AB38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483042-094B-4359-846A-A4FA061EA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51115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E43609-9434-4EC8-A581-9BC6FE7FDCDC}"/>
              </a:ext>
            </a:extLst>
          </p:cNvPr>
          <p:cNvSpPr txBox="1"/>
          <p:nvPr/>
        </p:nvSpPr>
        <p:spPr>
          <a:xfrm>
            <a:off x="320040" y="329184"/>
            <a:ext cx="54589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b="1" dirty="0">
                <a:solidFill>
                  <a:schemeClr val="bg1"/>
                </a:solidFill>
              </a:rPr>
              <a:t>AIMS</a:t>
            </a:r>
          </a:p>
          <a:p>
            <a:pPr marL="342900" indent="-342900">
              <a:buAutoNum type="arabicPeriod"/>
            </a:pPr>
            <a:r>
              <a:rPr lang="en-SG" sz="2400" dirty="0">
                <a:solidFill>
                  <a:schemeClr val="bg1"/>
                </a:solidFill>
              </a:rPr>
              <a:t>JD insights for Hiring Managers</a:t>
            </a:r>
          </a:p>
          <a:p>
            <a:pPr marL="342900" indent="-342900">
              <a:buAutoNum type="arabicPeriod"/>
            </a:pPr>
            <a:r>
              <a:rPr lang="en-SG" sz="2400" dirty="0">
                <a:solidFill>
                  <a:schemeClr val="bg1"/>
                </a:solidFill>
              </a:rPr>
              <a:t>Resume writing tips for applicants</a:t>
            </a:r>
          </a:p>
        </p:txBody>
      </p:sp>
    </p:spTree>
    <p:extLst>
      <p:ext uri="{BB962C8B-B14F-4D97-AF65-F5344CB8AC3E}">
        <p14:creationId xmlns:p14="http://schemas.microsoft.com/office/powerpoint/2010/main" val="3687540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FA10A2E-8440-497F-A6C9-8C91D346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DA1A795-9F3B-4412-B88B-45CFD4162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119176-D999-4429-8EE2-965C05B03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04918B7-0D16-48A2-8B49-9948EC9BD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E95DF-15DB-43DB-8212-73AFD22E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works</a:t>
            </a: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F72123AE-04D3-447B-AB03-A6913AB38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3AC3A071-F94F-409A-BBF7-FFC642BFD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01030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06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8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EC42C8-DC0D-42FF-8CFE-D9FF3464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55820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E95DF-15DB-43DB-8212-73AFD22E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71" y="1815102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Regina </a:t>
            </a:r>
            <a:br>
              <a:rPr lang="en-US" dirty="0"/>
            </a:br>
            <a:r>
              <a:rPr lang="en-US" dirty="0"/>
              <a:t>cheong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277A2E3A-ABC6-4C76-9A07-543268A71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545" y="1668780"/>
            <a:ext cx="1555890" cy="1832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BE3241-C24C-4FDF-B7CC-0BF7B412F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987" y="2354228"/>
            <a:ext cx="1141936" cy="11469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BCA5DC-7A67-4DED-B002-65A58407D47E}"/>
              </a:ext>
            </a:extLst>
          </p:cNvPr>
          <p:cNvSpPr/>
          <p:nvPr/>
        </p:nvSpPr>
        <p:spPr>
          <a:xfrm>
            <a:off x="5311072" y="3755518"/>
            <a:ext cx="6096000" cy="9012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SG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https://github.com/1Regina</a:t>
            </a:r>
            <a:endParaRPr lang="en-SG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SG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https://www.linkedin.com/in/regina-cheong/</a:t>
            </a:r>
            <a:endParaRPr lang="en-S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671C988-41B5-4B4A-B486-B1AF922023F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49" y="3796802"/>
            <a:ext cx="425352" cy="4093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57881C-90B6-4F68-B3FF-AB3C4AEAC3F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7" y="4224203"/>
            <a:ext cx="478522" cy="4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2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125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D2208-D029-42ED-AFF6-C207A990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45" y="623288"/>
            <a:ext cx="2916716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/>
              <a:t>Titles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9E44-8CE6-4E0A-B80A-9AA830A20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/>
              <a:t> </a:t>
            </a:r>
          </a:p>
        </p:txBody>
      </p:sp>
      <p:sp>
        <p:nvSpPr>
          <p:cNvPr id="232" name="Freeform 5">
            <a:extLst>
              <a:ext uri="{FF2B5EF4-FFF2-40B4-BE49-F238E27FC236}">
                <a16:creationId xmlns:a16="http://schemas.microsoft.com/office/drawing/2014/main" id="{FF1A693B-B01F-495D-B7C3-A8A32FABD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33" name="Freeform 14">
            <a:extLst>
              <a:ext uri="{FF2B5EF4-FFF2-40B4-BE49-F238E27FC236}">
                <a16:creationId xmlns:a16="http://schemas.microsoft.com/office/drawing/2014/main" id="{42EA3D89-AA8F-4B30-BD32-689BC08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131">
            <a:extLst>
              <a:ext uri="{FF2B5EF4-FFF2-40B4-BE49-F238E27FC236}">
                <a16:creationId xmlns:a16="http://schemas.microsoft.com/office/drawing/2014/main" id="{E8560822-202F-44A1-8AD0-4DFA0B978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6819FEB-3028-4930-BB95-4DF764A2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133">
              <a:extLst>
                <a:ext uri="{FF2B5EF4-FFF2-40B4-BE49-F238E27FC236}">
                  <a16:creationId xmlns:a16="http://schemas.microsoft.com/office/drawing/2014/main" id="{BF9F751C-6659-4D1E-92FD-F6530775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2BF8AC-7D53-4998-8B45-DDA32D624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C5B4D07-C909-48CD-A1B0-D48FD4D9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8043747-57B7-424E-81AA-F86746B4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091A125-4718-4F53-81E7-7DD538EF2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4490403-923C-4FBB-B4B5-9708272E7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AF7DE2-46D4-4A1A-8502-679599FA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AF0E1CC-1975-466F-9B4D-9727ECE1C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F1D877-8EFC-4F1B-A677-51DE12C74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7BC62A0-A1B6-4F2C-A7D7-6DDE86ED3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DD51015-48F8-4C3D-A4CE-D9A9F52CB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C8DF23A-8AC4-4AB0-89CF-DC73E1958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9F8B4E1-78B6-497E-ACAF-4EAF766F1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DC6E287-A402-4B78-B9DE-59A55DEA4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F1FD36A-C6E2-4FAD-A06A-17C2826DC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98148C8-561B-41C5-B84D-9038A55FF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0E1BA28-1C9D-4B6A-8610-6EED517A2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856D590-837C-4B34-AD19-BB4200B1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26A8CDB-67AB-41B4-9D28-BB0A3D29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CE0B0B9-59BC-4F11-8D94-F395B1F8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84D4EEB-3A53-40A0-B4CB-9D0CC6FC1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73CEA0B-0FD7-469F-BFEB-12DEE7C9E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A16A0F7-B0E9-4216-A538-A000F19FC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A2F049B-0BE4-4AE2-ABF4-D604BE5B5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867C9-DE9A-4405-8E53-AC18CCEE7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88425B5-1685-4D9F-87AA-213D8596F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F675449-5E54-4703-A333-7C844C69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85F835A-372F-42AB-A530-928AC447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68D73EC-6E94-474A-95AE-0DF8F01A3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D7A246-2853-41AC-AEBA-B812D2DA5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EC8E081-AEE0-4D38-A497-DAE57B9C5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EDFBE0B-3ABF-4BFB-A687-82C67B589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B06B412-2CD5-479C-9885-1D6B02E5C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F49912C-3259-4D0B-AB19-33BC8EA8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DD0A671-A77D-4985-8C1C-F7D735D9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1791C46-32E4-4EA5-BCD1-6C917687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84802A4-337B-4DEE-935B-E5F9C0FA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18A605A-F0CB-4C95-B35C-187301ECA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4BBF6C9-9BE3-4B76-969D-FCC5846CB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F940DB1-E3A8-4445-B07A-DB784F68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B42900D-37AA-4CC9-A27D-35327F49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1FC7C9-6B6B-4D53-B616-5509384E5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5BBD75B-7F19-4752-A6BD-1642C987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8099A3D-93D4-47B2-BC23-8DB271983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4A144D2-82FB-4610-ABA1-B9FBD739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782A9D6-5B2B-47A8-AB6D-7A5C6163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4D4EB4F-C925-4F2D-A620-1588FC29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0104374-7C09-4324-B491-1E6EA7658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82E5189-2C41-4C43-B8EC-13E0ACF46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5DADB3E-0B98-443D-9A49-BBC833BF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883516F-515E-4DBE-A2EB-0500F413A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A34DACD-FEC2-494D-A789-C09F9A2B5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7D83997-606B-41D3-9439-E2D41C784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A30A759-F1D3-4894-AC5E-96686CBD7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5599209-8D45-463F-A6C3-95AC93BC4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D0DD26B-6FDE-4C29-A30B-903D439B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1479C92-3879-47DD-9741-AD21E3873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B70162F-223D-4EB1-9505-35D2AB612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D4B954B-C564-4F7B-8B86-5E2336FF9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2E90741-9F35-41E1-BF27-FBC92A75D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8E2D2E8-098F-44DD-B4D6-D7514EB72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376E433-9794-487F-9D24-65C61C40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71FF63-F764-417E-8C5D-B6FB5205A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333B6C0-D004-4DF4-A04D-6BE5BB85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4BD1ECB-7B27-4957-9983-E91CAA5CE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F4CFF6C-2989-4090-BAE6-A14B3B85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87DB52A-D2E0-40E4-9419-EA35343EC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8D20BB4-F6E3-4D47-B94E-E3431DA39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0728C10-A418-4572-9383-B5EF0A106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C9E6DDC-9AD5-4EC0-8300-494012BEA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E0F0A0-5FD7-4A21-B839-69241D58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E29FDB8-240A-41E1-B846-0C9D20B0F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E05712F-D9DC-499D-8805-38FDC2D0C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B87446A-0ADE-4BB1-AE78-7146B2676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8188F5D-F806-47EF-9225-C9B1A0AD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2270029-B1B7-43AD-B34D-9B7AA9742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8013433-8074-40C7-812C-8A1B61DE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60ACC0D-6337-45B2-8743-EDA698C3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58" y="1969457"/>
            <a:ext cx="7414701" cy="38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0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2208-D029-42ED-AFF6-C207A990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Major employers</a:t>
            </a:r>
            <a:br>
              <a:rPr lang="en-US" sz="3600" dirty="0"/>
            </a:br>
            <a:r>
              <a:rPr lang="en-US" sz="2000" dirty="0"/>
              <a:t>[~1400 data sets]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9E44-8CE6-4E0A-B80A-9AA830A20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82563" indent="-182563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Investment Banks &amp; Financial houses</a:t>
            </a:r>
          </a:p>
          <a:p>
            <a:pPr marL="182563" indent="-182563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Consulting &amp; Research</a:t>
            </a:r>
          </a:p>
          <a:p>
            <a:pPr marL="182563" indent="-182563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Specialized Recruiting Agencies</a:t>
            </a:r>
          </a:p>
          <a:p>
            <a:pPr marL="182563" indent="-182563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Big 4 Tech Co (Google, FB,  Amazon, Microsoft)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E5A0F-B617-48A4-9AE9-D95CD43F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447525"/>
            <a:ext cx="6764931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1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D2208-D029-42ED-AFF6-C207A990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/>
              <a:t>Most opportunities</a:t>
            </a:r>
            <a:br>
              <a:rPr lang="en-US" sz="3700" dirty="0"/>
            </a:br>
            <a:r>
              <a:rPr lang="en-US" sz="2000" dirty="0"/>
              <a:t>[~1400 data sets]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655AB9-62A8-4184-BBE8-5E26BEAE9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1981200"/>
            <a:ext cx="6887189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5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EC42C8-DC0D-42FF-8CFE-D9FF3464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/>
              <a:t> 4 Topics</a:t>
            </a:r>
          </a:p>
        </p:txBody>
      </p:sp>
    </p:spTree>
    <p:extLst>
      <p:ext uri="{BB962C8B-B14F-4D97-AF65-F5344CB8AC3E}">
        <p14:creationId xmlns:p14="http://schemas.microsoft.com/office/powerpoint/2010/main" val="333646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D2208-D029-42ED-AFF6-C207A990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TOPICS</a:t>
            </a:r>
            <a:br>
              <a:rPr lang="en-US" sz="4800" dirty="0"/>
            </a:br>
            <a:r>
              <a:rPr lang="en-SG" sz="2200" dirty="0"/>
              <a:t>4 Topics  </a:t>
            </a:r>
            <a:br>
              <a:rPr lang="en-SG" sz="2200" dirty="0"/>
            </a:br>
            <a:r>
              <a:rPr lang="en-SG" sz="2200" dirty="0"/>
              <a:t> SOLO AND “COUPLE” WORDS</a:t>
            </a:r>
            <a:endParaRPr lang="en-US" sz="220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0BF13BF-F822-4E8D-8CD1-D9FA00ED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0251C95-A8B8-482B-9B2C-15BA87ED8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08F711-8969-43E3-A7DF-953262312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4AA45A-0483-48B1-BE0F-62C21218B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D619E5-5ED0-44A1-85EB-93BDA7C0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49A985-B350-42AE-AD3B-6B74E179F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D50328-EE7A-4297-A048-B9287381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543775-45E6-4680-A778-64E3D435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DA04AC-E63A-4A42-A85F-9E32FB82F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3A2EC67-B472-4AA9-A112-DDD0BB683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8C28F3-3683-44FB-94F6-24B173AB3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7062B7-7717-4098-B038-3489B9844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FF800C-B1D9-4F5E-8DB5-B63CD5131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04135A-581A-43F4-B9E6-345123091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39DC20-1B3B-4C35-BC75-1FE859870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3B30A-9114-42FA-B3AC-D95615CB6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BEA997-F65B-413C-A8D0-97FF1969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77B325-2E99-4295-8C82-7341EBE9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FC0746-F10A-41A2-8015-0DE358743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F3BF9C-DDA0-4F81-9547-053EB4597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AD751D-9941-4C79-90CD-55AFED717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520504-AD44-4048-A6B5-A460A7C1A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1A07A8-3795-408D-AF47-1EBE603A7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6E6FD0-27DC-45B8-A52F-8D80AA0E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247530-4581-48B7-9DA4-24D2C4B1C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D2D15A-2B43-4D93-9713-505D3A1D2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2F3F4C-A78A-4B39-A26A-CFC1CC51A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A919E5-1314-40E6-983B-DE1029256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6E43EFF-48D1-4057-BF1D-F1F9EFFD6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5CA8CF-55E2-4D52-9960-692004D66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AC9705-BCBF-47AE-8F3E-F1618BA8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0ABA541-10C4-4CE7-BF26-11A471711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4CB43F2-D3A1-4D9E-971D-2C38DC6C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BC2AFB1-810D-4D65-8F47-6054F4E7D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11D1EC-8652-4DC7-8461-37B9F8194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0B9897-7135-4E39-BDEA-096D9B5A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D5DF99B-C4B7-46D7-BB05-F8A5C462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EC5F9B7-C665-4891-8FBF-6AC2C2E7D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FF8610-952D-4501-9929-65D96EAC3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152BA7-E5B1-4059-AD50-2875A19FA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223687-03EA-46EF-858E-409004945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BEE5EB-7AE2-4314-9C60-075C60EED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2951DA-C087-49F1-B9C4-55C373071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106FCB-4E57-4512-9AB7-7C33201C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1AB2A71-2971-4072-8B43-1A0131355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BEE56B-94E5-4731-AEA3-6653B5D6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CE729D-5308-4590-97A6-FA7683FF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BBA487-12EF-4D5A-AE64-C3580927B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13B03B-F03F-418B-974F-F89474717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38F4019-64F7-4B7A-8BD8-01A7846E7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B29259-D209-4BF9-8F09-AC9BF73F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4855B33-C412-4D05-B44E-F9EB1B15E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0295E82-7856-435C-8EA8-028F5A60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3FC20A-AF01-4DD2-BED6-C85633DA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2AFD455-5DBA-4CD7-8F24-DDF1F8268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276F84-B235-4C15-BEAB-71AC53ACC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865E87-F6E6-4262-8F94-027EA315F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791DB5-AB84-4DFE-86A5-2F80CC73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E243680-2222-4CC7-89AA-CD153AB5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72">
              <a:extLst>
                <a:ext uri="{FF2B5EF4-FFF2-40B4-BE49-F238E27FC236}">
                  <a16:creationId xmlns:a16="http://schemas.microsoft.com/office/drawing/2014/main" id="{1EC878B1-01D4-4B20-9B01-79F7CE53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F979239-9574-4078-8CD8-8C70FC0B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8536134-D798-4DF8-9305-83B44C05A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FB281E6-202A-4F53-B0BE-23582E60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D1C2ED7-7EA3-4D86-B354-505FBFD1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33E295-D486-4BAC-B3B2-480F1BB68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F7AE55B-5021-46F3-BE33-D459A7BA3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021F9FF-37CF-4039-9BD4-904D1AAD8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8AD4F60-3B7F-4F2A-AC11-E9DADA9DB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399B806-3165-4D8C-8187-C69D6F7BD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3CE12A4-8443-49D7-ADC5-B776A05C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FC2DBDA-6BEA-4292-9A1E-978A7073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A5AC3DF-CE18-40B2-9B4B-89EC4110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9DF227-D845-4082-BF39-E7AF0DFD0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BBD464-360A-4551-A3F9-A86B79099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50D3EE5-E711-48C3-873C-348633247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FB1C1CF-DC7D-456D-B80A-52A8487E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639E1F-60B9-4E6C-B4A2-FA4F3E31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DB4041-9A97-4D91-A192-44B9A5FAC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1F6921C-1389-43C0-9876-EA3DC3B3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D90A0A-A0BC-41FA-84A9-A0D004F5C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4A0E5CE-A1EC-4BB6-AC4C-A88975191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5" name="TextBox 2">
            <a:extLst>
              <a:ext uri="{FF2B5EF4-FFF2-40B4-BE49-F238E27FC236}">
                <a16:creationId xmlns:a16="http://schemas.microsoft.com/office/drawing/2014/main" id="{2A5BDC7F-ABC8-4FE1-A6CA-A2EB4104F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513047"/>
              </p:ext>
            </p:extLst>
          </p:nvPr>
        </p:nvGraphicFramePr>
        <p:xfrm>
          <a:off x="6679169" y="1246899"/>
          <a:ext cx="5372264" cy="479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8432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3D06-0F94-4C93-8E6A-02BC2905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“X” OVERDOSE  </a:t>
            </a:r>
            <a:r>
              <a:rPr lang="en-SG" sz="2000" b="1" dirty="0"/>
              <a:t>[ </a:t>
            </a:r>
            <a:r>
              <a:rPr lang="en-SG" sz="2000" b="1" dirty="0">
                <a:sym typeface="Wingdings" panose="05000000000000000000" pitchFamily="2" charset="2"/>
              </a:rPr>
              <a:t> ~1200]</a:t>
            </a:r>
            <a:endParaRPr lang="en-SG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57FC2-55CB-40E9-BF26-EF3AFE2B688F}"/>
              </a:ext>
            </a:extLst>
          </p:cNvPr>
          <p:cNvSpPr txBox="1"/>
          <p:nvPr/>
        </p:nvSpPr>
        <p:spPr>
          <a:xfrm>
            <a:off x="987552" y="2065867"/>
            <a:ext cx="9741408" cy="25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12DA8-790D-4FD8-9D23-F0C54CEAB321}"/>
              </a:ext>
            </a:extLst>
          </p:cNvPr>
          <p:cNvSpPr/>
          <p:nvPr/>
        </p:nvSpPr>
        <p:spPr>
          <a:xfrm>
            <a:off x="685801" y="1816417"/>
            <a:ext cx="1026261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C00000"/>
                </a:solidFill>
              </a:rPr>
              <a:t>lighthous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3000" dirty="0">
                <a:solidFill>
                  <a:srgbClr val="C00000"/>
                </a:solidFill>
              </a:rPr>
              <a:t> </a:t>
            </a:r>
            <a:r>
              <a:rPr lang="en-SG" sz="3000" dirty="0" err="1">
                <a:solidFill>
                  <a:srgbClr val="C00000"/>
                </a:solidFill>
              </a:rPr>
              <a:t>lighthous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C00000"/>
                </a:solidFill>
              </a:rPr>
              <a:t>lighthous</a:t>
            </a:r>
            <a:r>
              <a:rPr lang="en-SG" sz="3000" dirty="0">
                <a:solidFill>
                  <a:srgbClr val="C00000"/>
                </a:solidFill>
              </a:rPr>
              <a:t>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excel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advanc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rgbClr val="FFC000"/>
                </a:solidFill>
              </a:rPr>
              <a:t>center</a:t>
            </a:r>
            <a:r>
              <a:rPr lang="en-SG" sz="2400" dirty="0">
                <a:solidFill>
                  <a:srgbClr val="FFC000"/>
                </a:solidFill>
              </a:rPr>
              <a:t> excel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consid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employ,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statu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ai, employ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qualifi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center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divers, firm, viewpoint, sentiment, legal,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qualifi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applic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cognit,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consid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array,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abil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pregnanc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age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sexgend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affili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legal, local state,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packag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3000" dirty="0">
                <a:solidFill>
                  <a:srgbClr val="C00000"/>
                </a:solidFill>
              </a:rPr>
              <a:t>firm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statu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unfavor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mental handicap,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ordin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number,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workplac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131192, 131192 phone,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unfavor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number 131192,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sexgend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nation,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unrel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abil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statu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applic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local,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unfavor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discharg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call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agenc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llp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maintain,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francisco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ordin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discharg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militari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appear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famili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intern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consid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equal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3000" dirty="0" err="1">
                <a:solidFill>
                  <a:srgbClr val="C00000"/>
                </a:solidFill>
              </a:rPr>
              <a:t>kpmg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current,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respons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matricul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handicap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unrel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servic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genet,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pregnanc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veteran, </a:t>
            </a:r>
            <a:r>
              <a:rPr lang="en-SG" sz="2400" dirty="0" err="1">
                <a:solidFill>
                  <a:srgbClr val="FFC000"/>
                </a:solidFill>
              </a:rPr>
              <a:t>llp</a:t>
            </a:r>
            <a:r>
              <a:rPr lang="en-SG" sz="2400" dirty="0">
                <a:solidFill>
                  <a:srgbClr val="FFC000"/>
                </a:solidFill>
              </a:rPr>
              <a:t> us, member firm, us member</a:t>
            </a:r>
            <a:r>
              <a:rPr lang="en-S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law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includ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matricul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polit, </a:t>
            </a:r>
            <a:r>
              <a:rPr lang="en-SG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matricul</a:t>
            </a:r>
            <a:r>
              <a:rPr lang="en-SG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intern offer</a:t>
            </a:r>
          </a:p>
        </p:txBody>
      </p:sp>
    </p:spTree>
    <p:extLst>
      <p:ext uri="{BB962C8B-B14F-4D97-AF65-F5344CB8AC3E}">
        <p14:creationId xmlns:p14="http://schemas.microsoft.com/office/powerpoint/2010/main" val="20679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D9DA-F0E3-4D0B-AF7D-4A29DCDF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09575"/>
            <a:ext cx="10696574" cy="1456267"/>
          </a:xfrm>
        </p:spPr>
        <p:txBody>
          <a:bodyPr>
            <a:normAutofit/>
          </a:bodyPr>
          <a:lstStyle/>
          <a:p>
            <a:r>
              <a:rPr lang="en-SG" b="1" u="sng" dirty="0"/>
              <a:t>1. Employer environment </a:t>
            </a:r>
            <a:r>
              <a:rPr lang="en-SG" b="1" u="sng" dirty="0">
                <a:solidFill>
                  <a:srgbClr val="FFC000"/>
                </a:solidFill>
              </a:rPr>
              <a:t>[ Embrace diversity]</a:t>
            </a:r>
            <a:br>
              <a:rPr lang="en-SG" b="1" u="sng" dirty="0">
                <a:solidFill>
                  <a:srgbClr val="FFC000"/>
                </a:solidFill>
              </a:rPr>
            </a:br>
            <a:endParaRPr lang="en-SG" u="sng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E6E9B-8BC6-41F0-A9EB-5C03C5BAFDF2}"/>
              </a:ext>
            </a:extLst>
          </p:cNvPr>
          <p:cNvSpPr txBox="1"/>
          <p:nvPr/>
        </p:nvSpPr>
        <p:spPr>
          <a:xfrm>
            <a:off x="657226" y="1780116"/>
            <a:ext cx="101060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3000" dirty="0" err="1">
                <a:solidFill>
                  <a:srgbClr val="FFC000"/>
                </a:solidFill>
              </a:rPr>
              <a:t>googl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usa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resum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analysi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ca </a:t>
            </a:r>
            <a:r>
              <a:rPr lang="en-SG" sz="3000" dirty="0" err="1">
                <a:solidFill>
                  <a:srgbClr val="FFC000"/>
                </a:solidFill>
              </a:rPr>
              <a:t>usa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googl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engin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regardless, accept,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engin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3000" dirty="0">
                <a:solidFill>
                  <a:srgbClr val="FFC000"/>
                </a:solidFill>
              </a:rPr>
              <a:t>data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agenc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experi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product,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eg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qualif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busi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recommend,</a:t>
            </a:r>
            <a:r>
              <a:rPr lang="en-SG" sz="2400" dirty="0"/>
              <a:t> </a:t>
            </a:r>
            <a:r>
              <a:rPr lang="en-SG" sz="3000" dirty="0">
                <a:solidFill>
                  <a:srgbClr val="FFC000"/>
                </a:solidFill>
              </a:rPr>
              <a:t>ca</a:t>
            </a:r>
            <a:r>
              <a:rPr lang="en-SG" sz="2400" dirty="0"/>
              <a:t>,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pleas,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applic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recommend,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statu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work,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achiev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anoth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technolog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achiev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youtub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world one, one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technolog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user,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employe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quantit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googl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accept, know recruit,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requir</a:t>
            </a:r>
            <a:r>
              <a:rPr lang="en-SG" sz="2400" dirty="0"/>
              <a:t> </a:t>
            </a:r>
            <a:r>
              <a:rPr lang="en-SG" sz="3000" dirty="0" err="1">
                <a:solidFill>
                  <a:srgbClr val="FFC000"/>
                </a:solidFill>
              </a:rPr>
              <a:t>disabl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agenc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googl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differ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celebr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resum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job, thrive benefit,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celebr</a:t>
            </a:r>
            <a:r>
              <a:rPr lang="en-SG" sz="2400" dirty="0"/>
              <a:t> </a:t>
            </a:r>
            <a:r>
              <a:rPr lang="en-SG" sz="3000" dirty="0">
                <a:solidFill>
                  <a:srgbClr val="FFC000"/>
                </a:solidFill>
              </a:rPr>
              <a:t>support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dont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accept, support thrive,</a:t>
            </a:r>
            <a:r>
              <a:rPr lang="en-SG" sz="2400" dirty="0"/>
              <a:t> </a:t>
            </a:r>
            <a:r>
              <a:rPr lang="en-SG" sz="3000" dirty="0" err="1">
                <a:solidFill>
                  <a:srgbClr val="FFC000"/>
                </a:solidFill>
              </a:rPr>
              <a:t>workplac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affirm,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commun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googl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accept differ,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locat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googl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googl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respons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googl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proud, alia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googl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googl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dont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minimum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qualif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chang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world, alia, job alia,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statu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also,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busi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accept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agenc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accommod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pleas,</a:t>
            </a:r>
            <a:r>
              <a:rPr lang="en-SG" sz="2400" dirty="0"/>
              <a:t> </a:t>
            </a:r>
            <a:r>
              <a:rPr lang="en-SG" sz="3000" dirty="0" err="1">
                <a:solidFill>
                  <a:srgbClr val="FFC000"/>
                </a:solidFill>
              </a:rPr>
              <a:t>disabl</a:t>
            </a:r>
            <a:r>
              <a:rPr lang="en-SG" sz="2400" dirty="0"/>
              <a:t>, </a:t>
            </a:r>
            <a:r>
              <a:rPr lang="en-SG" sz="3000" dirty="0" err="1">
                <a:solidFill>
                  <a:srgbClr val="FFC000"/>
                </a:solidFill>
              </a:rPr>
              <a:t>disabl</a:t>
            </a:r>
            <a:r>
              <a:rPr lang="en-SG" sz="3000" dirty="0">
                <a:solidFill>
                  <a:srgbClr val="FFC000"/>
                </a:solidFill>
              </a:rPr>
              <a:t> special</a:t>
            </a:r>
            <a:r>
              <a:rPr lang="en-SG" sz="2400" dirty="0"/>
              <a:t>, </a:t>
            </a:r>
            <a:r>
              <a:rPr lang="en-SG" sz="3000" dirty="0">
                <a:solidFill>
                  <a:srgbClr val="FFC000"/>
                </a:solidFill>
              </a:rPr>
              <a:t>special need</a:t>
            </a:r>
            <a:r>
              <a:rPr lang="en-SG" sz="2400" dirty="0"/>
              <a:t>,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employe</a:t>
            </a:r>
            <a:r>
              <a:rPr lang="en-SG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SG" sz="2400" dirty="0" err="1">
                <a:solidFill>
                  <a:schemeClr val="tx1">
                    <a:lumMod val="50000"/>
                  </a:schemeClr>
                </a:solidFill>
              </a:rPr>
              <a:t>compani</a:t>
            </a:r>
            <a:endParaRPr lang="en-SG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2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1241</Words>
  <Application>Microsoft Office PowerPoint</Application>
  <PresentationFormat>Widescreen</PresentationFormat>
  <Paragraphs>117</Paragraphs>
  <Slides>22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Celestial</vt:lpstr>
      <vt:lpstr>JD Insights &amp;  RESUME MATCHER</vt:lpstr>
      <vt:lpstr>PowerPoint Presentation</vt:lpstr>
      <vt:lpstr>Titles </vt:lpstr>
      <vt:lpstr>Major employers [~1400 data sets]</vt:lpstr>
      <vt:lpstr>Most opportunities [~1400 data sets]</vt:lpstr>
      <vt:lpstr> 4 Topics</vt:lpstr>
      <vt:lpstr>TOPICS 4 Topics    SOLO AND “COUPLE” WORDS</vt:lpstr>
      <vt:lpstr>“X” OVERDOSE  [  ~1200]</vt:lpstr>
      <vt:lpstr>1. Employer environment [ Embrace diversity] </vt:lpstr>
      <vt:lpstr>2. goals / misconceptions [realistic?]</vt:lpstr>
      <vt:lpstr>3. Stakeholders [no man is an island]</vt:lpstr>
      <vt:lpstr>4. Skills &amp; experience [TECH SKILLS REQUIRED]</vt:lpstr>
      <vt:lpstr>MATCHER</vt:lpstr>
      <vt:lpstr>Search for the best candidates</vt:lpstr>
      <vt:lpstr>Search for the best candidates</vt:lpstr>
      <vt:lpstr>Search for the best candidates</vt:lpstr>
      <vt:lpstr>Search for the best candidates</vt:lpstr>
      <vt:lpstr>Search for the best candidates</vt:lpstr>
      <vt:lpstr>IT IS IMPORTANT TO CUSTOMIZE YOUR RESUMe</vt:lpstr>
      <vt:lpstr>Future works</vt:lpstr>
      <vt:lpstr>Q&amp;A</vt:lpstr>
      <vt:lpstr>Regina  cheong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JD-RESUME MATCHER</dc:title>
  <dc:creator>regina cheong</dc:creator>
  <cp:lastModifiedBy>regina cheong</cp:lastModifiedBy>
  <cp:revision>13</cp:revision>
  <dcterms:created xsi:type="dcterms:W3CDTF">2019-09-05T10:32:59Z</dcterms:created>
  <dcterms:modified xsi:type="dcterms:W3CDTF">2019-09-07T08:52:11Z</dcterms:modified>
</cp:coreProperties>
</file>