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Muli"/>
      <p:regular r:id="rId34"/>
      <p:bold r:id="rId35"/>
      <p:italic r:id="rId36"/>
      <p:boldItalic r:id="rId37"/>
    </p:embeddedFont>
    <p:embeddedFont>
      <p:font typeface="Poppins"/>
      <p:regular r:id="rId38"/>
      <p:bold r:id="rId39"/>
      <p:italic r:id="rId40"/>
      <p:boldItalic r:id="rId41"/>
    </p:embeddedFont>
    <p:embeddedFont>
      <p:font typeface="Poppins Light"/>
      <p:regular r:id="rId42"/>
      <p:bold r:id="rId43"/>
      <p:italic r:id="rId44"/>
      <p:boldItalic r:id="rId45"/>
    </p:embeddedFont>
    <p:embeddedFont>
      <p:font typeface="Muli Light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2113B93-3780-45DF-8AA6-CEC3C69FF62C}">
  <a:tblStyle styleId="{02113B93-3780-45DF-8AA6-CEC3C69FF6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oppins-italic.fntdata"/><Relationship Id="rId42" Type="http://schemas.openxmlformats.org/officeDocument/2006/relationships/font" Target="fonts/PoppinsLight-regular.fntdata"/><Relationship Id="rId41" Type="http://schemas.openxmlformats.org/officeDocument/2006/relationships/font" Target="fonts/Poppins-boldItalic.fntdata"/><Relationship Id="rId44" Type="http://schemas.openxmlformats.org/officeDocument/2006/relationships/font" Target="fonts/PoppinsLight-italic.fntdata"/><Relationship Id="rId43" Type="http://schemas.openxmlformats.org/officeDocument/2006/relationships/font" Target="fonts/PoppinsLight-bold.fntdata"/><Relationship Id="rId46" Type="http://schemas.openxmlformats.org/officeDocument/2006/relationships/font" Target="fonts/MuliLight-regular.fntdata"/><Relationship Id="rId45" Type="http://schemas.openxmlformats.org/officeDocument/2006/relationships/font" Target="fonts/PoppinsLigh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uliLight-italic.fntdata"/><Relationship Id="rId47" Type="http://schemas.openxmlformats.org/officeDocument/2006/relationships/font" Target="fonts/MuliLight-bold.fntdata"/><Relationship Id="rId49" Type="http://schemas.openxmlformats.org/officeDocument/2006/relationships/font" Target="fonts/Muli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font" Target="fonts/Muli-bold.fntdata"/><Relationship Id="rId34" Type="http://schemas.openxmlformats.org/officeDocument/2006/relationships/font" Target="fonts/Muli-regular.fntdata"/><Relationship Id="rId37" Type="http://schemas.openxmlformats.org/officeDocument/2006/relationships/font" Target="fonts/Muli-boldItalic.fntdata"/><Relationship Id="rId36" Type="http://schemas.openxmlformats.org/officeDocument/2006/relationships/font" Target="fonts/Muli-italic.fntdata"/><Relationship Id="rId39" Type="http://schemas.openxmlformats.org/officeDocument/2006/relationships/font" Target="fonts/Poppins-bold.fntdata"/><Relationship Id="rId38" Type="http://schemas.openxmlformats.org/officeDocument/2006/relationships/font" Target="fonts/Poppins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450b56081_1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450b56081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0275" y="2032125"/>
            <a:ext cx="3761325" cy="29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41170" y="2518284"/>
            <a:ext cx="3450425" cy="2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no illustration">
  <p:cSld name="BLANK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50275" y="2175625"/>
            <a:ext cx="3879000" cy="287046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74072" y="2340786"/>
            <a:ext cx="3879000" cy="262908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/>
          <p:nvPr>
            <p:ph idx="1" type="body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A4BC"/>
              </a:buClr>
              <a:buSzPts val="3200"/>
              <a:buChar char="●"/>
              <a:defRPr sz="3200">
                <a:solidFill>
                  <a:srgbClr val="A7A4BC"/>
                </a:solidFill>
              </a:defRPr>
            </a:lvl1pPr>
            <a:lvl2pPr indent="-431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rgbClr val="A7A4BC"/>
                </a:solidFill>
              </a:defRPr>
            </a:lvl2pPr>
            <a:lvl3pPr indent="-431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>
                <a:solidFill>
                  <a:srgbClr val="A7A4BC"/>
                </a:solidFill>
              </a:defRPr>
            </a:lvl3pPr>
            <a:lvl4pPr indent="-431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>
                <a:solidFill>
                  <a:srgbClr val="A7A4BC"/>
                </a:solidFill>
              </a:defRPr>
            </a:lvl4pPr>
            <a:lvl5pPr indent="-431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rgbClr val="A7A4BC"/>
                </a:solidFill>
              </a:defRPr>
            </a:lvl5pPr>
            <a:lvl6pPr indent="-431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>
                <a:solidFill>
                  <a:srgbClr val="A7A4BC"/>
                </a:solidFill>
              </a:defRPr>
            </a:lvl6pPr>
            <a:lvl7pPr indent="-431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>
                <a:solidFill>
                  <a:srgbClr val="A7A4BC"/>
                </a:solidFill>
              </a:defRPr>
            </a:lvl7pPr>
            <a:lvl8pPr indent="-431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rgbClr val="A7A4BC"/>
                </a:solidFill>
              </a:defRPr>
            </a:lvl8pPr>
            <a:lvl9pPr indent="-431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>
                <a:solidFill>
                  <a:srgbClr val="A7A4BC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390571" y="571075"/>
            <a:ext cx="6480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A7D86D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b="1" sz="9600">
              <a:solidFill>
                <a:srgbClr val="A7D86D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89349" y="2301324"/>
            <a:ext cx="3702249" cy="26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 mask">
  <p:cSld name="TITLE_AND_BODY_1">
    <p:bg>
      <p:bgPr>
        <a:solidFill>
          <a:srgbClr val="A7D86D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6"/>
          <p:cNvGrpSpPr/>
          <p:nvPr/>
        </p:nvGrpSpPr>
        <p:grpSpPr>
          <a:xfrm>
            <a:off x="-144" y="4104"/>
            <a:ext cx="9144000" cy="5143488"/>
            <a:chOff x="238125" y="848325"/>
            <a:chExt cx="7143750" cy="4018350"/>
          </a:xfrm>
        </p:grpSpPr>
        <p:sp>
          <p:nvSpPr>
            <p:cNvPr id="28" name="Google Shape;28;p6"/>
            <p:cNvSpPr/>
            <p:nvPr/>
          </p:nvSpPr>
          <p:spPr>
            <a:xfrm>
              <a:off x="238125" y="848325"/>
              <a:ext cx="7143750" cy="4018350"/>
            </a:xfrm>
            <a:custGeom>
              <a:rect b="b" l="l" r="r" t="t"/>
              <a:pathLst>
                <a:path extrusionOk="0" h="160734" w="28575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6"/>
            <p:cNvSpPr/>
            <p:nvPr/>
          </p:nvSpPr>
          <p:spPr>
            <a:xfrm>
              <a:off x="238125" y="848325"/>
              <a:ext cx="7143750" cy="4018350"/>
            </a:xfrm>
            <a:custGeom>
              <a:rect b="b" l="l" r="r" t="t"/>
              <a:pathLst>
                <a:path extrusionOk="0" h="160734" w="28575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" name="Google Shape;30;p6"/>
          <p:cNvSpPr txBox="1"/>
          <p:nvPr>
            <p:ph type="title"/>
          </p:nvPr>
        </p:nvSpPr>
        <p:spPr>
          <a:xfrm>
            <a:off x="457200" y="1425175"/>
            <a:ext cx="3101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457200" y="2419350"/>
            <a:ext cx="3101400" cy="18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58204" y="2372421"/>
            <a:ext cx="3533400" cy="2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457200" y="2082325"/>
            <a:ext cx="2392500" cy="276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2993928" y="2082325"/>
            <a:ext cx="2392500" cy="276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" type="body"/>
          </p:nvPr>
        </p:nvSpPr>
        <p:spPr>
          <a:xfrm>
            <a:off x="457200" y="2082325"/>
            <a:ext cx="2359800" cy="284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2" name="Google Shape;42;p8"/>
          <p:cNvSpPr txBox="1"/>
          <p:nvPr>
            <p:ph idx="2" type="body"/>
          </p:nvPr>
        </p:nvSpPr>
        <p:spPr>
          <a:xfrm>
            <a:off x="3392100" y="2082325"/>
            <a:ext cx="2359800" cy="284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3" name="Google Shape;43;p8"/>
          <p:cNvSpPr txBox="1"/>
          <p:nvPr>
            <p:ph idx="3" type="body"/>
          </p:nvPr>
        </p:nvSpPr>
        <p:spPr>
          <a:xfrm>
            <a:off x="6326997" y="2082325"/>
            <a:ext cx="2359800" cy="284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2725" y="2225700"/>
            <a:ext cx="3118876" cy="276539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no illustration">
  <p:cSld name="TITLE_ONLY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sz="48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sz="48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sz="48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sz="48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sz="48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sz="48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sz="48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sz="48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sz="48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D86D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indent="-3683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indent="-3683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indent="-3683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indent="-3683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indent="-3683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indent="-3683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indent="-3683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indent="-3683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Relationship Id="rId5" Type="http://schemas.openxmlformats.org/officeDocument/2006/relationships/hyperlink" Target="https://undraw.co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fontsquirrel.com/fonts/poppins" TargetMode="External"/><Relationship Id="rId4" Type="http://schemas.openxmlformats.org/officeDocument/2006/relationships/hyperlink" Target="https://www.fontsquirrel.com/fonts/muli" TargetMode="External"/></Relationships>
</file>

<file path=ppt/slides/_rels/slide2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6.png"/><Relationship Id="rId13" Type="http://schemas.openxmlformats.org/officeDocument/2006/relationships/image" Target="../media/image15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undraw.co/" TargetMode="External"/><Relationship Id="rId4" Type="http://schemas.openxmlformats.org/officeDocument/2006/relationships/image" Target="../media/image14.png"/><Relationship Id="rId9" Type="http://schemas.openxmlformats.org/officeDocument/2006/relationships/image" Target="../media/image8.png"/><Relationship Id="rId1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image" Target="../media/image5.png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457200" y="1882375"/>
            <a:ext cx="3101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457200" y="2876550"/>
            <a:ext cx="3101400" cy="18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idx="4294967295" type="title"/>
          </p:nvPr>
        </p:nvSpPr>
        <p:spPr>
          <a:xfrm>
            <a:off x="657225" y="644150"/>
            <a:ext cx="6024600" cy="13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FFFFFF"/>
                </a:solidFill>
              </a:rPr>
              <a:t>Want big impact?</a:t>
            </a:r>
            <a:endParaRPr b="0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Use big image.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0" name="Google Shape;150;p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56" name="Google Shape;156;p2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7" name="Google Shape;157;p25"/>
          <p:cNvGrpSpPr/>
          <p:nvPr/>
        </p:nvGrpSpPr>
        <p:grpSpPr>
          <a:xfrm>
            <a:off x="381000" y="3655791"/>
            <a:ext cx="5951905" cy="670509"/>
            <a:chOff x="1431325" y="2473842"/>
            <a:chExt cx="5951905" cy="670509"/>
          </a:xfrm>
        </p:grpSpPr>
        <p:sp>
          <p:nvSpPr>
            <p:cNvPr id="158" name="Google Shape;158;p25"/>
            <p:cNvSpPr/>
            <p:nvPr/>
          </p:nvSpPr>
          <p:spPr>
            <a:xfrm rot="-5400000">
              <a:off x="4308625" y="126650"/>
              <a:ext cx="670500" cy="5364900"/>
            </a:xfrm>
            <a:prstGeom prst="roundRect">
              <a:avLst>
                <a:gd fmla="val 50000" name="adj"/>
              </a:avLst>
            </a:pr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5"/>
            <p:cNvSpPr txBox="1"/>
            <p:nvPr/>
          </p:nvSpPr>
          <p:spPr>
            <a:xfrm>
              <a:off x="504533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60" name="Google Shape;160;p25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61" name="Google Shape;161;p25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fmla="val 50000" name="adj"/>
              </a:avLst>
            </a:prstGeom>
            <a:solidFill>
              <a:srgbClr val="A7D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5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5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fmla="val 16226349" name="adj1"/>
                <a:gd fmla="val 10795968" name="adj2"/>
              </a:avLst>
            </a:prstGeom>
            <a:solidFill>
              <a:srgbClr val="A7D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5"/>
            <p:cNvSpPr/>
            <p:nvPr/>
          </p:nvSpPr>
          <p:spPr>
            <a:xfrm>
              <a:off x="2025174" y="2616792"/>
              <a:ext cx="6084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Muli Light"/>
                  <a:ea typeface="Muli Light"/>
                  <a:cs typeface="Muli Light"/>
                  <a:sym typeface="Muli Light"/>
                </a:rPr>
                <a:t>75%</a:t>
              </a:r>
              <a:endParaRPr>
                <a:solidFill>
                  <a:srgbClr val="FFFFFF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cxnSp>
          <p:nvCxnSpPr>
            <p:cNvPr id="165" name="Google Shape;165;p25"/>
            <p:cNvCxnSpPr/>
            <p:nvPr/>
          </p:nvCxnSpPr>
          <p:spPr>
            <a:xfrm>
              <a:off x="5057491" y="2585784"/>
              <a:ext cx="0" cy="4446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166" name="Google Shape;166;p25"/>
          <p:cNvGrpSpPr/>
          <p:nvPr/>
        </p:nvGrpSpPr>
        <p:grpSpPr>
          <a:xfrm>
            <a:off x="381000" y="2974516"/>
            <a:ext cx="5951905" cy="670509"/>
            <a:chOff x="1431325" y="2473842"/>
            <a:chExt cx="5951905" cy="670509"/>
          </a:xfrm>
        </p:grpSpPr>
        <p:sp>
          <p:nvSpPr>
            <p:cNvPr id="167" name="Google Shape;167;p25"/>
            <p:cNvSpPr/>
            <p:nvPr/>
          </p:nvSpPr>
          <p:spPr>
            <a:xfrm rot="-5400000">
              <a:off x="4308625" y="126650"/>
              <a:ext cx="670500" cy="5364900"/>
            </a:xfrm>
            <a:prstGeom prst="roundRect">
              <a:avLst>
                <a:gd fmla="val 50000" name="adj"/>
              </a:avLst>
            </a:pr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5"/>
            <p:cNvSpPr txBox="1"/>
            <p:nvPr/>
          </p:nvSpPr>
          <p:spPr>
            <a:xfrm>
              <a:off x="504533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69" name="Google Shape;169;p25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70" name="Google Shape;170;p25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fmla="val 50000" name="adj"/>
              </a:avLst>
            </a:prstGeom>
            <a:solidFill>
              <a:srgbClr val="A7D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5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5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fmla="val 16226349" name="adj1"/>
                <a:gd fmla="val 10795968" name="adj2"/>
              </a:avLst>
            </a:prstGeom>
            <a:solidFill>
              <a:srgbClr val="A7D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5"/>
            <p:cNvSpPr/>
            <p:nvPr/>
          </p:nvSpPr>
          <p:spPr>
            <a:xfrm>
              <a:off x="2025174" y="2616792"/>
              <a:ext cx="6084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Muli Light"/>
                  <a:ea typeface="Muli Light"/>
                  <a:cs typeface="Muli Light"/>
                  <a:sym typeface="Muli Light"/>
                </a:rPr>
                <a:t>75%</a:t>
              </a:r>
              <a:endParaRPr>
                <a:solidFill>
                  <a:srgbClr val="FFFFFF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cxnSp>
          <p:nvCxnSpPr>
            <p:cNvPr id="174" name="Google Shape;174;p25"/>
            <p:cNvCxnSpPr/>
            <p:nvPr/>
          </p:nvCxnSpPr>
          <p:spPr>
            <a:xfrm>
              <a:off x="5057491" y="2585784"/>
              <a:ext cx="0" cy="4446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175" name="Google Shape;175;p25"/>
          <p:cNvGrpSpPr/>
          <p:nvPr/>
        </p:nvGrpSpPr>
        <p:grpSpPr>
          <a:xfrm>
            <a:off x="381000" y="2293241"/>
            <a:ext cx="5951905" cy="670509"/>
            <a:chOff x="1431325" y="2473842"/>
            <a:chExt cx="5951905" cy="670509"/>
          </a:xfrm>
        </p:grpSpPr>
        <p:sp>
          <p:nvSpPr>
            <p:cNvPr id="176" name="Google Shape;176;p25"/>
            <p:cNvSpPr/>
            <p:nvPr/>
          </p:nvSpPr>
          <p:spPr>
            <a:xfrm rot="-5400000">
              <a:off x="4317925" y="117350"/>
              <a:ext cx="670500" cy="5383500"/>
            </a:xfrm>
            <a:prstGeom prst="roundRect">
              <a:avLst>
                <a:gd fmla="val 50000" name="adj"/>
              </a:avLst>
            </a:pr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5"/>
            <p:cNvSpPr txBox="1"/>
            <p:nvPr/>
          </p:nvSpPr>
          <p:spPr>
            <a:xfrm>
              <a:off x="504533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78" name="Google Shape;178;p25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79" name="Google Shape;179;p25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fmla="val 50000" name="adj"/>
              </a:avLst>
            </a:prstGeom>
            <a:solidFill>
              <a:srgbClr val="A7D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5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5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fmla="val 16226349" name="adj1"/>
                <a:gd fmla="val 10795968" name="adj2"/>
              </a:avLst>
            </a:prstGeom>
            <a:solidFill>
              <a:srgbClr val="A7D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5"/>
            <p:cNvSpPr/>
            <p:nvPr/>
          </p:nvSpPr>
          <p:spPr>
            <a:xfrm>
              <a:off x="2025174" y="2616792"/>
              <a:ext cx="6084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Muli Light"/>
                  <a:ea typeface="Muli Light"/>
                  <a:cs typeface="Muli Light"/>
                  <a:sym typeface="Muli Light"/>
                </a:rPr>
                <a:t>75%</a:t>
              </a:r>
              <a:endParaRPr>
                <a:solidFill>
                  <a:srgbClr val="FFFFFF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cxnSp>
          <p:nvCxnSpPr>
            <p:cNvPr id="183" name="Google Shape;183;p25"/>
            <p:cNvCxnSpPr/>
            <p:nvPr/>
          </p:nvCxnSpPr>
          <p:spPr>
            <a:xfrm>
              <a:off x="5057491" y="2585784"/>
              <a:ext cx="0" cy="4446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89" name="Google Shape;189;p26"/>
          <p:cNvGraphicFramePr/>
          <p:nvPr/>
        </p:nvGraphicFramePr>
        <p:xfrm>
          <a:off x="498375" y="21066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{02113B93-3780-45DF-8AA6-CEC3C69FF62C}</a:tableStyleId>
              </a:tblPr>
              <a:tblGrid>
                <a:gridCol w="1312775"/>
                <a:gridCol w="1312775"/>
                <a:gridCol w="1312775"/>
                <a:gridCol w="1312775"/>
              </a:tblGrid>
              <a:tr h="660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</a:t>
                      </a:r>
                      <a:endParaRPr sz="1100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</a:t>
                      </a:r>
                      <a:endParaRPr sz="1100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</a:t>
                      </a:r>
                      <a:endParaRPr sz="1100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08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Yellow</a:t>
                      </a:r>
                      <a:endParaRPr sz="1100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08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Blue</a:t>
                      </a:r>
                      <a:endParaRPr sz="1100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08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Orange</a:t>
                      </a:r>
                      <a:endParaRPr sz="1100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0" name="Google Shape;190;p2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/>
          <p:nvPr/>
        </p:nvSpPr>
        <p:spPr>
          <a:xfrm>
            <a:off x="1042550" y="1121375"/>
            <a:ext cx="7795974" cy="3714171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7"/>
          <p:cNvSpPr txBox="1"/>
          <p:nvPr>
            <p:ph type="title"/>
          </p:nvPr>
        </p:nvSpPr>
        <p:spPr>
          <a:xfrm>
            <a:off x="457200" y="2059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97" name="Google Shape;197;p27"/>
          <p:cNvSpPr/>
          <p:nvPr/>
        </p:nvSpPr>
        <p:spPr>
          <a:xfrm>
            <a:off x="2389500" y="1982900"/>
            <a:ext cx="7521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A7D86D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5617D"/>
                </a:solidFill>
                <a:latin typeface="Muli"/>
                <a:ea typeface="Muli"/>
                <a:cs typeface="Muli"/>
                <a:sym typeface="Muli"/>
              </a:rPr>
              <a:t>our office</a:t>
            </a:r>
            <a:endParaRPr sz="1000">
              <a:solidFill>
                <a:srgbClr val="65617D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8" name="Google Shape;198;p2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27"/>
          <p:cNvSpPr/>
          <p:nvPr/>
        </p:nvSpPr>
        <p:spPr>
          <a:xfrm>
            <a:off x="1575475" y="2289100"/>
            <a:ext cx="202500" cy="202500"/>
          </a:xfrm>
          <a:prstGeom prst="donut">
            <a:avLst>
              <a:gd fmla="val 39310" name="adj"/>
            </a:avLst>
          </a:prstGeom>
          <a:solidFill>
            <a:srgbClr val="A7D86D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7"/>
          <p:cNvSpPr/>
          <p:nvPr/>
        </p:nvSpPr>
        <p:spPr>
          <a:xfrm>
            <a:off x="3303350" y="3794575"/>
            <a:ext cx="202500" cy="202500"/>
          </a:xfrm>
          <a:prstGeom prst="donut">
            <a:avLst>
              <a:gd fmla="val 39310" name="adj"/>
            </a:avLst>
          </a:prstGeom>
          <a:solidFill>
            <a:srgbClr val="A7D86D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7"/>
          <p:cNvSpPr/>
          <p:nvPr/>
        </p:nvSpPr>
        <p:spPr>
          <a:xfrm>
            <a:off x="4224975" y="2086600"/>
            <a:ext cx="202500" cy="202500"/>
          </a:xfrm>
          <a:prstGeom prst="donut">
            <a:avLst>
              <a:gd fmla="val 39310" name="adj"/>
            </a:avLst>
          </a:prstGeom>
          <a:solidFill>
            <a:srgbClr val="A7D86D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7"/>
          <p:cNvSpPr/>
          <p:nvPr/>
        </p:nvSpPr>
        <p:spPr>
          <a:xfrm>
            <a:off x="4924150" y="4099350"/>
            <a:ext cx="202500" cy="202500"/>
          </a:xfrm>
          <a:prstGeom prst="donut">
            <a:avLst>
              <a:gd fmla="val 39310" name="adj"/>
            </a:avLst>
          </a:prstGeom>
          <a:solidFill>
            <a:srgbClr val="A7D86D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7"/>
          <p:cNvSpPr/>
          <p:nvPr/>
        </p:nvSpPr>
        <p:spPr>
          <a:xfrm>
            <a:off x="6920800" y="2574350"/>
            <a:ext cx="202500" cy="202500"/>
          </a:xfrm>
          <a:prstGeom prst="donut">
            <a:avLst>
              <a:gd fmla="val 39310" name="adj"/>
            </a:avLst>
          </a:prstGeom>
          <a:solidFill>
            <a:srgbClr val="A7D86D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7"/>
          <p:cNvSpPr/>
          <p:nvPr/>
        </p:nvSpPr>
        <p:spPr>
          <a:xfrm>
            <a:off x="7582900" y="4172475"/>
            <a:ext cx="202500" cy="202500"/>
          </a:xfrm>
          <a:prstGeom prst="donut">
            <a:avLst>
              <a:gd fmla="val 39310" name="adj"/>
            </a:avLst>
          </a:prstGeom>
          <a:solidFill>
            <a:srgbClr val="A7D86D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7D86D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/>
          <p:nvPr>
            <p:ph idx="4294967295" type="ctrTitle"/>
          </p:nvPr>
        </p:nvSpPr>
        <p:spPr>
          <a:xfrm>
            <a:off x="609600" y="821342"/>
            <a:ext cx="77724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</a:rPr>
              <a:t>89,526,124</a:t>
            </a:r>
            <a:endParaRPr sz="9600">
              <a:solidFill>
                <a:srgbClr val="FFFFFF"/>
              </a:solidFill>
            </a:endParaRPr>
          </a:p>
        </p:txBody>
      </p:sp>
      <p:sp>
        <p:nvSpPr>
          <p:cNvPr id="210" name="Google Shape;210;p28"/>
          <p:cNvSpPr txBox="1"/>
          <p:nvPr>
            <p:ph idx="4294967295" type="subTitle"/>
          </p:nvPr>
        </p:nvSpPr>
        <p:spPr>
          <a:xfrm>
            <a:off x="609600" y="2078050"/>
            <a:ext cx="39036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11" name="Google Shape;211;p2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idx="4294967295" type="ctrTitle"/>
          </p:nvPr>
        </p:nvSpPr>
        <p:spPr>
          <a:xfrm>
            <a:off x="685800" y="343200"/>
            <a:ext cx="47544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89,526,124$</a:t>
            </a:r>
            <a:endParaRPr/>
          </a:p>
        </p:txBody>
      </p:sp>
      <p:sp>
        <p:nvSpPr>
          <p:cNvPr id="217" name="Google Shape;217;p29"/>
          <p:cNvSpPr txBox="1"/>
          <p:nvPr>
            <p:ph idx="4294967295" type="subTitle"/>
          </p:nvPr>
        </p:nvSpPr>
        <p:spPr>
          <a:xfrm>
            <a:off x="685800" y="1030308"/>
            <a:ext cx="4754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18" name="Google Shape;218;p29"/>
          <p:cNvSpPr txBox="1"/>
          <p:nvPr>
            <p:ph idx="4294967295" type="ctrTitle"/>
          </p:nvPr>
        </p:nvSpPr>
        <p:spPr>
          <a:xfrm>
            <a:off x="685800" y="3429294"/>
            <a:ext cx="47544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100%</a:t>
            </a:r>
            <a:endParaRPr/>
          </a:p>
        </p:txBody>
      </p:sp>
      <p:sp>
        <p:nvSpPr>
          <p:cNvPr id="219" name="Google Shape;219;p29"/>
          <p:cNvSpPr txBox="1"/>
          <p:nvPr>
            <p:ph idx="4294967295" type="subTitle"/>
          </p:nvPr>
        </p:nvSpPr>
        <p:spPr>
          <a:xfrm>
            <a:off x="685800" y="4116401"/>
            <a:ext cx="4754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20" name="Google Shape;220;p29"/>
          <p:cNvSpPr txBox="1"/>
          <p:nvPr>
            <p:ph idx="4294967295" type="ctrTitle"/>
          </p:nvPr>
        </p:nvSpPr>
        <p:spPr>
          <a:xfrm>
            <a:off x="685800" y="1886247"/>
            <a:ext cx="47544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185,244 users</a:t>
            </a:r>
            <a:endParaRPr/>
          </a:p>
        </p:txBody>
      </p:sp>
      <p:sp>
        <p:nvSpPr>
          <p:cNvPr id="221" name="Google Shape;221;p29"/>
          <p:cNvSpPr txBox="1"/>
          <p:nvPr>
            <p:ph idx="4294967295" type="subTitle"/>
          </p:nvPr>
        </p:nvSpPr>
        <p:spPr>
          <a:xfrm>
            <a:off x="685800" y="2573354"/>
            <a:ext cx="4754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22" name="Google Shape;222;p2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>
            <p:ph type="title"/>
          </p:nvPr>
        </p:nvSpPr>
        <p:spPr>
          <a:xfrm>
            <a:off x="457200" y="1044175"/>
            <a:ext cx="40470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28" name="Google Shape;228;p3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9" name="Google Shape;229;p30"/>
          <p:cNvGrpSpPr/>
          <p:nvPr/>
        </p:nvGrpSpPr>
        <p:grpSpPr>
          <a:xfrm>
            <a:off x="78111" y="2050450"/>
            <a:ext cx="2726286" cy="2547000"/>
            <a:chOff x="1293736" y="1258050"/>
            <a:chExt cx="2726286" cy="2547000"/>
          </a:xfrm>
        </p:grpSpPr>
        <p:sp>
          <p:nvSpPr>
            <p:cNvPr id="230" name="Google Shape;230;p30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52A5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CBE5F"/>
                </a:solidFill>
              </a:endParaRPr>
            </a:p>
          </p:txBody>
        </p:sp>
        <p:sp>
          <p:nvSpPr>
            <p:cNvPr id="231" name="Google Shape;231;p30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52A551"/>
                  </a:solidFill>
                  <a:latin typeface="Muli"/>
                  <a:ea typeface="Muli"/>
                  <a:cs typeface="Muli"/>
                  <a:sym typeface="Muli"/>
                </a:rPr>
                <a:t>1</a:t>
              </a:r>
              <a:endParaRPr b="1" sz="1200">
                <a:solidFill>
                  <a:srgbClr val="52A55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32" name="Google Shape;232;p30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Vestibulum congue tempus</a:t>
              </a:r>
              <a:endParaRPr b="1"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33" name="Google Shape;233;p30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5617D"/>
                  </a:solidFill>
                  <a:latin typeface="Muli"/>
                  <a:ea typeface="Muli"/>
                  <a:cs typeface="Muli"/>
                  <a:sym typeface="Muli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rgbClr val="65617D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234" name="Google Shape;234;p30"/>
          <p:cNvGrpSpPr/>
          <p:nvPr/>
        </p:nvGrpSpPr>
        <p:grpSpPr>
          <a:xfrm>
            <a:off x="1988333" y="2050450"/>
            <a:ext cx="2726286" cy="2547000"/>
            <a:chOff x="3203958" y="1258050"/>
            <a:chExt cx="2726286" cy="2547000"/>
          </a:xfrm>
        </p:grpSpPr>
        <p:sp>
          <p:nvSpPr>
            <p:cNvPr id="235" name="Google Shape;235;p30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7CBE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CBE5F"/>
                </a:solidFill>
              </a:endParaRPr>
            </a:p>
          </p:txBody>
        </p:sp>
        <p:sp>
          <p:nvSpPr>
            <p:cNvPr id="236" name="Google Shape;236;p30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7CBE5F"/>
                  </a:solidFill>
                  <a:latin typeface="Muli"/>
                  <a:ea typeface="Muli"/>
                  <a:cs typeface="Muli"/>
                  <a:sym typeface="Muli"/>
                </a:rPr>
                <a:t>2</a:t>
              </a:r>
              <a:endParaRPr b="1" sz="1200">
                <a:solidFill>
                  <a:srgbClr val="7CBE5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37" name="Google Shape;237;p30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Vestibulum congue tempus</a:t>
              </a:r>
              <a:endParaRPr b="1"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38" name="Google Shape;238;p30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5617D"/>
                  </a:solidFill>
                  <a:latin typeface="Muli"/>
                  <a:ea typeface="Muli"/>
                  <a:cs typeface="Muli"/>
                  <a:sym typeface="Muli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rgbClr val="65617D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239" name="Google Shape;239;p30"/>
          <p:cNvGrpSpPr/>
          <p:nvPr/>
        </p:nvGrpSpPr>
        <p:grpSpPr>
          <a:xfrm>
            <a:off x="3908352" y="2050450"/>
            <a:ext cx="2726286" cy="2547000"/>
            <a:chOff x="5123977" y="1258050"/>
            <a:chExt cx="2726286" cy="2547000"/>
          </a:xfrm>
        </p:grpSpPr>
        <p:sp>
          <p:nvSpPr>
            <p:cNvPr id="240" name="Google Shape;240;p30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A7D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0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A7D86D"/>
                  </a:solidFill>
                  <a:latin typeface="Muli"/>
                  <a:ea typeface="Muli"/>
                  <a:cs typeface="Muli"/>
                  <a:sym typeface="Muli"/>
                </a:rPr>
                <a:t>3</a:t>
              </a:r>
              <a:endParaRPr b="1" sz="1200">
                <a:solidFill>
                  <a:srgbClr val="A7D86D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42" name="Google Shape;242;p30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Vestibulum congue tempus</a:t>
              </a:r>
              <a:endParaRPr b="1"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43" name="Google Shape;243;p30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5617D"/>
                  </a:solidFill>
                  <a:latin typeface="Muli"/>
                  <a:ea typeface="Muli"/>
                  <a:cs typeface="Muli"/>
                  <a:sym typeface="Muli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rgbClr val="65617D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49" name="Google Shape;249;p31"/>
          <p:cNvSpPr txBox="1"/>
          <p:nvPr>
            <p:ph idx="1" type="body"/>
          </p:nvPr>
        </p:nvSpPr>
        <p:spPr>
          <a:xfrm>
            <a:off x="457200" y="2082325"/>
            <a:ext cx="2359800" cy="130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50" name="Google Shape;250;p31"/>
          <p:cNvSpPr txBox="1"/>
          <p:nvPr>
            <p:ph idx="2" type="body"/>
          </p:nvPr>
        </p:nvSpPr>
        <p:spPr>
          <a:xfrm>
            <a:off x="3392101" y="2082325"/>
            <a:ext cx="2359800" cy="130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51" name="Google Shape;251;p31"/>
          <p:cNvSpPr txBox="1"/>
          <p:nvPr>
            <p:ph idx="3" type="body"/>
          </p:nvPr>
        </p:nvSpPr>
        <p:spPr>
          <a:xfrm>
            <a:off x="6326999" y="2082325"/>
            <a:ext cx="2359800" cy="130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52" name="Google Shape;252;p3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3" name="Google Shape;253;p31"/>
          <p:cNvSpPr txBox="1"/>
          <p:nvPr>
            <p:ph idx="1" type="body"/>
          </p:nvPr>
        </p:nvSpPr>
        <p:spPr>
          <a:xfrm>
            <a:off x="457200" y="3501650"/>
            <a:ext cx="2359800" cy="130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54" name="Google Shape;254;p31"/>
          <p:cNvSpPr txBox="1"/>
          <p:nvPr>
            <p:ph idx="2" type="body"/>
          </p:nvPr>
        </p:nvSpPr>
        <p:spPr>
          <a:xfrm>
            <a:off x="3392101" y="3501650"/>
            <a:ext cx="2359800" cy="130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55" name="Google Shape;255;p31"/>
          <p:cNvSpPr txBox="1"/>
          <p:nvPr>
            <p:ph idx="3" type="body"/>
          </p:nvPr>
        </p:nvSpPr>
        <p:spPr>
          <a:xfrm>
            <a:off x="6326999" y="3501650"/>
            <a:ext cx="2359800" cy="130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617D"/>
                </a:solidFill>
              </a:rPr>
              <a:t>You can insert graphs from </a:t>
            </a:r>
            <a:r>
              <a:rPr lang="en" u="sng">
                <a:solidFill>
                  <a:srgbClr val="65617D"/>
                </a:solidFill>
                <a:hlinkClick r:id="rId3"/>
              </a:rPr>
              <a:t>Google Sheets</a:t>
            </a:r>
            <a:endParaRPr>
              <a:solidFill>
                <a:srgbClr val="65617D"/>
              </a:solidFill>
            </a:endParaRPr>
          </a:p>
        </p:txBody>
      </p:sp>
      <p:sp>
        <p:nvSpPr>
          <p:cNvPr id="261" name="Google Shape;261;p3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2" name="Google Shape;262;p32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4686433" cy="4101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457200" y="282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71" name="Google Shape;71;p15"/>
          <p:cNvSpPr txBox="1"/>
          <p:nvPr>
            <p:ph idx="2" type="body"/>
          </p:nvPr>
        </p:nvSpPr>
        <p:spPr>
          <a:xfrm>
            <a:off x="2993928" y="1320325"/>
            <a:ext cx="2392500" cy="276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5617D"/>
                </a:solidFill>
              </a:rPr>
              <a:t>EDIT IN POWERPOINT®</a:t>
            </a:r>
            <a:endParaRPr sz="1200">
              <a:solidFill>
                <a:srgbClr val="65617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5617D"/>
                </a:solidFill>
              </a:rPr>
              <a:t>Click on the button under the presentation preview that says </a:t>
            </a:r>
            <a:r>
              <a:rPr b="1" lang="en" sz="1200">
                <a:solidFill>
                  <a:srgbClr val="65617D"/>
                </a:solidFill>
              </a:rPr>
              <a:t>"Download as PowerPoint template"</a:t>
            </a:r>
            <a:r>
              <a:rPr lang="en" sz="1200">
                <a:solidFill>
                  <a:srgbClr val="65617D"/>
                </a:solidFill>
              </a:rPr>
              <a:t>. You will get a .pptx file that you can edit in PowerPoint. </a:t>
            </a:r>
            <a:endParaRPr sz="1200">
              <a:solidFill>
                <a:srgbClr val="65617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5617D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65617D"/>
                </a:solidFill>
                <a:hlinkClick action="ppaction://hlinksldjump" r:id="rId3"/>
              </a:rPr>
              <a:t>Presentation design slide</a:t>
            </a:r>
            <a:r>
              <a:rPr lang="en" sz="1200">
                <a:solidFill>
                  <a:srgbClr val="65617D"/>
                </a:solidFill>
              </a:rPr>
              <a:t>)</a:t>
            </a:r>
            <a:endParaRPr sz="1200">
              <a:solidFill>
                <a:srgbClr val="65617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65617D"/>
              </a:solidFill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457200" y="1320325"/>
            <a:ext cx="2392500" cy="276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65617D"/>
                </a:solidFill>
              </a:rPr>
              <a:t>EDIT IN GOOGLE SLIDES</a:t>
            </a:r>
            <a:endParaRPr sz="1200">
              <a:solidFill>
                <a:srgbClr val="65617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5617D"/>
                </a:solidFill>
              </a:rPr>
              <a:t>Click on the button under the presentation preview that says </a:t>
            </a:r>
            <a:r>
              <a:rPr b="1" lang="en" sz="1200">
                <a:solidFill>
                  <a:srgbClr val="65617D"/>
                </a:solidFill>
              </a:rPr>
              <a:t>"Use as Google Slides Theme"</a:t>
            </a:r>
            <a:r>
              <a:rPr lang="en" sz="1200">
                <a:solidFill>
                  <a:srgbClr val="65617D"/>
                </a:solidFill>
              </a:rPr>
              <a:t>.</a:t>
            </a:r>
            <a:endParaRPr sz="1200">
              <a:solidFill>
                <a:srgbClr val="65617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5617D"/>
                </a:solidFill>
              </a:rPr>
              <a:t>You will get a copy of this document on your Google Drive and will be able to edit, add or delete slides.</a:t>
            </a:r>
            <a:endParaRPr sz="1200">
              <a:solidFill>
                <a:srgbClr val="65617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65617D"/>
                </a:solidFill>
              </a:rPr>
              <a:t>You have to be signed in to your Google account.</a:t>
            </a:r>
            <a:endParaRPr>
              <a:solidFill>
                <a:srgbClr val="65617D"/>
              </a:solidFill>
            </a:endParaRPr>
          </a:p>
        </p:txBody>
      </p:sp>
      <p:sp>
        <p:nvSpPr>
          <p:cNvPr id="73" name="Google Shape;73;p15"/>
          <p:cNvSpPr txBox="1"/>
          <p:nvPr>
            <p:ph idx="2" type="body"/>
          </p:nvPr>
        </p:nvSpPr>
        <p:spPr>
          <a:xfrm>
            <a:off x="457200" y="4002250"/>
            <a:ext cx="4982700" cy="114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A7D86D"/>
                </a:solidFill>
              </a:rPr>
              <a:t>More info on how to use this template at </a:t>
            </a:r>
            <a:r>
              <a:rPr b="1" lang="en" sz="1000" u="sng">
                <a:solidFill>
                  <a:srgbClr val="A7D86D"/>
                </a:solidFill>
                <a:hlinkClick r:id="rId4"/>
              </a:rPr>
              <a:t>www.slidescarnival.com/help-use-presentation-template</a:t>
            </a:r>
            <a:endParaRPr b="1" sz="1000">
              <a:solidFill>
                <a:srgbClr val="A7D86D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7D86D"/>
                </a:solidFill>
              </a:rPr>
              <a:t>This template is free to use under </a:t>
            </a:r>
            <a:r>
              <a:rPr lang="en" sz="1000" u="sng">
                <a:solidFill>
                  <a:srgbClr val="A7D86D"/>
                </a:solidFill>
                <a:hlinkClick r:id="rId5"/>
              </a:rPr>
              <a:t>Creative Commons Attribution license</a:t>
            </a:r>
            <a:r>
              <a:rPr lang="en" sz="1000">
                <a:solidFill>
                  <a:srgbClr val="A7D86D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rgbClr val="A7D86D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A7D86D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000">
              <a:solidFill>
                <a:srgbClr val="A7D86D"/>
              </a:solidFill>
            </a:endParaRPr>
          </a:p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5617D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"/>
          <p:cNvSpPr txBox="1"/>
          <p:nvPr>
            <p:ph idx="4294967295" type="body"/>
          </p:nvPr>
        </p:nvSpPr>
        <p:spPr>
          <a:xfrm>
            <a:off x="457200" y="2687850"/>
            <a:ext cx="2542200" cy="148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68" name="Google Shape;268;p33"/>
          <p:cNvSpPr/>
          <p:nvPr/>
        </p:nvSpPr>
        <p:spPr>
          <a:xfrm>
            <a:off x="3571350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69" name="Google Shape;269;p3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0" name="Google Shape;270;p33"/>
          <p:cNvGrpSpPr/>
          <p:nvPr/>
        </p:nvGrpSpPr>
        <p:grpSpPr>
          <a:xfrm>
            <a:off x="3512225" y="373572"/>
            <a:ext cx="2119546" cy="4396359"/>
            <a:chOff x="2547150" y="238125"/>
            <a:chExt cx="2525675" cy="5238750"/>
          </a:xfrm>
        </p:grpSpPr>
        <p:sp>
          <p:nvSpPr>
            <p:cNvPr id="271" name="Google Shape;271;p33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D8D5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3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3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3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5" name="Google Shape;275;p33"/>
          <p:cNvSpPr txBox="1"/>
          <p:nvPr>
            <p:ph type="title"/>
          </p:nvPr>
        </p:nvSpPr>
        <p:spPr>
          <a:xfrm>
            <a:off x="457200" y="1577575"/>
            <a:ext cx="25422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project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5617D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/>
          <p:nvPr/>
        </p:nvSpPr>
        <p:spPr>
          <a:xfrm>
            <a:off x="32685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81" name="Google Shape;281;p3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82" name="Google Shape;282;p34"/>
          <p:cNvGrpSpPr/>
          <p:nvPr/>
        </p:nvGrpSpPr>
        <p:grpSpPr>
          <a:xfrm>
            <a:off x="3203802" y="465959"/>
            <a:ext cx="2736410" cy="4222433"/>
            <a:chOff x="2112475" y="238125"/>
            <a:chExt cx="3395050" cy="5238750"/>
          </a:xfrm>
        </p:grpSpPr>
        <p:sp>
          <p:nvSpPr>
            <p:cNvPr id="283" name="Google Shape;283;p34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D8D5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4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4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4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7" name="Google Shape;287;p34"/>
          <p:cNvSpPr txBox="1"/>
          <p:nvPr>
            <p:ph idx="4294967295" type="body"/>
          </p:nvPr>
        </p:nvSpPr>
        <p:spPr>
          <a:xfrm>
            <a:off x="457200" y="2687850"/>
            <a:ext cx="2542200" cy="148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88" name="Google Shape;288;p34"/>
          <p:cNvSpPr txBox="1"/>
          <p:nvPr>
            <p:ph type="title"/>
          </p:nvPr>
        </p:nvSpPr>
        <p:spPr>
          <a:xfrm>
            <a:off x="457200" y="1577575"/>
            <a:ext cx="25422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</a:t>
            </a:r>
            <a:r>
              <a:rPr lang="en"/>
              <a:t> project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5617D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/>
          <p:nvPr/>
        </p:nvSpPr>
        <p:spPr>
          <a:xfrm>
            <a:off x="3575275" y="658023"/>
            <a:ext cx="5108760" cy="3977228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5"/>
          <p:cNvSpPr/>
          <p:nvPr/>
        </p:nvSpPr>
        <p:spPr>
          <a:xfrm>
            <a:off x="3789065" y="869237"/>
            <a:ext cx="4681200" cy="29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95" name="Google Shape;295;p3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p35"/>
          <p:cNvSpPr txBox="1"/>
          <p:nvPr>
            <p:ph idx="4294967295" type="body"/>
          </p:nvPr>
        </p:nvSpPr>
        <p:spPr>
          <a:xfrm>
            <a:off x="457200" y="2687850"/>
            <a:ext cx="2542200" cy="148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97" name="Google Shape;297;p35"/>
          <p:cNvSpPr txBox="1"/>
          <p:nvPr>
            <p:ph idx="4294967295" type="title"/>
          </p:nvPr>
        </p:nvSpPr>
        <p:spPr>
          <a:xfrm>
            <a:off x="457200" y="1577575"/>
            <a:ext cx="26721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</a:t>
            </a:r>
            <a:r>
              <a:rPr lang="en"/>
              <a:t> project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"/>
          <p:cNvSpPr txBox="1"/>
          <p:nvPr>
            <p:ph idx="4294967295" type="ctrTitle"/>
          </p:nvPr>
        </p:nvSpPr>
        <p:spPr>
          <a:xfrm>
            <a:off x="685800" y="440350"/>
            <a:ext cx="48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303" name="Google Shape;303;p36"/>
          <p:cNvSpPr txBox="1"/>
          <p:nvPr>
            <p:ph idx="4294967295" type="subTitle"/>
          </p:nvPr>
        </p:nvSpPr>
        <p:spPr>
          <a:xfrm>
            <a:off x="685800" y="1639925"/>
            <a:ext cx="48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/>
              <a:t>Any questions?</a:t>
            </a:r>
            <a:endParaRPr b="1" sz="3600"/>
          </a:p>
        </p:txBody>
      </p:sp>
      <p:sp>
        <p:nvSpPr>
          <p:cNvPr id="304" name="Google Shape;304;p36"/>
          <p:cNvSpPr txBox="1"/>
          <p:nvPr>
            <p:ph idx="4294967295" type="body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  <a:endParaRPr/>
          </a:p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@username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user@mail.me</a:t>
            </a:r>
            <a:endParaRPr/>
          </a:p>
        </p:txBody>
      </p:sp>
      <p:sp>
        <p:nvSpPr>
          <p:cNvPr id="305" name="Google Shape;305;p3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7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11" name="Google Shape;311;p37"/>
          <p:cNvSpPr txBox="1"/>
          <p:nvPr>
            <p:ph idx="1" type="body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Special thanks to all the people who made and released these awesome resources for free: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Presentation template by </a:t>
            </a:r>
            <a:r>
              <a:rPr lang="en" sz="1800" u="sng">
                <a:solidFill>
                  <a:srgbClr val="52A551"/>
                </a:solidFill>
                <a:hlinkClick r:id="rId3"/>
              </a:rPr>
              <a:t>SlidesCarnival</a:t>
            </a:r>
            <a:endParaRPr sz="1800">
              <a:solidFill>
                <a:srgbClr val="52A55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Photographs by </a:t>
            </a:r>
            <a:r>
              <a:rPr lang="en" sz="1800" u="sng">
                <a:solidFill>
                  <a:srgbClr val="52A551"/>
                </a:solidFill>
                <a:hlinkClick r:id="rId4"/>
              </a:rPr>
              <a:t>Unsplash</a:t>
            </a:r>
            <a:endParaRPr sz="1800">
              <a:solidFill>
                <a:srgbClr val="52A55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Illustrations by </a:t>
            </a:r>
            <a:r>
              <a:rPr lang="en" sz="1800" u="sng">
                <a:solidFill>
                  <a:srgbClr val="52A551"/>
                </a:solidFill>
                <a:hlinkClick r:id="rId5"/>
              </a:rPr>
              <a:t>Undraw.co</a:t>
            </a:r>
            <a:endParaRPr sz="1800">
              <a:solidFill>
                <a:srgbClr val="52A551"/>
              </a:solidFill>
            </a:endParaRPr>
          </a:p>
        </p:txBody>
      </p:sp>
      <p:sp>
        <p:nvSpPr>
          <p:cNvPr id="312" name="Google Shape;312;p3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8"/>
          <p:cNvSpPr txBox="1"/>
          <p:nvPr>
            <p:ph type="title"/>
          </p:nvPr>
        </p:nvSpPr>
        <p:spPr>
          <a:xfrm>
            <a:off x="457200" y="4345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18" name="Google Shape;318;p38"/>
          <p:cNvSpPr txBox="1"/>
          <p:nvPr>
            <p:ph idx="1" type="body"/>
          </p:nvPr>
        </p:nvSpPr>
        <p:spPr>
          <a:xfrm>
            <a:off x="457200" y="1428750"/>
            <a:ext cx="5097900" cy="18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Titles: Poppins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Body copy: Muli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52A551"/>
                </a:solidFill>
                <a:hlinkClick r:id="rId3"/>
              </a:rPr>
              <a:t>https://www.fontsquirrel.com/fonts/poppins</a:t>
            </a:r>
            <a:endParaRPr sz="1400">
              <a:solidFill>
                <a:srgbClr val="52A55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52A551"/>
                </a:solidFill>
                <a:hlinkClick r:id="rId4"/>
              </a:rPr>
              <a:t>https://www.fontsquirrel.com/fonts/muli</a:t>
            </a:r>
            <a:endParaRPr sz="1400">
              <a:solidFill>
                <a:srgbClr val="52A55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Dark gray </a:t>
            </a:r>
            <a:r>
              <a:rPr b="1" lang="en" sz="1200">
                <a:solidFill>
                  <a:srgbClr val="65617D"/>
                </a:solidFill>
              </a:rPr>
              <a:t>#65617d</a:t>
            </a:r>
            <a:r>
              <a:rPr b="1" lang="en" sz="1200">
                <a:solidFill>
                  <a:srgbClr val="D8D5EB"/>
                </a:solidFill>
              </a:rPr>
              <a:t> | </a:t>
            </a:r>
            <a:r>
              <a:rPr lang="en" sz="1200"/>
              <a:t>Medium</a:t>
            </a:r>
            <a:r>
              <a:rPr lang="en" sz="1200"/>
              <a:t> gray </a:t>
            </a:r>
            <a:r>
              <a:rPr b="1" lang="en" sz="1200">
                <a:solidFill>
                  <a:srgbClr val="A7A4BC"/>
                </a:solidFill>
              </a:rPr>
              <a:t>#a7a4bc</a:t>
            </a:r>
            <a:r>
              <a:rPr b="1" lang="en" sz="1200">
                <a:solidFill>
                  <a:srgbClr val="D8D5EB"/>
                </a:solidFill>
              </a:rPr>
              <a:t> | </a:t>
            </a:r>
            <a:r>
              <a:rPr lang="en" sz="1200"/>
              <a:t>Light gray </a:t>
            </a:r>
            <a:r>
              <a:rPr b="1" lang="en" sz="1200">
                <a:solidFill>
                  <a:srgbClr val="D8D5EB"/>
                </a:solidFill>
              </a:rPr>
              <a:t>#d8d5eb</a:t>
            </a:r>
            <a:endParaRPr b="1" sz="1200">
              <a:solidFill>
                <a:srgbClr val="D8D5EB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Bright green </a:t>
            </a:r>
            <a:r>
              <a:rPr b="1" lang="en" sz="1200">
                <a:solidFill>
                  <a:srgbClr val="A7D86D"/>
                </a:solidFill>
              </a:rPr>
              <a:t>#a7d86d</a:t>
            </a:r>
            <a:r>
              <a:rPr b="1" lang="en" sz="1200">
                <a:solidFill>
                  <a:srgbClr val="D8D5EB"/>
                </a:solidFill>
              </a:rPr>
              <a:t> | </a:t>
            </a:r>
            <a:r>
              <a:rPr lang="en" sz="1200"/>
              <a:t>Grass green </a:t>
            </a:r>
            <a:r>
              <a:rPr b="1" lang="en" sz="1200">
                <a:solidFill>
                  <a:srgbClr val="7CBE5F"/>
                </a:solidFill>
              </a:rPr>
              <a:t>#7cbe5f</a:t>
            </a:r>
            <a:r>
              <a:rPr b="1" lang="en" sz="1200">
                <a:solidFill>
                  <a:srgbClr val="D8D5EB"/>
                </a:solidFill>
              </a:rPr>
              <a:t> | </a:t>
            </a:r>
            <a:r>
              <a:rPr lang="en" sz="1200"/>
              <a:t>Bottle green </a:t>
            </a:r>
            <a:r>
              <a:rPr b="1" lang="en" sz="1200">
                <a:solidFill>
                  <a:srgbClr val="52A551"/>
                </a:solidFill>
              </a:rPr>
              <a:t>#52a551</a:t>
            </a:r>
            <a:endParaRPr b="1" sz="1200">
              <a:solidFill>
                <a:srgbClr val="52A551"/>
              </a:solidFill>
            </a:endParaRPr>
          </a:p>
        </p:txBody>
      </p:sp>
      <p:sp>
        <p:nvSpPr>
          <p:cNvPr id="319" name="Google Shape;319;p38"/>
          <p:cNvSpPr txBox="1"/>
          <p:nvPr/>
        </p:nvSpPr>
        <p:spPr>
          <a:xfrm>
            <a:off x="457200" y="4171650"/>
            <a:ext cx="48270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20" name="Google Shape;320;p3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6" name="Google Shape;326;p39"/>
          <p:cNvSpPr txBox="1"/>
          <p:nvPr>
            <p:ph idx="4294967295" type="title"/>
          </p:nvPr>
        </p:nvSpPr>
        <p:spPr>
          <a:xfrm>
            <a:off x="333525" y="358375"/>
            <a:ext cx="83235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Illustrations by </a:t>
            </a:r>
            <a:r>
              <a:rPr lang="en" sz="1800" u="sng">
                <a:hlinkClick r:id="rId3"/>
              </a:rPr>
              <a:t>undraw.co</a:t>
            </a:r>
            <a:r>
              <a:rPr lang="en" sz="1800"/>
              <a:t> (completely free and without attribution)</a:t>
            </a:r>
            <a:endParaRPr sz="1800"/>
          </a:p>
        </p:txBody>
      </p:sp>
      <p:pic>
        <p:nvPicPr>
          <p:cNvPr id="327" name="Google Shape;32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7614" y="820808"/>
            <a:ext cx="1644563" cy="124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625" y="3715997"/>
            <a:ext cx="1870722" cy="1053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03665" y="845480"/>
            <a:ext cx="1760472" cy="1193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5627" y="845488"/>
            <a:ext cx="1644561" cy="1193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32315" y="2207477"/>
            <a:ext cx="1821371" cy="1339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588710" y="2207470"/>
            <a:ext cx="1510987" cy="1339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95632" y="2224992"/>
            <a:ext cx="1760461" cy="1304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473216" y="3746291"/>
            <a:ext cx="1821370" cy="1024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786303" y="2206996"/>
            <a:ext cx="1870722" cy="1340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3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835686" y="733020"/>
            <a:ext cx="1760456" cy="130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653250" y="3691325"/>
            <a:ext cx="1579498" cy="1242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0"/>
          <p:cNvSpPr txBox="1"/>
          <p:nvPr>
            <p:ph idx="4294967295" type="body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indent="-285750" lvl="0" marL="457200" rtl="0" algn="l">
              <a:spcBef>
                <a:spcPts val="60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Resize them without losing quality.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Change fill color and opacity.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Change line color, width and style.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br>
              <a:rPr lang="en" sz="900"/>
            </a:br>
            <a:br>
              <a:rPr lang="en" sz="900"/>
            </a:br>
            <a:endParaRPr sz="900"/>
          </a:p>
        </p:txBody>
      </p:sp>
      <p:grpSp>
        <p:nvGrpSpPr>
          <p:cNvPr id="343" name="Google Shape;343;p40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344" name="Google Shape;344;p40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40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40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40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40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40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0" name="Google Shape;350;p40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351" name="Google Shape;351;p40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40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40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354" name="Google Shape;354;p40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40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6" name="Google Shape;356;p40"/>
          <p:cNvSpPr/>
          <p:nvPr/>
        </p:nvSpPr>
        <p:spPr>
          <a:xfrm>
            <a:off x="2077702" y="393385"/>
            <a:ext cx="290970" cy="334860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40"/>
          <p:cNvSpPr/>
          <p:nvPr/>
        </p:nvSpPr>
        <p:spPr>
          <a:xfrm>
            <a:off x="2661148" y="394410"/>
            <a:ext cx="251176" cy="33281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8" name="Google Shape;358;p40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359" name="Google Shape;359;p40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40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40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40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363" name="Google Shape;363;p40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40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40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40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7" name="Google Shape;367;p40"/>
          <p:cNvSpPr/>
          <p:nvPr/>
        </p:nvSpPr>
        <p:spPr>
          <a:xfrm>
            <a:off x="4284931" y="392863"/>
            <a:ext cx="384894" cy="335905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8" name="Google Shape;368;p40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369" name="Google Shape;369;p40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40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40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40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40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40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40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40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40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40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40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40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40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40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40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40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40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40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40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40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" name="Google Shape;389;p40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390" name="Google Shape;390;p40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40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2" name="Google Shape;392;p40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393" name="Google Shape;393;p40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40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40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6" name="Google Shape;396;p40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397" name="Google Shape;397;p40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40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40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0" name="Google Shape;400;p40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401" name="Google Shape;401;p40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40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40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40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" name="Google Shape;405;p40"/>
          <p:cNvSpPr/>
          <p:nvPr/>
        </p:nvSpPr>
        <p:spPr>
          <a:xfrm>
            <a:off x="2048085" y="950288"/>
            <a:ext cx="350200" cy="348152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0"/>
          <p:cNvSpPr/>
          <p:nvPr/>
        </p:nvSpPr>
        <p:spPr>
          <a:xfrm>
            <a:off x="2612156" y="967656"/>
            <a:ext cx="349155" cy="313437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40"/>
          <p:cNvSpPr/>
          <p:nvPr/>
        </p:nvSpPr>
        <p:spPr>
          <a:xfrm>
            <a:off x="3180804" y="970206"/>
            <a:ext cx="338956" cy="30831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40"/>
          <p:cNvSpPr/>
          <p:nvPr/>
        </p:nvSpPr>
        <p:spPr>
          <a:xfrm>
            <a:off x="3755576" y="973258"/>
            <a:ext cx="316510" cy="30221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9" name="Google Shape;409;p40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410" name="Google Shape;410;p40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40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2" name="Google Shape;412;p40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413" name="Google Shape;413;p40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40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5" name="Google Shape;415;p40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416" name="Google Shape;416;p40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40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8" name="Google Shape;418;p40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419" name="Google Shape;419;p40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40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1" name="Google Shape;421;p40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422" name="Google Shape;422;p40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40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40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40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6" name="Google Shape;426;p40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427" name="Google Shape;427;p40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40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9" name="Google Shape;429;p40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430" name="Google Shape;430;p40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40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40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3" name="Google Shape;433;p40"/>
          <p:cNvSpPr/>
          <p:nvPr/>
        </p:nvSpPr>
        <p:spPr>
          <a:xfrm>
            <a:off x="2618782" y="1519981"/>
            <a:ext cx="335905" cy="335884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4" name="Google Shape;434;p40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435" name="Google Shape;435;p40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7" name="Google Shape;437;p40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438" name="Google Shape;438;p40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3" name="Google Shape;443;p40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444" name="Google Shape;444;p40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6" name="Google Shape;446;p40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447" name="Google Shape;447;p40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40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40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2" name="Google Shape;452;p40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453" name="Google Shape;453;p40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40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40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40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8" name="Google Shape;458;p40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459" name="Google Shape;459;p40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0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40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40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3" name="Google Shape;463;p40"/>
          <p:cNvSpPr/>
          <p:nvPr/>
        </p:nvSpPr>
        <p:spPr>
          <a:xfrm>
            <a:off x="936309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40"/>
          <p:cNvSpPr/>
          <p:nvPr/>
        </p:nvSpPr>
        <p:spPr>
          <a:xfrm>
            <a:off x="1499857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40"/>
          <p:cNvSpPr/>
          <p:nvPr/>
        </p:nvSpPr>
        <p:spPr>
          <a:xfrm>
            <a:off x="2063406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6" name="Google Shape;466;p40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467" name="Google Shape;467;p40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40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9" name="Google Shape;469;p40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470" name="Google Shape;470;p40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40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" name="Google Shape;472;p40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473" name="Google Shape;473;p40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0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5" name="Google Shape;475;p40"/>
          <p:cNvSpPr/>
          <p:nvPr/>
        </p:nvSpPr>
        <p:spPr>
          <a:xfrm>
            <a:off x="4317599" y="2083007"/>
            <a:ext cx="319561" cy="33690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6" name="Google Shape;476;p40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477" name="Google Shape;477;p40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40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40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480" name="Google Shape;480;p40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0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0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0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40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5" name="Google Shape;485;p40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486" name="Google Shape;486;p40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0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8" name="Google Shape;488;p40"/>
          <p:cNvSpPr/>
          <p:nvPr/>
        </p:nvSpPr>
        <p:spPr>
          <a:xfrm>
            <a:off x="1492208" y="2600114"/>
            <a:ext cx="334860" cy="429809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40"/>
          <p:cNvSpPr/>
          <p:nvPr/>
        </p:nvSpPr>
        <p:spPr>
          <a:xfrm>
            <a:off x="972049" y="2600114"/>
            <a:ext cx="248083" cy="429809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0" name="Google Shape;490;p40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491" name="Google Shape;491;p40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0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40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494" name="Google Shape;494;p40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0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6" name="Google Shape;496;p40"/>
          <p:cNvSpPr/>
          <p:nvPr/>
        </p:nvSpPr>
        <p:spPr>
          <a:xfrm>
            <a:off x="3736180" y="2637380"/>
            <a:ext cx="355300" cy="355279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7" name="Google Shape;497;p40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498" name="Google Shape;498;p40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0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0" name="Google Shape;500;p40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501" name="Google Shape;501;p40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0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0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4" name="Google Shape;504;p40"/>
          <p:cNvSpPr/>
          <p:nvPr/>
        </p:nvSpPr>
        <p:spPr>
          <a:xfrm>
            <a:off x="341117" y="3226449"/>
            <a:ext cx="386922" cy="304241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0"/>
          <p:cNvSpPr/>
          <p:nvPr/>
        </p:nvSpPr>
        <p:spPr>
          <a:xfrm>
            <a:off x="4906165" y="2621036"/>
            <a:ext cx="269526" cy="387967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6" name="Google Shape;506;p40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507" name="Google Shape;507;p40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0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9" name="Google Shape;509;p40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510" name="Google Shape;510;p40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0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0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0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4" name="Google Shape;514;p40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515" name="Google Shape;515;p40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0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0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8" name="Google Shape;518;p40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519" name="Google Shape;519;p40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0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1" name="Google Shape;521;p40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522" name="Google Shape;522;p40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0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0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5" name="Google Shape;525;p40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526" name="Google Shape;526;p40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0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0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0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0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1" name="Google Shape;531;p40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532" name="Google Shape;532;p40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0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4" name="Google Shape;534;p40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535" name="Google Shape;535;p40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0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0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0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0" name="Google Shape;540;p40"/>
          <p:cNvSpPr/>
          <p:nvPr/>
        </p:nvSpPr>
        <p:spPr>
          <a:xfrm>
            <a:off x="4844905" y="3182557"/>
            <a:ext cx="392042" cy="392021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1" name="Google Shape;541;p40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542" name="Google Shape;542;p40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0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4" name="Google Shape;544;p40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545" name="Google Shape;545;p40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0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40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0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9" name="Google Shape;549;p40"/>
          <p:cNvSpPr/>
          <p:nvPr/>
        </p:nvSpPr>
        <p:spPr>
          <a:xfrm>
            <a:off x="895469" y="3828789"/>
            <a:ext cx="401238" cy="22666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0" name="Google Shape;550;p40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551" name="Google Shape;551;p40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0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4" name="Google Shape;554;p40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555" name="Google Shape;555;p40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0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0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8" name="Google Shape;558;p40"/>
          <p:cNvSpPr/>
          <p:nvPr/>
        </p:nvSpPr>
        <p:spPr>
          <a:xfrm>
            <a:off x="3180303" y="3772127"/>
            <a:ext cx="339959" cy="33998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40"/>
          <p:cNvSpPr/>
          <p:nvPr/>
        </p:nvSpPr>
        <p:spPr>
          <a:xfrm>
            <a:off x="2616754" y="3793571"/>
            <a:ext cx="339959" cy="297094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40"/>
          <p:cNvSpPr/>
          <p:nvPr/>
        </p:nvSpPr>
        <p:spPr>
          <a:xfrm>
            <a:off x="3742304" y="3770601"/>
            <a:ext cx="343053" cy="343032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1" name="Google Shape;561;p40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562" name="Google Shape;562;p40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5" name="Google Shape;565;p40"/>
          <p:cNvSpPr/>
          <p:nvPr/>
        </p:nvSpPr>
        <p:spPr>
          <a:xfrm>
            <a:off x="4864301" y="3765502"/>
            <a:ext cx="353252" cy="353231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6" name="Google Shape;566;p40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567" name="Google Shape;567;p40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0" name="Google Shape;570;p40"/>
          <p:cNvSpPr/>
          <p:nvPr/>
        </p:nvSpPr>
        <p:spPr>
          <a:xfrm>
            <a:off x="299775" y="4368343"/>
            <a:ext cx="465527" cy="274647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1" name="Google Shape;571;p40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572" name="Google Shape;572;p40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0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0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0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7" name="Google Shape;577;p40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578" name="Google Shape;578;p40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0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1" name="Google Shape;581;p40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582" name="Google Shape;582;p40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0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0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5" name="Google Shape;585;p40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586" name="Google Shape;586;p40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0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0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0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1" name="Google Shape;591;p40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592" name="Google Shape;592;p40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0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0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0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0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7" name="Google Shape;597;p40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598" name="Google Shape;598;p40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0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0" name="Google Shape;600;p40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601" name="Google Shape;601;p40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0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0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0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0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0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7" name="Google Shape;607;p40"/>
          <p:cNvSpPr/>
          <p:nvPr/>
        </p:nvSpPr>
        <p:spPr>
          <a:xfrm>
            <a:off x="4842355" y="4395912"/>
            <a:ext cx="397142" cy="219513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8" name="Google Shape;608;p40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609" name="Google Shape;609;p40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0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0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0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4" name="Google Shape;614;p40"/>
          <p:cNvGrpSpPr/>
          <p:nvPr/>
        </p:nvGrpSpPr>
        <p:grpSpPr>
          <a:xfrm>
            <a:off x="6359618" y="2334799"/>
            <a:ext cx="432570" cy="421334"/>
            <a:chOff x="5926225" y="921350"/>
            <a:chExt cx="517800" cy="504350"/>
          </a:xfrm>
        </p:grpSpPr>
        <p:sp>
          <p:nvSpPr>
            <p:cNvPr id="615" name="Google Shape;615;p40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16" name="Google Shape;616;p40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17" name="Google Shape;617;p40"/>
          <p:cNvSpPr/>
          <p:nvPr/>
        </p:nvSpPr>
        <p:spPr>
          <a:xfrm>
            <a:off x="6553538" y="25708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8" name="Google Shape;618;p40"/>
          <p:cNvGrpSpPr/>
          <p:nvPr/>
        </p:nvGrpSpPr>
        <p:grpSpPr>
          <a:xfrm>
            <a:off x="7244605" y="2314179"/>
            <a:ext cx="432570" cy="421334"/>
            <a:chOff x="5926225" y="921350"/>
            <a:chExt cx="517800" cy="504350"/>
          </a:xfrm>
        </p:grpSpPr>
        <p:sp>
          <p:nvSpPr>
            <p:cNvPr id="619" name="Google Shape;619;p40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1C2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0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1C2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40"/>
          <p:cNvSpPr/>
          <p:nvPr/>
        </p:nvSpPr>
        <p:spPr>
          <a:xfrm>
            <a:off x="7438526" y="25502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A7A4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2" name="Google Shape;622;p40"/>
          <p:cNvGrpSpPr/>
          <p:nvPr/>
        </p:nvGrpSpPr>
        <p:grpSpPr>
          <a:xfrm>
            <a:off x="6359885" y="3063221"/>
            <a:ext cx="1075937" cy="1047989"/>
            <a:chOff x="5926225" y="921350"/>
            <a:chExt cx="517800" cy="504350"/>
          </a:xfrm>
        </p:grpSpPr>
        <p:sp>
          <p:nvSpPr>
            <p:cNvPr id="623" name="Google Shape;623;p40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F1C2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0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F1C2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5" name="Google Shape;625;p40"/>
          <p:cNvSpPr/>
          <p:nvPr/>
        </p:nvSpPr>
        <p:spPr>
          <a:xfrm>
            <a:off x="6842198" y="365031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A7A4BC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4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41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A7D86D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A7D86D"/>
                </a:solidFill>
                <a:highlight>
                  <a:srgbClr val="65617D"/>
                </a:highlight>
              </a:rPr>
              <a:t> and many more...</a:t>
            </a:r>
            <a:endParaRPr sz="2400">
              <a:solidFill>
                <a:srgbClr val="A7D86D"/>
              </a:solidFill>
              <a:highlight>
                <a:srgbClr val="65617D"/>
              </a:highlight>
            </a:endParaRPr>
          </a:p>
        </p:txBody>
      </p:sp>
      <p:sp>
        <p:nvSpPr>
          <p:cNvPr id="632" name="Google Shape;632;p41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A7A4BC"/>
                </a:solidFill>
              </a:rPr>
              <a:t>😉</a:t>
            </a:r>
            <a:endParaRPr sz="9600">
              <a:solidFill>
                <a:srgbClr val="A7A4BC"/>
              </a:solidFill>
            </a:endParaRPr>
          </a:p>
        </p:txBody>
      </p:sp>
      <p:sp>
        <p:nvSpPr>
          <p:cNvPr id="633" name="Google Shape;633;p4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4" name="Google Shape;634;p41"/>
          <p:cNvSpPr txBox="1"/>
          <p:nvPr>
            <p:ph idx="4294967295" type="body"/>
          </p:nvPr>
        </p:nvSpPr>
        <p:spPr>
          <a:xfrm>
            <a:off x="2200525" y="856425"/>
            <a:ext cx="6486300" cy="115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Now you can use any emoji as an icon!</a:t>
            </a:r>
            <a:br>
              <a:rPr lang="en" sz="1400"/>
            </a:br>
            <a:r>
              <a:rPr lang="en" sz="1400"/>
              <a:t>And of course it resizes without losing quality and you can change the color.</a:t>
            </a:r>
            <a:br>
              <a:rPr lang="en" sz="1400"/>
            </a:br>
            <a:br>
              <a:rPr lang="en" sz="1400"/>
            </a:br>
            <a:r>
              <a:rPr lang="en" sz="1400"/>
              <a:t>How? Follow Google instructions </a:t>
            </a:r>
            <a:r>
              <a:rPr lang="en" sz="1400" u="sng">
                <a:solidFill>
                  <a:srgbClr val="A7D86D"/>
                </a:solidFill>
                <a:hlinkClick r:id="rId3"/>
              </a:rPr>
              <a:t>https://twitter.com/googledocs/status/730087240156643328</a:t>
            </a:r>
            <a:endParaRPr sz="1400">
              <a:solidFill>
                <a:srgbClr val="A7D86D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idx="4294967295" type="ctrTitle"/>
          </p:nvPr>
        </p:nvSpPr>
        <p:spPr>
          <a:xfrm>
            <a:off x="685800" y="440350"/>
            <a:ext cx="47913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80" name="Google Shape;80;p16"/>
          <p:cNvSpPr txBox="1"/>
          <p:nvPr>
            <p:ph idx="4294967295" type="subTitle"/>
          </p:nvPr>
        </p:nvSpPr>
        <p:spPr>
          <a:xfrm>
            <a:off x="685800" y="1639966"/>
            <a:ext cx="4791300" cy="315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I am Jayden Smith</a:t>
            </a:r>
            <a:endParaRPr b="1" sz="3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 sz="3600"/>
          </a:p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457200" y="7393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457200" y="1733550"/>
            <a:ext cx="4695600" cy="18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Here you have a list of items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And some text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4294967295" type="ctrTitle"/>
          </p:nvPr>
        </p:nvSpPr>
        <p:spPr>
          <a:xfrm>
            <a:off x="685800" y="1888150"/>
            <a:ext cx="49767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Big concept</a:t>
            </a:r>
            <a:endParaRPr sz="7200"/>
          </a:p>
        </p:txBody>
      </p:sp>
      <p:sp>
        <p:nvSpPr>
          <p:cNvPr id="106" name="Google Shape;106;p20"/>
          <p:cNvSpPr txBox="1"/>
          <p:nvPr>
            <p:ph idx="4294967295" type="subTitle"/>
          </p:nvPr>
        </p:nvSpPr>
        <p:spPr>
          <a:xfrm>
            <a:off x="685800" y="3030555"/>
            <a:ext cx="49767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107" name="Google Shape;107;p20"/>
          <p:cNvSpPr/>
          <p:nvPr/>
        </p:nvSpPr>
        <p:spPr>
          <a:xfrm>
            <a:off x="7282278" y="3011993"/>
            <a:ext cx="339869" cy="32451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" name="Google Shape;108;p20"/>
          <p:cNvGrpSpPr/>
          <p:nvPr/>
        </p:nvGrpSpPr>
        <p:grpSpPr>
          <a:xfrm>
            <a:off x="6860474" y="1189660"/>
            <a:ext cx="1456028" cy="1456403"/>
            <a:chOff x="6654650" y="3665275"/>
            <a:chExt cx="409100" cy="409125"/>
          </a:xfrm>
        </p:grpSpPr>
        <p:sp>
          <p:nvSpPr>
            <p:cNvPr id="109" name="Google Shape;109;p20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0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" name="Google Shape;111;p20"/>
          <p:cNvGrpSpPr/>
          <p:nvPr/>
        </p:nvGrpSpPr>
        <p:grpSpPr>
          <a:xfrm rot="1056949">
            <a:off x="5457333" y="2334562"/>
            <a:ext cx="961941" cy="962053"/>
            <a:chOff x="570875" y="4322250"/>
            <a:chExt cx="443300" cy="443325"/>
          </a:xfrm>
        </p:grpSpPr>
        <p:sp>
          <p:nvSpPr>
            <p:cNvPr id="112" name="Google Shape;112;p20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0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0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0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20"/>
          <p:cNvSpPr/>
          <p:nvPr/>
        </p:nvSpPr>
        <p:spPr>
          <a:xfrm rot="2466722">
            <a:off x="5565166" y="1471935"/>
            <a:ext cx="472204" cy="45087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/>
          <p:nvPr/>
        </p:nvSpPr>
        <p:spPr>
          <a:xfrm rot="-1609319">
            <a:off x="6255742" y="1755624"/>
            <a:ext cx="339819" cy="32447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/>
          <p:nvPr/>
        </p:nvSpPr>
        <p:spPr>
          <a:xfrm rot="2926198">
            <a:off x="8316146" y="2012664"/>
            <a:ext cx="254474" cy="24298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/>
          <p:nvPr/>
        </p:nvSpPr>
        <p:spPr>
          <a:xfrm rot="-1609137">
            <a:off x="7257139" y="384869"/>
            <a:ext cx="229255" cy="21890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457200" y="2082325"/>
            <a:ext cx="2392500" cy="276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26" name="Google Shape;126;p21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27" name="Google Shape;127;p21"/>
          <p:cNvSpPr txBox="1"/>
          <p:nvPr>
            <p:ph idx="2" type="body"/>
          </p:nvPr>
        </p:nvSpPr>
        <p:spPr>
          <a:xfrm>
            <a:off x="2993928" y="2082325"/>
            <a:ext cx="2392500" cy="276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457200" y="2082325"/>
            <a:ext cx="2359800" cy="284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35" name="Google Shape;135;p22"/>
          <p:cNvSpPr txBox="1"/>
          <p:nvPr>
            <p:ph idx="2" type="body"/>
          </p:nvPr>
        </p:nvSpPr>
        <p:spPr>
          <a:xfrm>
            <a:off x="3392100" y="2082325"/>
            <a:ext cx="2359800" cy="284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36" name="Google Shape;136;p22"/>
          <p:cNvSpPr txBox="1"/>
          <p:nvPr>
            <p:ph idx="3" type="body"/>
          </p:nvPr>
        </p:nvSpPr>
        <p:spPr>
          <a:xfrm>
            <a:off x="6326997" y="2082325"/>
            <a:ext cx="2359800" cy="284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owe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