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103" r:id="rId1"/>
  </p:sldMasterIdLst>
  <p:notesMasterIdLst>
    <p:notesMasterId r:id="rId28"/>
  </p:notesMasterIdLst>
  <p:handoutMasterIdLst>
    <p:handoutMasterId r:id="rId29"/>
  </p:handoutMasterIdLst>
  <p:sldIdLst>
    <p:sldId id="265" r:id="rId2"/>
    <p:sldId id="311" r:id="rId3"/>
    <p:sldId id="292" r:id="rId4"/>
    <p:sldId id="261" r:id="rId5"/>
    <p:sldId id="307" r:id="rId6"/>
    <p:sldId id="303" r:id="rId7"/>
    <p:sldId id="351" r:id="rId8"/>
    <p:sldId id="352" r:id="rId9"/>
    <p:sldId id="363" r:id="rId10"/>
    <p:sldId id="304" r:id="rId11"/>
    <p:sldId id="353" r:id="rId12"/>
    <p:sldId id="306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34" r:id="rId21"/>
    <p:sldId id="362" r:id="rId22"/>
    <p:sldId id="341" r:id="rId23"/>
    <p:sldId id="349" r:id="rId24"/>
    <p:sldId id="342" r:id="rId25"/>
    <p:sldId id="343" r:id="rId26"/>
    <p:sldId id="340" r:id="rId27"/>
  </p:sldIdLst>
  <p:sldSz cx="12192000" cy="6858000"/>
  <p:notesSz cx="6858000" cy="9144000"/>
  <p:embeddedFontLst>
    <p:embeddedFont>
      <p:font typeface="Arial Black" panose="020B0A04020102020204" pitchFamily="34" charset="0"/>
      <p:bold r:id="rId30"/>
    </p:embeddedFont>
    <p:embeddedFont>
      <p:font typeface="Muli" panose="020B0604020202020204" charset="0"/>
      <p:regular r:id="rId31"/>
      <p:bold r:id="rId32"/>
      <p:italic r:id="rId33"/>
      <p:boldItalic r:id="rId34"/>
    </p:embeddedFont>
    <p:embeddedFont>
      <p:font typeface="Muli Light" panose="020B0604020202020204" charset="0"/>
      <p:regular r:id="rId35"/>
      <p:bold r:id="rId36"/>
      <p:italic r:id="rId37"/>
      <p:boldItalic r:id="rId38"/>
    </p:embeddedFont>
    <p:embeddedFont>
      <p:font typeface="Poppins" panose="020B0604020202020204" charset="0"/>
      <p:regular r:id="rId39"/>
      <p:bold r:id="rId40"/>
      <p:italic r:id="rId41"/>
      <p:boldItalic r:id="rId42"/>
    </p:embeddedFont>
    <p:embeddedFont>
      <p:font typeface="Poppins Light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300"/>
    <a:srgbClr val="FF9900"/>
    <a:srgbClr val="A7D86D"/>
    <a:srgbClr val="CC6600"/>
    <a:srgbClr val="5A5773"/>
    <a:srgbClr val="996600"/>
    <a:srgbClr val="CC3300"/>
    <a:srgbClr val="FF0066"/>
    <a:srgbClr val="85CBFF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113B93-3780-45DF-8AA6-CEC3C69FF62C}">
  <a:tblStyle styleId="{02113B93-3780-45DF-8AA6-CEC3C69FF6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80000" autoAdjust="0"/>
  </p:normalViewPr>
  <p:slideViewPr>
    <p:cSldViewPr snapToGrid="0">
      <p:cViewPr varScale="1">
        <p:scale>
          <a:sx n="91" d="100"/>
          <a:sy n="91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E7FB5C-6EB0-4EC8-9D32-B8A964C992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4D4FC-4C26-467B-9FAD-302DC5A4E4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73AC4-2485-4285-BD8C-EEDD28FE847B}" type="datetimeFigureOut">
              <a:rPr lang="en-SG" smtClean="0"/>
              <a:t>25/9/2019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4B372-6013-4AE1-9047-57BB3576BA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9B729-FE40-433D-9C0A-5B76588C5A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5C8B9-4703-45D8-ACD7-4EB717F5FD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7909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852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800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5453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147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5956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4113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2073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7251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826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522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052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480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13295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20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680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150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54329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22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914400" y="2415933"/>
            <a:ext cx="66308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4193133"/>
            <a:ext cx="33248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2400">
                <a:solidFill>
                  <a:srgbClr val="A7A4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24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24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24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24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24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24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24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2400">
                <a:solidFill>
                  <a:srgbClr val="A7A4B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1595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0" y="33951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9120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80707" y="395211"/>
            <a:ext cx="11617291" cy="2908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58528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628467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398405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168344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748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80707" y="395211"/>
            <a:ext cx="11617291" cy="2908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58528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628467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398405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168344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221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0" y="33951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95642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80707" y="395211"/>
            <a:ext cx="11617291" cy="2908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58528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628467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398405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168344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56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217299" y="968938"/>
            <a:ext cx="5958800" cy="445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70" lvl="0" indent="-575704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A7A4BC"/>
              </a:buClr>
              <a:buSzPts val="3200"/>
              <a:buChar char="●"/>
              <a:defRPr sz="4267">
                <a:solidFill>
                  <a:srgbClr val="A7A4BC"/>
                </a:solidFill>
              </a:defRPr>
            </a:lvl1pPr>
            <a:lvl2pPr marL="1219140" lvl="1" indent="-57570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4267">
                <a:solidFill>
                  <a:srgbClr val="A7A4BC"/>
                </a:solidFill>
              </a:defRPr>
            </a:lvl2pPr>
            <a:lvl3pPr marL="1828709" lvl="2" indent="-57570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4267">
                <a:solidFill>
                  <a:srgbClr val="A7A4BC"/>
                </a:solidFill>
              </a:defRPr>
            </a:lvl3pPr>
            <a:lvl4pPr marL="2438278" lvl="3" indent="-57570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4267">
                <a:solidFill>
                  <a:srgbClr val="A7A4BC"/>
                </a:solidFill>
              </a:defRPr>
            </a:lvl4pPr>
            <a:lvl5pPr marL="3047848" lvl="4" indent="-57570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4267">
                <a:solidFill>
                  <a:srgbClr val="A7A4BC"/>
                </a:solidFill>
              </a:defRPr>
            </a:lvl5pPr>
            <a:lvl6pPr marL="3657418" lvl="5" indent="-57570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4267">
                <a:solidFill>
                  <a:srgbClr val="A7A4BC"/>
                </a:solidFill>
              </a:defRPr>
            </a:lvl6pPr>
            <a:lvl7pPr marL="4266987" lvl="6" indent="-57570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4267">
                <a:solidFill>
                  <a:srgbClr val="A7A4BC"/>
                </a:solidFill>
              </a:defRPr>
            </a:lvl7pPr>
            <a:lvl8pPr marL="4876557" lvl="7" indent="-57570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4267">
                <a:solidFill>
                  <a:srgbClr val="A7A4BC"/>
                </a:solidFill>
              </a:defRPr>
            </a:lvl8pPr>
            <a:lvl9pPr marL="5486126" lvl="8" indent="-57570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4267">
                <a:solidFill>
                  <a:srgbClr val="A7A4BC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/>
          <p:nvPr/>
        </p:nvSpPr>
        <p:spPr>
          <a:xfrm>
            <a:off x="487510" y="453862"/>
            <a:ext cx="864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 dirty="0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12800" b="1" dirty="0">
              <a:solidFill>
                <a:srgbClr val="A7D86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" name="Google Shape;19;p4">
            <a:extLst>
              <a:ext uri="{FF2B5EF4-FFF2-40B4-BE49-F238E27FC236}">
                <a16:creationId xmlns:a16="http://schemas.microsoft.com/office/drawing/2014/main" id="{7114C501-26E8-4E1B-B6E4-32140E4B59D2}"/>
              </a:ext>
            </a:extLst>
          </p:cNvPr>
          <p:cNvSpPr txBox="1"/>
          <p:nvPr userDrawn="1"/>
        </p:nvSpPr>
        <p:spPr>
          <a:xfrm rot="10800000">
            <a:off x="4977947" y="1818334"/>
            <a:ext cx="864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 dirty="0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12800" b="1" dirty="0">
              <a:solidFill>
                <a:srgbClr val="A7D86D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12981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1_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283800" y="1226633"/>
            <a:ext cx="5958800" cy="445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70" lvl="0" indent="-575704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A7A4BC"/>
              </a:buClr>
              <a:buSzPts val="3200"/>
              <a:buChar char="●"/>
              <a:defRPr sz="4267">
                <a:solidFill>
                  <a:srgbClr val="A7A4BC"/>
                </a:solidFill>
              </a:defRPr>
            </a:lvl1pPr>
            <a:lvl2pPr marL="1219140" lvl="1" indent="-57570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4267">
                <a:solidFill>
                  <a:srgbClr val="A7A4BC"/>
                </a:solidFill>
              </a:defRPr>
            </a:lvl2pPr>
            <a:lvl3pPr marL="1828709" lvl="2" indent="-57570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4267">
                <a:solidFill>
                  <a:srgbClr val="A7A4BC"/>
                </a:solidFill>
              </a:defRPr>
            </a:lvl3pPr>
            <a:lvl4pPr marL="2438278" lvl="3" indent="-57570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4267">
                <a:solidFill>
                  <a:srgbClr val="A7A4BC"/>
                </a:solidFill>
              </a:defRPr>
            </a:lvl4pPr>
            <a:lvl5pPr marL="3047848" lvl="4" indent="-57570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4267">
                <a:solidFill>
                  <a:srgbClr val="A7A4BC"/>
                </a:solidFill>
              </a:defRPr>
            </a:lvl5pPr>
            <a:lvl6pPr marL="3657418" lvl="5" indent="-57570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4267">
                <a:solidFill>
                  <a:srgbClr val="A7A4BC"/>
                </a:solidFill>
              </a:defRPr>
            </a:lvl6pPr>
            <a:lvl7pPr marL="4266987" lvl="6" indent="-57570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4267">
                <a:solidFill>
                  <a:srgbClr val="A7A4BC"/>
                </a:solidFill>
              </a:defRPr>
            </a:lvl7pPr>
            <a:lvl8pPr marL="4876557" lvl="7" indent="-57570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4267">
                <a:solidFill>
                  <a:srgbClr val="A7A4BC"/>
                </a:solidFill>
              </a:defRPr>
            </a:lvl8pPr>
            <a:lvl9pPr marL="5486126" lvl="8" indent="-57570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4267">
                <a:solidFill>
                  <a:srgbClr val="A7A4BC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/>
          <p:nvPr/>
        </p:nvSpPr>
        <p:spPr>
          <a:xfrm>
            <a:off x="520761" y="761433"/>
            <a:ext cx="864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12800" b="1">
              <a:solidFill>
                <a:srgbClr val="A7D86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" name="Google Shape;19;p4">
            <a:extLst>
              <a:ext uri="{FF2B5EF4-FFF2-40B4-BE49-F238E27FC236}">
                <a16:creationId xmlns:a16="http://schemas.microsoft.com/office/drawing/2014/main" id="{C385B853-6A77-4C64-9508-F38D717FF9F6}"/>
              </a:ext>
            </a:extLst>
          </p:cNvPr>
          <p:cNvSpPr txBox="1"/>
          <p:nvPr userDrawn="1"/>
        </p:nvSpPr>
        <p:spPr>
          <a:xfrm>
            <a:off x="520761" y="761433"/>
            <a:ext cx="864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 dirty="0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12800" b="1" dirty="0">
              <a:solidFill>
                <a:srgbClr val="A7D86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" name="Google Shape;19;p4">
            <a:extLst>
              <a:ext uri="{FF2B5EF4-FFF2-40B4-BE49-F238E27FC236}">
                <a16:creationId xmlns:a16="http://schemas.microsoft.com/office/drawing/2014/main" id="{7114C501-26E8-4E1B-B6E4-32140E4B59D2}"/>
              </a:ext>
            </a:extLst>
          </p:cNvPr>
          <p:cNvSpPr txBox="1"/>
          <p:nvPr userDrawn="1"/>
        </p:nvSpPr>
        <p:spPr>
          <a:xfrm rot="10800000">
            <a:off x="4994572" y="2383600"/>
            <a:ext cx="864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 dirty="0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12800" b="1" dirty="0">
              <a:solidFill>
                <a:srgbClr val="A7D86D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50288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609600" y="2717800"/>
            <a:ext cx="6572400" cy="248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70" lvl="0" indent="-491042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1pPr>
            <a:lvl2pPr marL="1219140" lvl="1" indent="-491042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828709" lvl="2" indent="-491042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2438278" lvl="3" indent="-491042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3047848" lvl="4" indent="-491042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3657418" lvl="5" indent="-491042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4266987" lvl="6" indent="-491042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4876557" lvl="7" indent="-491042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5486126" lvl="8" indent="-491042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669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 mask">
  <p:cSld name="Title + 1 column + image mask">
    <p:bg>
      <p:bgPr>
        <a:solidFill>
          <a:srgbClr val="A7D86D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 userDrawn="1"/>
        </p:nvSpPr>
        <p:spPr>
          <a:xfrm>
            <a:off x="-192" y="5472"/>
            <a:ext cx="12192000" cy="6857984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206722" y="15292"/>
                </a:moveTo>
                <a:lnTo>
                  <a:pt x="207057" y="15348"/>
                </a:lnTo>
                <a:lnTo>
                  <a:pt x="207671" y="15515"/>
                </a:lnTo>
                <a:lnTo>
                  <a:pt x="208229" y="15850"/>
                </a:lnTo>
                <a:lnTo>
                  <a:pt x="208731" y="16241"/>
                </a:lnTo>
                <a:lnTo>
                  <a:pt x="209122" y="16743"/>
                </a:lnTo>
                <a:lnTo>
                  <a:pt x="209457" y="17301"/>
                </a:lnTo>
                <a:lnTo>
                  <a:pt x="209624" y="17915"/>
                </a:lnTo>
                <a:lnTo>
                  <a:pt x="209680" y="18250"/>
                </a:lnTo>
                <a:lnTo>
                  <a:pt x="209736" y="18585"/>
                </a:lnTo>
                <a:lnTo>
                  <a:pt x="209680" y="18920"/>
                </a:lnTo>
                <a:lnTo>
                  <a:pt x="209624" y="19255"/>
                </a:lnTo>
                <a:lnTo>
                  <a:pt x="209457" y="19869"/>
                </a:lnTo>
                <a:lnTo>
                  <a:pt x="209122" y="20427"/>
                </a:lnTo>
                <a:lnTo>
                  <a:pt x="208731" y="20929"/>
                </a:lnTo>
                <a:lnTo>
                  <a:pt x="208229" y="21320"/>
                </a:lnTo>
                <a:lnTo>
                  <a:pt x="207671" y="21654"/>
                </a:lnTo>
                <a:lnTo>
                  <a:pt x="207057" y="21822"/>
                </a:lnTo>
                <a:lnTo>
                  <a:pt x="206722" y="21878"/>
                </a:lnTo>
                <a:lnTo>
                  <a:pt x="206053" y="21878"/>
                </a:lnTo>
                <a:lnTo>
                  <a:pt x="205718" y="21822"/>
                </a:lnTo>
                <a:lnTo>
                  <a:pt x="205104" y="21654"/>
                </a:lnTo>
                <a:lnTo>
                  <a:pt x="204546" y="21320"/>
                </a:lnTo>
                <a:lnTo>
                  <a:pt x="204043" y="20929"/>
                </a:lnTo>
                <a:lnTo>
                  <a:pt x="203653" y="20427"/>
                </a:lnTo>
                <a:lnTo>
                  <a:pt x="203374" y="19869"/>
                </a:lnTo>
                <a:lnTo>
                  <a:pt x="203150" y="19255"/>
                </a:lnTo>
                <a:lnTo>
                  <a:pt x="203095" y="18920"/>
                </a:lnTo>
                <a:lnTo>
                  <a:pt x="203095" y="18585"/>
                </a:lnTo>
                <a:lnTo>
                  <a:pt x="203095" y="18250"/>
                </a:lnTo>
                <a:lnTo>
                  <a:pt x="203150" y="17915"/>
                </a:lnTo>
                <a:lnTo>
                  <a:pt x="203374" y="17301"/>
                </a:lnTo>
                <a:lnTo>
                  <a:pt x="203653" y="16743"/>
                </a:lnTo>
                <a:lnTo>
                  <a:pt x="204043" y="16241"/>
                </a:lnTo>
                <a:lnTo>
                  <a:pt x="204546" y="15850"/>
                </a:lnTo>
                <a:lnTo>
                  <a:pt x="205104" y="15515"/>
                </a:lnTo>
                <a:lnTo>
                  <a:pt x="205718" y="15348"/>
                </a:lnTo>
                <a:lnTo>
                  <a:pt x="206053" y="15292"/>
                </a:lnTo>
                <a:close/>
                <a:moveTo>
                  <a:pt x="255947" y="30138"/>
                </a:moveTo>
                <a:lnTo>
                  <a:pt x="256282" y="30193"/>
                </a:lnTo>
                <a:lnTo>
                  <a:pt x="256896" y="30417"/>
                </a:lnTo>
                <a:lnTo>
                  <a:pt x="257454" y="30696"/>
                </a:lnTo>
                <a:lnTo>
                  <a:pt x="257956" y="31086"/>
                </a:lnTo>
                <a:lnTo>
                  <a:pt x="258347" y="31589"/>
                </a:lnTo>
                <a:lnTo>
                  <a:pt x="258682" y="32147"/>
                </a:lnTo>
                <a:lnTo>
                  <a:pt x="258849" y="32761"/>
                </a:lnTo>
                <a:lnTo>
                  <a:pt x="258905" y="33096"/>
                </a:lnTo>
                <a:lnTo>
                  <a:pt x="258905" y="33430"/>
                </a:lnTo>
                <a:lnTo>
                  <a:pt x="258905" y="33765"/>
                </a:lnTo>
                <a:lnTo>
                  <a:pt x="258849" y="34100"/>
                </a:lnTo>
                <a:lnTo>
                  <a:pt x="258682" y="34714"/>
                </a:lnTo>
                <a:lnTo>
                  <a:pt x="258347" y="35328"/>
                </a:lnTo>
                <a:lnTo>
                  <a:pt x="257956" y="35774"/>
                </a:lnTo>
                <a:lnTo>
                  <a:pt x="257454" y="36221"/>
                </a:lnTo>
                <a:lnTo>
                  <a:pt x="256896" y="36500"/>
                </a:lnTo>
                <a:lnTo>
                  <a:pt x="256282" y="36723"/>
                </a:lnTo>
                <a:lnTo>
                  <a:pt x="255947" y="36723"/>
                </a:lnTo>
                <a:lnTo>
                  <a:pt x="255612" y="36779"/>
                </a:lnTo>
                <a:lnTo>
                  <a:pt x="255277" y="36723"/>
                </a:lnTo>
                <a:lnTo>
                  <a:pt x="254943" y="36723"/>
                </a:lnTo>
                <a:lnTo>
                  <a:pt x="254329" y="36500"/>
                </a:lnTo>
                <a:lnTo>
                  <a:pt x="253771" y="36221"/>
                </a:lnTo>
                <a:lnTo>
                  <a:pt x="253268" y="35774"/>
                </a:lnTo>
                <a:lnTo>
                  <a:pt x="252878" y="35328"/>
                </a:lnTo>
                <a:lnTo>
                  <a:pt x="252543" y="34714"/>
                </a:lnTo>
                <a:lnTo>
                  <a:pt x="252375" y="34100"/>
                </a:lnTo>
                <a:lnTo>
                  <a:pt x="252319" y="33765"/>
                </a:lnTo>
                <a:lnTo>
                  <a:pt x="252264" y="33430"/>
                </a:lnTo>
                <a:lnTo>
                  <a:pt x="252319" y="33096"/>
                </a:lnTo>
                <a:lnTo>
                  <a:pt x="252375" y="32761"/>
                </a:lnTo>
                <a:lnTo>
                  <a:pt x="252543" y="32147"/>
                </a:lnTo>
                <a:lnTo>
                  <a:pt x="252878" y="31589"/>
                </a:lnTo>
                <a:lnTo>
                  <a:pt x="253268" y="31086"/>
                </a:lnTo>
                <a:lnTo>
                  <a:pt x="253771" y="30696"/>
                </a:lnTo>
                <a:lnTo>
                  <a:pt x="254329" y="30417"/>
                </a:lnTo>
                <a:lnTo>
                  <a:pt x="254943" y="30193"/>
                </a:lnTo>
                <a:lnTo>
                  <a:pt x="255277" y="30138"/>
                </a:lnTo>
                <a:close/>
                <a:moveTo>
                  <a:pt x="113463" y="32593"/>
                </a:moveTo>
                <a:lnTo>
                  <a:pt x="113798" y="32649"/>
                </a:lnTo>
                <a:lnTo>
                  <a:pt x="114412" y="32817"/>
                </a:lnTo>
                <a:lnTo>
                  <a:pt x="115026" y="33151"/>
                </a:lnTo>
                <a:lnTo>
                  <a:pt x="115472" y="33542"/>
                </a:lnTo>
                <a:lnTo>
                  <a:pt x="115919" y="34044"/>
                </a:lnTo>
                <a:lnTo>
                  <a:pt x="116198" y="34602"/>
                </a:lnTo>
                <a:lnTo>
                  <a:pt x="116365" y="35216"/>
                </a:lnTo>
                <a:lnTo>
                  <a:pt x="116421" y="35551"/>
                </a:lnTo>
                <a:lnTo>
                  <a:pt x="116477" y="35886"/>
                </a:lnTo>
                <a:lnTo>
                  <a:pt x="116421" y="36221"/>
                </a:lnTo>
                <a:lnTo>
                  <a:pt x="116365" y="36556"/>
                </a:lnTo>
                <a:lnTo>
                  <a:pt x="116198" y="37170"/>
                </a:lnTo>
                <a:lnTo>
                  <a:pt x="115919" y="37728"/>
                </a:lnTo>
                <a:lnTo>
                  <a:pt x="115472" y="38230"/>
                </a:lnTo>
                <a:lnTo>
                  <a:pt x="115026" y="38621"/>
                </a:lnTo>
                <a:lnTo>
                  <a:pt x="114412" y="38956"/>
                </a:lnTo>
                <a:lnTo>
                  <a:pt x="113798" y="39123"/>
                </a:lnTo>
                <a:lnTo>
                  <a:pt x="113463" y="39179"/>
                </a:lnTo>
                <a:lnTo>
                  <a:pt x="112793" y="39179"/>
                </a:lnTo>
                <a:lnTo>
                  <a:pt x="112458" y="39123"/>
                </a:lnTo>
                <a:lnTo>
                  <a:pt x="111844" y="38956"/>
                </a:lnTo>
                <a:lnTo>
                  <a:pt x="111286" y="38621"/>
                </a:lnTo>
                <a:lnTo>
                  <a:pt x="110784" y="38230"/>
                </a:lnTo>
                <a:lnTo>
                  <a:pt x="110393" y="37728"/>
                </a:lnTo>
                <a:lnTo>
                  <a:pt x="110114" y="37170"/>
                </a:lnTo>
                <a:lnTo>
                  <a:pt x="109891" y="36556"/>
                </a:lnTo>
                <a:lnTo>
                  <a:pt x="109835" y="36221"/>
                </a:lnTo>
                <a:lnTo>
                  <a:pt x="109835" y="35886"/>
                </a:lnTo>
                <a:lnTo>
                  <a:pt x="109835" y="35551"/>
                </a:lnTo>
                <a:lnTo>
                  <a:pt x="109891" y="35216"/>
                </a:lnTo>
                <a:lnTo>
                  <a:pt x="110114" y="34602"/>
                </a:lnTo>
                <a:lnTo>
                  <a:pt x="110393" y="34044"/>
                </a:lnTo>
                <a:lnTo>
                  <a:pt x="110784" y="33542"/>
                </a:lnTo>
                <a:lnTo>
                  <a:pt x="111286" y="33151"/>
                </a:lnTo>
                <a:lnTo>
                  <a:pt x="111844" y="32817"/>
                </a:lnTo>
                <a:lnTo>
                  <a:pt x="112458" y="32649"/>
                </a:lnTo>
                <a:lnTo>
                  <a:pt x="112793" y="32593"/>
                </a:lnTo>
                <a:close/>
                <a:moveTo>
                  <a:pt x="120328" y="48611"/>
                </a:moveTo>
                <a:lnTo>
                  <a:pt x="120886" y="48722"/>
                </a:lnTo>
                <a:lnTo>
                  <a:pt x="121444" y="48834"/>
                </a:lnTo>
                <a:lnTo>
                  <a:pt x="121946" y="49057"/>
                </a:lnTo>
                <a:lnTo>
                  <a:pt x="122393" y="49281"/>
                </a:lnTo>
                <a:lnTo>
                  <a:pt x="122895" y="49560"/>
                </a:lnTo>
                <a:lnTo>
                  <a:pt x="123286" y="49895"/>
                </a:lnTo>
                <a:lnTo>
                  <a:pt x="123676" y="50229"/>
                </a:lnTo>
                <a:lnTo>
                  <a:pt x="124067" y="50620"/>
                </a:lnTo>
                <a:lnTo>
                  <a:pt x="124346" y="51067"/>
                </a:lnTo>
                <a:lnTo>
                  <a:pt x="124625" y="51513"/>
                </a:lnTo>
                <a:lnTo>
                  <a:pt x="124904" y="52015"/>
                </a:lnTo>
                <a:lnTo>
                  <a:pt x="125071" y="52518"/>
                </a:lnTo>
                <a:lnTo>
                  <a:pt x="125183" y="53020"/>
                </a:lnTo>
                <a:lnTo>
                  <a:pt x="125295" y="53578"/>
                </a:lnTo>
                <a:lnTo>
                  <a:pt x="125295" y="54136"/>
                </a:lnTo>
                <a:lnTo>
                  <a:pt x="125295" y="54750"/>
                </a:lnTo>
                <a:lnTo>
                  <a:pt x="125183" y="55252"/>
                </a:lnTo>
                <a:lnTo>
                  <a:pt x="125071" y="55810"/>
                </a:lnTo>
                <a:lnTo>
                  <a:pt x="124904" y="56313"/>
                </a:lnTo>
                <a:lnTo>
                  <a:pt x="124625" y="56815"/>
                </a:lnTo>
                <a:lnTo>
                  <a:pt x="124346" y="57261"/>
                </a:lnTo>
                <a:lnTo>
                  <a:pt x="124067" y="57708"/>
                </a:lnTo>
                <a:lnTo>
                  <a:pt x="123676" y="58099"/>
                </a:lnTo>
                <a:lnTo>
                  <a:pt x="123286" y="58434"/>
                </a:lnTo>
                <a:lnTo>
                  <a:pt x="122895" y="58768"/>
                </a:lnTo>
                <a:lnTo>
                  <a:pt x="122393" y="59047"/>
                </a:lnTo>
                <a:lnTo>
                  <a:pt x="121946" y="59271"/>
                </a:lnTo>
                <a:lnTo>
                  <a:pt x="121444" y="59438"/>
                </a:lnTo>
                <a:lnTo>
                  <a:pt x="120886" y="59606"/>
                </a:lnTo>
                <a:lnTo>
                  <a:pt x="120328" y="59661"/>
                </a:lnTo>
                <a:lnTo>
                  <a:pt x="119769" y="59717"/>
                </a:lnTo>
                <a:lnTo>
                  <a:pt x="119211" y="59661"/>
                </a:lnTo>
                <a:lnTo>
                  <a:pt x="118653" y="59606"/>
                </a:lnTo>
                <a:lnTo>
                  <a:pt x="118095" y="59438"/>
                </a:lnTo>
                <a:lnTo>
                  <a:pt x="117593" y="59271"/>
                </a:lnTo>
                <a:lnTo>
                  <a:pt x="117146" y="59047"/>
                </a:lnTo>
                <a:lnTo>
                  <a:pt x="116644" y="58768"/>
                </a:lnTo>
                <a:lnTo>
                  <a:pt x="116253" y="58434"/>
                </a:lnTo>
                <a:lnTo>
                  <a:pt x="115863" y="58099"/>
                </a:lnTo>
                <a:lnTo>
                  <a:pt x="115472" y="57708"/>
                </a:lnTo>
                <a:lnTo>
                  <a:pt x="115193" y="57261"/>
                </a:lnTo>
                <a:lnTo>
                  <a:pt x="114914" y="56815"/>
                </a:lnTo>
                <a:lnTo>
                  <a:pt x="114635" y="56313"/>
                </a:lnTo>
                <a:lnTo>
                  <a:pt x="114467" y="55810"/>
                </a:lnTo>
                <a:lnTo>
                  <a:pt x="114356" y="55252"/>
                </a:lnTo>
                <a:lnTo>
                  <a:pt x="114244" y="54750"/>
                </a:lnTo>
                <a:lnTo>
                  <a:pt x="114244" y="54136"/>
                </a:lnTo>
                <a:lnTo>
                  <a:pt x="114244" y="53578"/>
                </a:lnTo>
                <a:lnTo>
                  <a:pt x="114356" y="53020"/>
                </a:lnTo>
                <a:lnTo>
                  <a:pt x="114467" y="52518"/>
                </a:lnTo>
                <a:lnTo>
                  <a:pt x="114635" y="52015"/>
                </a:lnTo>
                <a:lnTo>
                  <a:pt x="114914" y="51513"/>
                </a:lnTo>
                <a:lnTo>
                  <a:pt x="115193" y="51067"/>
                </a:lnTo>
                <a:lnTo>
                  <a:pt x="115472" y="50620"/>
                </a:lnTo>
                <a:lnTo>
                  <a:pt x="115863" y="50229"/>
                </a:lnTo>
                <a:lnTo>
                  <a:pt x="116253" y="49895"/>
                </a:lnTo>
                <a:lnTo>
                  <a:pt x="116644" y="49560"/>
                </a:lnTo>
                <a:lnTo>
                  <a:pt x="117146" y="49281"/>
                </a:lnTo>
                <a:lnTo>
                  <a:pt x="117593" y="49057"/>
                </a:lnTo>
                <a:lnTo>
                  <a:pt x="118095" y="48834"/>
                </a:lnTo>
                <a:lnTo>
                  <a:pt x="118653" y="48722"/>
                </a:lnTo>
                <a:lnTo>
                  <a:pt x="119211" y="48611"/>
                </a:lnTo>
                <a:close/>
                <a:moveTo>
                  <a:pt x="267109" y="134782"/>
                </a:moveTo>
                <a:lnTo>
                  <a:pt x="267667" y="134838"/>
                </a:lnTo>
                <a:lnTo>
                  <a:pt x="268226" y="134894"/>
                </a:lnTo>
                <a:lnTo>
                  <a:pt x="268728" y="135061"/>
                </a:lnTo>
                <a:lnTo>
                  <a:pt x="269286" y="135229"/>
                </a:lnTo>
                <a:lnTo>
                  <a:pt x="269732" y="135452"/>
                </a:lnTo>
                <a:lnTo>
                  <a:pt x="270235" y="135731"/>
                </a:lnTo>
                <a:lnTo>
                  <a:pt x="270625" y="136066"/>
                </a:lnTo>
                <a:lnTo>
                  <a:pt x="271016" y="136401"/>
                </a:lnTo>
                <a:lnTo>
                  <a:pt x="271407" y="136791"/>
                </a:lnTo>
                <a:lnTo>
                  <a:pt x="271686" y="137238"/>
                </a:lnTo>
                <a:lnTo>
                  <a:pt x="271965" y="137684"/>
                </a:lnTo>
                <a:lnTo>
                  <a:pt x="272244" y="138187"/>
                </a:lnTo>
                <a:lnTo>
                  <a:pt x="272411" y="138689"/>
                </a:lnTo>
                <a:lnTo>
                  <a:pt x="272523" y="139191"/>
                </a:lnTo>
                <a:lnTo>
                  <a:pt x="272635" y="139749"/>
                </a:lnTo>
                <a:lnTo>
                  <a:pt x="272635" y="140363"/>
                </a:lnTo>
                <a:lnTo>
                  <a:pt x="272635" y="140921"/>
                </a:lnTo>
                <a:lnTo>
                  <a:pt x="272523" y="141479"/>
                </a:lnTo>
                <a:lnTo>
                  <a:pt x="272411" y="141982"/>
                </a:lnTo>
                <a:lnTo>
                  <a:pt x="272244" y="142484"/>
                </a:lnTo>
                <a:lnTo>
                  <a:pt x="271965" y="142986"/>
                </a:lnTo>
                <a:lnTo>
                  <a:pt x="271686" y="143433"/>
                </a:lnTo>
                <a:lnTo>
                  <a:pt x="271407" y="143879"/>
                </a:lnTo>
                <a:lnTo>
                  <a:pt x="271016" y="144270"/>
                </a:lnTo>
                <a:lnTo>
                  <a:pt x="270625" y="144605"/>
                </a:lnTo>
                <a:lnTo>
                  <a:pt x="270235" y="144940"/>
                </a:lnTo>
                <a:lnTo>
                  <a:pt x="269732" y="145219"/>
                </a:lnTo>
                <a:lnTo>
                  <a:pt x="269286" y="145442"/>
                </a:lnTo>
                <a:lnTo>
                  <a:pt x="268728" y="145665"/>
                </a:lnTo>
                <a:lnTo>
                  <a:pt x="268226" y="145777"/>
                </a:lnTo>
                <a:lnTo>
                  <a:pt x="267667" y="145833"/>
                </a:lnTo>
                <a:lnTo>
                  <a:pt x="267109" y="145888"/>
                </a:lnTo>
                <a:lnTo>
                  <a:pt x="266551" y="145833"/>
                </a:lnTo>
                <a:lnTo>
                  <a:pt x="265993" y="145777"/>
                </a:lnTo>
                <a:lnTo>
                  <a:pt x="265435" y="145665"/>
                </a:lnTo>
                <a:lnTo>
                  <a:pt x="264933" y="145442"/>
                </a:lnTo>
                <a:lnTo>
                  <a:pt x="264430" y="145219"/>
                </a:lnTo>
                <a:lnTo>
                  <a:pt x="263984" y="144940"/>
                </a:lnTo>
                <a:lnTo>
                  <a:pt x="263593" y="144605"/>
                </a:lnTo>
                <a:lnTo>
                  <a:pt x="263203" y="144270"/>
                </a:lnTo>
                <a:lnTo>
                  <a:pt x="262812" y="143879"/>
                </a:lnTo>
                <a:lnTo>
                  <a:pt x="262477" y="143433"/>
                </a:lnTo>
                <a:lnTo>
                  <a:pt x="262198" y="142986"/>
                </a:lnTo>
                <a:lnTo>
                  <a:pt x="261975" y="142484"/>
                </a:lnTo>
                <a:lnTo>
                  <a:pt x="261807" y="141982"/>
                </a:lnTo>
                <a:lnTo>
                  <a:pt x="261640" y="141479"/>
                </a:lnTo>
                <a:lnTo>
                  <a:pt x="261584" y="140921"/>
                </a:lnTo>
                <a:lnTo>
                  <a:pt x="261528" y="140363"/>
                </a:lnTo>
                <a:lnTo>
                  <a:pt x="261584" y="139749"/>
                </a:lnTo>
                <a:lnTo>
                  <a:pt x="261640" y="139191"/>
                </a:lnTo>
                <a:lnTo>
                  <a:pt x="261807" y="138689"/>
                </a:lnTo>
                <a:lnTo>
                  <a:pt x="261975" y="138187"/>
                </a:lnTo>
                <a:lnTo>
                  <a:pt x="262198" y="137684"/>
                </a:lnTo>
                <a:lnTo>
                  <a:pt x="262477" y="137238"/>
                </a:lnTo>
                <a:lnTo>
                  <a:pt x="262812" y="136791"/>
                </a:lnTo>
                <a:lnTo>
                  <a:pt x="263203" y="136401"/>
                </a:lnTo>
                <a:lnTo>
                  <a:pt x="263593" y="136066"/>
                </a:lnTo>
                <a:lnTo>
                  <a:pt x="263984" y="135731"/>
                </a:lnTo>
                <a:lnTo>
                  <a:pt x="264430" y="135452"/>
                </a:lnTo>
                <a:lnTo>
                  <a:pt x="264933" y="135229"/>
                </a:lnTo>
                <a:lnTo>
                  <a:pt x="265435" y="135061"/>
                </a:lnTo>
                <a:lnTo>
                  <a:pt x="265993" y="134894"/>
                </a:lnTo>
                <a:lnTo>
                  <a:pt x="266551" y="134838"/>
                </a:lnTo>
                <a:lnTo>
                  <a:pt x="267109" y="134782"/>
                </a:lnTo>
                <a:close/>
                <a:moveTo>
                  <a:pt x="165199" y="11385"/>
                </a:moveTo>
                <a:lnTo>
                  <a:pt x="166594" y="11441"/>
                </a:lnTo>
                <a:lnTo>
                  <a:pt x="167934" y="11497"/>
                </a:lnTo>
                <a:lnTo>
                  <a:pt x="169273" y="11664"/>
                </a:lnTo>
                <a:lnTo>
                  <a:pt x="170613" y="11888"/>
                </a:lnTo>
                <a:lnTo>
                  <a:pt x="171952" y="12167"/>
                </a:lnTo>
                <a:lnTo>
                  <a:pt x="173292" y="12446"/>
                </a:lnTo>
                <a:lnTo>
                  <a:pt x="174631" y="12781"/>
                </a:lnTo>
                <a:lnTo>
                  <a:pt x="175971" y="13171"/>
                </a:lnTo>
                <a:lnTo>
                  <a:pt x="177254" y="13618"/>
                </a:lnTo>
                <a:lnTo>
                  <a:pt x="179877" y="14567"/>
                </a:lnTo>
                <a:lnTo>
                  <a:pt x="182445" y="15627"/>
                </a:lnTo>
                <a:lnTo>
                  <a:pt x="185012" y="16743"/>
                </a:lnTo>
                <a:lnTo>
                  <a:pt x="186630" y="17469"/>
                </a:lnTo>
                <a:lnTo>
                  <a:pt x="188249" y="18306"/>
                </a:lnTo>
                <a:lnTo>
                  <a:pt x="189867" y="19143"/>
                </a:lnTo>
                <a:lnTo>
                  <a:pt x="191430" y="20036"/>
                </a:lnTo>
                <a:lnTo>
                  <a:pt x="194556" y="21822"/>
                </a:lnTo>
                <a:lnTo>
                  <a:pt x="197569" y="23719"/>
                </a:lnTo>
                <a:lnTo>
                  <a:pt x="203653" y="27570"/>
                </a:lnTo>
                <a:lnTo>
                  <a:pt x="206722" y="29468"/>
                </a:lnTo>
                <a:lnTo>
                  <a:pt x="209848" y="31254"/>
                </a:lnTo>
                <a:lnTo>
                  <a:pt x="211522" y="32147"/>
                </a:lnTo>
                <a:lnTo>
                  <a:pt x="213252" y="32872"/>
                </a:lnTo>
                <a:lnTo>
                  <a:pt x="215038" y="33598"/>
                </a:lnTo>
                <a:lnTo>
                  <a:pt x="216824" y="34156"/>
                </a:lnTo>
                <a:lnTo>
                  <a:pt x="218666" y="34658"/>
                </a:lnTo>
                <a:lnTo>
                  <a:pt x="220563" y="35105"/>
                </a:lnTo>
                <a:lnTo>
                  <a:pt x="222405" y="35551"/>
                </a:lnTo>
                <a:lnTo>
                  <a:pt x="224303" y="35886"/>
                </a:lnTo>
                <a:lnTo>
                  <a:pt x="228098" y="36500"/>
                </a:lnTo>
                <a:lnTo>
                  <a:pt x="231949" y="37002"/>
                </a:lnTo>
                <a:lnTo>
                  <a:pt x="235688" y="37560"/>
                </a:lnTo>
                <a:lnTo>
                  <a:pt x="237530" y="37895"/>
                </a:lnTo>
                <a:lnTo>
                  <a:pt x="239316" y="38230"/>
                </a:lnTo>
                <a:lnTo>
                  <a:pt x="241269" y="38621"/>
                </a:lnTo>
                <a:lnTo>
                  <a:pt x="243278" y="39067"/>
                </a:lnTo>
                <a:lnTo>
                  <a:pt x="245232" y="39570"/>
                </a:lnTo>
                <a:lnTo>
                  <a:pt x="247185" y="40072"/>
                </a:lnTo>
                <a:lnTo>
                  <a:pt x="249138" y="40686"/>
                </a:lnTo>
                <a:lnTo>
                  <a:pt x="251092" y="41300"/>
                </a:lnTo>
                <a:lnTo>
                  <a:pt x="252989" y="41969"/>
                </a:lnTo>
                <a:lnTo>
                  <a:pt x="254887" y="42751"/>
                </a:lnTo>
                <a:lnTo>
                  <a:pt x="256729" y="43588"/>
                </a:lnTo>
                <a:lnTo>
                  <a:pt x="258570" y="44481"/>
                </a:lnTo>
                <a:lnTo>
                  <a:pt x="260356" y="45430"/>
                </a:lnTo>
                <a:lnTo>
                  <a:pt x="262086" y="46490"/>
                </a:lnTo>
                <a:lnTo>
                  <a:pt x="263761" y="47606"/>
                </a:lnTo>
                <a:lnTo>
                  <a:pt x="265435" y="48890"/>
                </a:lnTo>
                <a:lnTo>
                  <a:pt x="266998" y="50174"/>
                </a:lnTo>
                <a:lnTo>
                  <a:pt x="268560" y="51625"/>
                </a:lnTo>
                <a:lnTo>
                  <a:pt x="269453" y="52518"/>
                </a:lnTo>
                <a:lnTo>
                  <a:pt x="270290" y="53466"/>
                </a:lnTo>
                <a:lnTo>
                  <a:pt x="271128" y="54471"/>
                </a:lnTo>
                <a:lnTo>
                  <a:pt x="271909" y="55476"/>
                </a:lnTo>
                <a:lnTo>
                  <a:pt x="272690" y="56536"/>
                </a:lnTo>
                <a:lnTo>
                  <a:pt x="273416" y="57596"/>
                </a:lnTo>
                <a:lnTo>
                  <a:pt x="274086" y="58657"/>
                </a:lnTo>
                <a:lnTo>
                  <a:pt x="274755" y="59829"/>
                </a:lnTo>
                <a:lnTo>
                  <a:pt x="275369" y="60945"/>
                </a:lnTo>
                <a:lnTo>
                  <a:pt x="275983" y="62117"/>
                </a:lnTo>
                <a:lnTo>
                  <a:pt x="276541" y="63345"/>
                </a:lnTo>
                <a:lnTo>
                  <a:pt x="277044" y="64517"/>
                </a:lnTo>
                <a:lnTo>
                  <a:pt x="277546" y="65800"/>
                </a:lnTo>
                <a:lnTo>
                  <a:pt x="277992" y="67028"/>
                </a:lnTo>
                <a:lnTo>
                  <a:pt x="278383" y="68312"/>
                </a:lnTo>
                <a:lnTo>
                  <a:pt x="278774" y="69596"/>
                </a:lnTo>
                <a:lnTo>
                  <a:pt x="279109" y="70879"/>
                </a:lnTo>
                <a:lnTo>
                  <a:pt x="279388" y="72163"/>
                </a:lnTo>
                <a:lnTo>
                  <a:pt x="279667" y="73502"/>
                </a:lnTo>
                <a:lnTo>
                  <a:pt x="279890" y="74786"/>
                </a:lnTo>
                <a:lnTo>
                  <a:pt x="280057" y="76125"/>
                </a:lnTo>
                <a:lnTo>
                  <a:pt x="280225" y="77465"/>
                </a:lnTo>
                <a:lnTo>
                  <a:pt x="280281" y="78804"/>
                </a:lnTo>
                <a:lnTo>
                  <a:pt x="280392" y="80144"/>
                </a:lnTo>
                <a:lnTo>
                  <a:pt x="280392" y="81539"/>
                </a:lnTo>
                <a:lnTo>
                  <a:pt x="280392" y="82878"/>
                </a:lnTo>
                <a:lnTo>
                  <a:pt x="280336" y="84218"/>
                </a:lnTo>
                <a:lnTo>
                  <a:pt x="280225" y="85557"/>
                </a:lnTo>
                <a:lnTo>
                  <a:pt x="280057" y="86897"/>
                </a:lnTo>
                <a:lnTo>
                  <a:pt x="279890" y="88180"/>
                </a:lnTo>
                <a:lnTo>
                  <a:pt x="279667" y="89520"/>
                </a:lnTo>
                <a:lnTo>
                  <a:pt x="279388" y="90859"/>
                </a:lnTo>
                <a:lnTo>
                  <a:pt x="279053" y="92199"/>
                </a:lnTo>
                <a:lnTo>
                  <a:pt x="278662" y="93538"/>
                </a:lnTo>
                <a:lnTo>
                  <a:pt x="278271" y="94878"/>
                </a:lnTo>
                <a:lnTo>
                  <a:pt x="277825" y="96217"/>
                </a:lnTo>
                <a:lnTo>
                  <a:pt x="277323" y="97501"/>
                </a:lnTo>
                <a:lnTo>
                  <a:pt x="276820" y="98784"/>
                </a:lnTo>
                <a:lnTo>
                  <a:pt x="275704" y="101296"/>
                </a:lnTo>
                <a:lnTo>
                  <a:pt x="274532" y="103807"/>
                </a:lnTo>
                <a:lnTo>
                  <a:pt x="273248" y="106263"/>
                </a:lnTo>
                <a:lnTo>
                  <a:pt x="271909" y="108663"/>
                </a:lnTo>
                <a:lnTo>
                  <a:pt x="270514" y="111007"/>
                </a:lnTo>
                <a:lnTo>
                  <a:pt x="268393" y="114467"/>
                </a:lnTo>
                <a:lnTo>
                  <a:pt x="266216" y="117872"/>
                </a:lnTo>
                <a:lnTo>
                  <a:pt x="263984" y="121220"/>
                </a:lnTo>
                <a:lnTo>
                  <a:pt x="261696" y="124569"/>
                </a:lnTo>
                <a:lnTo>
                  <a:pt x="259352" y="127806"/>
                </a:lnTo>
                <a:lnTo>
                  <a:pt x="256952" y="131043"/>
                </a:lnTo>
                <a:lnTo>
                  <a:pt x="254496" y="134168"/>
                </a:lnTo>
                <a:lnTo>
                  <a:pt x="251929" y="137238"/>
                </a:lnTo>
                <a:lnTo>
                  <a:pt x="250366" y="139135"/>
                </a:lnTo>
                <a:lnTo>
                  <a:pt x="248748" y="140921"/>
                </a:lnTo>
                <a:lnTo>
                  <a:pt x="247073" y="142707"/>
                </a:lnTo>
                <a:lnTo>
                  <a:pt x="246180" y="143544"/>
                </a:lnTo>
                <a:lnTo>
                  <a:pt x="245287" y="144326"/>
                </a:lnTo>
                <a:lnTo>
                  <a:pt x="244394" y="145107"/>
                </a:lnTo>
                <a:lnTo>
                  <a:pt x="243446" y="145833"/>
                </a:lnTo>
                <a:lnTo>
                  <a:pt x="242497" y="146558"/>
                </a:lnTo>
                <a:lnTo>
                  <a:pt x="241548" y="147172"/>
                </a:lnTo>
                <a:lnTo>
                  <a:pt x="240543" y="147786"/>
                </a:lnTo>
                <a:lnTo>
                  <a:pt x="239539" y="148288"/>
                </a:lnTo>
                <a:lnTo>
                  <a:pt x="238478" y="148791"/>
                </a:lnTo>
                <a:lnTo>
                  <a:pt x="237418" y="149181"/>
                </a:lnTo>
                <a:lnTo>
                  <a:pt x="236246" y="149572"/>
                </a:lnTo>
                <a:lnTo>
                  <a:pt x="235074" y="149851"/>
                </a:lnTo>
                <a:lnTo>
                  <a:pt x="233846" y="150018"/>
                </a:lnTo>
                <a:lnTo>
                  <a:pt x="232674" y="150186"/>
                </a:lnTo>
                <a:lnTo>
                  <a:pt x="231446" y="150242"/>
                </a:lnTo>
                <a:lnTo>
                  <a:pt x="230274" y="150242"/>
                </a:lnTo>
                <a:lnTo>
                  <a:pt x="229046" y="150186"/>
                </a:lnTo>
                <a:lnTo>
                  <a:pt x="227819" y="150018"/>
                </a:lnTo>
                <a:lnTo>
                  <a:pt x="226647" y="149851"/>
                </a:lnTo>
                <a:lnTo>
                  <a:pt x="225419" y="149628"/>
                </a:lnTo>
                <a:lnTo>
                  <a:pt x="224247" y="149349"/>
                </a:lnTo>
                <a:lnTo>
                  <a:pt x="223019" y="149014"/>
                </a:lnTo>
                <a:lnTo>
                  <a:pt x="221847" y="148623"/>
                </a:lnTo>
                <a:lnTo>
                  <a:pt x="220675" y="148232"/>
                </a:lnTo>
                <a:lnTo>
                  <a:pt x="219503" y="147786"/>
                </a:lnTo>
                <a:lnTo>
                  <a:pt x="218387" y="147340"/>
                </a:lnTo>
                <a:lnTo>
                  <a:pt x="216154" y="146279"/>
                </a:lnTo>
                <a:lnTo>
                  <a:pt x="213922" y="145219"/>
                </a:lnTo>
                <a:lnTo>
                  <a:pt x="211689" y="144047"/>
                </a:lnTo>
                <a:lnTo>
                  <a:pt x="209513" y="142875"/>
                </a:lnTo>
                <a:lnTo>
                  <a:pt x="207280" y="141703"/>
                </a:lnTo>
                <a:lnTo>
                  <a:pt x="205104" y="140586"/>
                </a:lnTo>
                <a:lnTo>
                  <a:pt x="202871" y="139526"/>
                </a:lnTo>
                <a:lnTo>
                  <a:pt x="200639" y="138521"/>
                </a:lnTo>
                <a:lnTo>
                  <a:pt x="198574" y="137684"/>
                </a:lnTo>
                <a:lnTo>
                  <a:pt x="196565" y="137015"/>
                </a:lnTo>
                <a:lnTo>
                  <a:pt x="194500" y="136345"/>
                </a:lnTo>
                <a:lnTo>
                  <a:pt x="192435" y="135843"/>
                </a:lnTo>
                <a:lnTo>
                  <a:pt x="190314" y="135396"/>
                </a:lnTo>
                <a:lnTo>
                  <a:pt x="188249" y="135005"/>
                </a:lnTo>
                <a:lnTo>
                  <a:pt x="186128" y="134726"/>
                </a:lnTo>
                <a:lnTo>
                  <a:pt x="184007" y="134559"/>
                </a:lnTo>
                <a:lnTo>
                  <a:pt x="182333" y="134447"/>
                </a:lnTo>
                <a:lnTo>
                  <a:pt x="180715" y="134447"/>
                </a:lnTo>
                <a:lnTo>
                  <a:pt x="179040" y="134559"/>
                </a:lnTo>
                <a:lnTo>
                  <a:pt x="177422" y="134726"/>
                </a:lnTo>
                <a:lnTo>
                  <a:pt x="175859" y="135005"/>
                </a:lnTo>
                <a:lnTo>
                  <a:pt x="175022" y="135229"/>
                </a:lnTo>
                <a:lnTo>
                  <a:pt x="174241" y="135452"/>
                </a:lnTo>
                <a:lnTo>
                  <a:pt x="173515" y="135731"/>
                </a:lnTo>
                <a:lnTo>
                  <a:pt x="172734" y="136066"/>
                </a:lnTo>
                <a:lnTo>
                  <a:pt x="172008" y="136401"/>
                </a:lnTo>
                <a:lnTo>
                  <a:pt x="171227" y="136791"/>
                </a:lnTo>
                <a:lnTo>
                  <a:pt x="170501" y="137238"/>
                </a:lnTo>
                <a:lnTo>
                  <a:pt x="169720" y="137796"/>
                </a:lnTo>
                <a:lnTo>
                  <a:pt x="168994" y="138354"/>
                </a:lnTo>
                <a:lnTo>
                  <a:pt x="168325" y="138912"/>
                </a:lnTo>
                <a:lnTo>
                  <a:pt x="166929" y="140140"/>
                </a:lnTo>
                <a:lnTo>
                  <a:pt x="165590" y="141424"/>
                </a:lnTo>
                <a:lnTo>
                  <a:pt x="164195" y="142651"/>
                </a:lnTo>
                <a:lnTo>
                  <a:pt x="162855" y="143879"/>
                </a:lnTo>
                <a:lnTo>
                  <a:pt x="162130" y="144493"/>
                </a:lnTo>
                <a:lnTo>
                  <a:pt x="161404" y="145051"/>
                </a:lnTo>
                <a:lnTo>
                  <a:pt x="160679" y="145554"/>
                </a:lnTo>
                <a:lnTo>
                  <a:pt x="159897" y="146056"/>
                </a:lnTo>
                <a:lnTo>
                  <a:pt x="159172" y="146447"/>
                </a:lnTo>
                <a:lnTo>
                  <a:pt x="158390" y="146781"/>
                </a:lnTo>
                <a:lnTo>
                  <a:pt x="157609" y="147116"/>
                </a:lnTo>
                <a:lnTo>
                  <a:pt x="156828" y="147395"/>
                </a:lnTo>
                <a:lnTo>
                  <a:pt x="156046" y="147674"/>
                </a:lnTo>
                <a:lnTo>
                  <a:pt x="155209" y="147842"/>
                </a:lnTo>
                <a:lnTo>
                  <a:pt x="154428" y="148009"/>
                </a:lnTo>
                <a:lnTo>
                  <a:pt x="153591" y="148177"/>
                </a:lnTo>
                <a:lnTo>
                  <a:pt x="151916" y="148344"/>
                </a:lnTo>
                <a:lnTo>
                  <a:pt x="150242" y="148456"/>
                </a:lnTo>
                <a:lnTo>
                  <a:pt x="148568" y="148400"/>
                </a:lnTo>
                <a:lnTo>
                  <a:pt x="146893" y="148288"/>
                </a:lnTo>
                <a:lnTo>
                  <a:pt x="145331" y="148121"/>
                </a:lnTo>
                <a:lnTo>
                  <a:pt x="143824" y="147898"/>
                </a:lnTo>
                <a:lnTo>
                  <a:pt x="142261" y="147619"/>
                </a:lnTo>
                <a:lnTo>
                  <a:pt x="140698" y="147284"/>
                </a:lnTo>
                <a:lnTo>
                  <a:pt x="139192" y="146893"/>
                </a:lnTo>
                <a:lnTo>
                  <a:pt x="137685" y="146391"/>
                </a:lnTo>
                <a:lnTo>
                  <a:pt x="136178" y="145888"/>
                </a:lnTo>
                <a:lnTo>
                  <a:pt x="134727" y="145275"/>
                </a:lnTo>
                <a:lnTo>
                  <a:pt x="133276" y="144605"/>
                </a:lnTo>
                <a:lnTo>
                  <a:pt x="131825" y="143879"/>
                </a:lnTo>
                <a:lnTo>
                  <a:pt x="130485" y="143098"/>
                </a:lnTo>
                <a:lnTo>
                  <a:pt x="129090" y="142261"/>
                </a:lnTo>
                <a:lnTo>
                  <a:pt x="127806" y="141312"/>
                </a:lnTo>
                <a:lnTo>
                  <a:pt x="126523" y="140307"/>
                </a:lnTo>
                <a:lnTo>
                  <a:pt x="125295" y="139247"/>
                </a:lnTo>
                <a:lnTo>
                  <a:pt x="124067" y="138131"/>
                </a:lnTo>
                <a:lnTo>
                  <a:pt x="122951" y="136959"/>
                </a:lnTo>
                <a:lnTo>
                  <a:pt x="121834" y="135675"/>
                </a:lnTo>
                <a:lnTo>
                  <a:pt x="120830" y="134336"/>
                </a:lnTo>
                <a:lnTo>
                  <a:pt x="119881" y="132996"/>
                </a:lnTo>
                <a:lnTo>
                  <a:pt x="118988" y="131545"/>
                </a:lnTo>
                <a:lnTo>
                  <a:pt x="118151" y="130038"/>
                </a:lnTo>
                <a:lnTo>
                  <a:pt x="117370" y="128476"/>
                </a:lnTo>
                <a:lnTo>
                  <a:pt x="116700" y="126913"/>
                </a:lnTo>
                <a:lnTo>
                  <a:pt x="116086" y="125294"/>
                </a:lnTo>
                <a:lnTo>
                  <a:pt x="115584" y="123676"/>
                </a:lnTo>
                <a:lnTo>
                  <a:pt x="115137" y="122002"/>
                </a:lnTo>
                <a:lnTo>
                  <a:pt x="114802" y="120327"/>
                </a:lnTo>
                <a:lnTo>
                  <a:pt x="114579" y="118597"/>
                </a:lnTo>
                <a:lnTo>
                  <a:pt x="114412" y="116867"/>
                </a:lnTo>
                <a:lnTo>
                  <a:pt x="114356" y="115137"/>
                </a:lnTo>
                <a:lnTo>
                  <a:pt x="114412" y="113351"/>
                </a:lnTo>
                <a:lnTo>
                  <a:pt x="114523" y="112123"/>
                </a:lnTo>
                <a:lnTo>
                  <a:pt x="114691" y="110895"/>
                </a:lnTo>
                <a:lnTo>
                  <a:pt x="114858" y="109667"/>
                </a:lnTo>
                <a:lnTo>
                  <a:pt x="115137" y="108440"/>
                </a:lnTo>
                <a:lnTo>
                  <a:pt x="115416" y="107212"/>
                </a:lnTo>
                <a:lnTo>
                  <a:pt x="115695" y="106040"/>
                </a:lnTo>
                <a:lnTo>
                  <a:pt x="116421" y="103640"/>
                </a:lnTo>
                <a:lnTo>
                  <a:pt x="117202" y="101240"/>
                </a:lnTo>
                <a:lnTo>
                  <a:pt x="118095" y="98952"/>
                </a:lnTo>
                <a:lnTo>
                  <a:pt x="119937" y="94320"/>
                </a:lnTo>
                <a:lnTo>
                  <a:pt x="121667" y="90022"/>
                </a:lnTo>
                <a:lnTo>
                  <a:pt x="123341" y="85725"/>
                </a:lnTo>
                <a:lnTo>
                  <a:pt x="124960" y="81372"/>
                </a:lnTo>
                <a:lnTo>
                  <a:pt x="126467" y="77018"/>
                </a:lnTo>
                <a:lnTo>
                  <a:pt x="127862" y="72609"/>
                </a:lnTo>
                <a:lnTo>
                  <a:pt x="128532" y="70377"/>
                </a:lnTo>
                <a:lnTo>
                  <a:pt x="129146" y="68145"/>
                </a:lnTo>
                <a:lnTo>
                  <a:pt x="129704" y="65856"/>
                </a:lnTo>
                <a:lnTo>
                  <a:pt x="130262" y="63624"/>
                </a:lnTo>
                <a:lnTo>
                  <a:pt x="130764" y="61336"/>
                </a:lnTo>
                <a:lnTo>
                  <a:pt x="131211" y="59047"/>
                </a:lnTo>
                <a:lnTo>
                  <a:pt x="131825" y="55308"/>
                </a:lnTo>
                <a:lnTo>
                  <a:pt x="132438" y="51513"/>
                </a:lnTo>
                <a:lnTo>
                  <a:pt x="132997" y="47718"/>
                </a:lnTo>
                <a:lnTo>
                  <a:pt x="133610" y="43979"/>
                </a:lnTo>
                <a:lnTo>
                  <a:pt x="133945" y="42137"/>
                </a:lnTo>
                <a:lnTo>
                  <a:pt x="134336" y="40295"/>
                </a:lnTo>
                <a:lnTo>
                  <a:pt x="134782" y="38453"/>
                </a:lnTo>
                <a:lnTo>
                  <a:pt x="135285" y="36612"/>
                </a:lnTo>
                <a:lnTo>
                  <a:pt x="135787" y="34826"/>
                </a:lnTo>
                <a:lnTo>
                  <a:pt x="136401" y="33096"/>
                </a:lnTo>
                <a:lnTo>
                  <a:pt x="137071" y="31365"/>
                </a:lnTo>
                <a:lnTo>
                  <a:pt x="137852" y="29635"/>
                </a:lnTo>
                <a:lnTo>
                  <a:pt x="138299" y="28687"/>
                </a:lnTo>
                <a:lnTo>
                  <a:pt x="138857" y="27738"/>
                </a:lnTo>
                <a:lnTo>
                  <a:pt x="139415" y="26789"/>
                </a:lnTo>
                <a:lnTo>
                  <a:pt x="139973" y="25840"/>
                </a:lnTo>
                <a:lnTo>
                  <a:pt x="140587" y="24947"/>
                </a:lnTo>
                <a:lnTo>
                  <a:pt x="141201" y="24110"/>
                </a:lnTo>
                <a:lnTo>
                  <a:pt x="141870" y="23217"/>
                </a:lnTo>
                <a:lnTo>
                  <a:pt x="142540" y="22436"/>
                </a:lnTo>
                <a:lnTo>
                  <a:pt x="143210" y="21599"/>
                </a:lnTo>
                <a:lnTo>
                  <a:pt x="143935" y="20817"/>
                </a:lnTo>
                <a:lnTo>
                  <a:pt x="144717" y="20092"/>
                </a:lnTo>
                <a:lnTo>
                  <a:pt x="145442" y="19366"/>
                </a:lnTo>
                <a:lnTo>
                  <a:pt x="146224" y="18641"/>
                </a:lnTo>
                <a:lnTo>
                  <a:pt x="147061" y="17971"/>
                </a:lnTo>
                <a:lnTo>
                  <a:pt x="147898" y="17357"/>
                </a:lnTo>
                <a:lnTo>
                  <a:pt x="148735" y="16743"/>
                </a:lnTo>
                <a:lnTo>
                  <a:pt x="149572" y="16185"/>
                </a:lnTo>
                <a:lnTo>
                  <a:pt x="150465" y="15627"/>
                </a:lnTo>
                <a:lnTo>
                  <a:pt x="151358" y="15069"/>
                </a:lnTo>
                <a:lnTo>
                  <a:pt x="152251" y="14622"/>
                </a:lnTo>
                <a:lnTo>
                  <a:pt x="153144" y="14120"/>
                </a:lnTo>
                <a:lnTo>
                  <a:pt x="154093" y="13729"/>
                </a:lnTo>
                <a:lnTo>
                  <a:pt x="155042" y="13339"/>
                </a:lnTo>
                <a:lnTo>
                  <a:pt x="155990" y="12948"/>
                </a:lnTo>
                <a:lnTo>
                  <a:pt x="156939" y="12669"/>
                </a:lnTo>
                <a:lnTo>
                  <a:pt x="157888" y="12390"/>
                </a:lnTo>
                <a:lnTo>
                  <a:pt x="158893" y="12111"/>
                </a:lnTo>
                <a:lnTo>
                  <a:pt x="159841" y="11888"/>
                </a:lnTo>
                <a:lnTo>
                  <a:pt x="160846" y="11720"/>
                </a:lnTo>
                <a:lnTo>
                  <a:pt x="161851" y="11553"/>
                </a:lnTo>
                <a:lnTo>
                  <a:pt x="162855" y="11497"/>
                </a:lnTo>
                <a:lnTo>
                  <a:pt x="163860" y="11385"/>
                </a:lnTo>
                <a:close/>
                <a:moveTo>
                  <a:pt x="184677" y="142428"/>
                </a:moveTo>
                <a:lnTo>
                  <a:pt x="185235" y="142484"/>
                </a:lnTo>
                <a:lnTo>
                  <a:pt x="185793" y="142540"/>
                </a:lnTo>
                <a:lnTo>
                  <a:pt x="186296" y="142707"/>
                </a:lnTo>
                <a:lnTo>
                  <a:pt x="186854" y="142875"/>
                </a:lnTo>
                <a:lnTo>
                  <a:pt x="187300" y="143098"/>
                </a:lnTo>
                <a:lnTo>
                  <a:pt x="187747" y="143377"/>
                </a:lnTo>
                <a:lnTo>
                  <a:pt x="188193" y="143712"/>
                </a:lnTo>
                <a:lnTo>
                  <a:pt x="188584" y="144103"/>
                </a:lnTo>
                <a:lnTo>
                  <a:pt x="188975" y="144493"/>
                </a:lnTo>
                <a:lnTo>
                  <a:pt x="189254" y="144884"/>
                </a:lnTo>
                <a:lnTo>
                  <a:pt x="189533" y="145330"/>
                </a:lnTo>
                <a:lnTo>
                  <a:pt x="189812" y="145833"/>
                </a:lnTo>
                <a:lnTo>
                  <a:pt x="189979" y="146335"/>
                </a:lnTo>
                <a:lnTo>
                  <a:pt x="190091" y="146893"/>
                </a:lnTo>
                <a:lnTo>
                  <a:pt x="190202" y="147451"/>
                </a:lnTo>
                <a:lnTo>
                  <a:pt x="190202" y="148009"/>
                </a:lnTo>
                <a:lnTo>
                  <a:pt x="190202" y="148567"/>
                </a:lnTo>
                <a:lnTo>
                  <a:pt x="190091" y="149125"/>
                </a:lnTo>
                <a:lnTo>
                  <a:pt x="189979" y="149628"/>
                </a:lnTo>
                <a:lnTo>
                  <a:pt x="189812" y="150186"/>
                </a:lnTo>
                <a:lnTo>
                  <a:pt x="189533" y="150632"/>
                </a:lnTo>
                <a:lnTo>
                  <a:pt x="189254" y="151079"/>
                </a:lnTo>
                <a:lnTo>
                  <a:pt x="188975" y="151525"/>
                </a:lnTo>
                <a:lnTo>
                  <a:pt x="188584" y="151916"/>
                </a:lnTo>
                <a:lnTo>
                  <a:pt x="188193" y="152307"/>
                </a:lnTo>
                <a:lnTo>
                  <a:pt x="187747" y="152586"/>
                </a:lnTo>
                <a:lnTo>
                  <a:pt x="187300" y="152865"/>
                </a:lnTo>
                <a:lnTo>
                  <a:pt x="186854" y="153144"/>
                </a:lnTo>
                <a:lnTo>
                  <a:pt x="186296" y="153311"/>
                </a:lnTo>
                <a:lnTo>
                  <a:pt x="185793" y="153423"/>
                </a:lnTo>
                <a:lnTo>
                  <a:pt x="185235" y="153534"/>
                </a:lnTo>
                <a:lnTo>
                  <a:pt x="184119" y="153534"/>
                </a:lnTo>
                <a:lnTo>
                  <a:pt x="183561" y="153423"/>
                </a:lnTo>
                <a:lnTo>
                  <a:pt x="183003" y="153311"/>
                </a:lnTo>
                <a:lnTo>
                  <a:pt x="182500" y="153144"/>
                </a:lnTo>
                <a:lnTo>
                  <a:pt x="181998" y="152865"/>
                </a:lnTo>
                <a:lnTo>
                  <a:pt x="181552" y="152586"/>
                </a:lnTo>
                <a:lnTo>
                  <a:pt x="181161" y="152307"/>
                </a:lnTo>
                <a:lnTo>
                  <a:pt x="180770" y="151916"/>
                </a:lnTo>
                <a:lnTo>
                  <a:pt x="180380" y="151525"/>
                </a:lnTo>
                <a:lnTo>
                  <a:pt x="180045" y="151079"/>
                </a:lnTo>
                <a:lnTo>
                  <a:pt x="179766" y="150632"/>
                </a:lnTo>
                <a:lnTo>
                  <a:pt x="179543" y="150186"/>
                </a:lnTo>
                <a:lnTo>
                  <a:pt x="179375" y="149628"/>
                </a:lnTo>
                <a:lnTo>
                  <a:pt x="179208" y="149125"/>
                </a:lnTo>
                <a:lnTo>
                  <a:pt x="179152" y="148567"/>
                </a:lnTo>
                <a:lnTo>
                  <a:pt x="179096" y="148009"/>
                </a:lnTo>
                <a:lnTo>
                  <a:pt x="179152" y="147451"/>
                </a:lnTo>
                <a:lnTo>
                  <a:pt x="179208" y="146893"/>
                </a:lnTo>
                <a:lnTo>
                  <a:pt x="179375" y="146335"/>
                </a:lnTo>
                <a:lnTo>
                  <a:pt x="179543" y="145833"/>
                </a:lnTo>
                <a:lnTo>
                  <a:pt x="179766" y="145330"/>
                </a:lnTo>
                <a:lnTo>
                  <a:pt x="180045" y="144884"/>
                </a:lnTo>
                <a:lnTo>
                  <a:pt x="180380" y="144493"/>
                </a:lnTo>
                <a:lnTo>
                  <a:pt x="180770" y="144103"/>
                </a:lnTo>
                <a:lnTo>
                  <a:pt x="181161" y="143712"/>
                </a:lnTo>
                <a:lnTo>
                  <a:pt x="181552" y="143377"/>
                </a:lnTo>
                <a:lnTo>
                  <a:pt x="181998" y="143098"/>
                </a:lnTo>
                <a:lnTo>
                  <a:pt x="182500" y="142875"/>
                </a:lnTo>
                <a:lnTo>
                  <a:pt x="183003" y="142707"/>
                </a:lnTo>
                <a:lnTo>
                  <a:pt x="183561" y="142540"/>
                </a:lnTo>
                <a:lnTo>
                  <a:pt x="184119" y="142484"/>
                </a:lnTo>
                <a:lnTo>
                  <a:pt x="184677" y="142428"/>
                </a:lnTo>
                <a:close/>
                <a:moveTo>
                  <a:pt x="0" y="0"/>
                </a:moveTo>
                <a:lnTo>
                  <a:pt x="0" y="160734"/>
                </a:lnTo>
                <a:lnTo>
                  <a:pt x="285750" y="160734"/>
                </a:lnTo>
                <a:lnTo>
                  <a:pt x="2857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609600" y="1900233"/>
            <a:ext cx="4135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609600" y="3225800"/>
            <a:ext cx="4135200" cy="248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70" lvl="0" indent="-474109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40" lvl="1" indent="-474109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09" lvl="2" indent="-474109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278" lvl="3" indent="-474109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848" lvl="4" indent="-474109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418" lvl="5" indent="-474109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6987" lvl="6" indent="-474109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557" lvl="7" indent="-474109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126" lvl="8" indent="-474109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20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2776433"/>
            <a:ext cx="3146400" cy="379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70" lvl="0" indent="-440245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40" lvl="1" indent="-440245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09" lvl="2" indent="-44024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278" lvl="3" indent="-440245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848" lvl="4" indent="-440245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418" lvl="5" indent="-44024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6987" lvl="6" indent="-440245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557" lvl="7" indent="-440245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126" lvl="8" indent="-44024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4522800" y="2776433"/>
            <a:ext cx="3146400" cy="379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70" lvl="0" indent="-440245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40" lvl="1" indent="-440245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09" lvl="2" indent="-44024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278" lvl="3" indent="-440245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848" lvl="4" indent="-440245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418" lvl="5" indent="-44024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6987" lvl="6" indent="-440245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557" lvl="7" indent="-440245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126" lvl="8" indent="-44024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8435996" y="2776433"/>
            <a:ext cx="3146400" cy="379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70" lvl="0" indent="-440245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40" lvl="1" indent="-440245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09" lvl="2" indent="-44024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278" lvl="3" indent="-440245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848" lvl="4" indent="-440245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418" lvl="5" indent="-44024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6987" lvl="6" indent="-440245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557" lvl="7" indent="-440245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126" lvl="8" indent="-44024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430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0300" y="2967603"/>
            <a:ext cx="4158501" cy="36871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516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70" lvl="0" indent="-304784">
              <a:spcBef>
                <a:spcPts val="480"/>
              </a:spcBef>
              <a:spcAft>
                <a:spcPts val="0"/>
              </a:spcAft>
              <a:buSzPts val="1600"/>
              <a:buNone/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40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 no illustra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301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4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2717800"/>
            <a:ext cx="6572400" cy="2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733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733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733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733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733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733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733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733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733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40136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18" r:id="rId3"/>
    <p:sldLayoutId id="2147484107" r:id="rId4"/>
    <p:sldLayoutId id="2147484108" r:id="rId5"/>
    <p:sldLayoutId id="2147484110" r:id="rId6"/>
    <p:sldLayoutId id="2147484111" r:id="rId7"/>
    <p:sldLayoutId id="2147484113" r:id="rId8"/>
    <p:sldLayoutId id="2147484115" r:id="rId9"/>
    <p:sldLayoutId id="2147484116" r:id="rId10"/>
    <p:sldLayoutId id="2147484117" r:id="rId11"/>
    <p:sldLayoutId id="2147483946" r:id="rId12"/>
    <p:sldLayoutId id="2147483664" r:id="rId13"/>
    <p:sldLayoutId id="2147483665" r:id="rId1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www.linkedin.com/in/regina-cheong" TargetMode="External"/><Relationship Id="rId7" Type="http://schemas.openxmlformats.org/officeDocument/2006/relationships/image" Target="../media/image26.png"/><Relationship Id="rId12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6" Type="http://schemas.openxmlformats.org/officeDocument/2006/relationships/hyperlink" Target="mailto:1reginacheong@gmail.com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public.tableau.com/profile/regina7068#!/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s://github.com/1Regina" TargetMode="External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s://medium.com/@1reginacheong/using-machine-learning-for-investment-decisions-8df70396b5a9" TargetMode="External"/><Relationship Id="rId7" Type="http://schemas.openxmlformats.org/officeDocument/2006/relationships/image" Target="../media/image32.jpg"/><Relationship Id="rId2" Type="http://schemas.openxmlformats.org/officeDocument/2006/relationships/hyperlink" Target="https://medium.com/@1reginacheong/topics-in-jds-resume-matcher-31561de9ce5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JPG"/><Relationship Id="rId11" Type="http://schemas.openxmlformats.org/officeDocument/2006/relationships/image" Target="../media/image7.png"/><Relationship Id="rId5" Type="http://schemas.openxmlformats.org/officeDocument/2006/relationships/image" Target="../media/image23.png"/><Relationship Id="rId10" Type="http://schemas.openxmlformats.org/officeDocument/2006/relationships/image" Target="../media/image34.png"/><Relationship Id="rId4" Type="http://schemas.openxmlformats.org/officeDocument/2006/relationships/hyperlink" Target="https://www.linkedin.com/in/regina-cheong/detail/treasury/summary/?entityUrn=urn%3Ali%3Afs_treasuryMedia%3A(ACoAAAD0TzcBmlEA4xbIsLvUMZwcIui227YS3yY%2C1567584756398)&amp;section=summary&amp;treasuryCount=4" TargetMode="External"/><Relationship Id="rId9" Type="http://schemas.openxmlformats.org/officeDocument/2006/relationships/hyperlink" Target="https://public.tableau.com/profile/regina7068#!/vizhome/DashboardStoryline_0/Story1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609600" y="2509833"/>
            <a:ext cx="4135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SG" dirty="0" err="1"/>
              <a:t>miSPICKy</a:t>
            </a:r>
            <a:endParaRPr dirty="0"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609600" y="3835400"/>
            <a:ext cx="4135200" cy="248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SG" sz="2400" b="1" dirty="0"/>
              <a:t>Regina Cheong</a:t>
            </a:r>
          </a:p>
          <a:p>
            <a:pPr marL="0" indent="0">
              <a:buNone/>
            </a:pPr>
            <a:r>
              <a:rPr lang="en-SG" sz="2000" dirty="0"/>
              <a:t>27 Sep 2019</a:t>
            </a:r>
            <a:endParaRPr lang="e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8C12E2-FA28-44E9-813C-408AFAB58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455" y="1377039"/>
            <a:ext cx="5930883" cy="4103921"/>
          </a:xfrm>
          <a:prstGeom prst="rect">
            <a:avLst/>
          </a:prstGeom>
        </p:spPr>
      </p:pic>
      <p:sp>
        <p:nvSpPr>
          <p:cNvPr id="4" name="Google Shape;86;p17">
            <a:extLst>
              <a:ext uri="{FF2B5EF4-FFF2-40B4-BE49-F238E27FC236}">
                <a16:creationId xmlns:a16="http://schemas.microsoft.com/office/drawing/2014/main" id="{4F0717FE-BF61-432B-B2EF-56947081D824}"/>
              </a:ext>
            </a:extLst>
          </p:cNvPr>
          <p:cNvSpPr txBox="1">
            <a:spLocks/>
          </p:cNvSpPr>
          <p:nvPr/>
        </p:nvSpPr>
        <p:spPr>
          <a:xfrm>
            <a:off x="609600" y="368163"/>
            <a:ext cx="9637986" cy="80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SG" dirty="0"/>
              <a:t>Dataset Preparation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61E00-6904-48E4-AB17-5EB5A5E93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5895" y="5907180"/>
            <a:ext cx="470716" cy="7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77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7">
            <a:extLst>
              <a:ext uri="{FF2B5EF4-FFF2-40B4-BE49-F238E27FC236}">
                <a16:creationId xmlns:a16="http://schemas.microsoft.com/office/drawing/2014/main" id="{4F0717FE-BF61-432B-B2EF-56947081D824}"/>
              </a:ext>
            </a:extLst>
          </p:cNvPr>
          <p:cNvSpPr txBox="1">
            <a:spLocks/>
          </p:cNvSpPr>
          <p:nvPr/>
        </p:nvSpPr>
        <p:spPr>
          <a:xfrm>
            <a:off x="609600" y="368163"/>
            <a:ext cx="9637986" cy="80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SG" dirty="0"/>
              <a:t>Dataset Preparation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79758-D2C0-4DB9-AAF6-D977F4A66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948" y="2500543"/>
            <a:ext cx="3892499" cy="1856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BE042C-1D7B-4F24-B565-BAE9DE658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553" y="1823388"/>
            <a:ext cx="4119447" cy="32112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EEC520-DAD1-45E6-933E-FDBB7ED4C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5895" y="5907180"/>
            <a:ext cx="470716" cy="7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7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E6F88C-9C80-45CC-A063-F35760331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621" y="1347025"/>
            <a:ext cx="7512667" cy="4163949"/>
          </a:xfrm>
          <a:prstGeom prst="rect">
            <a:avLst/>
          </a:prstGeom>
        </p:spPr>
      </p:pic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60C6EA7F-9E80-464C-A880-17086EFDD567}"/>
              </a:ext>
            </a:extLst>
          </p:cNvPr>
          <p:cNvSpPr txBox="1">
            <a:spLocks/>
          </p:cNvSpPr>
          <p:nvPr/>
        </p:nvSpPr>
        <p:spPr>
          <a:xfrm>
            <a:off x="609600" y="368163"/>
            <a:ext cx="9637986" cy="80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SG" dirty="0"/>
              <a:t>Dataset Preparation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C8C74B-6E3D-41F1-9DC9-B9E1D6786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5895" y="5907180"/>
            <a:ext cx="470716" cy="7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0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1126605-BCDF-48EC-9724-C31257FCE87E}"/>
              </a:ext>
            </a:extLst>
          </p:cNvPr>
          <p:cNvGrpSpPr/>
          <p:nvPr/>
        </p:nvGrpSpPr>
        <p:grpSpPr>
          <a:xfrm>
            <a:off x="696000" y="3455251"/>
            <a:ext cx="10800000" cy="367269"/>
            <a:chOff x="1620652" y="3109878"/>
            <a:chExt cx="6125576" cy="367268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A986BA66-5F1C-4613-8A98-78837CA2D37C}"/>
                </a:ext>
              </a:extLst>
            </p:cNvPr>
            <p:cNvSpPr/>
            <p:nvPr/>
          </p:nvSpPr>
          <p:spPr>
            <a:xfrm rot="10800000">
              <a:off x="1620652" y="3109878"/>
              <a:ext cx="1225116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2FDE795C-A164-4C18-9B13-0560F1A1BE01}"/>
                </a:ext>
              </a:extLst>
            </p:cNvPr>
            <p:cNvSpPr/>
            <p:nvPr/>
          </p:nvSpPr>
          <p:spPr>
            <a:xfrm>
              <a:off x="2845768" y="3220938"/>
              <a:ext cx="1225116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D60D5D23-3D68-4635-A865-F740063117A5}"/>
                </a:ext>
              </a:extLst>
            </p:cNvPr>
            <p:cNvSpPr/>
            <p:nvPr/>
          </p:nvSpPr>
          <p:spPr>
            <a:xfrm rot="10800000">
              <a:off x="4070884" y="3109878"/>
              <a:ext cx="1225116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41FD1879-391B-4C63-B6CE-7827F96D06C8}"/>
                </a:ext>
              </a:extLst>
            </p:cNvPr>
            <p:cNvSpPr/>
            <p:nvPr/>
          </p:nvSpPr>
          <p:spPr>
            <a:xfrm>
              <a:off x="5295998" y="3220938"/>
              <a:ext cx="1225116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B53D7184-1D9A-4369-BA86-9D5254244445}"/>
                </a:ext>
              </a:extLst>
            </p:cNvPr>
            <p:cNvSpPr/>
            <p:nvPr/>
          </p:nvSpPr>
          <p:spPr>
            <a:xfrm rot="10800000">
              <a:off x="6521112" y="3109878"/>
              <a:ext cx="1225116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C39DF76-799E-40BD-8F84-7F135B93AC96}"/>
              </a:ext>
            </a:extLst>
          </p:cNvPr>
          <p:cNvSpPr txBox="1"/>
          <p:nvPr/>
        </p:nvSpPr>
        <p:spPr>
          <a:xfrm>
            <a:off x="2987867" y="3810193"/>
            <a:ext cx="1942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Dataset Preparation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CFEC62-430D-4103-B1E3-D077E44D5848}"/>
              </a:ext>
            </a:extLst>
          </p:cNvPr>
          <p:cNvSpPr>
            <a:spLocks noChangeAspect="1"/>
          </p:cNvSpPr>
          <p:nvPr/>
        </p:nvSpPr>
        <p:spPr>
          <a:xfrm>
            <a:off x="3586440" y="2723730"/>
            <a:ext cx="731520" cy="731520"/>
          </a:xfrm>
          <a:prstGeom prst="ellipse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7D551A-C045-4DE7-B865-56947E697D2F}"/>
              </a:ext>
            </a:extLst>
          </p:cNvPr>
          <p:cNvSpPr txBox="1"/>
          <p:nvPr/>
        </p:nvSpPr>
        <p:spPr>
          <a:xfrm>
            <a:off x="5231752" y="2612238"/>
            <a:ext cx="1728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Models Building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25C0F4-C50B-41ED-A73E-5311B2D39730}"/>
              </a:ext>
            </a:extLst>
          </p:cNvPr>
          <p:cNvSpPr>
            <a:spLocks noChangeAspect="1"/>
          </p:cNvSpPr>
          <p:nvPr/>
        </p:nvSpPr>
        <p:spPr>
          <a:xfrm>
            <a:off x="5766773" y="3866723"/>
            <a:ext cx="731520" cy="73152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B22AB5-6508-4F9E-9F93-8E98919AE31A}"/>
              </a:ext>
            </a:extLst>
          </p:cNvPr>
          <p:cNvSpPr txBox="1"/>
          <p:nvPr/>
        </p:nvSpPr>
        <p:spPr>
          <a:xfrm>
            <a:off x="6923779" y="3838151"/>
            <a:ext cx="266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Model Testing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24DCAC-56DF-4230-A803-7C2AB13AE92A}"/>
              </a:ext>
            </a:extLst>
          </p:cNvPr>
          <p:cNvSpPr>
            <a:spLocks noChangeAspect="1"/>
          </p:cNvSpPr>
          <p:nvPr/>
        </p:nvSpPr>
        <p:spPr>
          <a:xfrm>
            <a:off x="10028395" y="3866723"/>
            <a:ext cx="731520" cy="731520"/>
          </a:xfrm>
          <a:prstGeom prst="ellipse">
            <a:avLst/>
          </a:prstGeom>
          <a:noFill/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72" name="Google Shape;493;p40">
            <a:extLst>
              <a:ext uri="{FF2B5EF4-FFF2-40B4-BE49-F238E27FC236}">
                <a16:creationId xmlns:a16="http://schemas.microsoft.com/office/drawing/2014/main" id="{FA16B3A1-2D10-4F20-A69F-5F259E77696C}"/>
              </a:ext>
            </a:extLst>
          </p:cNvPr>
          <p:cNvGrpSpPr/>
          <p:nvPr/>
        </p:nvGrpSpPr>
        <p:grpSpPr>
          <a:xfrm>
            <a:off x="3660343" y="2912410"/>
            <a:ext cx="551315" cy="348473"/>
            <a:chOff x="3241525" y="3039450"/>
            <a:chExt cx="494600" cy="312625"/>
          </a:xfrm>
          <a:solidFill>
            <a:schemeClr val="accent4"/>
          </a:solidFill>
        </p:grpSpPr>
        <p:sp>
          <p:nvSpPr>
            <p:cNvPr id="73" name="Google Shape;494;p40">
              <a:extLst>
                <a:ext uri="{FF2B5EF4-FFF2-40B4-BE49-F238E27FC236}">
                  <a16:creationId xmlns:a16="http://schemas.microsoft.com/office/drawing/2014/main" id="{819B0E3A-71E7-4305-B931-BC16A65B16F9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74" name="Google Shape;495;p40">
              <a:extLst>
                <a:ext uri="{FF2B5EF4-FFF2-40B4-BE49-F238E27FC236}">
                  <a16:creationId xmlns:a16="http://schemas.microsoft.com/office/drawing/2014/main" id="{C7E78F45-D34B-4D7E-AEA7-87DBC44921BA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</p:grpSp>
      <p:sp>
        <p:nvSpPr>
          <p:cNvPr id="83" name="Donut 22">
            <a:extLst>
              <a:ext uri="{FF2B5EF4-FFF2-40B4-BE49-F238E27FC236}">
                <a16:creationId xmlns:a16="http://schemas.microsoft.com/office/drawing/2014/main" id="{09BC4214-CDFF-4AB0-A17F-4A81E1B218F7}"/>
              </a:ext>
            </a:extLst>
          </p:cNvPr>
          <p:cNvSpPr>
            <a:spLocks noChangeAspect="1"/>
          </p:cNvSpPr>
          <p:nvPr/>
        </p:nvSpPr>
        <p:spPr>
          <a:xfrm>
            <a:off x="3648372" y="2948356"/>
            <a:ext cx="529812" cy="271371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89D3EE48-0BA8-430B-9399-B25406B875DB}"/>
              </a:ext>
            </a:extLst>
          </p:cNvPr>
          <p:cNvSpPr/>
          <p:nvPr/>
        </p:nvSpPr>
        <p:spPr>
          <a:xfrm>
            <a:off x="10246322" y="3990945"/>
            <a:ext cx="271295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9" name="Oval 7">
            <a:extLst>
              <a:ext uri="{FF2B5EF4-FFF2-40B4-BE49-F238E27FC236}">
                <a16:creationId xmlns:a16="http://schemas.microsoft.com/office/drawing/2014/main" id="{4E8018CF-0587-4076-917D-1266E749EA40}"/>
              </a:ext>
            </a:extLst>
          </p:cNvPr>
          <p:cNvSpPr/>
          <p:nvPr/>
        </p:nvSpPr>
        <p:spPr>
          <a:xfrm>
            <a:off x="7998748" y="2829393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3B29A1A-813F-4F72-87A5-7A1263FCA29A}"/>
              </a:ext>
            </a:extLst>
          </p:cNvPr>
          <p:cNvSpPr>
            <a:spLocks noChangeAspect="1"/>
          </p:cNvSpPr>
          <p:nvPr/>
        </p:nvSpPr>
        <p:spPr>
          <a:xfrm>
            <a:off x="7890241" y="2726453"/>
            <a:ext cx="731520" cy="731520"/>
          </a:xfrm>
          <a:prstGeom prst="ellipse">
            <a:avLst/>
          </a:pr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F494A73-0A81-4933-AB74-3D0AC061E4CE}"/>
              </a:ext>
            </a:extLst>
          </p:cNvPr>
          <p:cNvSpPr txBox="1"/>
          <p:nvPr/>
        </p:nvSpPr>
        <p:spPr>
          <a:xfrm>
            <a:off x="9335999" y="2577001"/>
            <a:ext cx="2160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Front end Application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grpSp>
        <p:nvGrpSpPr>
          <p:cNvPr id="95" name="Google Shape;497;p40">
            <a:extLst>
              <a:ext uri="{FF2B5EF4-FFF2-40B4-BE49-F238E27FC236}">
                <a16:creationId xmlns:a16="http://schemas.microsoft.com/office/drawing/2014/main" id="{7D526604-8E61-4E6A-9B37-91B3F9375A57}"/>
              </a:ext>
            </a:extLst>
          </p:cNvPr>
          <p:cNvGrpSpPr/>
          <p:nvPr/>
        </p:nvGrpSpPr>
        <p:grpSpPr>
          <a:xfrm>
            <a:off x="5852946" y="3997013"/>
            <a:ext cx="570375" cy="421985"/>
            <a:chOff x="5255200" y="3006475"/>
            <a:chExt cx="511700" cy="378575"/>
          </a:xfrm>
          <a:solidFill>
            <a:schemeClr val="accent1"/>
          </a:solidFill>
        </p:grpSpPr>
        <p:sp>
          <p:nvSpPr>
            <p:cNvPr id="96" name="Google Shape;498;p40">
              <a:extLst>
                <a:ext uri="{FF2B5EF4-FFF2-40B4-BE49-F238E27FC236}">
                  <a16:creationId xmlns:a16="http://schemas.microsoft.com/office/drawing/2014/main" id="{05846FCB-E239-4271-84D3-89A96D8A4CAC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97" name="Google Shape;499;p40">
              <a:extLst>
                <a:ext uri="{FF2B5EF4-FFF2-40B4-BE49-F238E27FC236}">
                  <a16:creationId xmlns:a16="http://schemas.microsoft.com/office/drawing/2014/main" id="{9811CA26-128E-4436-8418-708D61DB7B83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</p:grpSp>
      <p:sp>
        <p:nvSpPr>
          <p:cNvPr id="42" name="Google Shape;86;p17">
            <a:extLst>
              <a:ext uri="{FF2B5EF4-FFF2-40B4-BE49-F238E27FC236}">
                <a16:creationId xmlns:a16="http://schemas.microsoft.com/office/drawing/2014/main" id="{EA271076-EE59-4150-85AE-B22FEF3920C3}"/>
              </a:ext>
            </a:extLst>
          </p:cNvPr>
          <p:cNvSpPr txBox="1">
            <a:spLocks/>
          </p:cNvSpPr>
          <p:nvPr/>
        </p:nvSpPr>
        <p:spPr>
          <a:xfrm>
            <a:off x="609600" y="368163"/>
            <a:ext cx="9014691" cy="80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SG" dirty="0"/>
              <a:t>Models Building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251470C-5539-4B25-A525-6EA127535465}"/>
              </a:ext>
            </a:extLst>
          </p:cNvPr>
          <p:cNvSpPr>
            <a:spLocks noChangeAspect="1"/>
          </p:cNvSpPr>
          <p:nvPr/>
        </p:nvSpPr>
        <p:spPr>
          <a:xfrm>
            <a:off x="1432085" y="3837587"/>
            <a:ext cx="731520" cy="731520"/>
          </a:xfrm>
          <a:prstGeom prst="ellipse">
            <a:avLst/>
          </a:prstGeom>
          <a:noFill/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4" name="Google Shape;353;p40">
            <a:extLst>
              <a:ext uri="{FF2B5EF4-FFF2-40B4-BE49-F238E27FC236}">
                <a16:creationId xmlns:a16="http://schemas.microsoft.com/office/drawing/2014/main" id="{FB2F0883-F5F5-4723-890B-07BB8F5888F4}"/>
              </a:ext>
            </a:extLst>
          </p:cNvPr>
          <p:cNvGrpSpPr/>
          <p:nvPr/>
        </p:nvGrpSpPr>
        <p:grpSpPr>
          <a:xfrm>
            <a:off x="1548793" y="4005404"/>
            <a:ext cx="473733" cy="416551"/>
            <a:chOff x="1928175" y="312600"/>
            <a:chExt cx="425000" cy="3737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Google Shape;354;p40">
              <a:extLst>
                <a:ext uri="{FF2B5EF4-FFF2-40B4-BE49-F238E27FC236}">
                  <a16:creationId xmlns:a16="http://schemas.microsoft.com/office/drawing/2014/main" id="{A601738A-E2FA-4676-9FC2-4109D929765C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48" name="Google Shape;355;p40">
              <a:extLst>
                <a:ext uri="{FF2B5EF4-FFF2-40B4-BE49-F238E27FC236}">
                  <a16:creationId xmlns:a16="http://schemas.microsoft.com/office/drawing/2014/main" id="{B3864062-6439-4DAE-953A-1DF8E74E3652}"/>
                </a:ext>
              </a:extLst>
            </p:cNvPr>
            <p:cNvSpPr/>
            <p:nvPr/>
          </p:nvSpPr>
          <p:spPr>
            <a:xfrm>
              <a:off x="1961719" y="339968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 dirty="0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06F01C52-8A90-4B24-BCD5-A729AD455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239" y="1486690"/>
            <a:ext cx="2026469" cy="11936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296C4F4-47D1-4D78-B8A1-3A485BFE7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419" y="1784074"/>
            <a:ext cx="1271696" cy="7630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4C249E3-8CD1-4598-BCDC-9E75FA7A0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5895" y="5907180"/>
            <a:ext cx="470716" cy="73222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7FC5AAE-79FC-437D-9415-5F96DB6C9590}"/>
              </a:ext>
            </a:extLst>
          </p:cNvPr>
          <p:cNvSpPr txBox="1"/>
          <p:nvPr/>
        </p:nvSpPr>
        <p:spPr>
          <a:xfrm>
            <a:off x="676376" y="2829393"/>
            <a:ext cx="2269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Web-scraping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632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0DAF9-9FA4-4484-AFC0-1EB2D7BBD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3557" y="1598621"/>
            <a:ext cx="5584308" cy="2483600"/>
          </a:xfrm>
        </p:spPr>
        <p:txBody>
          <a:bodyPr/>
          <a:lstStyle/>
          <a:p>
            <a:pPr marL="632878" indent="-514350">
              <a:buFont typeface="+mj-lt"/>
              <a:buAutoNum type="arabicPeriod"/>
            </a:pPr>
            <a:r>
              <a:rPr lang="en-US" altLang="ko-KR" sz="3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K-Nearest Neighbors</a:t>
            </a:r>
            <a:endParaRPr lang="en-SG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32878" indent="-514350">
              <a:buFont typeface="+mj-lt"/>
              <a:buAutoNum type="arabicPeriod"/>
            </a:pPr>
            <a:r>
              <a:rPr lang="en-SG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Gaussian Naive Bayes</a:t>
            </a:r>
          </a:p>
          <a:p>
            <a:pPr marL="632878" indent="-514350">
              <a:buFont typeface="+mj-lt"/>
              <a:buAutoNum type="arabicPeriod"/>
            </a:pPr>
            <a:r>
              <a:rPr lang="en-SG" altLang="ko-KR" sz="3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Logistic Regression</a:t>
            </a:r>
          </a:p>
          <a:p>
            <a:pPr marL="632878" indent="-514350">
              <a:buFont typeface="+mj-lt"/>
              <a:buAutoNum type="arabicPeriod"/>
            </a:pPr>
            <a:r>
              <a:rPr lang="en-SG" altLang="ko-KR" sz="32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Support Vector Classifier</a:t>
            </a:r>
          </a:p>
          <a:p>
            <a:pPr marL="632878" indent="-514350">
              <a:buFont typeface="+mj-lt"/>
              <a:buAutoNum type="arabicPeriod"/>
            </a:pPr>
            <a:r>
              <a:rPr lang="en-SG" altLang="ko-KR" sz="32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Decision Tree</a:t>
            </a:r>
          </a:p>
          <a:p>
            <a:pPr marL="632878" indent="-514350">
              <a:buFont typeface="+mj-lt"/>
              <a:buAutoNum type="arabicPeriod"/>
            </a:pPr>
            <a:r>
              <a:rPr lang="en-SG" altLang="ko-KR" sz="32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Multi-Layer Perception</a:t>
            </a:r>
            <a:endParaRPr lang="en-SG" altLang="ko-KR" sz="3000" b="1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  <a:p>
            <a:endParaRPr lang="en-SG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Google Shape;86;p17">
            <a:extLst>
              <a:ext uri="{FF2B5EF4-FFF2-40B4-BE49-F238E27FC236}">
                <a16:creationId xmlns:a16="http://schemas.microsoft.com/office/drawing/2014/main" id="{FB8AD1DD-99C2-480A-8900-EE433C2FF498}"/>
              </a:ext>
            </a:extLst>
          </p:cNvPr>
          <p:cNvSpPr txBox="1">
            <a:spLocks/>
          </p:cNvSpPr>
          <p:nvPr/>
        </p:nvSpPr>
        <p:spPr>
          <a:xfrm>
            <a:off x="609600" y="368163"/>
            <a:ext cx="9014691" cy="80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SG" dirty="0"/>
              <a:t>Models Building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ADCECF1-6B67-4D8A-9A7C-9FC74335F3AB}"/>
              </a:ext>
            </a:extLst>
          </p:cNvPr>
          <p:cNvSpPr txBox="1">
            <a:spLocks/>
          </p:cNvSpPr>
          <p:nvPr/>
        </p:nvSpPr>
        <p:spPr>
          <a:xfrm>
            <a:off x="6685010" y="1598621"/>
            <a:ext cx="4710885" cy="2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70" marR="0" lvl="0" indent="-491042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1219140" marR="0" lvl="1" indent="-491042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828709" marR="0" lvl="2" indent="-491042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2438278" marR="0" lvl="3" indent="-491042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3047848" marR="0" lvl="4" indent="-491042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3657418" marR="0" lvl="5" indent="-491042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4266987" marR="0" lvl="6" indent="-491042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4876557" marR="0" lvl="7" indent="-491042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5486126" marR="0" lvl="8" indent="-491042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632878" indent="-514350">
              <a:buFont typeface="+mj-lt"/>
              <a:buAutoNum type="arabicPeriod" startAt="7"/>
            </a:pPr>
            <a:r>
              <a:rPr lang="en-SG" altLang="ko-KR" sz="3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Random Forest</a:t>
            </a:r>
            <a:endParaRPr lang="en-SG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32878" indent="-514350">
              <a:buFont typeface="+mj-lt"/>
              <a:buAutoNum type="arabicPeriod" startAt="7"/>
            </a:pPr>
            <a:r>
              <a:rPr lang="en-SG" sz="3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XGBoost</a:t>
            </a:r>
            <a:r>
              <a:rPr lang="en-SG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632878" indent="-514350">
              <a:buFont typeface="+mj-lt"/>
              <a:buAutoNum type="arabicPeriod" startAt="7"/>
            </a:pPr>
            <a:r>
              <a:rPr lang="en-SG" altLang="ko-KR" sz="3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Convolutional Neural Network</a:t>
            </a:r>
          </a:p>
          <a:p>
            <a:endParaRPr lang="en-SG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AC44BA6-5FF4-48AB-9EC5-DA9A57298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5895" y="5907180"/>
            <a:ext cx="470716" cy="7322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9AE851-4D88-4971-9BBB-779C5BCBE585}"/>
              </a:ext>
            </a:extLst>
          </p:cNvPr>
          <p:cNvSpPr txBox="1"/>
          <p:nvPr/>
        </p:nvSpPr>
        <p:spPr>
          <a:xfrm>
            <a:off x="9128844" y="2286423"/>
            <a:ext cx="990894" cy="553998"/>
          </a:xfrm>
          <a:prstGeom prst="rect">
            <a:avLst/>
          </a:prstGeom>
          <a:solidFill>
            <a:srgbClr val="009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3000" b="1" dirty="0">
                <a:solidFill>
                  <a:schemeClr val="bg1"/>
                </a:solidFill>
              </a:rPr>
              <a:t>0.77</a:t>
            </a:r>
          </a:p>
        </p:txBody>
      </p:sp>
    </p:spTree>
    <p:extLst>
      <p:ext uri="{BB962C8B-B14F-4D97-AF65-F5344CB8AC3E}">
        <p14:creationId xmlns:p14="http://schemas.microsoft.com/office/powerpoint/2010/main" val="278025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6;p17">
            <a:extLst>
              <a:ext uri="{FF2B5EF4-FFF2-40B4-BE49-F238E27FC236}">
                <a16:creationId xmlns:a16="http://schemas.microsoft.com/office/drawing/2014/main" id="{FB8AD1DD-99C2-480A-8900-EE433C2FF498}"/>
              </a:ext>
            </a:extLst>
          </p:cNvPr>
          <p:cNvSpPr txBox="1">
            <a:spLocks/>
          </p:cNvSpPr>
          <p:nvPr/>
        </p:nvSpPr>
        <p:spPr>
          <a:xfrm>
            <a:off x="609600" y="368163"/>
            <a:ext cx="9014691" cy="80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SG" dirty="0"/>
              <a:t>Models Building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AC44BA6-5FF4-48AB-9EC5-DA9A57298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5895" y="5907180"/>
            <a:ext cx="470716" cy="732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848869-7307-4DD0-8E70-EF993D569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82" y="1599641"/>
            <a:ext cx="11685349" cy="3658717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D4CFA0E-FB85-4948-9C1F-A5429E95CBC3}"/>
              </a:ext>
            </a:extLst>
          </p:cNvPr>
          <p:cNvSpPr/>
          <p:nvPr/>
        </p:nvSpPr>
        <p:spPr>
          <a:xfrm>
            <a:off x="861848" y="5258359"/>
            <a:ext cx="4130566" cy="648822"/>
          </a:xfrm>
          <a:prstGeom prst="wedgeRoundRectCallout">
            <a:avLst>
              <a:gd name="adj1" fmla="val -42236"/>
              <a:gd name="adj2" fmla="val -129063"/>
              <a:gd name="adj3" fmla="val 16667"/>
            </a:avLst>
          </a:prstGeom>
          <a:noFill/>
          <a:ln>
            <a:solidFill>
              <a:srgbClr val="00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5666BE-FB12-43B0-B0D1-0307C565E7E0}"/>
              </a:ext>
            </a:extLst>
          </p:cNvPr>
          <p:cNvSpPr txBox="1"/>
          <p:nvPr/>
        </p:nvSpPr>
        <p:spPr>
          <a:xfrm>
            <a:off x="861848" y="5382714"/>
            <a:ext cx="4414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err="1">
                <a:solidFill>
                  <a:srgbClr val="009300"/>
                </a:solidFill>
              </a:rPr>
              <a:t>CNN_Adam_earlystopping</a:t>
            </a:r>
            <a:r>
              <a:rPr lang="en-SG" sz="2000" b="1" dirty="0">
                <a:solidFill>
                  <a:srgbClr val="009300"/>
                </a:solidFill>
              </a:rPr>
              <a:t>: 0.84</a:t>
            </a:r>
          </a:p>
        </p:txBody>
      </p:sp>
    </p:spTree>
    <p:extLst>
      <p:ext uri="{BB962C8B-B14F-4D97-AF65-F5344CB8AC3E}">
        <p14:creationId xmlns:p14="http://schemas.microsoft.com/office/powerpoint/2010/main" val="4279244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1126605-BCDF-48EC-9724-C31257FCE87E}"/>
              </a:ext>
            </a:extLst>
          </p:cNvPr>
          <p:cNvGrpSpPr/>
          <p:nvPr/>
        </p:nvGrpSpPr>
        <p:grpSpPr>
          <a:xfrm>
            <a:off x="696000" y="3455251"/>
            <a:ext cx="10800000" cy="367269"/>
            <a:chOff x="1620652" y="3109878"/>
            <a:chExt cx="6125576" cy="367268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A986BA66-5F1C-4613-8A98-78837CA2D37C}"/>
                </a:ext>
              </a:extLst>
            </p:cNvPr>
            <p:cNvSpPr/>
            <p:nvPr/>
          </p:nvSpPr>
          <p:spPr>
            <a:xfrm rot="10800000">
              <a:off x="1620652" y="3109878"/>
              <a:ext cx="1225116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2FDE795C-A164-4C18-9B13-0560F1A1BE01}"/>
                </a:ext>
              </a:extLst>
            </p:cNvPr>
            <p:cNvSpPr/>
            <p:nvPr/>
          </p:nvSpPr>
          <p:spPr>
            <a:xfrm>
              <a:off x="2845768" y="3220938"/>
              <a:ext cx="1225116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D60D5D23-3D68-4635-A865-F740063117A5}"/>
                </a:ext>
              </a:extLst>
            </p:cNvPr>
            <p:cNvSpPr/>
            <p:nvPr/>
          </p:nvSpPr>
          <p:spPr>
            <a:xfrm rot="10800000">
              <a:off x="4070884" y="3109878"/>
              <a:ext cx="1225116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41FD1879-391B-4C63-B6CE-7827F96D06C8}"/>
                </a:ext>
              </a:extLst>
            </p:cNvPr>
            <p:cNvSpPr/>
            <p:nvPr/>
          </p:nvSpPr>
          <p:spPr>
            <a:xfrm>
              <a:off x="5295998" y="3220938"/>
              <a:ext cx="1225116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B53D7184-1D9A-4369-BA86-9D5254244445}"/>
                </a:ext>
              </a:extLst>
            </p:cNvPr>
            <p:cNvSpPr/>
            <p:nvPr/>
          </p:nvSpPr>
          <p:spPr>
            <a:xfrm rot="10800000">
              <a:off x="6521112" y="3109878"/>
              <a:ext cx="1225116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CCCFEC62-430D-4103-B1E3-D077E44D5848}"/>
              </a:ext>
            </a:extLst>
          </p:cNvPr>
          <p:cNvSpPr>
            <a:spLocks noChangeAspect="1"/>
          </p:cNvSpPr>
          <p:nvPr/>
        </p:nvSpPr>
        <p:spPr>
          <a:xfrm>
            <a:off x="3586440" y="2723730"/>
            <a:ext cx="731520" cy="731520"/>
          </a:xfrm>
          <a:prstGeom prst="ellipse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7D551A-C045-4DE7-B865-56947E697D2F}"/>
              </a:ext>
            </a:extLst>
          </p:cNvPr>
          <p:cNvSpPr txBox="1"/>
          <p:nvPr/>
        </p:nvSpPr>
        <p:spPr>
          <a:xfrm>
            <a:off x="5231752" y="2612238"/>
            <a:ext cx="1728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Models Building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25C0F4-C50B-41ED-A73E-5311B2D39730}"/>
              </a:ext>
            </a:extLst>
          </p:cNvPr>
          <p:cNvSpPr>
            <a:spLocks noChangeAspect="1"/>
          </p:cNvSpPr>
          <p:nvPr/>
        </p:nvSpPr>
        <p:spPr>
          <a:xfrm>
            <a:off x="5766773" y="3866723"/>
            <a:ext cx="731520" cy="731520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B22AB5-6508-4F9E-9F93-8E98919AE31A}"/>
              </a:ext>
            </a:extLst>
          </p:cNvPr>
          <p:cNvSpPr txBox="1"/>
          <p:nvPr/>
        </p:nvSpPr>
        <p:spPr>
          <a:xfrm>
            <a:off x="6923779" y="3838151"/>
            <a:ext cx="266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Model Testing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24DCAC-56DF-4230-A803-7C2AB13AE92A}"/>
              </a:ext>
            </a:extLst>
          </p:cNvPr>
          <p:cNvSpPr>
            <a:spLocks noChangeAspect="1"/>
          </p:cNvSpPr>
          <p:nvPr/>
        </p:nvSpPr>
        <p:spPr>
          <a:xfrm>
            <a:off x="10028395" y="3866723"/>
            <a:ext cx="731520" cy="731520"/>
          </a:xfrm>
          <a:prstGeom prst="ellipse">
            <a:avLst/>
          </a:prstGeom>
          <a:noFill/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72" name="Google Shape;493;p40">
            <a:extLst>
              <a:ext uri="{FF2B5EF4-FFF2-40B4-BE49-F238E27FC236}">
                <a16:creationId xmlns:a16="http://schemas.microsoft.com/office/drawing/2014/main" id="{FA16B3A1-2D10-4F20-A69F-5F259E77696C}"/>
              </a:ext>
            </a:extLst>
          </p:cNvPr>
          <p:cNvGrpSpPr/>
          <p:nvPr/>
        </p:nvGrpSpPr>
        <p:grpSpPr>
          <a:xfrm>
            <a:off x="3660343" y="2912410"/>
            <a:ext cx="551315" cy="348473"/>
            <a:chOff x="3241525" y="3039450"/>
            <a:chExt cx="494600" cy="312625"/>
          </a:xfrm>
          <a:solidFill>
            <a:schemeClr val="accent4"/>
          </a:solidFill>
        </p:grpSpPr>
        <p:sp>
          <p:nvSpPr>
            <p:cNvPr id="73" name="Google Shape;494;p40">
              <a:extLst>
                <a:ext uri="{FF2B5EF4-FFF2-40B4-BE49-F238E27FC236}">
                  <a16:creationId xmlns:a16="http://schemas.microsoft.com/office/drawing/2014/main" id="{819B0E3A-71E7-4305-B931-BC16A65B16F9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74" name="Google Shape;495;p40">
              <a:extLst>
                <a:ext uri="{FF2B5EF4-FFF2-40B4-BE49-F238E27FC236}">
                  <a16:creationId xmlns:a16="http://schemas.microsoft.com/office/drawing/2014/main" id="{C7E78F45-D34B-4D7E-AEA7-87DBC44921BA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</p:grpSp>
      <p:sp>
        <p:nvSpPr>
          <p:cNvPr id="83" name="Donut 22">
            <a:extLst>
              <a:ext uri="{FF2B5EF4-FFF2-40B4-BE49-F238E27FC236}">
                <a16:creationId xmlns:a16="http://schemas.microsoft.com/office/drawing/2014/main" id="{09BC4214-CDFF-4AB0-A17F-4A81E1B218F7}"/>
              </a:ext>
            </a:extLst>
          </p:cNvPr>
          <p:cNvSpPr>
            <a:spLocks noChangeAspect="1"/>
          </p:cNvSpPr>
          <p:nvPr/>
        </p:nvSpPr>
        <p:spPr>
          <a:xfrm>
            <a:off x="3648372" y="2948356"/>
            <a:ext cx="529812" cy="271371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89D3EE48-0BA8-430B-9399-B25406B875DB}"/>
              </a:ext>
            </a:extLst>
          </p:cNvPr>
          <p:cNvSpPr/>
          <p:nvPr/>
        </p:nvSpPr>
        <p:spPr>
          <a:xfrm>
            <a:off x="10246322" y="3990945"/>
            <a:ext cx="271295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9" name="Oval 7">
            <a:extLst>
              <a:ext uri="{FF2B5EF4-FFF2-40B4-BE49-F238E27FC236}">
                <a16:creationId xmlns:a16="http://schemas.microsoft.com/office/drawing/2014/main" id="{4E8018CF-0587-4076-917D-1266E749EA40}"/>
              </a:ext>
            </a:extLst>
          </p:cNvPr>
          <p:cNvSpPr/>
          <p:nvPr/>
        </p:nvSpPr>
        <p:spPr>
          <a:xfrm>
            <a:off x="7998748" y="2829393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3B29A1A-813F-4F72-87A5-7A1263FCA29A}"/>
              </a:ext>
            </a:extLst>
          </p:cNvPr>
          <p:cNvSpPr>
            <a:spLocks noChangeAspect="1"/>
          </p:cNvSpPr>
          <p:nvPr/>
        </p:nvSpPr>
        <p:spPr>
          <a:xfrm>
            <a:off x="7890241" y="2726453"/>
            <a:ext cx="731520" cy="73152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F494A73-0A81-4933-AB74-3D0AC061E4CE}"/>
              </a:ext>
            </a:extLst>
          </p:cNvPr>
          <p:cNvSpPr txBox="1"/>
          <p:nvPr/>
        </p:nvSpPr>
        <p:spPr>
          <a:xfrm>
            <a:off x="9335999" y="2577001"/>
            <a:ext cx="2160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Front end Application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grpSp>
        <p:nvGrpSpPr>
          <p:cNvPr id="95" name="Google Shape;497;p40">
            <a:extLst>
              <a:ext uri="{FF2B5EF4-FFF2-40B4-BE49-F238E27FC236}">
                <a16:creationId xmlns:a16="http://schemas.microsoft.com/office/drawing/2014/main" id="{7D526604-8E61-4E6A-9B37-91B3F9375A57}"/>
              </a:ext>
            </a:extLst>
          </p:cNvPr>
          <p:cNvGrpSpPr/>
          <p:nvPr/>
        </p:nvGrpSpPr>
        <p:grpSpPr>
          <a:xfrm>
            <a:off x="5852946" y="3997013"/>
            <a:ext cx="570375" cy="421985"/>
            <a:chOff x="5255200" y="3006475"/>
            <a:chExt cx="511700" cy="37857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6" name="Google Shape;498;p40">
              <a:extLst>
                <a:ext uri="{FF2B5EF4-FFF2-40B4-BE49-F238E27FC236}">
                  <a16:creationId xmlns:a16="http://schemas.microsoft.com/office/drawing/2014/main" id="{05846FCB-E239-4271-84D3-89A96D8A4CAC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97" name="Google Shape;499;p40">
              <a:extLst>
                <a:ext uri="{FF2B5EF4-FFF2-40B4-BE49-F238E27FC236}">
                  <a16:creationId xmlns:a16="http://schemas.microsoft.com/office/drawing/2014/main" id="{9811CA26-128E-4436-8418-708D61DB7B83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</p:grpSp>
      <p:sp>
        <p:nvSpPr>
          <p:cNvPr id="42" name="Google Shape;86;p17">
            <a:extLst>
              <a:ext uri="{FF2B5EF4-FFF2-40B4-BE49-F238E27FC236}">
                <a16:creationId xmlns:a16="http://schemas.microsoft.com/office/drawing/2014/main" id="{EA271076-EE59-4150-85AE-B22FEF3920C3}"/>
              </a:ext>
            </a:extLst>
          </p:cNvPr>
          <p:cNvSpPr txBox="1">
            <a:spLocks/>
          </p:cNvSpPr>
          <p:nvPr/>
        </p:nvSpPr>
        <p:spPr>
          <a:xfrm>
            <a:off x="609600" y="368163"/>
            <a:ext cx="9014691" cy="80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SG" dirty="0"/>
              <a:t>Model Testing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251470C-5539-4B25-A525-6EA127535465}"/>
              </a:ext>
            </a:extLst>
          </p:cNvPr>
          <p:cNvSpPr>
            <a:spLocks noChangeAspect="1"/>
          </p:cNvSpPr>
          <p:nvPr/>
        </p:nvSpPr>
        <p:spPr>
          <a:xfrm>
            <a:off x="1432085" y="3837587"/>
            <a:ext cx="731520" cy="731520"/>
          </a:xfrm>
          <a:prstGeom prst="ellipse">
            <a:avLst/>
          </a:prstGeom>
          <a:noFill/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4" name="Google Shape;353;p40">
            <a:extLst>
              <a:ext uri="{FF2B5EF4-FFF2-40B4-BE49-F238E27FC236}">
                <a16:creationId xmlns:a16="http://schemas.microsoft.com/office/drawing/2014/main" id="{FB2F0883-F5F5-4723-890B-07BB8F5888F4}"/>
              </a:ext>
            </a:extLst>
          </p:cNvPr>
          <p:cNvGrpSpPr/>
          <p:nvPr/>
        </p:nvGrpSpPr>
        <p:grpSpPr>
          <a:xfrm>
            <a:off x="1548793" y="4005404"/>
            <a:ext cx="473733" cy="416551"/>
            <a:chOff x="1928175" y="312600"/>
            <a:chExt cx="425000" cy="3737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Google Shape;354;p40">
              <a:extLst>
                <a:ext uri="{FF2B5EF4-FFF2-40B4-BE49-F238E27FC236}">
                  <a16:creationId xmlns:a16="http://schemas.microsoft.com/office/drawing/2014/main" id="{A601738A-E2FA-4676-9FC2-4109D929765C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48" name="Google Shape;355;p40">
              <a:extLst>
                <a:ext uri="{FF2B5EF4-FFF2-40B4-BE49-F238E27FC236}">
                  <a16:creationId xmlns:a16="http://schemas.microsoft.com/office/drawing/2014/main" id="{B3864062-6439-4DAE-953A-1DF8E74E3652}"/>
                </a:ext>
              </a:extLst>
            </p:cNvPr>
            <p:cNvSpPr/>
            <p:nvPr/>
          </p:nvSpPr>
          <p:spPr>
            <a:xfrm>
              <a:off x="1961719" y="339968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B4C249E3-8CD1-4598-BCDC-9E75FA7A0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5895" y="5907180"/>
            <a:ext cx="470716" cy="73222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4921EC6-1856-4D15-994E-46954EBDC836}"/>
              </a:ext>
            </a:extLst>
          </p:cNvPr>
          <p:cNvSpPr txBox="1"/>
          <p:nvPr/>
        </p:nvSpPr>
        <p:spPr>
          <a:xfrm>
            <a:off x="676376" y="2829393"/>
            <a:ext cx="2269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Web-scraping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8C0E9A-5D23-4BF8-8AE5-3CA55B668435}"/>
              </a:ext>
            </a:extLst>
          </p:cNvPr>
          <p:cNvSpPr txBox="1"/>
          <p:nvPr/>
        </p:nvSpPr>
        <p:spPr>
          <a:xfrm>
            <a:off x="2987867" y="3810193"/>
            <a:ext cx="1942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Dataset Preparation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250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0">
            <a:extLst>
              <a:ext uri="{FF2B5EF4-FFF2-40B4-BE49-F238E27FC236}">
                <a16:creationId xmlns:a16="http://schemas.microsoft.com/office/drawing/2014/main" id="{63C6E5C0-CF62-4D57-8729-210A7AEE1048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0" y="4965681"/>
            <a:ext cx="3001168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11">
            <a:extLst>
              <a:ext uri="{FF2B5EF4-FFF2-40B4-BE49-F238E27FC236}">
                <a16:creationId xmlns:a16="http://schemas.microsoft.com/office/drawing/2014/main" id="{21B37C3F-3544-4346-AEA9-09BA764C122D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 flipV="1">
            <a:off x="3164911" y="4587719"/>
            <a:ext cx="1647549" cy="37796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3">
            <a:extLst>
              <a:ext uri="{FF2B5EF4-FFF2-40B4-BE49-F238E27FC236}">
                <a16:creationId xmlns:a16="http://schemas.microsoft.com/office/drawing/2014/main" id="{25C1275E-576E-4691-B15E-7E2D2C6DAF1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7436645" y="3725001"/>
            <a:ext cx="2108881" cy="37741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17">
            <a:extLst>
              <a:ext uri="{FF2B5EF4-FFF2-40B4-BE49-F238E27FC236}">
                <a16:creationId xmlns:a16="http://schemas.microsoft.com/office/drawing/2014/main" id="{44B95399-856D-491D-A833-F6315064D8CA}"/>
              </a:ext>
            </a:extLst>
          </p:cNvPr>
          <p:cNvSpPr/>
          <p:nvPr/>
        </p:nvSpPr>
        <p:spPr>
          <a:xfrm>
            <a:off x="3001169" y="4883810"/>
            <a:ext cx="163743" cy="163743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180BF080-F1EB-4443-862D-0E9AE2EDEACD}"/>
              </a:ext>
            </a:extLst>
          </p:cNvPr>
          <p:cNvSpPr/>
          <p:nvPr/>
        </p:nvSpPr>
        <p:spPr>
          <a:xfrm>
            <a:off x="4788481" y="4447955"/>
            <a:ext cx="163743" cy="163743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21">
            <a:extLst>
              <a:ext uri="{FF2B5EF4-FFF2-40B4-BE49-F238E27FC236}">
                <a16:creationId xmlns:a16="http://schemas.microsoft.com/office/drawing/2014/main" id="{DFE855CF-3906-4901-9E4A-38DFFB9DE1B1}"/>
              </a:ext>
            </a:extLst>
          </p:cNvPr>
          <p:cNvSpPr/>
          <p:nvPr/>
        </p:nvSpPr>
        <p:spPr>
          <a:xfrm>
            <a:off x="9545526" y="3643130"/>
            <a:ext cx="163743" cy="163743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C171D-6776-4265-8486-FA795E2A374F}"/>
              </a:ext>
            </a:extLst>
          </p:cNvPr>
          <p:cNvSpPr txBox="1"/>
          <p:nvPr/>
        </p:nvSpPr>
        <p:spPr>
          <a:xfrm>
            <a:off x="4051293" y="4039562"/>
            <a:ext cx="74450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9B6BDE-701B-4224-AA53-B4603C63A4DD}"/>
              </a:ext>
            </a:extLst>
          </p:cNvPr>
          <p:cNvSpPr txBox="1"/>
          <p:nvPr/>
        </p:nvSpPr>
        <p:spPr>
          <a:xfrm>
            <a:off x="7051379" y="4244005"/>
            <a:ext cx="74450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04EF91-8FDF-4156-8288-D4EA728FF76B}"/>
              </a:ext>
            </a:extLst>
          </p:cNvPr>
          <p:cNvSpPr txBox="1"/>
          <p:nvPr/>
        </p:nvSpPr>
        <p:spPr>
          <a:xfrm>
            <a:off x="2394592" y="4258900"/>
            <a:ext cx="1731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Room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A1A5C9-02AA-43FD-BAA2-744F1B8D843F}"/>
              </a:ext>
            </a:extLst>
          </p:cNvPr>
          <p:cNvSpPr txBox="1"/>
          <p:nvPr/>
        </p:nvSpPr>
        <p:spPr>
          <a:xfrm>
            <a:off x="7647755" y="4365784"/>
            <a:ext cx="1731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Messy Room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E072BB-92BE-4815-B575-086E47386FD2}"/>
              </a:ext>
            </a:extLst>
          </p:cNvPr>
          <p:cNvSpPr txBox="1"/>
          <p:nvPr/>
        </p:nvSpPr>
        <p:spPr>
          <a:xfrm>
            <a:off x="2672045" y="5321943"/>
            <a:ext cx="74450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1EA7FD-7921-41C5-B8C7-F7EE225D4E2C}"/>
              </a:ext>
            </a:extLst>
          </p:cNvPr>
          <p:cNvSpPr txBox="1"/>
          <p:nvPr/>
        </p:nvSpPr>
        <p:spPr>
          <a:xfrm>
            <a:off x="2212636" y="5906718"/>
            <a:ext cx="1731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Bad Excuse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7" name="Straight Connector 15">
            <a:extLst>
              <a:ext uri="{FF2B5EF4-FFF2-40B4-BE49-F238E27FC236}">
                <a16:creationId xmlns:a16="http://schemas.microsoft.com/office/drawing/2014/main" id="{5BDDD556-0A40-49E1-A156-F47AD2CA54AB}"/>
              </a:ext>
            </a:extLst>
          </p:cNvPr>
          <p:cNvCxnSpPr>
            <a:cxnSpLocks/>
          </p:cNvCxnSpPr>
          <p:nvPr/>
        </p:nvCxnSpPr>
        <p:spPr>
          <a:xfrm flipH="1">
            <a:off x="9615407" y="2272438"/>
            <a:ext cx="23979" cy="137069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4461E422-9AD2-4832-8391-4AA33D795AC1}"/>
              </a:ext>
            </a:extLst>
          </p:cNvPr>
          <p:cNvCxnSpPr>
            <a:cxnSpLocks/>
          </p:cNvCxnSpPr>
          <p:nvPr/>
        </p:nvCxnSpPr>
        <p:spPr>
          <a:xfrm flipV="1">
            <a:off x="9188260" y="2236936"/>
            <a:ext cx="455940" cy="43856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1">
            <a:extLst>
              <a:ext uri="{FF2B5EF4-FFF2-40B4-BE49-F238E27FC236}">
                <a16:creationId xmlns:a16="http://schemas.microsoft.com/office/drawing/2014/main" id="{85FA6737-0C2B-463F-A2D9-DEF2B9F3D7B2}"/>
              </a:ext>
            </a:extLst>
          </p:cNvPr>
          <p:cNvCxnSpPr>
            <a:cxnSpLocks/>
          </p:cNvCxnSpPr>
          <p:nvPr/>
        </p:nvCxnSpPr>
        <p:spPr>
          <a:xfrm flipH="1" flipV="1">
            <a:off x="9625917" y="2235240"/>
            <a:ext cx="433376" cy="41685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19">
            <a:extLst>
              <a:ext uri="{FF2B5EF4-FFF2-40B4-BE49-F238E27FC236}">
                <a16:creationId xmlns:a16="http://schemas.microsoft.com/office/drawing/2014/main" id="{62899F6D-BB92-4FAF-B80A-3C16F34E6A9F}"/>
              </a:ext>
            </a:extLst>
          </p:cNvPr>
          <p:cNvSpPr/>
          <p:nvPr/>
        </p:nvSpPr>
        <p:spPr>
          <a:xfrm>
            <a:off x="7372309" y="3994618"/>
            <a:ext cx="163743" cy="163743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1" name="그룹 94">
            <a:extLst>
              <a:ext uri="{FF2B5EF4-FFF2-40B4-BE49-F238E27FC236}">
                <a16:creationId xmlns:a16="http://schemas.microsoft.com/office/drawing/2014/main" id="{429607B9-C9E5-491E-B0CA-968D1B0E064B}"/>
              </a:ext>
            </a:extLst>
          </p:cNvPr>
          <p:cNvGrpSpPr/>
          <p:nvPr/>
        </p:nvGrpSpPr>
        <p:grpSpPr>
          <a:xfrm>
            <a:off x="4428446" y="1653942"/>
            <a:ext cx="3446039" cy="2794015"/>
            <a:chOff x="4428445" y="1653940"/>
            <a:chExt cx="3446039" cy="2794015"/>
          </a:xfrm>
        </p:grpSpPr>
        <p:cxnSp>
          <p:nvCxnSpPr>
            <p:cNvPr id="32" name="Straight Connector 12">
              <a:extLst>
                <a:ext uri="{FF2B5EF4-FFF2-40B4-BE49-F238E27FC236}">
                  <a16:creationId xmlns:a16="http://schemas.microsoft.com/office/drawing/2014/main" id="{93D4BBBC-4ABA-4033-B099-7FFE52EEA662}"/>
                </a:ext>
              </a:extLst>
            </p:cNvPr>
            <p:cNvCxnSpPr>
              <a:cxnSpLocks/>
            </p:cNvCxnSpPr>
            <p:nvPr/>
          </p:nvCxnSpPr>
          <p:spPr>
            <a:xfrm>
              <a:off x="4428445" y="3083840"/>
              <a:ext cx="441906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4">
              <a:extLst>
                <a:ext uri="{FF2B5EF4-FFF2-40B4-BE49-F238E27FC236}">
                  <a16:creationId xmlns:a16="http://schemas.microsoft.com/office/drawing/2014/main" id="{C98B58E8-1909-4C40-BB94-629AA9CAA79A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4870351" y="3051450"/>
              <a:ext cx="2036" cy="1396505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12">
              <a:extLst>
                <a:ext uri="{FF2B5EF4-FFF2-40B4-BE49-F238E27FC236}">
                  <a16:creationId xmlns:a16="http://schemas.microsoft.com/office/drawing/2014/main" id="{A9935955-D6F9-4077-9A3B-A7EC7F26D89A}"/>
                </a:ext>
              </a:extLst>
            </p:cNvPr>
            <p:cNvCxnSpPr>
              <a:cxnSpLocks/>
            </p:cNvCxnSpPr>
            <p:nvPr/>
          </p:nvCxnSpPr>
          <p:spPr>
            <a:xfrm>
              <a:off x="7402022" y="3087232"/>
              <a:ext cx="441906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4">
              <a:extLst>
                <a:ext uri="{FF2B5EF4-FFF2-40B4-BE49-F238E27FC236}">
                  <a16:creationId xmlns:a16="http://schemas.microsoft.com/office/drawing/2014/main" id="{0329AF5C-A896-40F5-9791-BBA5857BCC63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7410620" y="3085536"/>
              <a:ext cx="43559" cy="909082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11">
              <a:extLst>
                <a:ext uri="{FF2B5EF4-FFF2-40B4-BE49-F238E27FC236}">
                  <a16:creationId xmlns:a16="http://schemas.microsoft.com/office/drawing/2014/main" id="{387055E0-CBE1-4F3E-A386-AB5A73F6CA55}"/>
                </a:ext>
              </a:extLst>
            </p:cNvPr>
            <p:cNvCxnSpPr>
              <a:cxnSpLocks/>
            </p:cNvCxnSpPr>
            <p:nvPr/>
          </p:nvCxnSpPr>
          <p:spPr>
            <a:xfrm>
              <a:off x="6881121" y="1653940"/>
              <a:ext cx="0" cy="73573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11">
              <a:extLst>
                <a:ext uri="{FF2B5EF4-FFF2-40B4-BE49-F238E27FC236}">
                  <a16:creationId xmlns:a16="http://schemas.microsoft.com/office/drawing/2014/main" id="{9B0F2B7C-F2D8-4ED0-A747-8084C43E88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8445" y="1839083"/>
              <a:ext cx="1729391" cy="1244757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11">
              <a:extLst>
                <a:ext uri="{FF2B5EF4-FFF2-40B4-BE49-F238E27FC236}">
                  <a16:creationId xmlns:a16="http://schemas.microsoft.com/office/drawing/2014/main" id="{31B1012E-CAFC-47EE-80C8-9E490088D6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9199" y="2648081"/>
              <a:ext cx="625285" cy="43576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11">
              <a:extLst>
                <a:ext uri="{FF2B5EF4-FFF2-40B4-BE49-F238E27FC236}">
                  <a16:creationId xmlns:a16="http://schemas.microsoft.com/office/drawing/2014/main" id="{A67F9C8E-222C-4862-9AFE-266F018DAC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1669" y="1837388"/>
              <a:ext cx="733556" cy="53116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1">
              <a:extLst>
                <a:ext uri="{FF2B5EF4-FFF2-40B4-BE49-F238E27FC236}">
                  <a16:creationId xmlns:a16="http://schemas.microsoft.com/office/drawing/2014/main" id="{56ED82A6-7F2D-48F9-83E9-D2BA2825F36E}"/>
                </a:ext>
              </a:extLst>
            </p:cNvPr>
            <p:cNvCxnSpPr>
              <a:cxnSpLocks/>
            </p:cNvCxnSpPr>
            <p:nvPr/>
          </p:nvCxnSpPr>
          <p:spPr>
            <a:xfrm>
              <a:off x="7249199" y="1653940"/>
              <a:ext cx="0" cy="98863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2">
              <a:extLst>
                <a:ext uri="{FF2B5EF4-FFF2-40B4-BE49-F238E27FC236}">
                  <a16:creationId xmlns:a16="http://schemas.microsoft.com/office/drawing/2014/main" id="{B080A527-70BB-4C0D-9AEE-09FE05A9ED75}"/>
                </a:ext>
              </a:extLst>
            </p:cNvPr>
            <p:cNvCxnSpPr>
              <a:cxnSpLocks/>
            </p:cNvCxnSpPr>
            <p:nvPr/>
          </p:nvCxnSpPr>
          <p:spPr>
            <a:xfrm>
              <a:off x="6870101" y="1653940"/>
              <a:ext cx="379098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93">
            <a:extLst>
              <a:ext uri="{FF2B5EF4-FFF2-40B4-BE49-F238E27FC236}">
                <a16:creationId xmlns:a16="http://schemas.microsoft.com/office/drawing/2014/main" id="{75A71342-0259-46E8-9CCC-5A644613C44A}"/>
              </a:ext>
            </a:extLst>
          </p:cNvPr>
          <p:cNvGrpSpPr/>
          <p:nvPr/>
        </p:nvGrpSpPr>
        <p:grpSpPr>
          <a:xfrm>
            <a:off x="6274839" y="2909423"/>
            <a:ext cx="837477" cy="850987"/>
            <a:chOff x="5951998" y="2924697"/>
            <a:chExt cx="1104830" cy="1122653"/>
          </a:xfrm>
        </p:grpSpPr>
        <p:sp>
          <p:nvSpPr>
            <p:cNvPr id="43" name="직사각형 79">
              <a:extLst>
                <a:ext uri="{FF2B5EF4-FFF2-40B4-BE49-F238E27FC236}">
                  <a16:creationId xmlns:a16="http://schemas.microsoft.com/office/drawing/2014/main" id="{42A0CD52-A4E7-459C-87A2-A368D1C03CEC}"/>
                </a:ext>
              </a:extLst>
            </p:cNvPr>
            <p:cNvSpPr/>
            <p:nvPr/>
          </p:nvSpPr>
          <p:spPr>
            <a:xfrm>
              <a:off x="5951998" y="2924697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90">
              <a:extLst>
                <a:ext uri="{FF2B5EF4-FFF2-40B4-BE49-F238E27FC236}">
                  <a16:creationId xmlns:a16="http://schemas.microsoft.com/office/drawing/2014/main" id="{7900846E-520E-4F77-9622-216CA9A21BCF}"/>
                </a:ext>
              </a:extLst>
            </p:cNvPr>
            <p:cNvSpPr/>
            <p:nvPr/>
          </p:nvSpPr>
          <p:spPr>
            <a:xfrm>
              <a:off x="6543937" y="2924697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91">
              <a:extLst>
                <a:ext uri="{FF2B5EF4-FFF2-40B4-BE49-F238E27FC236}">
                  <a16:creationId xmlns:a16="http://schemas.microsoft.com/office/drawing/2014/main" id="{FF84211B-86E8-44F2-B4CF-75C83A6D21FD}"/>
                </a:ext>
              </a:extLst>
            </p:cNvPr>
            <p:cNvSpPr/>
            <p:nvPr/>
          </p:nvSpPr>
          <p:spPr>
            <a:xfrm>
              <a:off x="5951998" y="3534459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92">
              <a:extLst>
                <a:ext uri="{FF2B5EF4-FFF2-40B4-BE49-F238E27FC236}">
                  <a16:creationId xmlns:a16="http://schemas.microsoft.com/office/drawing/2014/main" id="{CDC9330A-126B-4711-8C82-604DAD8F8D23}"/>
                </a:ext>
              </a:extLst>
            </p:cNvPr>
            <p:cNvSpPr/>
            <p:nvPr/>
          </p:nvSpPr>
          <p:spPr>
            <a:xfrm>
              <a:off x="6543937" y="3534459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E98FCD13-1A33-48E5-9EB9-4EE657F94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094" y="3005213"/>
            <a:ext cx="2360519" cy="116609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D166476-44D6-4793-A693-9F8ED60FE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275" y="4813780"/>
            <a:ext cx="1729391" cy="175324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56DCD20-B48A-4690-A15A-B161E3F21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9693" y="1155032"/>
            <a:ext cx="819151" cy="86677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91D0227-9D1D-449A-A43E-4ACE09631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733" y="5053022"/>
            <a:ext cx="1599255" cy="1707391"/>
          </a:xfrm>
          <a:prstGeom prst="rect">
            <a:avLst/>
          </a:prstGeom>
        </p:spPr>
      </p:pic>
      <p:sp>
        <p:nvSpPr>
          <p:cNvPr id="47" name="Google Shape;86;p17">
            <a:extLst>
              <a:ext uri="{FF2B5EF4-FFF2-40B4-BE49-F238E27FC236}">
                <a16:creationId xmlns:a16="http://schemas.microsoft.com/office/drawing/2014/main" id="{2581262C-7F3C-46C2-8ABE-9DBDE9C95A16}"/>
              </a:ext>
            </a:extLst>
          </p:cNvPr>
          <p:cNvSpPr txBox="1">
            <a:spLocks/>
          </p:cNvSpPr>
          <p:nvPr/>
        </p:nvSpPr>
        <p:spPr>
          <a:xfrm>
            <a:off x="979240" y="542269"/>
            <a:ext cx="9637986" cy="80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SG" dirty="0"/>
              <a:t>Model Testing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F336CA-06A2-464C-8828-198AB595C965}"/>
              </a:ext>
            </a:extLst>
          </p:cNvPr>
          <p:cNvSpPr/>
          <p:nvPr/>
        </p:nvSpPr>
        <p:spPr>
          <a:xfrm>
            <a:off x="2786353" y="6175639"/>
            <a:ext cx="1196161" cy="400110"/>
          </a:xfrm>
          <a:prstGeom prst="rect">
            <a:avLst/>
          </a:prstGeom>
          <a:solidFill>
            <a:srgbClr val="009300"/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cs typeface="Arial" pitchFamily="34" charset="0"/>
              </a:rPr>
              <a:t>100.00%</a:t>
            </a:r>
            <a:endParaRPr lang="en-SG" sz="2000" dirty="0">
              <a:solidFill>
                <a:schemeClr val="bg1"/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09FDF9EE-FF35-4B06-AB77-077C4CAF8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95895" y="5907180"/>
            <a:ext cx="470716" cy="7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5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0">
            <a:extLst>
              <a:ext uri="{FF2B5EF4-FFF2-40B4-BE49-F238E27FC236}">
                <a16:creationId xmlns:a16="http://schemas.microsoft.com/office/drawing/2014/main" id="{63C6E5C0-CF62-4D57-8729-210A7AEE1048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0" y="4965681"/>
            <a:ext cx="3001168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11">
            <a:extLst>
              <a:ext uri="{FF2B5EF4-FFF2-40B4-BE49-F238E27FC236}">
                <a16:creationId xmlns:a16="http://schemas.microsoft.com/office/drawing/2014/main" id="{21B37C3F-3544-4346-AEA9-09BA764C122D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 flipV="1">
            <a:off x="3164911" y="4587719"/>
            <a:ext cx="1647549" cy="37796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3">
            <a:extLst>
              <a:ext uri="{FF2B5EF4-FFF2-40B4-BE49-F238E27FC236}">
                <a16:creationId xmlns:a16="http://schemas.microsoft.com/office/drawing/2014/main" id="{25C1275E-576E-4691-B15E-7E2D2C6DAF1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7436645" y="3725001"/>
            <a:ext cx="2108881" cy="37741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17">
            <a:extLst>
              <a:ext uri="{FF2B5EF4-FFF2-40B4-BE49-F238E27FC236}">
                <a16:creationId xmlns:a16="http://schemas.microsoft.com/office/drawing/2014/main" id="{44B95399-856D-491D-A833-F6315064D8CA}"/>
              </a:ext>
            </a:extLst>
          </p:cNvPr>
          <p:cNvSpPr/>
          <p:nvPr/>
        </p:nvSpPr>
        <p:spPr>
          <a:xfrm>
            <a:off x="3001169" y="4883810"/>
            <a:ext cx="163743" cy="163743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180BF080-F1EB-4443-862D-0E9AE2EDEACD}"/>
              </a:ext>
            </a:extLst>
          </p:cNvPr>
          <p:cNvSpPr/>
          <p:nvPr/>
        </p:nvSpPr>
        <p:spPr>
          <a:xfrm>
            <a:off x="4788481" y="4447955"/>
            <a:ext cx="163743" cy="163743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21">
            <a:extLst>
              <a:ext uri="{FF2B5EF4-FFF2-40B4-BE49-F238E27FC236}">
                <a16:creationId xmlns:a16="http://schemas.microsoft.com/office/drawing/2014/main" id="{DFE855CF-3906-4901-9E4A-38DFFB9DE1B1}"/>
              </a:ext>
            </a:extLst>
          </p:cNvPr>
          <p:cNvSpPr/>
          <p:nvPr/>
        </p:nvSpPr>
        <p:spPr>
          <a:xfrm>
            <a:off x="9545526" y="3643130"/>
            <a:ext cx="163743" cy="163743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C171D-6776-4265-8486-FA795E2A374F}"/>
              </a:ext>
            </a:extLst>
          </p:cNvPr>
          <p:cNvSpPr txBox="1"/>
          <p:nvPr/>
        </p:nvSpPr>
        <p:spPr>
          <a:xfrm>
            <a:off x="4051293" y="4039562"/>
            <a:ext cx="74450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9B6BDE-701B-4224-AA53-B4603C63A4DD}"/>
              </a:ext>
            </a:extLst>
          </p:cNvPr>
          <p:cNvSpPr txBox="1"/>
          <p:nvPr/>
        </p:nvSpPr>
        <p:spPr>
          <a:xfrm>
            <a:off x="7051379" y="4244005"/>
            <a:ext cx="74450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04EF91-8FDF-4156-8288-D4EA728FF76B}"/>
              </a:ext>
            </a:extLst>
          </p:cNvPr>
          <p:cNvSpPr txBox="1"/>
          <p:nvPr/>
        </p:nvSpPr>
        <p:spPr>
          <a:xfrm>
            <a:off x="2394592" y="4258900"/>
            <a:ext cx="1731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Room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A1A5C9-02AA-43FD-BAA2-744F1B8D843F}"/>
              </a:ext>
            </a:extLst>
          </p:cNvPr>
          <p:cNvSpPr txBox="1"/>
          <p:nvPr/>
        </p:nvSpPr>
        <p:spPr>
          <a:xfrm>
            <a:off x="7647755" y="4365784"/>
            <a:ext cx="1731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Messy Room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E072BB-92BE-4815-B575-086E47386FD2}"/>
              </a:ext>
            </a:extLst>
          </p:cNvPr>
          <p:cNvSpPr txBox="1"/>
          <p:nvPr/>
        </p:nvSpPr>
        <p:spPr>
          <a:xfrm>
            <a:off x="2672045" y="5321943"/>
            <a:ext cx="74450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1EA7FD-7921-41C5-B8C7-F7EE225D4E2C}"/>
              </a:ext>
            </a:extLst>
          </p:cNvPr>
          <p:cNvSpPr txBox="1"/>
          <p:nvPr/>
        </p:nvSpPr>
        <p:spPr>
          <a:xfrm>
            <a:off x="2212636" y="5906718"/>
            <a:ext cx="1731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Bad Excuse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7" name="Straight Connector 15">
            <a:extLst>
              <a:ext uri="{FF2B5EF4-FFF2-40B4-BE49-F238E27FC236}">
                <a16:creationId xmlns:a16="http://schemas.microsoft.com/office/drawing/2014/main" id="{5BDDD556-0A40-49E1-A156-F47AD2CA54AB}"/>
              </a:ext>
            </a:extLst>
          </p:cNvPr>
          <p:cNvCxnSpPr>
            <a:cxnSpLocks/>
          </p:cNvCxnSpPr>
          <p:nvPr/>
        </p:nvCxnSpPr>
        <p:spPr>
          <a:xfrm flipH="1">
            <a:off x="9615407" y="2272438"/>
            <a:ext cx="23979" cy="137069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4461E422-9AD2-4832-8391-4AA33D795AC1}"/>
              </a:ext>
            </a:extLst>
          </p:cNvPr>
          <p:cNvCxnSpPr>
            <a:cxnSpLocks/>
          </p:cNvCxnSpPr>
          <p:nvPr/>
        </p:nvCxnSpPr>
        <p:spPr>
          <a:xfrm flipV="1">
            <a:off x="9188260" y="2236936"/>
            <a:ext cx="455940" cy="43856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1">
            <a:extLst>
              <a:ext uri="{FF2B5EF4-FFF2-40B4-BE49-F238E27FC236}">
                <a16:creationId xmlns:a16="http://schemas.microsoft.com/office/drawing/2014/main" id="{85FA6737-0C2B-463F-A2D9-DEF2B9F3D7B2}"/>
              </a:ext>
            </a:extLst>
          </p:cNvPr>
          <p:cNvCxnSpPr>
            <a:cxnSpLocks/>
          </p:cNvCxnSpPr>
          <p:nvPr/>
        </p:nvCxnSpPr>
        <p:spPr>
          <a:xfrm flipH="1" flipV="1">
            <a:off x="9625917" y="2235240"/>
            <a:ext cx="433376" cy="41685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19">
            <a:extLst>
              <a:ext uri="{FF2B5EF4-FFF2-40B4-BE49-F238E27FC236}">
                <a16:creationId xmlns:a16="http://schemas.microsoft.com/office/drawing/2014/main" id="{62899F6D-BB92-4FAF-B80A-3C16F34E6A9F}"/>
              </a:ext>
            </a:extLst>
          </p:cNvPr>
          <p:cNvSpPr/>
          <p:nvPr/>
        </p:nvSpPr>
        <p:spPr>
          <a:xfrm>
            <a:off x="7372309" y="3994618"/>
            <a:ext cx="163743" cy="163743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1" name="그룹 94">
            <a:extLst>
              <a:ext uri="{FF2B5EF4-FFF2-40B4-BE49-F238E27FC236}">
                <a16:creationId xmlns:a16="http://schemas.microsoft.com/office/drawing/2014/main" id="{429607B9-C9E5-491E-B0CA-968D1B0E064B}"/>
              </a:ext>
            </a:extLst>
          </p:cNvPr>
          <p:cNvGrpSpPr/>
          <p:nvPr/>
        </p:nvGrpSpPr>
        <p:grpSpPr>
          <a:xfrm>
            <a:off x="4428446" y="1653942"/>
            <a:ext cx="3446039" cy="2794015"/>
            <a:chOff x="4428445" y="1653940"/>
            <a:chExt cx="3446039" cy="2794015"/>
          </a:xfrm>
        </p:grpSpPr>
        <p:cxnSp>
          <p:nvCxnSpPr>
            <p:cNvPr id="32" name="Straight Connector 12">
              <a:extLst>
                <a:ext uri="{FF2B5EF4-FFF2-40B4-BE49-F238E27FC236}">
                  <a16:creationId xmlns:a16="http://schemas.microsoft.com/office/drawing/2014/main" id="{93D4BBBC-4ABA-4033-B099-7FFE52EEA662}"/>
                </a:ext>
              </a:extLst>
            </p:cNvPr>
            <p:cNvCxnSpPr>
              <a:cxnSpLocks/>
            </p:cNvCxnSpPr>
            <p:nvPr/>
          </p:nvCxnSpPr>
          <p:spPr>
            <a:xfrm>
              <a:off x="4428445" y="3083840"/>
              <a:ext cx="441906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4">
              <a:extLst>
                <a:ext uri="{FF2B5EF4-FFF2-40B4-BE49-F238E27FC236}">
                  <a16:creationId xmlns:a16="http://schemas.microsoft.com/office/drawing/2014/main" id="{C98B58E8-1909-4C40-BB94-629AA9CAA79A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4870351" y="3051450"/>
              <a:ext cx="2036" cy="1396505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12">
              <a:extLst>
                <a:ext uri="{FF2B5EF4-FFF2-40B4-BE49-F238E27FC236}">
                  <a16:creationId xmlns:a16="http://schemas.microsoft.com/office/drawing/2014/main" id="{A9935955-D6F9-4077-9A3B-A7EC7F26D89A}"/>
                </a:ext>
              </a:extLst>
            </p:cNvPr>
            <p:cNvCxnSpPr>
              <a:cxnSpLocks/>
            </p:cNvCxnSpPr>
            <p:nvPr/>
          </p:nvCxnSpPr>
          <p:spPr>
            <a:xfrm>
              <a:off x="7402022" y="3087232"/>
              <a:ext cx="441906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4">
              <a:extLst>
                <a:ext uri="{FF2B5EF4-FFF2-40B4-BE49-F238E27FC236}">
                  <a16:creationId xmlns:a16="http://schemas.microsoft.com/office/drawing/2014/main" id="{0329AF5C-A896-40F5-9791-BBA5857BCC63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7410620" y="3085536"/>
              <a:ext cx="43559" cy="909082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11">
              <a:extLst>
                <a:ext uri="{FF2B5EF4-FFF2-40B4-BE49-F238E27FC236}">
                  <a16:creationId xmlns:a16="http://schemas.microsoft.com/office/drawing/2014/main" id="{387055E0-CBE1-4F3E-A386-AB5A73F6CA55}"/>
                </a:ext>
              </a:extLst>
            </p:cNvPr>
            <p:cNvCxnSpPr>
              <a:cxnSpLocks/>
            </p:cNvCxnSpPr>
            <p:nvPr/>
          </p:nvCxnSpPr>
          <p:spPr>
            <a:xfrm>
              <a:off x="6881121" y="1653940"/>
              <a:ext cx="0" cy="73573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11">
              <a:extLst>
                <a:ext uri="{FF2B5EF4-FFF2-40B4-BE49-F238E27FC236}">
                  <a16:creationId xmlns:a16="http://schemas.microsoft.com/office/drawing/2014/main" id="{9B0F2B7C-F2D8-4ED0-A747-8084C43E88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8445" y="1839083"/>
              <a:ext cx="1729391" cy="1244757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11">
              <a:extLst>
                <a:ext uri="{FF2B5EF4-FFF2-40B4-BE49-F238E27FC236}">
                  <a16:creationId xmlns:a16="http://schemas.microsoft.com/office/drawing/2014/main" id="{31B1012E-CAFC-47EE-80C8-9E490088D6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9199" y="2648081"/>
              <a:ext cx="625285" cy="43576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11">
              <a:extLst>
                <a:ext uri="{FF2B5EF4-FFF2-40B4-BE49-F238E27FC236}">
                  <a16:creationId xmlns:a16="http://schemas.microsoft.com/office/drawing/2014/main" id="{A67F9C8E-222C-4862-9AFE-266F018DAC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1669" y="1837388"/>
              <a:ext cx="733556" cy="53116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1">
              <a:extLst>
                <a:ext uri="{FF2B5EF4-FFF2-40B4-BE49-F238E27FC236}">
                  <a16:creationId xmlns:a16="http://schemas.microsoft.com/office/drawing/2014/main" id="{56ED82A6-7F2D-48F9-83E9-D2BA2825F36E}"/>
                </a:ext>
              </a:extLst>
            </p:cNvPr>
            <p:cNvCxnSpPr>
              <a:cxnSpLocks/>
            </p:cNvCxnSpPr>
            <p:nvPr/>
          </p:nvCxnSpPr>
          <p:spPr>
            <a:xfrm>
              <a:off x="7249199" y="1653940"/>
              <a:ext cx="0" cy="98863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2">
              <a:extLst>
                <a:ext uri="{FF2B5EF4-FFF2-40B4-BE49-F238E27FC236}">
                  <a16:creationId xmlns:a16="http://schemas.microsoft.com/office/drawing/2014/main" id="{B080A527-70BB-4C0D-9AEE-09FE05A9ED75}"/>
                </a:ext>
              </a:extLst>
            </p:cNvPr>
            <p:cNvCxnSpPr>
              <a:cxnSpLocks/>
            </p:cNvCxnSpPr>
            <p:nvPr/>
          </p:nvCxnSpPr>
          <p:spPr>
            <a:xfrm>
              <a:off x="6870101" y="1653940"/>
              <a:ext cx="379098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93">
            <a:extLst>
              <a:ext uri="{FF2B5EF4-FFF2-40B4-BE49-F238E27FC236}">
                <a16:creationId xmlns:a16="http://schemas.microsoft.com/office/drawing/2014/main" id="{75A71342-0259-46E8-9CCC-5A644613C44A}"/>
              </a:ext>
            </a:extLst>
          </p:cNvPr>
          <p:cNvGrpSpPr/>
          <p:nvPr/>
        </p:nvGrpSpPr>
        <p:grpSpPr>
          <a:xfrm>
            <a:off x="6274839" y="2909423"/>
            <a:ext cx="837477" cy="850987"/>
            <a:chOff x="5951998" y="2924697"/>
            <a:chExt cx="1104830" cy="1122653"/>
          </a:xfrm>
        </p:grpSpPr>
        <p:sp>
          <p:nvSpPr>
            <p:cNvPr id="43" name="직사각형 79">
              <a:extLst>
                <a:ext uri="{FF2B5EF4-FFF2-40B4-BE49-F238E27FC236}">
                  <a16:creationId xmlns:a16="http://schemas.microsoft.com/office/drawing/2014/main" id="{42A0CD52-A4E7-459C-87A2-A368D1C03CEC}"/>
                </a:ext>
              </a:extLst>
            </p:cNvPr>
            <p:cNvSpPr/>
            <p:nvPr/>
          </p:nvSpPr>
          <p:spPr>
            <a:xfrm>
              <a:off x="5951998" y="2924697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90">
              <a:extLst>
                <a:ext uri="{FF2B5EF4-FFF2-40B4-BE49-F238E27FC236}">
                  <a16:creationId xmlns:a16="http://schemas.microsoft.com/office/drawing/2014/main" id="{7900846E-520E-4F77-9622-216CA9A21BCF}"/>
                </a:ext>
              </a:extLst>
            </p:cNvPr>
            <p:cNvSpPr/>
            <p:nvPr/>
          </p:nvSpPr>
          <p:spPr>
            <a:xfrm>
              <a:off x="6543937" y="2924697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91">
              <a:extLst>
                <a:ext uri="{FF2B5EF4-FFF2-40B4-BE49-F238E27FC236}">
                  <a16:creationId xmlns:a16="http://schemas.microsoft.com/office/drawing/2014/main" id="{FF84211B-86E8-44F2-B4CF-75C83A6D21FD}"/>
                </a:ext>
              </a:extLst>
            </p:cNvPr>
            <p:cNvSpPr/>
            <p:nvPr/>
          </p:nvSpPr>
          <p:spPr>
            <a:xfrm>
              <a:off x="5951998" y="3534459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92">
              <a:extLst>
                <a:ext uri="{FF2B5EF4-FFF2-40B4-BE49-F238E27FC236}">
                  <a16:creationId xmlns:a16="http://schemas.microsoft.com/office/drawing/2014/main" id="{CDC9330A-126B-4711-8C82-604DAD8F8D23}"/>
                </a:ext>
              </a:extLst>
            </p:cNvPr>
            <p:cNvSpPr/>
            <p:nvPr/>
          </p:nvSpPr>
          <p:spPr>
            <a:xfrm>
              <a:off x="6543937" y="3534459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E98FCD13-1A33-48E5-9EB9-4EE657F94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094" y="3005213"/>
            <a:ext cx="2360519" cy="116609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D166476-44D6-4793-A693-9F8ED60FE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275" y="4813780"/>
            <a:ext cx="1729391" cy="175324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56DCD20-B48A-4690-A15A-B161E3F21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9693" y="1155032"/>
            <a:ext cx="819151" cy="86677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91D0227-9D1D-449A-A43E-4ACE09631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733" y="5053022"/>
            <a:ext cx="1599255" cy="1707391"/>
          </a:xfrm>
          <a:prstGeom prst="rect">
            <a:avLst/>
          </a:prstGeom>
        </p:spPr>
      </p:pic>
      <p:sp>
        <p:nvSpPr>
          <p:cNvPr id="47" name="Google Shape;86;p17">
            <a:extLst>
              <a:ext uri="{FF2B5EF4-FFF2-40B4-BE49-F238E27FC236}">
                <a16:creationId xmlns:a16="http://schemas.microsoft.com/office/drawing/2014/main" id="{2581262C-7F3C-46C2-8ABE-9DBDE9C95A16}"/>
              </a:ext>
            </a:extLst>
          </p:cNvPr>
          <p:cNvSpPr txBox="1">
            <a:spLocks/>
          </p:cNvSpPr>
          <p:nvPr/>
        </p:nvSpPr>
        <p:spPr>
          <a:xfrm>
            <a:off x="979240" y="542269"/>
            <a:ext cx="9637986" cy="80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SG" dirty="0"/>
              <a:t>Model Testing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F336CA-06A2-464C-8828-198AB595C965}"/>
              </a:ext>
            </a:extLst>
          </p:cNvPr>
          <p:cNvSpPr/>
          <p:nvPr/>
        </p:nvSpPr>
        <p:spPr>
          <a:xfrm>
            <a:off x="2906681" y="2512771"/>
            <a:ext cx="1053494" cy="400110"/>
          </a:xfrm>
          <a:prstGeom prst="rect">
            <a:avLst/>
          </a:prstGeom>
          <a:solidFill>
            <a:srgbClr val="009300"/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cs typeface="Arial" pitchFamily="34" charset="0"/>
              </a:rPr>
              <a:t>65.75%</a:t>
            </a:r>
            <a:endParaRPr lang="en-SG" sz="2000" dirty="0">
              <a:solidFill>
                <a:schemeClr val="bg1"/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02E0858-2513-4842-806B-1F2A64C6CB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95895" y="5907180"/>
            <a:ext cx="470716" cy="7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88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0">
            <a:extLst>
              <a:ext uri="{FF2B5EF4-FFF2-40B4-BE49-F238E27FC236}">
                <a16:creationId xmlns:a16="http://schemas.microsoft.com/office/drawing/2014/main" id="{63C6E5C0-CF62-4D57-8729-210A7AEE1048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0" y="4965681"/>
            <a:ext cx="3001168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11">
            <a:extLst>
              <a:ext uri="{FF2B5EF4-FFF2-40B4-BE49-F238E27FC236}">
                <a16:creationId xmlns:a16="http://schemas.microsoft.com/office/drawing/2014/main" id="{21B37C3F-3544-4346-AEA9-09BA764C122D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 flipV="1">
            <a:off x="3164911" y="4587719"/>
            <a:ext cx="1647549" cy="37796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3">
            <a:extLst>
              <a:ext uri="{FF2B5EF4-FFF2-40B4-BE49-F238E27FC236}">
                <a16:creationId xmlns:a16="http://schemas.microsoft.com/office/drawing/2014/main" id="{25C1275E-576E-4691-B15E-7E2D2C6DAF1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7436645" y="3725001"/>
            <a:ext cx="2108881" cy="37741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17">
            <a:extLst>
              <a:ext uri="{FF2B5EF4-FFF2-40B4-BE49-F238E27FC236}">
                <a16:creationId xmlns:a16="http://schemas.microsoft.com/office/drawing/2014/main" id="{44B95399-856D-491D-A833-F6315064D8CA}"/>
              </a:ext>
            </a:extLst>
          </p:cNvPr>
          <p:cNvSpPr/>
          <p:nvPr/>
        </p:nvSpPr>
        <p:spPr>
          <a:xfrm>
            <a:off x="3001169" y="4883810"/>
            <a:ext cx="163743" cy="163743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180BF080-F1EB-4443-862D-0E9AE2EDEACD}"/>
              </a:ext>
            </a:extLst>
          </p:cNvPr>
          <p:cNvSpPr/>
          <p:nvPr/>
        </p:nvSpPr>
        <p:spPr>
          <a:xfrm>
            <a:off x="4788481" y="4447955"/>
            <a:ext cx="163743" cy="163743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21">
            <a:extLst>
              <a:ext uri="{FF2B5EF4-FFF2-40B4-BE49-F238E27FC236}">
                <a16:creationId xmlns:a16="http://schemas.microsoft.com/office/drawing/2014/main" id="{DFE855CF-3906-4901-9E4A-38DFFB9DE1B1}"/>
              </a:ext>
            </a:extLst>
          </p:cNvPr>
          <p:cNvSpPr/>
          <p:nvPr/>
        </p:nvSpPr>
        <p:spPr>
          <a:xfrm>
            <a:off x="9545526" y="3643130"/>
            <a:ext cx="163743" cy="163743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C171D-6776-4265-8486-FA795E2A374F}"/>
              </a:ext>
            </a:extLst>
          </p:cNvPr>
          <p:cNvSpPr txBox="1"/>
          <p:nvPr/>
        </p:nvSpPr>
        <p:spPr>
          <a:xfrm>
            <a:off x="4051293" y="4039562"/>
            <a:ext cx="74450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9B6BDE-701B-4224-AA53-B4603C63A4DD}"/>
              </a:ext>
            </a:extLst>
          </p:cNvPr>
          <p:cNvSpPr txBox="1"/>
          <p:nvPr/>
        </p:nvSpPr>
        <p:spPr>
          <a:xfrm>
            <a:off x="7051379" y="4244005"/>
            <a:ext cx="74450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04EF91-8FDF-4156-8288-D4EA728FF76B}"/>
              </a:ext>
            </a:extLst>
          </p:cNvPr>
          <p:cNvSpPr txBox="1"/>
          <p:nvPr/>
        </p:nvSpPr>
        <p:spPr>
          <a:xfrm>
            <a:off x="2394592" y="4258900"/>
            <a:ext cx="1731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Room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A1A5C9-02AA-43FD-BAA2-744F1B8D843F}"/>
              </a:ext>
            </a:extLst>
          </p:cNvPr>
          <p:cNvSpPr txBox="1"/>
          <p:nvPr/>
        </p:nvSpPr>
        <p:spPr>
          <a:xfrm>
            <a:off x="7647755" y="4365784"/>
            <a:ext cx="1731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Messy Room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E072BB-92BE-4815-B575-086E47386FD2}"/>
              </a:ext>
            </a:extLst>
          </p:cNvPr>
          <p:cNvSpPr txBox="1"/>
          <p:nvPr/>
        </p:nvSpPr>
        <p:spPr>
          <a:xfrm>
            <a:off x="2672045" y="5321943"/>
            <a:ext cx="74450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1EA7FD-7921-41C5-B8C7-F7EE225D4E2C}"/>
              </a:ext>
            </a:extLst>
          </p:cNvPr>
          <p:cNvSpPr txBox="1"/>
          <p:nvPr/>
        </p:nvSpPr>
        <p:spPr>
          <a:xfrm>
            <a:off x="2212636" y="5906718"/>
            <a:ext cx="1731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Bad Excuse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7" name="Straight Connector 15">
            <a:extLst>
              <a:ext uri="{FF2B5EF4-FFF2-40B4-BE49-F238E27FC236}">
                <a16:creationId xmlns:a16="http://schemas.microsoft.com/office/drawing/2014/main" id="{5BDDD556-0A40-49E1-A156-F47AD2CA54AB}"/>
              </a:ext>
            </a:extLst>
          </p:cNvPr>
          <p:cNvCxnSpPr>
            <a:cxnSpLocks/>
          </p:cNvCxnSpPr>
          <p:nvPr/>
        </p:nvCxnSpPr>
        <p:spPr>
          <a:xfrm flipH="1">
            <a:off x="9615407" y="2272438"/>
            <a:ext cx="23979" cy="137069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4461E422-9AD2-4832-8391-4AA33D795AC1}"/>
              </a:ext>
            </a:extLst>
          </p:cNvPr>
          <p:cNvCxnSpPr>
            <a:cxnSpLocks/>
          </p:cNvCxnSpPr>
          <p:nvPr/>
        </p:nvCxnSpPr>
        <p:spPr>
          <a:xfrm flipV="1">
            <a:off x="9188260" y="2236936"/>
            <a:ext cx="455940" cy="43856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1">
            <a:extLst>
              <a:ext uri="{FF2B5EF4-FFF2-40B4-BE49-F238E27FC236}">
                <a16:creationId xmlns:a16="http://schemas.microsoft.com/office/drawing/2014/main" id="{85FA6737-0C2B-463F-A2D9-DEF2B9F3D7B2}"/>
              </a:ext>
            </a:extLst>
          </p:cNvPr>
          <p:cNvCxnSpPr>
            <a:cxnSpLocks/>
          </p:cNvCxnSpPr>
          <p:nvPr/>
        </p:nvCxnSpPr>
        <p:spPr>
          <a:xfrm flipH="1" flipV="1">
            <a:off x="9625917" y="2235240"/>
            <a:ext cx="433376" cy="41685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19">
            <a:extLst>
              <a:ext uri="{FF2B5EF4-FFF2-40B4-BE49-F238E27FC236}">
                <a16:creationId xmlns:a16="http://schemas.microsoft.com/office/drawing/2014/main" id="{62899F6D-BB92-4FAF-B80A-3C16F34E6A9F}"/>
              </a:ext>
            </a:extLst>
          </p:cNvPr>
          <p:cNvSpPr/>
          <p:nvPr/>
        </p:nvSpPr>
        <p:spPr>
          <a:xfrm>
            <a:off x="7372309" y="3994618"/>
            <a:ext cx="163743" cy="163743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1" name="그룹 94">
            <a:extLst>
              <a:ext uri="{FF2B5EF4-FFF2-40B4-BE49-F238E27FC236}">
                <a16:creationId xmlns:a16="http://schemas.microsoft.com/office/drawing/2014/main" id="{429607B9-C9E5-491E-B0CA-968D1B0E064B}"/>
              </a:ext>
            </a:extLst>
          </p:cNvPr>
          <p:cNvGrpSpPr/>
          <p:nvPr/>
        </p:nvGrpSpPr>
        <p:grpSpPr>
          <a:xfrm>
            <a:off x="4428446" y="1653942"/>
            <a:ext cx="3446039" cy="2794015"/>
            <a:chOff x="4428445" y="1653940"/>
            <a:chExt cx="3446039" cy="2794015"/>
          </a:xfrm>
        </p:grpSpPr>
        <p:cxnSp>
          <p:nvCxnSpPr>
            <p:cNvPr id="32" name="Straight Connector 12">
              <a:extLst>
                <a:ext uri="{FF2B5EF4-FFF2-40B4-BE49-F238E27FC236}">
                  <a16:creationId xmlns:a16="http://schemas.microsoft.com/office/drawing/2014/main" id="{93D4BBBC-4ABA-4033-B099-7FFE52EEA662}"/>
                </a:ext>
              </a:extLst>
            </p:cNvPr>
            <p:cNvCxnSpPr>
              <a:cxnSpLocks/>
            </p:cNvCxnSpPr>
            <p:nvPr/>
          </p:nvCxnSpPr>
          <p:spPr>
            <a:xfrm>
              <a:off x="4428445" y="3083840"/>
              <a:ext cx="441906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4">
              <a:extLst>
                <a:ext uri="{FF2B5EF4-FFF2-40B4-BE49-F238E27FC236}">
                  <a16:creationId xmlns:a16="http://schemas.microsoft.com/office/drawing/2014/main" id="{C98B58E8-1909-4C40-BB94-629AA9CAA79A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4870351" y="3051450"/>
              <a:ext cx="2036" cy="1396505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12">
              <a:extLst>
                <a:ext uri="{FF2B5EF4-FFF2-40B4-BE49-F238E27FC236}">
                  <a16:creationId xmlns:a16="http://schemas.microsoft.com/office/drawing/2014/main" id="{A9935955-D6F9-4077-9A3B-A7EC7F26D89A}"/>
                </a:ext>
              </a:extLst>
            </p:cNvPr>
            <p:cNvCxnSpPr>
              <a:cxnSpLocks/>
            </p:cNvCxnSpPr>
            <p:nvPr/>
          </p:nvCxnSpPr>
          <p:spPr>
            <a:xfrm>
              <a:off x="7402022" y="3087232"/>
              <a:ext cx="441906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4">
              <a:extLst>
                <a:ext uri="{FF2B5EF4-FFF2-40B4-BE49-F238E27FC236}">
                  <a16:creationId xmlns:a16="http://schemas.microsoft.com/office/drawing/2014/main" id="{0329AF5C-A896-40F5-9791-BBA5857BCC63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7410620" y="3085536"/>
              <a:ext cx="43559" cy="909082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11">
              <a:extLst>
                <a:ext uri="{FF2B5EF4-FFF2-40B4-BE49-F238E27FC236}">
                  <a16:creationId xmlns:a16="http://schemas.microsoft.com/office/drawing/2014/main" id="{387055E0-CBE1-4F3E-A386-AB5A73F6CA55}"/>
                </a:ext>
              </a:extLst>
            </p:cNvPr>
            <p:cNvCxnSpPr>
              <a:cxnSpLocks/>
            </p:cNvCxnSpPr>
            <p:nvPr/>
          </p:nvCxnSpPr>
          <p:spPr>
            <a:xfrm>
              <a:off x="6881121" y="1653940"/>
              <a:ext cx="0" cy="73573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11">
              <a:extLst>
                <a:ext uri="{FF2B5EF4-FFF2-40B4-BE49-F238E27FC236}">
                  <a16:creationId xmlns:a16="http://schemas.microsoft.com/office/drawing/2014/main" id="{9B0F2B7C-F2D8-4ED0-A747-8084C43E88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8445" y="1839083"/>
              <a:ext cx="1729391" cy="1244757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11">
              <a:extLst>
                <a:ext uri="{FF2B5EF4-FFF2-40B4-BE49-F238E27FC236}">
                  <a16:creationId xmlns:a16="http://schemas.microsoft.com/office/drawing/2014/main" id="{31B1012E-CAFC-47EE-80C8-9E490088D6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9199" y="2648081"/>
              <a:ext cx="625285" cy="43576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11">
              <a:extLst>
                <a:ext uri="{FF2B5EF4-FFF2-40B4-BE49-F238E27FC236}">
                  <a16:creationId xmlns:a16="http://schemas.microsoft.com/office/drawing/2014/main" id="{A67F9C8E-222C-4862-9AFE-266F018DAC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1669" y="1837388"/>
              <a:ext cx="733556" cy="53116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1">
              <a:extLst>
                <a:ext uri="{FF2B5EF4-FFF2-40B4-BE49-F238E27FC236}">
                  <a16:creationId xmlns:a16="http://schemas.microsoft.com/office/drawing/2014/main" id="{56ED82A6-7F2D-48F9-83E9-D2BA2825F36E}"/>
                </a:ext>
              </a:extLst>
            </p:cNvPr>
            <p:cNvCxnSpPr>
              <a:cxnSpLocks/>
            </p:cNvCxnSpPr>
            <p:nvPr/>
          </p:nvCxnSpPr>
          <p:spPr>
            <a:xfrm>
              <a:off x="7249199" y="1653940"/>
              <a:ext cx="0" cy="98863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2">
              <a:extLst>
                <a:ext uri="{FF2B5EF4-FFF2-40B4-BE49-F238E27FC236}">
                  <a16:creationId xmlns:a16="http://schemas.microsoft.com/office/drawing/2014/main" id="{B080A527-70BB-4C0D-9AEE-09FE05A9ED75}"/>
                </a:ext>
              </a:extLst>
            </p:cNvPr>
            <p:cNvCxnSpPr>
              <a:cxnSpLocks/>
            </p:cNvCxnSpPr>
            <p:nvPr/>
          </p:nvCxnSpPr>
          <p:spPr>
            <a:xfrm>
              <a:off x="6870101" y="1653940"/>
              <a:ext cx="379098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93">
            <a:extLst>
              <a:ext uri="{FF2B5EF4-FFF2-40B4-BE49-F238E27FC236}">
                <a16:creationId xmlns:a16="http://schemas.microsoft.com/office/drawing/2014/main" id="{75A71342-0259-46E8-9CCC-5A644613C44A}"/>
              </a:ext>
            </a:extLst>
          </p:cNvPr>
          <p:cNvGrpSpPr/>
          <p:nvPr/>
        </p:nvGrpSpPr>
        <p:grpSpPr>
          <a:xfrm>
            <a:off x="6274839" y="2909423"/>
            <a:ext cx="837477" cy="850987"/>
            <a:chOff x="5951998" y="2924697"/>
            <a:chExt cx="1104830" cy="1122653"/>
          </a:xfrm>
        </p:grpSpPr>
        <p:sp>
          <p:nvSpPr>
            <p:cNvPr id="43" name="직사각형 79">
              <a:extLst>
                <a:ext uri="{FF2B5EF4-FFF2-40B4-BE49-F238E27FC236}">
                  <a16:creationId xmlns:a16="http://schemas.microsoft.com/office/drawing/2014/main" id="{42A0CD52-A4E7-459C-87A2-A368D1C03CEC}"/>
                </a:ext>
              </a:extLst>
            </p:cNvPr>
            <p:cNvSpPr/>
            <p:nvPr/>
          </p:nvSpPr>
          <p:spPr>
            <a:xfrm>
              <a:off x="5951998" y="2924697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90">
              <a:extLst>
                <a:ext uri="{FF2B5EF4-FFF2-40B4-BE49-F238E27FC236}">
                  <a16:creationId xmlns:a16="http://schemas.microsoft.com/office/drawing/2014/main" id="{7900846E-520E-4F77-9622-216CA9A21BCF}"/>
                </a:ext>
              </a:extLst>
            </p:cNvPr>
            <p:cNvSpPr/>
            <p:nvPr/>
          </p:nvSpPr>
          <p:spPr>
            <a:xfrm>
              <a:off x="6543937" y="2924697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91">
              <a:extLst>
                <a:ext uri="{FF2B5EF4-FFF2-40B4-BE49-F238E27FC236}">
                  <a16:creationId xmlns:a16="http://schemas.microsoft.com/office/drawing/2014/main" id="{FF84211B-86E8-44F2-B4CF-75C83A6D21FD}"/>
                </a:ext>
              </a:extLst>
            </p:cNvPr>
            <p:cNvSpPr/>
            <p:nvPr/>
          </p:nvSpPr>
          <p:spPr>
            <a:xfrm>
              <a:off x="5951998" y="3534459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92">
              <a:extLst>
                <a:ext uri="{FF2B5EF4-FFF2-40B4-BE49-F238E27FC236}">
                  <a16:creationId xmlns:a16="http://schemas.microsoft.com/office/drawing/2014/main" id="{CDC9330A-126B-4711-8C82-604DAD8F8D23}"/>
                </a:ext>
              </a:extLst>
            </p:cNvPr>
            <p:cNvSpPr/>
            <p:nvPr/>
          </p:nvSpPr>
          <p:spPr>
            <a:xfrm>
              <a:off x="6543937" y="3534459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E98FCD13-1A33-48E5-9EB9-4EE657F94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094" y="3005213"/>
            <a:ext cx="2360519" cy="116609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D166476-44D6-4793-A693-9F8ED60FE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275" y="4813780"/>
            <a:ext cx="1729391" cy="175324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56DCD20-B48A-4690-A15A-B161E3F21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9693" y="1155032"/>
            <a:ext cx="819151" cy="86677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91D0227-9D1D-449A-A43E-4ACE09631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733" y="5053022"/>
            <a:ext cx="1599255" cy="1707391"/>
          </a:xfrm>
          <a:prstGeom prst="rect">
            <a:avLst/>
          </a:prstGeom>
        </p:spPr>
      </p:pic>
      <p:sp>
        <p:nvSpPr>
          <p:cNvPr id="47" name="Google Shape;86;p17">
            <a:extLst>
              <a:ext uri="{FF2B5EF4-FFF2-40B4-BE49-F238E27FC236}">
                <a16:creationId xmlns:a16="http://schemas.microsoft.com/office/drawing/2014/main" id="{2581262C-7F3C-46C2-8ABE-9DBDE9C95A16}"/>
              </a:ext>
            </a:extLst>
          </p:cNvPr>
          <p:cNvSpPr txBox="1">
            <a:spLocks/>
          </p:cNvSpPr>
          <p:nvPr/>
        </p:nvSpPr>
        <p:spPr>
          <a:xfrm>
            <a:off x="979240" y="542269"/>
            <a:ext cx="9637986" cy="80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SG" dirty="0"/>
              <a:t>Model Testing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F336CA-06A2-464C-8828-198AB595C965}"/>
              </a:ext>
            </a:extLst>
          </p:cNvPr>
          <p:cNvSpPr/>
          <p:nvPr/>
        </p:nvSpPr>
        <p:spPr>
          <a:xfrm>
            <a:off x="8922683" y="4273451"/>
            <a:ext cx="1053494" cy="400110"/>
          </a:xfrm>
          <a:prstGeom prst="rect">
            <a:avLst/>
          </a:prstGeom>
          <a:solidFill>
            <a:srgbClr val="009300"/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cs typeface="Arial" pitchFamily="34" charset="0"/>
              </a:rPr>
              <a:t>84.28%</a:t>
            </a:r>
            <a:endParaRPr lang="en-SG" sz="2000" dirty="0">
              <a:solidFill>
                <a:schemeClr val="bg1"/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495DB2E7-3FFF-4111-8576-3655442A5E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95895" y="5907180"/>
            <a:ext cx="470716" cy="7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1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609600" y="2509833"/>
            <a:ext cx="4135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SG" dirty="0"/>
              <a:t>mi-</a:t>
            </a:r>
            <a:r>
              <a:rPr lang="en-SG" dirty="0" err="1"/>
              <a:t>SPICKy</a:t>
            </a:r>
            <a:endParaRPr dirty="0"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609600" y="3835400"/>
            <a:ext cx="4135200" cy="248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SG" sz="2400" b="1" dirty="0"/>
              <a:t>SPICK and span</a:t>
            </a:r>
          </a:p>
          <a:p>
            <a:pPr marL="0" indent="0">
              <a:buNone/>
            </a:pP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2158407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22FAA5C4-DDC9-432C-9309-EA9322DD8F72}"/>
              </a:ext>
            </a:extLst>
          </p:cNvPr>
          <p:cNvSpPr txBox="1"/>
          <p:nvPr/>
        </p:nvSpPr>
        <p:spPr>
          <a:xfrm>
            <a:off x="7737335" y="579848"/>
            <a:ext cx="341824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Meet  Our Team</a:t>
            </a:r>
            <a:endParaRPr lang="ko-KR" altLang="en-US" sz="5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8" name="그룹 70">
            <a:extLst>
              <a:ext uri="{FF2B5EF4-FFF2-40B4-BE49-F238E27FC236}">
                <a16:creationId xmlns:a16="http://schemas.microsoft.com/office/drawing/2014/main" id="{27330319-9696-4DEA-B7A4-036949AE6DB1}"/>
              </a:ext>
            </a:extLst>
          </p:cNvPr>
          <p:cNvGrpSpPr/>
          <p:nvPr/>
        </p:nvGrpSpPr>
        <p:grpSpPr>
          <a:xfrm>
            <a:off x="1432749" y="5971588"/>
            <a:ext cx="2049231" cy="144016"/>
            <a:chOff x="2655206" y="4794870"/>
            <a:chExt cx="1679267" cy="144016"/>
          </a:xfrm>
        </p:grpSpPr>
        <p:sp>
          <p:nvSpPr>
            <p:cNvPr id="39" name="Rectangle 42">
              <a:extLst>
                <a:ext uri="{FF2B5EF4-FFF2-40B4-BE49-F238E27FC236}">
                  <a16:creationId xmlns:a16="http://schemas.microsoft.com/office/drawing/2014/main" id="{75C06DE4-B5B4-4A78-9FBE-10613E284DA7}"/>
                </a:ext>
              </a:extLst>
            </p:cNvPr>
            <p:cNvSpPr/>
            <p:nvPr/>
          </p:nvSpPr>
          <p:spPr>
            <a:xfrm>
              <a:off x="2655206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Rectangle 43">
              <a:extLst>
                <a:ext uri="{FF2B5EF4-FFF2-40B4-BE49-F238E27FC236}">
                  <a16:creationId xmlns:a16="http://schemas.microsoft.com/office/drawing/2014/main" id="{D72FD8A6-4BC2-41A1-9697-4F17C6F3ADA6}"/>
                </a:ext>
              </a:extLst>
            </p:cNvPr>
            <p:cNvSpPr/>
            <p:nvPr/>
          </p:nvSpPr>
          <p:spPr>
            <a:xfrm>
              <a:off x="2932842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7" name="Rectangle 44">
              <a:extLst>
                <a:ext uri="{FF2B5EF4-FFF2-40B4-BE49-F238E27FC236}">
                  <a16:creationId xmlns:a16="http://schemas.microsoft.com/office/drawing/2014/main" id="{8CC909DA-649A-46CD-8438-2B0B210F31B2}"/>
                </a:ext>
              </a:extLst>
            </p:cNvPr>
            <p:cNvSpPr/>
            <p:nvPr/>
          </p:nvSpPr>
          <p:spPr>
            <a:xfrm>
              <a:off x="3212627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8" name="Rectangle 45">
              <a:extLst>
                <a:ext uri="{FF2B5EF4-FFF2-40B4-BE49-F238E27FC236}">
                  <a16:creationId xmlns:a16="http://schemas.microsoft.com/office/drawing/2014/main" id="{ED2852A5-E809-49C8-866E-9D2E94A44D11}"/>
                </a:ext>
              </a:extLst>
            </p:cNvPr>
            <p:cNvSpPr/>
            <p:nvPr/>
          </p:nvSpPr>
          <p:spPr>
            <a:xfrm>
              <a:off x="3494261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9" name="Rectangle 46">
              <a:extLst>
                <a:ext uri="{FF2B5EF4-FFF2-40B4-BE49-F238E27FC236}">
                  <a16:creationId xmlns:a16="http://schemas.microsoft.com/office/drawing/2014/main" id="{00685892-E5C7-41E1-9204-D1F8E51C381C}"/>
                </a:ext>
              </a:extLst>
            </p:cNvPr>
            <p:cNvSpPr/>
            <p:nvPr/>
          </p:nvSpPr>
          <p:spPr>
            <a:xfrm>
              <a:off x="3774045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0" name="Rectangle 47">
              <a:extLst>
                <a:ext uri="{FF2B5EF4-FFF2-40B4-BE49-F238E27FC236}">
                  <a16:creationId xmlns:a16="http://schemas.microsoft.com/office/drawing/2014/main" id="{24E02B5C-62DF-4AE9-AF03-CF7BA6D9F765}"/>
                </a:ext>
              </a:extLst>
            </p:cNvPr>
            <p:cNvSpPr/>
            <p:nvPr/>
          </p:nvSpPr>
          <p:spPr>
            <a:xfrm>
              <a:off x="4053037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pic>
        <p:nvPicPr>
          <p:cNvPr id="76" name="Picture Placeholder 75">
            <a:extLst>
              <a:ext uri="{FF2B5EF4-FFF2-40B4-BE49-F238E27FC236}">
                <a16:creationId xmlns:a16="http://schemas.microsoft.com/office/drawing/2014/main" id="{E13D202B-A703-40E9-BD3F-3D19152D58AA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>
          <a:blip r:embed="rId3"/>
          <a:srcRect t="228" b="228"/>
          <a:stretch>
            <a:fillRect/>
          </a:stretch>
        </p:blipFill>
        <p:spPr>
          <a:xfrm>
            <a:off x="1426030" y="1596397"/>
            <a:ext cx="3232135" cy="427642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5435522-8071-4EE5-9CD4-C5EAFDA50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362" y="2023076"/>
            <a:ext cx="4441969" cy="3847689"/>
          </a:xfrm>
          <a:prstGeom prst="rect">
            <a:avLst/>
          </a:prstGeom>
        </p:spPr>
      </p:pic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114F9F87-AF56-4C7B-AC71-8FA54327AF3A}"/>
              </a:ext>
            </a:extLst>
          </p:cNvPr>
          <p:cNvSpPr txBox="1">
            <a:spLocks/>
          </p:cNvSpPr>
          <p:nvPr/>
        </p:nvSpPr>
        <p:spPr>
          <a:xfrm>
            <a:off x="6096000" y="6339775"/>
            <a:ext cx="2440379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accent4"/>
                </a:solidFill>
                <a:cs typeface="Arial" pitchFamily="34" charset="0"/>
              </a:rPr>
              <a:t>Bad Excuse</a:t>
            </a:r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4D540195-D5A1-451C-8185-24CD28B56E9C}"/>
              </a:ext>
            </a:extLst>
          </p:cNvPr>
          <p:cNvSpPr txBox="1">
            <a:spLocks/>
          </p:cNvSpPr>
          <p:nvPr/>
        </p:nvSpPr>
        <p:spPr>
          <a:xfrm>
            <a:off x="1432749" y="6360443"/>
            <a:ext cx="2440379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accent4"/>
                </a:solidFill>
                <a:cs typeface="Arial" pitchFamily="34" charset="0"/>
              </a:rPr>
              <a:t>Bad Excuse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B2AEE8D3-607F-4452-A609-5CBC5FAA5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4411" y="189966"/>
            <a:ext cx="945411" cy="1267045"/>
          </a:xfrm>
          <a:prstGeom prst="rect">
            <a:avLst/>
          </a:prstGeom>
        </p:spPr>
      </p:pic>
      <p:sp>
        <p:nvSpPr>
          <p:cNvPr id="23" name="Google Shape;86;p17">
            <a:extLst>
              <a:ext uri="{FF2B5EF4-FFF2-40B4-BE49-F238E27FC236}">
                <a16:creationId xmlns:a16="http://schemas.microsoft.com/office/drawing/2014/main" id="{7DCA92FB-2B40-4A74-9AAD-D0405C2C5130}"/>
              </a:ext>
            </a:extLst>
          </p:cNvPr>
          <p:cNvSpPr txBox="1">
            <a:spLocks/>
          </p:cNvSpPr>
          <p:nvPr/>
        </p:nvSpPr>
        <p:spPr>
          <a:xfrm>
            <a:off x="979240" y="542269"/>
            <a:ext cx="9637986" cy="80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SG" dirty="0"/>
              <a:t>Model Testing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3B0B8B-36DA-49F7-888B-902877D7B89C}"/>
              </a:ext>
            </a:extLst>
          </p:cNvPr>
          <p:cNvSpPr/>
          <p:nvPr/>
        </p:nvSpPr>
        <p:spPr>
          <a:xfrm>
            <a:off x="2798083" y="6360443"/>
            <a:ext cx="1196161" cy="400110"/>
          </a:xfrm>
          <a:prstGeom prst="rect">
            <a:avLst/>
          </a:prstGeom>
          <a:solidFill>
            <a:srgbClr val="009300"/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cs typeface="Arial" pitchFamily="34" charset="0"/>
              </a:rPr>
              <a:t>100.00%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A36DCD-CC0A-41C7-9158-D4A01E5326B6}"/>
              </a:ext>
            </a:extLst>
          </p:cNvPr>
          <p:cNvSpPr/>
          <p:nvPr/>
        </p:nvSpPr>
        <p:spPr>
          <a:xfrm>
            <a:off x="7527696" y="6278152"/>
            <a:ext cx="1053494" cy="400110"/>
          </a:xfrm>
          <a:prstGeom prst="rect">
            <a:avLst/>
          </a:prstGeom>
          <a:solidFill>
            <a:srgbClr val="009300"/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cs typeface="Arial" pitchFamily="34" charset="0"/>
              </a:rPr>
              <a:t>91.92%</a:t>
            </a:r>
            <a:endParaRPr lang="en-SG" sz="2000" dirty="0">
              <a:solidFill>
                <a:schemeClr val="bg1"/>
              </a:solidFill>
            </a:endParaRPr>
          </a:p>
        </p:txBody>
      </p:sp>
      <p:grpSp>
        <p:nvGrpSpPr>
          <p:cNvPr id="26" name="그룹 70">
            <a:extLst>
              <a:ext uri="{FF2B5EF4-FFF2-40B4-BE49-F238E27FC236}">
                <a16:creationId xmlns:a16="http://schemas.microsoft.com/office/drawing/2014/main" id="{1C4A3E3D-9C8E-4900-B865-2B77A30E036B}"/>
              </a:ext>
            </a:extLst>
          </p:cNvPr>
          <p:cNvGrpSpPr/>
          <p:nvPr/>
        </p:nvGrpSpPr>
        <p:grpSpPr>
          <a:xfrm>
            <a:off x="6162362" y="5971588"/>
            <a:ext cx="2049231" cy="144016"/>
            <a:chOff x="2655206" y="4794870"/>
            <a:chExt cx="1679267" cy="144016"/>
          </a:xfrm>
        </p:grpSpPr>
        <p:sp>
          <p:nvSpPr>
            <p:cNvPr id="27" name="Rectangle 42">
              <a:extLst>
                <a:ext uri="{FF2B5EF4-FFF2-40B4-BE49-F238E27FC236}">
                  <a16:creationId xmlns:a16="http://schemas.microsoft.com/office/drawing/2014/main" id="{37ED501C-95EF-49D5-AAD2-90B7DEA1EE39}"/>
                </a:ext>
              </a:extLst>
            </p:cNvPr>
            <p:cNvSpPr/>
            <p:nvPr/>
          </p:nvSpPr>
          <p:spPr>
            <a:xfrm>
              <a:off x="2655206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8" name="Rectangle 43">
              <a:extLst>
                <a:ext uri="{FF2B5EF4-FFF2-40B4-BE49-F238E27FC236}">
                  <a16:creationId xmlns:a16="http://schemas.microsoft.com/office/drawing/2014/main" id="{9FAD296E-FB3D-4AEE-A064-934FBB055671}"/>
                </a:ext>
              </a:extLst>
            </p:cNvPr>
            <p:cNvSpPr/>
            <p:nvPr/>
          </p:nvSpPr>
          <p:spPr>
            <a:xfrm>
              <a:off x="2932842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9" name="Rectangle 44">
              <a:extLst>
                <a:ext uri="{FF2B5EF4-FFF2-40B4-BE49-F238E27FC236}">
                  <a16:creationId xmlns:a16="http://schemas.microsoft.com/office/drawing/2014/main" id="{F987B5E2-A199-4BF8-9B0D-21D7E1C87550}"/>
                </a:ext>
              </a:extLst>
            </p:cNvPr>
            <p:cNvSpPr/>
            <p:nvPr/>
          </p:nvSpPr>
          <p:spPr>
            <a:xfrm>
              <a:off x="3212627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Rectangle 45">
              <a:extLst>
                <a:ext uri="{FF2B5EF4-FFF2-40B4-BE49-F238E27FC236}">
                  <a16:creationId xmlns:a16="http://schemas.microsoft.com/office/drawing/2014/main" id="{BED13DD1-6144-4095-85DC-ECB05B8BDBE7}"/>
                </a:ext>
              </a:extLst>
            </p:cNvPr>
            <p:cNvSpPr/>
            <p:nvPr/>
          </p:nvSpPr>
          <p:spPr>
            <a:xfrm>
              <a:off x="3494261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1" name="Rectangle 46">
              <a:extLst>
                <a:ext uri="{FF2B5EF4-FFF2-40B4-BE49-F238E27FC236}">
                  <a16:creationId xmlns:a16="http://schemas.microsoft.com/office/drawing/2014/main" id="{F893891F-3DCC-4038-999C-0FDCE2A43157}"/>
                </a:ext>
              </a:extLst>
            </p:cNvPr>
            <p:cNvSpPr/>
            <p:nvPr/>
          </p:nvSpPr>
          <p:spPr>
            <a:xfrm>
              <a:off x="3774045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2" name="Rectangle 47">
              <a:extLst>
                <a:ext uri="{FF2B5EF4-FFF2-40B4-BE49-F238E27FC236}">
                  <a16:creationId xmlns:a16="http://schemas.microsoft.com/office/drawing/2014/main" id="{44D9011E-BC4A-4C6D-A036-56C6166C36D2}"/>
                </a:ext>
              </a:extLst>
            </p:cNvPr>
            <p:cNvSpPr/>
            <p:nvPr/>
          </p:nvSpPr>
          <p:spPr>
            <a:xfrm>
              <a:off x="4053037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9C484A47-CF2E-4B50-87BF-49784807C1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95895" y="5907180"/>
            <a:ext cx="470716" cy="7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24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1126605-BCDF-48EC-9724-C31257FCE87E}"/>
              </a:ext>
            </a:extLst>
          </p:cNvPr>
          <p:cNvGrpSpPr/>
          <p:nvPr/>
        </p:nvGrpSpPr>
        <p:grpSpPr>
          <a:xfrm>
            <a:off x="696000" y="3455251"/>
            <a:ext cx="10800000" cy="367269"/>
            <a:chOff x="1620652" y="3109878"/>
            <a:chExt cx="6125576" cy="367268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A986BA66-5F1C-4613-8A98-78837CA2D37C}"/>
                </a:ext>
              </a:extLst>
            </p:cNvPr>
            <p:cNvSpPr/>
            <p:nvPr/>
          </p:nvSpPr>
          <p:spPr>
            <a:xfrm rot="10800000">
              <a:off x="1620652" y="3109878"/>
              <a:ext cx="1225116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2FDE795C-A164-4C18-9B13-0560F1A1BE01}"/>
                </a:ext>
              </a:extLst>
            </p:cNvPr>
            <p:cNvSpPr/>
            <p:nvPr/>
          </p:nvSpPr>
          <p:spPr>
            <a:xfrm>
              <a:off x="2845768" y="3220938"/>
              <a:ext cx="1225116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D60D5D23-3D68-4635-A865-F740063117A5}"/>
                </a:ext>
              </a:extLst>
            </p:cNvPr>
            <p:cNvSpPr/>
            <p:nvPr/>
          </p:nvSpPr>
          <p:spPr>
            <a:xfrm rot="10800000">
              <a:off x="4070884" y="3109878"/>
              <a:ext cx="1225116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41FD1879-391B-4C63-B6CE-7827F96D06C8}"/>
                </a:ext>
              </a:extLst>
            </p:cNvPr>
            <p:cNvSpPr/>
            <p:nvPr/>
          </p:nvSpPr>
          <p:spPr>
            <a:xfrm>
              <a:off x="5295998" y="3220938"/>
              <a:ext cx="1225116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B53D7184-1D9A-4369-BA86-9D5254244445}"/>
                </a:ext>
              </a:extLst>
            </p:cNvPr>
            <p:cNvSpPr/>
            <p:nvPr/>
          </p:nvSpPr>
          <p:spPr>
            <a:xfrm rot="10800000">
              <a:off x="6521112" y="3109878"/>
              <a:ext cx="1225116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CCCFEC62-430D-4103-B1E3-D077E44D5848}"/>
              </a:ext>
            </a:extLst>
          </p:cNvPr>
          <p:cNvSpPr>
            <a:spLocks noChangeAspect="1"/>
          </p:cNvSpPr>
          <p:nvPr/>
        </p:nvSpPr>
        <p:spPr>
          <a:xfrm>
            <a:off x="3586440" y="2723730"/>
            <a:ext cx="731520" cy="731520"/>
          </a:xfrm>
          <a:prstGeom prst="ellipse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7D551A-C045-4DE7-B865-56947E697D2F}"/>
              </a:ext>
            </a:extLst>
          </p:cNvPr>
          <p:cNvSpPr txBox="1"/>
          <p:nvPr/>
        </p:nvSpPr>
        <p:spPr>
          <a:xfrm>
            <a:off x="5231752" y="2612238"/>
            <a:ext cx="1728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Models Building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25C0F4-C50B-41ED-A73E-5311B2D39730}"/>
              </a:ext>
            </a:extLst>
          </p:cNvPr>
          <p:cNvSpPr>
            <a:spLocks noChangeAspect="1"/>
          </p:cNvSpPr>
          <p:nvPr/>
        </p:nvSpPr>
        <p:spPr>
          <a:xfrm>
            <a:off x="5766773" y="3866723"/>
            <a:ext cx="731520" cy="731520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B22AB5-6508-4F9E-9F93-8E98919AE31A}"/>
              </a:ext>
            </a:extLst>
          </p:cNvPr>
          <p:cNvSpPr txBox="1"/>
          <p:nvPr/>
        </p:nvSpPr>
        <p:spPr>
          <a:xfrm>
            <a:off x="6923779" y="3838151"/>
            <a:ext cx="266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Model Testing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24DCAC-56DF-4230-A803-7C2AB13AE92A}"/>
              </a:ext>
            </a:extLst>
          </p:cNvPr>
          <p:cNvSpPr>
            <a:spLocks noChangeAspect="1"/>
          </p:cNvSpPr>
          <p:nvPr/>
        </p:nvSpPr>
        <p:spPr>
          <a:xfrm>
            <a:off x="10028395" y="3866723"/>
            <a:ext cx="731520" cy="73152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72" name="Google Shape;493;p40">
            <a:extLst>
              <a:ext uri="{FF2B5EF4-FFF2-40B4-BE49-F238E27FC236}">
                <a16:creationId xmlns:a16="http://schemas.microsoft.com/office/drawing/2014/main" id="{FA16B3A1-2D10-4F20-A69F-5F259E77696C}"/>
              </a:ext>
            </a:extLst>
          </p:cNvPr>
          <p:cNvGrpSpPr/>
          <p:nvPr/>
        </p:nvGrpSpPr>
        <p:grpSpPr>
          <a:xfrm>
            <a:off x="3660343" y="2912410"/>
            <a:ext cx="551315" cy="348473"/>
            <a:chOff x="3241525" y="3039450"/>
            <a:chExt cx="494600" cy="312625"/>
          </a:xfrm>
          <a:solidFill>
            <a:schemeClr val="accent4"/>
          </a:solidFill>
        </p:grpSpPr>
        <p:sp>
          <p:nvSpPr>
            <p:cNvPr id="73" name="Google Shape;494;p40">
              <a:extLst>
                <a:ext uri="{FF2B5EF4-FFF2-40B4-BE49-F238E27FC236}">
                  <a16:creationId xmlns:a16="http://schemas.microsoft.com/office/drawing/2014/main" id="{819B0E3A-71E7-4305-B931-BC16A65B16F9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74" name="Google Shape;495;p40">
              <a:extLst>
                <a:ext uri="{FF2B5EF4-FFF2-40B4-BE49-F238E27FC236}">
                  <a16:creationId xmlns:a16="http://schemas.microsoft.com/office/drawing/2014/main" id="{C7E78F45-D34B-4D7E-AEA7-87DBC44921BA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</p:grpSp>
      <p:sp>
        <p:nvSpPr>
          <p:cNvPr id="83" name="Donut 22">
            <a:extLst>
              <a:ext uri="{FF2B5EF4-FFF2-40B4-BE49-F238E27FC236}">
                <a16:creationId xmlns:a16="http://schemas.microsoft.com/office/drawing/2014/main" id="{09BC4214-CDFF-4AB0-A17F-4A81E1B218F7}"/>
              </a:ext>
            </a:extLst>
          </p:cNvPr>
          <p:cNvSpPr>
            <a:spLocks noChangeAspect="1"/>
          </p:cNvSpPr>
          <p:nvPr/>
        </p:nvSpPr>
        <p:spPr>
          <a:xfrm>
            <a:off x="3648372" y="2948356"/>
            <a:ext cx="529812" cy="271371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89D3EE48-0BA8-430B-9399-B25406B875DB}"/>
              </a:ext>
            </a:extLst>
          </p:cNvPr>
          <p:cNvSpPr/>
          <p:nvPr/>
        </p:nvSpPr>
        <p:spPr>
          <a:xfrm>
            <a:off x="10246322" y="3990945"/>
            <a:ext cx="271295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9" name="Oval 7">
            <a:extLst>
              <a:ext uri="{FF2B5EF4-FFF2-40B4-BE49-F238E27FC236}">
                <a16:creationId xmlns:a16="http://schemas.microsoft.com/office/drawing/2014/main" id="{4E8018CF-0587-4076-917D-1266E749EA40}"/>
              </a:ext>
            </a:extLst>
          </p:cNvPr>
          <p:cNvSpPr/>
          <p:nvPr/>
        </p:nvSpPr>
        <p:spPr>
          <a:xfrm>
            <a:off x="7998748" y="2829393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3B29A1A-813F-4F72-87A5-7A1263FCA29A}"/>
              </a:ext>
            </a:extLst>
          </p:cNvPr>
          <p:cNvSpPr>
            <a:spLocks noChangeAspect="1"/>
          </p:cNvSpPr>
          <p:nvPr/>
        </p:nvSpPr>
        <p:spPr>
          <a:xfrm>
            <a:off x="7890241" y="2726453"/>
            <a:ext cx="731520" cy="731520"/>
          </a:xfrm>
          <a:prstGeom prst="ellipse">
            <a:avLst/>
          </a:pr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F494A73-0A81-4933-AB74-3D0AC061E4CE}"/>
              </a:ext>
            </a:extLst>
          </p:cNvPr>
          <p:cNvSpPr txBox="1"/>
          <p:nvPr/>
        </p:nvSpPr>
        <p:spPr>
          <a:xfrm>
            <a:off x="9335999" y="2577001"/>
            <a:ext cx="2160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Front end Application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95" name="Google Shape;497;p40">
            <a:extLst>
              <a:ext uri="{FF2B5EF4-FFF2-40B4-BE49-F238E27FC236}">
                <a16:creationId xmlns:a16="http://schemas.microsoft.com/office/drawing/2014/main" id="{7D526604-8E61-4E6A-9B37-91B3F9375A57}"/>
              </a:ext>
            </a:extLst>
          </p:cNvPr>
          <p:cNvGrpSpPr/>
          <p:nvPr/>
        </p:nvGrpSpPr>
        <p:grpSpPr>
          <a:xfrm>
            <a:off x="5852946" y="3997013"/>
            <a:ext cx="570375" cy="421985"/>
            <a:chOff x="5255200" y="3006475"/>
            <a:chExt cx="511700" cy="37857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6" name="Google Shape;498;p40">
              <a:extLst>
                <a:ext uri="{FF2B5EF4-FFF2-40B4-BE49-F238E27FC236}">
                  <a16:creationId xmlns:a16="http://schemas.microsoft.com/office/drawing/2014/main" id="{05846FCB-E239-4271-84D3-89A96D8A4CAC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97" name="Google Shape;499;p40">
              <a:extLst>
                <a:ext uri="{FF2B5EF4-FFF2-40B4-BE49-F238E27FC236}">
                  <a16:creationId xmlns:a16="http://schemas.microsoft.com/office/drawing/2014/main" id="{9811CA26-128E-4436-8418-708D61DB7B83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</p:grpSp>
      <p:sp>
        <p:nvSpPr>
          <p:cNvPr id="42" name="Google Shape;86;p17">
            <a:extLst>
              <a:ext uri="{FF2B5EF4-FFF2-40B4-BE49-F238E27FC236}">
                <a16:creationId xmlns:a16="http://schemas.microsoft.com/office/drawing/2014/main" id="{EA271076-EE59-4150-85AE-B22FEF3920C3}"/>
              </a:ext>
            </a:extLst>
          </p:cNvPr>
          <p:cNvSpPr txBox="1">
            <a:spLocks/>
          </p:cNvSpPr>
          <p:nvPr/>
        </p:nvSpPr>
        <p:spPr>
          <a:xfrm>
            <a:off x="609600" y="368163"/>
            <a:ext cx="9014691" cy="80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SG" dirty="0"/>
              <a:t>Front end Application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251470C-5539-4B25-A525-6EA127535465}"/>
              </a:ext>
            </a:extLst>
          </p:cNvPr>
          <p:cNvSpPr>
            <a:spLocks noChangeAspect="1"/>
          </p:cNvSpPr>
          <p:nvPr/>
        </p:nvSpPr>
        <p:spPr>
          <a:xfrm>
            <a:off x="1432085" y="3837587"/>
            <a:ext cx="731520" cy="731520"/>
          </a:xfrm>
          <a:prstGeom prst="ellipse">
            <a:avLst/>
          </a:prstGeom>
          <a:noFill/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4" name="Google Shape;353;p40">
            <a:extLst>
              <a:ext uri="{FF2B5EF4-FFF2-40B4-BE49-F238E27FC236}">
                <a16:creationId xmlns:a16="http://schemas.microsoft.com/office/drawing/2014/main" id="{FB2F0883-F5F5-4723-890B-07BB8F5888F4}"/>
              </a:ext>
            </a:extLst>
          </p:cNvPr>
          <p:cNvGrpSpPr/>
          <p:nvPr/>
        </p:nvGrpSpPr>
        <p:grpSpPr>
          <a:xfrm>
            <a:off x="1548793" y="4005404"/>
            <a:ext cx="473733" cy="416551"/>
            <a:chOff x="1928175" y="312600"/>
            <a:chExt cx="425000" cy="3737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Google Shape;354;p40">
              <a:extLst>
                <a:ext uri="{FF2B5EF4-FFF2-40B4-BE49-F238E27FC236}">
                  <a16:creationId xmlns:a16="http://schemas.microsoft.com/office/drawing/2014/main" id="{A601738A-E2FA-4676-9FC2-4109D929765C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48" name="Google Shape;355;p40">
              <a:extLst>
                <a:ext uri="{FF2B5EF4-FFF2-40B4-BE49-F238E27FC236}">
                  <a16:creationId xmlns:a16="http://schemas.microsoft.com/office/drawing/2014/main" id="{B3864062-6439-4DAE-953A-1DF8E74E3652}"/>
                </a:ext>
              </a:extLst>
            </p:cNvPr>
            <p:cNvSpPr/>
            <p:nvPr/>
          </p:nvSpPr>
          <p:spPr>
            <a:xfrm>
              <a:off x="1961719" y="339968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B4C249E3-8CD1-4598-BCDC-9E75FA7A0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5895" y="5907180"/>
            <a:ext cx="470716" cy="73222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3F28807-D63A-45ED-8A37-B7826F70E8A0}"/>
              </a:ext>
            </a:extLst>
          </p:cNvPr>
          <p:cNvSpPr txBox="1"/>
          <p:nvPr/>
        </p:nvSpPr>
        <p:spPr>
          <a:xfrm>
            <a:off x="676376" y="2829393"/>
            <a:ext cx="2269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Web-scraping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94F213-B4DC-45EC-8053-9C5E03AFD9AE}"/>
              </a:ext>
            </a:extLst>
          </p:cNvPr>
          <p:cNvSpPr txBox="1"/>
          <p:nvPr/>
        </p:nvSpPr>
        <p:spPr>
          <a:xfrm>
            <a:off x="2987867" y="3810193"/>
            <a:ext cx="1942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Dataset Preparation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469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2690160" y="1336434"/>
            <a:ext cx="6811680" cy="530297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89" dirty="0"/>
          </a:p>
        </p:txBody>
      </p:sp>
      <p:pic>
        <p:nvPicPr>
          <p:cNvPr id="8" name="Picture Placeholder 3">
            <a:extLst>
              <a:ext uri="{FF2B5EF4-FFF2-40B4-BE49-F238E27FC236}">
                <a16:creationId xmlns:a16="http://schemas.microsoft.com/office/drawing/2014/main" id="{ADCA6E79-5F3A-4329-8850-BB00321EFB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95" b="495"/>
          <a:stretch>
            <a:fillRect/>
          </a:stretch>
        </p:blipFill>
        <p:spPr>
          <a:xfrm>
            <a:off x="5568826" y="2085783"/>
            <a:ext cx="3606689" cy="3604572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5EC3F9-BB80-4D5B-9463-495EE9091CF5}"/>
              </a:ext>
            </a:extLst>
          </p:cNvPr>
          <p:cNvSpPr/>
          <p:nvPr/>
        </p:nvSpPr>
        <p:spPr>
          <a:xfrm>
            <a:off x="3046771" y="2377146"/>
            <a:ext cx="2522055" cy="615553"/>
          </a:xfrm>
          <a:prstGeom prst="rect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SG" sz="3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Muli"/>
                <a:cs typeface="Muli"/>
                <a:sym typeface="Muli"/>
              </a:rPr>
              <a:t>miSPICKy</a:t>
            </a:r>
            <a:endParaRPr lang="en-SG" sz="34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  <a:ea typeface="Muli"/>
              <a:cs typeface="Muli"/>
              <a:sym typeface="Muli"/>
            </a:endParaRPr>
          </a:p>
        </p:txBody>
      </p:sp>
      <p:sp>
        <p:nvSpPr>
          <p:cNvPr id="9" name="Google Shape;86;p17">
            <a:extLst>
              <a:ext uri="{FF2B5EF4-FFF2-40B4-BE49-F238E27FC236}">
                <a16:creationId xmlns:a16="http://schemas.microsoft.com/office/drawing/2014/main" id="{3BBCE8C7-646F-4D2E-A494-43197F25F5E4}"/>
              </a:ext>
            </a:extLst>
          </p:cNvPr>
          <p:cNvSpPr txBox="1">
            <a:spLocks/>
          </p:cNvSpPr>
          <p:nvPr/>
        </p:nvSpPr>
        <p:spPr>
          <a:xfrm>
            <a:off x="979240" y="542269"/>
            <a:ext cx="9637986" cy="80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SG" dirty="0"/>
              <a:t>Front-end Application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65F783-19BA-4C96-80DE-E26AFAC26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5895" y="5907180"/>
            <a:ext cx="470716" cy="7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50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6EFAED-DFD9-4A7E-B9C2-D0531B7AF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086" y="346319"/>
            <a:ext cx="6388976" cy="6165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534E86-5DED-4068-AF12-E659DE9AB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5895" y="5907180"/>
            <a:ext cx="470716" cy="7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20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>
            <a:extLst>
              <a:ext uri="{FF2B5EF4-FFF2-40B4-BE49-F238E27FC236}">
                <a16:creationId xmlns:a16="http://schemas.microsoft.com/office/drawing/2014/main" id="{291045B8-F13C-4E2D-A6AD-3DF5F6DC2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042" y="4546817"/>
            <a:ext cx="1118633" cy="1123497"/>
          </a:xfrm>
          <a:prstGeom prst="rect">
            <a:avLst/>
          </a:prstGeom>
        </p:spPr>
      </p:pic>
      <p:graphicFrame>
        <p:nvGraphicFramePr>
          <p:cNvPr id="87" name="Table 87">
            <a:extLst>
              <a:ext uri="{FF2B5EF4-FFF2-40B4-BE49-F238E27FC236}">
                <a16:creationId xmlns:a16="http://schemas.microsoft.com/office/drawing/2014/main" id="{21919B74-11A9-468A-97C0-A51E75582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215642"/>
              </p:ext>
            </p:extLst>
          </p:nvPr>
        </p:nvGraphicFramePr>
        <p:xfrm>
          <a:off x="4830380" y="2267392"/>
          <a:ext cx="4843518" cy="2323215"/>
        </p:xfrm>
        <a:graphic>
          <a:graphicData uri="http://schemas.openxmlformats.org/drawingml/2006/table">
            <a:tbl>
              <a:tblPr firstRow="1" bandRow="1">
                <a:tableStyleId>{02113B93-3780-45DF-8AA6-CEC3C69FF62C}</a:tableStyleId>
              </a:tblPr>
              <a:tblGrid>
                <a:gridCol w="912649">
                  <a:extLst>
                    <a:ext uri="{9D8B030D-6E8A-4147-A177-3AD203B41FA5}">
                      <a16:colId xmlns:a16="http://schemas.microsoft.com/office/drawing/2014/main" val="2414421929"/>
                    </a:ext>
                  </a:extLst>
                </a:gridCol>
                <a:gridCol w="3930869">
                  <a:extLst>
                    <a:ext uri="{9D8B030D-6E8A-4147-A177-3AD203B41FA5}">
                      <a16:colId xmlns:a16="http://schemas.microsoft.com/office/drawing/2014/main" val="362406993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200" dirty="0">
                        <a:solidFill>
                          <a:srgbClr val="0070C0"/>
                        </a:solidFill>
                        <a:hlinkClick r:id="rId3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r>
                        <a:rPr lang="en-SG" sz="1200" dirty="0">
                          <a:solidFill>
                            <a:srgbClr val="0070C0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https://www.linkedin.com/in/regina-cheong</a:t>
                      </a:r>
                      <a:endParaRPr lang="en-SG" sz="1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1641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200" dirty="0">
                        <a:solidFill>
                          <a:srgbClr val="0070C0"/>
                        </a:solidFill>
                        <a:hlinkClick r:id="rId4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r>
                        <a:rPr lang="en-SG" sz="1200" dirty="0">
                          <a:solidFill>
                            <a:srgbClr val="0070C0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https://github.com/1Regina</a:t>
                      </a:r>
                      <a:endParaRPr lang="en-SG" sz="1200" dirty="0">
                        <a:solidFill>
                          <a:srgbClr val="0070C0"/>
                        </a:solidFill>
                      </a:endParaRPr>
                    </a:p>
                    <a:p>
                      <a:endParaRPr lang="en-SG" sz="1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96390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SG" sz="1200" dirty="0"/>
                    </a:p>
                    <a:p>
                      <a:endParaRPr lang="en-SG" sz="120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0070C0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https://public.tableau.com/profile/regina7068#!/</a:t>
                      </a:r>
                      <a:endParaRPr lang="en-SG" sz="1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6363288"/>
                  </a:ext>
                </a:extLst>
              </a:tr>
              <a:tr h="311535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0070C0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1reginacheong@gmail.com</a:t>
                      </a:r>
                      <a:endParaRPr lang="en-SG" sz="1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80028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200" dirty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SG" sz="1200" dirty="0">
                          <a:solidFill>
                            <a:srgbClr val="0070C0"/>
                          </a:solidFill>
                        </a:rPr>
                        <a:t>98766330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7476916"/>
                  </a:ext>
                </a:extLst>
              </a:tr>
            </a:tbl>
          </a:graphicData>
        </a:graphic>
      </p:graphicFrame>
      <p:sp>
        <p:nvSpPr>
          <p:cNvPr id="101" name="Rounded Rectangle 8">
            <a:extLst>
              <a:ext uri="{FF2B5EF4-FFF2-40B4-BE49-F238E27FC236}">
                <a16:creationId xmlns:a16="http://schemas.microsoft.com/office/drawing/2014/main" id="{82A4E85F-548C-42D5-AC3A-0ECDFEECB3F0}"/>
              </a:ext>
            </a:extLst>
          </p:cNvPr>
          <p:cNvSpPr/>
          <p:nvPr/>
        </p:nvSpPr>
        <p:spPr>
          <a:xfrm>
            <a:off x="5120220" y="2318961"/>
            <a:ext cx="304709" cy="311300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5E8700CD-05BF-4901-ADA8-8465D78651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1091" y="2712717"/>
            <a:ext cx="428548" cy="425252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670741B0-44B7-46EA-A28E-8795B3FEF0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3751" y="3140699"/>
            <a:ext cx="423227" cy="425251"/>
          </a:xfrm>
          <a:prstGeom prst="rect">
            <a:avLst/>
          </a:prstGeom>
        </p:spPr>
      </p:pic>
      <p:grpSp>
        <p:nvGrpSpPr>
          <p:cNvPr id="106" name="Google Shape;421;p40">
            <a:extLst>
              <a:ext uri="{FF2B5EF4-FFF2-40B4-BE49-F238E27FC236}">
                <a16:creationId xmlns:a16="http://schemas.microsoft.com/office/drawing/2014/main" id="{19653135-8481-42BE-AC4A-7E86D503590D}"/>
              </a:ext>
            </a:extLst>
          </p:cNvPr>
          <p:cNvGrpSpPr/>
          <p:nvPr/>
        </p:nvGrpSpPr>
        <p:grpSpPr>
          <a:xfrm>
            <a:off x="5190622" y="3711841"/>
            <a:ext cx="146697" cy="56372"/>
            <a:chOff x="1382325" y="1792025"/>
            <a:chExt cx="168550" cy="78800"/>
          </a:xfrm>
        </p:grpSpPr>
        <p:sp>
          <p:nvSpPr>
            <p:cNvPr id="108" name="Google Shape;423;p40">
              <a:extLst>
                <a:ext uri="{FF2B5EF4-FFF2-40B4-BE49-F238E27FC236}">
                  <a16:creationId xmlns:a16="http://schemas.microsoft.com/office/drawing/2014/main" id="{AFC35B98-C98C-4DEF-B15A-754B0385ACCB}"/>
                </a:ext>
              </a:extLst>
            </p:cNvPr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109" name="Google Shape;424;p40">
              <a:extLst>
                <a:ext uri="{FF2B5EF4-FFF2-40B4-BE49-F238E27FC236}">
                  <a16:creationId xmlns:a16="http://schemas.microsoft.com/office/drawing/2014/main" id="{7637DB0A-42B0-429B-AC0F-F95EFD5FBD5B}"/>
                </a:ext>
              </a:extLst>
            </p:cNvPr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110" name="Google Shape;425;p40">
              <a:extLst>
                <a:ext uri="{FF2B5EF4-FFF2-40B4-BE49-F238E27FC236}">
                  <a16:creationId xmlns:a16="http://schemas.microsoft.com/office/drawing/2014/main" id="{A4B07129-D747-4469-A621-73AB8AAFC4D4}"/>
                </a:ext>
              </a:extLst>
            </p:cNvPr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</p:grpSp>
      <p:pic>
        <p:nvPicPr>
          <p:cNvPr id="93" name="Picture 92">
            <a:extLst>
              <a:ext uri="{FF2B5EF4-FFF2-40B4-BE49-F238E27FC236}">
                <a16:creationId xmlns:a16="http://schemas.microsoft.com/office/drawing/2014/main" id="{BAEDFADA-EFA6-427C-97AB-DB75CEB21A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71297" y="3639472"/>
            <a:ext cx="561975" cy="495300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3C4089A-4961-4DD9-B48F-63029C511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290" y="4194182"/>
            <a:ext cx="365987" cy="36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86;p17">
            <a:extLst>
              <a:ext uri="{FF2B5EF4-FFF2-40B4-BE49-F238E27FC236}">
                <a16:creationId xmlns:a16="http://schemas.microsoft.com/office/drawing/2014/main" id="{50A5A1EA-9BA4-4924-8AD4-53D9F94091DB}"/>
              </a:ext>
            </a:extLst>
          </p:cNvPr>
          <p:cNvSpPr txBox="1">
            <a:spLocks/>
          </p:cNvSpPr>
          <p:nvPr/>
        </p:nvSpPr>
        <p:spPr>
          <a:xfrm>
            <a:off x="979240" y="542269"/>
            <a:ext cx="9637986" cy="80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SG" dirty="0"/>
              <a:t>Connect with 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11A45-F2AC-4AF5-96A7-5A8FCA52A3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3042" y="2267392"/>
            <a:ext cx="2581275" cy="21050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376536-2349-4F36-AF20-F9B5C2F40F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95895" y="5907180"/>
            <a:ext cx="470716" cy="7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73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1">
            <a:extLst>
              <a:ext uri="{FF2B5EF4-FFF2-40B4-BE49-F238E27FC236}">
                <a16:creationId xmlns:a16="http://schemas.microsoft.com/office/drawing/2014/main" id="{0710CF04-37E4-43B5-96BD-9F2C618ADD70}"/>
              </a:ext>
            </a:extLst>
          </p:cNvPr>
          <p:cNvGrpSpPr/>
          <p:nvPr/>
        </p:nvGrpSpPr>
        <p:grpSpPr>
          <a:xfrm>
            <a:off x="9087386" y="485564"/>
            <a:ext cx="1808187" cy="926147"/>
            <a:chOff x="2689165" y="3785332"/>
            <a:chExt cx="1807986" cy="498146"/>
          </a:xfrm>
        </p:grpSpPr>
        <p:sp>
          <p:nvSpPr>
            <p:cNvPr id="34" name="Text Placeholder 3">
              <a:extLst>
                <a:ext uri="{FF2B5EF4-FFF2-40B4-BE49-F238E27FC236}">
                  <a16:creationId xmlns:a16="http://schemas.microsoft.com/office/drawing/2014/main" id="{CB4C5FAC-7FE7-411C-8171-63F3AFE07ECC}"/>
                </a:ext>
              </a:extLst>
            </p:cNvPr>
            <p:cNvSpPr txBox="1">
              <a:spLocks/>
            </p:cNvSpPr>
            <p:nvPr/>
          </p:nvSpPr>
          <p:spPr>
            <a:xfrm>
              <a:off x="2697151" y="3785332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Image Classifier</a:t>
              </a:r>
            </a:p>
          </p:txBody>
        </p:sp>
        <p:sp>
          <p:nvSpPr>
            <p:cNvPr id="35" name="Text Placeholder 5">
              <a:extLst>
                <a:ext uri="{FF2B5EF4-FFF2-40B4-BE49-F238E27FC236}">
                  <a16:creationId xmlns:a16="http://schemas.microsoft.com/office/drawing/2014/main" id="{3DC43FA5-43C3-47A4-803B-0E2D1BD04CBD}"/>
                </a:ext>
              </a:extLst>
            </p:cNvPr>
            <p:cNvSpPr txBox="1">
              <a:spLocks/>
            </p:cNvSpPr>
            <p:nvPr/>
          </p:nvSpPr>
          <p:spPr>
            <a:xfrm>
              <a:off x="2689165" y="4051385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accent1"/>
                  </a:solidFill>
                </a:rPr>
                <a:t>Machine learning and deep learning algorithms</a:t>
              </a:r>
            </a:p>
          </p:txBody>
        </p:sp>
      </p:grpSp>
      <p:grpSp>
        <p:nvGrpSpPr>
          <p:cNvPr id="42" name="Group 15">
            <a:extLst>
              <a:ext uri="{FF2B5EF4-FFF2-40B4-BE49-F238E27FC236}">
                <a16:creationId xmlns:a16="http://schemas.microsoft.com/office/drawing/2014/main" id="{335456D5-89DE-4BF4-93F5-C9DA5AFA98BA}"/>
              </a:ext>
            </a:extLst>
          </p:cNvPr>
          <p:cNvGrpSpPr/>
          <p:nvPr/>
        </p:nvGrpSpPr>
        <p:grpSpPr>
          <a:xfrm>
            <a:off x="3607608" y="5317616"/>
            <a:ext cx="2097083" cy="777112"/>
            <a:chOff x="2660167" y="3796461"/>
            <a:chExt cx="2096850" cy="506245"/>
          </a:xfrm>
        </p:grpSpPr>
        <p:sp>
          <p:nvSpPr>
            <p:cNvPr id="43" name="Text Placeholder 3">
              <a:extLst>
                <a:ext uri="{FF2B5EF4-FFF2-40B4-BE49-F238E27FC236}">
                  <a16:creationId xmlns:a16="http://schemas.microsoft.com/office/drawing/2014/main" id="{81349078-C2BB-4820-9390-2B6EA5D84CB0}"/>
                </a:ext>
              </a:extLst>
            </p:cNvPr>
            <p:cNvSpPr txBox="1">
              <a:spLocks/>
            </p:cNvSpPr>
            <p:nvPr/>
          </p:nvSpPr>
          <p:spPr>
            <a:xfrm>
              <a:off x="2660167" y="3796461"/>
              <a:ext cx="209685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NLP Topic modelling &amp; similarity scoring</a:t>
              </a:r>
            </a:p>
          </p:txBody>
        </p:sp>
        <p:sp>
          <p:nvSpPr>
            <p:cNvPr id="44" name="Text Placeholder 5">
              <a:extLst>
                <a:ext uri="{FF2B5EF4-FFF2-40B4-BE49-F238E27FC236}">
                  <a16:creationId xmlns:a16="http://schemas.microsoft.com/office/drawing/2014/main" id="{D7E7ED4E-250D-4B58-886E-BB3B9A411448}"/>
                </a:ext>
              </a:extLst>
            </p:cNvPr>
            <p:cNvSpPr txBox="1">
              <a:spLocks/>
            </p:cNvSpPr>
            <p:nvPr/>
          </p:nvSpPr>
          <p:spPr>
            <a:xfrm>
              <a:off x="2660167" y="4070613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rgbClr val="0070C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JD topics &amp; resume matcher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6" name="Group 19">
            <a:extLst>
              <a:ext uri="{FF2B5EF4-FFF2-40B4-BE49-F238E27FC236}">
                <a16:creationId xmlns:a16="http://schemas.microsoft.com/office/drawing/2014/main" id="{52697FD9-55E6-462C-A677-7D84B5763219}"/>
              </a:ext>
            </a:extLst>
          </p:cNvPr>
          <p:cNvGrpSpPr/>
          <p:nvPr/>
        </p:nvGrpSpPr>
        <p:grpSpPr>
          <a:xfrm>
            <a:off x="6405581" y="5317618"/>
            <a:ext cx="1926475" cy="777111"/>
            <a:chOff x="2851759" y="3796462"/>
            <a:chExt cx="1926260" cy="521877"/>
          </a:xfrm>
        </p:grpSpPr>
        <p:sp>
          <p:nvSpPr>
            <p:cNvPr id="47" name="Text Placeholder 3">
              <a:extLst>
                <a:ext uri="{FF2B5EF4-FFF2-40B4-BE49-F238E27FC236}">
                  <a16:creationId xmlns:a16="http://schemas.microsoft.com/office/drawing/2014/main" id="{196FB48D-CEA6-4626-B3A9-232A426D3428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2"/>
              <a:ext cx="1926260" cy="220964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Machine learning for investment decision</a:t>
              </a:r>
            </a:p>
          </p:txBody>
        </p:sp>
        <p:sp>
          <p:nvSpPr>
            <p:cNvPr id="48" name="Text Placeholder 5">
              <a:extLst>
                <a:ext uri="{FF2B5EF4-FFF2-40B4-BE49-F238E27FC236}">
                  <a16:creationId xmlns:a16="http://schemas.microsoft.com/office/drawing/2014/main" id="{C22B6A10-007A-4614-B492-34A33A104165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92626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rgbClr val="0070C0"/>
                  </a:solidFill>
                  <a:cs typeface="Arial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Machine learning models to predict loan default</a:t>
              </a:r>
              <a:endParaRPr lang="en-US" sz="1200" dirty="0">
                <a:solidFill>
                  <a:srgbClr val="0070C0"/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36">
            <a:extLst>
              <a:ext uri="{FF2B5EF4-FFF2-40B4-BE49-F238E27FC236}">
                <a16:creationId xmlns:a16="http://schemas.microsoft.com/office/drawing/2014/main" id="{899A2FCD-B660-4C96-BE00-AAB60DEB6F38}"/>
              </a:ext>
            </a:extLst>
          </p:cNvPr>
          <p:cNvGrpSpPr/>
          <p:nvPr/>
        </p:nvGrpSpPr>
        <p:grpSpPr>
          <a:xfrm>
            <a:off x="9087386" y="5306485"/>
            <a:ext cx="2014609" cy="788243"/>
            <a:chOff x="2622006" y="3785824"/>
            <a:chExt cx="1833231" cy="540351"/>
          </a:xfrm>
        </p:grpSpPr>
        <p:sp>
          <p:nvSpPr>
            <p:cNvPr id="54" name="Text Placeholder 3">
              <a:extLst>
                <a:ext uri="{FF2B5EF4-FFF2-40B4-BE49-F238E27FC236}">
                  <a16:creationId xmlns:a16="http://schemas.microsoft.com/office/drawing/2014/main" id="{4E86B142-2AD8-4CC0-9E87-D6388AF4ADA3}"/>
                </a:ext>
              </a:extLst>
            </p:cNvPr>
            <p:cNvSpPr txBox="1">
              <a:spLocks/>
            </p:cNvSpPr>
            <p:nvPr/>
          </p:nvSpPr>
          <p:spPr>
            <a:xfrm>
              <a:off x="2622006" y="3785824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Regression models</a:t>
              </a:r>
            </a:p>
          </p:txBody>
        </p:sp>
        <p:sp>
          <p:nvSpPr>
            <p:cNvPr id="55" name="Text Placeholder 5">
              <a:extLst>
                <a:ext uri="{FF2B5EF4-FFF2-40B4-BE49-F238E27FC236}">
                  <a16:creationId xmlns:a16="http://schemas.microsoft.com/office/drawing/2014/main" id="{049F8450-D366-4E18-9A61-DB3C6EDFCC07}"/>
                </a:ext>
              </a:extLst>
            </p:cNvPr>
            <p:cNvSpPr txBox="1">
              <a:spLocks/>
            </p:cNvSpPr>
            <p:nvPr/>
          </p:nvSpPr>
          <p:spPr>
            <a:xfrm>
              <a:off x="2655237" y="4094082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rgbClr val="0070C0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Regression models to predict rainfall</a:t>
              </a:r>
              <a:endParaRPr lang="en-US" altLang="ko-KR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8" name="그룹 63">
            <a:extLst>
              <a:ext uri="{FF2B5EF4-FFF2-40B4-BE49-F238E27FC236}">
                <a16:creationId xmlns:a16="http://schemas.microsoft.com/office/drawing/2014/main" id="{F7B5E0AB-8B27-40C6-BCDD-19F5C18BE4CA}"/>
              </a:ext>
            </a:extLst>
          </p:cNvPr>
          <p:cNvGrpSpPr/>
          <p:nvPr/>
        </p:nvGrpSpPr>
        <p:grpSpPr>
          <a:xfrm>
            <a:off x="914667" y="4961919"/>
            <a:ext cx="2049231" cy="144016"/>
            <a:chOff x="518969" y="4794870"/>
            <a:chExt cx="1679267" cy="144016"/>
          </a:xfrm>
        </p:grpSpPr>
        <p:sp>
          <p:nvSpPr>
            <p:cNvPr id="29" name="Rectangle 35">
              <a:extLst>
                <a:ext uri="{FF2B5EF4-FFF2-40B4-BE49-F238E27FC236}">
                  <a16:creationId xmlns:a16="http://schemas.microsoft.com/office/drawing/2014/main" id="{9B8E2671-BACE-4E75-90E9-7D83300D8431}"/>
                </a:ext>
              </a:extLst>
            </p:cNvPr>
            <p:cNvSpPr/>
            <p:nvPr/>
          </p:nvSpPr>
          <p:spPr>
            <a:xfrm>
              <a:off x="518969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Rectangle 36">
              <a:extLst>
                <a:ext uri="{FF2B5EF4-FFF2-40B4-BE49-F238E27FC236}">
                  <a16:creationId xmlns:a16="http://schemas.microsoft.com/office/drawing/2014/main" id="{B037EF12-9996-4E65-8FF1-A83012C3BC34}"/>
                </a:ext>
              </a:extLst>
            </p:cNvPr>
            <p:cNvSpPr/>
            <p:nvPr/>
          </p:nvSpPr>
          <p:spPr>
            <a:xfrm>
              <a:off x="796605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1" name="Rectangle 37">
              <a:extLst>
                <a:ext uri="{FF2B5EF4-FFF2-40B4-BE49-F238E27FC236}">
                  <a16:creationId xmlns:a16="http://schemas.microsoft.com/office/drawing/2014/main" id="{2C3E0AB6-C16A-4DCD-A913-0247DF9F2007}"/>
                </a:ext>
              </a:extLst>
            </p:cNvPr>
            <p:cNvSpPr/>
            <p:nvPr/>
          </p:nvSpPr>
          <p:spPr>
            <a:xfrm>
              <a:off x="1076390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3" name="Rectangle 38">
              <a:extLst>
                <a:ext uri="{FF2B5EF4-FFF2-40B4-BE49-F238E27FC236}">
                  <a16:creationId xmlns:a16="http://schemas.microsoft.com/office/drawing/2014/main" id="{76415C1B-8B87-4C08-A161-1B3AAAE3E527}"/>
                </a:ext>
              </a:extLst>
            </p:cNvPr>
            <p:cNvSpPr/>
            <p:nvPr/>
          </p:nvSpPr>
          <p:spPr>
            <a:xfrm>
              <a:off x="1358024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Rectangle 39">
              <a:extLst>
                <a:ext uri="{FF2B5EF4-FFF2-40B4-BE49-F238E27FC236}">
                  <a16:creationId xmlns:a16="http://schemas.microsoft.com/office/drawing/2014/main" id="{20400B2A-406A-4D84-A58D-2040ED153D9C}"/>
                </a:ext>
              </a:extLst>
            </p:cNvPr>
            <p:cNvSpPr/>
            <p:nvPr/>
          </p:nvSpPr>
          <p:spPr>
            <a:xfrm>
              <a:off x="1637808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7" name="Rectangle 40">
              <a:extLst>
                <a:ext uri="{FF2B5EF4-FFF2-40B4-BE49-F238E27FC236}">
                  <a16:creationId xmlns:a16="http://schemas.microsoft.com/office/drawing/2014/main" id="{5C299A42-D628-476D-96AF-C18FD2E0221A}"/>
                </a:ext>
              </a:extLst>
            </p:cNvPr>
            <p:cNvSpPr/>
            <p:nvPr/>
          </p:nvSpPr>
          <p:spPr>
            <a:xfrm>
              <a:off x="1916800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38" name="그룹 70">
            <a:extLst>
              <a:ext uri="{FF2B5EF4-FFF2-40B4-BE49-F238E27FC236}">
                <a16:creationId xmlns:a16="http://schemas.microsoft.com/office/drawing/2014/main" id="{27330319-9696-4DEA-B7A4-036949AE6DB1}"/>
              </a:ext>
            </a:extLst>
          </p:cNvPr>
          <p:cNvGrpSpPr/>
          <p:nvPr/>
        </p:nvGrpSpPr>
        <p:grpSpPr>
          <a:xfrm>
            <a:off x="3684606" y="4961919"/>
            <a:ext cx="2049231" cy="144016"/>
            <a:chOff x="2655206" y="4794870"/>
            <a:chExt cx="1679267" cy="144016"/>
          </a:xfrm>
        </p:grpSpPr>
        <p:sp>
          <p:nvSpPr>
            <p:cNvPr id="39" name="Rectangle 42">
              <a:extLst>
                <a:ext uri="{FF2B5EF4-FFF2-40B4-BE49-F238E27FC236}">
                  <a16:creationId xmlns:a16="http://schemas.microsoft.com/office/drawing/2014/main" id="{75C06DE4-B5B4-4A78-9FBE-10613E284DA7}"/>
                </a:ext>
              </a:extLst>
            </p:cNvPr>
            <p:cNvSpPr/>
            <p:nvPr/>
          </p:nvSpPr>
          <p:spPr>
            <a:xfrm>
              <a:off x="2655206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Rectangle 43">
              <a:extLst>
                <a:ext uri="{FF2B5EF4-FFF2-40B4-BE49-F238E27FC236}">
                  <a16:creationId xmlns:a16="http://schemas.microsoft.com/office/drawing/2014/main" id="{D72FD8A6-4BC2-41A1-9697-4F17C6F3ADA6}"/>
                </a:ext>
              </a:extLst>
            </p:cNvPr>
            <p:cNvSpPr/>
            <p:nvPr/>
          </p:nvSpPr>
          <p:spPr>
            <a:xfrm>
              <a:off x="2932842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7" name="Rectangle 44">
              <a:extLst>
                <a:ext uri="{FF2B5EF4-FFF2-40B4-BE49-F238E27FC236}">
                  <a16:creationId xmlns:a16="http://schemas.microsoft.com/office/drawing/2014/main" id="{8CC909DA-649A-46CD-8438-2B0B210F31B2}"/>
                </a:ext>
              </a:extLst>
            </p:cNvPr>
            <p:cNvSpPr/>
            <p:nvPr/>
          </p:nvSpPr>
          <p:spPr>
            <a:xfrm>
              <a:off x="3212627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8" name="Rectangle 45">
              <a:extLst>
                <a:ext uri="{FF2B5EF4-FFF2-40B4-BE49-F238E27FC236}">
                  <a16:creationId xmlns:a16="http://schemas.microsoft.com/office/drawing/2014/main" id="{ED2852A5-E809-49C8-866E-9D2E94A44D11}"/>
                </a:ext>
              </a:extLst>
            </p:cNvPr>
            <p:cNvSpPr/>
            <p:nvPr/>
          </p:nvSpPr>
          <p:spPr>
            <a:xfrm>
              <a:off x="3494261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9" name="Rectangle 46">
              <a:extLst>
                <a:ext uri="{FF2B5EF4-FFF2-40B4-BE49-F238E27FC236}">
                  <a16:creationId xmlns:a16="http://schemas.microsoft.com/office/drawing/2014/main" id="{00685892-E5C7-41E1-9204-D1F8E51C381C}"/>
                </a:ext>
              </a:extLst>
            </p:cNvPr>
            <p:cNvSpPr/>
            <p:nvPr/>
          </p:nvSpPr>
          <p:spPr>
            <a:xfrm>
              <a:off x="3774045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0" name="Rectangle 47">
              <a:extLst>
                <a:ext uri="{FF2B5EF4-FFF2-40B4-BE49-F238E27FC236}">
                  <a16:creationId xmlns:a16="http://schemas.microsoft.com/office/drawing/2014/main" id="{24E02B5C-62DF-4AE9-AF03-CF7BA6D9F765}"/>
                </a:ext>
              </a:extLst>
            </p:cNvPr>
            <p:cNvSpPr/>
            <p:nvPr/>
          </p:nvSpPr>
          <p:spPr>
            <a:xfrm>
              <a:off x="4053037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61" name="그룹 77">
            <a:extLst>
              <a:ext uri="{FF2B5EF4-FFF2-40B4-BE49-F238E27FC236}">
                <a16:creationId xmlns:a16="http://schemas.microsoft.com/office/drawing/2014/main" id="{F6D475EE-1DC3-458B-8197-0D4F968E0785}"/>
              </a:ext>
            </a:extLst>
          </p:cNvPr>
          <p:cNvGrpSpPr/>
          <p:nvPr/>
        </p:nvGrpSpPr>
        <p:grpSpPr>
          <a:xfrm>
            <a:off x="6454546" y="4961919"/>
            <a:ext cx="2049231" cy="144016"/>
            <a:chOff x="4791443" y="4794870"/>
            <a:chExt cx="1679267" cy="144016"/>
          </a:xfrm>
        </p:grpSpPr>
        <p:sp>
          <p:nvSpPr>
            <p:cNvPr id="62" name="Rectangle 49">
              <a:extLst>
                <a:ext uri="{FF2B5EF4-FFF2-40B4-BE49-F238E27FC236}">
                  <a16:creationId xmlns:a16="http://schemas.microsoft.com/office/drawing/2014/main" id="{4614AAB1-A3C2-406D-824B-6886F4C8FA4D}"/>
                </a:ext>
              </a:extLst>
            </p:cNvPr>
            <p:cNvSpPr/>
            <p:nvPr/>
          </p:nvSpPr>
          <p:spPr>
            <a:xfrm>
              <a:off x="4791443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3" name="Rectangle 50">
              <a:extLst>
                <a:ext uri="{FF2B5EF4-FFF2-40B4-BE49-F238E27FC236}">
                  <a16:creationId xmlns:a16="http://schemas.microsoft.com/office/drawing/2014/main" id="{75FD22CE-F7F1-4B25-9E53-F768BCFA7219}"/>
                </a:ext>
              </a:extLst>
            </p:cNvPr>
            <p:cNvSpPr/>
            <p:nvPr/>
          </p:nvSpPr>
          <p:spPr>
            <a:xfrm>
              <a:off x="5069079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4" name="Rectangle 51">
              <a:extLst>
                <a:ext uri="{FF2B5EF4-FFF2-40B4-BE49-F238E27FC236}">
                  <a16:creationId xmlns:a16="http://schemas.microsoft.com/office/drawing/2014/main" id="{4EF22B4B-01D3-48B5-8665-727FB9E45E48}"/>
                </a:ext>
              </a:extLst>
            </p:cNvPr>
            <p:cNvSpPr/>
            <p:nvPr/>
          </p:nvSpPr>
          <p:spPr>
            <a:xfrm>
              <a:off x="5348864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5" name="Rectangle 52">
              <a:extLst>
                <a:ext uri="{FF2B5EF4-FFF2-40B4-BE49-F238E27FC236}">
                  <a16:creationId xmlns:a16="http://schemas.microsoft.com/office/drawing/2014/main" id="{D265D564-C6E1-44D9-8024-30BE5DF48683}"/>
                </a:ext>
              </a:extLst>
            </p:cNvPr>
            <p:cNvSpPr/>
            <p:nvPr/>
          </p:nvSpPr>
          <p:spPr>
            <a:xfrm>
              <a:off x="5630498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6" name="Rectangle 53">
              <a:extLst>
                <a:ext uri="{FF2B5EF4-FFF2-40B4-BE49-F238E27FC236}">
                  <a16:creationId xmlns:a16="http://schemas.microsoft.com/office/drawing/2014/main" id="{0C2757DA-C54F-4BCE-9130-FC0A01F62825}"/>
                </a:ext>
              </a:extLst>
            </p:cNvPr>
            <p:cNvSpPr/>
            <p:nvPr/>
          </p:nvSpPr>
          <p:spPr>
            <a:xfrm>
              <a:off x="5910282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7" name="Rectangle 54">
              <a:extLst>
                <a:ext uri="{FF2B5EF4-FFF2-40B4-BE49-F238E27FC236}">
                  <a16:creationId xmlns:a16="http://schemas.microsoft.com/office/drawing/2014/main" id="{8C0D5B6C-DC77-4148-B94A-CE7A80BC3978}"/>
                </a:ext>
              </a:extLst>
            </p:cNvPr>
            <p:cNvSpPr/>
            <p:nvPr/>
          </p:nvSpPr>
          <p:spPr>
            <a:xfrm>
              <a:off x="6189274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68" name="그룹 84">
            <a:extLst>
              <a:ext uri="{FF2B5EF4-FFF2-40B4-BE49-F238E27FC236}">
                <a16:creationId xmlns:a16="http://schemas.microsoft.com/office/drawing/2014/main" id="{F335C32B-547D-4250-9F07-65BEE9DF886E}"/>
              </a:ext>
            </a:extLst>
          </p:cNvPr>
          <p:cNvGrpSpPr/>
          <p:nvPr/>
        </p:nvGrpSpPr>
        <p:grpSpPr>
          <a:xfrm>
            <a:off x="9224483" y="4961919"/>
            <a:ext cx="2049231" cy="144016"/>
            <a:chOff x="6927681" y="4794870"/>
            <a:chExt cx="1679267" cy="144016"/>
          </a:xfrm>
        </p:grpSpPr>
        <p:sp>
          <p:nvSpPr>
            <p:cNvPr id="69" name="Rectangle 57">
              <a:extLst>
                <a:ext uri="{FF2B5EF4-FFF2-40B4-BE49-F238E27FC236}">
                  <a16:creationId xmlns:a16="http://schemas.microsoft.com/office/drawing/2014/main" id="{371DE9A8-AF3A-4833-8F8B-A0C7C0948657}"/>
                </a:ext>
              </a:extLst>
            </p:cNvPr>
            <p:cNvSpPr/>
            <p:nvPr/>
          </p:nvSpPr>
          <p:spPr>
            <a:xfrm>
              <a:off x="6927681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0" name="Rectangle 58">
              <a:extLst>
                <a:ext uri="{FF2B5EF4-FFF2-40B4-BE49-F238E27FC236}">
                  <a16:creationId xmlns:a16="http://schemas.microsoft.com/office/drawing/2014/main" id="{6318697D-7BEF-4392-ACF1-9C56364267FC}"/>
                </a:ext>
              </a:extLst>
            </p:cNvPr>
            <p:cNvSpPr/>
            <p:nvPr/>
          </p:nvSpPr>
          <p:spPr>
            <a:xfrm>
              <a:off x="7205317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1" name="Rectangle 59">
              <a:extLst>
                <a:ext uri="{FF2B5EF4-FFF2-40B4-BE49-F238E27FC236}">
                  <a16:creationId xmlns:a16="http://schemas.microsoft.com/office/drawing/2014/main" id="{CDEEB912-D744-4899-A9FF-A54745DA758D}"/>
                </a:ext>
              </a:extLst>
            </p:cNvPr>
            <p:cNvSpPr/>
            <p:nvPr/>
          </p:nvSpPr>
          <p:spPr>
            <a:xfrm>
              <a:off x="7485102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2" name="Rectangle 60">
              <a:extLst>
                <a:ext uri="{FF2B5EF4-FFF2-40B4-BE49-F238E27FC236}">
                  <a16:creationId xmlns:a16="http://schemas.microsoft.com/office/drawing/2014/main" id="{4E71466B-C9FD-4F00-9780-0C68EDD51077}"/>
                </a:ext>
              </a:extLst>
            </p:cNvPr>
            <p:cNvSpPr/>
            <p:nvPr/>
          </p:nvSpPr>
          <p:spPr>
            <a:xfrm>
              <a:off x="7766736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3" name="Rectangle 61">
              <a:extLst>
                <a:ext uri="{FF2B5EF4-FFF2-40B4-BE49-F238E27FC236}">
                  <a16:creationId xmlns:a16="http://schemas.microsoft.com/office/drawing/2014/main" id="{DB66ECA5-6D29-4196-BBB4-E8940C676E81}"/>
                </a:ext>
              </a:extLst>
            </p:cNvPr>
            <p:cNvSpPr/>
            <p:nvPr/>
          </p:nvSpPr>
          <p:spPr>
            <a:xfrm>
              <a:off x="8046520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BACD2265-8BD5-4B4F-BB36-B73AFE91700F}"/>
                </a:ext>
              </a:extLst>
            </p:cNvPr>
            <p:cNvSpPr/>
            <p:nvPr/>
          </p:nvSpPr>
          <p:spPr>
            <a:xfrm>
              <a:off x="8325512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64514453-EFF3-4400-8B72-3E5AF12F3255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5"/>
          <a:srcRect t="495" b="495"/>
          <a:stretch>
            <a:fillRect/>
          </a:stretch>
        </p:blipFill>
        <p:spPr>
          <a:xfrm>
            <a:off x="6727977" y="485564"/>
            <a:ext cx="1746073" cy="1745048"/>
          </a:xfrm>
          <a:noFill/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4AF4FBEE-5C64-4E39-98F7-A7B13E1CECD1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>
          <a:blip r:embed="rId6"/>
          <a:srcRect l="14317" r="14317"/>
          <a:stretch>
            <a:fillRect/>
          </a:stretch>
        </p:blipFill>
        <p:spPr>
          <a:xfrm>
            <a:off x="3461474" y="2576292"/>
            <a:ext cx="2770188" cy="2160588"/>
          </a:xfrm>
        </p:spPr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B7335284-67DD-42A5-B331-E55802B89E73}"/>
              </a:ext>
            </a:extLst>
          </p:cNvPr>
          <p:cNvPicPr>
            <a:picLocks noGrp="1" noChangeAspect="1"/>
          </p:cNvPicPr>
          <p:nvPr>
            <p:ph type="pic" idx="18"/>
          </p:nvPr>
        </p:nvPicPr>
        <p:blipFill>
          <a:blip r:embed="rId7"/>
          <a:srcRect l="18815" r="18815"/>
          <a:stretch>
            <a:fillRect/>
          </a:stretch>
        </p:blipFill>
        <p:spPr>
          <a:xfrm>
            <a:off x="9224483" y="2950867"/>
            <a:ext cx="1931100" cy="1760896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EAFA6C-7B2B-40CA-8824-A96825E60F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8088" y="2927387"/>
            <a:ext cx="2118627" cy="1745047"/>
          </a:xfrm>
          <a:prstGeom prst="rect">
            <a:avLst/>
          </a:prstGeom>
        </p:spPr>
      </p:pic>
      <p:grpSp>
        <p:nvGrpSpPr>
          <p:cNvPr id="50" name="Group 36">
            <a:extLst>
              <a:ext uri="{FF2B5EF4-FFF2-40B4-BE49-F238E27FC236}">
                <a16:creationId xmlns:a16="http://schemas.microsoft.com/office/drawing/2014/main" id="{8D931BB8-9A02-485B-B076-C3881AE05CD4}"/>
              </a:ext>
            </a:extLst>
          </p:cNvPr>
          <p:cNvGrpSpPr/>
          <p:nvPr/>
        </p:nvGrpSpPr>
        <p:grpSpPr>
          <a:xfrm>
            <a:off x="863677" y="5250931"/>
            <a:ext cx="1988601" cy="788243"/>
            <a:chOff x="2645672" y="3785824"/>
            <a:chExt cx="1809565" cy="540351"/>
          </a:xfrm>
        </p:grpSpPr>
        <p:sp>
          <p:nvSpPr>
            <p:cNvPr id="51" name="Text Placeholder 3">
              <a:extLst>
                <a:ext uri="{FF2B5EF4-FFF2-40B4-BE49-F238E27FC236}">
                  <a16:creationId xmlns:a16="http://schemas.microsoft.com/office/drawing/2014/main" id="{7CD47E0E-5C3A-4565-80E4-9FDC087BFDFF}"/>
                </a:ext>
              </a:extLst>
            </p:cNvPr>
            <p:cNvSpPr txBox="1">
              <a:spLocks/>
            </p:cNvSpPr>
            <p:nvPr/>
          </p:nvSpPr>
          <p:spPr>
            <a:xfrm>
              <a:off x="2645672" y="3785824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Insights with Tableau</a:t>
              </a:r>
            </a:p>
          </p:txBody>
        </p:sp>
        <p:sp>
          <p:nvSpPr>
            <p:cNvPr id="52" name="Text Placeholder 5">
              <a:extLst>
                <a:ext uri="{FF2B5EF4-FFF2-40B4-BE49-F238E27FC236}">
                  <a16:creationId xmlns:a16="http://schemas.microsoft.com/office/drawing/2014/main" id="{6BA24114-7846-449C-8200-A1BBF701E028}"/>
                </a:ext>
              </a:extLst>
            </p:cNvPr>
            <p:cNvSpPr txBox="1">
              <a:spLocks/>
            </p:cNvSpPr>
            <p:nvPr/>
          </p:nvSpPr>
          <p:spPr>
            <a:xfrm>
              <a:off x="2655237" y="4094082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rgbClr val="0070C0"/>
                  </a:solidFill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Interactive dashboard on customer segmentation analysis</a:t>
              </a:r>
              <a:endParaRPr lang="en-US" altLang="ko-KR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6" name="그룹 84">
            <a:extLst>
              <a:ext uri="{FF2B5EF4-FFF2-40B4-BE49-F238E27FC236}">
                <a16:creationId xmlns:a16="http://schemas.microsoft.com/office/drawing/2014/main" id="{1CE248B5-9BFE-4BCB-B26E-72D139948218}"/>
              </a:ext>
            </a:extLst>
          </p:cNvPr>
          <p:cNvGrpSpPr/>
          <p:nvPr/>
        </p:nvGrpSpPr>
        <p:grpSpPr>
          <a:xfrm>
            <a:off x="6539087" y="2252284"/>
            <a:ext cx="2049231" cy="144016"/>
            <a:chOff x="6927681" y="4794870"/>
            <a:chExt cx="1679267" cy="144016"/>
          </a:xfrm>
        </p:grpSpPr>
        <p:sp>
          <p:nvSpPr>
            <p:cNvPr id="78" name="Rectangle 57">
              <a:extLst>
                <a:ext uri="{FF2B5EF4-FFF2-40B4-BE49-F238E27FC236}">
                  <a16:creationId xmlns:a16="http://schemas.microsoft.com/office/drawing/2014/main" id="{A2090945-D1F8-4C92-83CE-7638E21CEBD0}"/>
                </a:ext>
              </a:extLst>
            </p:cNvPr>
            <p:cNvSpPr/>
            <p:nvPr/>
          </p:nvSpPr>
          <p:spPr>
            <a:xfrm>
              <a:off x="6927681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9" name="Rectangle 58">
              <a:extLst>
                <a:ext uri="{FF2B5EF4-FFF2-40B4-BE49-F238E27FC236}">
                  <a16:creationId xmlns:a16="http://schemas.microsoft.com/office/drawing/2014/main" id="{D8B36457-CB77-4280-A7CA-FA9FA30A3D3C}"/>
                </a:ext>
              </a:extLst>
            </p:cNvPr>
            <p:cNvSpPr/>
            <p:nvPr/>
          </p:nvSpPr>
          <p:spPr>
            <a:xfrm>
              <a:off x="7205317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0" name="Rectangle 59">
              <a:extLst>
                <a:ext uri="{FF2B5EF4-FFF2-40B4-BE49-F238E27FC236}">
                  <a16:creationId xmlns:a16="http://schemas.microsoft.com/office/drawing/2014/main" id="{CC62CCB3-6069-435D-A06C-EE1E88F87CA8}"/>
                </a:ext>
              </a:extLst>
            </p:cNvPr>
            <p:cNvSpPr/>
            <p:nvPr/>
          </p:nvSpPr>
          <p:spPr>
            <a:xfrm>
              <a:off x="7485102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1" name="Rectangle 60">
              <a:extLst>
                <a:ext uri="{FF2B5EF4-FFF2-40B4-BE49-F238E27FC236}">
                  <a16:creationId xmlns:a16="http://schemas.microsoft.com/office/drawing/2014/main" id="{2FFE54CC-1743-466A-9142-59415F45B91A}"/>
                </a:ext>
              </a:extLst>
            </p:cNvPr>
            <p:cNvSpPr/>
            <p:nvPr/>
          </p:nvSpPr>
          <p:spPr>
            <a:xfrm>
              <a:off x="7766736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2" name="Rectangle 61">
              <a:extLst>
                <a:ext uri="{FF2B5EF4-FFF2-40B4-BE49-F238E27FC236}">
                  <a16:creationId xmlns:a16="http://schemas.microsoft.com/office/drawing/2014/main" id="{32F8542D-1613-4DA6-AD98-5AB668137D6D}"/>
                </a:ext>
              </a:extLst>
            </p:cNvPr>
            <p:cNvSpPr/>
            <p:nvPr/>
          </p:nvSpPr>
          <p:spPr>
            <a:xfrm>
              <a:off x="8046520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3" name="Rectangle 62">
              <a:extLst>
                <a:ext uri="{FF2B5EF4-FFF2-40B4-BE49-F238E27FC236}">
                  <a16:creationId xmlns:a16="http://schemas.microsoft.com/office/drawing/2014/main" id="{D46DB4A6-1B18-4E6B-998D-251C0715DE5D}"/>
                </a:ext>
              </a:extLst>
            </p:cNvPr>
            <p:cNvSpPr/>
            <p:nvPr/>
          </p:nvSpPr>
          <p:spPr>
            <a:xfrm>
              <a:off x="8325512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8D1E5EB-97F2-47A9-AC96-5B71ED02BB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8133" y="2933459"/>
            <a:ext cx="2259457" cy="1754019"/>
          </a:xfrm>
          <a:prstGeom prst="rect">
            <a:avLst/>
          </a:prstGeom>
        </p:spPr>
      </p:pic>
      <p:sp>
        <p:nvSpPr>
          <p:cNvPr id="75" name="Google Shape;86;p17">
            <a:extLst>
              <a:ext uri="{FF2B5EF4-FFF2-40B4-BE49-F238E27FC236}">
                <a16:creationId xmlns:a16="http://schemas.microsoft.com/office/drawing/2014/main" id="{4FD8A133-DACC-4DD2-B66D-0C8753BB1EFA}"/>
              </a:ext>
            </a:extLst>
          </p:cNvPr>
          <p:cNvSpPr txBox="1">
            <a:spLocks/>
          </p:cNvSpPr>
          <p:nvPr/>
        </p:nvSpPr>
        <p:spPr>
          <a:xfrm>
            <a:off x="979240" y="542269"/>
            <a:ext cx="9637986" cy="80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SG" dirty="0"/>
              <a:t>Thank You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60E24F55-34C8-4EC4-8297-0ACDB99525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95895" y="5907180"/>
            <a:ext cx="470716" cy="7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36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>
            <a:spLocks noGrp="1"/>
          </p:cNvSpPr>
          <p:nvPr>
            <p:ph type="title"/>
          </p:nvPr>
        </p:nvSpPr>
        <p:spPr>
          <a:xfrm>
            <a:off x="609600" y="2103433"/>
            <a:ext cx="33896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SG" dirty="0"/>
              <a:t>Front end Demo</a:t>
            </a:r>
            <a:endParaRPr dirty="0"/>
          </a:p>
        </p:txBody>
      </p:sp>
      <p:sp>
        <p:nvSpPr>
          <p:cNvPr id="267" name="Google Shape;267;p33"/>
          <p:cNvSpPr txBox="1">
            <a:spLocks noGrp="1"/>
          </p:cNvSpPr>
          <p:nvPr>
            <p:ph type="body" idx="4294967295"/>
          </p:nvPr>
        </p:nvSpPr>
        <p:spPr>
          <a:xfrm>
            <a:off x="1" y="3584577"/>
            <a:ext cx="3389313" cy="19780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68" name="Google Shape;268;p33"/>
          <p:cNvSpPr/>
          <p:nvPr/>
        </p:nvSpPr>
        <p:spPr>
          <a:xfrm>
            <a:off x="4761800" y="1047717"/>
            <a:ext cx="2676400" cy="47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Muli"/>
                <a:cs typeface="Muli"/>
                <a:sym typeface="Muli"/>
              </a:rPr>
              <a:t>miSPICKy</a:t>
            </a:r>
            <a:endParaRPr sz="1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  <a:ea typeface="Muli"/>
              <a:cs typeface="Muli"/>
              <a:sym typeface="Muli"/>
            </a:endParaRPr>
          </a:p>
        </p:txBody>
      </p:sp>
      <p:grpSp>
        <p:nvGrpSpPr>
          <p:cNvPr id="270" name="Google Shape;270;p33"/>
          <p:cNvGrpSpPr/>
          <p:nvPr/>
        </p:nvGrpSpPr>
        <p:grpSpPr>
          <a:xfrm>
            <a:off x="4682968" y="498099"/>
            <a:ext cx="2826061" cy="5861812"/>
            <a:chOff x="2547150" y="238125"/>
            <a:chExt cx="2525675" cy="5238750"/>
          </a:xfrm>
        </p:grpSpPr>
        <p:sp>
          <p:nvSpPr>
            <p:cNvPr id="271" name="Google Shape;271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</p:grpSp>
      <p:pic>
        <p:nvPicPr>
          <p:cNvPr id="11" name="Picture Placeholder 3">
            <a:extLst>
              <a:ext uri="{FF2B5EF4-FFF2-40B4-BE49-F238E27FC236}">
                <a16:creationId xmlns:a16="http://schemas.microsoft.com/office/drawing/2014/main" id="{9B513D9E-0BFA-41AD-A4DA-D7C36000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95" b="495"/>
          <a:stretch>
            <a:fillRect/>
          </a:stretch>
        </p:blipFill>
        <p:spPr>
          <a:xfrm>
            <a:off x="4817653" y="1212018"/>
            <a:ext cx="2161509" cy="2160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659843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;p18">
            <a:extLst>
              <a:ext uri="{FF2B5EF4-FFF2-40B4-BE49-F238E27FC236}">
                <a16:creationId xmlns:a16="http://schemas.microsoft.com/office/drawing/2014/main" id="{B5AD6BCD-A4D6-4C35-A0FF-AE587601FA95}"/>
              </a:ext>
            </a:extLst>
          </p:cNvPr>
          <p:cNvSpPr txBox="1">
            <a:spLocks/>
          </p:cNvSpPr>
          <p:nvPr/>
        </p:nvSpPr>
        <p:spPr>
          <a:xfrm>
            <a:off x="1420117" y="663216"/>
            <a:ext cx="4784491" cy="1913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70" marR="0" lvl="0" indent="-575704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A7A4BC"/>
              </a:buClr>
              <a:buSzPts val="3200"/>
              <a:buFont typeface="Muli Light"/>
              <a:buChar char="●"/>
              <a:defRPr sz="4267" b="0" i="0" u="none" strike="noStrike" cap="none">
                <a:solidFill>
                  <a:srgbClr val="A7A4BC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1219140" marR="0" lvl="1" indent="-57570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3200"/>
              <a:buFont typeface="Muli Light"/>
              <a:buChar char="○"/>
              <a:defRPr sz="4267" b="0" i="0" u="none" strike="noStrike" cap="none">
                <a:solidFill>
                  <a:srgbClr val="A7A4BC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828709" marR="0" lvl="2" indent="-57570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3200"/>
              <a:buFont typeface="Muli Light"/>
              <a:buChar char="■"/>
              <a:defRPr sz="4267" b="0" i="0" u="none" strike="noStrike" cap="none">
                <a:solidFill>
                  <a:srgbClr val="A7A4BC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2438278" marR="0" lvl="3" indent="-57570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3200"/>
              <a:buFont typeface="Muli Light"/>
              <a:buChar char="●"/>
              <a:defRPr sz="4267" b="0" i="0" u="none" strike="noStrike" cap="none">
                <a:solidFill>
                  <a:srgbClr val="A7A4BC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3047848" marR="0" lvl="4" indent="-57570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3200"/>
              <a:buFont typeface="Muli Light"/>
              <a:buChar char="○"/>
              <a:defRPr sz="4267" b="0" i="0" u="none" strike="noStrike" cap="none">
                <a:solidFill>
                  <a:srgbClr val="A7A4BC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3657418" marR="0" lvl="5" indent="-57570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3200"/>
              <a:buFont typeface="Muli Light"/>
              <a:buChar char="■"/>
              <a:defRPr sz="4267" b="0" i="0" u="none" strike="noStrike" cap="none">
                <a:solidFill>
                  <a:srgbClr val="A7A4BC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4266987" marR="0" lvl="6" indent="-57570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3200"/>
              <a:buFont typeface="Muli Light"/>
              <a:buChar char="●"/>
              <a:defRPr sz="4267" b="0" i="0" u="none" strike="noStrike" cap="none">
                <a:solidFill>
                  <a:srgbClr val="A7A4BC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4876557" marR="0" lvl="7" indent="-57570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3200"/>
              <a:buFont typeface="Muli Light"/>
              <a:buChar char="○"/>
              <a:defRPr sz="4267" b="0" i="0" u="none" strike="noStrike" cap="none">
                <a:solidFill>
                  <a:srgbClr val="A7A4BC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5486126" marR="0" lvl="8" indent="-57570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3200"/>
              <a:buFont typeface="Muli Light"/>
              <a:buChar char="■"/>
              <a:defRPr sz="4267" b="0" i="0" u="none" strike="noStrike" cap="none">
                <a:solidFill>
                  <a:srgbClr val="A7A4BC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None/>
            </a:pPr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adjectives are subjective.</a:t>
            </a:r>
          </a:p>
          <a:p>
            <a:pPr marL="0" indent="0">
              <a:buNone/>
            </a:pPr>
            <a:r>
              <a:rPr lang="en-SG" dirty="0">
                <a:solidFill>
                  <a:schemeClr val="tx1"/>
                </a:solidFill>
              </a:rPr>
              <a:t>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FAA46-E54A-44EA-ADA8-1E495C1EFEF2}"/>
              </a:ext>
            </a:extLst>
          </p:cNvPr>
          <p:cNvSpPr txBox="1"/>
          <p:nvPr/>
        </p:nvSpPr>
        <p:spPr>
          <a:xfrm>
            <a:off x="3701783" y="2419157"/>
            <a:ext cx="3722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 </a:t>
            </a:r>
            <a:r>
              <a:rPr lang="en-SG" dirty="0">
                <a:solidFill>
                  <a:schemeClr val="bg1">
                    <a:lumMod val="50000"/>
                  </a:schemeClr>
                </a:solidFill>
              </a:rPr>
              <a:t>-- Regina Cheong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3310A5-9BF3-4C7B-B54E-7DCFBB1F8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89" y="4114801"/>
            <a:ext cx="1792379" cy="1792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1022F6-1629-4981-8B55-9CA2CA4CC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684" y="3266085"/>
            <a:ext cx="1457325" cy="30670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30B336-71D3-4A4E-99D9-8680A6E29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892" y="3913433"/>
            <a:ext cx="1628355" cy="25829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B289D5-91DF-49B4-B976-F93F458E9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6207" y="3766610"/>
            <a:ext cx="3648075" cy="2876551"/>
          </a:xfrm>
          <a:prstGeom prst="rect">
            <a:avLst/>
          </a:prstGeom>
        </p:spPr>
      </p:pic>
      <p:sp>
        <p:nvSpPr>
          <p:cNvPr id="13" name="Google Shape;86;p17">
            <a:extLst>
              <a:ext uri="{FF2B5EF4-FFF2-40B4-BE49-F238E27FC236}">
                <a16:creationId xmlns:a16="http://schemas.microsoft.com/office/drawing/2014/main" id="{85436F31-DBA3-49CF-BCAF-C547E5639BA4}"/>
              </a:ext>
            </a:extLst>
          </p:cNvPr>
          <p:cNvSpPr txBox="1">
            <a:spLocks/>
          </p:cNvSpPr>
          <p:nvPr/>
        </p:nvSpPr>
        <p:spPr>
          <a:xfrm>
            <a:off x="6730355" y="1026645"/>
            <a:ext cx="5030721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SG" dirty="0"/>
              <a:t>What is messy?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C07851-3F8C-412B-A495-19B01FEFD3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95895" y="5907180"/>
            <a:ext cx="470716" cy="7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5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0DAF9-9FA4-4484-AFC0-1EB2D7BBD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6454" y="2103117"/>
            <a:ext cx="6572400" cy="2483600"/>
          </a:xfrm>
        </p:spPr>
        <p:txBody>
          <a:bodyPr/>
          <a:lstStyle/>
          <a:p>
            <a:r>
              <a:rPr lang="en-SG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Clean / Tidy room</a:t>
            </a:r>
          </a:p>
          <a:p>
            <a:r>
              <a:rPr lang="en-SG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Messy room</a:t>
            </a:r>
          </a:p>
          <a:p>
            <a:r>
              <a:rPr lang="en-SG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Bad excuse</a:t>
            </a:r>
          </a:p>
        </p:txBody>
      </p:sp>
      <p:sp>
        <p:nvSpPr>
          <p:cNvPr id="9" name="Google Shape;86;p17">
            <a:extLst>
              <a:ext uri="{FF2B5EF4-FFF2-40B4-BE49-F238E27FC236}">
                <a16:creationId xmlns:a16="http://schemas.microsoft.com/office/drawing/2014/main" id="{FB8AD1DD-99C2-480A-8900-EE433C2FF498}"/>
              </a:ext>
            </a:extLst>
          </p:cNvPr>
          <p:cNvSpPr txBox="1">
            <a:spLocks/>
          </p:cNvSpPr>
          <p:nvPr/>
        </p:nvSpPr>
        <p:spPr>
          <a:xfrm>
            <a:off x="609600" y="368163"/>
            <a:ext cx="9014691" cy="80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SG" dirty="0"/>
              <a:t>Multi-class Image classifier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BC5B0E-0D95-4EB5-81ED-0E93D7AF5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348" y="1828800"/>
            <a:ext cx="2847975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58DD07-415A-48C3-9F6B-59E91F2C0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5895" y="5907180"/>
            <a:ext cx="470716" cy="732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1126605-BCDF-48EC-9724-C31257FCE87E}"/>
              </a:ext>
            </a:extLst>
          </p:cNvPr>
          <p:cNvGrpSpPr/>
          <p:nvPr/>
        </p:nvGrpSpPr>
        <p:grpSpPr>
          <a:xfrm>
            <a:off x="696000" y="3455251"/>
            <a:ext cx="10800000" cy="367269"/>
            <a:chOff x="1620652" y="3109878"/>
            <a:chExt cx="6125576" cy="367268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A986BA66-5F1C-4613-8A98-78837CA2D37C}"/>
                </a:ext>
              </a:extLst>
            </p:cNvPr>
            <p:cNvSpPr/>
            <p:nvPr/>
          </p:nvSpPr>
          <p:spPr>
            <a:xfrm rot="10800000">
              <a:off x="1620652" y="3109878"/>
              <a:ext cx="1225116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2FDE795C-A164-4C18-9B13-0560F1A1BE01}"/>
                </a:ext>
              </a:extLst>
            </p:cNvPr>
            <p:cNvSpPr/>
            <p:nvPr/>
          </p:nvSpPr>
          <p:spPr>
            <a:xfrm>
              <a:off x="2845768" y="3220938"/>
              <a:ext cx="1225116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D60D5D23-3D68-4635-A865-F740063117A5}"/>
                </a:ext>
              </a:extLst>
            </p:cNvPr>
            <p:cNvSpPr/>
            <p:nvPr/>
          </p:nvSpPr>
          <p:spPr>
            <a:xfrm rot="10800000">
              <a:off x="4070884" y="3109878"/>
              <a:ext cx="1225116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41FD1879-391B-4C63-B6CE-7827F96D06C8}"/>
                </a:ext>
              </a:extLst>
            </p:cNvPr>
            <p:cNvSpPr/>
            <p:nvPr/>
          </p:nvSpPr>
          <p:spPr>
            <a:xfrm>
              <a:off x="5295998" y="3220938"/>
              <a:ext cx="1225116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B53D7184-1D9A-4369-BA86-9D5254244445}"/>
                </a:ext>
              </a:extLst>
            </p:cNvPr>
            <p:cNvSpPr/>
            <p:nvPr/>
          </p:nvSpPr>
          <p:spPr>
            <a:xfrm rot="10800000">
              <a:off x="6521112" y="3109878"/>
              <a:ext cx="1225116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C39DF76-799E-40BD-8F84-7F135B93AC96}"/>
              </a:ext>
            </a:extLst>
          </p:cNvPr>
          <p:cNvSpPr txBox="1"/>
          <p:nvPr/>
        </p:nvSpPr>
        <p:spPr>
          <a:xfrm>
            <a:off x="3073686" y="3822520"/>
            <a:ext cx="1942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Dataset Preparation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CFEC62-430D-4103-B1E3-D077E44D5848}"/>
              </a:ext>
            </a:extLst>
          </p:cNvPr>
          <p:cNvSpPr>
            <a:spLocks noChangeAspect="1"/>
          </p:cNvSpPr>
          <p:nvPr/>
        </p:nvSpPr>
        <p:spPr>
          <a:xfrm>
            <a:off x="3586440" y="2723730"/>
            <a:ext cx="731520" cy="73152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7D551A-C045-4DE7-B865-56947E697D2F}"/>
              </a:ext>
            </a:extLst>
          </p:cNvPr>
          <p:cNvSpPr txBox="1"/>
          <p:nvPr/>
        </p:nvSpPr>
        <p:spPr>
          <a:xfrm>
            <a:off x="5231752" y="2612238"/>
            <a:ext cx="1728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Models Building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25C0F4-C50B-41ED-A73E-5311B2D39730}"/>
              </a:ext>
            </a:extLst>
          </p:cNvPr>
          <p:cNvSpPr>
            <a:spLocks noChangeAspect="1"/>
          </p:cNvSpPr>
          <p:nvPr/>
        </p:nvSpPr>
        <p:spPr>
          <a:xfrm>
            <a:off x="5766773" y="3866723"/>
            <a:ext cx="731520" cy="73152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B22AB5-6508-4F9E-9F93-8E98919AE31A}"/>
              </a:ext>
            </a:extLst>
          </p:cNvPr>
          <p:cNvSpPr txBox="1"/>
          <p:nvPr/>
        </p:nvSpPr>
        <p:spPr>
          <a:xfrm>
            <a:off x="6923779" y="3838151"/>
            <a:ext cx="266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Model Testing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24DCAC-56DF-4230-A803-7C2AB13AE92A}"/>
              </a:ext>
            </a:extLst>
          </p:cNvPr>
          <p:cNvSpPr>
            <a:spLocks noChangeAspect="1"/>
          </p:cNvSpPr>
          <p:nvPr/>
        </p:nvSpPr>
        <p:spPr>
          <a:xfrm>
            <a:off x="10028395" y="3866723"/>
            <a:ext cx="731520" cy="73152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69B4BD-241B-4EB6-88C2-1A54621BBD29}"/>
              </a:ext>
            </a:extLst>
          </p:cNvPr>
          <p:cNvSpPr txBox="1"/>
          <p:nvPr/>
        </p:nvSpPr>
        <p:spPr>
          <a:xfrm>
            <a:off x="676376" y="2829393"/>
            <a:ext cx="2269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Web-scraping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72" name="Google Shape;493;p40">
            <a:extLst>
              <a:ext uri="{FF2B5EF4-FFF2-40B4-BE49-F238E27FC236}">
                <a16:creationId xmlns:a16="http://schemas.microsoft.com/office/drawing/2014/main" id="{FA16B3A1-2D10-4F20-A69F-5F259E77696C}"/>
              </a:ext>
            </a:extLst>
          </p:cNvPr>
          <p:cNvGrpSpPr/>
          <p:nvPr/>
        </p:nvGrpSpPr>
        <p:grpSpPr>
          <a:xfrm>
            <a:off x="3660343" y="2912410"/>
            <a:ext cx="551315" cy="348473"/>
            <a:chOff x="3241525" y="3039450"/>
            <a:chExt cx="494600" cy="312625"/>
          </a:xfrm>
          <a:solidFill>
            <a:schemeClr val="accent4"/>
          </a:solidFill>
        </p:grpSpPr>
        <p:sp>
          <p:nvSpPr>
            <p:cNvPr id="73" name="Google Shape;494;p40">
              <a:extLst>
                <a:ext uri="{FF2B5EF4-FFF2-40B4-BE49-F238E27FC236}">
                  <a16:creationId xmlns:a16="http://schemas.microsoft.com/office/drawing/2014/main" id="{819B0E3A-71E7-4305-B931-BC16A65B16F9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74" name="Google Shape;495;p40">
              <a:extLst>
                <a:ext uri="{FF2B5EF4-FFF2-40B4-BE49-F238E27FC236}">
                  <a16:creationId xmlns:a16="http://schemas.microsoft.com/office/drawing/2014/main" id="{C7E78F45-D34B-4D7E-AEA7-87DBC44921BA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</p:grpSp>
      <p:sp>
        <p:nvSpPr>
          <p:cNvPr id="83" name="Donut 22">
            <a:extLst>
              <a:ext uri="{FF2B5EF4-FFF2-40B4-BE49-F238E27FC236}">
                <a16:creationId xmlns:a16="http://schemas.microsoft.com/office/drawing/2014/main" id="{09BC4214-CDFF-4AB0-A17F-4A81E1B218F7}"/>
              </a:ext>
            </a:extLst>
          </p:cNvPr>
          <p:cNvSpPr>
            <a:spLocks noChangeAspect="1"/>
          </p:cNvSpPr>
          <p:nvPr/>
        </p:nvSpPr>
        <p:spPr>
          <a:xfrm>
            <a:off x="3724445" y="2940323"/>
            <a:ext cx="529812" cy="271371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89D3EE48-0BA8-430B-9399-B25406B875DB}"/>
              </a:ext>
            </a:extLst>
          </p:cNvPr>
          <p:cNvSpPr/>
          <p:nvPr/>
        </p:nvSpPr>
        <p:spPr>
          <a:xfrm>
            <a:off x="10246322" y="3990945"/>
            <a:ext cx="271295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9" name="Oval 7">
            <a:extLst>
              <a:ext uri="{FF2B5EF4-FFF2-40B4-BE49-F238E27FC236}">
                <a16:creationId xmlns:a16="http://schemas.microsoft.com/office/drawing/2014/main" id="{4E8018CF-0587-4076-917D-1266E749EA40}"/>
              </a:ext>
            </a:extLst>
          </p:cNvPr>
          <p:cNvSpPr/>
          <p:nvPr/>
        </p:nvSpPr>
        <p:spPr>
          <a:xfrm>
            <a:off x="7998748" y="2829393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3B29A1A-813F-4F72-87A5-7A1263FCA29A}"/>
              </a:ext>
            </a:extLst>
          </p:cNvPr>
          <p:cNvSpPr>
            <a:spLocks noChangeAspect="1"/>
          </p:cNvSpPr>
          <p:nvPr/>
        </p:nvSpPr>
        <p:spPr>
          <a:xfrm>
            <a:off x="7890241" y="2726453"/>
            <a:ext cx="731520" cy="73152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F494A73-0A81-4933-AB74-3D0AC061E4CE}"/>
              </a:ext>
            </a:extLst>
          </p:cNvPr>
          <p:cNvSpPr txBox="1"/>
          <p:nvPr/>
        </p:nvSpPr>
        <p:spPr>
          <a:xfrm>
            <a:off x="9335999" y="2577001"/>
            <a:ext cx="2160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Front end Application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95" name="Google Shape;497;p40">
            <a:extLst>
              <a:ext uri="{FF2B5EF4-FFF2-40B4-BE49-F238E27FC236}">
                <a16:creationId xmlns:a16="http://schemas.microsoft.com/office/drawing/2014/main" id="{7D526604-8E61-4E6A-9B37-91B3F9375A57}"/>
              </a:ext>
            </a:extLst>
          </p:cNvPr>
          <p:cNvGrpSpPr/>
          <p:nvPr/>
        </p:nvGrpSpPr>
        <p:grpSpPr>
          <a:xfrm>
            <a:off x="5852946" y="3997013"/>
            <a:ext cx="570375" cy="421985"/>
            <a:chOff x="5255200" y="3006475"/>
            <a:chExt cx="511700" cy="378575"/>
          </a:xfrm>
          <a:solidFill>
            <a:schemeClr val="accent1"/>
          </a:solidFill>
        </p:grpSpPr>
        <p:sp>
          <p:nvSpPr>
            <p:cNvPr id="96" name="Google Shape;498;p40">
              <a:extLst>
                <a:ext uri="{FF2B5EF4-FFF2-40B4-BE49-F238E27FC236}">
                  <a16:creationId xmlns:a16="http://schemas.microsoft.com/office/drawing/2014/main" id="{05846FCB-E239-4271-84D3-89A96D8A4CAC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97" name="Google Shape;499;p40">
              <a:extLst>
                <a:ext uri="{FF2B5EF4-FFF2-40B4-BE49-F238E27FC236}">
                  <a16:creationId xmlns:a16="http://schemas.microsoft.com/office/drawing/2014/main" id="{9811CA26-128E-4436-8418-708D61DB7B83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</p:grpSp>
      <p:sp>
        <p:nvSpPr>
          <p:cNvPr id="42" name="Google Shape;86;p17">
            <a:extLst>
              <a:ext uri="{FF2B5EF4-FFF2-40B4-BE49-F238E27FC236}">
                <a16:creationId xmlns:a16="http://schemas.microsoft.com/office/drawing/2014/main" id="{EA271076-EE59-4150-85AE-B22FEF3920C3}"/>
              </a:ext>
            </a:extLst>
          </p:cNvPr>
          <p:cNvSpPr txBox="1">
            <a:spLocks/>
          </p:cNvSpPr>
          <p:nvPr/>
        </p:nvSpPr>
        <p:spPr>
          <a:xfrm>
            <a:off x="609600" y="368163"/>
            <a:ext cx="9014691" cy="80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SG" dirty="0"/>
              <a:t>Process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251470C-5539-4B25-A525-6EA127535465}"/>
              </a:ext>
            </a:extLst>
          </p:cNvPr>
          <p:cNvSpPr>
            <a:spLocks noChangeAspect="1"/>
          </p:cNvSpPr>
          <p:nvPr/>
        </p:nvSpPr>
        <p:spPr>
          <a:xfrm>
            <a:off x="1432085" y="3837587"/>
            <a:ext cx="731520" cy="73152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4" name="Google Shape;353;p40">
            <a:extLst>
              <a:ext uri="{FF2B5EF4-FFF2-40B4-BE49-F238E27FC236}">
                <a16:creationId xmlns:a16="http://schemas.microsoft.com/office/drawing/2014/main" id="{FB2F0883-F5F5-4723-890B-07BB8F5888F4}"/>
              </a:ext>
            </a:extLst>
          </p:cNvPr>
          <p:cNvGrpSpPr/>
          <p:nvPr/>
        </p:nvGrpSpPr>
        <p:grpSpPr>
          <a:xfrm>
            <a:off x="1568220" y="3970456"/>
            <a:ext cx="473733" cy="416551"/>
            <a:chOff x="1928175" y="312600"/>
            <a:chExt cx="425000" cy="373700"/>
          </a:xfrm>
          <a:solidFill>
            <a:schemeClr val="accent6"/>
          </a:solidFill>
        </p:grpSpPr>
        <p:sp>
          <p:nvSpPr>
            <p:cNvPr id="45" name="Google Shape;354;p40">
              <a:extLst>
                <a:ext uri="{FF2B5EF4-FFF2-40B4-BE49-F238E27FC236}">
                  <a16:creationId xmlns:a16="http://schemas.microsoft.com/office/drawing/2014/main" id="{A601738A-E2FA-4676-9FC2-4109D929765C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48" name="Google Shape;355;p40">
              <a:extLst>
                <a:ext uri="{FF2B5EF4-FFF2-40B4-BE49-F238E27FC236}">
                  <a16:creationId xmlns:a16="http://schemas.microsoft.com/office/drawing/2014/main" id="{B3864062-6439-4DAE-953A-1DF8E74E3652}"/>
                </a:ext>
              </a:extLst>
            </p:cNvPr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 dirty="0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F1549014-7066-40A4-A3BF-34D2A9AAE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5895" y="5907180"/>
            <a:ext cx="470716" cy="7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9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0" grpId="0"/>
      <p:bldP spid="38" grpId="0"/>
      <p:bldP spid="61" grpId="0"/>
      <p:bldP spid="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842411" y="1723519"/>
            <a:ext cx="3146400" cy="379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SG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Clean Room</a:t>
            </a:r>
          </a:p>
          <a:p>
            <a:pPr marL="0" indent="0">
              <a:buNone/>
            </a:pP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clean bedroom, tidy room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hotel room, </a:t>
            </a: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clean and neat, declutter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2"/>
          </p:nvPr>
        </p:nvSpPr>
        <p:spPr>
          <a:xfrm>
            <a:off x="4114589" y="1723519"/>
            <a:ext cx="3146400" cy="379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SG" sz="3000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Messy Room</a:t>
            </a:r>
            <a:endParaRPr sz="3000" b="1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SG" dirty="0">
                <a:solidFill>
                  <a:schemeClr val="bg1">
                    <a:lumMod val="85000"/>
                  </a:schemeClr>
                </a:solidFill>
              </a:rPr>
              <a:t>clutter, mess, disorganized room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3"/>
          </p:nvPr>
        </p:nvSpPr>
        <p:spPr>
          <a:xfrm>
            <a:off x="7260989" y="1723519"/>
            <a:ext cx="3146400" cy="379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SG" sz="3000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Bad Excuse</a:t>
            </a:r>
            <a:endParaRPr sz="3000" b="1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SG" dirty="0">
                <a:solidFill>
                  <a:schemeClr val="bg1">
                    <a:lumMod val="85000"/>
                  </a:schemeClr>
                </a:solidFill>
              </a:rPr>
              <a:t>kids’ handwritten note, love letters</a:t>
            </a: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SG" dirty="0">
                <a:solidFill>
                  <a:schemeClr val="bg1">
                    <a:lumMod val="85000"/>
                  </a:schemeClr>
                </a:solidFill>
              </a:rPr>
              <a:t>handwritten notes</a:t>
            </a: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Google Shape;133;p22">
            <a:extLst>
              <a:ext uri="{FF2B5EF4-FFF2-40B4-BE49-F238E27FC236}">
                <a16:creationId xmlns:a16="http://schemas.microsoft.com/office/drawing/2014/main" id="{7DFD18AC-122F-4EC3-AD03-16E94631FFCF}"/>
              </a:ext>
            </a:extLst>
          </p:cNvPr>
          <p:cNvSpPr txBox="1">
            <a:spLocks/>
          </p:cNvSpPr>
          <p:nvPr/>
        </p:nvSpPr>
        <p:spPr>
          <a:xfrm>
            <a:off x="9447110" y="3960787"/>
            <a:ext cx="1533881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SG" dirty="0">
                <a:solidFill>
                  <a:schemeClr val="bg1">
                    <a:lumMod val="85000"/>
                  </a:schemeClr>
                </a:solidFill>
              </a:rPr>
              <a:t>etc..</a:t>
            </a:r>
          </a:p>
        </p:txBody>
      </p:sp>
      <p:sp>
        <p:nvSpPr>
          <p:cNvPr id="10" name="Google Shape;86;p17">
            <a:extLst>
              <a:ext uri="{FF2B5EF4-FFF2-40B4-BE49-F238E27FC236}">
                <a16:creationId xmlns:a16="http://schemas.microsoft.com/office/drawing/2014/main" id="{39D0D23C-4E48-4046-892F-8B491F71D950}"/>
              </a:ext>
            </a:extLst>
          </p:cNvPr>
          <p:cNvSpPr txBox="1">
            <a:spLocks/>
          </p:cNvSpPr>
          <p:nvPr/>
        </p:nvSpPr>
        <p:spPr>
          <a:xfrm>
            <a:off x="609600" y="368163"/>
            <a:ext cx="9014691" cy="80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SG" dirty="0"/>
              <a:t>Web-Scraping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FBD2C5-6918-432D-8EA2-ECC213BBD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5895" y="5907180"/>
            <a:ext cx="470716" cy="7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4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842411" y="1723519"/>
            <a:ext cx="3146400" cy="379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SG" sz="3000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Clean Room</a:t>
            </a:r>
          </a:p>
          <a:p>
            <a:pPr marL="0" indent="0">
              <a:buNone/>
            </a:pPr>
            <a:r>
              <a:rPr lang="en-SG" dirty="0">
                <a:solidFill>
                  <a:schemeClr val="bg1">
                    <a:lumMod val="85000"/>
                  </a:schemeClr>
                </a:solidFill>
              </a:rPr>
              <a:t>clean bedroom, tidy room</a:t>
            </a: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, hotel room, </a:t>
            </a:r>
            <a:r>
              <a:rPr lang="en-SG" dirty="0">
                <a:solidFill>
                  <a:schemeClr val="bg1">
                    <a:lumMod val="85000"/>
                  </a:schemeClr>
                </a:solidFill>
              </a:rPr>
              <a:t>clean and neat, declutter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2"/>
          </p:nvPr>
        </p:nvSpPr>
        <p:spPr>
          <a:xfrm>
            <a:off x="4114589" y="1723519"/>
            <a:ext cx="3146400" cy="379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SG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Messy Room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clutter, mess, disorganized room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3"/>
          </p:nvPr>
        </p:nvSpPr>
        <p:spPr>
          <a:xfrm>
            <a:off x="7260989" y="1723519"/>
            <a:ext cx="3146400" cy="379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SG" sz="3000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Bad Excuse</a:t>
            </a:r>
            <a:endParaRPr sz="3000" b="1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SG" dirty="0">
                <a:solidFill>
                  <a:schemeClr val="bg1">
                    <a:lumMod val="85000"/>
                  </a:schemeClr>
                </a:solidFill>
              </a:rPr>
              <a:t>kids’ handwritten note, love letters</a:t>
            </a: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SG" dirty="0">
                <a:solidFill>
                  <a:schemeClr val="bg1">
                    <a:lumMod val="85000"/>
                  </a:schemeClr>
                </a:solidFill>
              </a:rPr>
              <a:t>handwritten notes</a:t>
            </a: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Google Shape;133;p22">
            <a:extLst>
              <a:ext uri="{FF2B5EF4-FFF2-40B4-BE49-F238E27FC236}">
                <a16:creationId xmlns:a16="http://schemas.microsoft.com/office/drawing/2014/main" id="{7DFD18AC-122F-4EC3-AD03-16E94631FFCF}"/>
              </a:ext>
            </a:extLst>
          </p:cNvPr>
          <p:cNvSpPr txBox="1">
            <a:spLocks/>
          </p:cNvSpPr>
          <p:nvPr/>
        </p:nvSpPr>
        <p:spPr>
          <a:xfrm>
            <a:off x="9447110" y="3960787"/>
            <a:ext cx="1533881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SG" dirty="0">
                <a:solidFill>
                  <a:schemeClr val="bg1">
                    <a:lumMod val="85000"/>
                  </a:schemeClr>
                </a:solidFill>
              </a:rPr>
              <a:t>etc..</a:t>
            </a:r>
          </a:p>
        </p:txBody>
      </p:sp>
      <p:sp>
        <p:nvSpPr>
          <p:cNvPr id="10" name="Google Shape;86;p17">
            <a:extLst>
              <a:ext uri="{FF2B5EF4-FFF2-40B4-BE49-F238E27FC236}">
                <a16:creationId xmlns:a16="http://schemas.microsoft.com/office/drawing/2014/main" id="{39D0D23C-4E48-4046-892F-8B491F71D950}"/>
              </a:ext>
            </a:extLst>
          </p:cNvPr>
          <p:cNvSpPr txBox="1">
            <a:spLocks/>
          </p:cNvSpPr>
          <p:nvPr/>
        </p:nvSpPr>
        <p:spPr>
          <a:xfrm>
            <a:off x="609600" y="368163"/>
            <a:ext cx="9014691" cy="80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SG" dirty="0"/>
              <a:t>Web-Scraping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21A105-C615-493F-852E-C2A2B9C8A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5895" y="5907180"/>
            <a:ext cx="470716" cy="7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56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842411" y="1723519"/>
            <a:ext cx="3146400" cy="379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SG" sz="3000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Clean Room</a:t>
            </a:r>
          </a:p>
          <a:p>
            <a:pPr marL="0" indent="0">
              <a:buNone/>
            </a:pPr>
            <a:r>
              <a:rPr lang="en-SG" dirty="0">
                <a:solidFill>
                  <a:schemeClr val="bg1">
                    <a:lumMod val="85000"/>
                  </a:schemeClr>
                </a:solidFill>
              </a:rPr>
              <a:t>clean bedroom, tidy room</a:t>
            </a: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, hotel room, </a:t>
            </a:r>
            <a:r>
              <a:rPr lang="en-SG" dirty="0">
                <a:solidFill>
                  <a:schemeClr val="bg1">
                    <a:lumMod val="85000"/>
                  </a:schemeClr>
                </a:solidFill>
              </a:rPr>
              <a:t>clean and neat, declutte</a:t>
            </a:r>
            <a:r>
              <a:rPr lang="en-SG" dirty="0">
                <a:solidFill>
                  <a:schemeClr val="bg1">
                    <a:lumMod val="95000"/>
                  </a:schemeClr>
                </a:solidFill>
              </a:rPr>
              <a:t>r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2"/>
          </p:nvPr>
        </p:nvSpPr>
        <p:spPr>
          <a:xfrm>
            <a:off x="4114589" y="1723519"/>
            <a:ext cx="3146400" cy="379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SG" sz="3000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Messy Room</a:t>
            </a:r>
            <a:endParaRPr sz="3000" b="1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SG" dirty="0">
                <a:solidFill>
                  <a:schemeClr val="bg1">
                    <a:lumMod val="85000"/>
                  </a:schemeClr>
                </a:solidFill>
              </a:rPr>
              <a:t>clutter, mess, disorganized room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3"/>
          </p:nvPr>
        </p:nvSpPr>
        <p:spPr>
          <a:xfrm>
            <a:off x="7260989" y="1723519"/>
            <a:ext cx="3146400" cy="379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SG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Bad Excuse</a:t>
            </a:r>
            <a:endParaRPr sz="3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kids’ handwritten note, love letters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handwritten notes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Google Shape;133;p22">
            <a:extLst>
              <a:ext uri="{FF2B5EF4-FFF2-40B4-BE49-F238E27FC236}">
                <a16:creationId xmlns:a16="http://schemas.microsoft.com/office/drawing/2014/main" id="{7DFD18AC-122F-4EC3-AD03-16E94631FFCF}"/>
              </a:ext>
            </a:extLst>
          </p:cNvPr>
          <p:cNvSpPr txBox="1">
            <a:spLocks/>
          </p:cNvSpPr>
          <p:nvPr/>
        </p:nvSpPr>
        <p:spPr>
          <a:xfrm>
            <a:off x="9447110" y="3960787"/>
            <a:ext cx="1533881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SG" dirty="0">
                <a:solidFill>
                  <a:schemeClr val="bg1">
                    <a:lumMod val="85000"/>
                  </a:schemeClr>
                </a:solidFill>
              </a:rPr>
              <a:t>etc..</a:t>
            </a:r>
          </a:p>
        </p:txBody>
      </p:sp>
      <p:sp>
        <p:nvSpPr>
          <p:cNvPr id="10" name="Google Shape;86;p17">
            <a:extLst>
              <a:ext uri="{FF2B5EF4-FFF2-40B4-BE49-F238E27FC236}">
                <a16:creationId xmlns:a16="http://schemas.microsoft.com/office/drawing/2014/main" id="{39D0D23C-4E48-4046-892F-8B491F71D950}"/>
              </a:ext>
            </a:extLst>
          </p:cNvPr>
          <p:cNvSpPr txBox="1">
            <a:spLocks/>
          </p:cNvSpPr>
          <p:nvPr/>
        </p:nvSpPr>
        <p:spPr>
          <a:xfrm>
            <a:off x="609600" y="368163"/>
            <a:ext cx="9014691" cy="80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SG" dirty="0"/>
              <a:t>Web-Scraping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1BE9A5-F867-4599-B4C3-515CCC1E4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5895" y="5907180"/>
            <a:ext cx="470716" cy="7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50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1126605-BCDF-48EC-9724-C31257FCE87E}"/>
              </a:ext>
            </a:extLst>
          </p:cNvPr>
          <p:cNvGrpSpPr/>
          <p:nvPr/>
        </p:nvGrpSpPr>
        <p:grpSpPr>
          <a:xfrm>
            <a:off x="696000" y="3455251"/>
            <a:ext cx="10800000" cy="367269"/>
            <a:chOff x="1620652" y="3109878"/>
            <a:chExt cx="6125576" cy="367268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A986BA66-5F1C-4613-8A98-78837CA2D37C}"/>
                </a:ext>
              </a:extLst>
            </p:cNvPr>
            <p:cNvSpPr/>
            <p:nvPr/>
          </p:nvSpPr>
          <p:spPr>
            <a:xfrm rot="10800000">
              <a:off x="1620652" y="3109878"/>
              <a:ext cx="1225116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2FDE795C-A164-4C18-9B13-0560F1A1BE01}"/>
                </a:ext>
              </a:extLst>
            </p:cNvPr>
            <p:cNvSpPr/>
            <p:nvPr/>
          </p:nvSpPr>
          <p:spPr>
            <a:xfrm>
              <a:off x="2845768" y="3220938"/>
              <a:ext cx="1225116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D60D5D23-3D68-4635-A865-F740063117A5}"/>
                </a:ext>
              </a:extLst>
            </p:cNvPr>
            <p:cNvSpPr/>
            <p:nvPr/>
          </p:nvSpPr>
          <p:spPr>
            <a:xfrm rot="10800000">
              <a:off x="4070884" y="3109878"/>
              <a:ext cx="1225116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41FD1879-391B-4C63-B6CE-7827F96D06C8}"/>
                </a:ext>
              </a:extLst>
            </p:cNvPr>
            <p:cNvSpPr/>
            <p:nvPr/>
          </p:nvSpPr>
          <p:spPr>
            <a:xfrm>
              <a:off x="5295998" y="3220938"/>
              <a:ext cx="1225116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B53D7184-1D9A-4369-BA86-9D5254244445}"/>
                </a:ext>
              </a:extLst>
            </p:cNvPr>
            <p:cNvSpPr/>
            <p:nvPr/>
          </p:nvSpPr>
          <p:spPr>
            <a:xfrm rot="10800000">
              <a:off x="6521112" y="3109878"/>
              <a:ext cx="1225116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D7D551A-C045-4DE7-B865-56947E697D2F}"/>
              </a:ext>
            </a:extLst>
          </p:cNvPr>
          <p:cNvSpPr txBox="1"/>
          <p:nvPr/>
        </p:nvSpPr>
        <p:spPr>
          <a:xfrm>
            <a:off x="5231752" y="2612238"/>
            <a:ext cx="1728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Models Building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25C0F4-C50B-41ED-A73E-5311B2D39730}"/>
              </a:ext>
            </a:extLst>
          </p:cNvPr>
          <p:cNvSpPr>
            <a:spLocks noChangeAspect="1"/>
          </p:cNvSpPr>
          <p:nvPr/>
        </p:nvSpPr>
        <p:spPr>
          <a:xfrm>
            <a:off x="5766773" y="3866723"/>
            <a:ext cx="731520" cy="731520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B22AB5-6508-4F9E-9F93-8E98919AE31A}"/>
              </a:ext>
            </a:extLst>
          </p:cNvPr>
          <p:cNvSpPr txBox="1"/>
          <p:nvPr/>
        </p:nvSpPr>
        <p:spPr>
          <a:xfrm>
            <a:off x="6923779" y="3838151"/>
            <a:ext cx="266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Model Testing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24DCAC-56DF-4230-A803-7C2AB13AE92A}"/>
              </a:ext>
            </a:extLst>
          </p:cNvPr>
          <p:cNvSpPr>
            <a:spLocks noChangeAspect="1"/>
          </p:cNvSpPr>
          <p:nvPr/>
        </p:nvSpPr>
        <p:spPr>
          <a:xfrm>
            <a:off x="10028395" y="3866723"/>
            <a:ext cx="731520" cy="731520"/>
          </a:xfrm>
          <a:prstGeom prst="ellipse">
            <a:avLst/>
          </a:prstGeom>
          <a:noFill/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89D3EE48-0BA8-430B-9399-B25406B875DB}"/>
              </a:ext>
            </a:extLst>
          </p:cNvPr>
          <p:cNvSpPr/>
          <p:nvPr/>
        </p:nvSpPr>
        <p:spPr>
          <a:xfrm>
            <a:off x="10246322" y="3990945"/>
            <a:ext cx="271295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9" name="Oval 7">
            <a:extLst>
              <a:ext uri="{FF2B5EF4-FFF2-40B4-BE49-F238E27FC236}">
                <a16:creationId xmlns:a16="http://schemas.microsoft.com/office/drawing/2014/main" id="{4E8018CF-0587-4076-917D-1266E749EA40}"/>
              </a:ext>
            </a:extLst>
          </p:cNvPr>
          <p:cNvSpPr/>
          <p:nvPr/>
        </p:nvSpPr>
        <p:spPr>
          <a:xfrm>
            <a:off x="7998748" y="2829393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3B29A1A-813F-4F72-87A5-7A1263FCA29A}"/>
              </a:ext>
            </a:extLst>
          </p:cNvPr>
          <p:cNvSpPr>
            <a:spLocks noChangeAspect="1"/>
          </p:cNvSpPr>
          <p:nvPr/>
        </p:nvSpPr>
        <p:spPr>
          <a:xfrm>
            <a:off x="7890241" y="2726453"/>
            <a:ext cx="731520" cy="731520"/>
          </a:xfrm>
          <a:prstGeom prst="ellipse">
            <a:avLst/>
          </a:pr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F494A73-0A81-4933-AB74-3D0AC061E4CE}"/>
              </a:ext>
            </a:extLst>
          </p:cNvPr>
          <p:cNvSpPr txBox="1"/>
          <p:nvPr/>
        </p:nvSpPr>
        <p:spPr>
          <a:xfrm>
            <a:off x="9335999" y="2577001"/>
            <a:ext cx="2160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Front end Application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grpSp>
        <p:nvGrpSpPr>
          <p:cNvPr id="95" name="Google Shape;497;p40">
            <a:extLst>
              <a:ext uri="{FF2B5EF4-FFF2-40B4-BE49-F238E27FC236}">
                <a16:creationId xmlns:a16="http://schemas.microsoft.com/office/drawing/2014/main" id="{7D526604-8E61-4E6A-9B37-91B3F9375A57}"/>
              </a:ext>
            </a:extLst>
          </p:cNvPr>
          <p:cNvGrpSpPr/>
          <p:nvPr/>
        </p:nvGrpSpPr>
        <p:grpSpPr>
          <a:xfrm>
            <a:off x="5852946" y="3997013"/>
            <a:ext cx="570375" cy="421985"/>
            <a:chOff x="5255200" y="3006475"/>
            <a:chExt cx="511700" cy="37857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6" name="Google Shape;498;p40">
              <a:extLst>
                <a:ext uri="{FF2B5EF4-FFF2-40B4-BE49-F238E27FC236}">
                  <a16:creationId xmlns:a16="http://schemas.microsoft.com/office/drawing/2014/main" id="{05846FCB-E239-4271-84D3-89A96D8A4CAC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97" name="Google Shape;499;p40">
              <a:extLst>
                <a:ext uri="{FF2B5EF4-FFF2-40B4-BE49-F238E27FC236}">
                  <a16:creationId xmlns:a16="http://schemas.microsoft.com/office/drawing/2014/main" id="{9811CA26-128E-4436-8418-708D61DB7B83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</p:grpSp>
      <p:sp>
        <p:nvSpPr>
          <p:cNvPr id="42" name="Google Shape;86;p17">
            <a:extLst>
              <a:ext uri="{FF2B5EF4-FFF2-40B4-BE49-F238E27FC236}">
                <a16:creationId xmlns:a16="http://schemas.microsoft.com/office/drawing/2014/main" id="{EA271076-EE59-4150-85AE-B22FEF3920C3}"/>
              </a:ext>
            </a:extLst>
          </p:cNvPr>
          <p:cNvSpPr txBox="1">
            <a:spLocks/>
          </p:cNvSpPr>
          <p:nvPr/>
        </p:nvSpPr>
        <p:spPr>
          <a:xfrm>
            <a:off x="609600" y="368163"/>
            <a:ext cx="9014691" cy="80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SG" dirty="0"/>
              <a:t>Dataset Preparation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251470C-5539-4B25-A525-6EA127535465}"/>
              </a:ext>
            </a:extLst>
          </p:cNvPr>
          <p:cNvSpPr>
            <a:spLocks noChangeAspect="1"/>
          </p:cNvSpPr>
          <p:nvPr/>
        </p:nvSpPr>
        <p:spPr>
          <a:xfrm>
            <a:off x="1432085" y="3837587"/>
            <a:ext cx="731520" cy="731520"/>
          </a:xfrm>
          <a:prstGeom prst="ellipse">
            <a:avLst/>
          </a:prstGeom>
          <a:noFill/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4" name="Google Shape;353;p40">
            <a:extLst>
              <a:ext uri="{FF2B5EF4-FFF2-40B4-BE49-F238E27FC236}">
                <a16:creationId xmlns:a16="http://schemas.microsoft.com/office/drawing/2014/main" id="{FB2F0883-F5F5-4723-890B-07BB8F5888F4}"/>
              </a:ext>
            </a:extLst>
          </p:cNvPr>
          <p:cNvGrpSpPr/>
          <p:nvPr/>
        </p:nvGrpSpPr>
        <p:grpSpPr>
          <a:xfrm>
            <a:off x="1548793" y="4005404"/>
            <a:ext cx="473733" cy="416551"/>
            <a:chOff x="1928175" y="312600"/>
            <a:chExt cx="425000" cy="3737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Google Shape;354;p40">
              <a:extLst>
                <a:ext uri="{FF2B5EF4-FFF2-40B4-BE49-F238E27FC236}">
                  <a16:creationId xmlns:a16="http://schemas.microsoft.com/office/drawing/2014/main" id="{A601738A-E2FA-4676-9FC2-4109D929765C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48" name="Google Shape;355;p40">
              <a:extLst>
                <a:ext uri="{FF2B5EF4-FFF2-40B4-BE49-F238E27FC236}">
                  <a16:creationId xmlns:a16="http://schemas.microsoft.com/office/drawing/2014/main" id="{B3864062-6439-4DAE-953A-1DF8E74E3652}"/>
                </a:ext>
              </a:extLst>
            </p:cNvPr>
            <p:cNvSpPr/>
            <p:nvPr/>
          </p:nvSpPr>
          <p:spPr>
            <a:xfrm>
              <a:off x="1961719" y="339968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B4C249E3-8CD1-4598-BCDC-9E75FA7A0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5895" y="5907180"/>
            <a:ext cx="470716" cy="73222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4921EC6-1856-4D15-994E-46954EBDC836}"/>
              </a:ext>
            </a:extLst>
          </p:cNvPr>
          <p:cNvSpPr txBox="1"/>
          <p:nvPr/>
        </p:nvSpPr>
        <p:spPr>
          <a:xfrm>
            <a:off x="676376" y="2829393"/>
            <a:ext cx="2269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Web-scraping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8C0E9A-5D23-4BF8-8AE5-3CA55B668435}"/>
              </a:ext>
            </a:extLst>
          </p:cNvPr>
          <p:cNvSpPr txBox="1"/>
          <p:nvPr/>
        </p:nvSpPr>
        <p:spPr>
          <a:xfrm>
            <a:off x="2987867" y="3810193"/>
            <a:ext cx="1942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Dataset Preparation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34E52B8-0313-454F-9D73-DC5A120A8CB4}"/>
              </a:ext>
            </a:extLst>
          </p:cNvPr>
          <p:cNvSpPr>
            <a:spLocks noChangeAspect="1"/>
          </p:cNvSpPr>
          <p:nvPr/>
        </p:nvSpPr>
        <p:spPr>
          <a:xfrm>
            <a:off x="3586440" y="2723730"/>
            <a:ext cx="731520" cy="73152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6" name="Google Shape;493;p40">
            <a:extLst>
              <a:ext uri="{FF2B5EF4-FFF2-40B4-BE49-F238E27FC236}">
                <a16:creationId xmlns:a16="http://schemas.microsoft.com/office/drawing/2014/main" id="{040D34D5-8DE1-45C0-8B15-5B08DC608FD2}"/>
              </a:ext>
            </a:extLst>
          </p:cNvPr>
          <p:cNvGrpSpPr/>
          <p:nvPr/>
        </p:nvGrpSpPr>
        <p:grpSpPr>
          <a:xfrm>
            <a:off x="3660343" y="2912410"/>
            <a:ext cx="551315" cy="348473"/>
            <a:chOff x="3241525" y="3039450"/>
            <a:chExt cx="494600" cy="312625"/>
          </a:xfrm>
          <a:solidFill>
            <a:schemeClr val="accent4"/>
          </a:solidFill>
        </p:grpSpPr>
        <p:sp>
          <p:nvSpPr>
            <p:cNvPr id="40" name="Google Shape;494;p40">
              <a:extLst>
                <a:ext uri="{FF2B5EF4-FFF2-40B4-BE49-F238E27FC236}">
                  <a16:creationId xmlns:a16="http://schemas.microsoft.com/office/drawing/2014/main" id="{E0F3AF14-1D2A-417C-B576-FFF48C32441A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  <p:sp>
          <p:nvSpPr>
            <p:cNvPr id="41" name="Google Shape;495;p40">
              <a:extLst>
                <a:ext uri="{FF2B5EF4-FFF2-40B4-BE49-F238E27FC236}">
                  <a16:creationId xmlns:a16="http://schemas.microsoft.com/office/drawing/2014/main" id="{65E8BFAE-A9E5-40E6-8128-4A1C00C2F2EF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89"/>
            </a:p>
          </p:txBody>
        </p:sp>
      </p:grpSp>
      <p:sp>
        <p:nvSpPr>
          <p:cNvPr id="46" name="Donut 22">
            <a:extLst>
              <a:ext uri="{FF2B5EF4-FFF2-40B4-BE49-F238E27FC236}">
                <a16:creationId xmlns:a16="http://schemas.microsoft.com/office/drawing/2014/main" id="{3D8036F3-892B-431F-BD2E-808DD9BBB216}"/>
              </a:ext>
            </a:extLst>
          </p:cNvPr>
          <p:cNvSpPr>
            <a:spLocks noChangeAspect="1"/>
          </p:cNvSpPr>
          <p:nvPr/>
        </p:nvSpPr>
        <p:spPr>
          <a:xfrm>
            <a:off x="3724445" y="2940323"/>
            <a:ext cx="529812" cy="271371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360208"/>
      </p:ext>
    </p:extLst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5689</TotalTime>
  <Words>411</Words>
  <Application>Microsoft Office PowerPoint</Application>
  <PresentationFormat>Widescreen</PresentationFormat>
  <Paragraphs>138</Paragraphs>
  <Slides>26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Poppins Light</vt:lpstr>
      <vt:lpstr>Poppins</vt:lpstr>
      <vt:lpstr>Muli Light</vt:lpstr>
      <vt:lpstr>Arial Black</vt:lpstr>
      <vt:lpstr>Muli</vt:lpstr>
      <vt:lpstr>Gower template</vt:lpstr>
      <vt:lpstr>miSPICKy</vt:lpstr>
      <vt:lpstr>mi-SPICKy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Front end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regina</dc:creator>
  <cp:lastModifiedBy>regina cheong</cp:lastModifiedBy>
  <cp:revision>163</cp:revision>
  <dcterms:modified xsi:type="dcterms:W3CDTF">2019-09-25T14:22:12Z</dcterms:modified>
</cp:coreProperties>
</file>