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A21EAF-7CCF-4D73-BA2F-9649942C3309}" v="44" dt="2025-08-02T01:44:48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ger Dong" userId="S::rdong1s@k12.jh.edu::9c2506ad-0830-4e7e-90b4-dab2f88ac48f" providerId="AD" clId="Web-{FEA21EAF-7CCF-4D73-BA2F-9649942C3309}"/>
    <pc:docChg chg="addSld modSld">
      <pc:chgData name="Roger Dong" userId="S::rdong1s@k12.jh.edu::9c2506ad-0830-4e7e-90b4-dab2f88ac48f" providerId="AD" clId="Web-{FEA21EAF-7CCF-4D73-BA2F-9649942C3309}" dt="2025-08-02T01:44:48.992" v="36" actId="14100"/>
      <pc:docMkLst>
        <pc:docMk/>
      </pc:docMkLst>
      <pc:sldChg chg="addSp delSp modSp">
        <pc:chgData name="Roger Dong" userId="S::rdong1s@k12.jh.edu::9c2506ad-0830-4e7e-90b4-dab2f88ac48f" providerId="AD" clId="Web-{FEA21EAF-7CCF-4D73-BA2F-9649942C3309}" dt="2025-08-02T01:42:32.348" v="2"/>
        <pc:sldMkLst>
          <pc:docMk/>
          <pc:sldMk cId="109857222" sldId="256"/>
        </pc:sldMkLst>
        <pc:spChg chg="del">
          <ac:chgData name="Roger Dong" userId="S::rdong1s@k12.jh.edu::9c2506ad-0830-4e7e-90b4-dab2f88ac48f" providerId="AD" clId="Web-{FEA21EAF-7CCF-4D73-BA2F-9649942C3309}" dt="2025-08-02T01:42:01.019" v="1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Roger Dong" userId="S::rdong1s@k12.jh.edu::9c2506ad-0830-4e7e-90b4-dab2f88ac48f" providerId="AD" clId="Web-{FEA21EAF-7CCF-4D73-BA2F-9649942C3309}" dt="2025-08-02T01:42:01.019" v="0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Roger Dong" userId="S::rdong1s@k12.jh.edu::9c2506ad-0830-4e7e-90b4-dab2f88ac48f" providerId="AD" clId="Web-{FEA21EAF-7CCF-4D73-BA2F-9649942C3309}" dt="2025-08-02T01:42:32.348" v="2"/>
          <ac:picMkLst>
            <pc:docMk/>
            <pc:sldMk cId="109857222" sldId="256"/>
            <ac:picMk id="4" creationId="{DC84A5B7-B8B1-11AF-74BF-D36F40BAFC6B}"/>
          </ac:picMkLst>
        </pc:picChg>
      </pc:sldChg>
      <pc:sldChg chg="addSp delSp modSp new">
        <pc:chgData name="Roger Dong" userId="S::rdong1s@k12.jh.edu::9c2506ad-0830-4e7e-90b4-dab2f88ac48f" providerId="AD" clId="Web-{FEA21EAF-7CCF-4D73-BA2F-9649942C3309}" dt="2025-08-02T01:43:07.989" v="14" actId="1076"/>
        <pc:sldMkLst>
          <pc:docMk/>
          <pc:sldMk cId="499198367" sldId="257"/>
        </pc:sldMkLst>
        <pc:spChg chg="del">
          <ac:chgData name="Roger Dong" userId="S::rdong1s@k12.jh.edu::9c2506ad-0830-4e7e-90b4-dab2f88ac48f" providerId="AD" clId="Web-{FEA21EAF-7CCF-4D73-BA2F-9649942C3309}" dt="2025-08-02T01:43:04.911" v="13"/>
          <ac:spMkLst>
            <pc:docMk/>
            <pc:sldMk cId="499198367" sldId="257"/>
            <ac:spMk id="2" creationId="{B616C412-41E4-A4F1-6696-4249D1B0B6ED}"/>
          </ac:spMkLst>
        </pc:spChg>
        <pc:spChg chg="del">
          <ac:chgData name="Roger Dong" userId="S::rdong1s@k12.jh.edu::9c2506ad-0830-4e7e-90b4-dab2f88ac48f" providerId="AD" clId="Web-{FEA21EAF-7CCF-4D73-BA2F-9649942C3309}" dt="2025-08-02T01:42:51.677" v="9"/>
          <ac:spMkLst>
            <pc:docMk/>
            <pc:sldMk cId="499198367" sldId="257"/>
            <ac:spMk id="3" creationId="{DB321E4C-86A1-031F-027E-D926FA53A5DC}"/>
          </ac:spMkLst>
        </pc:spChg>
        <pc:picChg chg="add mod ord">
          <ac:chgData name="Roger Dong" userId="S::rdong1s@k12.jh.edu::9c2506ad-0830-4e7e-90b4-dab2f88ac48f" providerId="AD" clId="Web-{FEA21EAF-7CCF-4D73-BA2F-9649942C3309}" dt="2025-08-02T01:43:07.989" v="14" actId="1076"/>
          <ac:picMkLst>
            <pc:docMk/>
            <pc:sldMk cId="499198367" sldId="257"/>
            <ac:picMk id="4" creationId="{737FB260-289B-2015-8DB6-0FC96F59B241}"/>
          </ac:picMkLst>
        </pc:picChg>
      </pc:sldChg>
      <pc:sldChg chg="addSp delSp modSp new">
        <pc:chgData name="Roger Dong" userId="S::rdong1s@k12.jh.edu::9c2506ad-0830-4e7e-90b4-dab2f88ac48f" providerId="AD" clId="Web-{FEA21EAF-7CCF-4D73-BA2F-9649942C3309}" dt="2025-08-02T01:43:30.256" v="18" actId="14100"/>
        <pc:sldMkLst>
          <pc:docMk/>
          <pc:sldMk cId="1918091774" sldId="258"/>
        </pc:sldMkLst>
        <pc:spChg chg="del">
          <ac:chgData name="Roger Dong" userId="S::rdong1s@k12.jh.edu::9c2506ad-0830-4e7e-90b4-dab2f88ac48f" providerId="AD" clId="Web-{FEA21EAF-7CCF-4D73-BA2F-9649942C3309}" dt="2025-08-02T01:43:22.912" v="16"/>
          <ac:spMkLst>
            <pc:docMk/>
            <pc:sldMk cId="1918091774" sldId="258"/>
            <ac:spMk id="2" creationId="{C8B271D2-8CD9-C65C-4F53-3C7AB54ABFEF}"/>
          </ac:spMkLst>
        </pc:spChg>
        <pc:spChg chg="del">
          <ac:chgData name="Roger Dong" userId="S::rdong1s@k12.jh.edu::9c2506ad-0830-4e7e-90b4-dab2f88ac48f" providerId="AD" clId="Web-{FEA21EAF-7CCF-4D73-BA2F-9649942C3309}" dt="2025-08-02T01:43:20.818" v="15"/>
          <ac:spMkLst>
            <pc:docMk/>
            <pc:sldMk cId="1918091774" sldId="258"/>
            <ac:spMk id="3" creationId="{8D57B022-3C3A-67E0-B903-9BD8DB1F8B5C}"/>
          </ac:spMkLst>
        </pc:spChg>
        <pc:picChg chg="add mod ord">
          <ac:chgData name="Roger Dong" userId="S::rdong1s@k12.jh.edu::9c2506ad-0830-4e7e-90b4-dab2f88ac48f" providerId="AD" clId="Web-{FEA21EAF-7CCF-4D73-BA2F-9649942C3309}" dt="2025-08-02T01:43:30.256" v="18" actId="14100"/>
          <ac:picMkLst>
            <pc:docMk/>
            <pc:sldMk cId="1918091774" sldId="258"/>
            <ac:picMk id="4" creationId="{14779BEE-F3C9-FD97-1BE2-20AEB688D050}"/>
          </ac:picMkLst>
        </pc:picChg>
      </pc:sldChg>
      <pc:sldChg chg="addSp delSp modSp new">
        <pc:chgData name="Roger Dong" userId="S::rdong1s@k12.jh.edu::9c2506ad-0830-4e7e-90b4-dab2f88ac48f" providerId="AD" clId="Web-{FEA21EAF-7CCF-4D73-BA2F-9649942C3309}" dt="2025-08-02T01:43:52.615" v="23" actId="14100"/>
        <pc:sldMkLst>
          <pc:docMk/>
          <pc:sldMk cId="3821574365" sldId="259"/>
        </pc:sldMkLst>
        <pc:spChg chg="del">
          <ac:chgData name="Roger Dong" userId="S::rdong1s@k12.jh.edu::9c2506ad-0830-4e7e-90b4-dab2f88ac48f" providerId="AD" clId="Web-{FEA21EAF-7CCF-4D73-BA2F-9649942C3309}" dt="2025-08-02T01:43:43.615" v="20"/>
          <ac:spMkLst>
            <pc:docMk/>
            <pc:sldMk cId="3821574365" sldId="259"/>
            <ac:spMk id="2" creationId="{EE1D6E42-D957-AE5E-5F97-7291D117D3E4}"/>
          </ac:spMkLst>
        </pc:spChg>
        <pc:spChg chg="del">
          <ac:chgData name="Roger Dong" userId="S::rdong1s@k12.jh.edu::9c2506ad-0830-4e7e-90b4-dab2f88ac48f" providerId="AD" clId="Web-{FEA21EAF-7CCF-4D73-BA2F-9649942C3309}" dt="2025-08-02T01:43:41.709" v="19"/>
          <ac:spMkLst>
            <pc:docMk/>
            <pc:sldMk cId="3821574365" sldId="259"/>
            <ac:spMk id="3" creationId="{9394ED68-7176-55B0-2FDE-6F9F1E3C9CEA}"/>
          </ac:spMkLst>
        </pc:spChg>
        <pc:picChg chg="add mod ord">
          <ac:chgData name="Roger Dong" userId="S::rdong1s@k12.jh.edu::9c2506ad-0830-4e7e-90b4-dab2f88ac48f" providerId="AD" clId="Web-{FEA21EAF-7CCF-4D73-BA2F-9649942C3309}" dt="2025-08-02T01:43:52.615" v="23" actId="14100"/>
          <ac:picMkLst>
            <pc:docMk/>
            <pc:sldMk cId="3821574365" sldId="259"/>
            <ac:picMk id="4" creationId="{5D662AEC-3FE7-10F7-FD36-4F782D7B20A6}"/>
          </ac:picMkLst>
        </pc:picChg>
      </pc:sldChg>
      <pc:sldChg chg="addSp delSp modSp new">
        <pc:chgData name="Roger Dong" userId="S::rdong1s@k12.jh.edu::9c2506ad-0830-4e7e-90b4-dab2f88ac48f" providerId="AD" clId="Web-{FEA21EAF-7CCF-4D73-BA2F-9649942C3309}" dt="2025-08-02T01:44:11.694" v="27" actId="14100"/>
        <pc:sldMkLst>
          <pc:docMk/>
          <pc:sldMk cId="3211971127" sldId="260"/>
        </pc:sldMkLst>
        <pc:spChg chg="del">
          <ac:chgData name="Roger Dong" userId="S::rdong1s@k12.jh.edu::9c2506ad-0830-4e7e-90b4-dab2f88ac48f" providerId="AD" clId="Web-{FEA21EAF-7CCF-4D73-BA2F-9649942C3309}" dt="2025-08-02T01:44:03.741" v="25"/>
          <ac:spMkLst>
            <pc:docMk/>
            <pc:sldMk cId="3211971127" sldId="260"/>
            <ac:spMk id="2" creationId="{DACB966C-C213-D54B-43F3-5040C07D838A}"/>
          </ac:spMkLst>
        </pc:spChg>
        <pc:spChg chg="del">
          <ac:chgData name="Roger Dong" userId="S::rdong1s@k12.jh.edu::9c2506ad-0830-4e7e-90b4-dab2f88ac48f" providerId="AD" clId="Web-{FEA21EAF-7CCF-4D73-BA2F-9649942C3309}" dt="2025-08-02T01:44:01.709" v="24"/>
          <ac:spMkLst>
            <pc:docMk/>
            <pc:sldMk cId="3211971127" sldId="260"/>
            <ac:spMk id="3" creationId="{5AFFEC40-9652-294D-6648-A9D7D971317D}"/>
          </ac:spMkLst>
        </pc:spChg>
        <pc:picChg chg="add mod ord">
          <ac:chgData name="Roger Dong" userId="S::rdong1s@k12.jh.edu::9c2506ad-0830-4e7e-90b4-dab2f88ac48f" providerId="AD" clId="Web-{FEA21EAF-7CCF-4D73-BA2F-9649942C3309}" dt="2025-08-02T01:44:11.694" v="27" actId="14100"/>
          <ac:picMkLst>
            <pc:docMk/>
            <pc:sldMk cId="3211971127" sldId="260"/>
            <ac:picMk id="4" creationId="{3DCBCAAB-35A5-D258-A680-1D6167B175E5}"/>
          </ac:picMkLst>
        </pc:picChg>
      </pc:sldChg>
      <pc:sldChg chg="addSp delSp modSp new">
        <pc:chgData name="Roger Dong" userId="S::rdong1s@k12.jh.edu::9c2506ad-0830-4e7e-90b4-dab2f88ac48f" providerId="AD" clId="Web-{FEA21EAF-7CCF-4D73-BA2F-9649942C3309}" dt="2025-08-02T01:44:31.773" v="31" actId="14100"/>
        <pc:sldMkLst>
          <pc:docMk/>
          <pc:sldMk cId="2874403205" sldId="261"/>
        </pc:sldMkLst>
        <pc:spChg chg="del">
          <ac:chgData name="Roger Dong" userId="S::rdong1s@k12.jh.edu::9c2506ad-0830-4e7e-90b4-dab2f88ac48f" providerId="AD" clId="Web-{FEA21EAF-7CCF-4D73-BA2F-9649942C3309}" dt="2025-08-02T01:44:21.163" v="29"/>
          <ac:spMkLst>
            <pc:docMk/>
            <pc:sldMk cId="2874403205" sldId="261"/>
            <ac:spMk id="2" creationId="{4FC51448-A475-A427-28D4-62B20DE7DFD5}"/>
          </ac:spMkLst>
        </pc:spChg>
        <pc:spChg chg="del">
          <ac:chgData name="Roger Dong" userId="S::rdong1s@k12.jh.edu::9c2506ad-0830-4e7e-90b4-dab2f88ac48f" providerId="AD" clId="Web-{FEA21EAF-7CCF-4D73-BA2F-9649942C3309}" dt="2025-08-02T01:44:19.225" v="28"/>
          <ac:spMkLst>
            <pc:docMk/>
            <pc:sldMk cId="2874403205" sldId="261"/>
            <ac:spMk id="3" creationId="{2A168FAD-EF04-5BA8-6C21-E45B6D0F2947}"/>
          </ac:spMkLst>
        </pc:spChg>
        <pc:picChg chg="add mod ord">
          <ac:chgData name="Roger Dong" userId="S::rdong1s@k12.jh.edu::9c2506ad-0830-4e7e-90b4-dab2f88ac48f" providerId="AD" clId="Web-{FEA21EAF-7CCF-4D73-BA2F-9649942C3309}" dt="2025-08-02T01:44:31.773" v="31" actId="14100"/>
          <ac:picMkLst>
            <pc:docMk/>
            <pc:sldMk cId="2874403205" sldId="261"/>
            <ac:picMk id="4" creationId="{C36F9C6D-5A7F-F913-7B55-7EEE622BC754}"/>
          </ac:picMkLst>
        </pc:picChg>
      </pc:sldChg>
      <pc:sldChg chg="addSp delSp modSp new">
        <pc:chgData name="Roger Dong" userId="S::rdong1s@k12.jh.edu::9c2506ad-0830-4e7e-90b4-dab2f88ac48f" providerId="AD" clId="Web-{FEA21EAF-7CCF-4D73-BA2F-9649942C3309}" dt="2025-08-02T01:44:48.992" v="36" actId="14100"/>
        <pc:sldMkLst>
          <pc:docMk/>
          <pc:sldMk cId="1816210553" sldId="262"/>
        </pc:sldMkLst>
        <pc:spChg chg="del">
          <ac:chgData name="Roger Dong" userId="S::rdong1s@k12.jh.edu::9c2506ad-0830-4e7e-90b4-dab2f88ac48f" providerId="AD" clId="Web-{FEA21EAF-7CCF-4D73-BA2F-9649942C3309}" dt="2025-08-02T01:44:41.726" v="33"/>
          <ac:spMkLst>
            <pc:docMk/>
            <pc:sldMk cId="1816210553" sldId="262"/>
            <ac:spMk id="2" creationId="{0454168C-3F21-581E-33D4-BC420B42FEB4}"/>
          </ac:spMkLst>
        </pc:spChg>
        <pc:spChg chg="del">
          <ac:chgData name="Roger Dong" userId="S::rdong1s@k12.jh.edu::9c2506ad-0830-4e7e-90b4-dab2f88ac48f" providerId="AD" clId="Web-{FEA21EAF-7CCF-4D73-BA2F-9649942C3309}" dt="2025-08-02T01:44:39.616" v="32"/>
          <ac:spMkLst>
            <pc:docMk/>
            <pc:sldMk cId="1816210553" sldId="262"/>
            <ac:spMk id="3" creationId="{13B71AA2-8608-8C5A-AED1-FAB781FCEC2D}"/>
          </ac:spMkLst>
        </pc:spChg>
        <pc:picChg chg="add mod ord">
          <ac:chgData name="Roger Dong" userId="S::rdong1s@k12.jh.edu::9c2506ad-0830-4e7e-90b4-dab2f88ac48f" providerId="AD" clId="Web-{FEA21EAF-7CCF-4D73-BA2F-9649942C3309}" dt="2025-08-02T01:44:48.992" v="36" actId="14100"/>
          <ac:picMkLst>
            <pc:docMk/>
            <pc:sldMk cId="1816210553" sldId="262"/>
            <ac:picMk id="4" creationId="{890F0F95-E0DA-FCA8-2302-623D7B52A2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standing next to blue and white objects&#10;&#10;AI-generated content may be incorrect.">
            <a:extLst>
              <a:ext uri="{FF2B5EF4-FFF2-40B4-BE49-F238E27FC236}">
                <a16:creationId xmlns:a16="http://schemas.microsoft.com/office/drawing/2014/main" id="{DC84A5B7-B8B1-11AF-74BF-D36F40BAF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4"/>
            <a:ext cx="12192000" cy="6856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737FB260-289B-2015-8DB6-0FC96F59B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958"/>
            <a:ext cx="12187051" cy="6826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198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779BEE-F3C9-FD97-1BE2-20AEB688D0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39"/>
            <a:ext cx="12192000" cy="71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091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5D662AEC-3FE7-10F7-FD36-4F782D7B2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27"/>
            <a:ext cx="12192000" cy="6826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74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3DCBCAAB-35A5-D258-A680-1D6167B17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593"/>
            <a:ext cx="12192000" cy="685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7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-up of a text&#10;&#10;AI-generated content may be incorrect.">
            <a:extLst>
              <a:ext uri="{FF2B5EF4-FFF2-40B4-BE49-F238E27FC236}">
                <a16:creationId xmlns:a16="http://schemas.microsoft.com/office/drawing/2014/main" id="{C36F9C6D-5A7F-F913-7B55-7EEE622BC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49"/>
            <a:ext cx="12192000" cy="6851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0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close-up of a text&#10;&#10;AI-generated content may be incorrect.">
            <a:extLst>
              <a:ext uri="{FF2B5EF4-FFF2-40B4-BE49-F238E27FC236}">
                <a16:creationId xmlns:a16="http://schemas.microsoft.com/office/drawing/2014/main" id="{890F0F95-E0DA-FCA8-2302-623D7B52A2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553"/>
            <a:ext cx="12185904" cy="684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1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21</cp:revision>
  <dcterms:created xsi:type="dcterms:W3CDTF">2025-08-02T01:41:55Z</dcterms:created>
  <dcterms:modified xsi:type="dcterms:W3CDTF">2025-08-02T01:44:50Z</dcterms:modified>
</cp:coreProperties>
</file>