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ar-J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9903A0F-931E-4D51-9E45-D344410FD130}" type="datetimeFigureOut">
              <a:rPr lang="ar-JO" smtClean="0"/>
              <a:t>05/09/1441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ar-J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5E21D9F-E727-4CDF-AA45-B7F0D6A68C5A}" type="slidenum">
              <a:rPr lang="ar-JO" smtClean="0"/>
              <a:t>‹#›</a:t>
            </a:fld>
            <a:endParaRPr lang="ar-J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تطبيقات الخلايا الغلفانية</a:t>
            </a:r>
            <a:endParaRPr lang="ar-JO" dirty="0"/>
          </a:p>
        </p:txBody>
      </p:sp>
      <p:pic>
        <p:nvPicPr>
          <p:cNvPr id="5" name="Content Placeholder 4" descr="بطاريات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4572000" cy="515719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5"/>
            <a:ext cx="4038600" cy="5373216"/>
          </a:xfrm>
        </p:spPr>
        <p:txBody>
          <a:bodyPr>
            <a:normAutofit lnSpcReduction="10000"/>
          </a:bodyPr>
          <a:lstStyle/>
          <a:p>
            <a:r>
              <a:rPr lang="ar-JO" sz="2400" dirty="0" smtClean="0"/>
              <a:t>تعد البطاريات من الامثلة على الخلايا الكهركميائية التي يحدث فيها تفاعلات تأكسد و اختزال لتوليد الفرق الجهد الكهربائي الانتاج طاقة ذات </a:t>
            </a:r>
            <a:r>
              <a:rPr lang="ar-JO" sz="1600" dirty="0" smtClean="0"/>
              <a:t>استخدامات </a:t>
            </a:r>
            <a:r>
              <a:rPr lang="ar-JO" sz="2400" dirty="0" smtClean="0"/>
              <a:t>واسعة في حياتنا العملية و يكفي لعمل بطارية توافر فلزين مختلفين في قابليتهما لفقد الكترونات بالاضافة الى توفير محلول لمادة موصلة للتيار الكهربائي (محلول كهرلي)و قد يكون هاذا المحلول مادة طبيعية او صناعية.</a:t>
            </a:r>
            <a:endParaRPr lang="ar-JO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65304"/>
          </a:xfrm>
        </p:spPr>
        <p:txBody>
          <a:bodyPr>
            <a:normAutofit/>
          </a:bodyPr>
          <a:lstStyle/>
          <a:p>
            <a:pPr algn="r"/>
            <a:r>
              <a:rPr lang="ar-JO" sz="3600" dirty="0" smtClean="0"/>
              <a:t>و البطاريات أنواع و لكل نوع منها خصائصه و استخدامته و هي تختلف من حيث الحجم و الشكل و فرق الجهد و شدة التيار الكهربائي الناتج عنها وسنعرض فيما يلي نوعين من البطاريات هما البطارية الجافة و بطارية السيارو او ما تسمى بطارية المركم الرصاصي. </a:t>
            </a:r>
            <a:br>
              <a:rPr lang="ar-JO" sz="3600" dirty="0" smtClean="0"/>
            </a:br>
            <a:r>
              <a:rPr lang="ar-JO" sz="3600" dirty="0" smtClean="0"/>
              <a:t/>
            </a:r>
            <a:br>
              <a:rPr lang="ar-JO" sz="3600" dirty="0" smtClean="0"/>
            </a:br>
            <a:r>
              <a:rPr lang="ar-JO" sz="3600" dirty="0" smtClean="0"/>
              <a:t/>
            </a:r>
            <a:br>
              <a:rPr lang="ar-JO" sz="3600" dirty="0" smtClean="0"/>
            </a:br>
            <a:r>
              <a:rPr lang="ar-JO" sz="3600" dirty="0" smtClean="0"/>
              <a:t/>
            </a:r>
            <a:br>
              <a:rPr lang="ar-JO" sz="3600" dirty="0" smtClean="0"/>
            </a:br>
            <a:r>
              <a:rPr lang="ar-JO" sz="3600" dirty="0" smtClean="0"/>
              <a:t>يتبع  </a:t>
            </a:r>
            <a:endParaRPr lang="ar-JO" sz="3600" dirty="0"/>
          </a:p>
        </p:txBody>
      </p:sp>
      <p:sp>
        <p:nvSpPr>
          <p:cNvPr id="3" name="Left Arrow 2"/>
          <p:cNvSpPr/>
          <p:nvPr/>
        </p:nvSpPr>
        <p:spPr>
          <a:xfrm>
            <a:off x="6948264" y="5733256"/>
            <a:ext cx="720080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" name="Left Arrow 3"/>
          <p:cNvSpPr/>
          <p:nvPr/>
        </p:nvSpPr>
        <p:spPr>
          <a:xfrm>
            <a:off x="5724128" y="5733256"/>
            <a:ext cx="8640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1) الخلية الجافة </a:t>
            </a:r>
            <a:r>
              <a:rPr lang="en-US" dirty="0" smtClean="0"/>
              <a:t>Dry cell</a:t>
            </a:r>
            <a:endParaRPr lang="ar-J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ar-JO" sz="2800" dirty="0" smtClean="0"/>
              <a:t>تم اختراع هذا النوع من البطاريات عام 1866م وهذا النوع من اكثر البطاريات الصغيرة استخداما طوال القرن العشرين ومن اشهر هذه البطاريات ما يعرف ما يعرف ببطارية (الغرافيت و الخارصين)</a:t>
            </a:r>
            <a:endParaRPr lang="ar-JO" sz="2800" dirty="0"/>
          </a:p>
        </p:txBody>
      </p:sp>
      <p:pic>
        <p:nvPicPr>
          <p:cNvPr id="1026" name="Picture 2" descr="C:\Users\user\Downloads\om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4499991" cy="5301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بطارية المركم ارصاصي </a:t>
            </a:r>
            <a:r>
              <a:rPr lang="en-US" dirty="0" smtClean="0"/>
              <a:t>lead storage </a:t>
            </a:r>
            <a:r>
              <a:rPr lang="en-US" dirty="0" err="1" smtClean="0"/>
              <a:t>pattery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3610744" cy="4525963"/>
          </a:xfrm>
        </p:spPr>
        <p:txBody>
          <a:bodyPr>
            <a:normAutofit lnSpcReduction="10000"/>
          </a:bodyPr>
          <a:lstStyle/>
          <a:p>
            <a:endParaRPr lang="ar-J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700807"/>
            <a:ext cx="4608512" cy="5157193"/>
          </a:xfrm>
        </p:spPr>
        <p:txBody>
          <a:bodyPr>
            <a:normAutofit lnSpcReduction="10000"/>
          </a:bodyPr>
          <a:lstStyle/>
          <a:p>
            <a:r>
              <a:rPr lang="ar-JO" sz="2400" dirty="0" smtClean="0"/>
              <a:t>يستخدم هذا النوع من البطاريات في السيارات ويتم فيها تفاعل الرصاص (القطب السالب)مع اكسيد الرصاص </a:t>
            </a:r>
            <a:r>
              <a:rPr lang="en-US" sz="2400" dirty="0" err="1" smtClean="0"/>
              <a:t>pb</a:t>
            </a:r>
            <a:r>
              <a:rPr lang="ar-JO" sz="2400" dirty="0" smtClean="0"/>
              <a:t> (القطب الموجب) بوجود حمض الكبرتيك بوصفه محلولا كهرلييا و يمكن تمثيل التفاعل الكلي الحاصل و تعطي البطارية فرق جهد يصل الي نحو 12فولت و ذالك لتعدد الخلايا فيها حيث يصل عددها الى الى 6 خلايا كما تتميز هذه البطارية بامكانية اعادة شحنها باعطائها طاقة كهربائية تعكس التفاعل الذي يحدث فيها.</a:t>
            </a:r>
          </a:p>
        </p:txBody>
      </p:sp>
      <p:pic>
        <p:nvPicPr>
          <p:cNvPr id="2050" name="Picture 2" descr="C:\Users\user\Downloads\9th grade chemistry unit-3 Lead ce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4283968" cy="5085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94</TotalTime>
  <Words>220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تطبيقات الخلايا الغلفانية</vt:lpstr>
      <vt:lpstr>و البطاريات أنواع و لكل نوع منها خصائصه و استخدامته و هي تختلف من حيث الحجم و الشكل و فرق الجهد و شدة التيار الكهربائي الناتج عنها وسنعرض فيما يلي نوعين من البطاريات هما البطارية الجافة و بطارية السيارو او ما تسمى بطارية المركم الرصاصي.     يتبع  </vt:lpstr>
      <vt:lpstr>1) الخلية الجافة Dry cell</vt:lpstr>
      <vt:lpstr>بطارية المركم ارصاصي lead storage pattery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تطبيقات الخلايا الغلفانية</dc:title>
  <dc:creator>user</dc:creator>
  <cp:lastModifiedBy>user</cp:lastModifiedBy>
  <cp:revision>1</cp:revision>
  <dcterms:created xsi:type="dcterms:W3CDTF">2020-04-27T10:38:41Z</dcterms:created>
  <dcterms:modified xsi:type="dcterms:W3CDTF">2020-04-27T12:12:57Z</dcterms:modified>
</cp:coreProperties>
</file>