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1"/>
    <p:restoredTop sz="94659"/>
  </p:normalViewPr>
  <p:slideViewPr>
    <p:cSldViewPr snapToGrid="0" snapToObjects="1">
      <p:cViewPr varScale="1">
        <p:scale>
          <a:sx n="99" d="100"/>
          <a:sy n="99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ACF0F4-D839-664E-8B85-37E349F1BCBC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9199D6-9EA5-F14A-A684-579B87A7F4C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2036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F0F4-D839-664E-8B85-37E349F1BCBC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9D6-9EA5-F14A-A684-579B87A7F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F0F4-D839-664E-8B85-37E349F1BCBC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9D6-9EA5-F14A-A684-579B87A7F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F0F4-D839-664E-8B85-37E349F1BCBC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9D6-9EA5-F14A-A684-579B87A7F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ACF0F4-D839-664E-8B85-37E349F1BCBC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9199D6-9EA5-F14A-A684-579B87A7F4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68035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F0F4-D839-664E-8B85-37E349F1BCBC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9D6-9EA5-F14A-A684-579B87A7F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9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F0F4-D839-664E-8B85-37E349F1BCBC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9D6-9EA5-F14A-A684-579B87A7F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F0F4-D839-664E-8B85-37E349F1BCBC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9D6-9EA5-F14A-A684-579B87A7F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1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F0F4-D839-664E-8B85-37E349F1BCBC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9D6-9EA5-F14A-A684-579B87A7F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0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ACF0F4-D839-664E-8B85-37E349F1BCBC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9199D6-9EA5-F14A-A684-579B87A7F4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070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ACF0F4-D839-664E-8B85-37E349F1BCBC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9199D6-9EA5-F14A-A684-579B87A7F4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187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8ACF0F4-D839-664E-8B85-37E349F1BCBC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F9199D6-9EA5-F14A-A684-579B87A7F4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686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F79B-52B0-0440-A400-1200850C8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159804"/>
            <a:ext cx="8361229" cy="2098226"/>
          </a:xfrm>
        </p:spPr>
        <p:txBody>
          <a:bodyPr/>
          <a:lstStyle/>
          <a:p>
            <a:r>
              <a:rPr lang="en-US" dirty="0"/>
              <a:t>CH9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B8019-4CCD-6047-BE4D-CF916C154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599971"/>
            <a:ext cx="6831673" cy="1086237"/>
          </a:xfrm>
        </p:spPr>
        <p:txBody>
          <a:bodyPr>
            <a:normAutofit/>
          </a:bodyPr>
          <a:lstStyle/>
          <a:p>
            <a:r>
              <a:rPr lang="en-US" sz="3200" dirty="0"/>
              <a:t>Ethical considerations in RESEARCH</a:t>
            </a:r>
          </a:p>
        </p:txBody>
      </p:sp>
    </p:spTree>
    <p:extLst>
      <p:ext uri="{BB962C8B-B14F-4D97-AF65-F5344CB8AC3E}">
        <p14:creationId xmlns:p14="http://schemas.microsoft.com/office/powerpoint/2010/main" val="376464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5F46-27FF-D64B-A175-21DFC0F3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Ethics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BCFAC2-5DFC-B849-AF8A-0B04EC894BC6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213360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GB" altLang="en-US" sz="2800" b="1" dirty="0"/>
              <a:t>Definition</a:t>
            </a:r>
          </a:p>
          <a:p>
            <a:pPr algn="ctr">
              <a:buFontTx/>
              <a:buNone/>
            </a:pPr>
            <a:endParaRPr lang="en-GB" altLang="en-US" sz="2800" dirty="0"/>
          </a:p>
          <a:p>
            <a:pPr algn="ctr">
              <a:buFontTx/>
              <a:buNone/>
            </a:pPr>
            <a:r>
              <a:rPr lang="en-GB" altLang="en-US" sz="2800" dirty="0"/>
              <a:t>‘The appropriateness of your behaviour in </a:t>
            </a:r>
          </a:p>
          <a:p>
            <a:pPr algn="ctr">
              <a:buFontTx/>
              <a:buNone/>
            </a:pPr>
            <a:r>
              <a:rPr lang="en-GB" altLang="en-US" sz="2800" dirty="0"/>
              <a:t>relation to the rights of those who become the </a:t>
            </a:r>
          </a:p>
          <a:p>
            <a:pPr algn="ctr">
              <a:buFontTx/>
              <a:buNone/>
            </a:pPr>
            <a:r>
              <a:rPr lang="en-GB" altLang="en-US" sz="2800" dirty="0"/>
              <a:t>subject of or are affected by your work’</a:t>
            </a:r>
          </a:p>
          <a:p>
            <a:pPr algn="ctr">
              <a:buFontTx/>
              <a:buNone/>
            </a:pPr>
            <a:endParaRPr lang="en-GB" altLang="en-US" dirty="0"/>
          </a:p>
          <a:p>
            <a:pPr algn="ctr">
              <a:buFontTx/>
              <a:buNone/>
            </a:pPr>
            <a:endParaRPr lang="en-GB" altLang="en-US" dirty="0"/>
          </a:p>
          <a:p>
            <a:pPr algn="ctr">
              <a:buFontTx/>
              <a:buNone/>
            </a:pPr>
            <a:endParaRPr lang="en-GB" altLang="en-US" dirty="0"/>
          </a:p>
          <a:p>
            <a:pPr algn="ctr">
              <a:buFontTx/>
              <a:buNone/>
            </a:pPr>
            <a:endParaRPr lang="en-GB" altLang="en-US" dirty="0"/>
          </a:p>
          <a:p>
            <a:pPr algn="r">
              <a:buFontTx/>
              <a:buNone/>
            </a:pPr>
            <a:r>
              <a:rPr lang="en-GB" altLang="en-US" dirty="0"/>
              <a:t>Adapted from Saunders </a:t>
            </a:r>
            <a:r>
              <a:rPr lang="en-GB" altLang="en-US" i="1" dirty="0"/>
              <a:t>et al</a:t>
            </a:r>
            <a:r>
              <a:rPr lang="en-GB" altLang="en-US" dirty="0"/>
              <a:t>. (2009)</a:t>
            </a:r>
          </a:p>
        </p:txBody>
      </p:sp>
    </p:spTree>
    <p:extLst>
      <p:ext uri="{BB962C8B-B14F-4D97-AF65-F5344CB8AC3E}">
        <p14:creationId xmlns:p14="http://schemas.microsoft.com/office/powerpoint/2010/main" val="320687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0FFF-57CD-F441-A1EB-FD995F22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main 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7FA9-DEB9-574C-B115-199337B6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ensuring that research does not harm participants </a:t>
            </a:r>
          </a:p>
          <a:p>
            <a:r>
              <a:rPr lang="en-US" dirty="0"/>
              <a:t>2) Informed consent</a:t>
            </a:r>
          </a:p>
          <a:p>
            <a:r>
              <a:rPr lang="en-US" dirty="0"/>
              <a:t>3) Privacy</a:t>
            </a:r>
          </a:p>
          <a:p>
            <a:r>
              <a:rPr lang="en-US" dirty="0"/>
              <a:t>4) Truthfulness</a:t>
            </a:r>
          </a:p>
          <a:p>
            <a:r>
              <a:rPr lang="en-US" dirty="0"/>
              <a:t>5)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6470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EFEF-C34E-5D41-A89B-F6B735D4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Research should not harm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13B1-25B0-1A42-992C-7B8479585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access</a:t>
            </a:r>
          </a:p>
          <a:p>
            <a:r>
              <a:rPr lang="en-US" dirty="0"/>
              <a:t>Official access</a:t>
            </a:r>
          </a:p>
          <a:p>
            <a:r>
              <a:rPr lang="en-US" dirty="0"/>
              <a:t>Respect confidentiality</a:t>
            </a:r>
          </a:p>
          <a:p>
            <a:r>
              <a:rPr lang="en-US" dirty="0"/>
              <a:t>Anonymous data </a:t>
            </a:r>
            <a:r>
              <a:rPr lang="en-US" dirty="0" err="1"/>
              <a:t>representatoin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9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EDB4-CA43-0544-A7B5-6D236AFE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Informed consent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ABFF4-D47E-F94C-B0AD-55A911E4A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Invitation letter</a:t>
            </a:r>
          </a:p>
          <a:p>
            <a:r>
              <a:rPr lang="en-US" dirty="0"/>
              <a:t>Make the participant aware of all aspects of research</a:t>
            </a:r>
          </a:p>
          <a:p>
            <a:r>
              <a:rPr lang="en-US" dirty="0"/>
              <a:t>Voluntary participation</a:t>
            </a:r>
          </a:p>
          <a:p>
            <a:r>
              <a:rPr lang="en-US" dirty="0"/>
              <a:t>Ask participants to read and sign consent form</a:t>
            </a:r>
          </a:p>
          <a:p>
            <a:r>
              <a:rPr lang="en-US" dirty="0"/>
              <a:t>Do not be pushy, give them freedom to participate</a:t>
            </a:r>
          </a:p>
        </p:txBody>
      </p:sp>
    </p:spTree>
    <p:extLst>
      <p:ext uri="{BB962C8B-B14F-4D97-AF65-F5344CB8AC3E}">
        <p14:creationId xmlns:p14="http://schemas.microsoft.com/office/powerpoint/2010/main" val="420689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1502-DF20-2741-9606-725BA370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F3D3-0B22-9444-AEBB-D2C4266E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 with each participant or case individually</a:t>
            </a:r>
          </a:p>
          <a:p>
            <a:r>
              <a:rPr lang="en-US" dirty="0"/>
              <a:t>Individuals are different</a:t>
            </a:r>
          </a:p>
          <a:p>
            <a:r>
              <a:rPr lang="en-US" dirty="0"/>
              <a:t>Give participants the chance to decide whatever suits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2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E0B2-9B54-854B-81D0-7449ECC4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truthfulness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5887-149D-8D41-89A0-200C78C8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THE RESEARCH FINDINGS AND OUTCOMES AS THEY ARE</a:t>
            </a:r>
          </a:p>
          <a:p>
            <a:r>
              <a:rPr lang="en-US" dirty="0"/>
              <a:t>Make sure that your research outcomes are valid </a:t>
            </a:r>
          </a:p>
          <a:p>
            <a:r>
              <a:rPr lang="en-US" dirty="0"/>
              <a:t>Follow different techniques to ensure validity such as (member checking, spending enough time in the field if needed, triangulation…etc.)</a:t>
            </a:r>
          </a:p>
        </p:txBody>
      </p:sp>
    </p:spTree>
    <p:extLst>
      <p:ext uri="{BB962C8B-B14F-4D97-AF65-F5344CB8AC3E}">
        <p14:creationId xmlns:p14="http://schemas.microsoft.com/office/powerpoint/2010/main" val="289481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BDC9-100A-594E-AD66-754306B0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1EF5-1DDC-BB43-AEBE-995CE557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data in a safe place</a:t>
            </a:r>
          </a:p>
          <a:p>
            <a:r>
              <a:rPr lang="en-US" dirty="0"/>
              <a:t>Ensure participants that their data will not be used for any other e=reason except for research</a:t>
            </a:r>
          </a:p>
          <a:p>
            <a:r>
              <a:rPr lang="en-US" dirty="0"/>
              <a:t>Do not share data with anyone.. Again, respect confidentiality of participants!</a:t>
            </a:r>
          </a:p>
        </p:txBody>
      </p:sp>
    </p:spTree>
    <p:extLst>
      <p:ext uri="{BB962C8B-B14F-4D97-AF65-F5344CB8AC3E}">
        <p14:creationId xmlns:p14="http://schemas.microsoft.com/office/powerpoint/2010/main" val="42949520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{95DB4179-B7AA-D240-A94C-E818F1672F0B}tf10001072</Template>
  <TotalTime>14</TotalTime>
  <Words>229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CH9 </vt:lpstr>
      <vt:lpstr>Research Ethics</vt:lpstr>
      <vt:lpstr>5 main ethical considerations</vt:lpstr>
      <vt:lpstr>1) Research should not harm participants</vt:lpstr>
      <vt:lpstr>2) Informed consent</vt:lpstr>
      <vt:lpstr>3) Privacy</vt:lpstr>
      <vt:lpstr>4) truthfulness</vt:lpstr>
      <vt:lpstr>5) Data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CH5 </dc:title>
  <dc:creator>Arwa Al Twal</dc:creator>
  <cp:lastModifiedBy>Arwa Al Twal</cp:lastModifiedBy>
  <cp:revision>4</cp:revision>
  <dcterms:created xsi:type="dcterms:W3CDTF">2019-09-16T16:16:17Z</dcterms:created>
  <dcterms:modified xsi:type="dcterms:W3CDTF">2019-10-01T14:49:59Z</dcterms:modified>
</cp:coreProperties>
</file>