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405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6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9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1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09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4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1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4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69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28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11/13/2021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0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80ABF-61DB-4165-9040-CF9009272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863" y="1079500"/>
            <a:ext cx="3882286" cy="2138400"/>
          </a:xfrm>
        </p:spPr>
        <p:txBody>
          <a:bodyPr>
            <a:normAutofit/>
          </a:bodyPr>
          <a:lstStyle/>
          <a:p>
            <a:r>
              <a:rPr lang="en-US" dirty="0"/>
              <a:t>REVA HACK&lt;&gt;2021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88148-5F00-4899-9A09-D065AE3AE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8006" y="4113213"/>
            <a:ext cx="2988000" cy="1655762"/>
          </a:xfrm>
        </p:spPr>
        <p:txBody>
          <a:bodyPr>
            <a:normAutofit/>
          </a:bodyPr>
          <a:lstStyle/>
          <a:p>
            <a:r>
              <a:rPr lang="en-US" dirty="0"/>
              <a:t>PROJECT NEXUS1 PRESENTATION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0379E-C732-4B5C-B59E-1B93FFFD13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19" r="20184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11C822-2379-4749-95C7-3CDA9329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29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0ABD-58DD-4D87-9117-E0D78A4D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Web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C7A2D-39F2-4FB0-ABB5-04A8C93E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have created a web app for the common people for booking appointments</a:t>
            </a:r>
            <a:r>
              <a:rPr lang="en-IN" dirty="0"/>
              <a:t>,booking ambulance for emergency services and for booking wards</a:t>
            </a:r>
          </a:p>
          <a:p>
            <a:r>
              <a:rPr lang="en-IN" dirty="0"/>
              <a:t>It is a simple web app we designed ,we wanted to add a smart voice assistant but we are still learning the technical knowledge required for it</a:t>
            </a:r>
          </a:p>
          <a:p>
            <a:r>
              <a:rPr lang="en-IN" dirty="0"/>
              <a:t>It was our first Hackathon so had the experience we will try improve ourselves for next we tried something with what ever was know  to us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THANK YOU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23083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DarkSeedLeftStep">
      <a:dk1>
        <a:srgbClr val="000000"/>
      </a:dk1>
      <a:lt1>
        <a:srgbClr val="FFFFFF"/>
      </a:lt1>
      <a:dk2>
        <a:srgbClr val="1B3022"/>
      </a:dk2>
      <a:lt2>
        <a:srgbClr val="F0F3F2"/>
      </a:lt2>
      <a:accent1>
        <a:srgbClr val="C34D7A"/>
      </a:accent1>
      <a:accent2>
        <a:srgbClr val="B13B99"/>
      </a:accent2>
      <a:accent3>
        <a:srgbClr val="AA4DC3"/>
      </a:accent3>
      <a:accent4>
        <a:srgbClr val="6C42B4"/>
      </a:accent4>
      <a:accent5>
        <a:srgbClr val="4D52C3"/>
      </a:accent5>
      <a:accent6>
        <a:srgbClr val="3B72B1"/>
      </a:accent6>
      <a:hlink>
        <a:srgbClr val="4E3FBF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Goudy Old Style</vt:lpstr>
      <vt:lpstr>Wingdings</vt:lpstr>
      <vt:lpstr>FrostyVTI</vt:lpstr>
      <vt:lpstr>REVA HACK&lt;&gt;2021</vt:lpstr>
      <vt:lpstr>HealthCare Web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REVA HACK&lt;&gt;2021</dc:title>
  <dc:creator>syednawazj@gmail.com</dc:creator>
  <cp:lastModifiedBy>syednawazj@gmail.com</cp:lastModifiedBy>
  <cp:revision>1</cp:revision>
  <dcterms:created xsi:type="dcterms:W3CDTF">2021-11-13T08:43:30Z</dcterms:created>
  <dcterms:modified xsi:type="dcterms:W3CDTF">2021-11-13T09:14:05Z</dcterms:modified>
</cp:coreProperties>
</file>