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4630400" cy="8229600"/>
  <p:notesSz cx="14630400" cy="8229600"/>
  <p:defaultTextStyle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>
        <p:guide pos="4608"/>
        <p:guide pos="2592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amma.app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amma.app" TargetMode="External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hyperlink" Target="https://gamma.app" TargetMode="External"/><Relationship Id="rId7" Type="http://schemas.openxmlformats.org/officeDocument/2006/relationships/image" Target="../media/image1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hyperlink" Target="https://gamma.app" TargetMode="External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 bwMode="auto">
          <a:xfrm>
            <a:off x="833199" y="664131"/>
            <a:ext cx="7477601" cy="4791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  <a:defRPr/>
            </a:pPr>
            <a:r>
              <a:rPr lang="en-US" sz="605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Введение в создание телеграм бота для просмотра видео на ютуб</a:t>
            </a:r>
            <a:endParaRPr lang="en-US" sz="6050"/>
          </a:p>
        </p:txBody>
      </p:sp>
      <p:sp>
        <p:nvSpPr>
          <p:cNvPr id="6" name="Text 3"/>
          <p:cNvSpPr/>
          <p:nvPr/>
        </p:nvSpPr>
        <p:spPr bwMode="auto">
          <a:xfrm>
            <a:off x="833199" y="5788462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 Телеграм-бот для просмотра Youtube-видео - это интерактивное приложение, позволяющее пользователям легко находить и смотреть любимые видео в Telegram. Этот бот упрощает доступ к Youtube контенту и делает процесс просмотра более удобным.</a:t>
            </a:r>
            <a:endParaRPr lang="en-US" sz="175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24588231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9066249" y="0"/>
            <a:ext cx="5778500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 bwMode="auto">
          <a:xfrm>
            <a:off x="1760220" y="2043113"/>
            <a:ext cx="57255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5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Целевая аудитория</a:t>
            </a:r>
            <a:endParaRPr lang="en-US" sz="4350"/>
          </a:p>
        </p:txBody>
      </p:sp>
      <p:sp>
        <p:nvSpPr>
          <p:cNvPr id="5" name="Text 3"/>
          <p:cNvSpPr/>
          <p:nvPr/>
        </p:nvSpPr>
        <p:spPr bwMode="auto">
          <a:xfrm>
            <a:off x="1760220" y="3292912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Активные пользователи Telegram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 bwMode="auto">
          <a:xfrm>
            <a:off x="1760220" y="4209455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Люди, которые часто используют мессенджер Telegram и ищут способы быстрого доступа к видео контенту.</a:t>
            </a:r>
            <a:endParaRPr lang="en-US" sz="1750"/>
          </a:p>
        </p:txBody>
      </p:sp>
      <p:sp>
        <p:nvSpPr>
          <p:cNvPr id="7" name="Text 5"/>
          <p:cNvSpPr/>
          <p:nvPr/>
        </p:nvSpPr>
        <p:spPr bwMode="auto">
          <a:xfrm>
            <a:off x="5651421" y="32929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Любители YouTube</a:t>
            </a:r>
            <a:endParaRPr lang="en-US" sz="2200"/>
          </a:p>
        </p:txBody>
      </p:sp>
      <p:sp>
        <p:nvSpPr>
          <p:cNvPr id="8" name="Text 6"/>
          <p:cNvSpPr/>
          <p:nvPr/>
        </p:nvSpPr>
        <p:spPr bwMode="auto">
          <a:xfrm>
            <a:off x="5651421" y="3862268"/>
            <a:ext cx="3341608" cy="142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Те, кто регулярно смотрят ролики на YouTube и хотели бы иметь к ним более удобный доступ.</a:t>
            </a:r>
            <a:endParaRPr lang="en-US" sz="1750"/>
          </a:p>
        </p:txBody>
      </p:sp>
      <p:sp>
        <p:nvSpPr>
          <p:cNvPr id="9" name="Text 7"/>
          <p:cNvSpPr/>
          <p:nvPr/>
        </p:nvSpPr>
        <p:spPr bwMode="auto">
          <a:xfrm>
            <a:off x="9542621" y="3292912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Мобильные пользователи</a:t>
            </a:r>
            <a:endParaRPr lang="en-US" sz="2200"/>
          </a:p>
        </p:txBody>
      </p:sp>
      <p:sp>
        <p:nvSpPr>
          <p:cNvPr id="10" name="Text 8"/>
          <p:cNvSpPr/>
          <p:nvPr/>
        </p:nvSpPr>
        <p:spPr bwMode="auto">
          <a:xfrm>
            <a:off x="9542621" y="4209455"/>
            <a:ext cx="3341608" cy="142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Аудитория, предпочитающая смотреть видео на своих смартфонах и планшетах.</a:t>
            </a:r>
            <a:endParaRPr lang="en-US" sz="175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 bwMode="auto">
          <a:xfrm>
            <a:off x="833199" y="1519714"/>
            <a:ext cx="56790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5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Функциональность</a:t>
            </a:r>
            <a:endParaRPr lang="en-US" sz="4350"/>
          </a:p>
        </p:txBody>
      </p:sp>
      <p:sp>
        <p:nvSpPr>
          <p:cNvPr id="6" name="Shape 3"/>
          <p:cNvSpPr/>
          <p:nvPr/>
        </p:nvSpPr>
        <p:spPr bwMode="auto">
          <a:xfrm>
            <a:off x="833199" y="27209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 bwMode="auto">
          <a:xfrm>
            <a:off x="1024176" y="2762607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1</a:t>
            </a:r>
            <a:endParaRPr lang="en-US" sz="2600"/>
          </a:p>
        </p:txBody>
      </p:sp>
      <p:sp>
        <p:nvSpPr>
          <p:cNvPr id="8" name="Text 5"/>
          <p:cNvSpPr/>
          <p:nvPr/>
        </p:nvSpPr>
        <p:spPr bwMode="auto">
          <a:xfrm flipH="0" flipV="0">
            <a:off x="1555312" y="2419350"/>
            <a:ext cx="4292143" cy="731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Добавление ссылоки просмотр видео</a:t>
            </a:r>
            <a:endParaRPr lang="en-US" sz="2200"/>
          </a:p>
        </p:txBody>
      </p:sp>
      <p:sp>
        <p:nvSpPr>
          <p:cNvPr id="9" name="Text 6"/>
          <p:cNvSpPr/>
          <p:nvPr/>
        </p:nvSpPr>
        <p:spPr bwMode="auto">
          <a:xfrm>
            <a:off x="1555313" y="3277672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Пользователи могут добавить и смотреть ролики на YouTube прямо в Telegram-приложении.</a:t>
            </a:r>
            <a:endParaRPr lang="en-US" sz="1750"/>
          </a:p>
        </p:txBody>
      </p:sp>
      <p:sp>
        <p:nvSpPr>
          <p:cNvPr id="10" name="Shape 7"/>
          <p:cNvSpPr/>
          <p:nvPr/>
        </p:nvSpPr>
        <p:spPr bwMode="auto">
          <a:xfrm>
            <a:off x="5597485" y="27209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 bwMode="auto">
          <a:xfrm>
            <a:off x="5754053" y="2762607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2</a:t>
            </a:r>
            <a:endParaRPr lang="en-US" sz="2600"/>
          </a:p>
        </p:txBody>
      </p:sp>
      <p:sp>
        <p:nvSpPr>
          <p:cNvPr id="12" name="Text 9"/>
          <p:cNvSpPr/>
          <p:nvPr/>
        </p:nvSpPr>
        <p:spPr bwMode="auto">
          <a:xfrm>
            <a:off x="6319599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Добавление комментариев</a:t>
            </a:r>
            <a:endParaRPr lang="en-US" sz="2200"/>
          </a:p>
        </p:txBody>
      </p:sp>
      <p:sp>
        <p:nvSpPr>
          <p:cNvPr id="13" name="Text 10"/>
          <p:cNvSpPr/>
          <p:nvPr/>
        </p:nvSpPr>
        <p:spPr bwMode="auto">
          <a:xfrm>
            <a:off x="6319599" y="3624858"/>
            <a:ext cx="3820001" cy="142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Пользователь может добавить комментарий к видео</a:t>
            </a:r>
            <a:endParaRPr lang="en-US" sz="1750"/>
          </a:p>
        </p:txBody>
      </p:sp>
      <p:sp>
        <p:nvSpPr>
          <p:cNvPr id="14" name="Shape 11"/>
          <p:cNvSpPr/>
          <p:nvPr/>
        </p:nvSpPr>
        <p:spPr bwMode="auto">
          <a:xfrm>
            <a:off x="833199" y="54422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5" name="Text 12"/>
          <p:cNvSpPr/>
          <p:nvPr/>
        </p:nvSpPr>
        <p:spPr bwMode="auto">
          <a:xfrm>
            <a:off x="993100" y="5483900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3</a:t>
            </a:r>
            <a:endParaRPr lang="en-US" sz="2600"/>
          </a:p>
        </p:txBody>
      </p:sp>
      <p:sp>
        <p:nvSpPr>
          <p:cNvPr id="16" name="Text 13"/>
          <p:cNvSpPr/>
          <p:nvPr/>
        </p:nvSpPr>
        <p:spPr bwMode="auto">
          <a:xfrm>
            <a:off x="1555313" y="5518547"/>
            <a:ext cx="5213444" cy="3612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Запись всех данных в базы данных</a:t>
            </a:r>
            <a:endParaRPr lang="en-US" sz="2200"/>
          </a:p>
        </p:txBody>
      </p:sp>
      <p:sp>
        <p:nvSpPr>
          <p:cNvPr id="17" name="Text 14"/>
          <p:cNvSpPr/>
          <p:nvPr/>
        </p:nvSpPr>
        <p:spPr bwMode="auto">
          <a:xfrm>
            <a:off x="1555312" y="5998964"/>
            <a:ext cx="8584287" cy="7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Все данные сохраняются в базы данных </a:t>
            </a:r>
            <a:endParaRPr lang="en-US" sz="175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5818969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098042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 bwMode="auto">
          <a:xfrm>
            <a:off x="1760220" y="1443395"/>
            <a:ext cx="90670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5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Преимущества использования</a:t>
            </a:r>
            <a:endParaRPr lang="en-US" sz="4350"/>
          </a:p>
        </p:txBody>
      </p:sp>
      <p:sp>
        <p:nvSpPr>
          <p:cNvPr id="5" name="Shape 3"/>
          <p:cNvSpPr/>
          <p:nvPr/>
        </p:nvSpPr>
        <p:spPr bwMode="auto">
          <a:xfrm>
            <a:off x="1760220" y="2582108"/>
            <a:ext cx="5443895" cy="1990963"/>
          </a:xfrm>
          <a:prstGeom prst="roundRect">
            <a:avLst>
              <a:gd name="adj" fmla="val 6696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 bwMode="auto">
          <a:xfrm>
            <a:off x="1982391" y="2804279"/>
            <a:ext cx="28252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Единый интерфейс</a:t>
            </a:r>
            <a:endParaRPr lang="en-US" sz="2200"/>
          </a:p>
        </p:txBody>
      </p:sp>
      <p:sp>
        <p:nvSpPr>
          <p:cNvPr id="7" name="Text 5"/>
          <p:cNvSpPr/>
          <p:nvPr/>
        </p:nvSpPr>
        <p:spPr bwMode="auto">
          <a:xfrm>
            <a:off x="1982391" y="3284696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Все инструменты для ввода ссылок и просмотра видео доступны в одном месте - в Telegram.</a:t>
            </a:r>
            <a:endParaRPr lang="en-US" sz="1750"/>
          </a:p>
        </p:txBody>
      </p:sp>
      <p:sp>
        <p:nvSpPr>
          <p:cNvPr id="8" name="Shape 6"/>
          <p:cNvSpPr/>
          <p:nvPr/>
        </p:nvSpPr>
        <p:spPr bwMode="auto">
          <a:xfrm>
            <a:off x="7426284" y="2582108"/>
            <a:ext cx="5443895" cy="1990963"/>
          </a:xfrm>
          <a:prstGeom prst="roundRect">
            <a:avLst>
              <a:gd name="adj" fmla="val 6696"/>
            </a:avLst>
          </a:prstGeom>
          <a:solidFill>
            <a:srgbClr val="282C32"/>
          </a:solidFill>
          <a:ln/>
        </p:spPr>
      </p:sp>
      <p:sp>
        <p:nvSpPr>
          <p:cNvPr id="9" name="Text 7"/>
          <p:cNvSpPr/>
          <p:nvPr/>
        </p:nvSpPr>
        <p:spPr bwMode="auto">
          <a:xfrm>
            <a:off x="7648456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Мобильность</a:t>
            </a:r>
            <a:endParaRPr lang="en-US" sz="2200"/>
          </a:p>
        </p:txBody>
      </p:sp>
      <p:sp>
        <p:nvSpPr>
          <p:cNvPr id="10" name="Text 8"/>
          <p:cNvSpPr/>
          <p:nvPr/>
        </p:nvSpPr>
        <p:spPr bwMode="auto">
          <a:xfrm>
            <a:off x="7648456" y="3284696"/>
            <a:ext cx="4999553" cy="7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Бот позволяет смотреть видео на любом устройстве где есть Telegram.</a:t>
            </a:r>
            <a:endParaRPr lang="en-US" sz="1750"/>
          </a:p>
        </p:txBody>
      </p:sp>
      <p:sp>
        <p:nvSpPr>
          <p:cNvPr id="11" name="Shape 9"/>
          <p:cNvSpPr/>
          <p:nvPr/>
        </p:nvSpPr>
        <p:spPr bwMode="auto">
          <a:xfrm>
            <a:off x="1760220" y="4795242"/>
            <a:ext cx="5443895" cy="1990963"/>
          </a:xfrm>
          <a:prstGeom prst="roundRect">
            <a:avLst>
              <a:gd name="adj" fmla="val 6696"/>
            </a:avLst>
          </a:prstGeom>
          <a:solidFill>
            <a:srgbClr val="282C32"/>
          </a:solidFill>
          <a:ln/>
        </p:spPr>
      </p:sp>
      <p:sp>
        <p:nvSpPr>
          <p:cNvPr id="12" name="Text 10"/>
          <p:cNvSpPr/>
          <p:nvPr/>
        </p:nvSpPr>
        <p:spPr bwMode="auto">
          <a:xfrm>
            <a:off x="1982391" y="5017413"/>
            <a:ext cx="28348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Экономия времени</a:t>
            </a:r>
            <a:endParaRPr lang="en-US" sz="2200"/>
          </a:p>
        </p:txBody>
      </p:sp>
      <p:sp>
        <p:nvSpPr>
          <p:cNvPr id="13" name="Text 11"/>
          <p:cNvSpPr/>
          <p:nvPr/>
        </p:nvSpPr>
        <p:spPr bwMode="auto">
          <a:xfrm>
            <a:off x="1982391" y="5497830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Пользователи могут быстро находить и смотреть контент, не переключаясь между приложениями.</a:t>
            </a:r>
            <a:endParaRPr lang="en-US" sz="1750"/>
          </a:p>
        </p:txBody>
      </p:sp>
      <p:sp>
        <p:nvSpPr>
          <p:cNvPr id="14" name="Shape 12"/>
          <p:cNvSpPr/>
          <p:nvPr/>
        </p:nvSpPr>
        <p:spPr bwMode="auto">
          <a:xfrm>
            <a:off x="7426284" y="4795242"/>
            <a:ext cx="5443895" cy="1990963"/>
          </a:xfrm>
          <a:prstGeom prst="roundRect">
            <a:avLst>
              <a:gd name="adj" fmla="val 6696"/>
            </a:avLst>
          </a:prstGeom>
          <a:solidFill>
            <a:srgbClr val="282C32"/>
          </a:solidFill>
          <a:ln/>
        </p:spPr>
      </p:sp>
      <p:sp>
        <p:nvSpPr>
          <p:cNvPr id="15" name="Text 13"/>
          <p:cNvSpPr/>
          <p:nvPr/>
        </p:nvSpPr>
        <p:spPr bwMode="auto"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Синхронизация</a:t>
            </a:r>
            <a:endParaRPr lang="en-US" sz="2200"/>
          </a:p>
        </p:txBody>
      </p:sp>
      <p:sp>
        <p:nvSpPr>
          <p:cNvPr id="16" name="Text 14"/>
          <p:cNvSpPr/>
          <p:nvPr/>
        </p:nvSpPr>
        <p:spPr bwMode="auto">
          <a:xfrm>
            <a:off x="7648456" y="5497830"/>
            <a:ext cx="4999553" cy="7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Все действия пользователя синхронизируются между устройствами.</a:t>
            </a:r>
            <a:endParaRPr lang="en-US" sz="175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 bwMode="auto">
          <a:xfrm>
            <a:off x="4490799" y="934760"/>
            <a:ext cx="68343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5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Перспективы развития</a:t>
            </a:r>
            <a:endParaRPr lang="en-US" sz="435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 bwMode="auto"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Интеграция</a:t>
            </a:r>
            <a:endParaRPr lang="en-US" sz="2200"/>
          </a:p>
        </p:txBody>
      </p:sp>
      <p:sp>
        <p:nvSpPr>
          <p:cNvPr id="8" name="Text 4"/>
          <p:cNvSpPr/>
          <p:nvPr/>
        </p:nvSpPr>
        <p:spPr bwMode="auto">
          <a:xfrm>
            <a:off x="5935028" y="2664976"/>
            <a:ext cx="7862173" cy="7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Бот может быть интегрирован с другими сервисами и платформами.</a:t>
            </a:r>
            <a:endParaRPr lang="en-US" sz="175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 bwMode="auto"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Монетизация</a:t>
            </a:r>
            <a:endParaRPr lang="en-US" sz="2200"/>
          </a:p>
        </p:txBody>
      </p:sp>
      <p:sp>
        <p:nvSpPr>
          <p:cNvPr id="11" name="Text 6"/>
          <p:cNvSpPr/>
          <p:nvPr/>
        </p:nvSpPr>
        <p:spPr bwMode="auto"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Добавление функций премиум-подписки и рекламы.</a:t>
            </a:r>
            <a:endParaRPr lang="en-US" sz="175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 bwMode="auto"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Персонализация</a:t>
            </a:r>
            <a:endParaRPr lang="en-US" sz="2200"/>
          </a:p>
        </p:txBody>
      </p:sp>
      <p:sp>
        <p:nvSpPr>
          <p:cNvPr id="14" name="Text 8"/>
          <p:cNvSpPr/>
          <p:nvPr/>
        </p:nvSpPr>
        <p:spPr bwMode="auto">
          <a:xfrm>
            <a:off x="5935028" y="6219944"/>
            <a:ext cx="7862173" cy="7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Более глубокая кастомизация под предпочтения каждого пользователя.</a:t>
            </a:r>
            <a:endParaRPr lang="en-US" sz="175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 bwMode="auto">
          <a:xfrm>
            <a:off x="1760220" y="238327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5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Заключение</a:t>
            </a:r>
            <a:endParaRPr lang="en-US" sz="435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60220" y="352198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 bwMode="auto">
          <a:xfrm>
            <a:off x="1760220" y="4299585"/>
            <a:ext cx="32627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Популярность Telegram</a:t>
            </a:r>
            <a:endParaRPr lang="en-US" sz="2200"/>
          </a:p>
        </p:txBody>
      </p:sp>
      <p:sp>
        <p:nvSpPr>
          <p:cNvPr id="7" name="Text 4"/>
          <p:cNvSpPr/>
          <p:nvPr/>
        </p:nvSpPr>
        <p:spPr bwMode="auto">
          <a:xfrm>
            <a:off x="1760220" y="4780001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Большое и растущее количество активных пользователей мессенджера.</a:t>
            </a:r>
            <a:endParaRPr lang="en-US" sz="175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74625" y="352198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 bwMode="auto">
          <a:xfrm>
            <a:off x="5574625" y="4299585"/>
            <a:ext cx="32580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Тяга к видео-контенту</a:t>
            </a:r>
            <a:endParaRPr lang="en-US" sz="2200"/>
          </a:p>
        </p:txBody>
      </p:sp>
      <p:sp>
        <p:nvSpPr>
          <p:cNvPr id="10" name="Text 6"/>
          <p:cNvSpPr/>
          <p:nvPr/>
        </p:nvSpPr>
        <p:spPr bwMode="auto">
          <a:xfrm>
            <a:off x="5574625" y="4780001"/>
            <a:ext cx="3481149" cy="7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Высокий спрос на простой и удобный доступ к видео.</a:t>
            </a:r>
            <a:endParaRPr lang="en-US" sz="175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389031" y="352198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 bwMode="auto">
          <a:xfrm>
            <a:off x="9389031" y="4299585"/>
            <a:ext cx="29873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200" b="1">
                <a:solidFill>
                  <a:srgbClr val="60A9FF"/>
                </a:solidFill>
                <a:latin typeface="Barlow"/>
                <a:ea typeface="Barlow"/>
                <a:cs typeface="Barlow"/>
              </a:rPr>
              <a:t>Большой потенциал</a:t>
            </a:r>
            <a:endParaRPr lang="en-US" sz="2200"/>
          </a:p>
        </p:txBody>
      </p:sp>
      <p:sp>
        <p:nvSpPr>
          <p:cNvPr id="13" name="Text 8"/>
          <p:cNvSpPr/>
          <p:nvPr/>
        </p:nvSpPr>
        <p:spPr bwMode="auto">
          <a:xfrm>
            <a:off x="9389031" y="4780001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EEEFF5"/>
                </a:solidFill>
                <a:latin typeface="Montserrat"/>
                <a:ea typeface="Montserrat"/>
                <a:cs typeface="Montserrat"/>
              </a:rPr>
              <a:t>Возможности для дальнейшего развития и усовершенствования бота.</a:t>
            </a:r>
            <a:endParaRPr lang="en-US" sz="175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R7-Office/7.4.0.112</Application>
  <DocSecurity>0</DocSecurity>
  <PresentationFormat>On-screen Show (16:9)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>PptxGenJS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dc:identifier/>
  <dc:language/>
  <cp:lastModifiedBy>Богдан Яблоков</cp:lastModifiedBy>
  <cp:revision>2</cp:revision>
  <dcterms:created xsi:type="dcterms:W3CDTF">2024-04-28T18:12:47Z</dcterms:created>
  <dcterms:modified xsi:type="dcterms:W3CDTF">2024-04-28T18:27:57Z</dcterms:modified>
  <cp:category/>
  <cp:contentStatus/>
  <cp:version/>
</cp:coreProperties>
</file>