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7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C5B"/>
    <a:srgbClr val="48C3D5"/>
    <a:srgbClr val="69BE6E"/>
    <a:srgbClr val="FAC858"/>
    <a:srgbClr val="777877"/>
    <a:srgbClr val="4A7EBB"/>
    <a:srgbClr val="EF7B3D"/>
    <a:srgbClr val="4D4D4C"/>
    <a:srgbClr val="343433"/>
    <a:srgbClr val="0BA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0"/>
    <p:restoredTop sz="86401"/>
  </p:normalViewPr>
  <p:slideViewPr>
    <p:cSldViewPr snapToGrid="0" snapToObjects="1">
      <p:cViewPr>
        <p:scale>
          <a:sx n="120" d="100"/>
          <a:sy n="120" d="100"/>
        </p:scale>
        <p:origin x="480" y="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093E1-2BFE-914B-BC0A-7A52E69E543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F5A6-3B62-B541-896B-EED9DA92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EF5A6-3B62-B541-896B-EED9DA921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937" y="1424646"/>
            <a:ext cx="4773565" cy="20409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31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945" y="1864163"/>
            <a:ext cx="5208543" cy="2061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870"/>
            <a:ext cx="6888312" cy="62138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966"/>
            <a:ext cx="8229600" cy="331509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9BBC6"/>
              </a:buClr>
              <a:buFont typeface="Arial"/>
              <a:buChar char="•"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  <a:lvl2pPr marL="742950" indent="-285750">
              <a:buClr>
                <a:srgbClr val="49BBC6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2pPr>
            <a:lvl3pPr marL="1143000" indent="-228600">
              <a:buClr>
                <a:srgbClr val="49BBC6"/>
              </a:buClr>
              <a:buFont typeface="Arial"/>
              <a:buChar char="•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3pPr>
            <a:lvl4pPr marL="1600200" indent="-228600">
              <a:buClr>
                <a:srgbClr val="49BBC6"/>
              </a:buClr>
              <a:buFont typeface="Arial"/>
              <a:buChar char="•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4pPr>
            <a:lvl5pPr marL="2057400" indent="-228600">
              <a:buClr>
                <a:srgbClr val="49BBC6"/>
              </a:buClr>
              <a:buFont typeface="Arial"/>
              <a:buChar char="•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01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9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C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201" y="1143000"/>
            <a:ext cx="4279900" cy="2590800"/>
          </a:xfrm>
          <a:prstGeom prst="rect">
            <a:avLst/>
          </a:prstGeom>
          <a:solidFill>
            <a:srgbClr val="48C3D5">
              <a:alpha val="73000"/>
            </a:srgbClr>
          </a:solidFill>
          <a:ln w="63500">
            <a:solidFill>
              <a:srgbClr val="69BE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937" y="1454420"/>
            <a:ext cx="4773565" cy="2040981"/>
          </a:xfrm>
        </p:spPr>
        <p:txBody>
          <a:bodyPr>
            <a:normAutofit/>
          </a:bodyPr>
          <a:lstStyle/>
          <a:p>
            <a:r>
              <a:rPr lang="en-US" dirty="0" smtClean="0"/>
              <a:t>DSI </a:t>
            </a:r>
            <a:r>
              <a:rPr lang="en-US" dirty="0" smtClean="0"/>
              <a:t>Capstone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US </a:t>
            </a:r>
            <a:r>
              <a:rPr lang="en-US" sz="3200" smtClean="0"/>
              <a:t>Population </a:t>
            </a:r>
            <a:br>
              <a:rPr lang="en-US" sz="3200" smtClean="0"/>
            </a:br>
            <a:r>
              <a:rPr lang="en-US" sz="3200" smtClean="0"/>
              <a:t>Mortality </a:t>
            </a:r>
            <a:r>
              <a:rPr lang="en-US" sz="3200" dirty="0" smtClean="0"/>
              <a:t>Analysis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565900" y="4495800"/>
            <a:ext cx="596900" cy="369332"/>
          </a:xfrm>
          <a:prstGeom prst="rect">
            <a:avLst/>
          </a:prstGeom>
          <a:solidFill>
            <a:srgbClr val="032C5B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9696" y="3282741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Scott Wright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October 2018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016240" y="767697"/>
            <a:ext cx="304800" cy="95903"/>
          </a:xfrm>
          <a:prstGeom prst="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95616" y="451104"/>
            <a:ext cx="1414272" cy="352153"/>
          </a:xfrm>
          <a:prstGeom prst="roundRect">
            <a:avLst/>
          </a:prstGeom>
          <a:solidFill>
            <a:srgbClr val="032C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x_ppt_template_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x_ppt_template_03" id="{5FA69A66-529A-EC4B-83F0-428BE4B8C75B}" vid="{0AB6C971-FBE5-264A-A358-95183FA728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crx_ppt_template_04</Template>
  <TotalTime>5017</TotalTime>
  <Words>14</Words>
  <Application>Microsoft Macintosh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crx_ppt_template_wide</vt:lpstr>
      <vt:lpstr>DSI Capstone US Population  Mortality Analysis</vt:lpstr>
      <vt:lpstr>Thank you for your time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Galvao</dc:creator>
  <cp:lastModifiedBy>Leon, Juan</cp:lastModifiedBy>
  <cp:revision>88</cp:revision>
  <cp:lastPrinted>2018-09-20T22:50:18Z</cp:lastPrinted>
  <dcterms:created xsi:type="dcterms:W3CDTF">2017-12-07T00:55:55Z</dcterms:created>
  <dcterms:modified xsi:type="dcterms:W3CDTF">2018-10-18T14:33:27Z</dcterms:modified>
</cp:coreProperties>
</file>