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7" r:id="rId2"/>
    <p:sldId id="256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  <p:sldId id="268" r:id="rId12"/>
    <p:sldId id="269" r:id="rId13"/>
    <p:sldId id="25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8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50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3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708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25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9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BC6A8C-8DF1-4A61-BDAF-608CFB36BCE8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868E18-59CA-4964-9EA6-414B01B6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8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1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755253" y="1145309"/>
            <a:ext cx="4095656" cy="1438093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dirty="0" smtClean="0">
                <a:ln/>
                <a:solidFill>
                  <a:schemeClr val="accent4"/>
                </a:solidFill>
              </a:rPr>
              <a:t>Subscribe</a:t>
            </a:r>
            <a:endParaRPr lang="en-US" sz="6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1217" y="2920037"/>
            <a:ext cx="4083728" cy="1145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189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28976" y="62741"/>
            <a:ext cx="2018189" cy="47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2471" y="4318532"/>
            <a:ext cx="92505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উত্তরঃ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471" y="5190023"/>
            <a:ext cx="925053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নারিকেল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4715" y="1193592"/>
            <a:ext cx="9250532" cy="23083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আগাগোড়া বেশি নয়</a:t>
            </a:r>
            <a:b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মাঝে বেশি জল</a:t>
            </a:r>
            <a:b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গাছে গাছে ফলে থাকে</a:t>
            </a:r>
            <a:b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সে কি দেশি ফল?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602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28976" y="62741"/>
            <a:ext cx="2018189" cy="47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2471" y="4318532"/>
            <a:ext cx="92505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উত্তরঃ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471" y="5190023"/>
            <a:ext cx="925053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পালকি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4715" y="1193592"/>
            <a:ext cx="9250532" cy="23083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আট পায়ে চলি আমি</a:t>
            </a:r>
            <a:br>
              <a:rPr lang="b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চার পায়ে বসি।</a:t>
            </a:r>
            <a:br>
              <a:rPr lang="b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কুমির নই, বাঘ নই</a:t>
            </a:r>
            <a:br>
              <a:rPr lang="b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আস্ত মানুষ গিলি!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28976" y="62741"/>
            <a:ext cx="2018189" cy="47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4715" y="3865424"/>
            <a:ext cx="92505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উত্তরঃ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471" y="5190023"/>
            <a:ext cx="925053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কলম,পেন্সিল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4715" y="1193592"/>
            <a:ext cx="9250532" cy="23083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আজব জিনিস হাতে চলে</a:t>
            </a:r>
            <a:br>
              <a:rPr lang="b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b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মাথায় বলে কথা</a:t>
            </a:r>
            <a:br>
              <a:rPr lang="b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b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পেটের মধ্যে কালো রক্ত,</a:t>
            </a:r>
            <a:br>
              <a:rPr lang="b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bn-I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ধাতব তার মাথা।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755253" y="1145309"/>
            <a:ext cx="4095656" cy="1438093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dirty="0" smtClean="0">
                <a:ln/>
                <a:solidFill>
                  <a:schemeClr val="accent4"/>
                </a:solidFill>
              </a:rPr>
              <a:t>Subscribe</a:t>
            </a:r>
            <a:endParaRPr lang="en-US" sz="6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1217" y="2920037"/>
            <a:ext cx="4083728" cy="1145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1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2471" y="4318532"/>
            <a:ext cx="92505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উত্তরঃ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2471" y="5190023"/>
            <a:ext cx="925053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নারিকেল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4715" y="1193592"/>
            <a:ext cx="9250532" cy="23083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আগাগোড়া বেশি নয়</a:t>
            </a:r>
            <a:b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মাঝে বেশি জল</a:t>
            </a:r>
            <a:b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গাছে গাছে ফলে থাকে</a:t>
            </a:r>
            <a:b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সে কি দেশি ফল?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759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2000">
              <a:schemeClr val="bg1">
                <a:lumMod val="95000"/>
                <a:lumOff val="5000"/>
              </a:schemeClr>
            </a:gs>
            <a:gs pos="100000">
              <a:schemeClr val="tx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28976" y="62741"/>
            <a:ext cx="2018189" cy="47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6031" y="1095632"/>
            <a:ext cx="103137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IN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মজার দশটি ধাঁধাঁ </a:t>
            </a:r>
          </a:p>
          <a:p>
            <a:r>
              <a:rPr lang="bn-IN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উত্তর দেওয়ার জন্য পাবেন ১০ সেকেন্ড</a:t>
            </a:r>
            <a:endParaRPr 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5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28976" y="62741"/>
            <a:ext cx="2018189" cy="47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4715" y="1193592"/>
            <a:ext cx="9250532" cy="25545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40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নয়া জামাই গোসল করে,</a:t>
            </a:r>
            <a:r>
              <a:rPr lang="b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b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bn-IN" sz="40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টুপি থাকে মাথার পরে।</a:t>
            </a:r>
            <a:r>
              <a:rPr lang="b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b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bn-IN" sz="40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একশ কলস পানি দাও</a:t>
            </a:r>
            <a:r>
              <a:rPr lang="b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b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bn-IN" sz="40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তবু শুকনা তার গাও।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4715" y="4220878"/>
            <a:ext cx="92505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i="1" dirty="0" smtClean="0"/>
              <a:t>উত্তরঃ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4715" y="5092369"/>
            <a:ext cx="925053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কচু গাছ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25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28976" y="62741"/>
            <a:ext cx="2018189" cy="47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4715" y="1193592"/>
            <a:ext cx="886879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bn-IN" sz="5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এ ঘর যাই, ও ঘর যাই</a:t>
            </a:r>
            <a:r>
              <a:rPr lang="b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b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bn-IN" sz="5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দুম দুমাইয়া আছাড় খাই।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4715" y="4176490"/>
            <a:ext cx="92505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i="1" dirty="0" smtClean="0"/>
              <a:t>উত্তরঃ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4715" y="5047981"/>
            <a:ext cx="925053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i="1" dirty="0"/>
              <a:t>ঝাঁটা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90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28976" y="62741"/>
            <a:ext cx="2018189" cy="47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4715" y="1193592"/>
            <a:ext cx="9250532" cy="21236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6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গাছে নাই, পাতায় নাই</a:t>
            </a:r>
            <a:r>
              <a:rPr lang="bn-IN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bn-IN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bn-IN" sz="6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ফুলে আছে, ফলে আছে।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4715" y="3986008"/>
            <a:ext cx="92505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i="1" dirty="0" smtClean="0"/>
              <a:t>উত্তরঃ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4715" y="4857499"/>
            <a:ext cx="925053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i="1" dirty="0"/>
              <a:t>ল বর্ণ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3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28976" y="62741"/>
            <a:ext cx="2018189" cy="47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471" y="4318532"/>
            <a:ext cx="92505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i="1" dirty="0" smtClean="0"/>
              <a:t>উত্তরঃ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2471" y="5190023"/>
            <a:ext cx="925053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dirty="0"/>
              <a:t>মশারি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4715" y="1193592"/>
            <a:ext cx="9250532" cy="23083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600" dirty="0"/>
              <a:t>ঘরের ভেতরে ঘর , </a:t>
            </a:r>
            <a:br>
              <a:rPr lang="bn-IN" sz="3600" dirty="0"/>
            </a:br>
            <a:r>
              <a:rPr lang="bn-IN" sz="3600" dirty="0"/>
              <a:t>তার ভেতরে মানুষ।</a:t>
            </a:r>
            <a:br>
              <a:rPr lang="bn-IN" sz="3600" dirty="0"/>
            </a:br>
            <a:r>
              <a:rPr lang="bn-IN" sz="3600" dirty="0"/>
              <a:t>সারা রাত পড়ে থাকে </a:t>
            </a:r>
            <a:br>
              <a:rPr lang="bn-IN" sz="3600" dirty="0"/>
            </a:br>
            <a:r>
              <a:rPr lang="bn-IN" sz="3600" dirty="0"/>
              <a:t>নেই কোনো হুস।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39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28976" y="62741"/>
            <a:ext cx="2018189" cy="47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2471" y="4318532"/>
            <a:ext cx="92505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i="1" dirty="0" smtClean="0"/>
              <a:t>উত্তরঃ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471" y="5190023"/>
            <a:ext cx="925053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dirty="0"/>
              <a:t>নৌকা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4715" y="1193592"/>
            <a:ext cx="9250532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600" dirty="0"/>
              <a:t>কালো রংগের মৃত ঘোড়া তৈরি লোহার কাঠে।জন্ম হতে মরন পর্যন্ত পানি দিয়ে হাঁটে।এর উত্তর টা কে বলতে পারবে?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240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28976" y="62741"/>
            <a:ext cx="2018189" cy="47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2471" y="4318532"/>
            <a:ext cx="92505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i="1" dirty="0" smtClean="0"/>
              <a:t>উত্তরঃ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471" y="5190023"/>
            <a:ext cx="925053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dirty="0"/>
              <a:t>ঘড়ির কাঁটা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4715" y="1193592"/>
            <a:ext cx="9250532" cy="23083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পা নেই মাথা নেই</a:t>
            </a:r>
            <a:b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আছে তিন হাত!</a:t>
            </a:r>
            <a:b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তিন হাত ঘোরায় সে</a:t>
            </a:r>
            <a:b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b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সারা দিন রাত!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50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28976" y="62741"/>
            <a:ext cx="2018189" cy="474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Shaharear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2471" y="4318532"/>
            <a:ext cx="925053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উত্তরঃ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471" y="5190023"/>
            <a:ext cx="925053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বিদ্যা শিক্ষা</a:t>
            </a:r>
            <a:endParaRPr lang="en-US" sz="3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4715" y="1193592"/>
            <a:ext cx="9250532" cy="230832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b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আত্মীয়রা বসাতে পারেনা ভাগ</a:t>
            </a:r>
            <a:br>
              <a:rPr lang="b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b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চোরে করতে পারেনা চুরি</a:t>
            </a:r>
            <a:br>
              <a:rPr lang="b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b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দান করলে হয় না ক্ষয়</a:t>
            </a:r>
            <a:br>
              <a:rPr lang="b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b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বলতো দেখি কোন জিনিস হয়??</a:t>
            </a:r>
            <a:endParaRPr 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15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299</TotalTime>
  <Words>116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Vrinda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kazi pretom</dc:creator>
  <cp:lastModifiedBy>kazi pretom</cp:lastModifiedBy>
  <cp:revision>13</cp:revision>
  <dcterms:created xsi:type="dcterms:W3CDTF">2018-10-05T13:24:31Z</dcterms:created>
  <dcterms:modified xsi:type="dcterms:W3CDTF">2018-11-20T14:24:21Z</dcterms:modified>
</cp:coreProperties>
</file>