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70" r:id="rId3"/>
    <p:sldId id="272" r:id="rId4"/>
    <p:sldId id="276" r:id="rId5"/>
    <p:sldId id="277" r:id="rId6"/>
    <p:sldId id="295" r:id="rId7"/>
    <p:sldId id="296" r:id="rId8"/>
    <p:sldId id="278" r:id="rId9"/>
    <p:sldId id="297" r:id="rId10"/>
    <p:sldId id="298" r:id="rId11"/>
    <p:sldId id="271" r:id="rId12"/>
    <p:sldId id="268" r:id="rId13"/>
    <p:sldId id="273" r:id="rId14"/>
    <p:sldId id="274" r:id="rId15"/>
    <p:sldId id="275" r:id="rId16"/>
    <p:sldId id="287" r:id="rId17"/>
    <p:sldId id="288" r:id="rId18"/>
    <p:sldId id="300" r:id="rId19"/>
    <p:sldId id="301" r:id="rId20"/>
    <p:sldId id="302" r:id="rId21"/>
    <p:sldId id="279" r:id="rId22"/>
    <p:sldId id="280" r:id="rId23"/>
    <p:sldId id="282" r:id="rId24"/>
    <p:sldId id="293" r:id="rId25"/>
    <p:sldId id="299" r:id="rId26"/>
    <p:sldId id="290" r:id="rId27"/>
    <p:sldId id="291" r:id="rId28"/>
    <p:sldId id="292" r:id="rId29"/>
    <p:sldId id="285" r:id="rId30"/>
    <p:sldId id="289" r:id="rId31"/>
    <p:sldId id="284"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5"/>
    <p:restoredTop sz="94541"/>
  </p:normalViewPr>
  <p:slideViewPr>
    <p:cSldViewPr snapToGrid="0" snapToObjects="1">
      <p:cViewPr varScale="1">
        <p:scale>
          <a:sx n="79" d="100"/>
          <a:sy n="79" d="100"/>
        </p:scale>
        <p:origin x="605" y="67"/>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8E5095-DE75-446E-A80F-CB6582E0540D}" type="doc">
      <dgm:prSet loTypeId="urn:microsoft.com/office/officeart/2005/8/layout/vList3" loCatId="list" qsTypeId="urn:microsoft.com/office/officeart/2005/8/quickstyle/simple5" qsCatId="simple" csTypeId="urn:microsoft.com/office/officeart/2005/8/colors/accent1_2" csCatId="accent1" phldr="1"/>
      <dgm:spPr/>
      <dgm:t>
        <a:bodyPr/>
        <a:lstStyle/>
        <a:p>
          <a:endParaRPr lang="en-US"/>
        </a:p>
      </dgm:t>
    </dgm:pt>
    <dgm:pt modelId="{BFD4EE79-AA1E-4B72-9FC1-D10660805D07}" type="pres">
      <dgm:prSet presAssocID="{138E5095-DE75-446E-A80F-CB6582E0540D}" presName="linearFlow" presStyleCnt="0">
        <dgm:presLayoutVars>
          <dgm:dir/>
          <dgm:resizeHandles val="exact"/>
        </dgm:presLayoutVars>
      </dgm:prSet>
      <dgm:spPr/>
    </dgm:pt>
  </dgm:ptLst>
  <dgm:cxnLst>
    <dgm:cxn modelId="{3C8C5FF4-CDE1-4101-B26D-9B53A36D1281}" type="presOf" srcId="{138E5095-DE75-446E-A80F-CB6582E0540D}" destId="{BFD4EE79-AA1E-4B72-9FC1-D10660805D07}"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06C519-0373-4669-A145-1FACC0638EB7}" type="doc">
      <dgm:prSet loTypeId="urn:microsoft.com/office/officeart/2011/layout/TabList" loCatId="list" qsTypeId="urn:microsoft.com/office/officeart/2005/8/quickstyle/simple5" qsCatId="simple" csTypeId="urn:microsoft.com/office/officeart/2005/8/colors/colorful5" csCatId="colorful" phldr="1"/>
      <dgm:spPr/>
      <dgm:t>
        <a:bodyPr/>
        <a:lstStyle/>
        <a:p>
          <a:endParaRPr lang="en-US"/>
        </a:p>
      </dgm:t>
    </dgm:pt>
    <dgm:pt modelId="{F53C6767-2EA1-448E-8687-42EB3D05849B}">
      <dgm:prSet phldrT="[Text]"/>
      <dgm:spPr/>
      <dgm:t>
        <a:bodyPr/>
        <a:lstStyle/>
        <a:p>
          <a:r>
            <a:rPr lang="en-US" dirty="0"/>
            <a:t>Single Layer</a:t>
          </a:r>
        </a:p>
      </dgm:t>
    </dgm:pt>
    <dgm:pt modelId="{DC4FB2DD-C9A7-47E2-92D6-050AE1592809}" type="parTrans" cxnId="{561973C5-9EF1-4D77-9513-84881695147E}">
      <dgm:prSet/>
      <dgm:spPr/>
      <dgm:t>
        <a:bodyPr/>
        <a:lstStyle/>
        <a:p>
          <a:endParaRPr lang="en-US"/>
        </a:p>
      </dgm:t>
    </dgm:pt>
    <dgm:pt modelId="{7EA49AFF-2B41-40D1-80AB-936E90C005A2}" type="sibTrans" cxnId="{561973C5-9EF1-4D77-9513-84881695147E}">
      <dgm:prSet/>
      <dgm:spPr/>
      <dgm:t>
        <a:bodyPr/>
        <a:lstStyle/>
        <a:p>
          <a:endParaRPr lang="en-US"/>
        </a:p>
      </dgm:t>
    </dgm:pt>
    <dgm:pt modelId="{D8147624-0D44-44A2-87FF-42F77E34F89A}">
      <dgm:prSet phldrT="[Text]"/>
      <dgm:spPr/>
      <dgm:t>
        <a:bodyPr/>
        <a:lstStyle/>
        <a:p>
          <a:r>
            <a:rPr lang="en-US" dirty="0">
              <a:solidFill>
                <a:schemeClr val="bg1">
                  <a:lumMod val="95000"/>
                </a:schemeClr>
              </a:solidFill>
            </a:rPr>
            <a:t>Front End web scrapping</a:t>
          </a:r>
        </a:p>
      </dgm:t>
    </dgm:pt>
    <dgm:pt modelId="{16B4EF8B-B549-4505-AA97-6E3CF3502B6F}" type="parTrans" cxnId="{78ED2880-DDB7-46B7-8349-F0155B1E40D9}">
      <dgm:prSet/>
      <dgm:spPr/>
      <dgm:t>
        <a:bodyPr/>
        <a:lstStyle/>
        <a:p>
          <a:endParaRPr lang="en-US"/>
        </a:p>
      </dgm:t>
    </dgm:pt>
    <dgm:pt modelId="{14EFEC7D-2039-40ED-BE02-ED98E6D967AB}" type="sibTrans" cxnId="{78ED2880-DDB7-46B7-8349-F0155B1E40D9}">
      <dgm:prSet/>
      <dgm:spPr/>
      <dgm:t>
        <a:bodyPr/>
        <a:lstStyle/>
        <a:p>
          <a:endParaRPr lang="en-US"/>
        </a:p>
      </dgm:t>
    </dgm:pt>
    <dgm:pt modelId="{DA0F67B7-92B9-461A-9949-334A352F83EE}">
      <dgm:prSet phldrT="[Text]"/>
      <dgm:spPr/>
      <dgm:t>
        <a:bodyPr/>
        <a:lstStyle/>
        <a:p>
          <a:r>
            <a:rPr lang="en-US" dirty="0"/>
            <a:t>This is most common and simple web scrapping way. By this we get all the data currently visible/available on current URL page of the Web. It might miss in depth details like reference links etc.</a:t>
          </a:r>
        </a:p>
      </dgm:t>
    </dgm:pt>
    <dgm:pt modelId="{A891665A-E82D-4EB2-BCA3-9BD1D37E40E9}" type="parTrans" cxnId="{6DBF494A-7BC5-466A-A298-B0D50808730A}">
      <dgm:prSet/>
      <dgm:spPr/>
      <dgm:t>
        <a:bodyPr/>
        <a:lstStyle/>
        <a:p>
          <a:endParaRPr lang="en-US"/>
        </a:p>
      </dgm:t>
    </dgm:pt>
    <dgm:pt modelId="{9C850C1F-17C1-4D69-99C4-FC048CDA4ED6}" type="sibTrans" cxnId="{6DBF494A-7BC5-466A-A298-B0D50808730A}">
      <dgm:prSet/>
      <dgm:spPr/>
      <dgm:t>
        <a:bodyPr/>
        <a:lstStyle/>
        <a:p>
          <a:endParaRPr lang="en-US"/>
        </a:p>
      </dgm:t>
    </dgm:pt>
    <dgm:pt modelId="{9BFB0386-805B-4C3C-B61F-5D0B2CFEFFFE}">
      <dgm:prSet phldrT="[Text]"/>
      <dgm:spPr/>
      <dgm:t>
        <a:bodyPr/>
        <a:lstStyle/>
        <a:p>
          <a:r>
            <a:rPr lang="en-US" dirty="0"/>
            <a:t>Multi Layer</a:t>
          </a:r>
        </a:p>
      </dgm:t>
    </dgm:pt>
    <dgm:pt modelId="{0D954E9D-0C7F-4546-BB73-61618B6A7E97}" type="parTrans" cxnId="{A8A3757A-5B16-446A-8AEB-BB31492876F7}">
      <dgm:prSet/>
      <dgm:spPr/>
      <dgm:t>
        <a:bodyPr/>
        <a:lstStyle/>
        <a:p>
          <a:endParaRPr lang="en-US"/>
        </a:p>
      </dgm:t>
    </dgm:pt>
    <dgm:pt modelId="{A1762A05-9BB4-4830-A1E7-E3827D5C20AB}" type="sibTrans" cxnId="{A8A3757A-5B16-446A-8AEB-BB31492876F7}">
      <dgm:prSet/>
      <dgm:spPr/>
      <dgm:t>
        <a:bodyPr/>
        <a:lstStyle/>
        <a:p>
          <a:endParaRPr lang="en-US"/>
        </a:p>
      </dgm:t>
    </dgm:pt>
    <dgm:pt modelId="{A21E9154-FC3E-47AF-BD80-0EEE55303AE5}">
      <dgm:prSet phldrT="[Text]"/>
      <dgm:spPr/>
      <dgm:t>
        <a:bodyPr/>
        <a:lstStyle/>
        <a:p>
          <a:r>
            <a:rPr lang="en-US" dirty="0">
              <a:solidFill>
                <a:schemeClr val="bg1">
                  <a:lumMod val="95000"/>
                </a:schemeClr>
              </a:solidFill>
            </a:rPr>
            <a:t>Deep Web scrapping</a:t>
          </a:r>
        </a:p>
      </dgm:t>
    </dgm:pt>
    <dgm:pt modelId="{21D88EAB-CE1A-4209-82A2-1CD36493C895}" type="parTrans" cxnId="{AEC3EF66-6217-4C9C-B663-F0F10D820F2D}">
      <dgm:prSet/>
      <dgm:spPr/>
      <dgm:t>
        <a:bodyPr/>
        <a:lstStyle/>
        <a:p>
          <a:endParaRPr lang="en-US"/>
        </a:p>
      </dgm:t>
    </dgm:pt>
    <dgm:pt modelId="{407757BD-0812-41DE-81D6-D18812BD983B}" type="sibTrans" cxnId="{AEC3EF66-6217-4C9C-B663-F0F10D820F2D}">
      <dgm:prSet/>
      <dgm:spPr/>
      <dgm:t>
        <a:bodyPr/>
        <a:lstStyle/>
        <a:p>
          <a:endParaRPr lang="en-US"/>
        </a:p>
      </dgm:t>
    </dgm:pt>
    <dgm:pt modelId="{0A9CA6E9-4BA0-4D6B-A678-AC039DC139E2}">
      <dgm:prSet phldrT="[Text]"/>
      <dgm:spPr/>
      <dgm:t>
        <a:bodyPr/>
        <a:lstStyle/>
        <a:p>
          <a:r>
            <a:rPr lang="en-US" dirty="0"/>
            <a:t>Multi layer web scrapping method is more deep and slower method of scrapping in which we can access reference data usually not present on front page. The website can be 2-layer, 3-layer or more. So, more the layer the more will cost time.</a:t>
          </a:r>
        </a:p>
      </dgm:t>
    </dgm:pt>
    <dgm:pt modelId="{7EEC7B6D-F3B0-498B-A41E-535F6205A1C5}" type="parTrans" cxnId="{829D25A0-5429-4227-AEBF-646152AA7856}">
      <dgm:prSet/>
      <dgm:spPr/>
      <dgm:t>
        <a:bodyPr/>
        <a:lstStyle/>
        <a:p>
          <a:endParaRPr lang="en-US"/>
        </a:p>
      </dgm:t>
    </dgm:pt>
    <dgm:pt modelId="{202E5B64-0794-4924-85E5-234535CB3886}" type="sibTrans" cxnId="{829D25A0-5429-4227-AEBF-646152AA7856}">
      <dgm:prSet/>
      <dgm:spPr/>
      <dgm:t>
        <a:bodyPr/>
        <a:lstStyle/>
        <a:p>
          <a:endParaRPr lang="en-US"/>
        </a:p>
      </dgm:t>
    </dgm:pt>
    <dgm:pt modelId="{01EB2A48-EFBD-446C-B742-ACAC50B3F0A7}">
      <dgm:prSet phldrT="[Text]"/>
      <dgm:spPr/>
      <dgm:t>
        <a:bodyPr/>
        <a:lstStyle/>
        <a:p>
          <a:r>
            <a:rPr lang="en-US" dirty="0"/>
            <a:t>API</a:t>
          </a:r>
        </a:p>
      </dgm:t>
    </dgm:pt>
    <dgm:pt modelId="{18DF8E09-BB9E-48E1-9464-E49CAAF8723F}" type="parTrans" cxnId="{3C9F9AE9-F61C-43CD-B2F0-0DD1DD49329C}">
      <dgm:prSet/>
      <dgm:spPr/>
      <dgm:t>
        <a:bodyPr/>
        <a:lstStyle/>
        <a:p>
          <a:endParaRPr lang="en-US"/>
        </a:p>
      </dgm:t>
    </dgm:pt>
    <dgm:pt modelId="{4C094106-2013-480A-8A23-4D08AEEE4799}" type="sibTrans" cxnId="{3C9F9AE9-F61C-43CD-B2F0-0DD1DD49329C}">
      <dgm:prSet/>
      <dgm:spPr/>
      <dgm:t>
        <a:bodyPr/>
        <a:lstStyle/>
        <a:p>
          <a:endParaRPr lang="en-US"/>
        </a:p>
      </dgm:t>
    </dgm:pt>
    <dgm:pt modelId="{EC22CD11-DC9D-40BD-8AC4-3D3CDBD83D4D}">
      <dgm:prSet phldrT="[Text]"/>
      <dgm:spPr/>
      <dgm:t>
        <a:bodyPr/>
        <a:lstStyle/>
        <a:p>
          <a:r>
            <a:rPr lang="en-US" dirty="0">
              <a:solidFill>
                <a:schemeClr val="bg1">
                  <a:lumMod val="95000"/>
                </a:schemeClr>
              </a:solidFill>
            </a:rPr>
            <a:t>3</a:t>
          </a:r>
          <a:r>
            <a:rPr lang="en-US" baseline="30000" dirty="0">
              <a:solidFill>
                <a:schemeClr val="bg1">
                  <a:lumMod val="95000"/>
                </a:schemeClr>
              </a:solidFill>
            </a:rPr>
            <a:t>rd</a:t>
          </a:r>
          <a:r>
            <a:rPr lang="en-US" dirty="0">
              <a:solidFill>
                <a:schemeClr val="bg1">
                  <a:lumMod val="95000"/>
                </a:schemeClr>
              </a:solidFill>
            </a:rPr>
            <a:t> Party Web scrapping</a:t>
          </a:r>
        </a:p>
      </dgm:t>
    </dgm:pt>
    <dgm:pt modelId="{F2A73902-5DE6-46B1-A8DC-C842B647FCDF}" type="parTrans" cxnId="{ADBA87AC-A1CB-4B39-B7E5-9FE24F7F1339}">
      <dgm:prSet/>
      <dgm:spPr/>
      <dgm:t>
        <a:bodyPr/>
        <a:lstStyle/>
        <a:p>
          <a:endParaRPr lang="en-US"/>
        </a:p>
      </dgm:t>
    </dgm:pt>
    <dgm:pt modelId="{E9987844-B935-42F9-B239-342C1148FC87}" type="sibTrans" cxnId="{ADBA87AC-A1CB-4B39-B7E5-9FE24F7F1339}">
      <dgm:prSet/>
      <dgm:spPr/>
      <dgm:t>
        <a:bodyPr/>
        <a:lstStyle/>
        <a:p>
          <a:endParaRPr lang="en-US"/>
        </a:p>
      </dgm:t>
    </dgm:pt>
    <dgm:pt modelId="{83CE7A0E-9DC5-4CF8-8810-5717B9926D2D}">
      <dgm:prSet phldrT="[Text]"/>
      <dgm:spPr/>
      <dgm:t>
        <a:bodyPr/>
        <a:lstStyle/>
        <a:p>
          <a:r>
            <a:rPr lang="en-US" dirty="0"/>
            <a:t>This is 3</a:t>
          </a:r>
          <a:r>
            <a:rPr lang="en-US" baseline="30000" dirty="0"/>
            <a:t>rd</a:t>
          </a:r>
          <a:r>
            <a:rPr lang="en-US" dirty="0"/>
            <a:t> party access to any website with very fast and efficient results. Usually big and regulated website have their APIs. For example with “tweeter” API we can get tweets and other tweeter related data. </a:t>
          </a:r>
        </a:p>
      </dgm:t>
    </dgm:pt>
    <dgm:pt modelId="{4140FA6C-C301-41FA-A2DA-F3E14A82380A}" type="parTrans" cxnId="{AD241022-391D-4C91-A9C8-B03293EA4808}">
      <dgm:prSet/>
      <dgm:spPr/>
      <dgm:t>
        <a:bodyPr/>
        <a:lstStyle/>
        <a:p>
          <a:endParaRPr lang="en-US"/>
        </a:p>
      </dgm:t>
    </dgm:pt>
    <dgm:pt modelId="{968B0D31-1681-40C9-A329-6912242B54DE}" type="sibTrans" cxnId="{AD241022-391D-4C91-A9C8-B03293EA4808}">
      <dgm:prSet/>
      <dgm:spPr/>
      <dgm:t>
        <a:bodyPr/>
        <a:lstStyle/>
        <a:p>
          <a:endParaRPr lang="en-US"/>
        </a:p>
      </dgm:t>
    </dgm:pt>
    <dgm:pt modelId="{4A51DA6A-C7D9-46B5-9827-C42E9316BF44}">
      <dgm:prSet phldrT="[Text]"/>
      <dgm:spPr/>
      <dgm:t>
        <a:bodyPr/>
        <a:lstStyle/>
        <a:p>
          <a:r>
            <a:rPr lang="en-US" dirty="0"/>
            <a:t>Our Strategy</a:t>
          </a:r>
        </a:p>
      </dgm:t>
    </dgm:pt>
    <dgm:pt modelId="{9ED79743-25F3-46E1-94DA-27667C45AE19}" type="parTrans" cxnId="{5027F6B3-FD01-48CD-AE40-E84CF975E096}">
      <dgm:prSet/>
      <dgm:spPr/>
      <dgm:t>
        <a:bodyPr/>
        <a:lstStyle/>
        <a:p>
          <a:endParaRPr lang="en-US"/>
        </a:p>
      </dgm:t>
    </dgm:pt>
    <dgm:pt modelId="{B1486701-9373-4B8B-8965-BF1156DF3EE6}" type="sibTrans" cxnId="{5027F6B3-FD01-48CD-AE40-E84CF975E096}">
      <dgm:prSet/>
      <dgm:spPr/>
      <dgm:t>
        <a:bodyPr/>
        <a:lstStyle/>
        <a:p>
          <a:endParaRPr lang="en-US"/>
        </a:p>
      </dgm:t>
    </dgm:pt>
    <dgm:pt modelId="{A2CB70C8-82EE-48EF-BBBD-8A7FA247FE97}">
      <dgm:prSet phldrT="[Text]"/>
      <dgm:spPr/>
      <dgm:t>
        <a:bodyPr/>
        <a:lstStyle/>
        <a:p>
          <a:r>
            <a:rPr lang="en-US" dirty="0">
              <a:solidFill>
                <a:schemeClr val="bg1">
                  <a:lumMod val="95000"/>
                </a:schemeClr>
              </a:solidFill>
            </a:rPr>
            <a:t>We selected API method of web scrapping</a:t>
          </a:r>
        </a:p>
      </dgm:t>
    </dgm:pt>
    <dgm:pt modelId="{57539650-4DF9-4645-BB37-950728312C6F}" type="parTrans" cxnId="{4EE5BA17-0ACF-4DBD-BC25-EDA08FA5E92C}">
      <dgm:prSet/>
      <dgm:spPr/>
      <dgm:t>
        <a:bodyPr/>
        <a:lstStyle/>
        <a:p>
          <a:endParaRPr lang="en-US"/>
        </a:p>
      </dgm:t>
    </dgm:pt>
    <dgm:pt modelId="{531A0AFD-61E1-4BC5-870F-011DFF8163A9}" type="sibTrans" cxnId="{4EE5BA17-0ACF-4DBD-BC25-EDA08FA5E92C}">
      <dgm:prSet/>
      <dgm:spPr/>
      <dgm:t>
        <a:bodyPr/>
        <a:lstStyle/>
        <a:p>
          <a:endParaRPr lang="en-US"/>
        </a:p>
      </dgm:t>
    </dgm:pt>
    <dgm:pt modelId="{FD61DE04-CAD7-4382-8285-8C8255A0B321}">
      <dgm:prSet phldrT="[Text]"/>
      <dgm:spPr/>
      <dgm:t>
        <a:bodyPr/>
        <a:lstStyle/>
        <a:p>
          <a:r>
            <a:rPr lang="en-US" dirty="0"/>
            <a:t>The website assign to us was regulation.org which has it’s own API. We selected API method because it’s fast and more efficient.</a:t>
          </a:r>
        </a:p>
      </dgm:t>
    </dgm:pt>
    <dgm:pt modelId="{44456A67-A58B-442F-A4F7-B83A60410A3F}" type="parTrans" cxnId="{F14F45E4-2D50-4E11-8B84-BBD574F8C77B}">
      <dgm:prSet/>
      <dgm:spPr/>
      <dgm:t>
        <a:bodyPr/>
        <a:lstStyle/>
        <a:p>
          <a:endParaRPr lang="en-US"/>
        </a:p>
      </dgm:t>
    </dgm:pt>
    <dgm:pt modelId="{6198B702-D12C-4B5F-B106-CB8815520D9D}" type="sibTrans" cxnId="{F14F45E4-2D50-4E11-8B84-BBD574F8C77B}">
      <dgm:prSet/>
      <dgm:spPr/>
      <dgm:t>
        <a:bodyPr/>
        <a:lstStyle/>
        <a:p>
          <a:endParaRPr lang="en-US"/>
        </a:p>
      </dgm:t>
    </dgm:pt>
    <dgm:pt modelId="{11CF58B6-7A66-4655-B901-91D46135F313}" type="pres">
      <dgm:prSet presAssocID="{6F06C519-0373-4669-A145-1FACC0638EB7}" presName="Name0" presStyleCnt="0">
        <dgm:presLayoutVars>
          <dgm:chMax/>
          <dgm:chPref val="3"/>
          <dgm:dir/>
          <dgm:animOne val="branch"/>
          <dgm:animLvl val="lvl"/>
        </dgm:presLayoutVars>
      </dgm:prSet>
      <dgm:spPr/>
    </dgm:pt>
    <dgm:pt modelId="{F1282FCE-22D0-4365-88B5-7118DA54EC2C}" type="pres">
      <dgm:prSet presAssocID="{F53C6767-2EA1-448E-8687-42EB3D05849B}" presName="composite" presStyleCnt="0"/>
      <dgm:spPr/>
    </dgm:pt>
    <dgm:pt modelId="{CB0439A0-3020-4F47-AFED-5F361B165466}" type="pres">
      <dgm:prSet presAssocID="{F53C6767-2EA1-448E-8687-42EB3D05849B}" presName="FirstChild" presStyleLbl="revTx" presStyleIdx="0" presStyleCnt="8">
        <dgm:presLayoutVars>
          <dgm:chMax val="0"/>
          <dgm:chPref val="0"/>
          <dgm:bulletEnabled val="1"/>
        </dgm:presLayoutVars>
      </dgm:prSet>
      <dgm:spPr/>
    </dgm:pt>
    <dgm:pt modelId="{10988B6A-30EC-4077-85E5-6B9310E7C8F8}" type="pres">
      <dgm:prSet presAssocID="{F53C6767-2EA1-448E-8687-42EB3D05849B}" presName="Parent" presStyleLbl="alignNode1" presStyleIdx="0" presStyleCnt="4">
        <dgm:presLayoutVars>
          <dgm:chMax val="3"/>
          <dgm:chPref val="3"/>
          <dgm:bulletEnabled val="1"/>
        </dgm:presLayoutVars>
      </dgm:prSet>
      <dgm:spPr/>
    </dgm:pt>
    <dgm:pt modelId="{67F6597D-FC80-45D5-BAF2-49A22005B5AF}" type="pres">
      <dgm:prSet presAssocID="{F53C6767-2EA1-448E-8687-42EB3D05849B}" presName="Accent" presStyleLbl="parChTrans1D1" presStyleIdx="0" presStyleCnt="4"/>
      <dgm:spPr/>
    </dgm:pt>
    <dgm:pt modelId="{1AA96082-E629-4359-AA83-D59738E176B5}" type="pres">
      <dgm:prSet presAssocID="{F53C6767-2EA1-448E-8687-42EB3D05849B}" presName="Child" presStyleLbl="revTx" presStyleIdx="1" presStyleCnt="8">
        <dgm:presLayoutVars>
          <dgm:chMax val="0"/>
          <dgm:chPref val="0"/>
          <dgm:bulletEnabled val="1"/>
        </dgm:presLayoutVars>
      </dgm:prSet>
      <dgm:spPr/>
    </dgm:pt>
    <dgm:pt modelId="{9CB7A8EA-D3DE-43BA-81C5-1F082C33CDD7}" type="pres">
      <dgm:prSet presAssocID="{7EA49AFF-2B41-40D1-80AB-936E90C005A2}" presName="sibTrans" presStyleCnt="0"/>
      <dgm:spPr/>
    </dgm:pt>
    <dgm:pt modelId="{416E11CE-0100-4AE0-90C5-B0B7FD38DDA3}" type="pres">
      <dgm:prSet presAssocID="{9BFB0386-805B-4C3C-B61F-5D0B2CFEFFFE}" presName="composite" presStyleCnt="0"/>
      <dgm:spPr/>
    </dgm:pt>
    <dgm:pt modelId="{7497F5C8-FC4F-4FAA-B7FB-7F03DEECF7AD}" type="pres">
      <dgm:prSet presAssocID="{9BFB0386-805B-4C3C-B61F-5D0B2CFEFFFE}" presName="FirstChild" presStyleLbl="revTx" presStyleIdx="2" presStyleCnt="8">
        <dgm:presLayoutVars>
          <dgm:chMax val="0"/>
          <dgm:chPref val="0"/>
          <dgm:bulletEnabled val="1"/>
        </dgm:presLayoutVars>
      </dgm:prSet>
      <dgm:spPr/>
    </dgm:pt>
    <dgm:pt modelId="{6A4C9CD8-240C-429F-B257-E26A61B6B6C1}" type="pres">
      <dgm:prSet presAssocID="{9BFB0386-805B-4C3C-B61F-5D0B2CFEFFFE}" presName="Parent" presStyleLbl="alignNode1" presStyleIdx="1" presStyleCnt="4">
        <dgm:presLayoutVars>
          <dgm:chMax val="3"/>
          <dgm:chPref val="3"/>
          <dgm:bulletEnabled val="1"/>
        </dgm:presLayoutVars>
      </dgm:prSet>
      <dgm:spPr/>
    </dgm:pt>
    <dgm:pt modelId="{84431E91-8D03-4390-AD0C-D331AA24B360}" type="pres">
      <dgm:prSet presAssocID="{9BFB0386-805B-4C3C-B61F-5D0B2CFEFFFE}" presName="Accent" presStyleLbl="parChTrans1D1" presStyleIdx="1" presStyleCnt="4"/>
      <dgm:spPr/>
    </dgm:pt>
    <dgm:pt modelId="{E5618500-85BD-4D6A-AB78-83460BD76EBD}" type="pres">
      <dgm:prSet presAssocID="{9BFB0386-805B-4C3C-B61F-5D0B2CFEFFFE}" presName="Child" presStyleLbl="revTx" presStyleIdx="3" presStyleCnt="8">
        <dgm:presLayoutVars>
          <dgm:chMax val="0"/>
          <dgm:chPref val="0"/>
          <dgm:bulletEnabled val="1"/>
        </dgm:presLayoutVars>
      </dgm:prSet>
      <dgm:spPr/>
    </dgm:pt>
    <dgm:pt modelId="{5BEE8A58-CB00-48E6-8771-1F6EEAEF8228}" type="pres">
      <dgm:prSet presAssocID="{A1762A05-9BB4-4830-A1E7-E3827D5C20AB}" presName="sibTrans" presStyleCnt="0"/>
      <dgm:spPr/>
    </dgm:pt>
    <dgm:pt modelId="{4EE839A7-AA35-40BD-B360-7C98CD9DA19A}" type="pres">
      <dgm:prSet presAssocID="{01EB2A48-EFBD-446C-B742-ACAC50B3F0A7}" presName="composite" presStyleCnt="0"/>
      <dgm:spPr/>
    </dgm:pt>
    <dgm:pt modelId="{1C55EFF7-E8EA-4847-910E-898943AF5066}" type="pres">
      <dgm:prSet presAssocID="{01EB2A48-EFBD-446C-B742-ACAC50B3F0A7}" presName="FirstChild" presStyleLbl="revTx" presStyleIdx="4" presStyleCnt="8">
        <dgm:presLayoutVars>
          <dgm:chMax val="0"/>
          <dgm:chPref val="0"/>
          <dgm:bulletEnabled val="1"/>
        </dgm:presLayoutVars>
      </dgm:prSet>
      <dgm:spPr/>
    </dgm:pt>
    <dgm:pt modelId="{EE080CBF-2B59-420D-B7CC-A12D4A35C4C4}" type="pres">
      <dgm:prSet presAssocID="{01EB2A48-EFBD-446C-B742-ACAC50B3F0A7}" presName="Parent" presStyleLbl="alignNode1" presStyleIdx="2" presStyleCnt="4">
        <dgm:presLayoutVars>
          <dgm:chMax val="3"/>
          <dgm:chPref val="3"/>
          <dgm:bulletEnabled val="1"/>
        </dgm:presLayoutVars>
      </dgm:prSet>
      <dgm:spPr/>
    </dgm:pt>
    <dgm:pt modelId="{6E2A0780-DB3D-4495-86AB-4169203AA4FB}" type="pres">
      <dgm:prSet presAssocID="{01EB2A48-EFBD-446C-B742-ACAC50B3F0A7}" presName="Accent" presStyleLbl="parChTrans1D1" presStyleIdx="2" presStyleCnt="4"/>
      <dgm:spPr/>
    </dgm:pt>
    <dgm:pt modelId="{25FC662D-87E9-48CC-9003-C418A608D44C}" type="pres">
      <dgm:prSet presAssocID="{01EB2A48-EFBD-446C-B742-ACAC50B3F0A7}" presName="Child" presStyleLbl="revTx" presStyleIdx="5" presStyleCnt="8">
        <dgm:presLayoutVars>
          <dgm:chMax val="0"/>
          <dgm:chPref val="0"/>
          <dgm:bulletEnabled val="1"/>
        </dgm:presLayoutVars>
      </dgm:prSet>
      <dgm:spPr/>
    </dgm:pt>
    <dgm:pt modelId="{F98220CF-5FF0-4840-80C9-C9E47961F61B}" type="pres">
      <dgm:prSet presAssocID="{4C094106-2013-480A-8A23-4D08AEEE4799}" presName="sibTrans" presStyleCnt="0"/>
      <dgm:spPr/>
    </dgm:pt>
    <dgm:pt modelId="{852D5994-E1C0-4BD3-AB9B-4C75E51DDD1F}" type="pres">
      <dgm:prSet presAssocID="{4A51DA6A-C7D9-46B5-9827-C42E9316BF44}" presName="composite" presStyleCnt="0"/>
      <dgm:spPr/>
    </dgm:pt>
    <dgm:pt modelId="{D000A140-2F35-4BFE-9C08-03B96E65044F}" type="pres">
      <dgm:prSet presAssocID="{4A51DA6A-C7D9-46B5-9827-C42E9316BF44}" presName="FirstChild" presStyleLbl="revTx" presStyleIdx="6" presStyleCnt="8">
        <dgm:presLayoutVars>
          <dgm:chMax val="0"/>
          <dgm:chPref val="0"/>
          <dgm:bulletEnabled val="1"/>
        </dgm:presLayoutVars>
      </dgm:prSet>
      <dgm:spPr/>
    </dgm:pt>
    <dgm:pt modelId="{D7AE6AE1-EC04-4C6C-A40B-876EF8D08D6F}" type="pres">
      <dgm:prSet presAssocID="{4A51DA6A-C7D9-46B5-9827-C42E9316BF44}" presName="Parent" presStyleLbl="alignNode1" presStyleIdx="3" presStyleCnt="4">
        <dgm:presLayoutVars>
          <dgm:chMax val="3"/>
          <dgm:chPref val="3"/>
          <dgm:bulletEnabled val="1"/>
        </dgm:presLayoutVars>
      </dgm:prSet>
      <dgm:spPr/>
    </dgm:pt>
    <dgm:pt modelId="{ABF755B9-6E62-442D-8C63-1517419033E1}" type="pres">
      <dgm:prSet presAssocID="{4A51DA6A-C7D9-46B5-9827-C42E9316BF44}" presName="Accent" presStyleLbl="parChTrans1D1" presStyleIdx="3" presStyleCnt="4"/>
      <dgm:spPr/>
    </dgm:pt>
    <dgm:pt modelId="{87B64F45-469B-4A0A-BD03-2B388370BB6C}" type="pres">
      <dgm:prSet presAssocID="{4A51DA6A-C7D9-46B5-9827-C42E9316BF44}" presName="Child" presStyleLbl="revTx" presStyleIdx="7" presStyleCnt="8">
        <dgm:presLayoutVars>
          <dgm:chMax val="0"/>
          <dgm:chPref val="0"/>
          <dgm:bulletEnabled val="1"/>
        </dgm:presLayoutVars>
      </dgm:prSet>
      <dgm:spPr/>
    </dgm:pt>
  </dgm:ptLst>
  <dgm:cxnLst>
    <dgm:cxn modelId="{4EE5BA17-0ACF-4DBD-BC25-EDA08FA5E92C}" srcId="{4A51DA6A-C7D9-46B5-9827-C42E9316BF44}" destId="{A2CB70C8-82EE-48EF-BBBD-8A7FA247FE97}" srcOrd="0" destOrd="0" parTransId="{57539650-4DF9-4645-BB37-950728312C6F}" sibTransId="{531A0AFD-61E1-4BC5-870F-011DFF8163A9}"/>
    <dgm:cxn modelId="{C686EF1F-E7FF-48CF-888A-AC4359C4AF99}" type="presOf" srcId="{6F06C519-0373-4669-A145-1FACC0638EB7}" destId="{11CF58B6-7A66-4655-B901-91D46135F313}" srcOrd="0" destOrd="0" presId="urn:microsoft.com/office/officeart/2011/layout/TabList"/>
    <dgm:cxn modelId="{AD241022-391D-4C91-A9C8-B03293EA4808}" srcId="{01EB2A48-EFBD-446C-B742-ACAC50B3F0A7}" destId="{83CE7A0E-9DC5-4CF8-8810-5717B9926D2D}" srcOrd="1" destOrd="0" parTransId="{4140FA6C-C301-41FA-A2DA-F3E14A82380A}" sibTransId="{968B0D31-1681-40C9-A329-6912242B54DE}"/>
    <dgm:cxn modelId="{72A6F029-70DC-4963-96DF-61CADD42173A}" type="presOf" srcId="{A2CB70C8-82EE-48EF-BBBD-8A7FA247FE97}" destId="{D000A140-2F35-4BFE-9C08-03B96E65044F}" srcOrd="0" destOrd="0" presId="urn:microsoft.com/office/officeart/2011/layout/TabList"/>
    <dgm:cxn modelId="{811EC92F-FAA9-4D7B-B340-E73A4BEB757A}" type="presOf" srcId="{FD61DE04-CAD7-4382-8285-8C8255A0B321}" destId="{87B64F45-469B-4A0A-BD03-2B388370BB6C}" srcOrd="0" destOrd="0" presId="urn:microsoft.com/office/officeart/2011/layout/TabList"/>
    <dgm:cxn modelId="{AEC3EF66-6217-4C9C-B663-F0F10D820F2D}" srcId="{9BFB0386-805B-4C3C-B61F-5D0B2CFEFFFE}" destId="{A21E9154-FC3E-47AF-BD80-0EEE55303AE5}" srcOrd="0" destOrd="0" parTransId="{21D88EAB-CE1A-4209-82A2-1CD36493C895}" sibTransId="{407757BD-0812-41DE-81D6-D18812BD983B}"/>
    <dgm:cxn modelId="{6DBF494A-7BC5-466A-A298-B0D50808730A}" srcId="{F53C6767-2EA1-448E-8687-42EB3D05849B}" destId="{DA0F67B7-92B9-461A-9949-334A352F83EE}" srcOrd="1" destOrd="0" parTransId="{A891665A-E82D-4EB2-BCA3-9BD1D37E40E9}" sibTransId="{9C850C1F-17C1-4D69-99C4-FC048CDA4ED6}"/>
    <dgm:cxn modelId="{6A7ACA4D-9703-4F9D-9910-25AC60234867}" type="presOf" srcId="{01EB2A48-EFBD-446C-B742-ACAC50B3F0A7}" destId="{EE080CBF-2B59-420D-B7CC-A12D4A35C4C4}" srcOrd="0" destOrd="0" presId="urn:microsoft.com/office/officeart/2011/layout/TabList"/>
    <dgm:cxn modelId="{A8A3757A-5B16-446A-8AEB-BB31492876F7}" srcId="{6F06C519-0373-4669-A145-1FACC0638EB7}" destId="{9BFB0386-805B-4C3C-B61F-5D0B2CFEFFFE}" srcOrd="1" destOrd="0" parTransId="{0D954E9D-0C7F-4546-BB73-61618B6A7E97}" sibTransId="{A1762A05-9BB4-4830-A1E7-E3827D5C20AB}"/>
    <dgm:cxn modelId="{C73DB57E-4A2D-4F0F-9A5A-C0E22F4E0D8D}" type="presOf" srcId="{9BFB0386-805B-4C3C-B61F-5D0B2CFEFFFE}" destId="{6A4C9CD8-240C-429F-B257-E26A61B6B6C1}" srcOrd="0" destOrd="0" presId="urn:microsoft.com/office/officeart/2011/layout/TabList"/>
    <dgm:cxn modelId="{78ED2880-DDB7-46B7-8349-F0155B1E40D9}" srcId="{F53C6767-2EA1-448E-8687-42EB3D05849B}" destId="{D8147624-0D44-44A2-87FF-42F77E34F89A}" srcOrd="0" destOrd="0" parTransId="{16B4EF8B-B549-4505-AA97-6E3CF3502B6F}" sibTransId="{14EFEC7D-2039-40ED-BE02-ED98E6D967AB}"/>
    <dgm:cxn modelId="{CAD3A186-4273-424E-8633-8F29F6254A0F}" type="presOf" srcId="{DA0F67B7-92B9-461A-9949-334A352F83EE}" destId="{1AA96082-E629-4359-AA83-D59738E176B5}" srcOrd="0" destOrd="0" presId="urn:microsoft.com/office/officeart/2011/layout/TabList"/>
    <dgm:cxn modelId="{28EBE19A-B60A-450A-996C-6D59C208CFF8}" type="presOf" srcId="{0A9CA6E9-4BA0-4D6B-A678-AC039DC139E2}" destId="{E5618500-85BD-4D6A-AB78-83460BD76EBD}" srcOrd="0" destOrd="0" presId="urn:microsoft.com/office/officeart/2011/layout/TabList"/>
    <dgm:cxn modelId="{829D25A0-5429-4227-AEBF-646152AA7856}" srcId="{9BFB0386-805B-4C3C-B61F-5D0B2CFEFFFE}" destId="{0A9CA6E9-4BA0-4D6B-A678-AC039DC139E2}" srcOrd="1" destOrd="0" parTransId="{7EEC7B6D-F3B0-498B-A41E-535F6205A1C5}" sibTransId="{202E5B64-0794-4924-85E5-234535CB3886}"/>
    <dgm:cxn modelId="{ADBA87AC-A1CB-4B39-B7E5-9FE24F7F1339}" srcId="{01EB2A48-EFBD-446C-B742-ACAC50B3F0A7}" destId="{EC22CD11-DC9D-40BD-8AC4-3D3CDBD83D4D}" srcOrd="0" destOrd="0" parTransId="{F2A73902-5DE6-46B1-A8DC-C842B647FCDF}" sibTransId="{E9987844-B935-42F9-B239-342C1148FC87}"/>
    <dgm:cxn modelId="{A5BE49B1-FFAF-49AF-893E-A34101327B8E}" type="presOf" srcId="{F53C6767-2EA1-448E-8687-42EB3D05849B}" destId="{10988B6A-30EC-4077-85E5-6B9310E7C8F8}" srcOrd="0" destOrd="0" presId="urn:microsoft.com/office/officeart/2011/layout/TabList"/>
    <dgm:cxn modelId="{5027F6B3-FD01-48CD-AE40-E84CF975E096}" srcId="{6F06C519-0373-4669-A145-1FACC0638EB7}" destId="{4A51DA6A-C7D9-46B5-9827-C42E9316BF44}" srcOrd="3" destOrd="0" parTransId="{9ED79743-25F3-46E1-94DA-27667C45AE19}" sibTransId="{B1486701-9373-4B8B-8965-BF1156DF3EE6}"/>
    <dgm:cxn modelId="{62ECC6B4-93E3-4064-9CE5-31EE9655F194}" type="presOf" srcId="{4A51DA6A-C7D9-46B5-9827-C42E9316BF44}" destId="{D7AE6AE1-EC04-4C6C-A40B-876EF8D08D6F}" srcOrd="0" destOrd="0" presId="urn:microsoft.com/office/officeart/2011/layout/TabList"/>
    <dgm:cxn modelId="{561973C5-9EF1-4D77-9513-84881695147E}" srcId="{6F06C519-0373-4669-A145-1FACC0638EB7}" destId="{F53C6767-2EA1-448E-8687-42EB3D05849B}" srcOrd="0" destOrd="0" parTransId="{DC4FB2DD-C9A7-47E2-92D6-050AE1592809}" sibTransId="{7EA49AFF-2B41-40D1-80AB-936E90C005A2}"/>
    <dgm:cxn modelId="{296720D7-AF8A-46F3-BC62-330F2C52EDA1}" type="presOf" srcId="{A21E9154-FC3E-47AF-BD80-0EEE55303AE5}" destId="{7497F5C8-FC4F-4FAA-B7FB-7F03DEECF7AD}" srcOrd="0" destOrd="0" presId="urn:microsoft.com/office/officeart/2011/layout/TabList"/>
    <dgm:cxn modelId="{F14F45E4-2D50-4E11-8B84-BBD574F8C77B}" srcId="{4A51DA6A-C7D9-46B5-9827-C42E9316BF44}" destId="{FD61DE04-CAD7-4382-8285-8C8255A0B321}" srcOrd="1" destOrd="0" parTransId="{44456A67-A58B-442F-A4F7-B83A60410A3F}" sibTransId="{6198B702-D12C-4B5F-B106-CB8815520D9D}"/>
    <dgm:cxn modelId="{31FAA7E6-2ACC-4DB7-A16C-14B5B65C0008}" type="presOf" srcId="{D8147624-0D44-44A2-87FF-42F77E34F89A}" destId="{CB0439A0-3020-4F47-AFED-5F361B165466}" srcOrd="0" destOrd="0" presId="urn:microsoft.com/office/officeart/2011/layout/TabList"/>
    <dgm:cxn modelId="{3C9F9AE9-F61C-43CD-B2F0-0DD1DD49329C}" srcId="{6F06C519-0373-4669-A145-1FACC0638EB7}" destId="{01EB2A48-EFBD-446C-B742-ACAC50B3F0A7}" srcOrd="2" destOrd="0" parTransId="{18DF8E09-BB9E-48E1-9464-E49CAAF8723F}" sibTransId="{4C094106-2013-480A-8A23-4D08AEEE4799}"/>
    <dgm:cxn modelId="{850781F7-D15E-4424-B557-46F915AEA985}" type="presOf" srcId="{EC22CD11-DC9D-40BD-8AC4-3D3CDBD83D4D}" destId="{1C55EFF7-E8EA-4847-910E-898943AF5066}" srcOrd="0" destOrd="0" presId="urn:microsoft.com/office/officeart/2011/layout/TabList"/>
    <dgm:cxn modelId="{85872AFC-D820-4FDF-B4C3-8E283FA40E5B}" type="presOf" srcId="{83CE7A0E-9DC5-4CF8-8810-5717B9926D2D}" destId="{25FC662D-87E9-48CC-9003-C418A608D44C}" srcOrd="0" destOrd="0" presId="urn:microsoft.com/office/officeart/2011/layout/TabList"/>
    <dgm:cxn modelId="{BFBC264D-92FB-4608-829A-83B05D4A8F31}" type="presParOf" srcId="{11CF58B6-7A66-4655-B901-91D46135F313}" destId="{F1282FCE-22D0-4365-88B5-7118DA54EC2C}" srcOrd="0" destOrd="0" presId="urn:microsoft.com/office/officeart/2011/layout/TabList"/>
    <dgm:cxn modelId="{BBDD5F20-9AAD-4308-AC01-5F2EF698C181}" type="presParOf" srcId="{F1282FCE-22D0-4365-88B5-7118DA54EC2C}" destId="{CB0439A0-3020-4F47-AFED-5F361B165466}" srcOrd="0" destOrd="0" presId="urn:microsoft.com/office/officeart/2011/layout/TabList"/>
    <dgm:cxn modelId="{5B171F6C-CED6-4099-9FF0-021A550ACC57}" type="presParOf" srcId="{F1282FCE-22D0-4365-88B5-7118DA54EC2C}" destId="{10988B6A-30EC-4077-85E5-6B9310E7C8F8}" srcOrd="1" destOrd="0" presId="urn:microsoft.com/office/officeart/2011/layout/TabList"/>
    <dgm:cxn modelId="{0DD06C4A-8C68-4E63-B206-B7AA5AE18904}" type="presParOf" srcId="{F1282FCE-22D0-4365-88B5-7118DA54EC2C}" destId="{67F6597D-FC80-45D5-BAF2-49A22005B5AF}" srcOrd="2" destOrd="0" presId="urn:microsoft.com/office/officeart/2011/layout/TabList"/>
    <dgm:cxn modelId="{A8729AD4-C26D-4F38-A560-C775CA8C3457}" type="presParOf" srcId="{11CF58B6-7A66-4655-B901-91D46135F313}" destId="{1AA96082-E629-4359-AA83-D59738E176B5}" srcOrd="1" destOrd="0" presId="urn:microsoft.com/office/officeart/2011/layout/TabList"/>
    <dgm:cxn modelId="{5E69D39E-8782-4C85-AE60-A65C5D409DEE}" type="presParOf" srcId="{11CF58B6-7A66-4655-B901-91D46135F313}" destId="{9CB7A8EA-D3DE-43BA-81C5-1F082C33CDD7}" srcOrd="2" destOrd="0" presId="urn:microsoft.com/office/officeart/2011/layout/TabList"/>
    <dgm:cxn modelId="{32794CB9-7A50-4F7B-A093-D68C03691B58}" type="presParOf" srcId="{11CF58B6-7A66-4655-B901-91D46135F313}" destId="{416E11CE-0100-4AE0-90C5-B0B7FD38DDA3}" srcOrd="3" destOrd="0" presId="urn:microsoft.com/office/officeart/2011/layout/TabList"/>
    <dgm:cxn modelId="{68FBEE84-0354-49FE-AD07-DBA29B098B16}" type="presParOf" srcId="{416E11CE-0100-4AE0-90C5-B0B7FD38DDA3}" destId="{7497F5C8-FC4F-4FAA-B7FB-7F03DEECF7AD}" srcOrd="0" destOrd="0" presId="urn:microsoft.com/office/officeart/2011/layout/TabList"/>
    <dgm:cxn modelId="{8B34770C-662B-41B1-A1A7-8FA4E4B3218B}" type="presParOf" srcId="{416E11CE-0100-4AE0-90C5-B0B7FD38DDA3}" destId="{6A4C9CD8-240C-429F-B257-E26A61B6B6C1}" srcOrd="1" destOrd="0" presId="urn:microsoft.com/office/officeart/2011/layout/TabList"/>
    <dgm:cxn modelId="{827AED4A-A3DF-4ED8-B22E-BF3F88DE8229}" type="presParOf" srcId="{416E11CE-0100-4AE0-90C5-B0B7FD38DDA3}" destId="{84431E91-8D03-4390-AD0C-D331AA24B360}" srcOrd="2" destOrd="0" presId="urn:microsoft.com/office/officeart/2011/layout/TabList"/>
    <dgm:cxn modelId="{C268125A-D1DB-44ED-A2C7-A7CD1D3A2DE6}" type="presParOf" srcId="{11CF58B6-7A66-4655-B901-91D46135F313}" destId="{E5618500-85BD-4D6A-AB78-83460BD76EBD}" srcOrd="4" destOrd="0" presId="urn:microsoft.com/office/officeart/2011/layout/TabList"/>
    <dgm:cxn modelId="{04E60175-F6D5-479B-927F-03D37264D7BE}" type="presParOf" srcId="{11CF58B6-7A66-4655-B901-91D46135F313}" destId="{5BEE8A58-CB00-48E6-8771-1F6EEAEF8228}" srcOrd="5" destOrd="0" presId="urn:microsoft.com/office/officeart/2011/layout/TabList"/>
    <dgm:cxn modelId="{1E525C60-B9A0-4288-8E8C-60990E691C3E}" type="presParOf" srcId="{11CF58B6-7A66-4655-B901-91D46135F313}" destId="{4EE839A7-AA35-40BD-B360-7C98CD9DA19A}" srcOrd="6" destOrd="0" presId="urn:microsoft.com/office/officeart/2011/layout/TabList"/>
    <dgm:cxn modelId="{C7EEF0C2-0FEA-4137-9E99-1064881A94F1}" type="presParOf" srcId="{4EE839A7-AA35-40BD-B360-7C98CD9DA19A}" destId="{1C55EFF7-E8EA-4847-910E-898943AF5066}" srcOrd="0" destOrd="0" presId="urn:microsoft.com/office/officeart/2011/layout/TabList"/>
    <dgm:cxn modelId="{3D3962B3-9F6A-4594-A8EA-2EEA999EA715}" type="presParOf" srcId="{4EE839A7-AA35-40BD-B360-7C98CD9DA19A}" destId="{EE080CBF-2B59-420D-B7CC-A12D4A35C4C4}" srcOrd="1" destOrd="0" presId="urn:microsoft.com/office/officeart/2011/layout/TabList"/>
    <dgm:cxn modelId="{AC0B32AD-1EB0-4E84-9B89-0CE32326E637}" type="presParOf" srcId="{4EE839A7-AA35-40BD-B360-7C98CD9DA19A}" destId="{6E2A0780-DB3D-4495-86AB-4169203AA4FB}" srcOrd="2" destOrd="0" presId="urn:microsoft.com/office/officeart/2011/layout/TabList"/>
    <dgm:cxn modelId="{9E7D0D6D-C857-4A5D-A574-302DDE163005}" type="presParOf" srcId="{11CF58B6-7A66-4655-B901-91D46135F313}" destId="{25FC662D-87E9-48CC-9003-C418A608D44C}" srcOrd="7" destOrd="0" presId="urn:microsoft.com/office/officeart/2011/layout/TabList"/>
    <dgm:cxn modelId="{800E07A8-87B7-4AD1-93A4-164B02A94F8D}" type="presParOf" srcId="{11CF58B6-7A66-4655-B901-91D46135F313}" destId="{F98220CF-5FF0-4840-80C9-C9E47961F61B}" srcOrd="8" destOrd="0" presId="urn:microsoft.com/office/officeart/2011/layout/TabList"/>
    <dgm:cxn modelId="{CA2E7FE4-9F02-494B-8B5E-1127240DE730}" type="presParOf" srcId="{11CF58B6-7A66-4655-B901-91D46135F313}" destId="{852D5994-E1C0-4BD3-AB9B-4C75E51DDD1F}" srcOrd="9" destOrd="0" presId="urn:microsoft.com/office/officeart/2011/layout/TabList"/>
    <dgm:cxn modelId="{D80B5921-CD28-4582-835B-67DDD6FF5E9C}" type="presParOf" srcId="{852D5994-E1C0-4BD3-AB9B-4C75E51DDD1F}" destId="{D000A140-2F35-4BFE-9C08-03B96E65044F}" srcOrd="0" destOrd="0" presId="urn:microsoft.com/office/officeart/2011/layout/TabList"/>
    <dgm:cxn modelId="{0728043B-083B-4D38-B81D-6E1EE78ABF91}" type="presParOf" srcId="{852D5994-E1C0-4BD3-AB9B-4C75E51DDD1F}" destId="{D7AE6AE1-EC04-4C6C-A40B-876EF8D08D6F}" srcOrd="1" destOrd="0" presId="urn:microsoft.com/office/officeart/2011/layout/TabList"/>
    <dgm:cxn modelId="{14977B81-0563-47E8-8023-DD04018B1C49}" type="presParOf" srcId="{852D5994-E1C0-4BD3-AB9B-4C75E51DDD1F}" destId="{ABF755B9-6E62-442D-8C63-1517419033E1}" srcOrd="2" destOrd="0" presId="urn:microsoft.com/office/officeart/2011/layout/TabList"/>
    <dgm:cxn modelId="{B84F8D13-DF00-4220-A67A-62A6C6FB0AEC}" type="presParOf" srcId="{11CF58B6-7A66-4655-B901-91D46135F313}" destId="{87B64F45-469B-4A0A-BD03-2B388370BB6C}"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685784-C2E4-4632-8E8F-7D21C650F335}"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978BA400-7EF3-447D-B59F-C86589AD88BA}">
      <dgm:prSet phldrT="[Text]" custT="1"/>
      <dgm:spPr/>
      <dgm:t>
        <a:bodyPr/>
        <a:lstStyle/>
        <a:p>
          <a:r>
            <a:rPr lang="en-US" sz="3200" dirty="0"/>
            <a:t>Python Scrapping</a:t>
          </a:r>
        </a:p>
      </dgm:t>
    </dgm:pt>
    <dgm:pt modelId="{221F3DD7-B68D-4B1A-96B6-45FD47343D82}" type="parTrans" cxnId="{C948C8D2-A457-4914-8553-DBEF1D18D4AA}">
      <dgm:prSet/>
      <dgm:spPr/>
      <dgm:t>
        <a:bodyPr/>
        <a:lstStyle/>
        <a:p>
          <a:endParaRPr lang="en-US"/>
        </a:p>
      </dgm:t>
    </dgm:pt>
    <dgm:pt modelId="{73C6CE3D-2222-4DBC-82E4-6092BE8DA80D}" type="sibTrans" cxnId="{C948C8D2-A457-4914-8553-DBEF1D18D4AA}">
      <dgm:prSet/>
      <dgm:spPr/>
      <dgm:t>
        <a:bodyPr/>
        <a:lstStyle/>
        <a:p>
          <a:endParaRPr lang="en-US"/>
        </a:p>
      </dgm:t>
    </dgm:pt>
    <dgm:pt modelId="{881314F3-D599-4C4A-93E3-11065BB0F30A}">
      <dgm:prSet phldrT="[Text]"/>
      <dgm:spPr/>
      <dgm:t>
        <a:bodyPr/>
        <a:lstStyle/>
        <a:p>
          <a:r>
            <a:rPr lang="en-US" dirty="0"/>
            <a:t>We used Python as scrapping tool and used some python</a:t>
          </a:r>
        </a:p>
        <a:p>
          <a:r>
            <a:rPr lang="en-US" dirty="0"/>
            <a:t>Libraries to request the content and parse it, by following way:</a:t>
          </a:r>
        </a:p>
      </dgm:t>
    </dgm:pt>
    <dgm:pt modelId="{41F3005C-D2F7-4047-95DE-B008162F86C1}" type="parTrans" cxnId="{3FA1CF58-1D79-4FCA-AEF5-7D119C8F304E}">
      <dgm:prSet/>
      <dgm:spPr/>
      <dgm:t>
        <a:bodyPr/>
        <a:lstStyle/>
        <a:p>
          <a:endParaRPr lang="en-US"/>
        </a:p>
      </dgm:t>
    </dgm:pt>
    <dgm:pt modelId="{8FB06993-0C22-4B1C-989A-0BFD947AAD70}" type="sibTrans" cxnId="{3FA1CF58-1D79-4FCA-AEF5-7D119C8F304E}">
      <dgm:prSet/>
      <dgm:spPr/>
      <dgm:t>
        <a:bodyPr/>
        <a:lstStyle/>
        <a:p>
          <a:endParaRPr lang="en-US"/>
        </a:p>
      </dgm:t>
    </dgm:pt>
    <dgm:pt modelId="{7D92094E-4783-447E-AD80-03129AD6AB63}">
      <dgm:prSet phldrT="[Text]"/>
      <dgm:spPr/>
      <dgm:t>
        <a:bodyPr/>
        <a:lstStyle/>
        <a:p>
          <a:r>
            <a:rPr lang="en-US" dirty="0"/>
            <a:t>Use request library to request API against a URL</a:t>
          </a:r>
        </a:p>
        <a:p>
          <a:r>
            <a:rPr lang="en-US" dirty="0"/>
            <a:t>With this we have content regarding that URL in html format.</a:t>
          </a:r>
        </a:p>
      </dgm:t>
    </dgm:pt>
    <dgm:pt modelId="{0BE6626E-4A0A-4509-8C33-1439E8B35C2B}" type="parTrans" cxnId="{1A5D8230-1551-495C-9E3C-0707A9423CFC}">
      <dgm:prSet/>
      <dgm:spPr/>
      <dgm:t>
        <a:bodyPr/>
        <a:lstStyle/>
        <a:p>
          <a:endParaRPr lang="en-US"/>
        </a:p>
      </dgm:t>
    </dgm:pt>
    <dgm:pt modelId="{DBFC2EC9-1975-4B4D-B9D3-23F1AE1B2ED9}" type="sibTrans" cxnId="{1A5D8230-1551-495C-9E3C-0707A9423CFC}">
      <dgm:prSet/>
      <dgm:spPr/>
      <dgm:t>
        <a:bodyPr/>
        <a:lstStyle/>
        <a:p>
          <a:endParaRPr lang="en-US"/>
        </a:p>
      </dgm:t>
    </dgm:pt>
    <dgm:pt modelId="{98FDCAE3-D835-4C40-BDBC-1E8547D78520}">
      <dgm:prSet phldrT="[Text]"/>
      <dgm:spPr/>
      <dgm:t>
        <a:bodyPr/>
        <a:lstStyle/>
        <a:p>
          <a:r>
            <a:rPr lang="en-US" dirty="0"/>
            <a:t>Use Beautiful Soup to parse the content got from the API </a:t>
          </a:r>
        </a:p>
        <a:p>
          <a:r>
            <a:rPr lang="en-US" dirty="0"/>
            <a:t>And then find out the data we are interested in.</a:t>
          </a:r>
        </a:p>
      </dgm:t>
    </dgm:pt>
    <dgm:pt modelId="{2B26844A-5705-4CFD-BD02-29F609CB8B91}" type="parTrans" cxnId="{2424D715-9B1C-4050-9F66-59F0F7686740}">
      <dgm:prSet/>
      <dgm:spPr/>
      <dgm:t>
        <a:bodyPr/>
        <a:lstStyle/>
        <a:p>
          <a:endParaRPr lang="en-US"/>
        </a:p>
      </dgm:t>
    </dgm:pt>
    <dgm:pt modelId="{FBA45620-2ED3-4D7C-96A6-15FEC931CE49}" type="sibTrans" cxnId="{2424D715-9B1C-4050-9F66-59F0F7686740}">
      <dgm:prSet/>
      <dgm:spPr/>
      <dgm:t>
        <a:bodyPr/>
        <a:lstStyle/>
        <a:p>
          <a:endParaRPr lang="en-US"/>
        </a:p>
      </dgm:t>
    </dgm:pt>
    <dgm:pt modelId="{35631977-2D47-4ED6-B861-A1D602CC8C96}">
      <dgm:prSet phldrT="[Text]"/>
      <dgm:spPr/>
      <dgm:t>
        <a:bodyPr/>
        <a:lstStyle/>
        <a:p>
          <a:r>
            <a:rPr lang="en-US" dirty="0"/>
            <a:t>Use Json library to convert html data into fine dictionary format</a:t>
          </a:r>
        </a:p>
        <a:p>
          <a:r>
            <a:rPr lang="en-US" dirty="0"/>
            <a:t>To filter out our data.</a:t>
          </a:r>
        </a:p>
      </dgm:t>
    </dgm:pt>
    <dgm:pt modelId="{9988DF42-4C99-4189-B2D9-0050FAB879C2}" type="parTrans" cxnId="{9CA87297-74AE-4A2C-8964-5AEF69757C1A}">
      <dgm:prSet/>
      <dgm:spPr/>
      <dgm:t>
        <a:bodyPr/>
        <a:lstStyle/>
        <a:p>
          <a:endParaRPr lang="en-US"/>
        </a:p>
      </dgm:t>
    </dgm:pt>
    <dgm:pt modelId="{4910EAA2-D3F2-4FCB-976D-671D0C5E1563}" type="sibTrans" cxnId="{9CA87297-74AE-4A2C-8964-5AEF69757C1A}">
      <dgm:prSet/>
      <dgm:spPr/>
      <dgm:t>
        <a:bodyPr/>
        <a:lstStyle/>
        <a:p>
          <a:endParaRPr lang="en-US"/>
        </a:p>
      </dgm:t>
    </dgm:pt>
    <dgm:pt modelId="{5CAB27EB-E45E-437F-BF23-8283596FA268}">
      <dgm:prSet phldrT="[Text]"/>
      <dgm:spPr/>
      <dgm:t>
        <a:bodyPr/>
        <a:lstStyle/>
        <a:p>
          <a:r>
            <a:rPr lang="en-US" dirty="0"/>
            <a:t>Extract all the interested data from dictionary and then store</a:t>
          </a:r>
        </a:p>
        <a:p>
          <a:r>
            <a:rPr lang="en-US" dirty="0"/>
            <a:t>It into pandas DataFrame.</a:t>
          </a:r>
        </a:p>
      </dgm:t>
    </dgm:pt>
    <dgm:pt modelId="{C1324EAD-985A-4E36-BFD1-19096CACC24D}" type="parTrans" cxnId="{DF0358C2-39FE-46F8-A1AC-09DDC7D024C5}">
      <dgm:prSet/>
      <dgm:spPr/>
      <dgm:t>
        <a:bodyPr/>
        <a:lstStyle/>
        <a:p>
          <a:endParaRPr lang="en-US"/>
        </a:p>
      </dgm:t>
    </dgm:pt>
    <dgm:pt modelId="{EB1E5341-5E6E-4FB8-BA2A-E1AF2F94BD7B}" type="sibTrans" cxnId="{DF0358C2-39FE-46F8-A1AC-09DDC7D024C5}">
      <dgm:prSet/>
      <dgm:spPr/>
      <dgm:t>
        <a:bodyPr/>
        <a:lstStyle/>
        <a:p>
          <a:endParaRPr lang="en-US"/>
        </a:p>
      </dgm:t>
    </dgm:pt>
    <dgm:pt modelId="{35A47A85-80C7-4881-9EB5-72FE509BD75D}" type="pres">
      <dgm:prSet presAssocID="{EF685784-C2E4-4632-8E8F-7D21C650F335}" presName="vert0" presStyleCnt="0">
        <dgm:presLayoutVars>
          <dgm:dir/>
          <dgm:animOne val="branch"/>
          <dgm:animLvl val="lvl"/>
        </dgm:presLayoutVars>
      </dgm:prSet>
      <dgm:spPr/>
    </dgm:pt>
    <dgm:pt modelId="{5EA67249-D81B-4223-B96A-8183C5D7FB03}" type="pres">
      <dgm:prSet presAssocID="{978BA400-7EF3-447D-B59F-C86589AD88BA}" presName="thickLine" presStyleLbl="alignNode1" presStyleIdx="0" presStyleCnt="1"/>
      <dgm:spPr/>
    </dgm:pt>
    <dgm:pt modelId="{C162FB35-AD1C-493C-94B1-FBC66D8A0911}" type="pres">
      <dgm:prSet presAssocID="{978BA400-7EF3-447D-B59F-C86589AD88BA}" presName="horz1" presStyleCnt="0"/>
      <dgm:spPr/>
    </dgm:pt>
    <dgm:pt modelId="{D1993D0B-FD85-4B43-A058-D4DFC1090D07}" type="pres">
      <dgm:prSet presAssocID="{978BA400-7EF3-447D-B59F-C86589AD88BA}" presName="tx1" presStyleLbl="revTx" presStyleIdx="0" presStyleCnt="6"/>
      <dgm:spPr/>
    </dgm:pt>
    <dgm:pt modelId="{0D286EE5-687D-40FD-A0DD-A793A46453A7}" type="pres">
      <dgm:prSet presAssocID="{978BA400-7EF3-447D-B59F-C86589AD88BA}" presName="vert1" presStyleCnt="0"/>
      <dgm:spPr/>
    </dgm:pt>
    <dgm:pt modelId="{8FF2D83F-3EFC-4B40-BC44-638573D6081E}" type="pres">
      <dgm:prSet presAssocID="{881314F3-D599-4C4A-93E3-11065BB0F30A}" presName="vertSpace2a" presStyleCnt="0"/>
      <dgm:spPr/>
    </dgm:pt>
    <dgm:pt modelId="{82DE2D3C-B464-4E50-A66B-F9A224338B89}" type="pres">
      <dgm:prSet presAssocID="{881314F3-D599-4C4A-93E3-11065BB0F30A}" presName="horz2" presStyleCnt="0"/>
      <dgm:spPr/>
    </dgm:pt>
    <dgm:pt modelId="{16C43E6B-D359-4A94-B4F3-CA9EFFCD7A4D}" type="pres">
      <dgm:prSet presAssocID="{881314F3-D599-4C4A-93E3-11065BB0F30A}" presName="horzSpace2" presStyleCnt="0"/>
      <dgm:spPr/>
    </dgm:pt>
    <dgm:pt modelId="{EE64CE6B-A522-4997-916E-3EADAE4973BC}" type="pres">
      <dgm:prSet presAssocID="{881314F3-D599-4C4A-93E3-11065BB0F30A}" presName="tx2" presStyleLbl="revTx" presStyleIdx="1" presStyleCnt="6"/>
      <dgm:spPr/>
    </dgm:pt>
    <dgm:pt modelId="{6C60C31A-0F38-4CB6-A5F9-55E9073E67F5}" type="pres">
      <dgm:prSet presAssocID="{881314F3-D599-4C4A-93E3-11065BB0F30A}" presName="vert2" presStyleCnt="0"/>
      <dgm:spPr/>
    </dgm:pt>
    <dgm:pt modelId="{D24336A0-B9C9-4BE2-A13A-B96555D80596}" type="pres">
      <dgm:prSet presAssocID="{881314F3-D599-4C4A-93E3-11065BB0F30A}" presName="thinLine2b" presStyleLbl="callout" presStyleIdx="0" presStyleCnt="5"/>
      <dgm:spPr/>
    </dgm:pt>
    <dgm:pt modelId="{EBC2A037-7C5C-4D90-8C09-81778CB18077}" type="pres">
      <dgm:prSet presAssocID="{881314F3-D599-4C4A-93E3-11065BB0F30A}" presName="vertSpace2b" presStyleCnt="0"/>
      <dgm:spPr/>
    </dgm:pt>
    <dgm:pt modelId="{9198261A-EA7B-46A9-967A-3E85F0857E8C}" type="pres">
      <dgm:prSet presAssocID="{7D92094E-4783-447E-AD80-03129AD6AB63}" presName="horz2" presStyleCnt="0"/>
      <dgm:spPr/>
    </dgm:pt>
    <dgm:pt modelId="{8E208C19-2296-4BF2-9EEA-B07F64300900}" type="pres">
      <dgm:prSet presAssocID="{7D92094E-4783-447E-AD80-03129AD6AB63}" presName="horzSpace2" presStyleCnt="0"/>
      <dgm:spPr/>
    </dgm:pt>
    <dgm:pt modelId="{29FF834C-B616-4981-BE80-7B8DB35066F8}" type="pres">
      <dgm:prSet presAssocID="{7D92094E-4783-447E-AD80-03129AD6AB63}" presName="tx2" presStyleLbl="revTx" presStyleIdx="2" presStyleCnt="6"/>
      <dgm:spPr/>
    </dgm:pt>
    <dgm:pt modelId="{BE2F3901-24BF-447F-88CA-8FB62EE5A07B}" type="pres">
      <dgm:prSet presAssocID="{7D92094E-4783-447E-AD80-03129AD6AB63}" presName="vert2" presStyleCnt="0"/>
      <dgm:spPr/>
    </dgm:pt>
    <dgm:pt modelId="{D3549C69-6B94-45E6-AF6F-A13112AF356D}" type="pres">
      <dgm:prSet presAssocID="{7D92094E-4783-447E-AD80-03129AD6AB63}" presName="thinLine2b" presStyleLbl="callout" presStyleIdx="1" presStyleCnt="5"/>
      <dgm:spPr/>
    </dgm:pt>
    <dgm:pt modelId="{DE25B3FA-4D41-43ED-AE10-5C3D1E340723}" type="pres">
      <dgm:prSet presAssocID="{7D92094E-4783-447E-AD80-03129AD6AB63}" presName="vertSpace2b" presStyleCnt="0"/>
      <dgm:spPr/>
    </dgm:pt>
    <dgm:pt modelId="{06D83C6F-299D-40D7-8023-57C179EC72A3}" type="pres">
      <dgm:prSet presAssocID="{98FDCAE3-D835-4C40-BDBC-1E8547D78520}" presName="horz2" presStyleCnt="0"/>
      <dgm:spPr/>
    </dgm:pt>
    <dgm:pt modelId="{88FCB238-A99D-42B2-9A05-22752E49DF7D}" type="pres">
      <dgm:prSet presAssocID="{98FDCAE3-D835-4C40-BDBC-1E8547D78520}" presName="horzSpace2" presStyleCnt="0"/>
      <dgm:spPr/>
    </dgm:pt>
    <dgm:pt modelId="{8721C856-3694-4FC9-88B4-1D3346221FB1}" type="pres">
      <dgm:prSet presAssocID="{98FDCAE3-D835-4C40-BDBC-1E8547D78520}" presName="tx2" presStyleLbl="revTx" presStyleIdx="3" presStyleCnt="6"/>
      <dgm:spPr/>
    </dgm:pt>
    <dgm:pt modelId="{FD50EFEE-59E2-42A9-B14C-7E8ED057B4D5}" type="pres">
      <dgm:prSet presAssocID="{98FDCAE3-D835-4C40-BDBC-1E8547D78520}" presName="vert2" presStyleCnt="0"/>
      <dgm:spPr/>
    </dgm:pt>
    <dgm:pt modelId="{E87C6671-8492-4B41-8D8B-9A36568B774D}" type="pres">
      <dgm:prSet presAssocID="{98FDCAE3-D835-4C40-BDBC-1E8547D78520}" presName="thinLine2b" presStyleLbl="callout" presStyleIdx="2" presStyleCnt="5"/>
      <dgm:spPr/>
    </dgm:pt>
    <dgm:pt modelId="{EF92653A-5611-486B-A76B-BDAA634139B9}" type="pres">
      <dgm:prSet presAssocID="{98FDCAE3-D835-4C40-BDBC-1E8547D78520}" presName="vertSpace2b" presStyleCnt="0"/>
      <dgm:spPr/>
    </dgm:pt>
    <dgm:pt modelId="{8093BDAE-848E-4BD4-A802-EEBD4F8E27CE}" type="pres">
      <dgm:prSet presAssocID="{35631977-2D47-4ED6-B861-A1D602CC8C96}" presName="horz2" presStyleCnt="0"/>
      <dgm:spPr/>
    </dgm:pt>
    <dgm:pt modelId="{0875E46E-824B-4786-9090-3B2F87C327C6}" type="pres">
      <dgm:prSet presAssocID="{35631977-2D47-4ED6-B861-A1D602CC8C96}" presName="horzSpace2" presStyleCnt="0"/>
      <dgm:spPr/>
    </dgm:pt>
    <dgm:pt modelId="{7B9DC47C-49C4-48EE-A84A-DFC113D7AC3D}" type="pres">
      <dgm:prSet presAssocID="{35631977-2D47-4ED6-B861-A1D602CC8C96}" presName="tx2" presStyleLbl="revTx" presStyleIdx="4" presStyleCnt="6"/>
      <dgm:spPr/>
    </dgm:pt>
    <dgm:pt modelId="{C30F96D4-2B33-4056-9402-847F38EFAFC8}" type="pres">
      <dgm:prSet presAssocID="{35631977-2D47-4ED6-B861-A1D602CC8C96}" presName="vert2" presStyleCnt="0"/>
      <dgm:spPr/>
    </dgm:pt>
    <dgm:pt modelId="{7190E79A-A7EF-4614-9656-E5ACAE7F50A7}" type="pres">
      <dgm:prSet presAssocID="{35631977-2D47-4ED6-B861-A1D602CC8C96}" presName="thinLine2b" presStyleLbl="callout" presStyleIdx="3" presStyleCnt="5"/>
      <dgm:spPr/>
    </dgm:pt>
    <dgm:pt modelId="{C2C606F8-E7DF-40CF-A1D4-F3DFA780CC6B}" type="pres">
      <dgm:prSet presAssocID="{35631977-2D47-4ED6-B861-A1D602CC8C96}" presName="vertSpace2b" presStyleCnt="0"/>
      <dgm:spPr/>
    </dgm:pt>
    <dgm:pt modelId="{4037FCD6-1F03-4BB0-9909-2269645E6849}" type="pres">
      <dgm:prSet presAssocID="{5CAB27EB-E45E-437F-BF23-8283596FA268}" presName="horz2" presStyleCnt="0"/>
      <dgm:spPr/>
    </dgm:pt>
    <dgm:pt modelId="{4A7B97A8-E6D4-4AC9-B7E3-182BBF236B92}" type="pres">
      <dgm:prSet presAssocID="{5CAB27EB-E45E-437F-BF23-8283596FA268}" presName="horzSpace2" presStyleCnt="0"/>
      <dgm:spPr/>
    </dgm:pt>
    <dgm:pt modelId="{DD0AF8C4-D8E5-4FBD-A663-0008D4FFEF87}" type="pres">
      <dgm:prSet presAssocID="{5CAB27EB-E45E-437F-BF23-8283596FA268}" presName="tx2" presStyleLbl="revTx" presStyleIdx="5" presStyleCnt="6"/>
      <dgm:spPr/>
    </dgm:pt>
    <dgm:pt modelId="{C0F8BA05-F9A7-4E34-8FBB-31924882AA79}" type="pres">
      <dgm:prSet presAssocID="{5CAB27EB-E45E-437F-BF23-8283596FA268}" presName="vert2" presStyleCnt="0"/>
      <dgm:spPr/>
    </dgm:pt>
    <dgm:pt modelId="{64E80064-566B-4CCC-AAED-355E904CD20D}" type="pres">
      <dgm:prSet presAssocID="{5CAB27EB-E45E-437F-BF23-8283596FA268}" presName="thinLine2b" presStyleLbl="callout" presStyleIdx="4" presStyleCnt="5"/>
      <dgm:spPr/>
    </dgm:pt>
    <dgm:pt modelId="{1A692178-3E72-4F54-B90C-C0791C766B32}" type="pres">
      <dgm:prSet presAssocID="{5CAB27EB-E45E-437F-BF23-8283596FA268}" presName="vertSpace2b" presStyleCnt="0"/>
      <dgm:spPr/>
    </dgm:pt>
  </dgm:ptLst>
  <dgm:cxnLst>
    <dgm:cxn modelId="{2CE3B503-63D7-4F70-A2F7-B94A699A0519}" type="presOf" srcId="{5CAB27EB-E45E-437F-BF23-8283596FA268}" destId="{DD0AF8C4-D8E5-4FBD-A663-0008D4FFEF87}" srcOrd="0" destOrd="0" presId="urn:microsoft.com/office/officeart/2008/layout/LinedList"/>
    <dgm:cxn modelId="{9F76230C-5FB7-4523-91E4-1B5E91020BC6}" type="presOf" srcId="{7D92094E-4783-447E-AD80-03129AD6AB63}" destId="{29FF834C-B616-4981-BE80-7B8DB35066F8}" srcOrd="0" destOrd="0" presId="urn:microsoft.com/office/officeart/2008/layout/LinedList"/>
    <dgm:cxn modelId="{2A8AEB12-631B-4E1B-97C3-CCBB51AB96E1}" type="presOf" srcId="{978BA400-7EF3-447D-B59F-C86589AD88BA}" destId="{D1993D0B-FD85-4B43-A058-D4DFC1090D07}" srcOrd="0" destOrd="0" presId="urn:microsoft.com/office/officeart/2008/layout/LinedList"/>
    <dgm:cxn modelId="{2424D715-9B1C-4050-9F66-59F0F7686740}" srcId="{978BA400-7EF3-447D-B59F-C86589AD88BA}" destId="{98FDCAE3-D835-4C40-BDBC-1E8547D78520}" srcOrd="2" destOrd="0" parTransId="{2B26844A-5705-4CFD-BD02-29F609CB8B91}" sibTransId="{FBA45620-2ED3-4D7C-96A6-15FEC931CE49}"/>
    <dgm:cxn modelId="{1A5D8230-1551-495C-9E3C-0707A9423CFC}" srcId="{978BA400-7EF3-447D-B59F-C86589AD88BA}" destId="{7D92094E-4783-447E-AD80-03129AD6AB63}" srcOrd="1" destOrd="0" parTransId="{0BE6626E-4A0A-4509-8C33-1439E8B35C2B}" sibTransId="{DBFC2EC9-1975-4B4D-B9D3-23F1AE1B2ED9}"/>
    <dgm:cxn modelId="{3F781069-36B1-4FF8-B4E9-89ED0E282A69}" type="presOf" srcId="{EF685784-C2E4-4632-8E8F-7D21C650F335}" destId="{35A47A85-80C7-4881-9EB5-72FE509BD75D}" srcOrd="0" destOrd="0" presId="urn:microsoft.com/office/officeart/2008/layout/LinedList"/>
    <dgm:cxn modelId="{3FA1CF58-1D79-4FCA-AEF5-7D119C8F304E}" srcId="{978BA400-7EF3-447D-B59F-C86589AD88BA}" destId="{881314F3-D599-4C4A-93E3-11065BB0F30A}" srcOrd="0" destOrd="0" parTransId="{41F3005C-D2F7-4047-95DE-B008162F86C1}" sibTransId="{8FB06993-0C22-4B1C-989A-0BFD947AAD70}"/>
    <dgm:cxn modelId="{5806E25A-091B-4EC2-A258-BF4FEF4EFD97}" type="presOf" srcId="{881314F3-D599-4C4A-93E3-11065BB0F30A}" destId="{EE64CE6B-A522-4997-916E-3EADAE4973BC}" srcOrd="0" destOrd="0" presId="urn:microsoft.com/office/officeart/2008/layout/LinedList"/>
    <dgm:cxn modelId="{9CA87297-74AE-4A2C-8964-5AEF69757C1A}" srcId="{978BA400-7EF3-447D-B59F-C86589AD88BA}" destId="{35631977-2D47-4ED6-B861-A1D602CC8C96}" srcOrd="3" destOrd="0" parTransId="{9988DF42-4C99-4189-B2D9-0050FAB879C2}" sibTransId="{4910EAA2-D3F2-4FCB-976D-671D0C5E1563}"/>
    <dgm:cxn modelId="{83E9CAC0-940D-4B5C-9355-5994C4C4737F}" type="presOf" srcId="{35631977-2D47-4ED6-B861-A1D602CC8C96}" destId="{7B9DC47C-49C4-48EE-A84A-DFC113D7AC3D}" srcOrd="0" destOrd="0" presId="urn:microsoft.com/office/officeart/2008/layout/LinedList"/>
    <dgm:cxn modelId="{DF0358C2-39FE-46F8-A1AC-09DDC7D024C5}" srcId="{978BA400-7EF3-447D-B59F-C86589AD88BA}" destId="{5CAB27EB-E45E-437F-BF23-8283596FA268}" srcOrd="4" destOrd="0" parTransId="{C1324EAD-985A-4E36-BFD1-19096CACC24D}" sibTransId="{EB1E5341-5E6E-4FB8-BA2A-E1AF2F94BD7B}"/>
    <dgm:cxn modelId="{C948C8D2-A457-4914-8553-DBEF1D18D4AA}" srcId="{EF685784-C2E4-4632-8E8F-7D21C650F335}" destId="{978BA400-7EF3-447D-B59F-C86589AD88BA}" srcOrd="0" destOrd="0" parTransId="{221F3DD7-B68D-4B1A-96B6-45FD47343D82}" sibTransId="{73C6CE3D-2222-4DBC-82E4-6092BE8DA80D}"/>
    <dgm:cxn modelId="{B9E50FF4-0068-4E8F-8414-C70E70B82F1A}" type="presOf" srcId="{98FDCAE3-D835-4C40-BDBC-1E8547D78520}" destId="{8721C856-3694-4FC9-88B4-1D3346221FB1}" srcOrd="0" destOrd="0" presId="urn:microsoft.com/office/officeart/2008/layout/LinedList"/>
    <dgm:cxn modelId="{646551A5-4679-46A6-BEC8-2372F10889E1}" type="presParOf" srcId="{35A47A85-80C7-4881-9EB5-72FE509BD75D}" destId="{5EA67249-D81B-4223-B96A-8183C5D7FB03}" srcOrd="0" destOrd="0" presId="urn:microsoft.com/office/officeart/2008/layout/LinedList"/>
    <dgm:cxn modelId="{10501473-C1A6-4AF3-B98B-092ACC01EB49}" type="presParOf" srcId="{35A47A85-80C7-4881-9EB5-72FE509BD75D}" destId="{C162FB35-AD1C-493C-94B1-FBC66D8A0911}" srcOrd="1" destOrd="0" presId="urn:microsoft.com/office/officeart/2008/layout/LinedList"/>
    <dgm:cxn modelId="{1F67ED66-2732-45D3-B873-6A2154149B4C}" type="presParOf" srcId="{C162FB35-AD1C-493C-94B1-FBC66D8A0911}" destId="{D1993D0B-FD85-4B43-A058-D4DFC1090D07}" srcOrd="0" destOrd="0" presId="urn:microsoft.com/office/officeart/2008/layout/LinedList"/>
    <dgm:cxn modelId="{F4AEE179-0BAA-46CE-BA44-7D4E2C751826}" type="presParOf" srcId="{C162FB35-AD1C-493C-94B1-FBC66D8A0911}" destId="{0D286EE5-687D-40FD-A0DD-A793A46453A7}" srcOrd="1" destOrd="0" presId="urn:microsoft.com/office/officeart/2008/layout/LinedList"/>
    <dgm:cxn modelId="{1B855D52-973F-4052-82BD-004FF1324A8F}" type="presParOf" srcId="{0D286EE5-687D-40FD-A0DD-A793A46453A7}" destId="{8FF2D83F-3EFC-4B40-BC44-638573D6081E}" srcOrd="0" destOrd="0" presId="urn:microsoft.com/office/officeart/2008/layout/LinedList"/>
    <dgm:cxn modelId="{BA4595AC-3429-45DB-9071-148930F2EC11}" type="presParOf" srcId="{0D286EE5-687D-40FD-A0DD-A793A46453A7}" destId="{82DE2D3C-B464-4E50-A66B-F9A224338B89}" srcOrd="1" destOrd="0" presId="urn:microsoft.com/office/officeart/2008/layout/LinedList"/>
    <dgm:cxn modelId="{A9DD8E4F-83E4-471F-AE1A-366EBDAC1170}" type="presParOf" srcId="{82DE2D3C-B464-4E50-A66B-F9A224338B89}" destId="{16C43E6B-D359-4A94-B4F3-CA9EFFCD7A4D}" srcOrd="0" destOrd="0" presId="urn:microsoft.com/office/officeart/2008/layout/LinedList"/>
    <dgm:cxn modelId="{D586B695-16B2-4C7C-BA21-C0DED06F1BB8}" type="presParOf" srcId="{82DE2D3C-B464-4E50-A66B-F9A224338B89}" destId="{EE64CE6B-A522-4997-916E-3EADAE4973BC}" srcOrd="1" destOrd="0" presId="urn:microsoft.com/office/officeart/2008/layout/LinedList"/>
    <dgm:cxn modelId="{50F82CBB-6B67-470D-B36D-3C07C58E31E8}" type="presParOf" srcId="{82DE2D3C-B464-4E50-A66B-F9A224338B89}" destId="{6C60C31A-0F38-4CB6-A5F9-55E9073E67F5}" srcOrd="2" destOrd="0" presId="urn:microsoft.com/office/officeart/2008/layout/LinedList"/>
    <dgm:cxn modelId="{5D3B192F-D9D5-4D39-95F8-672C5EBCE3E2}" type="presParOf" srcId="{0D286EE5-687D-40FD-A0DD-A793A46453A7}" destId="{D24336A0-B9C9-4BE2-A13A-B96555D80596}" srcOrd="2" destOrd="0" presId="urn:microsoft.com/office/officeart/2008/layout/LinedList"/>
    <dgm:cxn modelId="{F83E4B2A-5882-42A3-A575-76BA37C85F99}" type="presParOf" srcId="{0D286EE5-687D-40FD-A0DD-A793A46453A7}" destId="{EBC2A037-7C5C-4D90-8C09-81778CB18077}" srcOrd="3" destOrd="0" presId="urn:microsoft.com/office/officeart/2008/layout/LinedList"/>
    <dgm:cxn modelId="{C483D5EE-ACB2-4058-B5AA-071E9AA37D0B}" type="presParOf" srcId="{0D286EE5-687D-40FD-A0DD-A793A46453A7}" destId="{9198261A-EA7B-46A9-967A-3E85F0857E8C}" srcOrd="4" destOrd="0" presId="urn:microsoft.com/office/officeart/2008/layout/LinedList"/>
    <dgm:cxn modelId="{623D41EB-C9AA-40F3-BEB1-2A07BC8AD87A}" type="presParOf" srcId="{9198261A-EA7B-46A9-967A-3E85F0857E8C}" destId="{8E208C19-2296-4BF2-9EEA-B07F64300900}" srcOrd="0" destOrd="0" presId="urn:microsoft.com/office/officeart/2008/layout/LinedList"/>
    <dgm:cxn modelId="{BA8D0F06-21D7-493E-9B00-510B1A1F4121}" type="presParOf" srcId="{9198261A-EA7B-46A9-967A-3E85F0857E8C}" destId="{29FF834C-B616-4981-BE80-7B8DB35066F8}" srcOrd="1" destOrd="0" presId="urn:microsoft.com/office/officeart/2008/layout/LinedList"/>
    <dgm:cxn modelId="{3C13EAE0-2A93-454F-96FF-DA8B10680051}" type="presParOf" srcId="{9198261A-EA7B-46A9-967A-3E85F0857E8C}" destId="{BE2F3901-24BF-447F-88CA-8FB62EE5A07B}" srcOrd="2" destOrd="0" presId="urn:microsoft.com/office/officeart/2008/layout/LinedList"/>
    <dgm:cxn modelId="{0F9FFAE0-4981-4EAD-A415-3E98F9AFC9AE}" type="presParOf" srcId="{0D286EE5-687D-40FD-A0DD-A793A46453A7}" destId="{D3549C69-6B94-45E6-AF6F-A13112AF356D}" srcOrd="5" destOrd="0" presId="urn:microsoft.com/office/officeart/2008/layout/LinedList"/>
    <dgm:cxn modelId="{0F7E1BC0-4277-4B16-AEB6-CD2AA5F09660}" type="presParOf" srcId="{0D286EE5-687D-40FD-A0DD-A793A46453A7}" destId="{DE25B3FA-4D41-43ED-AE10-5C3D1E340723}" srcOrd="6" destOrd="0" presId="urn:microsoft.com/office/officeart/2008/layout/LinedList"/>
    <dgm:cxn modelId="{CDA92721-E54C-4FE1-B33F-393B04CEB0DC}" type="presParOf" srcId="{0D286EE5-687D-40FD-A0DD-A793A46453A7}" destId="{06D83C6F-299D-40D7-8023-57C179EC72A3}" srcOrd="7" destOrd="0" presId="urn:microsoft.com/office/officeart/2008/layout/LinedList"/>
    <dgm:cxn modelId="{ABBFAF85-AFFA-4BEB-A26D-8805753E8E92}" type="presParOf" srcId="{06D83C6F-299D-40D7-8023-57C179EC72A3}" destId="{88FCB238-A99D-42B2-9A05-22752E49DF7D}" srcOrd="0" destOrd="0" presId="urn:microsoft.com/office/officeart/2008/layout/LinedList"/>
    <dgm:cxn modelId="{3FB01F3A-B541-4E1D-BFBB-B93260BC08B7}" type="presParOf" srcId="{06D83C6F-299D-40D7-8023-57C179EC72A3}" destId="{8721C856-3694-4FC9-88B4-1D3346221FB1}" srcOrd="1" destOrd="0" presId="urn:microsoft.com/office/officeart/2008/layout/LinedList"/>
    <dgm:cxn modelId="{E926EF47-C1FF-49A7-9EB9-2B5B05F5F5A1}" type="presParOf" srcId="{06D83C6F-299D-40D7-8023-57C179EC72A3}" destId="{FD50EFEE-59E2-42A9-B14C-7E8ED057B4D5}" srcOrd="2" destOrd="0" presId="urn:microsoft.com/office/officeart/2008/layout/LinedList"/>
    <dgm:cxn modelId="{132FFFFD-1326-41AD-8302-D5DBE1FA8D61}" type="presParOf" srcId="{0D286EE5-687D-40FD-A0DD-A793A46453A7}" destId="{E87C6671-8492-4B41-8D8B-9A36568B774D}" srcOrd="8" destOrd="0" presId="urn:microsoft.com/office/officeart/2008/layout/LinedList"/>
    <dgm:cxn modelId="{05D02496-CB0B-4708-969F-1C3D71E53B55}" type="presParOf" srcId="{0D286EE5-687D-40FD-A0DD-A793A46453A7}" destId="{EF92653A-5611-486B-A76B-BDAA634139B9}" srcOrd="9" destOrd="0" presId="urn:microsoft.com/office/officeart/2008/layout/LinedList"/>
    <dgm:cxn modelId="{DBA98D8E-1821-434B-998E-26568C2512A4}" type="presParOf" srcId="{0D286EE5-687D-40FD-A0DD-A793A46453A7}" destId="{8093BDAE-848E-4BD4-A802-EEBD4F8E27CE}" srcOrd="10" destOrd="0" presId="urn:microsoft.com/office/officeart/2008/layout/LinedList"/>
    <dgm:cxn modelId="{02B4033B-A7FC-4786-B0C0-DDC4DC69E295}" type="presParOf" srcId="{8093BDAE-848E-4BD4-A802-EEBD4F8E27CE}" destId="{0875E46E-824B-4786-9090-3B2F87C327C6}" srcOrd="0" destOrd="0" presId="urn:microsoft.com/office/officeart/2008/layout/LinedList"/>
    <dgm:cxn modelId="{829BB822-47B0-4A9B-AFC2-4A38CA353D55}" type="presParOf" srcId="{8093BDAE-848E-4BD4-A802-EEBD4F8E27CE}" destId="{7B9DC47C-49C4-48EE-A84A-DFC113D7AC3D}" srcOrd="1" destOrd="0" presId="urn:microsoft.com/office/officeart/2008/layout/LinedList"/>
    <dgm:cxn modelId="{85D6E84F-B4EE-47F3-92B4-BF5B351B3715}" type="presParOf" srcId="{8093BDAE-848E-4BD4-A802-EEBD4F8E27CE}" destId="{C30F96D4-2B33-4056-9402-847F38EFAFC8}" srcOrd="2" destOrd="0" presId="urn:microsoft.com/office/officeart/2008/layout/LinedList"/>
    <dgm:cxn modelId="{A37211E3-7FFF-45FD-BA64-A17FD1DB6EB7}" type="presParOf" srcId="{0D286EE5-687D-40FD-A0DD-A793A46453A7}" destId="{7190E79A-A7EF-4614-9656-E5ACAE7F50A7}" srcOrd="11" destOrd="0" presId="urn:microsoft.com/office/officeart/2008/layout/LinedList"/>
    <dgm:cxn modelId="{15E89547-BC18-4902-956C-4F068707B59E}" type="presParOf" srcId="{0D286EE5-687D-40FD-A0DD-A793A46453A7}" destId="{C2C606F8-E7DF-40CF-A1D4-F3DFA780CC6B}" srcOrd="12" destOrd="0" presId="urn:microsoft.com/office/officeart/2008/layout/LinedList"/>
    <dgm:cxn modelId="{BABBE236-AA31-4700-AD5F-FC8D003EED0D}" type="presParOf" srcId="{0D286EE5-687D-40FD-A0DD-A793A46453A7}" destId="{4037FCD6-1F03-4BB0-9909-2269645E6849}" srcOrd="13" destOrd="0" presId="urn:microsoft.com/office/officeart/2008/layout/LinedList"/>
    <dgm:cxn modelId="{3E7B834D-4A18-435E-8E3C-1A959FEDCA1D}" type="presParOf" srcId="{4037FCD6-1F03-4BB0-9909-2269645E6849}" destId="{4A7B97A8-E6D4-4AC9-B7E3-182BBF236B92}" srcOrd="0" destOrd="0" presId="urn:microsoft.com/office/officeart/2008/layout/LinedList"/>
    <dgm:cxn modelId="{D16A640D-EBD9-4FE8-94C6-563A93CCA9DD}" type="presParOf" srcId="{4037FCD6-1F03-4BB0-9909-2269645E6849}" destId="{DD0AF8C4-D8E5-4FBD-A663-0008D4FFEF87}" srcOrd="1" destOrd="0" presId="urn:microsoft.com/office/officeart/2008/layout/LinedList"/>
    <dgm:cxn modelId="{4E8B2A62-1E67-474E-B9DA-49FED2FE6EC6}" type="presParOf" srcId="{4037FCD6-1F03-4BB0-9909-2269645E6849}" destId="{C0F8BA05-F9A7-4E34-8FBB-31924882AA79}" srcOrd="2" destOrd="0" presId="urn:microsoft.com/office/officeart/2008/layout/LinedList"/>
    <dgm:cxn modelId="{56B053CE-100B-48EB-830B-0F895E6A9892}" type="presParOf" srcId="{0D286EE5-687D-40FD-A0DD-A793A46453A7}" destId="{64E80064-566B-4CCC-AAED-355E904CD20D}" srcOrd="14" destOrd="0" presId="urn:microsoft.com/office/officeart/2008/layout/LinedList"/>
    <dgm:cxn modelId="{D5652299-2C06-44B1-8717-C6FDC08585F5}" type="presParOf" srcId="{0D286EE5-687D-40FD-A0DD-A793A46453A7}" destId="{1A692178-3E72-4F54-B90C-C0791C766B32}"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755B9-6E62-442D-8C63-1517419033E1}">
      <dsp:nvSpPr>
        <dsp:cNvPr id="0" name=""/>
        <dsp:cNvSpPr/>
      </dsp:nvSpPr>
      <dsp:spPr>
        <a:xfrm>
          <a:off x="0" y="4626994"/>
          <a:ext cx="1094042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2A0780-DB3D-4495-86AB-4169203AA4FB}">
      <dsp:nvSpPr>
        <dsp:cNvPr id="0" name=""/>
        <dsp:cNvSpPr/>
      </dsp:nvSpPr>
      <dsp:spPr>
        <a:xfrm>
          <a:off x="0" y="3236898"/>
          <a:ext cx="1094042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431E91-8D03-4390-AD0C-D331AA24B360}">
      <dsp:nvSpPr>
        <dsp:cNvPr id="0" name=""/>
        <dsp:cNvSpPr/>
      </dsp:nvSpPr>
      <dsp:spPr>
        <a:xfrm>
          <a:off x="0" y="1846803"/>
          <a:ext cx="1094042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F6597D-FC80-45D5-BAF2-49A22005B5AF}">
      <dsp:nvSpPr>
        <dsp:cNvPr id="0" name=""/>
        <dsp:cNvSpPr/>
      </dsp:nvSpPr>
      <dsp:spPr>
        <a:xfrm>
          <a:off x="0" y="456708"/>
          <a:ext cx="10940422"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0439A0-3020-4F47-AFED-5F361B165466}">
      <dsp:nvSpPr>
        <dsp:cNvPr id="0" name=""/>
        <dsp:cNvSpPr/>
      </dsp:nvSpPr>
      <dsp:spPr>
        <a:xfrm>
          <a:off x="2844509" y="983"/>
          <a:ext cx="8095912" cy="45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solidFill>
                <a:schemeClr val="bg1">
                  <a:lumMod val="95000"/>
                </a:schemeClr>
              </a:solidFill>
            </a:rPr>
            <a:t>Front End web scrapping</a:t>
          </a:r>
        </a:p>
      </dsp:txBody>
      <dsp:txXfrm>
        <a:off x="2844509" y="983"/>
        <a:ext cx="8095912" cy="455724"/>
      </dsp:txXfrm>
    </dsp:sp>
    <dsp:sp modelId="{10988B6A-30EC-4077-85E5-6B9310E7C8F8}">
      <dsp:nvSpPr>
        <dsp:cNvPr id="0" name=""/>
        <dsp:cNvSpPr/>
      </dsp:nvSpPr>
      <dsp:spPr>
        <a:xfrm>
          <a:off x="0" y="983"/>
          <a:ext cx="2844509" cy="455724"/>
        </a:xfrm>
        <a:prstGeom prst="round2SameRect">
          <a:avLst>
            <a:gd name="adj1" fmla="val 16670"/>
            <a:gd name="adj2" fmla="val 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Single Layer</a:t>
          </a:r>
        </a:p>
      </dsp:txBody>
      <dsp:txXfrm>
        <a:off x="22251" y="23234"/>
        <a:ext cx="2800007" cy="433473"/>
      </dsp:txXfrm>
    </dsp:sp>
    <dsp:sp modelId="{1AA96082-E629-4359-AA83-D59738E176B5}">
      <dsp:nvSpPr>
        <dsp:cNvPr id="0" name=""/>
        <dsp:cNvSpPr/>
      </dsp:nvSpPr>
      <dsp:spPr>
        <a:xfrm>
          <a:off x="0" y="456708"/>
          <a:ext cx="10940422" cy="911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This is most common and simple web scrapping way. By this we get all the data currently visible/available on current URL page of the Web. It might miss in depth details like reference links etc.</a:t>
          </a:r>
        </a:p>
      </dsp:txBody>
      <dsp:txXfrm>
        <a:off x="0" y="456708"/>
        <a:ext cx="10940422" cy="911584"/>
      </dsp:txXfrm>
    </dsp:sp>
    <dsp:sp modelId="{7497F5C8-FC4F-4FAA-B7FB-7F03DEECF7AD}">
      <dsp:nvSpPr>
        <dsp:cNvPr id="0" name=""/>
        <dsp:cNvSpPr/>
      </dsp:nvSpPr>
      <dsp:spPr>
        <a:xfrm>
          <a:off x="2844509" y="1391079"/>
          <a:ext cx="8095912" cy="45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solidFill>
                <a:schemeClr val="bg1">
                  <a:lumMod val="95000"/>
                </a:schemeClr>
              </a:solidFill>
            </a:rPr>
            <a:t>Deep Web scrapping</a:t>
          </a:r>
        </a:p>
      </dsp:txBody>
      <dsp:txXfrm>
        <a:off x="2844509" y="1391079"/>
        <a:ext cx="8095912" cy="455724"/>
      </dsp:txXfrm>
    </dsp:sp>
    <dsp:sp modelId="{6A4C9CD8-240C-429F-B257-E26A61B6B6C1}">
      <dsp:nvSpPr>
        <dsp:cNvPr id="0" name=""/>
        <dsp:cNvSpPr/>
      </dsp:nvSpPr>
      <dsp:spPr>
        <a:xfrm>
          <a:off x="0" y="1391079"/>
          <a:ext cx="2844509" cy="455724"/>
        </a:xfrm>
        <a:prstGeom prst="round2SameRect">
          <a:avLst>
            <a:gd name="adj1" fmla="val 16670"/>
            <a:gd name="adj2" fmla="val 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Multi Layer</a:t>
          </a:r>
        </a:p>
      </dsp:txBody>
      <dsp:txXfrm>
        <a:off x="22251" y="1413330"/>
        <a:ext cx="2800007" cy="433473"/>
      </dsp:txXfrm>
    </dsp:sp>
    <dsp:sp modelId="{E5618500-85BD-4D6A-AB78-83460BD76EBD}">
      <dsp:nvSpPr>
        <dsp:cNvPr id="0" name=""/>
        <dsp:cNvSpPr/>
      </dsp:nvSpPr>
      <dsp:spPr>
        <a:xfrm>
          <a:off x="0" y="1846803"/>
          <a:ext cx="10940422" cy="911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Multi layer web scrapping method is more deep and slower method of scrapping in which we can access reference data usually not present on front page. The website can be 2-layer, 3-layer or more. So, more the layer the more will cost time.</a:t>
          </a:r>
        </a:p>
      </dsp:txBody>
      <dsp:txXfrm>
        <a:off x="0" y="1846803"/>
        <a:ext cx="10940422" cy="911584"/>
      </dsp:txXfrm>
    </dsp:sp>
    <dsp:sp modelId="{1C55EFF7-E8EA-4847-910E-898943AF5066}">
      <dsp:nvSpPr>
        <dsp:cNvPr id="0" name=""/>
        <dsp:cNvSpPr/>
      </dsp:nvSpPr>
      <dsp:spPr>
        <a:xfrm>
          <a:off x="2844509" y="2781174"/>
          <a:ext cx="8095912" cy="45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solidFill>
                <a:schemeClr val="bg1">
                  <a:lumMod val="95000"/>
                </a:schemeClr>
              </a:solidFill>
            </a:rPr>
            <a:t>3</a:t>
          </a:r>
          <a:r>
            <a:rPr lang="en-US" sz="2400" kern="1200" baseline="30000" dirty="0">
              <a:solidFill>
                <a:schemeClr val="bg1">
                  <a:lumMod val="95000"/>
                </a:schemeClr>
              </a:solidFill>
            </a:rPr>
            <a:t>rd</a:t>
          </a:r>
          <a:r>
            <a:rPr lang="en-US" sz="2400" kern="1200" dirty="0">
              <a:solidFill>
                <a:schemeClr val="bg1">
                  <a:lumMod val="95000"/>
                </a:schemeClr>
              </a:solidFill>
            </a:rPr>
            <a:t> Party Web scrapping</a:t>
          </a:r>
        </a:p>
      </dsp:txBody>
      <dsp:txXfrm>
        <a:off x="2844509" y="2781174"/>
        <a:ext cx="8095912" cy="455724"/>
      </dsp:txXfrm>
    </dsp:sp>
    <dsp:sp modelId="{EE080CBF-2B59-420D-B7CC-A12D4A35C4C4}">
      <dsp:nvSpPr>
        <dsp:cNvPr id="0" name=""/>
        <dsp:cNvSpPr/>
      </dsp:nvSpPr>
      <dsp:spPr>
        <a:xfrm>
          <a:off x="0" y="2781174"/>
          <a:ext cx="2844509" cy="455724"/>
        </a:xfrm>
        <a:prstGeom prst="round2SameRect">
          <a:avLst>
            <a:gd name="adj1" fmla="val 16670"/>
            <a:gd name="adj2" fmla="val 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API</a:t>
          </a:r>
        </a:p>
      </dsp:txBody>
      <dsp:txXfrm>
        <a:off x="22251" y="2803425"/>
        <a:ext cx="2800007" cy="433473"/>
      </dsp:txXfrm>
    </dsp:sp>
    <dsp:sp modelId="{25FC662D-87E9-48CC-9003-C418A608D44C}">
      <dsp:nvSpPr>
        <dsp:cNvPr id="0" name=""/>
        <dsp:cNvSpPr/>
      </dsp:nvSpPr>
      <dsp:spPr>
        <a:xfrm>
          <a:off x="0" y="3236898"/>
          <a:ext cx="10940422" cy="911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This is 3</a:t>
          </a:r>
          <a:r>
            <a:rPr lang="en-US" sz="1900" kern="1200" baseline="30000" dirty="0"/>
            <a:t>rd</a:t>
          </a:r>
          <a:r>
            <a:rPr lang="en-US" sz="1900" kern="1200" dirty="0"/>
            <a:t> party access to any website with very fast and efficient results. Usually big and regulated website have their APIs. For example with “tweeter” API we can get tweets and other tweeter related data. </a:t>
          </a:r>
        </a:p>
      </dsp:txBody>
      <dsp:txXfrm>
        <a:off x="0" y="3236898"/>
        <a:ext cx="10940422" cy="911584"/>
      </dsp:txXfrm>
    </dsp:sp>
    <dsp:sp modelId="{D000A140-2F35-4BFE-9C08-03B96E65044F}">
      <dsp:nvSpPr>
        <dsp:cNvPr id="0" name=""/>
        <dsp:cNvSpPr/>
      </dsp:nvSpPr>
      <dsp:spPr>
        <a:xfrm>
          <a:off x="2844509" y="4171269"/>
          <a:ext cx="8095912" cy="45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solidFill>
                <a:schemeClr val="bg1">
                  <a:lumMod val="95000"/>
                </a:schemeClr>
              </a:solidFill>
            </a:rPr>
            <a:t>We selected API method of web scrapping</a:t>
          </a:r>
        </a:p>
      </dsp:txBody>
      <dsp:txXfrm>
        <a:off x="2844509" y="4171269"/>
        <a:ext cx="8095912" cy="455724"/>
      </dsp:txXfrm>
    </dsp:sp>
    <dsp:sp modelId="{D7AE6AE1-EC04-4C6C-A40B-876EF8D08D6F}">
      <dsp:nvSpPr>
        <dsp:cNvPr id="0" name=""/>
        <dsp:cNvSpPr/>
      </dsp:nvSpPr>
      <dsp:spPr>
        <a:xfrm>
          <a:off x="0" y="4171269"/>
          <a:ext cx="2844509" cy="455724"/>
        </a:xfrm>
        <a:prstGeom prst="round2SameRect">
          <a:avLst>
            <a:gd name="adj1" fmla="val 16670"/>
            <a:gd name="adj2" fmla="val 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Our Strategy</a:t>
          </a:r>
        </a:p>
      </dsp:txBody>
      <dsp:txXfrm>
        <a:off x="22251" y="4193520"/>
        <a:ext cx="2800007" cy="433473"/>
      </dsp:txXfrm>
    </dsp:sp>
    <dsp:sp modelId="{87B64F45-469B-4A0A-BD03-2B388370BB6C}">
      <dsp:nvSpPr>
        <dsp:cNvPr id="0" name=""/>
        <dsp:cNvSpPr/>
      </dsp:nvSpPr>
      <dsp:spPr>
        <a:xfrm>
          <a:off x="0" y="4626994"/>
          <a:ext cx="10940422" cy="911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website assign to us was regulation.org which has it’s own API. We selected API method because it’s fast and more efficient.</a:t>
          </a:r>
        </a:p>
      </dsp:txBody>
      <dsp:txXfrm>
        <a:off x="0" y="4626994"/>
        <a:ext cx="10940422" cy="911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67249-D81B-4223-B96A-8183C5D7FB03}">
      <dsp:nvSpPr>
        <dsp:cNvPr id="0" name=""/>
        <dsp:cNvSpPr/>
      </dsp:nvSpPr>
      <dsp:spPr>
        <a:xfrm>
          <a:off x="0" y="0"/>
          <a:ext cx="10910277"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1993D0B-FD85-4B43-A058-D4DFC1090D07}">
      <dsp:nvSpPr>
        <dsp:cNvPr id="0" name=""/>
        <dsp:cNvSpPr/>
      </dsp:nvSpPr>
      <dsp:spPr>
        <a:xfrm>
          <a:off x="0" y="0"/>
          <a:ext cx="2182055" cy="4573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Python Scrapping</a:t>
          </a:r>
        </a:p>
      </dsp:txBody>
      <dsp:txXfrm>
        <a:off x="0" y="0"/>
        <a:ext cx="2182055" cy="4573693"/>
      </dsp:txXfrm>
    </dsp:sp>
    <dsp:sp modelId="{EE64CE6B-A522-4997-916E-3EADAE4973BC}">
      <dsp:nvSpPr>
        <dsp:cNvPr id="0" name=""/>
        <dsp:cNvSpPr/>
      </dsp:nvSpPr>
      <dsp:spPr>
        <a:xfrm>
          <a:off x="2345709" y="43101"/>
          <a:ext cx="8564567" cy="862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We used Python as scrapping tool and used some python</a:t>
          </a:r>
        </a:p>
        <a:p>
          <a:pPr marL="0" lvl="0" indent="0" algn="l" defTabSz="933450">
            <a:lnSpc>
              <a:spcPct val="90000"/>
            </a:lnSpc>
            <a:spcBef>
              <a:spcPct val="0"/>
            </a:spcBef>
            <a:spcAft>
              <a:spcPct val="35000"/>
            </a:spcAft>
            <a:buNone/>
          </a:pPr>
          <a:r>
            <a:rPr lang="en-US" sz="2100" kern="1200" dirty="0"/>
            <a:t>Libraries to request the content and parse it, by following way:</a:t>
          </a:r>
        </a:p>
      </dsp:txBody>
      <dsp:txXfrm>
        <a:off x="2345709" y="43101"/>
        <a:ext cx="8564567" cy="862033"/>
      </dsp:txXfrm>
    </dsp:sp>
    <dsp:sp modelId="{D24336A0-B9C9-4BE2-A13A-B96555D80596}">
      <dsp:nvSpPr>
        <dsp:cNvPr id="0" name=""/>
        <dsp:cNvSpPr/>
      </dsp:nvSpPr>
      <dsp:spPr>
        <a:xfrm>
          <a:off x="2182055" y="905135"/>
          <a:ext cx="8728221"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29FF834C-B616-4981-BE80-7B8DB35066F8}">
      <dsp:nvSpPr>
        <dsp:cNvPr id="0" name=""/>
        <dsp:cNvSpPr/>
      </dsp:nvSpPr>
      <dsp:spPr>
        <a:xfrm>
          <a:off x="2345709" y="948237"/>
          <a:ext cx="8564567" cy="862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Use request library to request API against a URL</a:t>
          </a:r>
        </a:p>
        <a:p>
          <a:pPr marL="0" lvl="0" indent="0" algn="l" defTabSz="933450">
            <a:lnSpc>
              <a:spcPct val="90000"/>
            </a:lnSpc>
            <a:spcBef>
              <a:spcPct val="0"/>
            </a:spcBef>
            <a:spcAft>
              <a:spcPct val="35000"/>
            </a:spcAft>
            <a:buNone/>
          </a:pPr>
          <a:r>
            <a:rPr lang="en-US" sz="2100" kern="1200" dirty="0"/>
            <a:t>With this we have content regarding that URL in html format.</a:t>
          </a:r>
        </a:p>
      </dsp:txBody>
      <dsp:txXfrm>
        <a:off x="2345709" y="948237"/>
        <a:ext cx="8564567" cy="862033"/>
      </dsp:txXfrm>
    </dsp:sp>
    <dsp:sp modelId="{D3549C69-6B94-45E6-AF6F-A13112AF356D}">
      <dsp:nvSpPr>
        <dsp:cNvPr id="0" name=""/>
        <dsp:cNvSpPr/>
      </dsp:nvSpPr>
      <dsp:spPr>
        <a:xfrm>
          <a:off x="2182055" y="1810271"/>
          <a:ext cx="8728221"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8721C856-3694-4FC9-88B4-1D3346221FB1}">
      <dsp:nvSpPr>
        <dsp:cNvPr id="0" name=""/>
        <dsp:cNvSpPr/>
      </dsp:nvSpPr>
      <dsp:spPr>
        <a:xfrm>
          <a:off x="2345709" y="1853372"/>
          <a:ext cx="8564567" cy="862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Use Beautiful Soup to parse the content got from the API </a:t>
          </a:r>
        </a:p>
        <a:p>
          <a:pPr marL="0" lvl="0" indent="0" algn="l" defTabSz="933450">
            <a:lnSpc>
              <a:spcPct val="90000"/>
            </a:lnSpc>
            <a:spcBef>
              <a:spcPct val="0"/>
            </a:spcBef>
            <a:spcAft>
              <a:spcPct val="35000"/>
            </a:spcAft>
            <a:buNone/>
          </a:pPr>
          <a:r>
            <a:rPr lang="en-US" sz="2100" kern="1200" dirty="0"/>
            <a:t>And then find out the data we are interested in.</a:t>
          </a:r>
        </a:p>
      </dsp:txBody>
      <dsp:txXfrm>
        <a:off x="2345709" y="1853372"/>
        <a:ext cx="8564567" cy="862033"/>
      </dsp:txXfrm>
    </dsp:sp>
    <dsp:sp modelId="{E87C6671-8492-4B41-8D8B-9A36568B774D}">
      <dsp:nvSpPr>
        <dsp:cNvPr id="0" name=""/>
        <dsp:cNvSpPr/>
      </dsp:nvSpPr>
      <dsp:spPr>
        <a:xfrm>
          <a:off x="2182055" y="2715406"/>
          <a:ext cx="8728221"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B9DC47C-49C4-48EE-A84A-DFC113D7AC3D}">
      <dsp:nvSpPr>
        <dsp:cNvPr id="0" name=""/>
        <dsp:cNvSpPr/>
      </dsp:nvSpPr>
      <dsp:spPr>
        <a:xfrm>
          <a:off x="2345709" y="2758508"/>
          <a:ext cx="8564567" cy="862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Use Json library to convert html data into fine dictionary format</a:t>
          </a:r>
        </a:p>
        <a:p>
          <a:pPr marL="0" lvl="0" indent="0" algn="l" defTabSz="933450">
            <a:lnSpc>
              <a:spcPct val="90000"/>
            </a:lnSpc>
            <a:spcBef>
              <a:spcPct val="0"/>
            </a:spcBef>
            <a:spcAft>
              <a:spcPct val="35000"/>
            </a:spcAft>
            <a:buNone/>
          </a:pPr>
          <a:r>
            <a:rPr lang="en-US" sz="2100" kern="1200" dirty="0"/>
            <a:t>To filter out our data.</a:t>
          </a:r>
        </a:p>
      </dsp:txBody>
      <dsp:txXfrm>
        <a:off x="2345709" y="2758508"/>
        <a:ext cx="8564567" cy="862033"/>
      </dsp:txXfrm>
    </dsp:sp>
    <dsp:sp modelId="{7190E79A-A7EF-4614-9656-E5ACAE7F50A7}">
      <dsp:nvSpPr>
        <dsp:cNvPr id="0" name=""/>
        <dsp:cNvSpPr/>
      </dsp:nvSpPr>
      <dsp:spPr>
        <a:xfrm>
          <a:off x="2182055" y="3620542"/>
          <a:ext cx="8728221"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D0AF8C4-D8E5-4FBD-A663-0008D4FFEF87}">
      <dsp:nvSpPr>
        <dsp:cNvPr id="0" name=""/>
        <dsp:cNvSpPr/>
      </dsp:nvSpPr>
      <dsp:spPr>
        <a:xfrm>
          <a:off x="2345709" y="3663644"/>
          <a:ext cx="8564567" cy="862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Extract all the interested data from dictionary and then store</a:t>
          </a:r>
        </a:p>
        <a:p>
          <a:pPr marL="0" lvl="0" indent="0" algn="l" defTabSz="933450">
            <a:lnSpc>
              <a:spcPct val="90000"/>
            </a:lnSpc>
            <a:spcBef>
              <a:spcPct val="0"/>
            </a:spcBef>
            <a:spcAft>
              <a:spcPct val="35000"/>
            </a:spcAft>
            <a:buNone/>
          </a:pPr>
          <a:r>
            <a:rPr lang="en-US" sz="2100" kern="1200" dirty="0"/>
            <a:t>It into pandas DataFrame.</a:t>
          </a:r>
        </a:p>
      </dsp:txBody>
      <dsp:txXfrm>
        <a:off x="2345709" y="3663644"/>
        <a:ext cx="8564567" cy="862033"/>
      </dsp:txXfrm>
    </dsp:sp>
    <dsp:sp modelId="{64E80064-566B-4CCC-AAED-355E904CD20D}">
      <dsp:nvSpPr>
        <dsp:cNvPr id="0" name=""/>
        <dsp:cNvSpPr/>
      </dsp:nvSpPr>
      <dsp:spPr>
        <a:xfrm>
          <a:off x="2182055" y="4525678"/>
          <a:ext cx="8728221" cy="0"/>
        </a:xfrm>
        <a:prstGeom prst="line">
          <a:avLst/>
        </a:prstGeom>
        <a:no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Sharath-11507563/Aspect-based-sentimental-analysis-on-Rulemaking-comments"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regulations.gov/"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1794C-526F-A443-A4BE-0FD55700BF21}"/>
              </a:ext>
            </a:extLst>
          </p:cNvPr>
          <p:cNvSpPr>
            <a:spLocks noGrp="1"/>
          </p:cNvSpPr>
          <p:nvPr>
            <p:ph type="body" sz="quarter" idx="10"/>
          </p:nvPr>
        </p:nvSpPr>
        <p:spPr>
          <a:xfrm>
            <a:off x="3597634" y="4076317"/>
            <a:ext cx="4996731" cy="439101"/>
          </a:xfrm>
        </p:spPr>
        <p:txBody>
          <a:bodyPr/>
          <a:lstStyle/>
          <a:p>
            <a:r>
              <a:rPr lang="en-US" b="1" dirty="0"/>
              <a:t>FINAL PROJECT PRESENTATION</a:t>
            </a:r>
          </a:p>
        </p:txBody>
      </p:sp>
      <p:sp>
        <p:nvSpPr>
          <p:cNvPr id="3" name="Text Placeholder 2">
            <a:extLst>
              <a:ext uri="{FF2B5EF4-FFF2-40B4-BE49-F238E27FC236}">
                <a16:creationId xmlns:a16="http://schemas.microsoft.com/office/drawing/2014/main" id="{5CD9700E-C830-D34E-8837-2592101D204B}"/>
              </a:ext>
            </a:extLst>
          </p:cNvPr>
          <p:cNvSpPr>
            <a:spLocks noGrp="1"/>
          </p:cNvSpPr>
          <p:nvPr>
            <p:ph type="body" sz="quarter" idx="11"/>
          </p:nvPr>
        </p:nvSpPr>
        <p:spPr>
          <a:xfrm>
            <a:off x="533369" y="4499852"/>
            <a:ext cx="4308475" cy="2342582"/>
          </a:xfrm>
        </p:spPr>
        <p:txBody>
          <a:bodyPr/>
          <a:lstStyle/>
          <a:p>
            <a:pPr algn="l"/>
            <a:r>
              <a:rPr lang="en-US" sz="2000" b="1" dirty="0"/>
              <a:t>GROUP-4 :</a:t>
            </a:r>
          </a:p>
          <a:p>
            <a:pPr algn="l"/>
            <a:r>
              <a:rPr lang="en-US" sz="2000" b="1" dirty="0"/>
              <a:t>Sai Sharath Ponugubati (11507563)</a:t>
            </a:r>
          </a:p>
          <a:p>
            <a:pPr algn="l"/>
            <a:r>
              <a:rPr lang="en-US" sz="2000" b="1" dirty="0" err="1"/>
              <a:t>Sravani</a:t>
            </a:r>
            <a:r>
              <a:rPr lang="en-US" sz="2000" b="1" dirty="0"/>
              <a:t> </a:t>
            </a:r>
            <a:r>
              <a:rPr lang="en-US" sz="2000" b="1" dirty="0" err="1"/>
              <a:t>Vangala</a:t>
            </a:r>
            <a:r>
              <a:rPr lang="en-US" sz="2000" b="1" dirty="0"/>
              <a:t> (11412414)</a:t>
            </a:r>
          </a:p>
          <a:p>
            <a:pPr algn="l"/>
            <a:r>
              <a:rPr lang="en-US" sz="2000" b="1" dirty="0" err="1"/>
              <a:t>Shreshta</a:t>
            </a:r>
            <a:r>
              <a:rPr lang="en-US" sz="2000" b="1" dirty="0"/>
              <a:t> </a:t>
            </a:r>
            <a:r>
              <a:rPr lang="en-US" sz="2000" b="1" dirty="0" err="1"/>
              <a:t>Poojala</a:t>
            </a:r>
            <a:r>
              <a:rPr lang="en-US" sz="2000" b="1" dirty="0"/>
              <a:t> (11443949)</a:t>
            </a:r>
          </a:p>
          <a:p>
            <a:pPr algn="l"/>
            <a:r>
              <a:rPr lang="en-US" sz="2000" b="1" dirty="0" err="1"/>
              <a:t>Mounica</a:t>
            </a:r>
            <a:r>
              <a:rPr lang="en-US" sz="2000" b="1" dirty="0"/>
              <a:t> </a:t>
            </a:r>
            <a:r>
              <a:rPr lang="en-US" sz="2000" b="1" dirty="0" err="1"/>
              <a:t>Satraboina</a:t>
            </a:r>
            <a:r>
              <a:rPr lang="en-US" sz="2000" b="1" dirty="0"/>
              <a:t> (11445213)</a:t>
            </a:r>
          </a:p>
          <a:p>
            <a:pPr algn="l"/>
            <a:r>
              <a:rPr lang="en-US" sz="2000" b="1" dirty="0" err="1"/>
              <a:t>Kazi</a:t>
            </a:r>
            <a:r>
              <a:rPr lang="en-US" sz="2000" b="1" dirty="0"/>
              <a:t> </a:t>
            </a:r>
            <a:r>
              <a:rPr lang="en-US" sz="2000" b="1" dirty="0" err="1"/>
              <a:t>Siddiquee</a:t>
            </a:r>
            <a:r>
              <a:rPr lang="en-US" sz="2000" b="1" dirty="0"/>
              <a:t> (11390694)</a:t>
            </a:r>
          </a:p>
        </p:txBody>
      </p:sp>
      <p:sp>
        <p:nvSpPr>
          <p:cNvPr id="4" name="TextBox 3">
            <a:extLst>
              <a:ext uri="{FF2B5EF4-FFF2-40B4-BE49-F238E27FC236}">
                <a16:creationId xmlns:a16="http://schemas.microsoft.com/office/drawing/2014/main" id="{0400576F-E2F2-4143-8582-C3337C17EE19}"/>
              </a:ext>
            </a:extLst>
          </p:cNvPr>
          <p:cNvSpPr txBox="1"/>
          <p:nvPr/>
        </p:nvSpPr>
        <p:spPr>
          <a:xfrm>
            <a:off x="5269861" y="5442228"/>
            <a:ext cx="4308475" cy="707886"/>
          </a:xfrm>
          <a:prstGeom prst="rect">
            <a:avLst/>
          </a:prstGeom>
          <a:noFill/>
        </p:spPr>
        <p:txBody>
          <a:bodyPr wrap="square" rtlCol="0">
            <a:spAutoFit/>
          </a:bodyPr>
          <a:lstStyle/>
          <a:p>
            <a:r>
              <a:rPr lang="en-US" sz="2000" b="1" dirty="0">
                <a:solidFill>
                  <a:schemeClr val="bg1"/>
                </a:solidFill>
                <a:cs typeface="Calibri" panose="020F0502020204030204" pitchFamily="34" charset="0"/>
              </a:rPr>
              <a:t>Under the guidance of Ms. Huyen Nguyen and Mr. Haihua Chen</a:t>
            </a:r>
            <a:endParaRPr lang="en-IN" sz="2000" b="1" dirty="0">
              <a:solidFill>
                <a:schemeClr val="bg1"/>
              </a:solidFill>
              <a:cs typeface="Calibri" panose="020F0502020204030204" pitchFamily="34" charset="0"/>
            </a:endParaRPr>
          </a:p>
        </p:txBody>
      </p:sp>
    </p:spTree>
    <p:extLst>
      <p:ext uri="{BB962C8B-B14F-4D97-AF65-F5344CB8AC3E}">
        <p14:creationId xmlns:p14="http://schemas.microsoft.com/office/powerpoint/2010/main" val="148413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679333-F496-453C-97E0-12FE97D9FEDA}"/>
              </a:ext>
            </a:extLst>
          </p:cNvPr>
          <p:cNvSpPr>
            <a:spLocks noGrp="1"/>
          </p:cNvSpPr>
          <p:nvPr>
            <p:ph type="body" sz="quarter" idx="10"/>
          </p:nvPr>
        </p:nvSpPr>
        <p:spPr>
          <a:xfrm>
            <a:off x="1272192" y="772160"/>
            <a:ext cx="9823155" cy="990651"/>
          </a:xfrm>
        </p:spPr>
        <p:txBody>
          <a:bodyPr/>
          <a:lstStyle/>
          <a:p>
            <a:r>
              <a:rPr lang="en-IN" sz="4800" dirty="0"/>
              <a:t>After removal of </a:t>
            </a:r>
            <a:r>
              <a:rPr lang="en-IN" sz="4800" dirty="0" err="1"/>
              <a:t>unneccesary</a:t>
            </a:r>
            <a:r>
              <a:rPr lang="en-IN" sz="4800" dirty="0"/>
              <a:t> data</a:t>
            </a:r>
          </a:p>
        </p:txBody>
      </p:sp>
      <p:sp>
        <p:nvSpPr>
          <p:cNvPr id="3" name="Text Placeholder 2">
            <a:extLst>
              <a:ext uri="{FF2B5EF4-FFF2-40B4-BE49-F238E27FC236}">
                <a16:creationId xmlns:a16="http://schemas.microsoft.com/office/drawing/2014/main" id="{98EFCE51-20F8-47CB-8339-F8CD22DFED5F}"/>
              </a:ext>
            </a:extLst>
          </p:cNvPr>
          <p:cNvSpPr>
            <a:spLocks noGrp="1"/>
          </p:cNvSpPr>
          <p:nvPr>
            <p:ph type="body" sz="quarter" idx="11"/>
          </p:nvPr>
        </p:nvSpPr>
        <p:spPr>
          <a:xfrm>
            <a:off x="1272193" y="2119883"/>
            <a:ext cx="8667750" cy="4412892"/>
          </a:xfrm>
        </p:spPr>
        <p:txBody>
          <a:bodyPr/>
          <a:lstStyle/>
          <a:p>
            <a:r>
              <a:rPr lang="en-IN" sz="2400" dirty="0"/>
              <a:t>FDA-2010-N-0136- 95</a:t>
            </a:r>
          </a:p>
          <a:p>
            <a:r>
              <a:rPr lang="pt-BR" sz="2400" dirty="0"/>
              <a:t>FDA-2010-N-0568 – 402</a:t>
            </a:r>
          </a:p>
          <a:p>
            <a:r>
              <a:rPr lang="pt-BR" sz="2400" dirty="0"/>
              <a:t>FDA-2011-N-0493 – 30</a:t>
            </a:r>
          </a:p>
          <a:p>
            <a:r>
              <a:rPr lang="pt-BR" sz="2400" dirty="0"/>
              <a:t>FDA-2012-N-0977 – 32</a:t>
            </a:r>
          </a:p>
          <a:p>
            <a:r>
              <a:rPr lang="pt-BR" sz="2400" dirty="0"/>
              <a:t>FDA-2013-N-0227 – 42</a:t>
            </a:r>
          </a:p>
          <a:p>
            <a:r>
              <a:rPr lang="pt-BR" sz="2400" dirty="0"/>
              <a:t>FDA-2013-N-0521 – 140</a:t>
            </a:r>
          </a:p>
          <a:p>
            <a:r>
              <a:rPr lang="pt-BR" sz="2400" dirty="0"/>
              <a:t>FDA-2015-N-2002 – 123</a:t>
            </a:r>
          </a:p>
          <a:p>
            <a:r>
              <a:rPr lang="pt-BR" sz="2400" dirty="0"/>
              <a:t>FDA-2019-N-2854 – 339</a:t>
            </a:r>
          </a:p>
          <a:p>
            <a:r>
              <a:rPr lang="en-IN" sz="2400" dirty="0"/>
              <a:t>FDA-2010-D-0277- 21</a:t>
            </a:r>
          </a:p>
          <a:p>
            <a:endParaRPr lang="en-IN" sz="2400" dirty="0"/>
          </a:p>
          <a:p>
            <a:endParaRPr lang="en-IN" sz="2400" dirty="0"/>
          </a:p>
        </p:txBody>
      </p:sp>
    </p:spTree>
    <p:extLst>
      <p:ext uri="{BB962C8B-B14F-4D97-AF65-F5344CB8AC3E}">
        <p14:creationId xmlns:p14="http://schemas.microsoft.com/office/powerpoint/2010/main" val="326994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a:xfrm>
            <a:off x="2092325" y="1453409"/>
            <a:ext cx="8667750" cy="873442"/>
          </a:xfrm>
        </p:spPr>
        <p:txBody>
          <a:bodyPr/>
          <a:lstStyle/>
          <a:p>
            <a:r>
              <a:rPr lang="en-US" sz="5400" dirty="0"/>
              <a:t>What is Aspect-Based SA?</a:t>
            </a:r>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a:xfrm>
            <a:off x="2092325" y="2704344"/>
            <a:ext cx="9660903" cy="3724736"/>
          </a:xfrm>
        </p:spPr>
        <p:txBody>
          <a:bodyPr/>
          <a:lstStyle/>
          <a:p>
            <a:pPr marL="285750" indent="-285750">
              <a:buFont typeface="Arial" panose="020B0604020202020204" pitchFamily="34" charset="0"/>
              <a:buChar char="•"/>
            </a:pPr>
            <a:r>
              <a:rPr lang="en-US" sz="2800" dirty="0"/>
              <a:t>Text classification technique which categorizes data by aspect and identifying sentiment of each aspect.</a:t>
            </a:r>
          </a:p>
          <a:p>
            <a:pPr marL="285750" indent="-285750">
              <a:buFont typeface="Arial" panose="020B0604020202020204" pitchFamily="34" charset="0"/>
              <a:buChar char="•"/>
            </a:pPr>
            <a:r>
              <a:rPr lang="en-US" sz="2800" dirty="0"/>
              <a:t>What is aspect?</a:t>
            </a:r>
          </a:p>
          <a:p>
            <a:pPr marL="971550" lvl="1" indent="-285750"/>
            <a:r>
              <a:rPr lang="en-US" sz="2800" dirty="0">
                <a:solidFill>
                  <a:schemeClr val="bg1"/>
                </a:solidFill>
              </a:rPr>
              <a:t>A distinct feature in a comment or text data(in our context)</a:t>
            </a:r>
          </a:p>
          <a:p>
            <a:pPr marL="285750" indent="-285750">
              <a:buFont typeface="Arial" panose="020B0604020202020204" pitchFamily="34" charset="0"/>
              <a:buChar char="•"/>
            </a:pPr>
            <a:r>
              <a:rPr lang="en-US" sz="2800" dirty="0"/>
              <a:t>Types of Aspects:</a:t>
            </a:r>
          </a:p>
          <a:p>
            <a:pPr marL="971550" lvl="1" indent="-285750"/>
            <a:r>
              <a:rPr lang="en-US" sz="2800" dirty="0">
                <a:solidFill>
                  <a:schemeClr val="bg1"/>
                </a:solidFill>
              </a:rPr>
              <a:t>Implicit Aspects</a:t>
            </a:r>
          </a:p>
          <a:p>
            <a:pPr marL="971550" lvl="1" indent="-285750"/>
            <a:r>
              <a:rPr lang="en-US" sz="2800" dirty="0">
                <a:solidFill>
                  <a:schemeClr val="bg1"/>
                </a:solidFill>
              </a:rPr>
              <a:t>Explicit Aspects</a:t>
            </a:r>
          </a:p>
        </p:txBody>
      </p:sp>
    </p:spTree>
    <p:extLst>
      <p:ext uri="{BB962C8B-B14F-4D97-AF65-F5344CB8AC3E}">
        <p14:creationId xmlns:p14="http://schemas.microsoft.com/office/powerpoint/2010/main" val="314772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6E3310-E33A-AC47-9B4F-E8AE350AD84B}"/>
              </a:ext>
            </a:extLst>
          </p:cNvPr>
          <p:cNvSpPr>
            <a:spLocks noGrp="1"/>
          </p:cNvSpPr>
          <p:nvPr>
            <p:ph type="body" sz="quarter" idx="10"/>
          </p:nvPr>
        </p:nvSpPr>
        <p:spPr>
          <a:xfrm>
            <a:off x="2753360" y="1316403"/>
            <a:ext cx="4176077" cy="355282"/>
          </a:xfrm>
        </p:spPr>
        <p:txBody>
          <a:bodyPr/>
          <a:lstStyle/>
          <a:p>
            <a:r>
              <a:rPr lang="en-US" sz="2800" dirty="0"/>
              <a:t>Implicit Aspects</a:t>
            </a:r>
          </a:p>
        </p:txBody>
      </p:sp>
      <p:sp>
        <p:nvSpPr>
          <p:cNvPr id="3" name="Text Placeholder 2">
            <a:extLst>
              <a:ext uri="{FF2B5EF4-FFF2-40B4-BE49-F238E27FC236}">
                <a16:creationId xmlns:a16="http://schemas.microsoft.com/office/drawing/2014/main" id="{6EFF11D1-84C9-1C4B-B1D3-1C20BA36BC5C}"/>
              </a:ext>
            </a:extLst>
          </p:cNvPr>
          <p:cNvSpPr>
            <a:spLocks noGrp="1"/>
          </p:cNvSpPr>
          <p:nvPr>
            <p:ph type="body" sz="quarter" idx="11"/>
          </p:nvPr>
        </p:nvSpPr>
        <p:spPr>
          <a:xfrm>
            <a:off x="2753360" y="1925595"/>
            <a:ext cx="8756768" cy="1426884"/>
          </a:xfrm>
        </p:spPr>
        <p:txBody>
          <a:bodyPr/>
          <a:lstStyle/>
          <a:p>
            <a:r>
              <a:rPr lang="en-US" sz="1800" dirty="0"/>
              <a:t>Human-aware sentiment which is not an obvious word but conveys the inner meaning that can be found in the comment. </a:t>
            </a:r>
          </a:p>
          <a:p>
            <a:r>
              <a:rPr lang="en-US" sz="1800" dirty="0"/>
              <a:t>Example: </a:t>
            </a:r>
            <a:r>
              <a:rPr lang="en-US" sz="1800" b="0" i="0" u="none" strike="noStrike" dirty="0">
                <a:solidFill>
                  <a:srgbClr val="000000"/>
                </a:solidFill>
                <a:effectLst/>
                <a:latin typeface="Calibri" panose="020F0502020204030204" pitchFamily="34" charset="0"/>
              </a:rPr>
              <a:t>Cigars, little cigars, and pipe tobacco can hook </a:t>
            </a:r>
            <a:r>
              <a:rPr lang="en-US" sz="1800" b="0" i="0" u="none" strike="noStrike" dirty="0">
                <a:solidFill>
                  <a:srgbClr val="92D050"/>
                </a:solidFill>
                <a:effectLst/>
                <a:latin typeface="Calibri" panose="020F0502020204030204" pitchFamily="34" charset="0"/>
              </a:rPr>
              <a:t>young people </a:t>
            </a:r>
            <a:r>
              <a:rPr lang="en-US" sz="1800" b="0" i="0" u="none" strike="noStrike" dirty="0">
                <a:solidFill>
                  <a:srgbClr val="000000"/>
                </a:solidFill>
                <a:effectLst/>
                <a:latin typeface="Calibri" panose="020F0502020204030204" pitchFamily="34" charset="0"/>
              </a:rPr>
              <a:t>on tobacco products, all of which are </a:t>
            </a:r>
            <a:r>
              <a:rPr lang="en-US" sz="1800" b="0" i="0" u="none" strike="noStrike" dirty="0">
                <a:solidFill>
                  <a:srgbClr val="92D050"/>
                </a:solidFill>
                <a:effectLst/>
                <a:latin typeface="Calibri" panose="020F0502020204030204" pitchFamily="34" charset="0"/>
              </a:rPr>
              <a:t>detrimental to health</a:t>
            </a:r>
            <a:r>
              <a:rPr lang="en-US" sz="1800" b="0" i="0" u="none" strike="noStrike" dirty="0">
                <a:solidFill>
                  <a:srgbClr val="000000"/>
                </a:solidFill>
                <a:effectLst/>
                <a:latin typeface="Calibri" panose="020F0502020204030204" pitchFamily="34" charset="0"/>
              </a:rPr>
              <a:t>. </a:t>
            </a:r>
            <a:endParaRPr lang="en-US" sz="1800" dirty="0"/>
          </a:p>
          <a:p>
            <a:r>
              <a:rPr lang="en-US" sz="1800" dirty="0"/>
              <a:t>Aspects: Youth, Health Hazard.</a:t>
            </a:r>
          </a:p>
          <a:p>
            <a:endParaRPr lang="en-US" sz="1800" dirty="0"/>
          </a:p>
        </p:txBody>
      </p:sp>
      <p:sp>
        <p:nvSpPr>
          <p:cNvPr id="4" name="Text Placeholder 3">
            <a:extLst>
              <a:ext uri="{FF2B5EF4-FFF2-40B4-BE49-F238E27FC236}">
                <a16:creationId xmlns:a16="http://schemas.microsoft.com/office/drawing/2014/main" id="{2890FAC7-CBF6-B342-A4C6-49C5A482369D}"/>
              </a:ext>
            </a:extLst>
          </p:cNvPr>
          <p:cNvSpPr>
            <a:spLocks noGrp="1"/>
          </p:cNvSpPr>
          <p:nvPr>
            <p:ph type="body" sz="quarter" idx="16"/>
          </p:nvPr>
        </p:nvSpPr>
        <p:spPr>
          <a:xfrm>
            <a:off x="1804389" y="1127967"/>
            <a:ext cx="732155" cy="732155"/>
          </a:xfrm>
        </p:spPr>
        <p:txBody>
          <a:bodyPr/>
          <a:lstStyle/>
          <a:p>
            <a:r>
              <a:rPr lang="en-US" dirty="0"/>
              <a:t>1</a:t>
            </a:r>
          </a:p>
        </p:txBody>
      </p:sp>
      <p:sp>
        <p:nvSpPr>
          <p:cNvPr id="5" name="Text Placeholder 4">
            <a:extLst>
              <a:ext uri="{FF2B5EF4-FFF2-40B4-BE49-F238E27FC236}">
                <a16:creationId xmlns:a16="http://schemas.microsoft.com/office/drawing/2014/main" id="{DB6D5254-EA7B-B740-9D3F-6389EE0209FC}"/>
              </a:ext>
            </a:extLst>
          </p:cNvPr>
          <p:cNvSpPr>
            <a:spLocks noGrp="1"/>
          </p:cNvSpPr>
          <p:nvPr>
            <p:ph type="body" sz="quarter" idx="17"/>
          </p:nvPr>
        </p:nvSpPr>
        <p:spPr>
          <a:xfrm>
            <a:off x="1804388" y="3745800"/>
            <a:ext cx="732155" cy="732155"/>
          </a:xfrm>
        </p:spPr>
        <p:txBody>
          <a:bodyPr/>
          <a:lstStyle/>
          <a:p>
            <a:r>
              <a:rPr lang="en-US" dirty="0"/>
              <a:t>2</a:t>
            </a:r>
          </a:p>
        </p:txBody>
      </p:sp>
      <p:sp>
        <p:nvSpPr>
          <p:cNvPr id="7" name="Text Placeholder 6">
            <a:extLst>
              <a:ext uri="{FF2B5EF4-FFF2-40B4-BE49-F238E27FC236}">
                <a16:creationId xmlns:a16="http://schemas.microsoft.com/office/drawing/2014/main" id="{2C737871-316B-4245-B5AE-D91B879327CB}"/>
              </a:ext>
            </a:extLst>
          </p:cNvPr>
          <p:cNvSpPr>
            <a:spLocks noGrp="1"/>
          </p:cNvSpPr>
          <p:nvPr>
            <p:ph type="body" sz="quarter" idx="19"/>
          </p:nvPr>
        </p:nvSpPr>
        <p:spPr>
          <a:xfrm>
            <a:off x="2753360" y="3941347"/>
            <a:ext cx="4176077" cy="355282"/>
          </a:xfrm>
        </p:spPr>
        <p:txBody>
          <a:bodyPr/>
          <a:lstStyle/>
          <a:p>
            <a:r>
              <a:rPr lang="en-US" sz="2800" dirty="0"/>
              <a:t>Explicit Aspects</a:t>
            </a:r>
          </a:p>
        </p:txBody>
      </p:sp>
      <p:sp>
        <p:nvSpPr>
          <p:cNvPr id="8" name="Text Placeholder 7">
            <a:extLst>
              <a:ext uri="{FF2B5EF4-FFF2-40B4-BE49-F238E27FC236}">
                <a16:creationId xmlns:a16="http://schemas.microsoft.com/office/drawing/2014/main" id="{565E13B7-508D-2449-BCA0-E005716E160D}"/>
              </a:ext>
            </a:extLst>
          </p:cNvPr>
          <p:cNvSpPr>
            <a:spLocks noGrp="1"/>
          </p:cNvSpPr>
          <p:nvPr>
            <p:ph type="body" sz="quarter" idx="20"/>
          </p:nvPr>
        </p:nvSpPr>
        <p:spPr>
          <a:xfrm>
            <a:off x="2753358" y="4530215"/>
            <a:ext cx="6607457" cy="1426884"/>
          </a:xfrm>
        </p:spPr>
        <p:txBody>
          <a:bodyPr/>
          <a:lstStyle/>
          <a:p>
            <a:r>
              <a:rPr lang="en-US" sz="1800" b="0" i="0" u="none" strike="noStrike" dirty="0">
                <a:solidFill>
                  <a:srgbClr val="000000"/>
                </a:solidFill>
                <a:effectLst/>
                <a:latin typeface="Calibri" panose="020F0502020204030204" pitchFamily="34" charset="0"/>
              </a:rPr>
              <a:t>An obvious informative sentiment word in the comment that implies the overall comment. </a:t>
            </a:r>
          </a:p>
          <a:p>
            <a:r>
              <a:rPr lang="en-US" sz="1800" b="0" i="0" u="none" strike="noStrike" dirty="0">
                <a:solidFill>
                  <a:srgbClr val="000000"/>
                </a:solidFill>
                <a:effectLst/>
                <a:latin typeface="Calibri" panose="020F0502020204030204" pitchFamily="34" charset="0"/>
              </a:rPr>
              <a:t>Example: Keep tobacco products away from </a:t>
            </a:r>
            <a:r>
              <a:rPr lang="en-US" sz="1800" b="0" i="0" u="none" strike="noStrike" dirty="0">
                <a:solidFill>
                  <a:srgbClr val="92D050"/>
                </a:solidFill>
                <a:effectLst/>
                <a:latin typeface="Calibri" panose="020F0502020204030204" pitchFamily="34" charset="0"/>
              </a:rPr>
              <a:t>children</a:t>
            </a:r>
            <a:r>
              <a:rPr lang="en-US" sz="1800" b="0" i="0" u="none" strike="noStrike" dirty="0">
                <a:solidFill>
                  <a:srgbClr val="000000"/>
                </a:solidFill>
                <a:effectLst/>
                <a:latin typeface="Calibri" panose="020F0502020204030204" pitchFamily="34" charset="0"/>
              </a:rPr>
              <a:t> and </a:t>
            </a:r>
            <a:r>
              <a:rPr lang="en-US" sz="1800" b="0" i="0" u="none" strike="noStrike" dirty="0">
                <a:solidFill>
                  <a:srgbClr val="92D050"/>
                </a:solidFill>
                <a:effectLst/>
                <a:latin typeface="Calibri" panose="020F0502020204030204" pitchFamily="34" charset="0"/>
              </a:rPr>
              <a:t>teens</a:t>
            </a:r>
            <a:r>
              <a:rPr lang="en-US" sz="1800" b="0" i="0" u="none" strike="noStrike" dirty="0">
                <a:solidFill>
                  <a:srgbClr val="000000"/>
                </a:solidFill>
                <a:effectLst/>
                <a:latin typeface="Calibri" panose="020F0502020204030204" pitchFamily="34" charset="0"/>
              </a:rPr>
              <a:t>!</a:t>
            </a:r>
            <a:r>
              <a:rPr lang="en-US" dirty="0"/>
              <a:t> </a:t>
            </a:r>
          </a:p>
          <a:p>
            <a:r>
              <a:rPr lang="en-US" sz="1800" dirty="0"/>
              <a:t>Aspects: Children , teens</a:t>
            </a:r>
          </a:p>
        </p:txBody>
      </p:sp>
    </p:spTree>
    <p:extLst>
      <p:ext uri="{BB962C8B-B14F-4D97-AF65-F5344CB8AC3E}">
        <p14:creationId xmlns:p14="http://schemas.microsoft.com/office/powerpoint/2010/main" val="106339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0CAAE-149A-4D38-B470-045AB57C64BD}"/>
              </a:ext>
            </a:extLst>
          </p:cNvPr>
          <p:cNvSpPr>
            <a:spLocks noGrp="1"/>
          </p:cNvSpPr>
          <p:nvPr>
            <p:ph type="body" sz="quarter" idx="10"/>
          </p:nvPr>
        </p:nvSpPr>
        <p:spPr>
          <a:xfrm>
            <a:off x="1554997" y="972641"/>
            <a:ext cx="8667750" cy="873442"/>
          </a:xfrm>
        </p:spPr>
        <p:txBody>
          <a:bodyPr/>
          <a:lstStyle/>
          <a:p>
            <a:r>
              <a:rPr lang="en-IN" sz="4400" dirty="0"/>
              <a:t>Criteria for identifying aspects</a:t>
            </a:r>
          </a:p>
        </p:txBody>
      </p:sp>
      <p:sp>
        <p:nvSpPr>
          <p:cNvPr id="3" name="Text Placeholder 2">
            <a:extLst>
              <a:ext uri="{FF2B5EF4-FFF2-40B4-BE49-F238E27FC236}">
                <a16:creationId xmlns:a16="http://schemas.microsoft.com/office/drawing/2014/main" id="{81CEB53A-1AF5-468A-B906-8DE1DEC5802C}"/>
              </a:ext>
            </a:extLst>
          </p:cNvPr>
          <p:cNvSpPr>
            <a:spLocks noGrp="1"/>
          </p:cNvSpPr>
          <p:nvPr>
            <p:ph type="body" sz="quarter" idx="11"/>
          </p:nvPr>
        </p:nvSpPr>
        <p:spPr>
          <a:xfrm>
            <a:off x="1554997" y="1931346"/>
            <a:ext cx="8667750" cy="3875565"/>
          </a:xfrm>
        </p:spPr>
        <p:txBody>
          <a:bodyPr/>
          <a:lstStyle/>
          <a:p>
            <a:pPr marL="285750" indent="-285750">
              <a:buFont typeface="Arial" panose="020B0604020202020204" pitchFamily="34" charset="0"/>
              <a:buChar char="•"/>
            </a:pPr>
            <a:r>
              <a:rPr lang="en-IN" sz="2000" dirty="0"/>
              <a:t>Common words such as Tobacco, cigarettes and Nicotine cannot be used as aspects. </a:t>
            </a:r>
          </a:p>
          <a:p>
            <a:pPr marL="285750" indent="-285750">
              <a:buFont typeface="Arial" panose="020B0604020202020204" pitchFamily="34" charset="0"/>
              <a:buChar char="•"/>
            </a:pPr>
            <a:r>
              <a:rPr lang="en-IN" sz="2000" dirty="0"/>
              <a:t>No Nouns and pronouns can be aspects.</a:t>
            </a:r>
          </a:p>
          <a:p>
            <a:pPr marL="285750" indent="-285750">
              <a:buFont typeface="Arial" panose="020B0604020202020204" pitchFamily="34" charset="0"/>
              <a:buChar char="•"/>
            </a:pPr>
            <a:r>
              <a:rPr lang="en-IN" sz="2000" dirty="0"/>
              <a:t>Determiners such as ‘a’, ‘an’, ‘the’, ‘for’, ‘few’, ‘more’ should not be included as aspect terms. </a:t>
            </a:r>
          </a:p>
          <a:p>
            <a:pPr marL="285750" indent="-285750">
              <a:buFont typeface="Arial" panose="020B0604020202020204" pitchFamily="34" charset="0"/>
              <a:buChar char="•"/>
            </a:pPr>
            <a:r>
              <a:rPr lang="en-IN" sz="2000" dirty="0"/>
              <a:t>Nominal phrases </a:t>
            </a:r>
            <a:r>
              <a:rPr lang="en-IN" sz="2000" dirty="0" err="1"/>
              <a:t>explicity</a:t>
            </a:r>
            <a:r>
              <a:rPr lang="en-IN" sz="2000" dirty="0"/>
              <a:t> mentioning aspects should be annotated.</a:t>
            </a:r>
          </a:p>
          <a:p>
            <a:pPr marL="971550" lvl="1" indent="-285750"/>
            <a:r>
              <a:rPr lang="en-IN" sz="2000" dirty="0"/>
              <a:t>Example: I </a:t>
            </a:r>
            <a:r>
              <a:rPr lang="en-US" sz="2000" dirty="0"/>
              <a:t>support efforts in protecting children and adolescents from the availability of the </a:t>
            </a:r>
            <a:r>
              <a:rPr lang="en-US" sz="2000" dirty="0">
                <a:solidFill>
                  <a:srgbClr val="92D050"/>
                </a:solidFill>
              </a:rPr>
              <a:t>sale and distribution</a:t>
            </a:r>
            <a:r>
              <a:rPr lang="en-US" sz="2000" dirty="0"/>
              <a:t> of cigarettes. </a:t>
            </a:r>
          </a:p>
          <a:p>
            <a:pPr marL="971550" lvl="1" indent="-285750"/>
            <a:r>
              <a:rPr lang="en-US" sz="2000" dirty="0"/>
              <a:t>Here the aspect term should be </a:t>
            </a:r>
            <a:r>
              <a:rPr lang="en-US" sz="2000" dirty="0">
                <a:solidFill>
                  <a:srgbClr val="92D050"/>
                </a:solidFill>
              </a:rPr>
              <a:t>“sale and distribution” </a:t>
            </a:r>
            <a:r>
              <a:rPr lang="en-US" sz="2000" dirty="0"/>
              <a:t>rather than </a:t>
            </a:r>
            <a:r>
              <a:rPr lang="en-US" sz="2000" dirty="0">
                <a:solidFill>
                  <a:srgbClr val="92D050"/>
                </a:solidFill>
              </a:rPr>
              <a:t>“sale” </a:t>
            </a:r>
            <a:r>
              <a:rPr lang="en-US" sz="2000" dirty="0"/>
              <a:t>and </a:t>
            </a:r>
            <a:r>
              <a:rPr lang="en-US" sz="2000" dirty="0">
                <a:solidFill>
                  <a:srgbClr val="92D050"/>
                </a:solidFill>
              </a:rPr>
              <a:t>“distribution”.</a:t>
            </a:r>
          </a:p>
          <a:p>
            <a:pPr marL="285750" indent="-285750">
              <a:buFont typeface="Arial" panose="020B0604020202020204" pitchFamily="34" charset="0"/>
              <a:buChar char="•"/>
            </a:pPr>
            <a:r>
              <a:rPr lang="en-US" sz="2000" dirty="0"/>
              <a:t>All the occurrences of an aspect term in a sentence must be annotated.</a:t>
            </a:r>
          </a:p>
          <a:p>
            <a:pPr marL="285750" indent="-285750">
              <a:buFont typeface="Arial" panose="020B0604020202020204" pitchFamily="34" charset="0"/>
              <a:buChar char="•"/>
            </a:pPr>
            <a:endParaRPr lang="en-US" sz="2000" dirty="0"/>
          </a:p>
          <a:p>
            <a:endParaRPr lang="en-US" sz="2000" dirty="0">
              <a:solidFill>
                <a:srgbClr val="92D050"/>
              </a:solidFill>
            </a:endParaRPr>
          </a:p>
        </p:txBody>
      </p:sp>
    </p:spTree>
    <p:extLst>
      <p:ext uri="{BB962C8B-B14F-4D97-AF65-F5344CB8AC3E}">
        <p14:creationId xmlns:p14="http://schemas.microsoft.com/office/powerpoint/2010/main" val="416993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ED0D2D-BB75-480A-B6E1-A22ED924F72C}"/>
              </a:ext>
            </a:extLst>
          </p:cNvPr>
          <p:cNvSpPr>
            <a:spLocks noGrp="1"/>
          </p:cNvSpPr>
          <p:nvPr>
            <p:ph type="body" sz="quarter" idx="10"/>
          </p:nvPr>
        </p:nvSpPr>
        <p:spPr>
          <a:xfrm>
            <a:off x="1592704" y="1010349"/>
            <a:ext cx="8667750" cy="873442"/>
          </a:xfrm>
        </p:spPr>
        <p:txBody>
          <a:bodyPr/>
          <a:lstStyle/>
          <a:p>
            <a:r>
              <a:rPr lang="en-IN" sz="4400" dirty="0"/>
              <a:t>Aspect Polarity</a:t>
            </a:r>
          </a:p>
        </p:txBody>
      </p:sp>
      <p:sp>
        <p:nvSpPr>
          <p:cNvPr id="3" name="Text Placeholder 2">
            <a:extLst>
              <a:ext uri="{FF2B5EF4-FFF2-40B4-BE49-F238E27FC236}">
                <a16:creationId xmlns:a16="http://schemas.microsoft.com/office/drawing/2014/main" id="{144A81D9-93B9-4963-B969-4765B677AE36}"/>
              </a:ext>
            </a:extLst>
          </p:cNvPr>
          <p:cNvSpPr>
            <a:spLocks noGrp="1"/>
          </p:cNvSpPr>
          <p:nvPr>
            <p:ph type="body" sz="quarter" idx="11"/>
          </p:nvPr>
        </p:nvSpPr>
        <p:spPr>
          <a:xfrm>
            <a:off x="1592704" y="2129310"/>
            <a:ext cx="8667750" cy="2448241"/>
          </a:xfrm>
        </p:spPr>
        <p:txBody>
          <a:bodyPr/>
          <a:lstStyle/>
          <a:p>
            <a:pPr marL="285750" indent="-285750">
              <a:buFont typeface="Arial" panose="020B0604020202020204" pitchFamily="34" charset="0"/>
              <a:buChar char="•"/>
            </a:pPr>
            <a:r>
              <a:rPr lang="en-IN" sz="2400" dirty="0"/>
              <a:t>Every aspect in a particular comment should be assigned a polarity based on the sentiment expressed by that comment. </a:t>
            </a:r>
          </a:p>
          <a:p>
            <a:pPr marL="285750" indent="-285750">
              <a:buFont typeface="Arial" panose="020B0604020202020204" pitchFamily="34" charset="0"/>
              <a:buChar char="•"/>
            </a:pPr>
            <a:r>
              <a:rPr lang="en-IN" sz="2400" dirty="0"/>
              <a:t>Polarity of the aspect can be identified as:</a:t>
            </a:r>
          </a:p>
          <a:p>
            <a:pPr lvl="1"/>
            <a:r>
              <a:rPr lang="en-IN" dirty="0"/>
              <a:t>Positive</a:t>
            </a:r>
          </a:p>
          <a:p>
            <a:pPr lvl="1"/>
            <a:r>
              <a:rPr lang="en-IN" dirty="0"/>
              <a:t>Negative</a:t>
            </a:r>
          </a:p>
          <a:p>
            <a:pPr lvl="1"/>
            <a:r>
              <a:rPr lang="en-IN" dirty="0"/>
              <a:t>Neutral</a:t>
            </a:r>
          </a:p>
        </p:txBody>
      </p:sp>
    </p:spTree>
    <p:extLst>
      <p:ext uri="{BB962C8B-B14F-4D97-AF65-F5344CB8AC3E}">
        <p14:creationId xmlns:p14="http://schemas.microsoft.com/office/powerpoint/2010/main" val="328447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10ABC0-2BB2-4D8E-BC40-AEFC546F48AA}"/>
              </a:ext>
            </a:extLst>
          </p:cNvPr>
          <p:cNvSpPr>
            <a:spLocks noGrp="1"/>
          </p:cNvSpPr>
          <p:nvPr>
            <p:ph type="body" sz="quarter" idx="10"/>
          </p:nvPr>
        </p:nvSpPr>
        <p:spPr>
          <a:xfrm>
            <a:off x="1479583" y="661556"/>
            <a:ext cx="8667750" cy="873442"/>
          </a:xfrm>
        </p:spPr>
        <p:txBody>
          <a:bodyPr/>
          <a:lstStyle/>
          <a:p>
            <a:r>
              <a:rPr lang="en-IN" sz="4800" dirty="0"/>
              <a:t>Data Annotation</a:t>
            </a:r>
          </a:p>
        </p:txBody>
      </p:sp>
      <p:sp>
        <p:nvSpPr>
          <p:cNvPr id="3" name="Text Placeholder 2">
            <a:extLst>
              <a:ext uri="{FF2B5EF4-FFF2-40B4-BE49-F238E27FC236}">
                <a16:creationId xmlns:a16="http://schemas.microsoft.com/office/drawing/2014/main" id="{54E34EDD-AA32-4D57-97B7-76495399FF0A}"/>
              </a:ext>
            </a:extLst>
          </p:cNvPr>
          <p:cNvSpPr>
            <a:spLocks noGrp="1"/>
          </p:cNvSpPr>
          <p:nvPr>
            <p:ph type="body" sz="quarter" idx="11"/>
          </p:nvPr>
        </p:nvSpPr>
        <p:spPr>
          <a:xfrm>
            <a:off x="1394741" y="1534998"/>
            <a:ext cx="10124813" cy="5092045"/>
          </a:xfrm>
        </p:spPr>
        <p:txBody>
          <a:bodyPr/>
          <a:lstStyle/>
          <a:p>
            <a:pPr marL="285750" indent="-285750">
              <a:buFont typeface="Arial" panose="020B0604020202020204" pitchFamily="34" charset="0"/>
              <a:buChar char="•"/>
            </a:pPr>
            <a:r>
              <a:rPr lang="en-IN" sz="2400" dirty="0"/>
              <a:t>Technique used for adding labels to raw data, to enable the machine learning models to understand human opinions.</a:t>
            </a:r>
          </a:p>
          <a:p>
            <a:pPr marL="285750" indent="-285750">
              <a:buFont typeface="Arial" panose="020B0604020202020204" pitchFamily="34" charset="0"/>
              <a:buChar char="•"/>
            </a:pPr>
            <a:r>
              <a:rPr lang="en-IN" sz="2400" dirty="0"/>
              <a:t>Types of annotation we performed on our data:</a:t>
            </a:r>
          </a:p>
          <a:p>
            <a:pPr lvl="1"/>
            <a:r>
              <a:rPr lang="en-IN" dirty="0"/>
              <a:t>Sentiment-based annotation </a:t>
            </a:r>
          </a:p>
          <a:p>
            <a:pPr marL="1371600" lvl="2" indent="-457200">
              <a:buFont typeface="+mj-lt"/>
              <a:buAutoNum type="arabicPeriod"/>
            </a:pPr>
            <a:r>
              <a:rPr lang="en-IN" sz="2400" dirty="0"/>
              <a:t>Positive</a:t>
            </a:r>
          </a:p>
          <a:p>
            <a:pPr marL="1371600" lvl="2" indent="-457200">
              <a:buFont typeface="+mj-lt"/>
              <a:buAutoNum type="arabicPeriod"/>
            </a:pPr>
            <a:r>
              <a:rPr lang="en-IN" sz="2400" dirty="0"/>
              <a:t>Negative</a:t>
            </a:r>
          </a:p>
          <a:p>
            <a:pPr marL="1371600" lvl="2" indent="-457200">
              <a:buFont typeface="+mj-lt"/>
              <a:buAutoNum type="arabicPeriod"/>
            </a:pPr>
            <a:r>
              <a:rPr lang="en-IN" sz="2400" dirty="0"/>
              <a:t>Neutral</a:t>
            </a:r>
          </a:p>
          <a:p>
            <a:pPr lvl="1"/>
            <a:r>
              <a:rPr lang="en-IN" dirty="0"/>
              <a:t>Aspect- based annotation </a:t>
            </a:r>
          </a:p>
          <a:p>
            <a:pPr marL="1371600" lvl="2" indent="-457200">
              <a:buFont typeface="+mj-lt"/>
              <a:buAutoNum type="arabicPeriod"/>
            </a:pPr>
            <a:r>
              <a:rPr lang="en-IN" sz="2400" dirty="0"/>
              <a:t>Explicit aspects</a:t>
            </a:r>
          </a:p>
          <a:p>
            <a:pPr marL="342900" indent="-342900">
              <a:buFont typeface="Arial" panose="020B0604020202020204" pitchFamily="34" charset="0"/>
              <a:buChar char="•"/>
            </a:pPr>
            <a:r>
              <a:rPr lang="en-IN" sz="2200" dirty="0"/>
              <a:t>The data is annotated by 3 individual annotators from our group on sentiment-based annotation based on the comment writer’s attitude towards the rulemaking comment.</a:t>
            </a:r>
          </a:p>
          <a:p>
            <a:pPr marL="342900" indent="-342900">
              <a:buFont typeface="Arial" panose="020B0604020202020204" pitchFamily="34" charset="0"/>
              <a:buChar char="•"/>
            </a:pPr>
            <a:r>
              <a:rPr lang="en-IN" sz="2200" dirty="0"/>
              <a:t>Aspect-based annotation is done by two annotators together.</a:t>
            </a:r>
          </a:p>
          <a:p>
            <a:pPr marL="457200" lvl="1" indent="0">
              <a:buNone/>
            </a:pPr>
            <a:endParaRPr lang="en-IN" dirty="0"/>
          </a:p>
          <a:p>
            <a:endParaRPr lang="en-IN" dirty="0"/>
          </a:p>
        </p:txBody>
      </p:sp>
    </p:spTree>
    <p:extLst>
      <p:ext uri="{BB962C8B-B14F-4D97-AF65-F5344CB8AC3E}">
        <p14:creationId xmlns:p14="http://schemas.microsoft.com/office/powerpoint/2010/main" val="202399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F1AC82-07B3-44ED-9875-05F0FB212520}"/>
              </a:ext>
            </a:extLst>
          </p:cNvPr>
          <p:cNvSpPr>
            <a:spLocks noGrp="1"/>
          </p:cNvSpPr>
          <p:nvPr>
            <p:ph type="body" sz="quarter" idx="10"/>
          </p:nvPr>
        </p:nvSpPr>
        <p:spPr>
          <a:xfrm>
            <a:off x="800853" y="473021"/>
            <a:ext cx="8667750" cy="873442"/>
          </a:xfrm>
        </p:spPr>
        <p:txBody>
          <a:bodyPr/>
          <a:lstStyle/>
          <a:p>
            <a:r>
              <a:rPr lang="en-IN" sz="4400" dirty="0"/>
              <a:t>Exploratory Data Analysis (EDA)</a:t>
            </a:r>
          </a:p>
        </p:txBody>
      </p:sp>
      <p:sp>
        <p:nvSpPr>
          <p:cNvPr id="3" name="Text Placeholder 2">
            <a:extLst>
              <a:ext uri="{FF2B5EF4-FFF2-40B4-BE49-F238E27FC236}">
                <a16:creationId xmlns:a16="http://schemas.microsoft.com/office/drawing/2014/main" id="{8445593F-160E-451C-8282-586820664041}"/>
              </a:ext>
            </a:extLst>
          </p:cNvPr>
          <p:cNvSpPr>
            <a:spLocks noGrp="1"/>
          </p:cNvSpPr>
          <p:nvPr>
            <p:ph type="body" sz="quarter" idx="11"/>
          </p:nvPr>
        </p:nvSpPr>
        <p:spPr>
          <a:xfrm>
            <a:off x="800853" y="1620263"/>
            <a:ext cx="9568632" cy="1151218"/>
          </a:xfrm>
        </p:spPr>
        <p:txBody>
          <a:bodyPr/>
          <a:lstStyle/>
          <a:p>
            <a:pPr marL="285750" indent="-285750">
              <a:buFont typeface="Arial" panose="020B0604020202020204" pitchFamily="34" charset="0"/>
              <a:buChar char="•"/>
            </a:pPr>
            <a:r>
              <a:rPr lang="en-IN" sz="2400" dirty="0"/>
              <a:t>Performed EDA to find the number of sentences, number of words, number of characters, average word length, number of stopwords, number of </a:t>
            </a:r>
            <a:r>
              <a:rPr lang="en-IN" sz="2400" dirty="0" err="1"/>
              <a:t>numerics</a:t>
            </a:r>
            <a:r>
              <a:rPr lang="en-IN" sz="2400" dirty="0"/>
              <a:t>, number of upper case words from each comment. </a:t>
            </a:r>
          </a:p>
        </p:txBody>
      </p:sp>
      <p:pic>
        <p:nvPicPr>
          <p:cNvPr id="5" name="Picture 4">
            <a:extLst>
              <a:ext uri="{FF2B5EF4-FFF2-40B4-BE49-F238E27FC236}">
                <a16:creationId xmlns:a16="http://schemas.microsoft.com/office/drawing/2014/main" id="{B0C25189-EC74-4DF6-8BF4-CA853A4A388F}"/>
              </a:ext>
            </a:extLst>
          </p:cNvPr>
          <p:cNvPicPr>
            <a:picLocks noChangeAspect="1"/>
          </p:cNvPicPr>
          <p:nvPr/>
        </p:nvPicPr>
        <p:blipFill>
          <a:blip r:embed="rId2"/>
          <a:stretch>
            <a:fillRect/>
          </a:stretch>
        </p:blipFill>
        <p:spPr>
          <a:xfrm>
            <a:off x="367645" y="3126910"/>
            <a:ext cx="11265032" cy="3375660"/>
          </a:xfrm>
          <a:prstGeom prst="rect">
            <a:avLst/>
          </a:prstGeom>
        </p:spPr>
      </p:pic>
    </p:spTree>
    <p:extLst>
      <p:ext uri="{BB962C8B-B14F-4D97-AF65-F5344CB8AC3E}">
        <p14:creationId xmlns:p14="http://schemas.microsoft.com/office/powerpoint/2010/main" val="3054203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938F2C-E88B-4CDE-8EDF-7365C49D4911}"/>
              </a:ext>
            </a:extLst>
          </p:cNvPr>
          <p:cNvSpPr>
            <a:spLocks noGrp="1"/>
          </p:cNvSpPr>
          <p:nvPr>
            <p:ph type="body" sz="quarter" idx="10"/>
          </p:nvPr>
        </p:nvSpPr>
        <p:spPr>
          <a:xfrm>
            <a:off x="876267" y="852285"/>
            <a:ext cx="8667750" cy="873442"/>
          </a:xfrm>
        </p:spPr>
        <p:txBody>
          <a:bodyPr/>
          <a:lstStyle/>
          <a:p>
            <a:r>
              <a:rPr lang="en-IN" sz="4400" dirty="0"/>
              <a:t>Exploratory Data Analysis: Continued</a:t>
            </a:r>
          </a:p>
        </p:txBody>
      </p:sp>
      <p:sp>
        <p:nvSpPr>
          <p:cNvPr id="3" name="Text Placeholder 2">
            <a:extLst>
              <a:ext uri="{FF2B5EF4-FFF2-40B4-BE49-F238E27FC236}">
                <a16:creationId xmlns:a16="http://schemas.microsoft.com/office/drawing/2014/main" id="{E2F4312D-A941-487C-87F6-86BEBC7BBFDA}"/>
              </a:ext>
            </a:extLst>
          </p:cNvPr>
          <p:cNvSpPr>
            <a:spLocks noGrp="1"/>
          </p:cNvSpPr>
          <p:nvPr>
            <p:ph type="body" sz="quarter" idx="11"/>
          </p:nvPr>
        </p:nvSpPr>
        <p:spPr>
          <a:xfrm>
            <a:off x="876267" y="1961915"/>
            <a:ext cx="8880475" cy="1368035"/>
          </a:xfrm>
        </p:spPr>
        <p:txBody>
          <a:bodyPr/>
          <a:lstStyle/>
          <a:p>
            <a:r>
              <a:rPr lang="en-IN" sz="2400" dirty="0"/>
              <a:t>The maximum, minimum and average of all the data analytics metrics we extracted for each comment, are calculated for the whole data.</a:t>
            </a:r>
          </a:p>
        </p:txBody>
      </p:sp>
      <p:pic>
        <p:nvPicPr>
          <p:cNvPr id="5" name="Picture 4">
            <a:extLst>
              <a:ext uri="{FF2B5EF4-FFF2-40B4-BE49-F238E27FC236}">
                <a16:creationId xmlns:a16="http://schemas.microsoft.com/office/drawing/2014/main" id="{37030929-D318-4312-AB60-333C218288C9}"/>
              </a:ext>
            </a:extLst>
          </p:cNvPr>
          <p:cNvPicPr>
            <a:picLocks noChangeAspect="1"/>
          </p:cNvPicPr>
          <p:nvPr/>
        </p:nvPicPr>
        <p:blipFill>
          <a:blip r:embed="rId2"/>
          <a:stretch>
            <a:fillRect/>
          </a:stretch>
        </p:blipFill>
        <p:spPr>
          <a:xfrm>
            <a:off x="876267" y="3113133"/>
            <a:ext cx="10228508" cy="1977340"/>
          </a:xfrm>
          <a:prstGeom prst="rect">
            <a:avLst/>
          </a:prstGeom>
        </p:spPr>
      </p:pic>
    </p:spTree>
    <p:extLst>
      <p:ext uri="{BB962C8B-B14F-4D97-AF65-F5344CB8AC3E}">
        <p14:creationId xmlns:p14="http://schemas.microsoft.com/office/powerpoint/2010/main" val="729147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80C4AC-63E1-4EA2-A574-07E16FB72F68}"/>
              </a:ext>
            </a:extLst>
          </p:cNvPr>
          <p:cNvSpPr>
            <a:spLocks noGrp="1"/>
          </p:cNvSpPr>
          <p:nvPr>
            <p:ph type="body" sz="quarter" idx="10"/>
          </p:nvPr>
        </p:nvSpPr>
        <p:spPr>
          <a:xfrm>
            <a:off x="749908" y="772161"/>
            <a:ext cx="8667750" cy="873442"/>
          </a:xfrm>
        </p:spPr>
        <p:txBody>
          <a:bodyPr/>
          <a:lstStyle/>
          <a:p>
            <a:r>
              <a:rPr lang="en-US" sz="4400" dirty="0"/>
              <a:t>Exploratory Data Analysis: Continued</a:t>
            </a:r>
            <a:endParaRPr lang="en-IN" sz="4400" dirty="0"/>
          </a:p>
        </p:txBody>
      </p:sp>
      <p:sp>
        <p:nvSpPr>
          <p:cNvPr id="3" name="Text Placeholder 2">
            <a:extLst>
              <a:ext uri="{FF2B5EF4-FFF2-40B4-BE49-F238E27FC236}">
                <a16:creationId xmlns:a16="http://schemas.microsoft.com/office/drawing/2014/main" id="{7D609C1F-C4BC-4707-9B2F-5C93FC14D212}"/>
              </a:ext>
            </a:extLst>
          </p:cNvPr>
          <p:cNvSpPr>
            <a:spLocks noGrp="1"/>
          </p:cNvSpPr>
          <p:nvPr>
            <p:ph type="body" sz="quarter" idx="11"/>
          </p:nvPr>
        </p:nvSpPr>
        <p:spPr>
          <a:xfrm>
            <a:off x="749908" y="1645603"/>
            <a:ext cx="8667750" cy="1783397"/>
          </a:xfrm>
        </p:spPr>
        <p:txBody>
          <a:bodyPr/>
          <a:lstStyle/>
          <a:p>
            <a:r>
              <a:rPr lang="en-US" dirty="0"/>
              <a:t>Upon checking the Kappa score, which tells us about the inter-relatability between the annotators, we found the following results: </a:t>
            </a:r>
          </a:p>
          <a:p>
            <a:pPr marL="342900" indent="-342900">
              <a:buAutoNum type="arabicPeriod"/>
            </a:pPr>
            <a:r>
              <a:rPr lang="en-US" dirty="0"/>
              <a:t>Kappa value between Annotator 1 and Annotator 2 is 0.86</a:t>
            </a:r>
          </a:p>
          <a:p>
            <a:pPr marL="342900" indent="-342900">
              <a:buAutoNum type="arabicPeriod"/>
            </a:pPr>
            <a:r>
              <a:rPr lang="en-US" dirty="0"/>
              <a:t>Kappa value between Annotator 2 and Annotator 3 is 0.71</a:t>
            </a:r>
          </a:p>
          <a:p>
            <a:pPr marL="342900" indent="-342900">
              <a:buAutoNum type="arabicPeriod"/>
            </a:pPr>
            <a:r>
              <a:rPr lang="en-US" dirty="0"/>
              <a:t>Kappa value between Annotator 1 and Annotator 3 is 0.85</a:t>
            </a:r>
            <a:endParaRPr lang="en-IN" dirty="0"/>
          </a:p>
        </p:txBody>
      </p:sp>
      <p:sp>
        <p:nvSpPr>
          <p:cNvPr id="4" name="TextBox 3">
            <a:extLst>
              <a:ext uri="{FF2B5EF4-FFF2-40B4-BE49-F238E27FC236}">
                <a16:creationId xmlns:a16="http://schemas.microsoft.com/office/drawing/2014/main" id="{8D0D22C8-3867-4364-8D99-2BF26D3B386D}"/>
              </a:ext>
            </a:extLst>
          </p:cNvPr>
          <p:cNvSpPr txBox="1"/>
          <p:nvPr/>
        </p:nvSpPr>
        <p:spPr>
          <a:xfrm>
            <a:off x="749908" y="3706238"/>
            <a:ext cx="8667750" cy="1200329"/>
          </a:xfrm>
          <a:prstGeom prst="rect">
            <a:avLst/>
          </a:prstGeom>
          <a:noFill/>
        </p:spPr>
        <p:txBody>
          <a:bodyPr wrap="square" rtlCol="0">
            <a:spAutoFit/>
          </a:bodyPr>
          <a:lstStyle/>
          <a:p>
            <a:r>
              <a:rPr lang="en-US" dirty="0"/>
              <a:t>On the scale of Kappa value range, a kappa value between 0.6-0.8 shows that the annotators have substantial agreement. Also, a kappa value greater than 0.8 shows that there is almost perfect agreement between the annotators. Hence, we see that the annotation data is good enough to be worked on. </a:t>
            </a:r>
            <a:endParaRPr lang="en-IN" dirty="0"/>
          </a:p>
        </p:txBody>
      </p:sp>
    </p:spTree>
    <p:extLst>
      <p:ext uri="{BB962C8B-B14F-4D97-AF65-F5344CB8AC3E}">
        <p14:creationId xmlns:p14="http://schemas.microsoft.com/office/powerpoint/2010/main" val="4115037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80C4AC-63E1-4EA2-A574-07E16FB72F68}"/>
              </a:ext>
            </a:extLst>
          </p:cNvPr>
          <p:cNvSpPr>
            <a:spLocks noGrp="1"/>
          </p:cNvSpPr>
          <p:nvPr>
            <p:ph type="body" sz="quarter" idx="10"/>
          </p:nvPr>
        </p:nvSpPr>
        <p:spPr>
          <a:xfrm>
            <a:off x="749908" y="772161"/>
            <a:ext cx="8667750" cy="873442"/>
          </a:xfrm>
        </p:spPr>
        <p:txBody>
          <a:bodyPr/>
          <a:lstStyle/>
          <a:p>
            <a:r>
              <a:rPr lang="en-US" sz="4400" dirty="0"/>
              <a:t>Exploratory Data Analysis: Continued</a:t>
            </a:r>
            <a:endParaRPr lang="en-IN" sz="4400" dirty="0"/>
          </a:p>
        </p:txBody>
      </p:sp>
      <p:sp>
        <p:nvSpPr>
          <p:cNvPr id="3" name="Text Placeholder 2">
            <a:extLst>
              <a:ext uri="{FF2B5EF4-FFF2-40B4-BE49-F238E27FC236}">
                <a16:creationId xmlns:a16="http://schemas.microsoft.com/office/drawing/2014/main" id="{7D609C1F-C4BC-4707-9B2F-5C93FC14D212}"/>
              </a:ext>
            </a:extLst>
          </p:cNvPr>
          <p:cNvSpPr>
            <a:spLocks noGrp="1"/>
          </p:cNvSpPr>
          <p:nvPr>
            <p:ph type="body" sz="quarter" idx="11"/>
          </p:nvPr>
        </p:nvSpPr>
        <p:spPr>
          <a:xfrm>
            <a:off x="749908" y="1645604"/>
            <a:ext cx="8667750" cy="796040"/>
          </a:xfrm>
        </p:spPr>
        <p:txBody>
          <a:bodyPr/>
          <a:lstStyle/>
          <a:p>
            <a:r>
              <a:rPr lang="en-US" dirty="0"/>
              <a:t>Understanding the skewness of the data helps us to train the models accordingly to rectify this </a:t>
            </a:r>
            <a:r>
              <a:rPr lang="en-US" dirty="0" err="1"/>
              <a:t>undersampling</a:t>
            </a:r>
            <a:r>
              <a:rPr lang="en-US" dirty="0"/>
              <a:t>/oversampling of the data. When our data was checked for skewness, we found the following pattern: </a:t>
            </a:r>
            <a:endParaRPr lang="en-IN" dirty="0"/>
          </a:p>
        </p:txBody>
      </p:sp>
      <p:pic>
        <p:nvPicPr>
          <p:cNvPr id="6" name="Picture 5">
            <a:extLst>
              <a:ext uri="{FF2B5EF4-FFF2-40B4-BE49-F238E27FC236}">
                <a16:creationId xmlns:a16="http://schemas.microsoft.com/office/drawing/2014/main" id="{6BD9A8F2-DB22-4187-8B56-AD992F942841}"/>
              </a:ext>
            </a:extLst>
          </p:cNvPr>
          <p:cNvPicPr>
            <a:picLocks noChangeAspect="1"/>
          </p:cNvPicPr>
          <p:nvPr/>
        </p:nvPicPr>
        <p:blipFill>
          <a:blip r:embed="rId2"/>
          <a:stretch>
            <a:fillRect/>
          </a:stretch>
        </p:blipFill>
        <p:spPr>
          <a:xfrm>
            <a:off x="596711" y="2568027"/>
            <a:ext cx="3741744" cy="2644369"/>
          </a:xfrm>
          <a:prstGeom prst="rect">
            <a:avLst/>
          </a:prstGeom>
        </p:spPr>
      </p:pic>
      <p:pic>
        <p:nvPicPr>
          <p:cNvPr id="8" name="Picture 7">
            <a:extLst>
              <a:ext uri="{FF2B5EF4-FFF2-40B4-BE49-F238E27FC236}">
                <a16:creationId xmlns:a16="http://schemas.microsoft.com/office/drawing/2014/main" id="{748AC19D-4E18-4A0A-BB56-0557DFDB4C31}"/>
              </a:ext>
            </a:extLst>
          </p:cNvPr>
          <p:cNvPicPr>
            <a:picLocks noChangeAspect="1"/>
          </p:cNvPicPr>
          <p:nvPr/>
        </p:nvPicPr>
        <p:blipFill>
          <a:blip r:embed="rId3"/>
          <a:stretch>
            <a:fillRect/>
          </a:stretch>
        </p:blipFill>
        <p:spPr>
          <a:xfrm>
            <a:off x="4338455" y="2568027"/>
            <a:ext cx="3749365" cy="2613887"/>
          </a:xfrm>
          <a:prstGeom prst="rect">
            <a:avLst/>
          </a:prstGeom>
        </p:spPr>
      </p:pic>
      <p:pic>
        <p:nvPicPr>
          <p:cNvPr id="10" name="Picture 9">
            <a:extLst>
              <a:ext uri="{FF2B5EF4-FFF2-40B4-BE49-F238E27FC236}">
                <a16:creationId xmlns:a16="http://schemas.microsoft.com/office/drawing/2014/main" id="{D7B3AABA-5D3C-4DBE-BD3E-338354D9710D}"/>
              </a:ext>
            </a:extLst>
          </p:cNvPr>
          <p:cNvPicPr>
            <a:picLocks noChangeAspect="1"/>
          </p:cNvPicPr>
          <p:nvPr/>
        </p:nvPicPr>
        <p:blipFill>
          <a:blip r:embed="rId4"/>
          <a:stretch>
            <a:fillRect/>
          </a:stretch>
        </p:blipFill>
        <p:spPr>
          <a:xfrm>
            <a:off x="8087820" y="2568027"/>
            <a:ext cx="3741744" cy="2613887"/>
          </a:xfrm>
          <a:prstGeom prst="rect">
            <a:avLst/>
          </a:prstGeom>
        </p:spPr>
      </p:pic>
    </p:spTree>
    <p:extLst>
      <p:ext uri="{BB962C8B-B14F-4D97-AF65-F5344CB8AC3E}">
        <p14:creationId xmlns:p14="http://schemas.microsoft.com/office/powerpoint/2010/main" val="259173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22548" y="2631759"/>
            <a:ext cx="12069452" cy="1648010"/>
          </a:xfrm>
        </p:spPr>
        <p:txBody>
          <a:bodyPr/>
          <a:lstStyle/>
          <a:p>
            <a:pPr algn="ctr"/>
            <a:r>
              <a:rPr lang="en-US" sz="4800" dirty="0"/>
              <a:t>Sentimental Analysis on Rulemaking Comments</a:t>
            </a:r>
          </a:p>
          <a:p>
            <a:pPr algn="ctr"/>
            <a:endParaRPr lang="en-US" sz="4800" dirty="0"/>
          </a:p>
        </p:txBody>
      </p:sp>
    </p:spTree>
    <p:extLst>
      <p:ext uri="{BB962C8B-B14F-4D97-AF65-F5344CB8AC3E}">
        <p14:creationId xmlns:p14="http://schemas.microsoft.com/office/powerpoint/2010/main" val="1166464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CE0F89-1C04-45E9-A631-CB467B509867}"/>
              </a:ext>
            </a:extLst>
          </p:cNvPr>
          <p:cNvPicPr>
            <a:picLocks noChangeAspect="1"/>
          </p:cNvPicPr>
          <p:nvPr/>
        </p:nvPicPr>
        <p:blipFill>
          <a:blip r:embed="rId2"/>
          <a:stretch>
            <a:fillRect/>
          </a:stretch>
        </p:blipFill>
        <p:spPr>
          <a:xfrm>
            <a:off x="4221317" y="491216"/>
            <a:ext cx="3749365" cy="2568163"/>
          </a:xfrm>
          <a:prstGeom prst="rect">
            <a:avLst/>
          </a:prstGeom>
        </p:spPr>
      </p:pic>
      <p:sp>
        <p:nvSpPr>
          <p:cNvPr id="6" name="TextBox 5">
            <a:extLst>
              <a:ext uri="{FF2B5EF4-FFF2-40B4-BE49-F238E27FC236}">
                <a16:creationId xmlns:a16="http://schemas.microsoft.com/office/drawing/2014/main" id="{A4808FD2-4095-4B54-A95D-D273A7853511}"/>
              </a:ext>
            </a:extLst>
          </p:cNvPr>
          <p:cNvSpPr txBox="1"/>
          <p:nvPr/>
        </p:nvSpPr>
        <p:spPr>
          <a:xfrm>
            <a:off x="1040860" y="3638145"/>
            <a:ext cx="9990306" cy="369332"/>
          </a:xfrm>
          <a:prstGeom prst="rect">
            <a:avLst/>
          </a:prstGeom>
          <a:noFill/>
        </p:spPr>
        <p:txBody>
          <a:bodyPr wrap="square" rtlCol="0">
            <a:spAutoFit/>
          </a:bodyPr>
          <a:lstStyle/>
          <a:p>
            <a:r>
              <a:rPr lang="en-US" dirty="0"/>
              <a:t>Upon inspecting these graphs, we found that our data is heavily skewed to the negative sentiment side. </a:t>
            </a:r>
            <a:endParaRPr lang="en-IN" dirty="0"/>
          </a:p>
        </p:txBody>
      </p:sp>
    </p:spTree>
    <p:extLst>
      <p:ext uri="{BB962C8B-B14F-4D97-AF65-F5344CB8AC3E}">
        <p14:creationId xmlns:p14="http://schemas.microsoft.com/office/powerpoint/2010/main" val="114104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18937-5501-441D-BB7D-E7926BCFF123}"/>
              </a:ext>
            </a:extLst>
          </p:cNvPr>
          <p:cNvSpPr>
            <a:spLocks noGrp="1"/>
          </p:cNvSpPr>
          <p:nvPr>
            <p:ph type="body" sz="quarter" idx="10"/>
          </p:nvPr>
        </p:nvSpPr>
        <p:spPr>
          <a:xfrm>
            <a:off x="1149645" y="510727"/>
            <a:ext cx="8667750" cy="873442"/>
          </a:xfrm>
        </p:spPr>
        <p:txBody>
          <a:bodyPr/>
          <a:lstStyle/>
          <a:p>
            <a:r>
              <a:rPr lang="en-IN" sz="4800" dirty="0"/>
              <a:t>Data Pre-Processing</a:t>
            </a:r>
          </a:p>
        </p:txBody>
      </p:sp>
      <p:sp>
        <p:nvSpPr>
          <p:cNvPr id="3" name="Text Placeholder 2">
            <a:extLst>
              <a:ext uri="{FF2B5EF4-FFF2-40B4-BE49-F238E27FC236}">
                <a16:creationId xmlns:a16="http://schemas.microsoft.com/office/drawing/2014/main" id="{F3364007-4983-47A8-BFFD-6BD82CF93362}"/>
              </a:ext>
            </a:extLst>
          </p:cNvPr>
          <p:cNvSpPr>
            <a:spLocks noGrp="1"/>
          </p:cNvSpPr>
          <p:nvPr>
            <p:ph type="body" sz="quarter" idx="11"/>
          </p:nvPr>
        </p:nvSpPr>
        <p:spPr>
          <a:xfrm>
            <a:off x="1149645" y="1818225"/>
            <a:ext cx="9860862" cy="3781297"/>
          </a:xfrm>
        </p:spPr>
        <p:txBody>
          <a:bodyPr/>
          <a:lstStyle/>
          <a:p>
            <a:pPr marL="342900" indent="-342900">
              <a:buFont typeface="Arial" panose="020B0604020202020204" pitchFamily="34" charset="0"/>
              <a:buChar char="•"/>
            </a:pPr>
            <a:r>
              <a:rPr lang="en-US" sz="2400" dirty="0">
                <a:cs typeface="Times New Roman" panose="02020603050405020304" pitchFamily="18" charset="0"/>
              </a:rPr>
              <a:t>Data Preprocessing is a technique used to enhance the performance of data by transforming the raw data which has noise, missing attribute values, duplicate data etc., into understandable data. </a:t>
            </a:r>
          </a:p>
          <a:p>
            <a:pPr marL="342900" indent="-342900">
              <a:buFont typeface="Arial" panose="020B0604020202020204" pitchFamily="34" charset="0"/>
              <a:buChar char="•"/>
            </a:pPr>
            <a:r>
              <a:rPr lang="en-US" sz="2400" dirty="0">
                <a:cs typeface="Times New Roman" panose="02020603050405020304" pitchFamily="18" charset="0"/>
              </a:rPr>
              <a:t>Data preprocessing may have an impact on how the results of the final data processing are understood. </a:t>
            </a:r>
          </a:p>
          <a:p>
            <a:pPr marL="342900" indent="-342900">
              <a:buFont typeface="Arial" panose="020B0604020202020204" pitchFamily="34" charset="0"/>
              <a:buChar char="•"/>
            </a:pPr>
            <a:r>
              <a:rPr lang="en-US" sz="2400" dirty="0">
                <a:cs typeface="Times New Roman" panose="02020603050405020304" pitchFamily="18" charset="0"/>
              </a:rPr>
              <a:t>The quality of data can increase the performance of the models and the evaluation metrics values.</a:t>
            </a:r>
          </a:p>
          <a:p>
            <a:pPr marL="342900" indent="-342900">
              <a:buFont typeface="Arial" panose="020B0604020202020204" pitchFamily="34" charset="0"/>
              <a:buChar char="•"/>
            </a:pPr>
            <a:r>
              <a:rPr lang="en-US" sz="2400" dirty="0">
                <a:cs typeface="Times New Roman" panose="02020603050405020304" pitchFamily="18" charset="0"/>
              </a:rPr>
              <a:t>Data preprocessing techniques we used in this project are removing punctuations and </a:t>
            </a:r>
            <a:r>
              <a:rPr lang="en-US" sz="2400" dirty="0" err="1">
                <a:cs typeface="Times New Roman" panose="02020603050405020304" pitchFamily="18" charset="0"/>
              </a:rPr>
              <a:t>stopwords</a:t>
            </a:r>
            <a:r>
              <a:rPr lang="en-US" sz="2400" dirty="0">
                <a:cs typeface="Times New Roman" panose="02020603050405020304" pitchFamily="18" charset="0"/>
              </a:rPr>
              <a:t>, tokenization, lemmatization, stemming, etc.</a:t>
            </a:r>
          </a:p>
          <a:p>
            <a:endParaRPr lang="en-US" dirty="0"/>
          </a:p>
          <a:p>
            <a:endParaRPr lang="en-IN" dirty="0"/>
          </a:p>
        </p:txBody>
      </p:sp>
    </p:spTree>
    <p:extLst>
      <p:ext uri="{BB962C8B-B14F-4D97-AF65-F5344CB8AC3E}">
        <p14:creationId xmlns:p14="http://schemas.microsoft.com/office/powerpoint/2010/main" val="414534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0B7BA6-FDD1-448E-BF2D-6B4F19240EF1}"/>
              </a:ext>
            </a:extLst>
          </p:cNvPr>
          <p:cNvSpPr>
            <a:spLocks noGrp="1"/>
          </p:cNvSpPr>
          <p:nvPr>
            <p:ph type="body" sz="quarter" idx="10"/>
          </p:nvPr>
        </p:nvSpPr>
        <p:spPr>
          <a:xfrm>
            <a:off x="1017669" y="586142"/>
            <a:ext cx="9191559" cy="873442"/>
          </a:xfrm>
        </p:spPr>
        <p:txBody>
          <a:bodyPr/>
          <a:lstStyle/>
          <a:p>
            <a:r>
              <a:rPr lang="en-IN" sz="4800" dirty="0"/>
              <a:t>Sentiment-Based Annotation Result</a:t>
            </a:r>
          </a:p>
        </p:txBody>
      </p:sp>
      <p:sp>
        <p:nvSpPr>
          <p:cNvPr id="3" name="Text Placeholder 2">
            <a:extLst>
              <a:ext uri="{FF2B5EF4-FFF2-40B4-BE49-F238E27FC236}">
                <a16:creationId xmlns:a16="http://schemas.microsoft.com/office/drawing/2014/main" id="{12A0A173-E696-4FF5-9675-0D66B1479159}"/>
              </a:ext>
            </a:extLst>
          </p:cNvPr>
          <p:cNvSpPr>
            <a:spLocks noGrp="1"/>
          </p:cNvSpPr>
          <p:nvPr>
            <p:ph type="body" sz="quarter" idx="11"/>
          </p:nvPr>
        </p:nvSpPr>
        <p:spPr>
          <a:xfrm>
            <a:off x="1017669" y="1940773"/>
            <a:ext cx="9615765" cy="4167796"/>
          </a:xfrm>
        </p:spPr>
        <p:txBody>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Annotating the data for three times based on sentiment analysis in three different perspectives.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Annotation1     Annotation2          Annotation3          Result</a:t>
            </a:r>
          </a:p>
          <a:p>
            <a:pPr lvl="1"/>
            <a:r>
              <a:rPr lang="en-US" dirty="0">
                <a:latin typeface="Times New Roman" panose="02020603050405020304" pitchFamily="18" charset="0"/>
                <a:cs typeface="Times New Roman" panose="02020603050405020304" pitchFamily="18" charset="0"/>
              </a:rPr>
              <a:t>      Positive              </a:t>
            </a:r>
            <a:r>
              <a:rPr lang="en-US" dirty="0" err="1">
                <a:latin typeface="Times New Roman" panose="02020603050405020304" pitchFamily="18" charset="0"/>
                <a:cs typeface="Times New Roman" panose="02020603050405020304" pitchFamily="18" charset="0"/>
              </a:rPr>
              <a:t>Positive</a:t>
            </a:r>
            <a:r>
              <a:rPr lang="en-US" dirty="0">
                <a:latin typeface="Times New Roman" panose="02020603050405020304" pitchFamily="18" charset="0"/>
                <a:cs typeface="Times New Roman" panose="02020603050405020304" pitchFamily="18" charset="0"/>
              </a:rPr>
              <a:t>                Negative             Positive</a:t>
            </a:r>
          </a:p>
          <a:p>
            <a:pPr lvl="1"/>
            <a:r>
              <a:rPr lang="en-US" dirty="0">
                <a:latin typeface="Times New Roman" panose="02020603050405020304" pitchFamily="18" charset="0"/>
                <a:cs typeface="Times New Roman" panose="02020603050405020304" pitchFamily="18" charset="0"/>
              </a:rPr>
              <a:t>      Negative            </a:t>
            </a:r>
            <a:r>
              <a:rPr lang="en-US" dirty="0" err="1">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               Positive               Negative</a:t>
            </a:r>
          </a:p>
          <a:p>
            <a:pPr lvl="1"/>
            <a:r>
              <a:rPr lang="en-US" dirty="0">
                <a:latin typeface="Times New Roman" panose="02020603050405020304" pitchFamily="18" charset="0"/>
                <a:cs typeface="Times New Roman" panose="02020603050405020304" pitchFamily="18" charset="0"/>
              </a:rPr>
              <a:t>      Positive              Negative                Neutral               </a:t>
            </a:r>
            <a:r>
              <a:rPr lang="en-US" dirty="0" err="1">
                <a:latin typeface="Times New Roman" panose="02020603050405020304" pitchFamily="18" charset="0"/>
                <a:cs typeface="Times New Roman" panose="02020603050405020304" pitchFamily="18" charset="0"/>
              </a:rPr>
              <a:t>Neutral</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Positive              </a:t>
            </a:r>
            <a:r>
              <a:rPr lang="en-US" dirty="0" err="1">
                <a:latin typeface="Times New Roman" panose="02020603050405020304" pitchFamily="18" charset="0"/>
                <a:cs typeface="Times New Roman" panose="02020603050405020304" pitchFamily="18" charset="0"/>
              </a:rPr>
              <a:t>Positive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Positive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Positive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Negative            </a:t>
            </a:r>
            <a:r>
              <a:rPr lang="en-US" dirty="0" err="1">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Netural</a:t>
            </a:r>
            <a:r>
              <a:rPr lang="en-US" dirty="0">
                <a:latin typeface="Times New Roman" panose="02020603050405020304" pitchFamily="18" charset="0"/>
                <a:cs typeface="Times New Roman" panose="02020603050405020304" pitchFamily="18" charset="0"/>
              </a:rPr>
              <a:t>              Neutral                 </a:t>
            </a:r>
            <a:r>
              <a:rPr lang="en-US" dirty="0" err="1">
                <a:latin typeface="Times New Roman" panose="02020603050405020304" pitchFamily="18" charset="0"/>
                <a:cs typeface="Times New Roman" panose="02020603050405020304" pitchFamily="18" charset="0"/>
              </a:rPr>
              <a:t>Neutral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Neutral</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226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ED424D-EF09-4EC1-A276-4EAF65FCF33C}"/>
              </a:ext>
            </a:extLst>
          </p:cNvPr>
          <p:cNvSpPr>
            <a:spLocks noGrp="1"/>
          </p:cNvSpPr>
          <p:nvPr>
            <p:ph type="body" sz="quarter" idx="10"/>
          </p:nvPr>
        </p:nvSpPr>
        <p:spPr>
          <a:xfrm>
            <a:off x="659450" y="435314"/>
            <a:ext cx="8667750" cy="873442"/>
          </a:xfrm>
        </p:spPr>
        <p:txBody>
          <a:bodyPr/>
          <a:lstStyle/>
          <a:p>
            <a:r>
              <a:rPr lang="en-IN" sz="4800" dirty="0"/>
              <a:t>Pre-Processed Data</a:t>
            </a:r>
          </a:p>
        </p:txBody>
      </p:sp>
      <p:sp>
        <p:nvSpPr>
          <p:cNvPr id="3" name="Text Placeholder 2">
            <a:extLst>
              <a:ext uri="{FF2B5EF4-FFF2-40B4-BE49-F238E27FC236}">
                <a16:creationId xmlns:a16="http://schemas.microsoft.com/office/drawing/2014/main" id="{1021FB70-9CD7-4F5B-8A2F-E4C88F0CFF2B}"/>
              </a:ext>
            </a:extLst>
          </p:cNvPr>
          <p:cNvSpPr>
            <a:spLocks noGrp="1"/>
          </p:cNvSpPr>
          <p:nvPr>
            <p:ph type="body" sz="quarter" idx="11"/>
          </p:nvPr>
        </p:nvSpPr>
        <p:spPr>
          <a:xfrm>
            <a:off x="659450" y="1331591"/>
            <a:ext cx="9964558" cy="5276599"/>
          </a:xfrm>
        </p:spPr>
        <p:txBody>
          <a:bodyPr/>
          <a:lstStyle/>
          <a:p>
            <a:pPr marL="342900" indent="-342900">
              <a:buFont typeface="Arial" panose="020B0604020202020204" pitchFamily="34" charset="0"/>
              <a:buChar char="•"/>
            </a:pPr>
            <a:r>
              <a:rPr lang="en-US" sz="2400" dirty="0">
                <a:cs typeface="Times New Roman" panose="02020603050405020304" pitchFamily="18" charset="0"/>
              </a:rPr>
              <a:t>Regular expressions such as ^,$,\,{,},[,],(,),.,*,+,?,| are used for the advantage of matching with the strings. </a:t>
            </a:r>
          </a:p>
          <a:p>
            <a:pPr marL="342900" indent="-342900">
              <a:buFont typeface="Arial" panose="020B0604020202020204" pitchFamily="34" charset="0"/>
              <a:buChar char="•"/>
            </a:pPr>
            <a:r>
              <a:rPr lang="en-US" sz="2400" dirty="0">
                <a:cs typeface="Times New Roman" panose="02020603050405020304" pitchFamily="18" charset="0"/>
              </a:rPr>
              <a:t>These are used to verify the structure, extract substring from structured string, search, replace rearrange the string, splitting the string.</a:t>
            </a:r>
          </a:p>
          <a:p>
            <a:pPr marL="342900" indent="-342900">
              <a:buFont typeface="Arial" panose="020B0604020202020204" pitchFamily="34" charset="0"/>
              <a:buChar char="•"/>
            </a:pPr>
            <a:r>
              <a:rPr lang="en-US" sz="2400" dirty="0">
                <a:cs typeface="Times New Roman" panose="02020603050405020304" pitchFamily="18" charset="0"/>
              </a:rPr>
              <a:t>Example: emojis(</a:t>
            </a:r>
            <a:r>
              <a:rPr lang="en-US" sz="2400" b="0" dirty="0">
                <a:effectLst/>
              </a:rPr>
              <a:t>(?::|;|=)(?:-)?(?:\)|\(|D|P)</a:t>
            </a:r>
            <a:r>
              <a:rPr lang="en-US" sz="2400" dirty="0">
                <a:cs typeface="Times New Roman" panose="02020603050405020304" pitchFamily="18" charset="0"/>
              </a:rPr>
              <a:t>), </a:t>
            </a:r>
            <a:r>
              <a:rPr lang="en-US" sz="2400" dirty="0" err="1">
                <a:cs typeface="Times New Roman" panose="02020603050405020304" pitchFamily="18" charset="0"/>
              </a:rPr>
              <a:t>stopwords</a:t>
            </a:r>
            <a:r>
              <a:rPr lang="en-US" sz="2400" dirty="0">
                <a:cs typeface="Times New Roman" panose="02020603050405020304" pitchFamily="18" charset="0"/>
              </a:rPr>
              <a:t> punctuations.</a:t>
            </a:r>
          </a:p>
          <a:p>
            <a:endParaRPr lang="en-US" sz="2400" dirty="0">
              <a:cs typeface="Times New Roman" panose="02020603050405020304" pitchFamily="18" charset="0"/>
            </a:endParaRPr>
          </a:p>
          <a:p>
            <a:endParaRPr lang="en-IN" sz="2400" dirty="0"/>
          </a:p>
        </p:txBody>
      </p:sp>
    </p:spTree>
    <p:extLst>
      <p:ext uri="{BB962C8B-B14F-4D97-AF65-F5344CB8AC3E}">
        <p14:creationId xmlns:p14="http://schemas.microsoft.com/office/powerpoint/2010/main" val="3848594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0F9D10-B71B-4998-BCB7-4C00D7508A2A}"/>
              </a:ext>
            </a:extLst>
          </p:cNvPr>
          <p:cNvPicPr>
            <a:picLocks noChangeAspect="1"/>
          </p:cNvPicPr>
          <p:nvPr/>
        </p:nvPicPr>
        <p:blipFill>
          <a:blip r:embed="rId2"/>
          <a:stretch>
            <a:fillRect/>
          </a:stretch>
        </p:blipFill>
        <p:spPr>
          <a:xfrm>
            <a:off x="1102936" y="2007997"/>
            <a:ext cx="9986128" cy="3578647"/>
          </a:xfrm>
          <a:prstGeom prst="rect">
            <a:avLst/>
          </a:prstGeom>
        </p:spPr>
      </p:pic>
      <p:sp>
        <p:nvSpPr>
          <p:cNvPr id="6" name="TextBox 5">
            <a:extLst>
              <a:ext uri="{FF2B5EF4-FFF2-40B4-BE49-F238E27FC236}">
                <a16:creationId xmlns:a16="http://schemas.microsoft.com/office/drawing/2014/main" id="{582F8E00-2E2E-4595-B6E7-65B58D5542CE}"/>
              </a:ext>
            </a:extLst>
          </p:cNvPr>
          <p:cNvSpPr txBox="1"/>
          <p:nvPr/>
        </p:nvSpPr>
        <p:spPr>
          <a:xfrm>
            <a:off x="1216057" y="1399081"/>
            <a:ext cx="6674177" cy="369332"/>
          </a:xfrm>
          <a:prstGeom prst="rect">
            <a:avLst/>
          </a:prstGeom>
          <a:noFill/>
        </p:spPr>
        <p:txBody>
          <a:bodyPr wrap="square" rtlCol="0">
            <a:spAutoFit/>
          </a:bodyPr>
          <a:lstStyle/>
          <a:p>
            <a:r>
              <a:rPr lang="en-IN" dirty="0" err="1"/>
              <a:t>Dataframe</a:t>
            </a:r>
            <a:r>
              <a:rPr lang="en-IN" dirty="0"/>
              <a:t> after annotation of the aspect and cleaning the comments</a:t>
            </a:r>
          </a:p>
        </p:txBody>
      </p:sp>
    </p:spTree>
    <p:extLst>
      <p:ext uri="{BB962C8B-B14F-4D97-AF65-F5344CB8AC3E}">
        <p14:creationId xmlns:p14="http://schemas.microsoft.com/office/powerpoint/2010/main" val="107488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31ACC0-CAA9-473E-A102-776D649CDE92}"/>
              </a:ext>
            </a:extLst>
          </p:cNvPr>
          <p:cNvSpPr>
            <a:spLocks noGrp="1"/>
          </p:cNvSpPr>
          <p:nvPr>
            <p:ph type="body" sz="quarter" idx="10"/>
          </p:nvPr>
        </p:nvSpPr>
        <p:spPr>
          <a:xfrm>
            <a:off x="1762125" y="772161"/>
            <a:ext cx="8667750" cy="873442"/>
          </a:xfrm>
        </p:spPr>
        <p:txBody>
          <a:bodyPr/>
          <a:lstStyle/>
          <a:p>
            <a:r>
              <a:rPr lang="en-US" sz="4400" dirty="0"/>
              <a:t>Types of Machine Learning Models</a:t>
            </a:r>
            <a:endParaRPr lang="en-IN" sz="4400" dirty="0"/>
          </a:p>
        </p:txBody>
      </p:sp>
      <p:sp>
        <p:nvSpPr>
          <p:cNvPr id="3" name="Text Placeholder 2">
            <a:extLst>
              <a:ext uri="{FF2B5EF4-FFF2-40B4-BE49-F238E27FC236}">
                <a16:creationId xmlns:a16="http://schemas.microsoft.com/office/drawing/2014/main" id="{0F6C037B-D8E2-48E2-A495-DCCBC067A57F}"/>
              </a:ext>
            </a:extLst>
          </p:cNvPr>
          <p:cNvSpPr>
            <a:spLocks noGrp="1"/>
          </p:cNvSpPr>
          <p:nvPr>
            <p:ph type="body" sz="quarter" idx="11"/>
          </p:nvPr>
        </p:nvSpPr>
        <p:spPr>
          <a:xfrm>
            <a:off x="1762125" y="2204879"/>
            <a:ext cx="8667750" cy="2448241"/>
          </a:xfrm>
        </p:spPr>
        <p:txBody>
          <a:bodyPr/>
          <a:lstStyle/>
          <a:p>
            <a:r>
              <a:rPr lang="en-US" dirty="0"/>
              <a:t>Different types of Machine learning models:</a:t>
            </a:r>
          </a:p>
          <a:p>
            <a:pPr>
              <a:buFont typeface="Arial" panose="020B0604020202020204" pitchFamily="34" charset="0"/>
              <a:buChar char="•"/>
            </a:pPr>
            <a:r>
              <a:rPr lang="en-IN" dirty="0"/>
              <a:t>Classification Models</a:t>
            </a:r>
          </a:p>
          <a:p>
            <a:pPr>
              <a:buFont typeface="Arial" panose="020B0604020202020204" pitchFamily="34" charset="0"/>
              <a:buChar char="•"/>
            </a:pPr>
            <a:r>
              <a:rPr lang="en-IN" dirty="0"/>
              <a:t>Regression Models</a:t>
            </a:r>
          </a:p>
          <a:p>
            <a:pPr>
              <a:buFont typeface="Arial" panose="020B0604020202020204" pitchFamily="34" charset="0"/>
              <a:buChar char="•"/>
            </a:pPr>
            <a:r>
              <a:rPr lang="en-IN" dirty="0"/>
              <a:t>Clustering</a:t>
            </a:r>
          </a:p>
          <a:p>
            <a:pPr>
              <a:buFont typeface="Arial" panose="020B0604020202020204" pitchFamily="34" charset="0"/>
              <a:buChar char="•"/>
            </a:pPr>
            <a:r>
              <a:rPr lang="en-IN" dirty="0"/>
              <a:t>Dimensionality Reduction</a:t>
            </a:r>
          </a:p>
          <a:p>
            <a:pPr>
              <a:buFont typeface="Arial" panose="020B0604020202020204" pitchFamily="34" charset="0"/>
              <a:buChar char="•"/>
            </a:pPr>
            <a:r>
              <a:rPr lang="en-IN" dirty="0"/>
              <a:t>Deep Learning etc.</a:t>
            </a:r>
          </a:p>
          <a:p>
            <a:endParaRPr lang="en-IN" dirty="0"/>
          </a:p>
        </p:txBody>
      </p:sp>
    </p:spTree>
    <p:extLst>
      <p:ext uri="{BB962C8B-B14F-4D97-AF65-F5344CB8AC3E}">
        <p14:creationId xmlns:p14="http://schemas.microsoft.com/office/powerpoint/2010/main" val="2400073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E2C599-F255-4A90-B7C0-042FAC937740}"/>
              </a:ext>
            </a:extLst>
          </p:cNvPr>
          <p:cNvSpPr>
            <a:spLocks noGrp="1"/>
          </p:cNvSpPr>
          <p:nvPr>
            <p:ph type="body" sz="quarter" idx="10"/>
          </p:nvPr>
        </p:nvSpPr>
        <p:spPr>
          <a:xfrm>
            <a:off x="2092325" y="586143"/>
            <a:ext cx="8667750" cy="873442"/>
          </a:xfrm>
        </p:spPr>
        <p:txBody>
          <a:bodyPr/>
          <a:lstStyle/>
          <a:p>
            <a:r>
              <a:rPr lang="en-IN" dirty="0"/>
              <a:t>Model building</a:t>
            </a:r>
          </a:p>
        </p:txBody>
      </p:sp>
      <p:sp>
        <p:nvSpPr>
          <p:cNvPr id="3" name="Text Placeholder 2">
            <a:extLst>
              <a:ext uri="{FF2B5EF4-FFF2-40B4-BE49-F238E27FC236}">
                <a16:creationId xmlns:a16="http://schemas.microsoft.com/office/drawing/2014/main" id="{9F160760-0B53-43DD-8DE5-26DAD5530B34}"/>
              </a:ext>
            </a:extLst>
          </p:cNvPr>
          <p:cNvSpPr>
            <a:spLocks noGrp="1"/>
          </p:cNvSpPr>
          <p:nvPr>
            <p:ph type="body" sz="quarter" idx="11"/>
          </p:nvPr>
        </p:nvSpPr>
        <p:spPr>
          <a:xfrm>
            <a:off x="1291046" y="1695676"/>
            <a:ext cx="8667750" cy="2448241"/>
          </a:xfrm>
        </p:spPr>
        <p:txBody>
          <a:bodyPr/>
          <a:lstStyle/>
          <a:p>
            <a:r>
              <a:rPr lang="en-IN" dirty="0"/>
              <a:t>Constructed 5 traditional classification machine learning models for two iterations individually i.e., single-annotator input and best of 3-annotator input. The machines were trained on aspect and aspect sentiments in order to identify the sentiment of new aspects</a:t>
            </a:r>
          </a:p>
          <a:p>
            <a:r>
              <a:rPr lang="en-IN" dirty="0"/>
              <a:t>The 5 models constructed were:</a:t>
            </a:r>
          </a:p>
          <a:p>
            <a:pPr marL="342900" indent="-342900">
              <a:buAutoNum type="arabicPeriod"/>
            </a:pPr>
            <a:r>
              <a:rPr lang="en-IN" dirty="0"/>
              <a:t>Naïve-Bayes pipeline</a:t>
            </a:r>
          </a:p>
          <a:p>
            <a:pPr marL="342900" indent="-342900">
              <a:buAutoNum type="arabicPeriod"/>
            </a:pPr>
            <a:r>
              <a:rPr lang="en-IN" dirty="0"/>
              <a:t>SVM</a:t>
            </a:r>
          </a:p>
          <a:p>
            <a:pPr marL="342900" indent="-342900">
              <a:buAutoNum type="arabicPeriod"/>
            </a:pPr>
            <a:r>
              <a:rPr lang="en-IN" dirty="0"/>
              <a:t>Decision Trees</a:t>
            </a:r>
          </a:p>
          <a:p>
            <a:pPr marL="342900" indent="-342900">
              <a:buAutoNum type="arabicPeriod"/>
            </a:pPr>
            <a:r>
              <a:rPr lang="en-IN" dirty="0"/>
              <a:t>Random Forest</a:t>
            </a:r>
          </a:p>
          <a:p>
            <a:pPr marL="342900" indent="-342900">
              <a:buAutoNum type="arabicPeriod"/>
            </a:pPr>
            <a:r>
              <a:rPr lang="en-IN" dirty="0"/>
              <a:t>Logistic Regression</a:t>
            </a:r>
          </a:p>
          <a:p>
            <a:endParaRPr lang="en-IN" dirty="0"/>
          </a:p>
        </p:txBody>
      </p:sp>
    </p:spTree>
    <p:extLst>
      <p:ext uri="{BB962C8B-B14F-4D97-AF65-F5344CB8AC3E}">
        <p14:creationId xmlns:p14="http://schemas.microsoft.com/office/powerpoint/2010/main" val="1978088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9E01E3-5A29-403E-99B3-78E6307D724B}"/>
              </a:ext>
            </a:extLst>
          </p:cNvPr>
          <p:cNvSpPr>
            <a:spLocks noGrp="1"/>
          </p:cNvSpPr>
          <p:nvPr>
            <p:ph type="body" sz="quarter" idx="10"/>
          </p:nvPr>
        </p:nvSpPr>
        <p:spPr>
          <a:xfrm>
            <a:off x="1357034" y="586143"/>
            <a:ext cx="8667750" cy="873442"/>
          </a:xfrm>
        </p:spPr>
        <p:txBody>
          <a:bodyPr/>
          <a:lstStyle/>
          <a:p>
            <a:r>
              <a:rPr lang="en-IN" sz="5400" dirty="0"/>
              <a:t>Criterion for training models</a:t>
            </a:r>
          </a:p>
        </p:txBody>
      </p:sp>
      <p:sp>
        <p:nvSpPr>
          <p:cNvPr id="3" name="Text Placeholder 2">
            <a:extLst>
              <a:ext uri="{FF2B5EF4-FFF2-40B4-BE49-F238E27FC236}">
                <a16:creationId xmlns:a16="http://schemas.microsoft.com/office/drawing/2014/main" id="{345F2C0C-556A-49C1-B2E8-CB64DC19BBA6}"/>
              </a:ext>
            </a:extLst>
          </p:cNvPr>
          <p:cNvSpPr>
            <a:spLocks noGrp="1"/>
          </p:cNvSpPr>
          <p:nvPr>
            <p:ph type="body" sz="quarter" idx="11"/>
          </p:nvPr>
        </p:nvSpPr>
        <p:spPr>
          <a:xfrm>
            <a:off x="1357034" y="1808798"/>
            <a:ext cx="8667750" cy="2448241"/>
          </a:xfrm>
        </p:spPr>
        <p:txBody>
          <a:bodyPr/>
          <a:lstStyle/>
          <a:p>
            <a:r>
              <a:rPr lang="en-IN" dirty="0"/>
              <a:t>Train-Test split of the data was decided to be 70:30. </a:t>
            </a:r>
          </a:p>
          <a:p>
            <a:endParaRPr lang="en-IN" dirty="0"/>
          </a:p>
          <a:p>
            <a:r>
              <a:rPr lang="en-IN" dirty="0"/>
              <a:t>TF-IDF vectorizer was used to vectorise the aspect text. </a:t>
            </a:r>
          </a:p>
          <a:p>
            <a:endParaRPr lang="en-IN" dirty="0"/>
          </a:p>
          <a:p>
            <a:r>
              <a:rPr lang="en-IN" dirty="0"/>
              <a:t>Stratified 10-fold cross-validation was used to get a more realistic performance evaluation of the models.</a:t>
            </a:r>
          </a:p>
        </p:txBody>
      </p:sp>
    </p:spTree>
    <p:extLst>
      <p:ext uri="{BB962C8B-B14F-4D97-AF65-F5344CB8AC3E}">
        <p14:creationId xmlns:p14="http://schemas.microsoft.com/office/powerpoint/2010/main" val="1733601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9CC90E-0DB6-4147-8C01-599E33685E4F}"/>
              </a:ext>
            </a:extLst>
          </p:cNvPr>
          <p:cNvSpPr>
            <a:spLocks noGrp="1"/>
          </p:cNvSpPr>
          <p:nvPr>
            <p:ph type="body" sz="quarter" idx="10"/>
          </p:nvPr>
        </p:nvSpPr>
        <p:spPr>
          <a:xfrm>
            <a:off x="1762125" y="772161"/>
            <a:ext cx="8667750" cy="873442"/>
          </a:xfrm>
        </p:spPr>
        <p:txBody>
          <a:bodyPr/>
          <a:lstStyle/>
          <a:p>
            <a:r>
              <a:rPr lang="en-IN" dirty="0"/>
              <a:t>Metrics considered:</a:t>
            </a:r>
          </a:p>
        </p:txBody>
      </p:sp>
      <p:sp>
        <p:nvSpPr>
          <p:cNvPr id="3" name="Text Placeholder 2">
            <a:extLst>
              <a:ext uri="{FF2B5EF4-FFF2-40B4-BE49-F238E27FC236}">
                <a16:creationId xmlns:a16="http://schemas.microsoft.com/office/drawing/2014/main" id="{3F6496A4-1FCB-4C43-A5A1-4AFFAE6867A5}"/>
              </a:ext>
            </a:extLst>
          </p:cNvPr>
          <p:cNvSpPr>
            <a:spLocks noGrp="1"/>
          </p:cNvSpPr>
          <p:nvPr>
            <p:ph type="body" sz="quarter" idx="11"/>
          </p:nvPr>
        </p:nvSpPr>
        <p:spPr>
          <a:xfrm>
            <a:off x="1762125" y="2204879"/>
            <a:ext cx="8667750" cy="2448241"/>
          </a:xfrm>
        </p:spPr>
        <p:txBody>
          <a:bodyPr/>
          <a:lstStyle/>
          <a:p>
            <a:r>
              <a:rPr lang="en-IN" dirty="0"/>
              <a:t>Precision</a:t>
            </a:r>
          </a:p>
          <a:p>
            <a:r>
              <a:rPr lang="en-IN" dirty="0"/>
              <a:t>Recall</a:t>
            </a:r>
          </a:p>
          <a:p>
            <a:r>
              <a:rPr lang="en-IN" dirty="0"/>
              <a:t>F1-score</a:t>
            </a:r>
          </a:p>
          <a:p>
            <a:r>
              <a:rPr lang="en-IN" dirty="0"/>
              <a:t>Accuracy</a:t>
            </a:r>
          </a:p>
          <a:p>
            <a:r>
              <a:rPr lang="en-IN" dirty="0"/>
              <a:t>Confusion matrix</a:t>
            </a:r>
          </a:p>
        </p:txBody>
      </p:sp>
    </p:spTree>
    <p:extLst>
      <p:ext uri="{BB962C8B-B14F-4D97-AF65-F5344CB8AC3E}">
        <p14:creationId xmlns:p14="http://schemas.microsoft.com/office/powerpoint/2010/main" val="387392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4F143D81-803B-489E-AD8D-6FFDCD21C3A5}"/>
              </a:ext>
            </a:extLst>
          </p:cNvPr>
          <p:cNvPicPr>
            <a:picLocks noChangeAspect="1"/>
          </p:cNvPicPr>
          <p:nvPr/>
        </p:nvPicPr>
        <p:blipFill>
          <a:blip r:embed="rId2"/>
          <a:stretch>
            <a:fillRect/>
          </a:stretch>
        </p:blipFill>
        <p:spPr>
          <a:xfrm>
            <a:off x="853440" y="1019175"/>
            <a:ext cx="5072674" cy="4819650"/>
          </a:xfrm>
          <a:prstGeom prst="rect">
            <a:avLst/>
          </a:prstGeom>
        </p:spPr>
      </p:pic>
      <p:pic>
        <p:nvPicPr>
          <p:cNvPr id="5" name="Picture 4" descr="Table&#10;&#10;Description automatically generated">
            <a:extLst>
              <a:ext uri="{FF2B5EF4-FFF2-40B4-BE49-F238E27FC236}">
                <a16:creationId xmlns:a16="http://schemas.microsoft.com/office/drawing/2014/main" id="{F4FFE587-5717-4627-AE55-48548BBE9282}"/>
              </a:ext>
            </a:extLst>
          </p:cNvPr>
          <p:cNvPicPr>
            <a:picLocks noChangeAspect="1"/>
          </p:cNvPicPr>
          <p:nvPr/>
        </p:nvPicPr>
        <p:blipFill>
          <a:blip r:embed="rId3"/>
          <a:stretch>
            <a:fillRect/>
          </a:stretch>
        </p:blipFill>
        <p:spPr>
          <a:xfrm>
            <a:off x="6214007" y="1019175"/>
            <a:ext cx="4481494" cy="4819650"/>
          </a:xfrm>
          <a:prstGeom prst="rect">
            <a:avLst/>
          </a:prstGeom>
        </p:spPr>
      </p:pic>
    </p:spTree>
    <p:extLst>
      <p:ext uri="{BB962C8B-B14F-4D97-AF65-F5344CB8AC3E}">
        <p14:creationId xmlns:p14="http://schemas.microsoft.com/office/powerpoint/2010/main" val="387985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498862" y="1509968"/>
            <a:ext cx="8950129" cy="5145356"/>
          </a:xfrm>
        </p:spPr>
        <p:txBody>
          <a:bodyPr/>
          <a:lstStyle/>
          <a:p>
            <a:pPr algn="ctr"/>
            <a:r>
              <a:rPr lang="en-US" sz="4800" dirty="0"/>
              <a:t>What is Sentimental Analysis?</a:t>
            </a:r>
          </a:p>
          <a:p>
            <a:pPr algn="ctr"/>
            <a:endParaRPr lang="en-US" sz="1400" dirty="0"/>
          </a:p>
          <a:p>
            <a:pPr marL="571500" indent="-571500">
              <a:buFont typeface="Arial" panose="020B0604020202020204" pitchFamily="34" charset="0"/>
              <a:buChar char="•"/>
            </a:pPr>
            <a:r>
              <a:rPr lang="en-US" sz="2800" dirty="0"/>
              <a:t>The process of computationally identifying writer’s attitude from the opinions expressed in the form of text towards a particular topic </a:t>
            </a:r>
          </a:p>
          <a:p>
            <a:pPr marL="571500" indent="-571500">
              <a:buFont typeface="Arial" panose="020B0604020202020204" pitchFamily="34" charset="0"/>
              <a:buChar char="•"/>
            </a:pPr>
            <a:r>
              <a:rPr lang="en-US" sz="2800" dirty="0"/>
              <a:t>Types of sentimental analysis:</a:t>
            </a:r>
          </a:p>
          <a:p>
            <a:pPr marL="1028700" lvl="1" indent="-342900" algn="just"/>
            <a:r>
              <a:rPr lang="en-US" sz="2800" dirty="0"/>
              <a:t>	Fine-Grained</a:t>
            </a:r>
          </a:p>
          <a:p>
            <a:pPr marL="1028700" lvl="1" indent="-342900" algn="just"/>
            <a:r>
              <a:rPr lang="en-US" sz="2800" dirty="0"/>
              <a:t>	Aspect-Based</a:t>
            </a:r>
          </a:p>
          <a:p>
            <a:pPr marL="1028700" lvl="1" indent="-342900" algn="just"/>
            <a:r>
              <a:rPr lang="en-US" sz="2800" dirty="0"/>
              <a:t>	Emotion Detection</a:t>
            </a:r>
          </a:p>
          <a:p>
            <a:pPr marL="1028700" lvl="1" indent="-342900" algn="just"/>
            <a:r>
              <a:rPr lang="en-US" sz="2800" dirty="0"/>
              <a:t>	Intent Analysis</a:t>
            </a:r>
          </a:p>
          <a:p>
            <a:r>
              <a:rPr lang="en-US" sz="2400" dirty="0"/>
              <a:t>	</a:t>
            </a:r>
          </a:p>
        </p:txBody>
      </p:sp>
    </p:spTree>
    <p:extLst>
      <p:ext uri="{BB962C8B-B14F-4D97-AF65-F5344CB8AC3E}">
        <p14:creationId xmlns:p14="http://schemas.microsoft.com/office/powerpoint/2010/main" val="1509233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CC419792-D4E8-4DBA-92C5-D68624375E21}"/>
              </a:ext>
            </a:extLst>
          </p:cNvPr>
          <p:cNvPicPr>
            <a:picLocks noChangeAspect="1"/>
          </p:cNvPicPr>
          <p:nvPr/>
        </p:nvPicPr>
        <p:blipFill>
          <a:blip r:embed="rId2"/>
          <a:stretch>
            <a:fillRect/>
          </a:stretch>
        </p:blipFill>
        <p:spPr>
          <a:xfrm>
            <a:off x="643467" y="1344554"/>
            <a:ext cx="10905066" cy="4168891"/>
          </a:xfrm>
          <a:prstGeom prst="rect">
            <a:avLst/>
          </a:prstGeom>
        </p:spPr>
      </p:pic>
    </p:spTree>
    <p:extLst>
      <p:ext uri="{BB962C8B-B14F-4D97-AF65-F5344CB8AC3E}">
        <p14:creationId xmlns:p14="http://schemas.microsoft.com/office/powerpoint/2010/main" val="1672132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85E0D-47DD-4716-B9F3-2C8083D25137}"/>
              </a:ext>
            </a:extLst>
          </p:cNvPr>
          <p:cNvSpPr>
            <a:spLocks noGrp="1"/>
          </p:cNvSpPr>
          <p:nvPr>
            <p:ph type="body" sz="quarter" idx="10"/>
          </p:nvPr>
        </p:nvSpPr>
        <p:spPr>
          <a:xfrm>
            <a:off x="1028880" y="1508288"/>
            <a:ext cx="9153852" cy="873442"/>
          </a:xfrm>
        </p:spPr>
        <p:txBody>
          <a:bodyPr/>
          <a:lstStyle/>
          <a:p>
            <a:r>
              <a:rPr lang="en-IN" sz="4800" dirty="0" err="1"/>
              <a:t>Github</a:t>
            </a:r>
            <a:r>
              <a:rPr lang="en-IN" sz="4800" dirty="0"/>
              <a:t> Link: </a:t>
            </a:r>
            <a:r>
              <a:rPr lang="en-IN" sz="3200" dirty="0">
                <a:hlinkClick r:id="rId2"/>
              </a:rPr>
              <a:t>https://github.com/Sharath-11507563/Aspect-based-sentimental-analysis-on-Rulemaking-comments</a:t>
            </a:r>
            <a:r>
              <a:rPr lang="en-IN" sz="3200" dirty="0"/>
              <a:t> </a:t>
            </a:r>
          </a:p>
        </p:txBody>
      </p:sp>
      <p:sp>
        <p:nvSpPr>
          <p:cNvPr id="3" name="TextBox 2">
            <a:extLst>
              <a:ext uri="{FF2B5EF4-FFF2-40B4-BE49-F238E27FC236}">
                <a16:creationId xmlns:a16="http://schemas.microsoft.com/office/drawing/2014/main" id="{54F3FEC5-0AA0-4AC1-9EDA-AD9954C52B52}"/>
              </a:ext>
            </a:extLst>
          </p:cNvPr>
          <p:cNvSpPr txBox="1"/>
          <p:nvPr/>
        </p:nvSpPr>
        <p:spPr>
          <a:xfrm>
            <a:off x="1028880" y="3774332"/>
            <a:ext cx="6799634" cy="1754326"/>
          </a:xfrm>
          <a:prstGeom prst="rect">
            <a:avLst/>
          </a:prstGeom>
          <a:noFill/>
        </p:spPr>
        <p:txBody>
          <a:bodyPr wrap="square" rtlCol="0">
            <a:spAutoFit/>
          </a:bodyPr>
          <a:lstStyle/>
          <a:p>
            <a:r>
              <a:rPr lang="en-US" dirty="0"/>
              <a:t>Contributions: </a:t>
            </a:r>
          </a:p>
          <a:p>
            <a:pPr algn="l"/>
            <a:r>
              <a:rPr lang="en-US" sz="1800" b="1" dirty="0"/>
              <a:t>Sai Sharath Ponugubati- EDA and Model building</a:t>
            </a:r>
          </a:p>
          <a:p>
            <a:pPr algn="l"/>
            <a:r>
              <a:rPr lang="en-US" sz="1800" b="1" dirty="0" err="1"/>
              <a:t>Sravani</a:t>
            </a:r>
            <a:r>
              <a:rPr lang="en-US" sz="1800" b="1" dirty="0"/>
              <a:t> </a:t>
            </a:r>
            <a:r>
              <a:rPr lang="en-US" sz="1800" b="1" dirty="0" err="1"/>
              <a:t>Vangala</a:t>
            </a:r>
            <a:r>
              <a:rPr lang="en-US" sz="1800" b="1" dirty="0"/>
              <a:t> – Aspect identification and sentiment annotation</a:t>
            </a:r>
          </a:p>
          <a:p>
            <a:pPr algn="l"/>
            <a:r>
              <a:rPr lang="en-US" sz="1800" b="1" dirty="0" err="1"/>
              <a:t>Shreshta</a:t>
            </a:r>
            <a:r>
              <a:rPr lang="en-US" sz="1800" b="1" dirty="0"/>
              <a:t> </a:t>
            </a:r>
            <a:r>
              <a:rPr lang="en-US" sz="1800" b="1" dirty="0" err="1"/>
              <a:t>Poojala</a:t>
            </a:r>
            <a:r>
              <a:rPr lang="en-US" sz="1800" b="1" dirty="0"/>
              <a:t> – Aspect identification and sentiment annotation</a:t>
            </a:r>
          </a:p>
          <a:p>
            <a:pPr algn="l"/>
            <a:r>
              <a:rPr lang="en-US" sz="1800" b="1" dirty="0" err="1"/>
              <a:t>Mounica</a:t>
            </a:r>
            <a:r>
              <a:rPr lang="en-US" sz="1800" b="1" dirty="0"/>
              <a:t> </a:t>
            </a:r>
            <a:r>
              <a:rPr lang="en-US" sz="1800" b="1" dirty="0" err="1"/>
              <a:t>Satraboina</a:t>
            </a:r>
            <a:r>
              <a:rPr lang="en-US" sz="1800" b="1" dirty="0"/>
              <a:t> - Aspect identification and sentiment annotation</a:t>
            </a:r>
          </a:p>
          <a:p>
            <a:pPr algn="l"/>
            <a:r>
              <a:rPr lang="en-US" sz="1800" b="1" dirty="0" err="1"/>
              <a:t>Kazi</a:t>
            </a:r>
            <a:r>
              <a:rPr lang="en-US" sz="1800" b="1" dirty="0"/>
              <a:t> </a:t>
            </a:r>
            <a:r>
              <a:rPr lang="en-US" sz="1800" b="1" dirty="0" err="1"/>
              <a:t>Siddiquee</a:t>
            </a:r>
            <a:r>
              <a:rPr lang="en-US" b="1" dirty="0"/>
              <a:t> – Data Collection</a:t>
            </a:r>
            <a:endParaRPr lang="en-IN" dirty="0"/>
          </a:p>
        </p:txBody>
      </p:sp>
    </p:spTree>
    <p:extLst>
      <p:ext uri="{BB962C8B-B14F-4D97-AF65-F5344CB8AC3E}">
        <p14:creationId xmlns:p14="http://schemas.microsoft.com/office/powerpoint/2010/main" val="2263801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C4042A-364C-4494-B4E5-8621158A2E2B}"/>
              </a:ext>
            </a:extLst>
          </p:cNvPr>
          <p:cNvSpPr>
            <a:spLocks noGrp="1"/>
          </p:cNvSpPr>
          <p:nvPr>
            <p:ph type="body" sz="quarter" idx="10"/>
          </p:nvPr>
        </p:nvSpPr>
        <p:spPr>
          <a:xfrm>
            <a:off x="1432449" y="2624013"/>
            <a:ext cx="8667750" cy="873442"/>
          </a:xfrm>
        </p:spPr>
        <p:txBody>
          <a:bodyPr/>
          <a:lstStyle/>
          <a:p>
            <a:pPr algn="ctr"/>
            <a:r>
              <a:rPr lang="en-IN" sz="6600" b="1" dirty="0"/>
              <a:t>THANK YOU</a:t>
            </a:r>
          </a:p>
        </p:txBody>
      </p:sp>
    </p:spTree>
    <p:extLst>
      <p:ext uri="{BB962C8B-B14F-4D97-AF65-F5344CB8AC3E}">
        <p14:creationId xmlns:p14="http://schemas.microsoft.com/office/powerpoint/2010/main" val="244020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4755BB-661B-4E29-A046-6F07E2275051}"/>
              </a:ext>
            </a:extLst>
          </p:cNvPr>
          <p:cNvSpPr>
            <a:spLocks noGrp="1"/>
          </p:cNvSpPr>
          <p:nvPr>
            <p:ph type="body" sz="quarter" idx="10"/>
          </p:nvPr>
        </p:nvSpPr>
        <p:spPr>
          <a:xfrm>
            <a:off x="1347608" y="772161"/>
            <a:ext cx="8667750" cy="873442"/>
          </a:xfrm>
        </p:spPr>
        <p:txBody>
          <a:bodyPr/>
          <a:lstStyle/>
          <a:p>
            <a:r>
              <a:rPr lang="en-IN" sz="4800" dirty="0"/>
              <a:t>Data Collection </a:t>
            </a:r>
          </a:p>
        </p:txBody>
      </p:sp>
      <p:sp>
        <p:nvSpPr>
          <p:cNvPr id="3" name="Text Placeholder 2">
            <a:extLst>
              <a:ext uri="{FF2B5EF4-FFF2-40B4-BE49-F238E27FC236}">
                <a16:creationId xmlns:a16="http://schemas.microsoft.com/office/drawing/2014/main" id="{5EA6AB45-02BF-41AF-8A34-F5929C236BE2}"/>
              </a:ext>
            </a:extLst>
          </p:cNvPr>
          <p:cNvSpPr>
            <a:spLocks noGrp="1"/>
          </p:cNvSpPr>
          <p:nvPr>
            <p:ph type="body" sz="quarter" idx="11"/>
          </p:nvPr>
        </p:nvSpPr>
        <p:spPr>
          <a:xfrm>
            <a:off x="1347608" y="1644454"/>
            <a:ext cx="10369910" cy="5058003"/>
          </a:xfrm>
        </p:spPr>
        <p:txBody>
          <a:bodyPr/>
          <a:lstStyle/>
          <a:p>
            <a:pPr marL="285750" indent="-285750">
              <a:buFont typeface="Arial" panose="020B0604020202020204" pitchFamily="34" charset="0"/>
              <a:buChar char="•"/>
            </a:pPr>
            <a:r>
              <a:rPr lang="en-IN" sz="3200" dirty="0"/>
              <a:t>Our project is based on sentiment analysis on rulemaking comments. </a:t>
            </a:r>
          </a:p>
          <a:p>
            <a:pPr marL="285750" indent="-285750">
              <a:buFont typeface="Arial" panose="020B0604020202020204" pitchFamily="34" charset="0"/>
              <a:buChar char="•"/>
            </a:pPr>
            <a:r>
              <a:rPr lang="en-IN" sz="3200" dirty="0"/>
              <a:t>For this we are using the official Federal website of United States where the official regulations regarding all rules are updated and are available for public to review and comment their opinions and thoughts. </a:t>
            </a:r>
          </a:p>
          <a:p>
            <a:pPr marL="285750" indent="-285750">
              <a:buFont typeface="Arial" panose="020B0604020202020204" pitchFamily="34" charset="0"/>
              <a:buChar char="•"/>
            </a:pPr>
            <a:r>
              <a:rPr lang="en-IN" sz="3200" dirty="0"/>
              <a:t>The link for official website is: </a:t>
            </a:r>
            <a:r>
              <a:rPr lang="en-IN" sz="3200" dirty="0">
                <a:hlinkClick r:id="rId2"/>
              </a:rPr>
              <a:t>https://www.regulations.gov/</a:t>
            </a:r>
            <a:r>
              <a:rPr lang="en-IN" sz="3200" dirty="0"/>
              <a:t> </a:t>
            </a:r>
          </a:p>
        </p:txBody>
      </p:sp>
    </p:spTree>
    <p:extLst>
      <p:ext uri="{BB962C8B-B14F-4D97-AF65-F5344CB8AC3E}">
        <p14:creationId xmlns:p14="http://schemas.microsoft.com/office/powerpoint/2010/main" val="110380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9F8CB7-9972-4C32-9E0E-8D1A301BA051}"/>
              </a:ext>
            </a:extLst>
          </p:cNvPr>
          <p:cNvSpPr>
            <a:spLocks noGrp="1"/>
          </p:cNvSpPr>
          <p:nvPr>
            <p:ph type="body" sz="quarter" idx="10"/>
          </p:nvPr>
        </p:nvSpPr>
        <p:spPr>
          <a:xfrm>
            <a:off x="1149645" y="783268"/>
            <a:ext cx="8667750" cy="873442"/>
          </a:xfrm>
        </p:spPr>
        <p:txBody>
          <a:bodyPr/>
          <a:lstStyle/>
          <a:p>
            <a:r>
              <a:rPr lang="en-IN" sz="4400" dirty="0"/>
              <a:t>Data Collection – Continuation</a:t>
            </a:r>
          </a:p>
        </p:txBody>
      </p:sp>
      <p:sp>
        <p:nvSpPr>
          <p:cNvPr id="3" name="Text Placeholder 2">
            <a:extLst>
              <a:ext uri="{FF2B5EF4-FFF2-40B4-BE49-F238E27FC236}">
                <a16:creationId xmlns:a16="http://schemas.microsoft.com/office/drawing/2014/main" id="{24B4CEBB-625C-41C5-9631-17DAC4E697F1}"/>
              </a:ext>
            </a:extLst>
          </p:cNvPr>
          <p:cNvSpPr>
            <a:spLocks noGrp="1"/>
          </p:cNvSpPr>
          <p:nvPr>
            <p:ph type="body" sz="quarter" idx="11"/>
          </p:nvPr>
        </p:nvSpPr>
        <p:spPr>
          <a:xfrm>
            <a:off x="1149644" y="1733384"/>
            <a:ext cx="10454751" cy="3592760"/>
          </a:xfrm>
        </p:spPr>
        <p:txBody>
          <a:bodyPr/>
          <a:lstStyle/>
          <a:p>
            <a:pPr marL="285750" indent="-285750">
              <a:buFont typeface="Arial" panose="020B0604020202020204" pitchFamily="34" charset="0"/>
              <a:buChar char="•"/>
            </a:pPr>
            <a:r>
              <a:rPr lang="en-IN" sz="2400" dirty="0"/>
              <a:t>As there are very wide range of topics in the regulations data,  to concentrate on rich data quality, we chose to extract data related to a single topic. That topic is </a:t>
            </a:r>
            <a:r>
              <a:rPr lang="en-IN" sz="2400" dirty="0">
                <a:solidFill>
                  <a:srgbClr val="92D050"/>
                </a:solidFill>
              </a:rPr>
              <a:t>Tobacco Products</a:t>
            </a:r>
            <a:r>
              <a:rPr lang="en-IN" sz="2400" dirty="0"/>
              <a:t>. </a:t>
            </a:r>
          </a:p>
          <a:p>
            <a:pPr marL="285750" indent="-285750">
              <a:buFont typeface="Arial" panose="020B0604020202020204" pitchFamily="34" charset="0"/>
              <a:buChar char="•"/>
            </a:pPr>
            <a:r>
              <a:rPr lang="en-IN" sz="2400" dirty="0"/>
              <a:t>To access the data for web scraping, API authentication is required.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endParaRPr lang="en-IN" dirty="0"/>
          </a:p>
        </p:txBody>
      </p:sp>
      <p:graphicFrame>
        <p:nvGraphicFramePr>
          <p:cNvPr id="4" name="Diagram 3">
            <a:extLst>
              <a:ext uri="{FF2B5EF4-FFF2-40B4-BE49-F238E27FC236}">
                <a16:creationId xmlns:a16="http://schemas.microsoft.com/office/drawing/2014/main" id="{5376D724-555A-46E8-B48F-DED9D175BB5B}"/>
              </a:ext>
            </a:extLst>
          </p:cNvPr>
          <p:cNvGraphicFramePr/>
          <p:nvPr/>
        </p:nvGraphicFramePr>
        <p:xfrm>
          <a:off x="0" y="292947"/>
          <a:ext cx="3870960" cy="1271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07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B0D167E0-03ED-44BC-9BAF-39E87D88945C}"/>
                                            </p:graphicEl>
                                          </p:spTgt>
                                        </p:tgtEl>
                                        <p:attrNameLst>
                                          <p:attrName>style.visibility</p:attrName>
                                        </p:attrNameLst>
                                      </p:cBhvr>
                                      <p:to>
                                        <p:strVal val="visible"/>
                                      </p:to>
                                    </p:set>
                                    <p:anim calcmode="lin" valueType="num">
                                      <p:cBhvr additive="base">
                                        <p:cTn id="7" dur="500" fill="hold"/>
                                        <p:tgtEl>
                                          <p:spTgt spid="4">
                                            <p:graphicEl>
                                              <a:dgm id="{B0D167E0-03ED-44BC-9BAF-39E87D88945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B0D167E0-03ED-44BC-9BAF-39E87D88945C}"/>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BE2D8B03-89EC-4189-8428-F5E3F3025C12}"/>
                                            </p:graphicEl>
                                          </p:spTgt>
                                        </p:tgtEl>
                                        <p:attrNameLst>
                                          <p:attrName>style.visibility</p:attrName>
                                        </p:attrNameLst>
                                      </p:cBhvr>
                                      <p:to>
                                        <p:strVal val="visible"/>
                                      </p:to>
                                    </p:set>
                                    <p:anim calcmode="lin" valueType="num">
                                      <p:cBhvr additive="base">
                                        <p:cTn id="11" dur="500" fill="hold"/>
                                        <p:tgtEl>
                                          <p:spTgt spid="4">
                                            <p:graphicEl>
                                              <a:dgm id="{BE2D8B03-89EC-4189-8428-F5E3F3025C12}"/>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BE2D8B03-89EC-4189-8428-F5E3F3025C1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6F8DA68-6CDC-446E-AF71-78FBA78C3554}"/>
              </a:ext>
            </a:extLst>
          </p:cNvPr>
          <p:cNvGraphicFramePr/>
          <p:nvPr/>
        </p:nvGraphicFramePr>
        <p:xfrm>
          <a:off x="514699" y="1222743"/>
          <a:ext cx="10940422" cy="5539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1">
            <a:extLst>
              <a:ext uri="{FF2B5EF4-FFF2-40B4-BE49-F238E27FC236}">
                <a16:creationId xmlns:a16="http://schemas.microsoft.com/office/drawing/2014/main" id="{656E9CF7-1BB9-4064-92B1-9A2E36CC6E1B}"/>
              </a:ext>
            </a:extLst>
          </p:cNvPr>
          <p:cNvSpPr>
            <a:spLocks noGrp="1"/>
          </p:cNvSpPr>
          <p:nvPr>
            <p:ph type="body" sz="quarter" idx="10"/>
          </p:nvPr>
        </p:nvSpPr>
        <p:spPr>
          <a:xfrm>
            <a:off x="639282" y="187845"/>
            <a:ext cx="8667750" cy="873442"/>
          </a:xfrm>
        </p:spPr>
        <p:txBody>
          <a:bodyPr/>
          <a:lstStyle/>
          <a:p>
            <a:r>
              <a:rPr lang="en-IN" sz="4400" dirty="0"/>
              <a:t>Data Collection – Continuation</a:t>
            </a:r>
          </a:p>
        </p:txBody>
      </p:sp>
    </p:spTree>
    <p:extLst>
      <p:ext uri="{BB962C8B-B14F-4D97-AF65-F5344CB8AC3E}">
        <p14:creationId xmlns:p14="http://schemas.microsoft.com/office/powerpoint/2010/main" val="27578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graphicEl>
                                              <a:dgm id="{67F6597D-FC80-45D5-BAF2-49A22005B5AF}"/>
                                            </p:graphicEl>
                                          </p:spTgt>
                                        </p:tgtEl>
                                        <p:attrNameLst>
                                          <p:attrName>style.visibility</p:attrName>
                                        </p:attrNameLst>
                                      </p:cBhvr>
                                      <p:to>
                                        <p:strVal val="visible"/>
                                      </p:to>
                                    </p:set>
                                    <p:anim calcmode="lin" valueType="num">
                                      <p:cBhvr additive="base">
                                        <p:cTn id="7" dur="500" fill="hold"/>
                                        <p:tgtEl>
                                          <p:spTgt spid="5">
                                            <p:graphicEl>
                                              <a:dgm id="{67F6597D-FC80-45D5-BAF2-49A22005B5A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67F6597D-FC80-45D5-BAF2-49A22005B5AF}"/>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10988B6A-30EC-4077-85E5-6B9310E7C8F8}"/>
                                            </p:graphicEl>
                                          </p:spTgt>
                                        </p:tgtEl>
                                        <p:attrNameLst>
                                          <p:attrName>style.visibility</p:attrName>
                                        </p:attrNameLst>
                                      </p:cBhvr>
                                      <p:to>
                                        <p:strVal val="visible"/>
                                      </p:to>
                                    </p:set>
                                    <p:anim calcmode="lin" valueType="num">
                                      <p:cBhvr additive="base">
                                        <p:cTn id="11" dur="500" fill="hold"/>
                                        <p:tgtEl>
                                          <p:spTgt spid="5">
                                            <p:graphicEl>
                                              <a:dgm id="{10988B6A-30EC-4077-85E5-6B9310E7C8F8}"/>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10988B6A-30EC-4077-85E5-6B9310E7C8F8}"/>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CB0439A0-3020-4F47-AFED-5F361B165466}"/>
                                            </p:graphicEl>
                                          </p:spTgt>
                                        </p:tgtEl>
                                        <p:attrNameLst>
                                          <p:attrName>style.visibility</p:attrName>
                                        </p:attrNameLst>
                                      </p:cBhvr>
                                      <p:to>
                                        <p:strVal val="visible"/>
                                      </p:to>
                                    </p:set>
                                    <p:anim calcmode="lin" valueType="num">
                                      <p:cBhvr additive="base">
                                        <p:cTn id="17" dur="500" fill="hold"/>
                                        <p:tgtEl>
                                          <p:spTgt spid="5">
                                            <p:graphicEl>
                                              <a:dgm id="{CB0439A0-3020-4F47-AFED-5F361B165466}"/>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CB0439A0-3020-4F47-AFED-5F361B165466}"/>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graphicEl>
                                              <a:dgm id="{1AA96082-E629-4359-AA83-D59738E176B5}"/>
                                            </p:graphicEl>
                                          </p:spTgt>
                                        </p:tgtEl>
                                        <p:attrNameLst>
                                          <p:attrName>style.visibility</p:attrName>
                                        </p:attrNameLst>
                                      </p:cBhvr>
                                      <p:to>
                                        <p:strVal val="visible"/>
                                      </p:to>
                                    </p:set>
                                    <p:anim calcmode="lin" valueType="num">
                                      <p:cBhvr additive="base">
                                        <p:cTn id="23" dur="500" fill="hold"/>
                                        <p:tgtEl>
                                          <p:spTgt spid="5">
                                            <p:graphicEl>
                                              <a:dgm id="{1AA96082-E629-4359-AA83-D59738E176B5}"/>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graphicEl>
                                              <a:dgm id="{1AA96082-E629-4359-AA83-D59738E176B5}"/>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graphicEl>
                                              <a:dgm id="{84431E91-8D03-4390-AD0C-D331AA24B360}"/>
                                            </p:graphicEl>
                                          </p:spTgt>
                                        </p:tgtEl>
                                        <p:attrNameLst>
                                          <p:attrName>style.visibility</p:attrName>
                                        </p:attrNameLst>
                                      </p:cBhvr>
                                      <p:to>
                                        <p:strVal val="visible"/>
                                      </p:to>
                                    </p:set>
                                    <p:anim calcmode="lin" valueType="num">
                                      <p:cBhvr additive="base">
                                        <p:cTn id="29" dur="500" fill="hold"/>
                                        <p:tgtEl>
                                          <p:spTgt spid="5">
                                            <p:graphicEl>
                                              <a:dgm id="{84431E91-8D03-4390-AD0C-D331AA24B360}"/>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graphicEl>
                                              <a:dgm id="{84431E91-8D03-4390-AD0C-D331AA24B360}"/>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graphicEl>
                                              <a:dgm id="{6A4C9CD8-240C-429F-B257-E26A61B6B6C1}"/>
                                            </p:graphicEl>
                                          </p:spTgt>
                                        </p:tgtEl>
                                        <p:attrNameLst>
                                          <p:attrName>style.visibility</p:attrName>
                                        </p:attrNameLst>
                                      </p:cBhvr>
                                      <p:to>
                                        <p:strVal val="visible"/>
                                      </p:to>
                                    </p:set>
                                    <p:anim calcmode="lin" valueType="num">
                                      <p:cBhvr additive="base">
                                        <p:cTn id="33" dur="500" fill="hold"/>
                                        <p:tgtEl>
                                          <p:spTgt spid="5">
                                            <p:graphicEl>
                                              <a:dgm id="{6A4C9CD8-240C-429F-B257-E26A61B6B6C1}"/>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graphicEl>
                                              <a:dgm id="{6A4C9CD8-240C-429F-B257-E26A61B6B6C1}"/>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graphicEl>
                                              <a:dgm id="{7497F5C8-FC4F-4FAA-B7FB-7F03DEECF7AD}"/>
                                            </p:graphicEl>
                                          </p:spTgt>
                                        </p:tgtEl>
                                        <p:attrNameLst>
                                          <p:attrName>style.visibility</p:attrName>
                                        </p:attrNameLst>
                                      </p:cBhvr>
                                      <p:to>
                                        <p:strVal val="visible"/>
                                      </p:to>
                                    </p:set>
                                    <p:anim calcmode="lin" valueType="num">
                                      <p:cBhvr additive="base">
                                        <p:cTn id="39" dur="500" fill="hold"/>
                                        <p:tgtEl>
                                          <p:spTgt spid="5">
                                            <p:graphicEl>
                                              <a:dgm id="{7497F5C8-FC4F-4FAA-B7FB-7F03DEECF7AD}"/>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graphicEl>
                                              <a:dgm id="{7497F5C8-FC4F-4FAA-B7FB-7F03DEECF7AD}"/>
                                            </p:graphic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graphicEl>
                                              <a:dgm id="{E5618500-85BD-4D6A-AB78-83460BD76EBD}"/>
                                            </p:graphicEl>
                                          </p:spTgt>
                                        </p:tgtEl>
                                        <p:attrNameLst>
                                          <p:attrName>style.visibility</p:attrName>
                                        </p:attrNameLst>
                                      </p:cBhvr>
                                      <p:to>
                                        <p:strVal val="visible"/>
                                      </p:to>
                                    </p:set>
                                    <p:anim calcmode="lin" valueType="num">
                                      <p:cBhvr additive="base">
                                        <p:cTn id="45" dur="500" fill="hold"/>
                                        <p:tgtEl>
                                          <p:spTgt spid="5">
                                            <p:graphicEl>
                                              <a:dgm id="{E5618500-85BD-4D6A-AB78-83460BD76EBD}"/>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graphicEl>
                                              <a:dgm id="{E5618500-85BD-4D6A-AB78-83460BD76EBD}"/>
                                            </p:graphic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graphicEl>
                                              <a:dgm id="{6E2A0780-DB3D-4495-86AB-4169203AA4FB}"/>
                                            </p:graphicEl>
                                          </p:spTgt>
                                        </p:tgtEl>
                                        <p:attrNameLst>
                                          <p:attrName>style.visibility</p:attrName>
                                        </p:attrNameLst>
                                      </p:cBhvr>
                                      <p:to>
                                        <p:strVal val="visible"/>
                                      </p:to>
                                    </p:set>
                                    <p:anim calcmode="lin" valueType="num">
                                      <p:cBhvr additive="base">
                                        <p:cTn id="51" dur="500" fill="hold"/>
                                        <p:tgtEl>
                                          <p:spTgt spid="5">
                                            <p:graphicEl>
                                              <a:dgm id="{6E2A0780-DB3D-4495-86AB-4169203AA4FB}"/>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6E2A0780-DB3D-4495-86AB-4169203AA4FB}"/>
                                            </p:graphic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
                                            <p:graphicEl>
                                              <a:dgm id="{EE080CBF-2B59-420D-B7CC-A12D4A35C4C4}"/>
                                            </p:graphicEl>
                                          </p:spTgt>
                                        </p:tgtEl>
                                        <p:attrNameLst>
                                          <p:attrName>style.visibility</p:attrName>
                                        </p:attrNameLst>
                                      </p:cBhvr>
                                      <p:to>
                                        <p:strVal val="visible"/>
                                      </p:to>
                                    </p:set>
                                    <p:anim calcmode="lin" valueType="num">
                                      <p:cBhvr additive="base">
                                        <p:cTn id="55" dur="500" fill="hold"/>
                                        <p:tgtEl>
                                          <p:spTgt spid="5">
                                            <p:graphicEl>
                                              <a:dgm id="{EE080CBF-2B59-420D-B7CC-A12D4A35C4C4}"/>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EE080CBF-2B59-420D-B7CC-A12D4A35C4C4}"/>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1C55EFF7-E8EA-4847-910E-898943AF5066}"/>
                                            </p:graphicEl>
                                          </p:spTgt>
                                        </p:tgtEl>
                                        <p:attrNameLst>
                                          <p:attrName>style.visibility</p:attrName>
                                        </p:attrNameLst>
                                      </p:cBhvr>
                                      <p:to>
                                        <p:strVal val="visible"/>
                                      </p:to>
                                    </p:set>
                                    <p:anim calcmode="lin" valueType="num">
                                      <p:cBhvr additive="base">
                                        <p:cTn id="61" dur="500" fill="hold"/>
                                        <p:tgtEl>
                                          <p:spTgt spid="5">
                                            <p:graphicEl>
                                              <a:dgm id="{1C55EFF7-E8EA-4847-910E-898943AF506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1C55EFF7-E8EA-4847-910E-898943AF5066}"/>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25FC662D-87E9-48CC-9003-C418A608D44C}"/>
                                            </p:graphicEl>
                                          </p:spTgt>
                                        </p:tgtEl>
                                        <p:attrNameLst>
                                          <p:attrName>style.visibility</p:attrName>
                                        </p:attrNameLst>
                                      </p:cBhvr>
                                      <p:to>
                                        <p:strVal val="visible"/>
                                      </p:to>
                                    </p:set>
                                    <p:anim calcmode="lin" valueType="num">
                                      <p:cBhvr additive="base">
                                        <p:cTn id="67" dur="500" fill="hold"/>
                                        <p:tgtEl>
                                          <p:spTgt spid="5">
                                            <p:graphicEl>
                                              <a:dgm id="{25FC662D-87E9-48CC-9003-C418A608D44C}"/>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25FC662D-87E9-48CC-9003-C418A608D44C}"/>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ABF755B9-6E62-442D-8C63-1517419033E1}"/>
                                            </p:graphicEl>
                                          </p:spTgt>
                                        </p:tgtEl>
                                        <p:attrNameLst>
                                          <p:attrName>style.visibility</p:attrName>
                                        </p:attrNameLst>
                                      </p:cBhvr>
                                      <p:to>
                                        <p:strVal val="visible"/>
                                      </p:to>
                                    </p:set>
                                    <p:anim calcmode="lin" valueType="num">
                                      <p:cBhvr additive="base">
                                        <p:cTn id="73" dur="500" fill="hold"/>
                                        <p:tgtEl>
                                          <p:spTgt spid="5">
                                            <p:graphicEl>
                                              <a:dgm id="{ABF755B9-6E62-442D-8C63-1517419033E1}"/>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ABF755B9-6E62-442D-8C63-1517419033E1}"/>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
                                            <p:graphicEl>
                                              <a:dgm id="{D7AE6AE1-EC04-4C6C-A40B-876EF8D08D6F}"/>
                                            </p:graphicEl>
                                          </p:spTgt>
                                        </p:tgtEl>
                                        <p:attrNameLst>
                                          <p:attrName>style.visibility</p:attrName>
                                        </p:attrNameLst>
                                      </p:cBhvr>
                                      <p:to>
                                        <p:strVal val="visible"/>
                                      </p:to>
                                    </p:set>
                                    <p:anim calcmode="lin" valueType="num">
                                      <p:cBhvr additive="base">
                                        <p:cTn id="77" dur="500" fill="hold"/>
                                        <p:tgtEl>
                                          <p:spTgt spid="5">
                                            <p:graphicEl>
                                              <a:dgm id="{D7AE6AE1-EC04-4C6C-A40B-876EF8D08D6F}"/>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graphicEl>
                                              <a:dgm id="{D7AE6AE1-EC04-4C6C-A40B-876EF8D08D6F}"/>
                                            </p:graphic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
                                            <p:graphicEl>
                                              <a:dgm id="{D000A140-2F35-4BFE-9C08-03B96E65044F}"/>
                                            </p:graphicEl>
                                          </p:spTgt>
                                        </p:tgtEl>
                                        <p:attrNameLst>
                                          <p:attrName>style.visibility</p:attrName>
                                        </p:attrNameLst>
                                      </p:cBhvr>
                                      <p:to>
                                        <p:strVal val="visible"/>
                                      </p:to>
                                    </p:set>
                                    <p:anim calcmode="lin" valueType="num">
                                      <p:cBhvr additive="base">
                                        <p:cTn id="83" dur="500" fill="hold"/>
                                        <p:tgtEl>
                                          <p:spTgt spid="5">
                                            <p:graphicEl>
                                              <a:dgm id="{D000A140-2F35-4BFE-9C08-03B96E65044F}"/>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graphicEl>
                                              <a:dgm id="{D000A140-2F35-4BFE-9C08-03B96E65044F}"/>
                                            </p:graphic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
                                            <p:graphicEl>
                                              <a:dgm id="{87B64F45-469B-4A0A-BD03-2B388370BB6C}"/>
                                            </p:graphicEl>
                                          </p:spTgt>
                                        </p:tgtEl>
                                        <p:attrNameLst>
                                          <p:attrName>style.visibility</p:attrName>
                                        </p:attrNameLst>
                                      </p:cBhvr>
                                      <p:to>
                                        <p:strVal val="visible"/>
                                      </p:to>
                                    </p:set>
                                    <p:anim calcmode="lin" valueType="num">
                                      <p:cBhvr additive="base">
                                        <p:cTn id="89" dur="500" fill="hold"/>
                                        <p:tgtEl>
                                          <p:spTgt spid="5">
                                            <p:graphicEl>
                                              <a:dgm id="{87B64F45-469B-4A0A-BD03-2B388370BB6C}"/>
                                            </p:graphicEl>
                                          </p:spTgt>
                                        </p:tgtEl>
                                        <p:attrNameLst>
                                          <p:attrName>ppt_x</p:attrName>
                                        </p:attrNameLst>
                                      </p:cBhvr>
                                      <p:tavLst>
                                        <p:tav tm="0">
                                          <p:val>
                                            <p:strVal val="#ppt_x"/>
                                          </p:val>
                                        </p:tav>
                                        <p:tav tm="100000">
                                          <p:val>
                                            <p:strVal val="#ppt_x"/>
                                          </p:val>
                                        </p:tav>
                                      </p:tavLst>
                                    </p:anim>
                                    <p:anim calcmode="lin" valueType="num">
                                      <p:cBhvr additive="base">
                                        <p:cTn id="90" dur="500" fill="hold"/>
                                        <p:tgtEl>
                                          <p:spTgt spid="5">
                                            <p:graphicEl>
                                              <a:dgm id="{87B64F45-469B-4A0A-BD03-2B388370BB6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F83A985-4D53-471E-9ED9-CE4D0EA37BAF}"/>
              </a:ext>
            </a:extLst>
          </p:cNvPr>
          <p:cNvGraphicFramePr/>
          <p:nvPr/>
        </p:nvGraphicFramePr>
        <p:xfrm>
          <a:off x="585036" y="1705317"/>
          <a:ext cx="10910277" cy="457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655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graphicEl>
                                              <a:dgm id="{5EA67249-D81B-4223-B96A-8183C5D7FB03}"/>
                                            </p:graphicEl>
                                          </p:spTgt>
                                        </p:tgtEl>
                                        <p:attrNameLst>
                                          <p:attrName>style.visibility</p:attrName>
                                        </p:attrNameLst>
                                      </p:cBhvr>
                                      <p:to>
                                        <p:strVal val="visible"/>
                                      </p:to>
                                    </p:set>
                                    <p:anim calcmode="lin" valueType="num">
                                      <p:cBhvr additive="base">
                                        <p:cTn id="7" dur="500" fill="hold"/>
                                        <p:tgtEl>
                                          <p:spTgt spid="4">
                                            <p:graphicEl>
                                              <a:dgm id="{5EA67249-D81B-4223-B96A-8183C5D7FB0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5EA67249-D81B-4223-B96A-8183C5D7FB03}"/>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D1993D0B-FD85-4B43-A058-D4DFC1090D07}"/>
                                            </p:graphicEl>
                                          </p:spTgt>
                                        </p:tgtEl>
                                        <p:attrNameLst>
                                          <p:attrName>style.visibility</p:attrName>
                                        </p:attrNameLst>
                                      </p:cBhvr>
                                      <p:to>
                                        <p:strVal val="visible"/>
                                      </p:to>
                                    </p:set>
                                    <p:anim calcmode="lin" valueType="num">
                                      <p:cBhvr additive="base">
                                        <p:cTn id="11" dur="500" fill="hold"/>
                                        <p:tgtEl>
                                          <p:spTgt spid="4">
                                            <p:graphicEl>
                                              <a:dgm id="{D1993D0B-FD85-4B43-A058-D4DFC1090D07}"/>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D1993D0B-FD85-4B43-A058-D4DFC1090D07}"/>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graphicEl>
                                              <a:dgm id="{D24336A0-B9C9-4BE2-A13A-B96555D80596}"/>
                                            </p:graphicEl>
                                          </p:spTgt>
                                        </p:tgtEl>
                                        <p:attrNameLst>
                                          <p:attrName>style.visibility</p:attrName>
                                        </p:attrNameLst>
                                      </p:cBhvr>
                                      <p:to>
                                        <p:strVal val="visible"/>
                                      </p:to>
                                    </p:set>
                                    <p:anim calcmode="lin" valueType="num">
                                      <p:cBhvr additive="base">
                                        <p:cTn id="17" dur="500" fill="hold"/>
                                        <p:tgtEl>
                                          <p:spTgt spid="4">
                                            <p:graphicEl>
                                              <a:dgm id="{D24336A0-B9C9-4BE2-A13A-B96555D80596}"/>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D24336A0-B9C9-4BE2-A13A-B96555D80596}"/>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EE64CE6B-A522-4997-916E-3EADAE4973BC}"/>
                                            </p:graphicEl>
                                          </p:spTgt>
                                        </p:tgtEl>
                                        <p:attrNameLst>
                                          <p:attrName>style.visibility</p:attrName>
                                        </p:attrNameLst>
                                      </p:cBhvr>
                                      <p:to>
                                        <p:strVal val="visible"/>
                                      </p:to>
                                    </p:set>
                                    <p:anim calcmode="lin" valueType="num">
                                      <p:cBhvr additive="base">
                                        <p:cTn id="21" dur="500" fill="hold"/>
                                        <p:tgtEl>
                                          <p:spTgt spid="4">
                                            <p:graphicEl>
                                              <a:dgm id="{EE64CE6B-A522-4997-916E-3EADAE4973BC}"/>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EE64CE6B-A522-4997-916E-3EADAE4973BC}"/>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graphicEl>
                                              <a:dgm id="{D3549C69-6B94-45E6-AF6F-A13112AF356D}"/>
                                            </p:graphicEl>
                                          </p:spTgt>
                                        </p:tgtEl>
                                        <p:attrNameLst>
                                          <p:attrName>style.visibility</p:attrName>
                                        </p:attrNameLst>
                                      </p:cBhvr>
                                      <p:to>
                                        <p:strVal val="visible"/>
                                      </p:to>
                                    </p:set>
                                    <p:anim calcmode="lin" valueType="num">
                                      <p:cBhvr additive="base">
                                        <p:cTn id="27" dur="500" fill="hold"/>
                                        <p:tgtEl>
                                          <p:spTgt spid="4">
                                            <p:graphicEl>
                                              <a:dgm id="{D3549C69-6B94-45E6-AF6F-A13112AF356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D3549C69-6B94-45E6-AF6F-A13112AF356D}"/>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graphicEl>
                                              <a:dgm id="{29FF834C-B616-4981-BE80-7B8DB35066F8}"/>
                                            </p:graphicEl>
                                          </p:spTgt>
                                        </p:tgtEl>
                                        <p:attrNameLst>
                                          <p:attrName>style.visibility</p:attrName>
                                        </p:attrNameLst>
                                      </p:cBhvr>
                                      <p:to>
                                        <p:strVal val="visible"/>
                                      </p:to>
                                    </p:set>
                                    <p:anim calcmode="lin" valueType="num">
                                      <p:cBhvr additive="base">
                                        <p:cTn id="31" dur="500" fill="hold"/>
                                        <p:tgtEl>
                                          <p:spTgt spid="4">
                                            <p:graphicEl>
                                              <a:dgm id="{29FF834C-B616-4981-BE80-7B8DB35066F8}"/>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29FF834C-B616-4981-BE80-7B8DB35066F8}"/>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E87C6671-8492-4B41-8D8B-9A36568B774D}"/>
                                            </p:graphicEl>
                                          </p:spTgt>
                                        </p:tgtEl>
                                        <p:attrNameLst>
                                          <p:attrName>style.visibility</p:attrName>
                                        </p:attrNameLst>
                                      </p:cBhvr>
                                      <p:to>
                                        <p:strVal val="visible"/>
                                      </p:to>
                                    </p:set>
                                    <p:anim calcmode="lin" valueType="num">
                                      <p:cBhvr additive="base">
                                        <p:cTn id="37" dur="500" fill="hold"/>
                                        <p:tgtEl>
                                          <p:spTgt spid="4">
                                            <p:graphicEl>
                                              <a:dgm id="{E87C6671-8492-4B41-8D8B-9A36568B774D}"/>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E87C6671-8492-4B41-8D8B-9A36568B774D}"/>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8721C856-3694-4FC9-88B4-1D3346221FB1}"/>
                                            </p:graphicEl>
                                          </p:spTgt>
                                        </p:tgtEl>
                                        <p:attrNameLst>
                                          <p:attrName>style.visibility</p:attrName>
                                        </p:attrNameLst>
                                      </p:cBhvr>
                                      <p:to>
                                        <p:strVal val="visible"/>
                                      </p:to>
                                    </p:set>
                                    <p:anim calcmode="lin" valueType="num">
                                      <p:cBhvr additive="base">
                                        <p:cTn id="41" dur="500" fill="hold"/>
                                        <p:tgtEl>
                                          <p:spTgt spid="4">
                                            <p:graphicEl>
                                              <a:dgm id="{8721C856-3694-4FC9-88B4-1D3346221FB1}"/>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8721C856-3694-4FC9-88B4-1D3346221FB1}"/>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graphicEl>
                                              <a:dgm id="{7190E79A-A7EF-4614-9656-E5ACAE7F50A7}"/>
                                            </p:graphicEl>
                                          </p:spTgt>
                                        </p:tgtEl>
                                        <p:attrNameLst>
                                          <p:attrName>style.visibility</p:attrName>
                                        </p:attrNameLst>
                                      </p:cBhvr>
                                      <p:to>
                                        <p:strVal val="visible"/>
                                      </p:to>
                                    </p:set>
                                    <p:anim calcmode="lin" valueType="num">
                                      <p:cBhvr additive="base">
                                        <p:cTn id="47" dur="500" fill="hold"/>
                                        <p:tgtEl>
                                          <p:spTgt spid="4">
                                            <p:graphicEl>
                                              <a:dgm id="{7190E79A-A7EF-4614-9656-E5ACAE7F50A7}"/>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7190E79A-A7EF-4614-9656-E5ACAE7F50A7}"/>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graphicEl>
                                              <a:dgm id="{7B9DC47C-49C4-48EE-A84A-DFC113D7AC3D}"/>
                                            </p:graphicEl>
                                          </p:spTgt>
                                        </p:tgtEl>
                                        <p:attrNameLst>
                                          <p:attrName>style.visibility</p:attrName>
                                        </p:attrNameLst>
                                      </p:cBhvr>
                                      <p:to>
                                        <p:strVal val="visible"/>
                                      </p:to>
                                    </p:set>
                                    <p:anim calcmode="lin" valueType="num">
                                      <p:cBhvr additive="base">
                                        <p:cTn id="51" dur="500" fill="hold"/>
                                        <p:tgtEl>
                                          <p:spTgt spid="4">
                                            <p:graphicEl>
                                              <a:dgm id="{7B9DC47C-49C4-48EE-A84A-DFC113D7AC3D}"/>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graphicEl>
                                              <a:dgm id="{7B9DC47C-49C4-48EE-A84A-DFC113D7AC3D}"/>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graphicEl>
                                              <a:dgm id="{64E80064-566B-4CCC-AAED-355E904CD20D}"/>
                                            </p:graphicEl>
                                          </p:spTgt>
                                        </p:tgtEl>
                                        <p:attrNameLst>
                                          <p:attrName>style.visibility</p:attrName>
                                        </p:attrNameLst>
                                      </p:cBhvr>
                                      <p:to>
                                        <p:strVal val="visible"/>
                                      </p:to>
                                    </p:set>
                                    <p:anim calcmode="lin" valueType="num">
                                      <p:cBhvr additive="base">
                                        <p:cTn id="57" dur="500" fill="hold"/>
                                        <p:tgtEl>
                                          <p:spTgt spid="4">
                                            <p:graphicEl>
                                              <a:dgm id="{64E80064-566B-4CCC-AAED-355E904CD20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64E80064-566B-4CCC-AAED-355E904CD20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graphicEl>
                                              <a:dgm id="{DD0AF8C4-D8E5-4FBD-A663-0008D4FFEF87}"/>
                                            </p:graphicEl>
                                          </p:spTgt>
                                        </p:tgtEl>
                                        <p:attrNameLst>
                                          <p:attrName>style.visibility</p:attrName>
                                        </p:attrNameLst>
                                      </p:cBhvr>
                                      <p:to>
                                        <p:strVal val="visible"/>
                                      </p:to>
                                    </p:set>
                                    <p:anim calcmode="lin" valueType="num">
                                      <p:cBhvr additive="base">
                                        <p:cTn id="61" dur="500" fill="hold"/>
                                        <p:tgtEl>
                                          <p:spTgt spid="4">
                                            <p:graphicEl>
                                              <a:dgm id="{DD0AF8C4-D8E5-4FBD-A663-0008D4FFEF87}"/>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graphicEl>
                                              <a:dgm id="{DD0AF8C4-D8E5-4FBD-A663-0008D4FFEF8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9D5D89-079C-4AB4-8549-EAA1E64B74A8}"/>
              </a:ext>
            </a:extLst>
          </p:cNvPr>
          <p:cNvSpPr>
            <a:spLocks noGrp="1"/>
          </p:cNvSpPr>
          <p:nvPr>
            <p:ph type="body" sz="quarter" idx="10"/>
          </p:nvPr>
        </p:nvSpPr>
        <p:spPr>
          <a:xfrm>
            <a:off x="1225059" y="772161"/>
            <a:ext cx="8667750" cy="873442"/>
          </a:xfrm>
        </p:spPr>
        <p:txBody>
          <a:bodyPr/>
          <a:lstStyle/>
          <a:p>
            <a:r>
              <a:rPr lang="en-IN" sz="4800" dirty="0"/>
              <a:t>Data Collection - Continuation</a:t>
            </a:r>
          </a:p>
        </p:txBody>
      </p:sp>
      <p:sp>
        <p:nvSpPr>
          <p:cNvPr id="3" name="Text Placeholder 2">
            <a:extLst>
              <a:ext uri="{FF2B5EF4-FFF2-40B4-BE49-F238E27FC236}">
                <a16:creationId xmlns:a16="http://schemas.microsoft.com/office/drawing/2014/main" id="{3B4207A2-619E-4EB0-8EAD-8E89627A550B}"/>
              </a:ext>
            </a:extLst>
          </p:cNvPr>
          <p:cNvSpPr>
            <a:spLocks noGrp="1"/>
          </p:cNvSpPr>
          <p:nvPr>
            <p:ph type="body" sz="quarter" idx="11"/>
          </p:nvPr>
        </p:nvSpPr>
        <p:spPr>
          <a:xfrm>
            <a:off x="1225059" y="1884212"/>
            <a:ext cx="9191560" cy="4201627"/>
          </a:xfrm>
        </p:spPr>
        <p:txBody>
          <a:bodyPr/>
          <a:lstStyle/>
          <a:p>
            <a:r>
              <a:rPr lang="en-IN" sz="2400" dirty="0"/>
              <a:t>For every rulemaking regulation we have extracted the following attributes:</a:t>
            </a:r>
          </a:p>
          <a:p>
            <a:pPr marL="342900" indent="-342900">
              <a:buFont typeface="Arial" panose="020B0604020202020204" pitchFamily="34" charset="0"/>
              <a:buChar char="•"/>
            </a:pPr>
            <a:r>
              <a:rPr lang="en-IN" sz="2400" b="1" dirty="0" err="1"/>
              <a:t>Docket_Id</a:t>
            </a:r>
            <a:r>
              <a:rPr lang="en-IN" sz="2400" b="1" dirty="0"/>
              <a:t> : </a:t>
            </a:r>
            <a:r>
              <a:rPr lang="en-IN" sz="2400" dirty="0"/>
              <a:t>the unique identification alpha-numerical code for each regulation which can be used to extract details of that particular regulation.</a:t>
            </a:r>
          </a:p>
          <a:p>
            <a:pPr marL="342900" indent="-342900">
              <a:buFont typeface="Arial" panose="020B0604020202020204" pitchFamily="34" charset="0"/>
              <a:buChar char="•"/>
            </a:pPr>
            <a:r>
              <a:rPr lang="en-IN" sz="2400" b="1" dirty="0" err="1"/>
              <a:t>Comment_Id</a:t>
            </a:r>
            <a:r>
              <a:rPr lang="en-IN" sz="2400" b="1" dirty="0"/>
              <a:t> : </a:t>
            </a:r>
            <a:r>
              <a:rPr lang="en-IN" sz="2400" dirty="0"/>
              <a:t>the unique identification alpha-numerical code for each comment posted to the respective regulation. </a:t>
            </a:r>
          </a:p>
          <a:p>
            <a:pPr marL="342900" indent="-342900">
              <a:buFont typeface="Arial" panose="020B0604020202020204" pitchFamily="34" charset="0"/>
              <a:buChar char="•"/>
            </a:pPr>
            <a:r>
              <a:rPr lang="en-IN" sz="2400" b="1" dirty="0"/>
              <a:t>Comment :</a:t>
            </a:r>
            <a:r>
              <a:rPr lang="en-IN" sz="2400" dirty="0"/>
              <a:t> the posted individual public comments of that respective docket/regulation.</a:t>
            </a:r>
          </a:p>
          <a:p>
            <a:r>
              <a:rPr lang="en-IN" sz="2400" dirty="0"/>
              <a:t>The </a:t>
            </a:r>
            <a:r>
              <a:rPr lang="en-IN" sz="2400" dirty="0" err="1"/>
              <a:t>docket_id</a:t>
            </a:r>
            <a:r>
              <a:rPr lang="en-IN" sz="2400" dirty="0"/>
              <a:t> and </a:t>
            </a:r>
            <a:r>
              <a:rPr lang="en-IN" sz="2400" dirty="0" err="1"/>
              <a:t>comment_id</a:t>
            </a:r>
            <a:r>
              <a:rPr lang="en-IN" sz="2400" dirty="0"/>
              <a:t> are both unique from all the data.  </a:t>
            </a:r>
          </a:p>
        </p:txBody>
      </p:sp>
    </p:spTree>
    <p:extLst>
      <p:ext uri="{BB962C8B-B14F-4D97-AF65-F5344CB8AC3E}">
        <p14:creationId xmlns:p14="http://schemas.microsoft.com/office/powerpoint/2010/main" val="355186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3ECF60-DCD8-4646-8551-8A1AE81C64B7}"/>
              </a:ext>
            </a:extLst>
          </p:cNvPr>
          <p:cNvSpPr>
            <a:spLocks noGrp="1"/>
          </p:cNvSpPr>
          <p:nvPr>
            <p:ph type="body" sz="quarter" idx="10"/>
          </p:nvPr>
        </p:nvSpPr>
        <p:spPr>
          <a:xfrm>
            <a:off x="951682" y="520155"/>
            <a:ext cx="8667750" cy="873442"/>
          </a:xfrm>
        </p:spPr>
        <p:txBody>
          <a:bodyPr/>
          <a:lstStyle/>
          <a:p>
            <a:r>
              <a:rPr lang="en-IN" sz="4400" dirty="0"/>
              <a:t>Rulemaking Regulations Scraped</a:t>
            </a:r>
          </a:p>
        </p:txBody>
      </p:sp>
      <p:sp>
        <p:nvSpPr>
          <p:cNvPr id="3" name="Text Placeholder 2">
            <a:extLst>
              <a:ext uri="{FF2B5EF4-FFF2-40B4-BE49-F238E27FC236}">
                <a16:creationId xmlns:a16="http://schemas.microsoft.com/office/drawing/2014/main" id="{68214FC8-9BC7-4E09-A6C8-BEB55631805A}"/>
              </a:ext>
            </a:extLst>
          </p:cNvPr>
          <p:cNvSpPr>
            <a:spLocks noGrp="1"/>
          </p:cNvSpPr>
          <p:nvPr>
            <p:ph type="body" sz="quarter" idx="11"/>
          </p:nvPr>
        </p:nvSpPr>
        <p:spPr>
          <a:xfrm>
            <a:off x="951682" y="1582553"/>
            <a:ext cx="10492458" cy="5129332"/>
          </a:xfrm>
        </p:spPr>
        <p:txBody>
          <a:bodyPr/>
          <a:lstStyle/>
          <a:p>
            <a:r>
              <a:rPr lang="en-IN" b="1" dirty="0"/>
              <a:t>FDA-2010-D-0277</a:t>
            </a:r>
            <a:r>
              <a:rPr lang="en-IN" dirty="0"/>
              <a:t>- </a:t>
            </a:r>
            <a:r>
              <a:rPr lang="en-US" dirty="0"/>
              <a:t>Compliance with Regulations Restricting the Sale and Distribution of Cigarettes and Smokeless Tobacco To Protect Children and Adolescents; Availability</a:t>
            </a:r>
            <a:endParaRPr lang="en-IN" dirty="0"/>
          </a:p>
          <a:p>
            <a:r>
              <a:rPr lang="en-IN" b="1" dirty="0"/>
              <a:t>FDA-2010-N-0136</a:t>
            </a:r>
            <a:r>
              <a:rPr lang="en-IN" dirty="0"/>
              <a:t>- </a:t>
            </a:r>
            <a:r>
              <a:rPr lang="en-US" dirty="0"/>
              <a:t>Implementation of the Family Smoking Prevention and Tobacco Control Act Request for Comments</a:t>
            </a:r>
            <a:endParaRPr lang="en-IN" dirty="0"/>
          </a:p>
          <a:p>
            <a:r>
              <a:rPr lang="pt-BR" b="1" dirty="0"/>
              <a:t>FDA-2010-N-0568</a:t>
            </a:r>
            <a:r>
              <a:rPr lang="pt-BR" dirty="0"/>
              <a:t> – </a:t>
            </a:r>
            <a:r>
              <a:rPr lang="en-US" dirty="0"/>
              <a:t>Required Warnings for Cigarette Packages &amp; Advertisements</a:t>
            </a:r>
            <a:endParaRPr lang="pt-BR" dirty="0"/>
          </a:p>
          <a:p>
            <a:r>
              <a:rPr lang="pt-BR" b="1" dirty="0"/>
              <a:t>FDA-2011-N-0493</a:t>
            </a:r>
            <a:r>
              <a:rPr lang="pt-BR" dirty="0"/>
              <a:t> – </a:t>
            </a:r>
            <a:r>
              <a:rPr lang="en-US" dirty="0"/>
              <a:t>Regulations Restricting the Sale and Distribution of Cigarettes and Smokeless Tobacco to Protect Children and Adolescents</a:t>
            </a:r>
            <a:endParaRPr lang="pt-BR" dirty="0"/>
          </a:p>
          <a:p>
            <a:r>
              <a:rPr lang="pt-BR" b="1" dirty="0"/>
              <a:t>FDA-2012-N-0977</a:t>
            </a:r>
            <a:r>
              <a:rPr lang="pt-BR" dirty="0"/>
              <a:t> – </a:t>
            </a:r>
            <a:r>
              <a:rPr lang="en-US" dirty="0"/>
              <a:t>Standards for Pipe Tobacco and Roll-Your-Own Tobacco</a:t>
            </a:r>
            <a:endParaRPr lang="pt-BR" dirty="0"/>
          </a:p>
          <a:p>
            <a:r>
              <a:rPr lang="pt-BR" b="1" dirty="0"/>
              <a:t>FDA-2013-N-0227 </a:t>
            </a:r>
            <a:r>
              <a:rPr lang="pt-BR" dirty="0"/>
              <a:t>– </a:t>
            </a:r>
            <a:r>
              <a:rPr lang="en-US" dirty="0"/>
              <a:t>Tobacco Product Manufacturing Practice; Establishment of a Public Docket</a:t>
            </a:r>
            <a:endParaRPr lang="pt-BR" dirty="0"/>
          </a:p>
          <a:p>
            <a:r>
              <a:rPr lang="pt-BR" b="1" dirty="0"/>
              <a:t>FDA-2013-N-0521 </a:t>
            </a:r>
            <a:r>
              <a:rPr lang="pt-BR" dirty="0"/>
              <a:t>– </a:t>
            </a:r>
            <a:r>
              <a:rPr lang="en-US" dirty="0"/>
              <a:t>Menthol in Cigarettes, Tobacco Products; Request for Comments</a:t>
            </a:r>
            <a:endParaRPr lang="pt-BR" dirty="0"/>
          </a:p>
          <a:p>
            <a:r>
              <a:rPr lang="pt-BR" b="1" dirty="0"/>
              <a:t>FDA-2015-N-2002</a:t>
            </a:r>
            <a:r>
              <a:rPr lang="pt-BR" dirty="0"/>
              <a:t> – </a:t>
            </a:r>
            <a:r>
              <a:rPr lang="en-US" dirty="0"/>
              <a:t>Clarification of When Products Made or Derived From Tobacco Are Regulated as Drugs, Devices, or Combination Products</a:t>
            </a:r>
            <a:endParaRPr lang="pt-BR" dirty="0"/>
          </a:p>
          <a:p>
            <a:r>
              <a:rPr lang="pt-BR" b="1" dirty="0"/>
              <a:t>FDA-2019-N-2854 </a:t>
            </a:r>
            <a:r>
              <a:rPr lang="pt-BR" dirty="0"/>
              <a:t>- </a:t>
            </a:r>
            <a:r>
              <a:rPr lang="en-US" dirty="0"/>
              <a:t>Premarket Tobacco Product Applications and Recordkeeping Requirements</a:t>
            </a:r>
            <a:endParaRPr lang="en-IN" dirty="0"/>
          </a:p>
        </p:txBody>
      </p:sp>
    </p:spTree>
    <p:extLst>
      <p:ext uri="{BB962C8B-B14F-4D97-AF65-F5344CB8AC3E}">
        <p14:creationId xmlns:p14="http://schemas.microsoft.com/office/powerpoint/2010/main" val="2226613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1740</Words>
  <Application>Microsoft Office PowerPoint</Application>
  <PresentationFormat>Widescreen</PresentationFormat>
  <Paragraphs>186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Regular</vt:lpstr>
      <vt:lpstr>Helvetica</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Ponugubati, Sai Sharath</cp:lastModifiedBy>
  <cp:revision>53</cp:revision>
  <cp:lastPrinted>2019-10-14T17:07:34Z</cp:lastPrinted>
  <dcterms:created xsi:type="dcterms:W3CDTF">2019-07-08T18:39:15Z</dcterms:created>
  <dcterms:modified xsi:type="dcterms:W3CDTF">2022-01-31T21:12:36Z</dcterms:modified>
</cp:coreProperties>
</file>