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83" r:id="rId2"/>
    <p:sldId id="547" r:id="rId3"/>
    <p:sldId id="546" r:id="rId4"/>
    <p:sldId id="548" r:id="rId5"/>
    <p:sldId id="549" r:id="rId6"/>
    <p:sldId id="550" r:id="rId7"/>
    <p:sldId id="551" r:id="rId8"/>
    <p:sldId id="552" r:id="rId9"/>
    <p:sldId id="553" r:id="rId10"/>
    <p:sldId id="554" r:id="rId11"/>
    <p:sldId id="555" r:id="rId12"/>
    <p:sldId id="556" r:id="rId13"/>
    <p:sldId id="557" r:id="rId14"/>
    <p:sldId id="558" r:id="rId15"/>
    <p:sldId id="559" r:id="rId16"/>
    <p:sldId id="3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96"/>
  </p:normalViewPr>
  <p:slideViewPr>
    <p:cSldViewPr snapToGrid="0" snapToObjects="1">
      <p:cViewPr varScale="1">
        <p:scale>
          <a:sx n="82" d="100"/>
          <a:sy n="82" d="100"/>
        </p:scale>
        <p:origin x="230"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11-10-2022</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11-10-2022</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118682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10/11/2022</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10/11/2022</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10/11/2022</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10/11/2022</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10/11/2022</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10/11/2022</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10/11/2022</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10/11/2022</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10/11/2022</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10/11/2022</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10/11/2022</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10/11/2022</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a:xfrm>
            <a:off x="4115" y="4116"/>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computer science &amp; engineering </a:t>
            </a:r>
          </a:p>
          <a:p>
            <a:pPr lvl="0">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itle 1"/>
          <p:cNvSpPr txBox="1">
            <a:spLocks noChangeArrowheads="1"/>
          </p:cNvSpPr>
          <p:nvPr/>
        </p:nvSpPr>
        <p:spPr>
          <a:xfrm>
            <a:off x="4115" y="6420156"/>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2" name="Picture 1">
            <a:extLst>
              <a:ext uri="{FF2B5EF4-FFF2-40B4-BE49-F238E27FC236}">
                <a16:creationId xmlns:a16="http://schemas.microsoft.com/office/drawing/2014/main" id="{50685537-A6E8-4FD9-AFFF-C20D3D261670}"/>
              </a:ext>
            </a:extLst>
          </p:cNvPr>
          <p:cNvPicPr>
            <a:picLocks noChangeAspect="1"/>
          </p:cNvPicPr>
          <p:nvPr/>
        </p:nvPicPr>
        <p:blipFill>
          <a:blip r:embed="rId2"/>
          <a:stretch>
            <a:fillRect/>
          </a:stretch>
        </p:blipFill>
        <p:spPr>
          <a:xfrm>
            <a:off x="0" y="-29497"/>
            <a:ext cx="1504949" cy="942333"/>
          </a:xfrm>
          <a:prstGeom prst="rect">
            <a:avLst/>
          </a:prstGeom>
        </p:spPr>
      </p:pic>
      <p:sp>
        <p:nvSpPr>
          <p:cNvPr id="12" name="Subtitle 2">
            <a:extLst>
              <a:ext uri="{FF2B5EF4-FFF2-40B4-BE49-F238E27FC236}">
                <a16:creationId xmlns:a16="http://schemas.microsoft.com/office/drawing/2014/main" id="{1F9CF725-B66A-46A6-A464-3FEEE53CC457}"/>
              </a:ext>
            </a:extLst>
          </p:cNvPr>
          <p:cNvSpPr txBox="1">
            <a:spLocks/>
          </p:cNvSpPr>
          <p:nvPr/>
        </p:nvSpPr>
        <p:spPr>
          <a:xfrm>
            <a:off x="3835636" y="2001571"/>
            <a:ext cx="4245422" cy="134628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indent="0" algn="ctr">
              <a:buNone/>
            </a:pPr>
            <a:r>
              <a:rPr lang="en-US" sz="2000" b="1" dirty="0">
                <a:solidFill>
                  <a:schemeClr val="tx1"/>
                </a:solidFill>
                <a:latin typeface="New Roman"/>
              </a:rPr>
              <a:t> </a:t>
            </a:r>
          </a:p>
        </p:txBody>
      </p:sp>
      <p:pic>
        <p:nvPicPr>
          <p:cNvPr id="15" name="Picture 14">
            <a:extLst>
              <a:ext uri="{FF2B5EF4-FFF2-40B4-BE49-F238E27FC236}">
                <a16:creationId xmlns:a16="http://schemas.microsoft.com/office/drawing/2014/main" id="{D7DAB1B5-0826-4683-84CF-4BBA80A90E3F}"/>
              </a:ext>
            </a:extLst>
          </p:cNvPr>
          <p:cNvPicPr>
            <a:picLocks noChangeAspect="1"/>
          </p:cNvPicPr>
          <p:nvPr/>
        </p:nvPicPr>
        <p:blipFill>
          <a:blip r:embed="rId2"/>
          <a:stretch>
            <a:fillRect/>
          </a:stretch>
        </p:blipFill>
        <p:spPr>
          <a:xfrm>
            <a:off x="10691165" y="-13321"/>
            <a:ext cx="1504949" cy="942333"/>
          </a:xfrm>
          <a:prstGeom prst="rect">
            <a:avLst/>
          </a:prstGeom>
        </p:spPr>
      </p:pic>
      <p:sp>
        <p:nvSpPr>
          <p:cNvPr id="13" name="Rectangle 12">
            <a:extLst>
              <a:ext uri="{FF2B5EF4-FFF2-40B4-BE49-F238E27FC236}">
                <a16:creationId xmlns:a16="http://schemas.microsoft.com/office/drawing/2014/main" id="{FC8F82AC-5BAD-4963-91CE-DBC716938FCF}"/>
              </a:ext>
            </a:extLst>
          </p:cNvPr>
          <p:cNvSpPr/>
          <p:nvPr/>
        </p:nvSpPr>
        <p:spPr>
          <a:xfrm>
            <a:off x="1112838" y="4092575"/>
            <a:ext cx="5810250" cy="1349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rgbClr val="0070C0"/>
                </a:solidFill>
                <a:latin typeface="Roman"/>
              </a:rPr>
              <a:t>Team Members are:-</a:t>
            </a:r>
          </a:p>
          <a:p>
            <a:pPr>
              <a:defRPr/>
            </a:pPr>
            <a:r>
              <a:rPr lang="en-US" dirty="0">
                <a:solidFill>
                  <a:srgbClr val="002060"/>
                </a:solidFill>
                <a:latin typeface="Roman"/>
              </a:rPr>
              <a:t>1:-</a:t>
            </a:r>
            <a:r>
              <a:rPr lang="en-US" dirty="0" err="1">
                <a:solidFill>
                  <a:srgbClr val="002060"/>
                </a:solidFill>
                <a:latin typeface="Roman"/>
              </a:rPr>
              <a:t>Shivam</a:t>
            </a:r>
            <a:r>
              <a:rPr lang="en-US" dirty="0">
                <a:solidFill>
                  <a:srgbClr val="002060"/>
                </a:solidFill>
                <a:latin typeface="Roman"/>
              </a:rPr>
              <a:t> Pandey 21SCSE1010177</a:t>
            </a:r>
          </a:p>
          <a:p>
            <a:pPr>
              <a:defRPr/>
            </a:pPr>
            <a:r>
              <a:rPr lang="en-US" dirty="0">
                <a:solidFill>
                  <a:srgbClr val="002060"/>
                </a:solidFill>
                <a:latin typeface="Roman"/>
              </a:rPr>
              <a:t>2:-</a:t>
            </a:r>
            <a:r>
              <a:rPr lang="en-US" dirty="0" err="1">
                <a:solidFill>
                  <a:srgbClr val="002060"/>
                </a:solidFill>
                <a:latin typeface="Roman"/>
              </a:rPr>
              <a:t>Ayush</a:t>
            </a:r>
            <a:r>
              <a:rPr lang="en-US" dirty="0">
                <a:solidFill>
                  <a:srgbClr val="002060"/>
                </a:solidFill>
                <a:latin typeface="Roman"/>
              </a:rPr>
              <a:t> Gupta     21SCSE1300004</a:t>
            </a:r>
          </a:p>
          <a:p>
            <a:pPr>
              <a:defRPr/>
            </a:pPr>
            <a:r>
              <a:rPr lang="en-US" dirty="0">
                <a:solidFill>
                  <a:srgbClr val="002060"/>
                </a:solidFill>
                <a:latin typeface="Roman"/>
              </a:rPr>
              <a:t>3:-Yuvraj Sharma  21SCSE1011317</a:t>
            </a:r>
          </a:p>
          <a:p>
            <a:pPr>
              <a:defRPr/>
            </a:pPr>
            <a:r>
              <a:rPr lang="en-US" dirty="0">
                <a:solidFill>
                  <a:srgbClr val="002060"/>
                </a:solidFill>
                <a:latin typeface="Roman"/>
              </a:rPr>
              <a:t>4:-</a:t>
            </a:r>
            <a:r>
              <a:rPr lang="en-US" dirty="0" err="1">
                <a:solidFill>
                  <a:srgbClr val="002060"/>
                </a:solidFill>
                <a:latin typeface="Roman"/>
              </a:rPr>
              <a:t>Sparsh</a:t>
            </a:r>
            <a:r>
              <a:rPr lang="en-US" dirty="0">
                <a:solidFill>
                  <a:srgbClr val="002060"/>
                </a:solidFill>
                <a:latin typeface="Roman"/>
              </a:rPr>
              <a:t> Sharma 21SCSE1010185</a:t>
            </a:r>
          </a:p>
        </p:txBody>
      </p:sp>
      <p:sp>
        <p:nvSpPr>
          <p:cNvPr id="19" name="TextBox 18">
            <a:extLst>
              <a:ext uri="{FF2B5EF4-FFF2-40B4-BE49-F238E27FC236}">
                <a16:creationId xmlns:a16="http://schemas.microsoft.com/office/drawing/2014/main" id="{5CB6DD27-7AB8-4C02-8C12-9C45914455A5}"/>
              </a:ext>
            </a:extLst>
          </p:cNvPr>
          <p:cNvSpPr txBox="1"/>
          <p:nvPr/>
        </p:nvSpPr>
        <p:spPr>
          <a:xfrm>
            <a:off x="640506" y="1673728"/>
            <a:ext cx="11179077" cy="1200329"/>
          </a:xfrm>
          <a:prstGeom prst="rect">
            <a:avLst/>
          </a:prstGeom>
          <a:noFill/>
        </p:spPr>
        <p:txBody>
          <a:bodyPr wrap="square">
            <a:spAutoFit/>
          </a:bodyPr>
          <a:lstStyle/>
          <a:p>
            <a:r>
              <a:rPr lang="en-US" sz="7200" dirty="0">
                <a:latin typeface="Roman"/>
              </a:rPr>
              <a:t>VISION AI VOICE  ASSISTANT </a:t>
            </a:r>
            <a:endParaRPr lang="en-IN" sz="7200" dirty="0">
              <a:latin typeface="Roman"/>
            </a:endParaRPr>
          </a:p>
        </p:txBody>
      </p:sp>
    </p:spTree>
    <p:extLst>
      <p:ext uri="{BB962C8B-B14F-4D97-AF65-F5344CB8AC3E}">
        <p14:creationId xmlns:p14="http://schemas.microsoft.com/office/powerpoint/2010/main" val="2962094736"/>
      </p:ext>
    </p:extLst>
  </p:cSld>
  <p:clrMapOvr>
    <a:masterClrMapping/>
  </p:clrMapOvr>
  <mc:AlternateContent xmlns:mc="http://schemas.openxmlformats.org/markup-compatibility/2006" xmlns:p14="http://schemas.microsoft.com/office/powerpoint/2010/main">
    <mc:Choice Requires="p14">
      <p:transition spd="slow" p14:dur="2000" advTm="93912"/>
    </mc:Choice>
    <mc:Fallback xmlns="">
      <p:transition spd="slow" advTm="93912"/>
    </mc:Fallback>
  </mc:AlternateContent>
  <p:extLst>
    <p:ext uri="{3A86A75C-4F4B-4683-9AE1-C65F6400EC91}">
      <p14:laserTraceLst xmlns:p14="http://schemas.microsoft.com/office/powerpoint/2010/main">
        <p14:tracePtLst>
          <p14:tracePt t="889" x="3432175" y="2957513"/>
          <p14:tracePt t="897" x="3441700" y="2957513"/>
          <p14:tracePt t="905" x="3449638" y="2957513"/>
          <p14:tracePt t="1144" x="3441700" y="2957513"/>
          <p14:tracePt t="1240" x="3432175" y="2957513"/>
          <p14:tracePt t="1248" x="3424238" y="2957513"/>
          <p14:tracePt t="1257" x="3414713" y="2957513"/>
          <p14:tracePt t="1264" x="3406775" y="2957513"/>
          <p14:tracePt t="1272" x="3398838" y="2949575"/>
          <p14:tracePt t="1408" x="3389313" y="2940050"/>
          <p14:tracePt t="1424" x="3373438" y="2932113"/>
          <p14:tracePt t="1432" x="3355975" y="2922588"/>
          <p14:tracePt t="1441" x="3355975" y="2914650"/>
          <p14:tracePt t="1448" x="3348038" y="2906713"/>
          <p14:tracePt t="1457" x="3322638" y="2897188"/>
          <p14:tracePt t="1464" x="3322638" y="2889250"/>
          <p14:tracePt t="1473" x="3313113" y="2881313"/>
          <p14:tracePt t="1480" x="3305175" y="2881313"/>
          <p14:tracePt t="1624" x="3297238" y="2881313"/>
          <p14:tracePt t="1632" x="3287713" y="2881313"/>
          <p14:tracePt t="1953" x="3279775" y="2881313"/>
          <p14:tracePt t="1960" x="3270250" y="2881313"/>
          <p14:tracePt t="1973" x="3262313" y="2881313"/>
          <p14:tracePt t="1984" x="3236913" y="2881313"/>
          <p14:tracePt t="1992" x="3228975" y="2881313"/>
          <p14:tracePt t="2153" x="3244850" y="2881313"/>
          <p14:tracePt t="2160" x="3287713" y="2881313"/>
          <p14:tracePt t="2168" x="3373438" y="2881313"/>
          <p14:tracePt t="2176" x="3432175" y="2897188"/>
          <p14:tracePt t="2184" x="3533775" y="2914650"/>
          <p14:tracePt t="2192" x="3636963" y="2922588"/>
          <p14:tracePt t="2200" x="3738563" y="2932113"/>
          <p14:tracePt t="2208" x="3865563" y="2932113"/>
          <p14:tracePt t="2216" x="3951288" y="2957513"/>
          <p14:tracePt t="2225" x="4052888" y="2965450"/>
          <p14:tracePt t="2233" x="4154488" y="2990850"/>
          <p14:tracePt t="2241" x="4240213" y="3025775"/>
          <p14:tracePt t="2248" x="4332288" y="3041650"/>
          <p14:tracePt t="2257" x="4392613" y="3067050"/>
          <p14:tracePt t="2264" x="4460875" y="3076575"/>
          <p14:tracePt t="2273" x="4486275" y="3076575"/>
          <p14:tracePt t="2280" x="4519613" y="3084513"/>
          <p14:tracePt t="2288" x="4545013" y="3084513"/>
          <p14:tracePt t="2296" x="4554538" y="3084513"/>
          <p14:tracePt t="2305" x="4587875" y="3084513"/>
          <p14:tracePt t="2312" x="4595813" y="3084513"/>
          <p14:tracePt t="2320" x="4630738" y="3084513"/>
          <p14:tracePt t="2328" x="4664075" y="3084513"/>
          <p14:tracePt t="2337" x="4706938" y="3076575"/>
          <p14:tracePt t="2344" x="4765675" y="3051175"/>
          <p14:tracePt t="2353" x="4818063" y="3041650"/>
          <p14:tracePt t="2360" x="4859338" y="3025775"/>
          <p14:tracePt t="2368" x="4910138" y="3016250"/>
          <p14:tracePt t="2376" x="4945063" y="3000375"/>
          <p14:tracePt t="2384" x="4970463" y="2982913"/>
          <p14:tracePt t="2392" x="4987925" y="2974975"/>
          <p14:tracePt t="2417" x="4987925" y="2965450"/>
          <p14:tracePt t="2440" x="4987925" y="2949575"/>
          <p14:tracePt t="2448" x="4987925" y="2940050"/>
          <p14:tracePt t="2458" x="4987925" y="2922588"/>
          <p14:tracePt t="2464" x="4987925" y="2906713"/>
          <p14:tracePt t="2473" x="4987925" y="2881313"/>
          <p14:tracePt t="2481" x="4987925" y="2863850"/>
          <p14:tracePt t="2489" x="4987925" y="2838450"/>
          <p14:tracePt t="2496" x="4978400" y="2820988"/>
          <p14:tracePt t="2504" x="4978400" y="2805113"/>
          <p14:tracePt t="2512" x="4970463" y="2795588"/>
          <p14:tracePt t="2521" x="4970463" y="2778125"/>
          <p14:tracePt t="2537" x="4962525" y="2762250"/>
          <p14:tracePt t="2544" x="4945063" y="2752725"/>
          <p14:tracePt t="2552" x="4945063" y="2744788"/>
          <p14:tracePt t="2560" x="4935538" y="2736850"/>
          <p14:tracePt t="2576" x="4927600" y="2727325"/>
          <p14:tracePt t="2592" x="4927600" y="2719388"/>
          <p14:tracePt t="2600" x="4910138" y="2719388"/>
          <p14:tracePt t="2608" x="4894263" y="2701925"/>
          <p14:tracePt t="2617" x="4868863" y="2686050"/>
          <p14:tracePt t="2624" x="4851400" y="2676525"/>
          <p14:tracePt t="2632" x="4826000" y="2651125"/>
          <p14:tracePt t="2640" x="4808538" y="2643188"/>
          <p14:tracePt t="2648" x="4800600" y="2643188"/>
          <p14:tracePt t="2657" x="4765675" y="2625725"/>
          <p14:tracePt t="2664" x="4757738" y="2617788"/>
          <p14:tracePt t="2673" x="4732338" y="2600325"/>
          <p14:tracePt t="2680" x="4706938" y="2582863"/>
          <p14:tracePt t="2689" x="4681538" y="2582863"/>
          <p14:tracePt t="2696" x="4656138" y="2566988"/>
          <p14:tracePt t="2704" x="4638675" y="2557463"/>
          <p14:tracePt t="2713" x="4621213" y="2541588"/>
          <p14:tracePt t="2721" x="4613275" y="2541588"/>
          <p14:tracePt t="2729" x="4587875" y="2532063"/>
          <p14:tracePt t="2736" x="4562475" y="2524125"/>
          <p14:tracePt t="2744" x="4529138" y="2506663"/>
          <p14:tracePt t="2753" x="4494213" y="2498725"/>
          <p14:tracePt t="2760" x="4460875" y="2498725"/>
          <p14:tracePt t="2769" x="4425950" y="2489200"/>
          <p14:tracePt t="2776" x="4418013" y="2481263"/>
          <p14:tracePt t="2784" x="4392613" y="2481263"/>
          <p14:tracePt t="2792" x="4367213" y="2481263"/>
          <p14:tracePt t="2801" x="4332288" y="2463800"/>
          <p14:tracePt t="2808" x="4291013" y="2463800"/>
          <p14:tracePt t="2817" x="4256088" y="2455863"/>
          <p14:tracePt t="2824" x="4205288" y="2455863"/>
          <p14:tracePt t="2832" x="4171950" y="2447925"/>
          <p14:tracePt t="2840" x="4129088" y="2447925"/>
          <p14:tracePt t="2848" x="4070350" y="2447925"/>
          <p14:tracePt t="2857" x="4035425" y="2447925"/>
          <p14:tracePt t="2864" x="3992563" y="2447925"/>
          <p14:tracePt t="2873" x="3959225" y="2447925"/>
          <p14:tracePt t="2880" x="3916363" y="2447925"/>
          <p14:tracePt t="2889" x="3908425" y="2447925"/>
          <p14:tracePt t="2897" x="3873500" y="2447925"/>
          <p14:tracePt t="2904" x="3857625" y="2447925"/>
          <p14:tracePt t="2912" x="3848100" y="2447925"/>
          <p14:tracePt t="2921" x="3840163" y="2447925"/>
          <p14:tracePt t="2928" x="3832225" y="2447925"/>
          <p14:tracePt t="2939" x="3806825" y="2447925"/>
          <p14:tracePt t="2946" x="3789363" y="2447925"/>
          <p14:tracePt t="2953" x="3771900" y="2447925"/>
          <p14:tracePt t="2961" x="3738563" y="2455863"/>
          <p14:tracePt t="2973" x="3687763" y="2473325"/>
          <p14:tracePt t="2976" x="3627438" y="2489200"/>
          <p14:tracePt t="2984" x="3594100" y="2506663"/>
          <p14:tracePt t="2992" x="3551238" y="2516188"/>
          <p14:tracePt t="3001" x="3500438" y="2524125"/>
          <p14:tracePt t="3008" x="3457575" y="2532063"/>
          <p14:tracePt t="3016" x="3432175" y="2549525"/>
          <p14:tracePt t="3024" x="3389313" y="2557463"/>
          <p14:tracePt t="3032" x="3363913" y="2557463"/>
          <p14:tracePt t="3040" x="3348038" y="2566988"/>
          <p14:tracePt t="3057" x="3338513" y="2566988"/>
          <p14:tracePt t="3112" x="3322638" y="2574925"/>
          <p14:tracePt t="3120" x="3297238" y="2574925"/>
          <p14:tracePt t="3128" x="3279775" y="2574925"/>
          <p14:tracePt t="3137" x="3254375" y="2592388"/>
          <p14:tracePt t="3144" x="3211513" y="2600325"/>
          <p14:tracePt t="3152" x="3194050" y="2608263"/>
          <p14:tracePt t="3160" x="3168650" y="2608263"/>
          <p14:tracePt t="3368" x="3160713" y="2617788"/>
          <p14:tracePt t="3392" x="3152775" y="2625725"/>
          <p14:tracePt t="3473" x="3152775" y="2633663"/>
          <p14:tracePt t="3480" x="3152775" y="2660650"/>
          <p14:tracePt t="3489" x="3152775" y="2668588"/>
          <p14:tracePt t="3496" x="3152775" y="2693988"/>
          <p14:tracePt t="3505" x="3152775" y="2727325"/>
          <p14:tracePt t="3512" x="3152775" y="2744788"/>
          <p14:tracePt t="3521" x="3168650" y="2795588"/>
          <p14:tracePt t="3528" x="3194050" y="2830513"/>
          <p14:tracePt t="3536" x="3228975" y="2863850"/>
          <p14:tracePt t="3544" x="3279775" y="2914650"/>
          <p14:tracePt t="3553" x="3322638" y="2957513"/>
          <p14:tracePt t="3560" x="3355975" y="2990850"/>
          <p14:tracePt t="3568" x="3398838" y="3025775"/>
          <p14:tracePt t="3576" x="3414713" y="3041650"/>
          <p14:tracePt t="3584" x="3441700" y="3051175"/>
          <p14:tracePt t="3592" x="3467100" y="3067050"/>
          <p14:tracePt t="3601" x="3508375" y="3101975"/>
          <p14:tracePt t="3608" x="3533775" y="3109913"/>
          <p14:tracePt t="3616" x="3576638" y="3135313"/>
          <p14:tracePt t="3624" x="3627438" y="3160713"/>
          <p14:tracePt t="3632" x="3662363" y="3170238"/>
          <p14:tracePt t="3640" x="3729038" y="3203575"/>
          <p14:tracePt t="3648" x="3771900" y="3211513"/>
          <p14:tracePt t="3656" x="3814763" y="3221038"/>
          <p14:tracePt t="3665" x="3865563" y="3246438"/>
          <p14:tracePt t="3672" x="3916363" y="3254375"/>
          <p14:tracePt t="3680" x="3959225" y="3271838"/>
          <p14:tracePt t="3689" x="4017963" y="3289300"/>
          <p14:tracePt t="3696" x="4070350" y="3297238"/>
          <p14:tracePt t="3705" x="4129088" y="3314700"/>
          <p14:tracePt t="3712" x="4205288" y="3340100"/>
          <p14:tracePt t="3721" x="4265613" y="3355975"/>
          <p14:tracePt t="3728" x="4324350" y="3373438"/>
          <p14:tracePt t="3739" x="4384675" y="3390900"/>
          <p14:tracePt t="3744" x="4460875" y="3390900"/>
          <p14:tracePt t="3754" x="4529138" y="3398838"/>
          <p14:tracePt t="3760" x="4613275" y="3408363"/>
          <p14:tracePt t="3768" x="4706938" y="3424238"/>
          <p14:tracePt t="3776" x="4818063" y="3459163"/>
          <p14:tracePt t="3785" x="4919663" y="3459163"/>
          <p14:tracePt t="3792" x="5029200" y="3459163"/>
          <p14:tracePt t="3801" x="5140325" y="3459163"/>
          <p14:tracePt t="3808" x="5241925" y="3459163"/>
          <p14:tracePt t="3816" x="5343525" y="3459163"/>
          <p14:tracePt t="3825" x="5429250" y="3459163"/>
          <p14:tracePt t="3833" x="5513388" y="3459163"/>
          <p14:tracePt t="3840" x="5607050" y="3459163"/>
          <p14:tracePt t="3849" x="5667375" y="3459163"/>
          <p14:tracePt t="3857" x="5743575" y="3459163"/>
          <p14:tracePt t="3864" x="5786438" y="3459163"/>
          <p14:tracePt t="3873" x="5827713" y="3459163"/>
          <p14:tracePt t="3881" x="5870575" y="3459163"/>
          <p14:tracePt t="3889" x="5905500" y="3459163"/>
          <p14:tracePt t="3897" x="5913438" y="3467100"/>
          <p14:tracePt t="3905" x="5930900" y="3467100"/>
          <p14:tracePt t="3921" x="5938838" y="3467100"/>
          <p14:tracePt t="4177" x="5964238" y="3467100"/>
          <p14:tracePt t="4184" x="5981700" y="3467100"/>
          <p14:tracePt t="4208" x="5989638" y="3459163"/>
          <p14:tracePt t="4216" x="5997575" y="3459163"/>
          <p14:tracePt t="4240" x="6007100" y="3459163"/>
          <p14:tracePt t="4248" x="6024563" y="3459163"/>
          <p14:tracePt t="4273" x="6032500" y="3459163"/>
          <p14:tracePt t="4288" x="6057900" y="3459163"/>
          <p14:tracePt t="4306" x="6091238" y="3467100"/>
          <p14:tracePt t="4313" x="6116638" y="3467100"/>
          <p14:tracePt t="4321" x="6159500" y="3475038"/>
          <p14:tracePt t="4328" x="6227763" y="3475038"/>
          <p14:tracePt t="4336" x="6303963" y="3492500"/>
          <p14:tracePt t="4344" x="6389688" y="3492500"/>
          <p14:tracePt t="4353" x="6473825" y="3492500"/>
          <p14:tracePt t="4361" x="6559550" y="3492500"/>
          <p14:tracePt t="4370" x="6635750" y="3492500"/>
          <p14:tracePt t="4376" x="6719888" y="3492500"/>
          <p14:tracePt t="4384" x="6762750" y="3492500"/>
          <p14:tracePt t="4392" x="6838950" y="3484563"/>
          <p14:tracePt t="4400" x="6864350" y="3484563"/>
          <p14:tracePt t="4408" x="6899275" y="3475038"/>
          <p14:tracePt t="4417" x="6932613" y="3459163"/>
          <p14:tracePt t="4424" x="6967538" y="3449638"/>
          <p14:tracePt t="4432" x="7000875" y="3441700"/>
          <p14:tracePt t="4440" x="7034213" y="3433763"/>
          <p14:tracePt t="4448" x="7085013" y="3416300"/>
          <p14:tracePt t="4464" x="7119938" y="3408363"/>
          <p14:tracePt t="4472" x="7137400" y="3398838"/>
          <p14:tracePt t="4480" x="7153275" y="3390900"/>
          <p14:tracePt t="4489" x="7178675" y="3390900"/>
          <p14:tracePt t="4496" x="7213600" y="3373438"/>
          <p14:tracePt t="4505" x="7229475" y="3365500"/>
          <p14:tracePt t="4512" x="7256463" y="3355975"/>
          <p14:tracePt t="4520" x="7272338" y="3348038"/>
          <p14:tracePt t="4528" x="7315200" y="3322638"/>
          <p14:tracePt t="4538" x="7348538" y="3314700"/>
          <p14:tracePt t="4544" x="7400925" y="3289300"/>
          <p14:tracePt t="4552" x="7416800" y="3279775"/>
          <p14:tracePt t="4560" x="7451725" y="3271838"/>
          <p14:tracePt t="4568" x="7467600" y="3263900"/>
          <p14:tracePt t="4576" x="7493000" y="3246438"/>
          <p14:tracePt t="4585" x="7510463" y="3238500"/>
          <p14:tracePt t="4592" x="7518400" y="3238500"/>
          <p14:tracePt t="4616" x="7527925" y="3238500"/>
          <p14:tracePt t="4624" x="7553325" y="3228975"/>
          <p14:tracePt t="4649" x="7561263" y="3221038"/>
          <p14:tracePt t="5888" x="7561263" y="3211513"/>
          <p14:tracePt t="5993" x="7553325" y="3211513"/>
          <p14:tracePt t="6248" x="7545388" y="3211513"/>
          <p14:tracePt t="6256" x="7535863" y="3211513"/>
          <p14:tracePt t="6281" x="7527925" y="3211513"/>
          <p14:tracePt t="6296" x="7518400" y="3211513"/>
          <p14:tracePt t="6321" x="7502525" y="3211513"/>
          <p14:tracePt t="6329" x="7485063" y="3211513"/>
          <p14:tracePt t="6337" x="7459663" y="3211513"/>
          <p14:tracePt t="6344" x="7434263" y="3221038"/>
          <p14:tracePt t="6353" x="7416800" y="3221038"/>
          <p14:tracePt t="6360" x="7408863" y="3221038"/>
          <p14:tracePt t="6369" x="7391400" y="3221038"/>
          <p14:tracePt t="6513" x="7373938" y="3228975"/>
          <p14:tracePt t="6528" x="7358063" y="3228975"/>
          <p14:tracePt t="6537" x="7348538" y="3228975"/>
          <p14:tracePt t="6544" x="7323138" y="3246438"/>
          <p14:tracePt t="6553" x="7307263" y="3246438"/>
          <p14:tracePt t="6560" x="7264400" y="3246438"/>
          <p14:tracePt t="6569" x="7246938" y="3246438"/>
          <p14:tracePt t="6576" x="7221538" y="3254375"/>
          <p14:tracePt t="6585" x="7188200" y="3254375"/>
          <p14:tracePt t="6593" x="7153275" y="3263900"/>
          <p14:tracePt t="6601" x="7112000" y="3271838"/>
          <p14:tracePt t="6608" x="7069138" y="3271838"/>
          <p14:tracePt t="6617" x="6992938" y="3279775"/>
          <p14:tracePt t="6624" x="6915150" y="3297238"/>
          <p14:tracePt t="6632" x="6873875" y="3297238"/>
          <p14:tracePt t="6640" x="6831013" y="3297238"/>
          <p14:tracePt t="6649" x="6805613" y="3305175"/>
          <p14:tracePt t="6656" x="6770688" y="3314700"/>
          <p14:tracePt t="6664" x="6754813" y="3314700"/>
          <p14:tracePt t="6672" x="6737350" y="3314700"/>
          <p14:tracePt t="6680" x="6711950" y="3314700"/>
          <p14:tracePt t="6704" x="6704013" y="3314700"/>
          <p14:tracePt t="6712" x="6694488" y="3314700"/>
          <p14:tracePt t="6720" x="6669088" y="3314700"/>
          <p14:tracePt t="6728" x="6626225" y="3314700"/>
          <p14:tracePt t="6737" x="6584950" y="3314700"/>
          <p14:tracePt t="6744" x="6542088" y="3314700"/>
          <p14:tracePt t="6753" x="6499225" y="3314700"/>
          <p14:tracePt t="6760" x="6423025" y="3314700"/>
          <p14:tracePt t="6769" x="6364288" y="3314700"/>
          <p14:tracePt t="6776" x="6321425" y="3314700"/>
          <p14:tracePt t="6784" x="6278563" y="3314700"/>
          <p14:tracePt t="6792" x="6253163" y="3314700"/>
          <p14:tracePt t="6800" x="6227763" y="3314700"/>
          <p14:tracePt t="6809" x="6210300" y="3314700"/>
          <p14:tracePt t="6817" x="6194425" y="3314700"/>
          <p14:tracePt t="6833" x="6184900" y="3314700"/>
          <p14:tracePt t="6848" x="6176963" y="3314700"/>
          <p14:tracePt t="6864" x="6159500" y="3314700"/>
          <p14:tracePt t="6872" x="6134100" y="3305175"/>
          <p14:tracePt t="6881" x="6100763" y="3297238"/>
          <p14:tracePt t="6888" x="6091238" y="3297238"/>
          <p14:tracePt t="6896" x="6075363" y="3289300"/>
          <p14:tracePt t="6904" x="6049963" y="3289300"/>
          <p14:tracePt t="6912" x="6040438" y="3289300"/>
          <p14:tracePt t="6920" x="6024563" y="3289300"/>
          <p14:tracePt t="6928" x="6024563" y="3279775"/>
          <p14:tracePt t="7104" x="6015038" y="3279775"/>
          <p14:tracePt t="7112" x="6007100" y="3279775"/>
          <p14:tracePt t="7120" x="5997575" y="3279775"/>
          <p14:tracePt t="7136" x="5989638" y="3279775"/>
          <p14:tracePt t="7393" x="5981700" y="3279775"/>
          <p14:tracePt t="7400" x="5964238" y="3279775"/>
          <p14:tracePt t="7409" x="5956300" y="3279775"/>
          <p14:tracePt t="7480" x="5946775" y="3279775"/>
          <p14:tracePt t="7488" x="5938838" y="3279775"/>
          <p14:tracePt t="7497" x="5905500" y="3297238"/>
          <p14:tracePt t="7505" x="5895975" y="3305175"/>
          <p14:tracePt t="7520" x="5888038" y="3305175"/>
          <p14:tracePt t="7560" x="5888038" y="3314700"/>
          <p14:tracePt t="7576" x="5880100" y="3322638"/>
          <p14:tracePt t="7585" x="5870575" y="3322638"/>
          <p14:tracePt t="7953" x="5870575" y="3330575"/>
          <p14:tracePt t="7961" x="5862638" y="3348038"/>
          <p14:tracePt t="7969" x="5853113" y="3348038"/>
          <p14:tracePt t="8240" x="5845175" y="3365500"/>
          <p14:tracePt t="17745" x="5845175" y="3373438"/>
          <p14:tracePt t="19801" x="5811838" y="3373438"/>
          <p14:tracePt t="19809" x="5811838" y="3365500"/>
          <p14:tracePt t="19816" x="5802313" y="3355975"/>
          <p14:tracePt t="19825" x="5794375" y="3322638"/>
          <p14:tracePt t="19832" x="5794375" y="3289300"/>
          <p14:tracePt t="19841" x="5768975" y="3246438"/>
          <p14:tracePt t="19848" x="5751513" y="3195638"/>
          <p14:tracePt t="19856" x="5743575" y="3135313"/>
          <p14:tracePt t="19864" x="5700713" y="3041650"/>
          <p14:tracePt t="19872" x="5649913" y="2965450"/>
          <p14:tracePt t="19880" x="5607050" y="2881313"/>
          <p14:tracePt t="19889" x="5522913" y="2762250"/>
          <p14:tracePt t="19896" x="5421313" y="2617788"/>
          <p14:tracePt t="19905" x="5310188" y="2506663"/>
          <p14:tracePt t="19912" x="5208588" y="2405063"/>
          <p14:tracePt t="19921" x="5097463" y="2293938"/>
          <p14:tracePt t="19929" x="4962525" y="2217738"/>
          <p14:tracePt t="19936" x="4859338" y="2141538"/>
          <p14:tracePt t="19944" x="4724400" y="2047875"/>
          <p14:tracePt t="19953" x="4605338" y="1989138"/>
          <p14:tracePt t="19960" x="4486275" y="1946275"/>
          <p14:tracePt t="19968" x="4384675" y="1895475"/>
          <p14:tracePt t="19976" x="4281488" y="1878013"/>
          <p14:tracePt t="19984" x="4205288" y="1870075"/>
          <p14:tracePt t="19992" x="4129088" y="1844675"/>
          <p14:tracePt t="20000" x="4086225" y="1835150"/>
          <p14:tracePt t="20009" x="4060825" y="1835150"/>
          <p14:tracePt t="20016" x="4052888" y="1835150"/>
          <p14:tracePt t="20025" x="4044950" y="1835150"/>
          <p14:tracePt t="20032" x="4027488" y="1835150"/>
          <p14:tracePt t="20041" x="3992563" y="1835150"/>
          <p14:tracePt t="20048" x="3951288" y="1835150"/>
          <p14:tracePt t="20057" x="3890963" y="1835150"/>
          <p14:tracePt t="20064" x="3822700" y="1835150"/>
          <p14:tracePt t="20074" x="3721100" y="1835150"/>
          <p14:tracePt t="20081" x="3636963" y="1835150"/>
          <p14:tracePt t="20089" x="3559175" y="1844675"/>
          <p14:tracePt t="20096" x="3500438" y="1860550"/>
          <p14:tracePt t="20104" x="3414713" y="1895475"/>
          <p14:tracePt t="20112" x="3348038" y="1911350"/>
          <p14:tracePt t="20121" x="3287713" y="1946275"/>
          <p14:tracePt t="20128" x="3236913" y="1963738"/>
          <p14:tracePt t="20137" x="3194050" y="1979613"/>
          <p14:tracePt t="20144" x="3143250" y="2014538"/>
          <p14:tracePt t="20152" x="3092450" y="2055813"/>
          <p14:tracePt t="20160" x="3049588" y="2090738"/>
          <p14:tracePt t="20169" x="3008313" y="2159000"/>
          <p14:tracePt t="20176" x="2990850" y="2260600"/>
          <p14:tracePt t="20184" x="2955925" y="2371725"/>
          <p14:tracePt t="20193" x="2940050" y="2498725"/>
          <p14:tracePt t="20200" x="2930525" y="2617788"/>
          <p14:tracePt t="20208" x="2930525" y="2727325"/>
          <p14:tracePt t="20216" x="2930525" y="2813050"/>
          <p14:tracePt t="20224" x="2930525" y="2871788"/>
          <p14:tracePt t="20232" x="2930525" y="2932113"/>
          <p14:tracePt t="20242" x="2930525" y="2957513"/>
          <p14:tracePt t="20248" x="2940050" y="2982913"/>
          <p14:tracePt t="20257" x="2947988" y="3000375"/>
          <p14:tracePt t="20265" x="2955925" y="3033713"/>
          <p14:tracePt t="20273" x="2955925" y="3041650"/>
          <p14:tracePt t="20280" x="2973388" y="3067050"/>
          <p14:tracePt t="20289" x="2990850" y="3084513"/>
          <p14:tracePt t="20296" x="2998788" y="3094038"/>
          <p14:tracePt t="20306" x="3016250" y="3109913"/>
          <p14:tracePt t="20312" x="3041650" y="3135313"/>
          <p14:tracePt t="20321" x="3092450" y="3178175"/>
          <p14:tracePt t="20328" x="3160713" y="3203575"/>
          <p14:tracePt t="20336" x="3219450" y="3238500"/>
          <p14:tracePt t="20344" x="3270250" y="3271838"/>
          <p14:tracePt t="20353" x="3330575" y="3289300"/>
          <p14:tracePt t="20360" x="3381375" y="3305175"/>
          <p14:tracePt t="20369" x="3424238" y="3314700"/>
          <p14:tracePt t="20376" x="3475038" y="3330575"/>
          <p14:tracePt t="20384" x="3500438" y="3330575"/>
          <p14:tracePt t="20392" x="3533775" y="3330575"/>
          <p14:tracePt t="20401" x="3568700" y="3348038"/>
          <p14:tracePt t="20408" x="3586163" y="3348038"/>
          <p14:tracePt t="20417" x="3602038" y="3355975"/>
          <p14:tracePt t="20425" x="3627438" y="3355975"/>
          <p14:tracePt t="20432" x="3670300" y="3355975"/>
          <p14:tracePt t="20441" x="3713163" y="3355975"/>
          <p14:tracePt t="20448" x="3756025" y="3355975"/>
          <p14:tracePt t="20457" x="3806825" y="3355975"/>
          <p14:tracePt t="20464" x="3848100" y="3355975"/>
          <p14:tracePt t="20473" x="3890963" y="3355975"/>
          <p14:tracePt t="20480" x="3925888" y="3348038"/>
          <p14:tracePt t="20489" x="3967163" y="3340100"/>
          <p14:tracePt t="20496" x="4002088" y="3330575"/>
          <p14:tracePt t="20505" x="4044950" y="3305175"/>
          <p14:tracePt t="20512" x="4060825" y="3297238"/>
          <p14:tracePt t="20528" x="4078288" y="3297238"/>
          <p14:tracePt t="20536" x="4086225" y="3289300"/>
          <p14:tracePt t="20560" x="4095750" y="3279775"/>
          <p14:tracePt t="20568" x="4103688" y="3271838"/>
          <p14:tracePt t="20584" x="4111625" y="3263900"/>
          <p14:tracePt t="20600" x="4129088" y="3246438"/>
          <p14:tracePt t="20609" x="4137025" y="3238500"/>
          <p14:tracePt t="20626" x="4146550" y="3228975"/>
          <p14:tracePt t="21377" x="4154488" y="3228975"/>
          <p14:tracePt t="21385" x="4154488" y="3238500"/>
          <p14:tracePt t="21392" x="4154488" y="3254375"/>
          <p14:tracePt t="21401" x="4154488" y="3271838"/>
          <p14:tracePt t="21408" x="4154488" y="3305175"/>
          <p14:tracePt t="21416" x="4154488" y="3330575"/>
          <p14:tracePt t="21424" x="4154488" y="3373438"/>
          <p14:tracePt t="21432" x="4154488" y="3441700"/>
          <p14:tracePt t="21440" x="4154488" y="3484563"/>
          <p14:tracePt t="21448" x="4162425" y="3509963"/>
          <p14:tracePt t="21457" x="4171950" y="3568700"/>
          <p14:tracePt t="21464" x="4171950" y="3586163"/>
          <p14:tracePt t="21473" x="4179888" y="3603625"/>
          <p14:tracePt t="21480" x="4179888" y="3611563"/>
          <p14:tracePt t="21785" x="4179888" y="3619500"/>
          <p14:tracePt t="21817" x="4162425" y="3619500"/>
          <p14:tracePt t="21824" x="4162425" y="3611563"/>
          <p14:tracePt t="21832" x="4154488" y="3603625"/>
          <p14:tracePt t="21840" x="4137025" y="3594100"/>
          <p14:tracePt t="21848" x="4137025" y="3586163"/>
          <p14:tracePt t="21856" x="4129088" y="3578225"/>
          <p14:tracePt t="21865" x="4095750" y="3552825"/>
          <p14:tracePt t="21873" x="4078288" y="3535363"/>
          <p14:tracePt t="21880" x="4035425" y="3502025"/>
          <p14:tracePt t="21889" x="3976688" y="3459163"/>
          <p14:tracePt t="21896" x="3933825" y="3433763"/>
          <p14:tracePt t="21904" x="3873500" y="3390900"/>
          <p14:tracePt t="21912" x="3797300" y="3348038"/>
          <p14:tracePt t="21921" x="3729038" y="3314700"/>
          <p14:tracePt t="21928" x="3687763" y="3297238"/>
          <p14:tracePt t="21936" x="3652838" y="3289300"/>
          <p14:tracePt t="21944" x="3602038" y="3279775"/>
          <p14:tracePt t="21952" x="3586163" y="3279775"/>
          <p14:tracePt t="21972" x="3508375" y="3254375"/>
          <p14:tracePt t="21976" x="3475038" y="3254375"/>
          <p14:tracePt t="21984" x="3457575" y="3254375"/>
          <p14:tracePt t="21992" x="3432175" y="3254375"/>
          <p14:tracePt t="22000" x="3389313" y="3254375"/>
          <p14:tracePt t="22008" x="3330575" y="3254375"/>
          <p14:tracePt t="22016" x="3254375" y="3254375"/>
          <p14:tracePt t="22024" x="3186113" y="3254375"/>
          <p14:tracePt t="22032" x="3127375" y="3254375"/>
          <p14:tracePt t="22040" x="3067050" y="3254375"/>
          <p14:tracePt t="22048" x="3008313" y="3254375"/>
          <p14:tracePt t="22056" x="2947988" y="3271838"/>
          <p14:tracePt t="22064" x="2930525" y="3279775"/>
          <p14:tracePt t="22072" x="2889250" y="3289300"/>
          <p14:tracePt t="22080" x="2879725" y="3305175"/>
          <p14:tracePt t="22089" x="2863850" y="3322638"/>
          <p14:tracePt t="22096" x="2846388" y="3340100"/>
          <p14:tracePt t="22105" x="2838450" y="3348038"/>
          <p14:tracePt t="22112" x="2820988" y="3382963"/>
          <p14:tracePt t="22121" x="2820988" y="3424238"/>
          <p14:tracePt t="22128" x="2811463" y="3475038"/>
          <p14:tracePt t="22139" x="2811463" y="3543300"/>
          <p14:tracePt t="22146" x="2811463" y="3629025"/>
          <p14:tracePt t="22154" x="2811463" y="3687763"/>
          <p14:tracePt t="22161" x="2811463" y="3730625"/>
          <p14:tracePt t="22168" x="2811463" y="3763963"/>
          <p14:tracePt t="22176" x="2811463" y="3773488"/>
          <p14:tracePt t="22208" x="2811463" y="3781425"/>
          <p14:tracePt t="22224" x="2820988" y="3798888"/>
          <p14:tracePt t="22240" x="2828925" y="3806825"/>
          <p14:tracePt t="22257" x="2854325" y="3806825"/>
          <p14:tracePt t="22264" x="2889250" y="3824288"/>
          <p14:tracePt t="22272" x="2922588" y="3832225"/>
          <p14:tracePt t="22280" x="2940050" y="3841750"/>
          <p14:tracePt t="22289" x="2973388" y="3841750"/>
          <p14:tracePt t="22296" x="3008313" y="3841750"/>
          <p14:tracePt t="22305" x="3024188" y="3841750"/>
          <p14:tracePt t="22312" x="3049588" y="3841750"/>
          <p14:tracePt t="22321" x="3084513" y="3841750"/>
          <p14:tracePt t="22328" x="3092450" y="3841750"/>
          <p14:tracePt t="22337" x="3117850" y="3841750"/>
          <p14:tracePt t="22344" x="3135313" y="3841750"/>
          <p14:tracePt t="22368" x="3152775" y="3841750"/>
          <p14:tracePt t="22376" x="3168650" y="3824288"/>
          <p14:tracePt t="22384" x="3178175" y="3806825"/>
          <p14:tracePt t="22392" x="3203575" y="3773488"/>
          <p14:tracePt t="22400" x="3211513" y="3748088"/>
          <p14:tracePt t="22408" x="3219450" y="3730625"/>
          <p14:tracePt t="22416" x="3219450" y="3713163"/>
          <p14:tracePt t="22424" x="3236913" y="3679825"/>
          <p14:tracePt t="22432" x="3236913" y="3646488"/>
          <p14:tracePt t="22440" x="3236913" y="3636963"/>
          <p14:tracePt t="22448" x="3236913" y="3594100"/>
          <p14:tracePt t="22456" x="3236913" y="3568700"/>
          <p14:tracePt t="22464" x="3236913" y="3543300"/>
          <p14:tracePt t="22473" x="3236913" y="3527425"/>
          <p14:tracePt t="22480" x="3236913" y="3517900"/>
          <p14:tracePt t="22489" x="3236913" y="3492500"/>
          <p14:tracePt t="22496" x="3228975" y="3484563"/>
          <p14:tracePt t="22504" x="3219450" y="3467100"/>
          <p14:tracePt t="22512" x="3203575" y="3449638"/>
          <p14:tracePt t="22528" x="3194050" y="3433763"/>
          <p14:tracePt t="22536" x="3186113" y="3416300"/>
          <p14:tracePt t="22544" x="3178175" y="3416300"/>
          <p14:tracePt t="22569" x="3168650" y="3408363"/>
          <p14:tracePt t="22632" x="3152775" y="3408363"/>
          <p14:tracePt t="22656" x="3143250" y="3408363"/>
          <p14:tracePt t="22665" x="3127375" y="3408363"/>
          <p14:tracePt t="22672" x="3117850" y="3408363"/>
          <p14:tracePt t="22706" x="3100388" y="3408363"/>
          <p14:tracePt t="22721" x="3100388" y="3416300"/>
          <p14:tracePt t="22736" x="3084513" y="3433763"/>
          <p14:tracePt t="22745" x="3067050" y="3459163"/>
          <p14:tracePt t="22753" x="3059113" y="3459163"/>
          <p14:tracePt t="22760" x="3059113" y="3475038"/>
          <p14:tracePt t="22768" x="3049588" y="3492500"/>
          <p14:tracePt t="22777" x="3041650" y="3535363"/>
          <p14:tracePt t="22784" x="3041650" y="3552825"/>
          <p14:tracePt t="22793" x="3033713" y="3586163"/>
          <p14:tracePt t="22800" x="3024188" y="3619500"/>
          <p14:tracePt t="22808" x="3024188" y="3646488"/>
          <p14:tracePt t="22816" x="3024188" y="3654425"/>
          <p14:tracePt t="22824" x="3024188" y="3679825"/>
          <p14:tracePt t="22832" x="3024188" y="3697288"/>
          <p14:tracePt t="22840" x="3024188" y="3705225"/>
          <p14:tracePt t="22849" x="3024188" y="3722688"/>
          <p14:tracePt t="22857" x="3024188" y="3748088"/>
          <p14:tracePt t="22864" x="3049588" y="3781425"/>
          <p14:tracePt t="22873" x="3084513" y="3816350"/>
          <p14:tracePt t="22880" x="3100388" y="3841750"/>
          <p14:tracePt t="22889" x="3117850" y="3857625"/>
          <p14:tracePt t="22897" x="3152775" y="3892550"/>
          <p14:tracePt t="22905" x="3178175" y="3900488"/>
          <p14:tracePt t="22912" x="3203575" y="3925888"/>
          <p14:tracePt t="22922" x="3236913" y="3943350"/>
          <p14:tracePt t="22928" x="3270250" y="3951288"/>
          <p14:tracePt t="22936" x="3322638" y="3976688"/>
          <p14:tracePt t="22944" x="3363913" y="3986213"/>
          <p14:tracePt t="22958" x="3398838" y="3994150"/>
          <p14:tracePt t="22960" x="3432175" y="3994150"/>
          <p14:tracePt t="22968" x="3457575" y="3994150"/>
          <p14:tracePt t="22976" x="3482975" y="3994150"/>
          <p14:tracePt t="22984" x="3517900" y="3994150"/>
          <p14:tracePt t="22992" x="3533775" y="3994150"/>
          <p14:tracePt t="23000" x="3559175" y="3994150"/>
          <p14:tracePt t="23008" x="3602038" y="3968750"/>
          <p14:tracePt t="23017" x="3644900" y="3951288"/>
          <p14:tracePt t="23024" x="3687763" y="3925888"/>
          <p14:tracePt t="23032" x="3738563" y="3883025"/>
          <p14:tracePt t="23040" x="3797300" y="3832225"/>
          <p14:tracePt t="23048" x="3848100" y="3781425"/>
          <p14:tracePt t="23056" x="3916363" y="3713163"/>
          <p14:tracePt t="23064" x="3967163" y="3662363"/>
          <p14:tracePt t="23073" x="4017963" y="3594100"/>
          <p14:tracePt t="23080" x="4060825" y="3517900"/>
          <p14:tracePt t="23089" x="4103688" y="3449638"/>
          <p14:tracePt t="23096" x="4137025" y="3408363"/>
          <p14:tracePt t="23105" x="4162425" y="3340100"/>
          <p14:tracePt t="23114" x="4179888" y="3297238"/>
          <p14:tracePt t="23123" x="4187825" y="3238500"/>
          <p14:tracePt t="23129" x="4222750" y="3144838"/>
          <p14:tracePt t="23138" x="4230688" y="3076575"/>
          <p14:tracePt t="23144" x="4230688" y="2990850"/>
          <p14:tracePt t="23153" x="4230688" y="2932113"/>
          <p14:tracePt t="23160" x="4230688" y="2871788"/>
          <p14:tracePt t="23169" x="4230688" y="2830513"/>
          <p14:tracePt t="23177" x="4230688" y="2787650"/>
          <p14:tracePt t="23184" x="4230688" y="2736850"/>
          <p14:tracePt t="23192" x="4214813" y="2693988"/>
          <p14:tracePt t="23200" x="4187825" y="2643188"/>
          <p14:tracePt t="23208" x="4162425" y="2617788"/>
          <p14:tracePt t="23217" x="4146550" y="2582863"/>
          <p14:tracePt t="23224" x="4111625" y="2549525"/>
          <p14:tracePt t="23232" x="4070350" y="2506663"/>
          <p14:tracePt t="23240" x="4060825" y="2498725"/>
          <p14:tracePt t="23248" x="4017963" y="2473325"/>
          <p14:tracePt t="23256" x="4002088" y="2463800"/>
          <p14:tracePt t="23264" x="3959225" y="2455863"/>
          <p14:tracePt t="23272" x="3916363" y="2430463"/>
          <p14:tracePt t="23280" x="3873500" y="2430463"/>
          <p14:tracePt t="23289" x="3814763" y="2422525"/>
          <p14:tracePt t="23296" x="3746500" y="2422525"/>
          <p14:tracePt t="23304" x="3662363" y="2422525"/>
          <p14:tracePt t="23312" x="3559175" y="2422525"/>
          <p14:tracePt t="23321" x="3492500" y="2422525"/>
          <p14:tracePt t="23328" x="3414713" y="2422525"/>
          <p14:tracePt t="23337" x="3338513" y="2430463"/>
          <p14:tracePt t="23344" x="3297238" y="2447925"/>
          <p14:tracePt t="23353" x="3228975" y="2481263"/>
          <p14:tracePt t="23360" x="3194050" y="2498725"/>
          <p14:tracePt t="23368" x="3117850" y="2541588"/>
          <p14:tracePt t="23377" x="3067050" y="2582863"/>
          <p14:tracePt t="23384" x="3041650" y="2608263"/>
          <p14:tracePt t="23392" x="2973388" y="2686050"/>
          <p14:tracePt t="23400" x="2922588" y="2752725"/>
          <p14:tracePt t="23408" x="2879725" y="2830513"/>
          <p14:tracePt t="23417" x="2811463" y="2906713"/>
          <p14:tracePt t="23424" x="2770188" y="2982913"/>
          <p14:tracePt t="23432" x="2735263" y="3051175"/>
          <p14:tracePt t="23440" x="2701925" y="3101975"/>
          <p14:tracePt t="23448" x="2693988" y="3160713"/>
          <p14:tracePt t="23456" x="2684463" y="3203575"/>
          <p14:tracePt t="23464" x="2668588" y="3263900"/>
          <p14:tracePt t="23472" x="2668588" y="3322638"/>
          <p14:tracePt t="23481" x="2668588" y="3408363"/>
          <p14:tracePt t="23489" x="2668588" y="3467100"/>
          <p14:tracePt t="23497" x="2668588" y="3527425"/>
          <p14:tracePt t="23505" x="2684463" y="3586163"/>
          <p14:tracePt t="23512" x="2735263" y="3662363"/>
          <p14:tracePt t="23521" x="2803525" y="3738563"/>
          <p14:tracePt t="23528" x="2871788" y="3849688"/>
          <p14:tracePt t="23536" x="2947988" y="3925888"/>
          <p14:tracePt t="23544" x="2998788" y="3976688"/>
          <p14:tracePt t="23554" x="3067050" y="4044950"/>
          <p14:tracePt t="23560" x="3135313" y="4105275"/>
          <p14:tracePt t="23568" x="3168650" y="4130675"/>
          <p14:tracePt t="23576" x="3228975" y="4146550"/>
          <p14:tracePt t="23584" x="3254375" y="4164013"/>
          <p14:tracePt t="23592" x="3287713" y="4171950"/>
          <p14:tracePt t="23601" x="3297238" y="4171950"/>
          <p14:tracePt t="23608" x="3313113" y="4171950"/>
          <p14:tracePt t="23616" x="3330575" y="4181475"/>
          <p14:tracePt t="23624" x="3363913" y="4181475"/>
          <p14:tracePt t="23632" x="3363913" y="4189413"/>
          <p14:tracePt t="23640" x="3406775" y="4197350"/>
          <p14:tracePt t="23648" x="3414713" y="4197350"/>
          <p14:tracePt t="23656" x="3441700" y="4206875"/>
          <p14:tracePt t="23665" x="3449638" y="4206875"/>
          <p14:tracePt t="23672" x="3467100" y="4206875"/>
          <p14:tracePt t="23680" x="3475038" y="4206875"/>
          <p14:tracePt t="23696" x="3492500" y="4206875"/>
          <p14:tracePt t="23705" x="3500438" y="4206875"/>
          <p14:tracePt t="23721" x="3525838" y="4206875"/>
          <p14:tracePt t="23769" x="3533775" y="4206875"/>
          <p14:tracePt t="23808" x="3551238" y="4206875"/>
          <p14:tracePt t="23848" x="3559175" y="4197350"/>
          <p14:tracePt t="23864" x="3568700" y="4189413"/>
          <p14:tracePt t="23880" x="3576638" y="4189413"/>
          <p14:tracePt t="23889" x="3576638" y="4181475"/>
          <p14:tracePt t="23896" x="3576638" y="4171950"/>
          <p14:tracePt t="23905" x="3576638" y="4164013"/>
          <p14:tracePt t="23913" x="3576638" y="4146550"/>
          <p14:tracePt t="23921" x="3576638" y="4130675"/>
          <p14:tracePt t="23928" x="3576638" y="4105275"/>
          <p14:tracePt t="23937" x="3576638" y="4070350"/>
          <p14:tracePt t="23944" x="3576638" y="4037013"/>
          <p14:tracePt t="23953" x="3576638" y="4019550"/>
          <p14:tracePt t="23974" x="3559175" y="3951288"/>
          <p14:tracePt t="23976" x="3559175" y="3935413"/>
          <p14:tracePt t="23984" x="3551238" y="3900488"/>
          <p14:tracePt t="23992" x="3543300" y="3875088"/>
          <p14:tracePt t="24000" x="3543300" y="3832225"/>
          <p14:tracePt t="24008" x="3543300" y="3806825"/>
          <p14:tracePt t="24017" x="3533775" y="3773488"/>
          <p14:tracePt t="24024" x="3533775" y="3730625"/>
          <p14:tracePt t="24032" x="3533775" y="3687763"/>
          <p14:tracePt t="24040" x="3533775" y="3636963"/>
          <p14:tracePt t="24048" x="3533775" y="3586163"/>
          <p14:tracePt t="24056" x="3533775" y="3509963"/>
          <p14:tracePt t="24065" x="3533775" y="3424238"/>
          <p14:tracePt t="24072" x="3533775" y="3340100"/>
          <p14:tracePt t="24080" x="3517900" y="3263900"/>
          <p14:tracePt t="24089" x="3508375" y="3203575"/>
          <p14:tracePt t="24096" x="3508375" y="3160713"/>
          <p14:tracePt t="24104" x="3508375" y="3152775"/>
          <p14:tracePt t="24112" x="3500438" y="3119438"/>
          <p14:tracePt t="24121" x="3500438" y="3109913"/>
          <p14:tracePt t="24128" x="3500438" y="3101975"/>
          <p14:tracePt t="24153" x="3500438" y="3094038"/>
          <p14:tracePt t="24344" x="3492500" y="3135313"/>
          <p14:tracePt t="24352" x="3492500" y="3221038"/>
          <p14:tracePt t="24360" x="3492500" y="3279775"/>
          <p14:tracePt t="24369" x="3492500" y="3340100"/>
          <p14:tracePt t="24376" x="3492500" y="3408363"/>
          <p14:tracePt t="24385" x="3492500" y="3459163"/>
          <p14:tracePt t="24392" x="3492500" y="3467100"/>
          <p14:tracePt t="24401" x="3492500" y="3502025"/>
          <p14:tracePt t="24408" x="3492500" y="3509963"/>
          <p14:tracePt t="24496" x="3492500" y="3517900"/>
          <p14:tracePt t="24505" x="3500438" y="3517900"/>
          <p14:tracePt t="24512" x="3533775" y="3517900"/>
          <p14:tracePt t="24520" x="3543300" y="3509963"/>
          <p14:tracePt t="24528" x="3559175" y="3492500"/>
          <p14:tracePt t="24537" x="3594100" y="3459163"/>
          <p14:tracePt t="24544" x="3636963" y="3416300"/>
          <p14:tracePt t="24553" x="3662363" y="3390900"/>
          <p14:tracePt t="24560" x="3687763" y="3365500"/>
          <p14:tracePt t="24569" x="3713163" y="3330575"/>
          <p14:tracePt t="24576" x="3729038" y="3314700"/>
          <p14:tracePt t="24585" x="3729038" y="3305175"/>
          <p14:tracePt t="24592" x="3746500" y="3289300"/>
          <p14:tracePt t="24608" x="3756025" y="3279775"/>
          <p14:tracePt t="24737" x="3756025" y="3289300"/>
          <p14:tracePt t="24744" x="3756025" y="3314700"/>
          <p14:tracePt t="24753" x="3756025" y="3340100"/>
          <p14:tracePt t="24760" x="3756025" y="3355975"/>
          <p14:tracePt t="24768" x="3756025" y="3390900"/>
          <p14:tracePt t="24776" x="3756025" y="3416300"/>
          <p14:tracePt t="24784" x="3756025" y="3433763"/>
          <p14:tracePt t="24792" x="3763963" y="3467100"/>
          <p14:tracePt t="24801" x="3771900" y="3484563"/>
          <p14:tracePt t="24808" x="3771900" y="3492500"/>
          <p14:tracePt t="24816" x="3771900" y="3502025"/>
          <p14:tracePt t="24905" x="3771900" y="3517900"/>
          <p14:tracePt t="24920" x="3771900" y="3535363"/>
          <p14:tracePt t="28896" x="3771900" y="3527425"/>
          <p14:tracePt t="35257" x="3797300" y="3517900"/>
          <p14:tracePt t="35264" x="3848100" y="3527425"/>
          <p14:tracePt t="35272" x="3900488" y="3535363"/>
          <p14:tracePt t="35280" x="3984625" y="3560763"/>
          <p14:tracePt t="35288" x="4086225" y="3578225"/>
          <p14:tracePt t="35297" x="4171950" y="3594100"/>
          <p14:tracePt t="35304" x="4291013" y="3611563"/>
          <p14:tracePt t="35312" x="4400550" y="3629025"/>
          <p14:tracePt t="35320" x="4519613" y="3646488"/>
          <p14:tracePt t="35328" x="4656138" y="3671888"/>
          <p14:tracePt t="35336" x="4740275" y="3671888"/>
          <p14:tracePt t="35345" x="4843463" y="3671888"/>
          <p14:tracePt t="35352" x="4945063" y="3671888"/>
          <p14:tracePt t="35361" x="5013325" y="3671888"/>
          <p14:tracePt t="35368" x="5097463" y="3671888"/>
          <p14:tracePt t="35376" x="5114925" y="3671888"/>
          <p14:tracePt t="35384" x="5132388" y="3671888"/>
          <p14:tracePt t="35393" x="5140325" y="3671888"/>
          <p14:tracePt t="35425" x="5140325" y="3646488"/>
          <p14:tracePt t="35432" x="5140325" y="3619500"/>
          <p14:tracePt t="35440" x="5132388" y="3568700"/>
          <p14:tracePt t="35448" x="5114925" y="3527425"/>
          <p14:tracePt t="35456" x="5080000" y="3475038"/>
          <p14:tracePt t="35464" x="5038725" y="3408363"/>
          <p14:tracePt t="35473" x="5013325" y="3355975"/>
          <p14:tracePt t="35480" x="4953000" y="3297238"/>
          <p14:tracePt t="35488" x="4919663" y="3246438"/>
          <p14:tracePt t="35496" x="4876800" y="3178175"/>
          <p14:tracePt t="35504" x="4833938" y="3127375"/>
          <p14:tracePt t="35512" x="4791075" y="3094038"/>
          <p14:tracePt t="35521" x="4714875" y="3051175"/>
          <p14:tracePt t="35528" x="4681538" y="3016250"/>
          <p14:tracePt t="35536" x="4630738" y="2990850"/>
          <p14:tracePt t="35545" x="4605338" y="2974975"/>
          <p14:tracePt t="35552" x="4537075" y="2932113"/>
          <p14:tracePt t="35561" x="4435475" y="2881313"/>
          <p14:tracePt t="35568" x="4316413" y="2830513"/>
          <p14:tracePt t="35577" x="4187825" y="2778125"/>
          <p14:tracePt t="35584" x="4052888" y="2736850"/>
          <p14:tracePt t="35592" x="3951288" y="2701925"/>
          <p14:tracePt t="35600" x="3840163" y="2668588"/>
          <p14:tracePt t="35609" x="3721100" y="2643188"/>
          <p14:tracePt t="35617" x="3602038" y="2592388"/>
          <p14:tracePt t="35624" x="3533775" y="2582863"/>
          <p14:tracePt t="35632" x="3441700" y="2574925"/>
          <p14:tracePt t="35641" x="3389313" y="2574925"/>
          <p14:tracePt t="35648" x="3338513" y="2557463"/>
          <p14:tracePt t="35657" x="3313113" y="2557463"/>
          <p14:tracePt t="35672" x="3305175" y="2557463"/>
          <p14:tracePt t="35696" x="3297238" y="2557463"/>
          <p14:tracePt t="35720" x="3287713" y="2557463"/>
          <p14:tracePt t="35728" x="3270250" y="2557463"/>
          <p14:tracePt t="35736" x="3254375" y="2574925"/>
          <p14:tracePt t="35744" x="3236913" y="2608263"/>
          <p14:tracePt t="35752" x="3219450" y="2660650"/>
          <p14:tracePt t="35761" x="3211513" y="2736850"/>
          <p14:tracePt t="35768" x="3186113" y="2805113"/>
          <p14:tracePt t="35777" x="3178175" y="2863850"/>
          <p14:tracePt t="35784" x="3178175" y="2940050"/>
          <p14:tracePt t="35792" x="3168650" y="3000375"/>
          <p14:tracePt t="35800" x="3168650" y="3059113"/>
          <p14:tracePt t="35809" x="3168650" y="3144838"/>
          <p14:tracePt t="35816" x="3168650" y="3211513"/>
          <p14:tracePt t="35825" x="3194050" y="3305175"/>
          <p14:tracePt t="35832" x="3228975" y="3390900"/>
          <p14:tracePt t="35842" x="3254375" y="3449638"/>
          <p14:tracePt t="35848" x="3287713" y="3502025"/>
          <p14:tracePt t="35856" x="3313113" y="3543300"/>
          <p14:tracePt t="35864" x="3355975" y="3594100"/>
          <p14:tracePt t="35872" x="3389313" y="3629025"/>
          <p14:tracePt t="35881" x="3457575" y="3671888"/>
          <p14:tracePt t="35888" x="3559175" y="3722688"/>
          <p14:tracePt t="35896" x="3662363" y="3773488"/>
          <p14:tracePt t="35904" x="3763963" y="3806825"/>
          <p14:tracePt t="35912" x="3832225" y="3867150"/>
          <p14:tracePt t="35920" x="3951288" y="3900488"/>
          <p14:tracePt t="35928" x="4060825" y="3925888"/>
          <p14:tracePt t="35936" x="4179888" y="3960813"/>
          <p14:tracePt t="35944" x="4298950" y="3976688"/>
          <p14:tracePt t="35952" x="4425950" y="4019550"/>
          <p14:tracePt t="35961" x="4537075" y="4027488"/>
          <p14:tracePt t="35979" x="4765675" y="4037013"/>
          <p14:tracePt t="35984" x="4868863" y="4037013"/>
          <p14:tracePt t="35992" x="4962525" y="4037013"/>
          <p14:tracePt t="36000" x="5064125" y="4037013"/>
          <p14:tracePt t="36008" x="5148263" y="4037013"/>
          <p14:tracePt t="36017" x="5208588" y="4037013"/>
          <p14:tracePt t="36025" x="5292725" y="4037013"/>
          <p14:tracePt t="36032" x="5368925" y="4011613"/>
          <p14:tracePt t="36041" x="5454650" y="3994150"/>
          <p14:tracePt t="36048" x="5548313" y="3951288"/>
          <p14:tracePt t="36056" x="5607050" y="3925888"/>
          <p14:tracePt t="36064" x="5667375" y="3892550"/>
          <p14:tracePt t="36073" x="5708650" y="3857625"/>
          <p14:tracePt t="36080" x="5743575" y="3832225"/>
          <p14:tracePt t="36089" x="5776913" y="3798888"/>
          <p14:tracePt t="36096" x="5786438" y="3773488"/>
          <p14:tracePt t="36104" x="5819775" y="3730625"/>
          <p14:tracePt t="36112" x="5837238" y="3687763"/>
          <p14:tracePt t="36121" x="5853113" y="3646488"/>
          <p14:tracePt t="36128" x="5862638" y="3629025"/>
          <p14:tracePt t="36136" x="5870575" y="3594100"/>
          <p14:tracePt t="36144" x="5870575" y="3578225"/>
          <p14:tracePt t="36152" x="5870575" y="3535363"/>
          <p14:tracePt t="36161" x="5870575" y="3509963"/>
          <p14:tracePt t="36168" x="5870575" y="3467100"/>
          <p14:tracePt t="36177" x="5853113" y="3398838"/>
          <p14:tracePt t="36184" x="5837238" y="3330575"/>
          <p14:tracePt t="36193" x="5827713" y="3279775"/>
          <p14:tracePt t="36200" x="5794375" y="3228975"/>
          <p14:tracePt t="36208" x="5776913" y="3170238"/>
          <p14:tracePt t="36216" x="5743575" y="3119438"/>
          <p14:tracePt t="36225" x="5700713" y="3059113"/>
          <p14:tracePt t="36232" x="5675313" y="3008313"/>
          <p14:tracePt t="36240" x="5632450" y="2957513"/>
          <p14:tracePt t="36248" x="5591175" y="2889250"/>
          <p14:tracePt t="36256" x="5556250" y="2855913"/>
          <p14:tracePt t="36264" x="5497513" y="2805113"/>
          <p14:tracePt t="36272" x="5411788" y="2736850"/>
          <p14:tracePt t="36280" x="5318125" y="2686050"/>
          <p14:tracePt t="36288" x="5224463" y="2643188"/>
          <p14:tracePt t="36296" x="5157788" y="2617788"/>
          <p14:tracePt t="36304" x="5046663" y="2574925"/>
          <p14:tracePt t="36312" x="4945063" y="2549525"/>
          <p14:tracePt t="36320" x="4833938" y="2516188"/>
          <p14:tracePt t="36328" x="4749800" y="2506663"/>
          <p14:tracePt t="36336" x="4621213" y="2498725"/>
          <p14:tracePt t="36344" x="4511675" y="2463800"/>
          <p14:tracePt t="36352" x="4425950" y="2447925"/>
          <p14:tracePt t="36360" x="4359275" y="2447925"/>
          <p14:tracePt t="36368" x="4273550" y="2438400"/>
          <p14:tracePt t="36377" x="4222750" y="2422525"/>
          <p14:tracePt t="36384" x="4162425" y="2422525"/>
          <p14:tracePt t="36393" x="4103688" y="2413000"/>
          <p14:tracePt t="36400" x="4035425" y="2413000"/>
          <p14:tracePt t="36408" x="3976688" y="2413000"/>
          <p14:tracePt t="36416" x="3916363" y="2413000"/>
          <p14:tracePt t="36425" x="3832225" y="2413000"/>
          <p14:tracePt t="36432" x="3763963" y="2413000"/>
          <p14:tracePt t="36441" x="3678238" y="2413000"/>
          <p14:tracePt t="36448" x="3602038" y="2413000"/>
          <p14:tracePt t="36457" x="3559175" y="2413000"/>
          <p14:tracePt t="36464" x="3517900" y="2413000"/>
          <p14:tracePt t="36472" x="3492500" y="2422525"/>
          <p14:tracePt t="36480" x="3475038" y="2422525"/>
          <p14:tracePt t="36496" x="3449638" y="2430463"/>
          <p14:tracePt t="36504" x="3441700" y="2430463"/>
          <p14:tracePt t="36512" x="3414713" y="2455863"/>
          <p14:tracePt t="36520" x="3398838" y="2455863"/>
          <p14:tracePt t="36528" x="3363913" y="2473325"/>
          <p14:tracePt t="36536" x="3338513" y="2489200"/>
          <p14:tracePt t="36544" x="3330575" y="2498725"/>
          <p14:tracePt t="36552" x="3313113" y="2506663"/>
          <p14:tracePt t="36561" x="3297238" y="2516188"/>
          <p14:tracePt t="36568" x="3287713" y="2532063"/>
          <p14:tracePt t="36577" x="3287713" y="2541588"/>
          <p14:tracePt t="36584" x="3279775" y="2549525"/>
          <p14:tracePt t="36593" x="3279775" y="2557463"/>
          <p14:tracePt t="36600" x="3279775" y="2566988"/>
          <p14:tracePt t="36608" x="3262313" y="2574925"/>
          <p14:tracePt t="36616" x="3262313" y="2592388"/>
          <p14:tracePt t="36624" x="3262313" y="2633663"/>
          <p14:tracePt t="36632" x="3262313" y="2676525"/>
          <p14:tracePt t="36641" x="3262313" y="2711450"/>
          <p14:tracePt t="36648" x="3270250" y="2744788"/>
          <p14:tracePt t="36656" x="3287713" y="2778125"/>
          <p14:tracePt t="36664" x="3322638" y="2813050"/>
          <p14:tracePt t="36672" x="3338513" y="2838450"/>
          <p14:tracePt t="36680" x="3363913" y="2863850"/>
          <p14:tracePt t="36688" x="3406775" y="2906713"/>
          <p14:tracePt t="36697" x="3432175" y="2914650"/>
          <p14:tracePt t="36704" x="3475038" y="2949575"/>
          <p14:tracePt t="36712" x="3533775" y="2974975"/>
          <p14:tracePt t="36720" x="3576638" y="2990850"/>
          <p14:tracePt t="36728" x="3619500" y="3016250"/>
          <p14:tracePt t="36736" x="3652838" y="3033713"/>
          <p14:tracePt t="36744" x="3703638" y="3051175"/>
          <p14:tracePt t="36752" x="3781425" y="3059113"/>
          <p14:tracePt t="36761" x="3848100" y="3094038"/>
          <p14:tracePt t="36768" x="3951288" y="3119438"/>
          <p14:tracePt t="36777" x="4103688" y="3178175"/>
          <p14:tracePt t="36784" x="4230688" y="3211513"/>
          <p14:tracePt t="36793" x="4384675" y="3263900"/>
          <p14:tracePt t="36800" x="4579938" y="3305175"/>
          <p14:tracePt t="36810" x="4783138" y="3365500"/>
          <p14:tracePt t="36816" x="4987925" y="3424238"/>
          <p14:tracePt t="36825" x="5132388" y="3475038"/>
          <p14:tracePt t="36832" x="5335588" y="3517900"/>
          <p14:tracePt t="36840" x="5480050" y="3560763"/>
          <p14:tracePt t="36848" x="5649913" y="3603625"/>
          <p14:tracePt t="36857" x="5751513" y="3611563"/>
          <p14:tracePt t="36864" x="5870575" y="3629025"/>
          <p14:tracePt t="36873" x="5956300" y="3629025"/>
          <p14:tracePt t="36880" x="6040438" y="3636963"/>
          <p14:tracePt t="36888" x="6108700" y="3636963"/>
          <p14:tracePt t="36896" x="6184900" y="3636963"/>
          <p14:tracePt t="36904" x="6235700" y="3636963"/>
          <p14:tracePt t="36912" x="6296025" y="3636963"/>
          <p14:tracePt t="36920" x="6338888" y="3636963"/>
          <p14:tracePt t="36928" x="6372225" y="3636963"/>
          <p14:tracePt t="36936" x="6415088" y="3636963"/>
          <p14:tracePt t="36944" x="6448425" y="3636963"/>
          <p14:tracePt t="36952" x="6465888" y="3636963"/>
          <p14:tracePt t="36960" x="6499225" y="3636963"/>
          <p14:tracePt t="36977" x="6567488" y="3636963"/>
          <p14:tracePt t="36984" x="6600825" y="3636963"/>
          <p14:tracePt t="36993" x="6643688" y="3619500"/>
          <p14:tracePt t="37000" x="6669088" y="3611563"/>
          <p14:tracePt t="37009" x="6719888" y="3603625"/>
          <p14:tracePt t="37017" x="6762750" y="3594100"/>
          <p14:tracePt t="37024" x="6813550" y="3560763"/>
          <p14:tracePt t="37032" x="6864350" y="3552825"/>
          <p14:tracePt t="37041" x="6899275" y="3543300"/>
          <p14:tracePt t="37048" x="6915150" y="3527425"/>
          <p14:tracePt t="37057" x="6932613" y="3527425"/>
          <p14:tracePt t="37064" x="6950075" y="3517900"/>
          <p14:tracePt t="37096" x="6967538" y="3492500"/>
          <p14:tracePt t="37104" x="6967538" y="3484563"/>
          <p14:tracePt t="37112" x="6983413" y="3467100"/>
          <p14:tracePt t="37120" x="7000875" y="3441700"/>
          <p14:tracePt t="37128" x="7008813" y="3424238"/>
          <p14:tracePt t="37136" x="7018338" y="3416300"/>
          <p14:tracePt t="37152" x="7018338" y="3408363"/>
          <p14:tracePt t="37160" x="7018338" y="3390900"/>
          <p14:tracePt t="37184" x="7018338" y="3382963"/>
          <p14:tracePt t="37193" x="7034213" y="3365500"/>
          <p14:tracePt t="37200" x="7034213" y="3355975"/>
          <p14:tracePt t="37209" x="7034213" y="3340100"/>
          <p14:tracePt t="37225" x="7043738" y="3322638"/>
          <p14:tracePt t="37241" x="7043738" y="3314700"/>
          <p14:tracePt t="37258" x="7043738" y="3305175"/>
          <p14:tracePt t="37264" x="7043738" y="3297238"/>
          <p14:tracePt t="37272" x="7043738" y="3289300"/>
          <p14:tracePt t="37280" x="7043738" y="3279775"/>
          <p14:tracePt t="37360" x="7034213" y="3271838"/>
          <p14:tracePt t="37368" x="7034213" y="3263900"/>
          <p14:tracePt t="37376" x="7034213" y="3254375"/>
          <p14:tracePt t="37400" x="7026275" y="3254375"/>
          <p14:tracePt t="37832" x="7018338" y="3246438"/>
          <p14:tracePt t="37865" x="7008813" y="3246438"/>
          <p14:tracePt t="37872" x="7000875" y="3238500"/>
          <p14:tracePt t="37904" x="6992938" y="3238500"/>
          <p14:tracePt t="37912" x="6983413" y="3238500"/>
          <p14:tracePt t="37920" x="6975475" y="3238500"/>
          <p14:tracePt t="37944" x="6967538" y="3238500"/>
          <p14:tracePt t="38016" x="6950075" y="3238500"/>
          <p14:tracePt t="38025" x="6932613" y="3228975"/>
          <p14:tracePt t="38041" x="6899275" y="3221038"/>
          <p14:tracePt t="38064" x="6881813" y="3221038"/>
          <p14:tracePt t="38073" x="6864350" y="3211513"/>
          <p14:tracePt t="38152" x="6838950" y="3211513"/>
          <p14:tracePt t="38160" x="6805613" y="3211513"/>
          <p14:tracePt t="38168" x="6762750" y="3211513"/>
          <p14:tracePt t="38176" x="6719888" y="3211513"/>
          <p14:tracePt t="38184" x="6678613" y="3211513"/>
          <p14:tracePt t="38193" x="6653213" y="3211513"/>
          <p14:tracePt t="38200" x="6584950" y="3211513"/>
          <p14:tracePt t="38208" x="6534150" y="3211513"/>
          <p14:tracePt t="38216" x="6473825" y="3203575"/>
          <p14:tracePt t="38224" x="6440488" y="3203575"/>
          <p14:tracePt t="38232" x="6397625" y="3203575"/>
          <p14:tracePt t="38241" x="6364288" y="3203575"/>
          <p14:tracePt t="38248" x="6354763" y="3203575"/>
          <p14:tracePt t="38257" x="6346825" y="3203575"/>
          <p14:tracePt t="39289" x="6329363" y="3203575"/>
          <p14:tracePt t="39305" x="6321425" y="3203575"/>
          <p14:tracePt t="39313" x="6311900" y="3203575"/>
          <p14:tracePt t="39320" x="6296025" y="3203575"/>
          <p14:tracePt t="39328" x="6286500" y="3203575"/>
          <p14:tracePt t="39336" x="6270625" y="3203575"/>
          <p14:tracePt t="39344" x="6253163" y="3203575"/>
          <p14:tracePt t="39352" x="6210300" y="3228975"/>
          <p14:tracePt t="39360" x="6167438" y="3246438"/>
          <p14:tracePt t="39368" x="6134100" y="3271838"/>
          <p14:tracePt t="39377" x="6083300" y="3314700"/>
          <p14:tracePt t="39384" x="6057900" y="3330575"/>
          <p14:tracePt t="39392" x="6015038" y="3355975"/>
          <p14:tracePt t="39400" x="5989638" y="3373438"/>
          <p14:tracePt t="39409" x="5972175" y="3382963"/>
          <p14:tracePt t="39416" x="5938838" y="3398838"/>
          <p14:tracePt t="39593" x="5930900" y="3398838"/>
          <p14:tracePt t="39648" x="5930900" y="3390900"/>
          <p14:tracePt t="39664" x="5930900" y="3382963"/>
          <p14:tracePt t="39696" x="5930900" y="3373438"/>
          <p14:tracePt t="39705" x="5921375" y="3365500"/>
          <p14:tracePt t="39857" x="5921375" y="3348038"/>
          <p14:tracePt t="39872" x="5921375" y="3340100"/>
          <p14:tracePt t="39912" x="5921375" y="3330575"/>
          <p14:tracePt t="39936" x="5921375" y="3314700"/>
          <p14:tracePt t="40321" x="5913438" y="3314700"/>
          <p14:tracePt t="40328" x="5895975" y="3348038"/>
          <p14:tracePt t="40337" x="5880100" y="3398838"/>
          <p14:tracePt t="40344" x="5853113" y="3433763"/>
          <p14:tracePt t="40352" x="5819775" y="3484563"/>
          <p14:tracePt t="40360" x="5794375" y="3517900"/>
          <p14:tracePt t="40368" x="5768975" y="3543300"/>
          <p14:tracePt t="40376" x="5751513" y="3568700"/>
          <p14:tracePt t="40384" x="5718175" y="3619500"/>
          <p14:tracePt t="40392" x="5692775" y="3646488"/>
          <p14:tracePt t="40400" x="5657850" y="3679825"/>
          <p14:tracePt t="40408" x="5616575" y="3722688"/>
          <p14:tracePt t="40416" x="5548313" y="3781425"/>
          <p14:tracePt t="40424" x="5487988" y="3841750"/>
          <p14:tracePt t="40432" x="5421313" y="3900488"/>
          <p14:tracePt t="40441" x="5302250" y="3976688"/>
          <p14:tracePt t="40448" x="5208588" y="4044950"/>
          <p14:tracePt t="40457" x="5132388" y="4079875"/>
          <p14:tracePt t="40464" x="5072063" y="4121150"/>
          <p14:tracePt t="40473" x="4978400" y="4164013"/>
          <p14:tracePt t="40480" x="4910138" y="4206875"/>
          <p14:tracePt t="40490" x="4851400" y="4240213"/>
          <p14:tracePt t="40496" x="4775200" y="4275138"/>
          <p14:tracePt t="40504" x="4699000" y="4283075"/>
          <p14:tracePt t="40512" x="4638675" y="4300538"/>
          <p14:tracePt t="40521" x="4570413" y="4325938"/>
          <p14:tracePt t="40528" x="4519613" y="4325938"/>
          <p14:tracePt t="40537" x="4503738" y="4325938"/>
          <p14:tracePt t="40544" x="4476750" y="4325938"/>
          <p14:tracePt t="40560" x="4468813" y="4325938"/>
          <p14:tracePt t="40576" x="4451350" y="4325938"/>
          <p14:tracePt t="40584" x="4443413" y="4325938"/>
          <p14:tracePt t="40592" x="4425950" y="4325938"/>
          <p14:tracePt t="40600" x="4410075" y="4316413"/>
          <p14:tracePt t="40608" x="4375150" y="4300538"/>
          <p14:tracePt t="40616" x="4349750" y="4283075"/>
          <p14:tracePt t="40624" x="4332288" y="4275138"/>
          <p14:tracePt t="40632" x="4298950" y="4257675"/>
          <p14:tracePt t="40640" x="4273550" y="4232275"/>
          <p14:tracePt t="40648" x="4240213" y="4214813"/>
          <p14:tracePt t="40657" x="4214813" y="4197350"/>
          <p14:tracePt t="40664" x="4197350" y="4181475"/>
          <p14:tracePt t="40673" x="4187825" y="4171950"/>
          <p14:tracePt t="40680" x="4179888" y="4156075"/>
          <p14:tracePt t="40690" x="4162425" y="4138613"/>
          <p14:tracePt t="40697" x="4162425" y="4130675"/>
          <p14:tracePt t="40704" x="4162425" y="4121150"/>
          <p14:tracePt t="40713" x="4154488" y="4121150"/>
          <p14:tracePt t="40721" x="4154488" y="4105275"/>
          <p14:tracePt t="40728" x="4146550" y="4087813"/>
          <p14:tracePt t="40737" x="4129088" y="4062413"/>
          <p14:tracePt t="40744" x="4129088" y="4052888"/>
          <p14:tracePt t="40753" x="4121150" y="4019550"/>
          <p14:tracePt t="40761" x="4111625" y="3986213"/>
          <p14:tracePt t="40768" x="4111625" y="3976688"/>
          <p14:tracePt t="40776" x="4111625" y="3968750"/>
          <p14:tracePt t="40784" x="4111625" y="3943350"/>
          <p14:tracePt t="40792" x="4111625" y="3935413"/>
          <p14:tracePt t="40800" x="4111625" y="3917950"/>
          <p14:tracePt t="40808" x="4111625" y="3908425"/>
          <p14:tracePt t="40816" x="4111625" y="3883025"/>
          <p14:tracePt t="40824" x="4111625" y="3867150"/>
          <p14:tracePt t="40832" x="4111625" y="3832225"/>
          <p14:tracePt t="40841" x="4111625" y="3806825"/>
          <p14:tracePt t="40848" x="4111625" y="3790950"/>
          <p14:tracePt t="40857" x="4129088" y="3748088"/>
          <p14:tracePt t="40864" x="4146550" y="3697288"/>
          <p14:tracePt t="40873" x="4162425" y="3654425"/>
          <p14:tracePt t="40880" x="4179888" y="3611563"/>
          <p14:tracePt t="40889" x="4214813" y="3568700"/>
          <p14:tracePt t="40896" x="4248150" y="3517900"/>
          <p14:tracePt t="40905" x="4306888" y="3459163"/>
          <p14:tracePt t="40912" x="4341813" y="3433763"/>
          <p14:tracePt t="40920" x="4392613" y="3390900"/>
          <p14:tracePt t="40928" x="4443413" y="3365500"/>
          <p14:tracePt t="40936" x="4476750" y="3355975"/>
          <p14:tracePt t="40945" x="4537075" y="3340100"/>
          <p14:tracePt t="40952" x="4587875" y="3305175"/>
          <p14:tracePt t="40960" x="4673600" y="3297238"/>
          <p14:tracePt t="40968" x="4714875" y="3289300"/>
          <p14:tracePt t="40976" x="4783138" y="3254375"/>
          <p14:tracePt t="40984" x="4868863" y="3254375"/>
          <p14:tracePt t="40992" x="4927600" y="3238500"/>
          <p14:tracePt t="41000" x="4995863" y="3238500"/>
          <p14:tracePt t="41008" x="5114925" y="3238500"/>
          <p14:tracePt t="41016" x="5208588" y="3238500"/>
          <p14:tracePt t="41024" x="5310188" y="3238500"/>
          <p14:tracePt t="41032" x="5421313" y="3238500"/>
          <p14:tracePt t="41041" x="5522913" y="3263900"/>
          <p14:tracePt t="41048" x="5616575" y="3279775"/>
          <p14:tracePt t="41057" x="5683250" y="3289300"/>
          <p14:tracePt t="41064" x="5751513" y="3322638"/>
          <p14:tracePt t="41073" x="5786438" y="3340100"/>
          <p14:tracePt t="41080" x="5819775" y="3382963"/>
          <p14:tracePt t="41090" x="5870575" y="3433763"/>
          <p14:tracePt t="41096" x="5930900" y="3509963"/>
          <p14:tracePt t="41104" x="5964238" y="3568700"/>
          <p14:tracePt t="41112" x="6007100" y="3646488"/>
          <p14:tracePt t="41121" x="6015038" y="3679825"/>
          <p14:tracePt t="41128" x="6024563" y="3730625"/>
          <p14:tracePt t="41136" x="6024563" y="3773488"/>
          <p14:tracePt t="41144" x="6024563" y="3816350"/>
          <p14:tracePt t="41152" x="6024563" y="3875088"/>
          <p14:tracePt t="41160" x="6024563" y="3908425"/>
          <p14:tracePt t="41168" x="6015038" y="3960813"/>
          <p14:tracePt t="41176" x="6007100" y="3986213"/>
          <p14:tracePt t="41184" x="5964238" y="4027488"/>
          <p14:tracePt t="41192" x="5964238" y="4044950"/>
          <p14:tracePt t="41200" x="5946775" y="4062413"/>
          <p14:tracePt t="41209" x="5921375" y="4087813"/>
          <p14:tracePt t="41217" x="5905500" y="4105275"/>
          <p14:tracePt t="41224" x="5870575" y="4130675"/>
          <p14:tracePt t="41241" x="5827713" y="4156075"/>
          <p14:tracePt t="41248" x="5794375" y="4171950"/>
          <p14:tracePt t="41256" x="5743575" y="4214813"/>
          <p14:tracePt t="41264" x="5708650" y="4257675"/>
          <p14:tracePt t="41273" x="5683250" y="4265613"/>
          <p14:tracePt t="41280" x="5649913" y="4283075"/>
          <p14:tracePt t="41289" x="5624513" y="4300538"/>
          <p14:tracePt t="42049" x="5616575" y="4300538"/>
          <p14:tracePt t="42256" x="5607050" y="4300538"/>
          <p14:tracePt t="46144" x="5599113" y="4300538"/>
          <p14:tracePt t="54193" x="5591175" y="4291013"/>
          <p14:tracePt t="83696" x="5599113" y="4300538"/>
          <p14:tracePt t="83736" x="5607050" y="4300538"/>
          <p14:tracePt t="87456" x="5616575" y="4300538"/>
          <p14:tracePt t="87472" x="5641975" y="4300538"/>
          <p14:tracePt t="87481" x="5657850" y="4283075"/>
          <p14:tracePt t="87488" x="5667375" y="4275138"/>
          <p14:tracePt t="87496" x="5700713" y="4249738"/>
          <p14:tracePt t="87504" x="5751513" y="4232275"/>
          <p14:tracePt t="87513" x="5786438" y="4214813"/>
          <p14:tracePt t="87520" x="5819775" y="4197350"/>
          <p14:tracePt t="87528" x="5895975" y="4164013"/>
          <p14:tracePt t="87536" x="5946775" y="4146550"/>
          <p14:tracePt t="87544" x="6024563" y="4095750"/>
          <p14:tracePt t="87552" x="6075363" y="4079875"/>
          <p14:tracePt t="87560" x="6108700" y="4062413"/>
          <p14:tracePt t="87568" x="6142038" y="4037013"/>
          <p14:tracePt t="87576" x="6194425" y="3994150"/>
          <p14:tracePt t="87584" x="6219825" y="3968750"/>
          <p14:tracePt t="87592" x="6245225" y="3935413"/>
          <p14:tracePt t="87600" x="6278563" y="3892550"/>
          <p14:tracePt t="87608" x="6296025" y="3857625"/>
          <p14:tracePt t="87616" x="6303963" y="3841750"/>
          <p14:tracePt t="87624" x="6311900" y="3816350"/>
          <p14:tracePt t="87633" x="6311900" y="3798888"/>
          <p14:tracePt t="87640" x="6329363" y="3773488"/>
          <p14:tracePt t="87649" x="6329363" y="3756025"/>
          <p14:tracePt t="87657" x="6329363" y="3730625"/>
          <p14:tracePt t="87664" x="6329363" y="3705225"/>
          <p14:tracePt t="87672" x="6329363" y="3654425"/>
          <p14:tracePt t="87681" x="6329363" y="3586163"/>
          <p14:tracePt t="87688" x="6329363" y="3467100"/>
          <p14:tracePt t="87698" x="6329363" y="3382963"/>
          <p14:tracePt t="87704" x="6321425" y="3271838"/>
          <p14:tracePt t="87714" x="6286500" y="3170238"/>
          <p14:tracePt t="87720" x="6253163" y="3067050"/>
          <p14:tracePt t="87728" x="6210300" y="3000375"/>
          <p14:tracePt t="87736" x="6151563" y="2922588"/>
          <p14:tracePt t="87744" x="6116638" y="2855913"/>
          <p14:tracePt t="87752" x="6083300" y="2820988"/>
          <p14:tracePt t="87760" x="6040438" y="2778125"/>
          <p14:tracePt t="87768" x="6024563" y="2762250"/>
          <p14:tracePt t="87776" x="5981700" y="2719388"/>
          <p14:tracePt t="87784" x="5946775" y="2701925"/>
          <p14:tracePt t="87792" x="5870575" y="2660650"/>
          <p14:tracePt t="87800" x="5776913" y="2617788"/>
          <p14:tracePt t="87808" x="5675313" y="2566988"/>
          <p14:tracePt t="87816" x="5581650" y="2532063"/>
          <p14:tracePt t="87824" x="5497513" y="2489200"/>
          <p14:tracePt t="87832" x="5378450" y="2438400"/>
          <p14:tracePt t="87840" x="5259388" y="2422525"/>
          <p14:tracePt t="87849" x="5165725" y="2405063"/>
          <p14:tracePt t="87856" x="5064125" y="2387600"/>
          <p14:tracePt t="87865" x="4945063" y="2371725"/>
          <p14:tracePt t="87872" x="4843463" y="2362200"/>
          <p14:tracePt t="87880" x="4757738" y="2354263"/>
          <p14:tracePt t="87888" x="4664075" y="2354263"/>
          <p14:tracePt t="87897" x="4587875" y="2354263"/>
          <p14:tracePt t="87904" x="4486275" y="2354263"/>
          <p14:tracePt t="87913" x="4400550" y="2354263"/>
          <p14:tracePt t="87920" x="4291013" y="2354263"/>
          <p14:tracePt t="87929" x="4197350" y="2354263"/>
          <p14:tracePt t="87936" x="4121150" y="2354263"/>
          <p14:tracePt t="87944" x="4052888" y="2354263"/>
          <p14:tracePt t="87952" x="3992563" y="2354263"/>
          <p14:tracePt t="87960" x="3916363" y="2354263"/>
          <p14:tracePt t="87968" x="3857625" y="2379663"/>
          <p14:tracePt t="87976" x="3806825" y="2397125"/>
          <p14:tracePt t="87984" x="3746500" y="2405063"/>
          <p14:tracePt t="87992" x="3713163" y="2422525"/>
          <p14:tracePt t="88000" x="3703638" y="2430463"/>
          <p14:tracePt t="88008" x="3687763" y="2438400"/>
          <p14:tracePt t="88016" x="3678238" y="2438400"/>
          <p14:tracePt t="88024" x="3670300" y="2455863"/>
          <p14:tracePt t="88032" x="3662363" y="2463800"/>
          <p14:tracePt t="88040" x="3652838" y="2463800"/>
          <p14:tracePt t="88056" x="3644900" y="2498725"/>
          <p14:tracePt t="88065" x="3644900" y="2506663"/>
          <p14:tracePt t="88072" x="3636963" y="2532063"/>
          <p14:tracePt t="88080" x="3636963" y="2566988"/>
          <p14:tracePt t="88088" x="3627438" y="2600325"/>
          <p14:tracePt t="88096" x="3627438" y="2643188"/>
          <p14:tracePt t="88105" x="3627438" y="2660650"/>
          <p14:tracePt t="88113" x="3627438" y="2701925"/>
          <p14:tracePt t="88121" x="3627438" y="2752725"/>
          <p14:tracePt t="88128" x="3627438" y="2778125"/>
          <p14:tracePt t="88136" x="3627438" y="2787650"/>
          <p14:tracePt t="88192" x="3627438" y="2805113"/>
          <p14:tracePt t="88208" x="3627438" y="2813050"/>
          <p14:tracePt t="88216" x="3627438" y="2820988"/>
          <p14:tracePt t="88224" x="3636963" y="2838450"/>
          <p14:tracePt t="88232" x="3636963" y="2846388"/>
          <p14:tracePt t="88240" x="3644900" y="2863850"/>
          <p14:tracePt t="88248" x="3644900" y="2871788"/>
          <p14:tracePt t="88256" x="3652838" y="2881313"/>
          <p14:tracePt t="88265" x="3662363" y="2906713"/>
          <p14:tracePt t="88272" x="3662363" y="2914650"/>
          <p14:tracePt t="88280" x="3670300" y="2922588"/>
          <p14:tracePt t="88288" x="3678238" y="2949575"/>
          <p14:tracePt t="88336" x="3687763" y="2965450"/>
          <p14:tracePt t="88344" x="3695700" y="2990850"/>
          <p14:tracePt t="88352" x="3738563" y="3033713"/>
          <p14:tracePt t="88360" x="3756025" y="3067050"/>
          <p14:tracePt t="88368" x="3806825" y="3119438"/>
          <p14:tracePt t="88376" x="3832225" y="3144838"/>
          <p14:tracePt t="88384" x="3865563" y="3186113"/>
          <p14:tracePt t="88392" x="3916363" y="3228975"/>
          <p14:tracePt t="88400" x="3951288" y="3246438"/>
          <p14:tracePt t="88408" x="3992563" y="3271838"/>
          <p14:tracePt t="88416" x="4010025" y="3279775"/>
          <p14:tracePt t="88424" x="4035425" y="3289300"/>
          <p14:tracePt t="88432" x="4070350" y="3297238"/>
          <p14:tracePt t="88440" x="4086225" y="3297238"/>
          <p14:tracePt t="88451" x="4121150" y="3305175"/>
          <p14:tracePt t="88456" x="4137025" y="3314700"/>
          <p14:tracePt t="88465" x="4179888" y="3322638"/>
          <p14:tracePt t="88472" x="4205288" y="3322638"/>
          <p14:tracePt t="88481" x="4248150" y="3340100"/>
          <p14:tracePt t="88488" x="4298950" y="3340100"/>
          <p14:tracePt t="88497" x="4306888" y="3348038"/>
          <p14:tracePt t="88504" x="4349750" y="3348038"/>
          <p14:tracePt t="88512" x="4384675" y="3348038"/>
          <p14:tracePt t="88520" x="4418013" y="3348038"/>
          <p14:tracePt t="88528" x="4425950" y="3348038"/>
          <p14:tracePt t="88536" x="4451350" y="3348038"/>
          <p14:tracePt t="88544" x="4460875" y="3348038"/>
          <p14:tracePt t="88560" x="4486275" y="3348038"/>
          <p14:tracePt t="88568" x="4494213" y="3340100"/>
          <p14:tracePt t="88576" x="4494213" y="3330575"/>
          <p14:tracePt t="88584" x="4529138" y="3305175"/>
          <p14:tracePt t="88592" x="4554538" y="3279775"/>
          <p14:tracePt t="88600" x="4579938" y="3254375"/>
          <p14:tracePt t="88608" x="4605338" y="3221038"/>
          <p14:tracePt t="88616" x="4613275" y="3170238"/>
          <p14:tracePt t="88624" x="4630738" y="3127375"/>
          <p14:tracePt t="88632" x="4630738" y="3033713"/>
          <p14:tracePt t="88640" x="4656138" y="2974975"/>
          <p14:tracePt t="88648" x="4664075" y="2871788"/>
          <p14:tracePt t="88656" x="4664075" y="2830513"/>
          <p14:tracePt t="88665" x="4664075" y="2778125"/>
          <p14:tracePt t="88672" x="4664075" y="2701925"/>
          <p14:tracePt t="88681" x="4664075" y="2643188"/>
          <p14:tracePt t="88688" x="4630738" y="2566988"/>
          <p14:tracePt t="88697" x="4605338" y="2516188"/>
          <p14:tracePt t="88704" x="4587875" y="2481263"/>
          <p14:tracePt t="88712" x="4545013" y="2430463"/>
          <p14:tracePt t="88720" x="4529138" y="2413000"/>
          <p14:tracePt t="88730" x="4503738" y="2397125"/>
          <p14:tracePt t="88736" x="4476750" y="2379663"/>
          <p14:tracePt t="88745" x="4443413" y="2354263"/>
          <p14:tracePt t="88752" x="4418013" y="2344738"/>
          <p14:tracePt t="88760" x="4375150" y="2328863"/>
          <p14:tracePt t="88768" x="4324350" y="2303463"/>
          <p14:tracePt t="88777" x="4281488" y="2293938"/>
          <p14:tracePt t="88784" x="4248150" y="2293938"/>
          <p14:tracePt t="88792" x="4214813" y="2286000"/>
          <p14:tracePt t="88800" x="4187825" y="2286000"/>
          <p14:tracePt t="88808" x="4162425" y="2286000"/>
          <p14:tracePt t="88816" x="4129088" y="2286000"/>
          <p14:tracePt t="88824" x="4086225" y="2286000"/>
          <p14:tracePt t="88832" x="4044950" y="2286000"/>
          <p14:tracePt t="88840" x="3984625" y="2303463"/>
          <p14:tracePt t="88849" x="3908425" y="2319338"/>
          <p14:tracePt t="88856" x="3832225" y="2362200"/>
          <p14:tracePt t="88865" x="3771900" y="2387600"/>
          <p14:tracePt t="88872" x="3695700" y="2438400"/>
          <p14:tracePt t="88880" x="3627438" y="2498725"/>
          <p14:tracePt t="88888" x="3594100" y="2557463"/>
          <p14:tracePt t="88897" x="3551238" y="2625725"/>
          <p14:tracePt t="88904" x="3508375" y="2686050"/>
          <p14:tracePt t="88913" x="3500438" y="2744788"/>
          <p14:tracePt t="88920" x="3467100" y="2846388"/>
          <p14:tracePt t="88928" x="3467100" y="2906713"/>
          <p14:tracePt t="88936" x="3467100" y="3008313"/>
          <p14:tracePt t="88945" x="3467100" y="3094038"/>
          <p14:tracePt t="88952" x="3467100" y="3160713"/>
          <p14:tracePt t="88960" x="3482975" y="3246438"/>
          <p14:tracePt t="88968" x="3525838" y="3330575"/>
          <p14:tracePt t="88976" x="3559175" y="3390900"/>
          <p14:tracePt t="88984" x="3619500" y="3459163"/>
          <p14:tracePt t="88992" x="3687763" y="3517900"/>
          <p14:tracePt t="89000" x="3781425" y="3594100"/>
          <p14:tracePt t="89008" x="3857625" y="3619500"/>
          <p14:tracePt t="89016" x="3941763" y="3654425"/>
          <p14:tracePt t="89024" x="3992563" y="3662363"/>
          <p14:tracePt t="89032" x="4044950" y="3697288"/>
          <p14:tracePt t="89040" x="4086225" y="3705225"/>
          <p14:tracePt t="89049" x="4111625" y="3713163"/>
          <p14:tracePt t="89056" x="4146550" y="3722688"/>
          <p14:tracePt t="89072" x="4162425" y="3722688"/>
          <p14:tracePt t="89081" x="4171950" y="3722688"/>
          <p14:tracePt t="89097" x="4179888" y="3722688"/>
          <p14:tracePt t="89104" x="4197350" y="3722688"/>
          <p14:tracePt t="89113" x="4230688" y="3722688"/>
          <p14:tracePt t="89120" x="4248150" y="3722688"/>
          <p14:tracePt t="89130" x="4291013" y="3722688"/>
          <p14:tracePt t="89136" x="4324350" y="3722688"/>
          <p14:tracePt t="89145" x="4367213" y="3705225"/>
          <p14:tracePt t="89152" x="4425950" y="3671888"/>
          <p14:tracePt t="89160" x="4468813" y="3646488"/>
          <p14:tracePt t="89168" x="4503738" y="3629025"/>
          <p14:tracePt t="89176" x="4529138" y="3603625"/>
          <p14:tracePt t="89184" x="4554538" y="3552825"/>
          <p14:tracePt t="89192" x="4570413" y="3527425"/>
          <p14:tracePt t="89200" x="4570413" y="3509963"/>
          <p14:tracePt t="89208" x="4579938" y="3492500"/>
          <p14:tracePt t="89216" x="4579938" y="3475038"/>
          <p14:tracePt t="89224" x="4579938" y="3449638"/>
          <p14:tracePt t="89249" x="4579938" y="3398838"/>
          <p14:tracePt t="89256" x="4579938" y="3365500"/>
          <p14:tracePt t="89264" x="4579938" y="3340100"/>
          <p14:tracePt t="89272" x="4579938" y="3330575"/>
          <p14:tracePt t="89280" x="4579938" y="3322638"/>
          <p14:tracePt t="89288" x="4579938" y="3297238"/>
          <p14:tracePt t="89304" x="4570413" y="3279775"/>
          <p14:tracePt t="89320" x="4554538" y="3271838"/>
          <p14:tracePt t="89512" x="4554538" y="3297238"/>
          <p14:tracePt t="89521" x="4554538" y="3330575"/>
          <p14:tracePt t="89528" x="4562475" y="3365500"/>
          <p14:tracePt t="89536" x="4579938" y="3398838"/>
          <p14:tracePt t="89545" x="4587875" y="3424238"/>
          <p14:tracePt t="89552" x="4613275" y="3459163"/>
          <p14:tracePt t="89560" x="4630738" y="3492500"/>
          <p14:tracePt t="89568" x="4646613" y="3517900"/>
          <p14:tracePt t="89577" x="4664075" y="3543300"/>
          <p14:tracePt t="89592" x="4681538" y="3560763"/>
          <p14:tracePt t="89600" x="4689475" y="3578225"/>
          <p14:tracePt t="89640" x="4699000" y="3586163"/>
          <p14:tracePt t="89648" x="4724400" y="3611563"/>
          <p14:tracePt t="89656" x="4724400" y="3619500"/>
          <p14:tracePt t="89664" x="4757738" y="3636963"/>
          <p14:tracePt t="89672" x="4775200" y="3646488"/>
          <p14:tracePt t="89688" x="4775200" y="3654425"/>
          <p14:tracePt t="89713" x="4783138" y="3662363"/>
          <p14:tracePt t="89720" x="4791075" y="3662363"/>
          <p14:tracePt t="89784" x="4791075" y="3671888"/>
          <p14:tracePt t="89800" x="4791075" y="3679825"/>
          <p14:tracePt t="89816" x="4800600" y="3687763"/>
          <p14:tracePt t="90840" x="4800600" y="3679825"/>
          <p14:tracePt t="90848" x="4800600" y="3671888"/>
          <p14:tracePt t="90856" x="4800600" y="3662363"/>
          <p14:tracePt t="90864" x="4800600" y="3646488"/>
          <p14:tracePt t="90872" x="4800600" y="3619500"/>
          <p14:tracePt t="90880" x="4800600" y="3603625"/>
          <p14:tracePt t="90888" x="4800600" y="3578225"/>
          <p14:tracePt t="90897" x="4800600" y="3552825"/>
          <p14:tracePt t="90904" x="4800600" y="3527425"/>
          <p14:tracePt t="90913" x="4800600" y="3492500"/>
          <p14:tracePt t="90920" x="4800600" y="3459163"/>
          <p14:tracePt t="90928" x="4783138" y="3416300"/>
          <p14:tracePt t="90936" x="4775200" y="3382963"/>
          <p14:tracePt t="90945" x="4749800" y="3330575"/>
          <p14:tracePt t="90963" x="4673600" y="3246438"/>
          <p14:tracePt t="90968" x="4638675" y="3211513"/>
          <p14:tracePt t="90977" x="4587875" y="3152775"/>
          <p14:tracePt t="90984" x="4554538" y="3109913"/>
          <p14:tracePt t="90993" x="4503738" y="3067050"/>
          <p14:tracePt t="91000" x="4476750" y="3051175"/>
          <p14:tracePt t="91008" x="4443413" y="3025775"/>
          <p14:tracePt t="91016" x="4443413" y="3016250"/>
          <p14:tracePt t="91024" x="4425950" y="3008313"/>
          <p14:tracePt t="91032" x="4418013" y="3008313"/>
          <p14:tracePt t="91144" x="4418013" y="3016250"/>
          <p14:tracePt t="91152" x="4418013" y="3025775"/>
          <p14:tracePt t="91160" x="4418013" y="3033713"/>
          <p14:tracePt t="91168" x="4435475" y="3059113"/>
          <p14:tracePt t="91177" x="4451350" y="3076575"/>
          <p14:tracePt t="91184" x="4511675" y="3101975"/>
          <p14:tracePt t="91193" x="4545013" y="3119438"/>
          <p14:tracePt t="91200" x="4621213" y="3152775"/>
          <p14:tracePt t="91208" x="4706938" y="3160713"/>
          <p14:tracePt t="91216" x="4808538" y="3186113"/>
          <p14:tracePt t="91224" x="4894263" y="3221038"/>
          <p14:tracePt t="91232" x="5021263" y="3221038"/>
          <p14:tracePt t="91240" x="5165725" y="3221038"/>
          <p14:tracePt t="91248" x="5292725" y="3221038"/>
          <p14:tracePt t="91256" x="5429250" y="3221038"/>
          <p14:tracePt t="91264" x="5573713" y="3221038"/>
          <p14:tracePt t="91272" x="5683250" y="3203575"/>
          <p14:tracePt t="91280" x="5786438" y="3195638"/>
          <p14:tracePt t="91288" x="5862638" y="3160713"/>
          <p14:tracePt t="91296" x="5921375" y="3152775"/>
          <p14:tracePt t="91304" x="5981700" y="3119438"/>
          <p14:tracePt t="91312" x="6015038" y="3101975"/>
          <p14:tracePt t="91320" x="6057900" y="3084513"/>
          <p14:tracePt t="91330" x="6091238" y="3059113"/>
          <p14:tracePt t="91336" x="6108700" y="3041650"/>
          <p14:tracePt t="91345" x="6116638" y="3025775"/>
          <p14:tracePt t="91352" x="6126163" y="3000375"/>
          <p14:tracePt t="91361" x="6134100" y="2982913"/>
          <p14:tracePt t="91368" x="6134100" y="2957513"/>
          <p14:tracePt t="91376" x="6134100" y="2914650"/>
          <p14:tracePt t="91385" x="6134100" y="2897188"/>
          <p14:tracePt t="91395" x="6134100" y="2871788"/>
          <p14:tracePt t="91401" x="6134100" y="2855913"/>
          <p14:tracePt t="91410" x="6134100" y="2830513"/>
          <p14:tracePt t="91418" x="6134100" y="2813050"/>
          <p14:tracePt t="91424" x="6134100" y="2795588"/>
          <p14:tracePt t="91432" x="6126163" y="2778125"/>
          <p14:tracePt t="91440" x="6108700" y="2752725"/>
          <p14:tracePt t="91448" x="6083300" y="2744788"/>
          <p14:tracePt t="91457" x="6049963" y="2727325"/>
          <p14:tracePt t="91464" x="5997575" y="2701925"/>
          <p14:tracePt t="91472" x="5972175" y="2693988"/>
          <p14:tracePt t="91480" x="5938838" y="2693988"/>
          <p14:tracePt t="91488" x="5905500" y="2686050"/>
          <p14:tracePt t="91497" x="5862638" y="2686050"/>
          <p14:tracePt t="91504" x="5802313" y="2668588"/>
          <p14:tracePt t="91512" x="5718175" y="2668588"/>
          <p14:tracePt t="91520" x="5616575" y="2668588"/>
          <p14:tracePt t="91529" x="5487988" y="2660650"/>
          <p14:tracePt t="91536" x="5378450" y="2660650"/>
          <p14:tracePt t="91544" x="5259388" y="2660650"/>
          <p14:tracePt t="91552" x="5148263" y="2660650"/>
          <p14:tracePt t="91562" x="5046663" y="2660650"/>
          <p14:tracePt t="91568" x="4953000" y="2660650"/>
          <p14:tracePt t="91577" x="4851400" y="2643188"/>
          <p14:tracePt t="91584" x="4765675" y="2643188"/>
          <p14:tracePt t="91594" x="4664075" y="2643188"/>
          <p14:tracePt t="91600" x="4579938" y="2643188"/>
          <p14:tracePt t="91608" x="4494213" y="2643188"/>
          <p14:tracePt t="91616" x="4410075" y="2643188"/>
          <p14:tracePt t="91624" x="4306888" y="2643188"/>
          <p14:tracePt t="91632" x="4240213" y="2643188"/>
          <p14:tracePt t="91640" x="4162425" y="2651125"/>
          <p14:tracePt t="91648" x="4146550" y="2651125"/>
          <p14:tracePt t="91656" x="4137025" y="2660650"/>
          <p14:tracePt t="91720" x="4129088" y="2668588"/>
          <p14:tracePt t="91728" x="4129088" y="2686050"/>
          <p14:tracePt t="91736" x="4129088" y="2701925"/>
          <p14:tracePt t="91745" x="4129088" y="2719388"/>
          <p14:tracePt t="91800" x="4095750" y="2719388"/>
          <p14:tracePt t="91808" x="4070350" y="2719388"/>
          <p14:tracePt t="91816" x="4027488" y="2719388"/>
          <p14:tracePt t="91824" x="3976688" y="2711450"/>
          <p14:tracePt t="91832" x="3873500" y="2668588"/>
          <p14:tracePt t="91840" x="3781425" y="2617788"/>
          <p14:tracePt t="91848" x="3670300" y="2582863"/>
          <p14:tracePt t="91856" x="3533775" y="2524125"/>
          <p14:tracePt t="91864" x="3373438" y="2422525"/>
          <p14:tracePt t="91872" x="3117850" y="2268538"/>
          <p14:tracePt t="91880" x="2889250" y="2116138"/>
          <p14:tracePt t="91888" x="2744788" y="2014538"/>
          <p14:tracePt t="91896" x="2616200" y="1911350"/>
          <p14:tracePt t="91904" x="2524125" y="1844675"/>
          <p14:tracePt t="91912" x="2481263" y="1801813"/>
          <p14:tracePt t="91920" x="2446338" y="1751013"/>
          <p14:tracePt t="91929" x="2446338" y="1733550"/>
          <p14:tracePt t="91936" x="2438400" y="1708150"/>
          <p14:tracePt t="91945" x="2438400" y="1674813"/>
          <p14:tracePt t="91964" x="2438400" y="1631950"/>
          <p14:tracePt t="91968" x="2413000" y="1631950"/>
          <p14:tracePt t="91977" x="2379663" y="1589088"/>
          <p14:tracePt t="91984" x="2370138" y="1589088"/>
          <p14:tracePt t="92176" x="2286000" y="1538288"/>
          <p14:tracePt t="92184" x="2174875" y="1470025"/>
          <p14:tracePt t="92192" x="2038350" y="1368425"/>
          <p14:tracePt t="92200" x="1997075" y="1333500"/>
          <p14:tracePt t="92209" x="1936750" y="1282700"/>
          <p14:tracePt t="92216" x="1893888" y="1257300"/>
          <p14:tracePt t="92224" x="1885950" y="1241425"/>
          <p14:tracePt t="92232" x="1835150" y="1206500"/>
          <p14:tracePt t="92240" x="1758950" y="1147763"/>
          <p14:tracePt t="92248" x="1665288" y="1054100"/>
          <p14:tracePt t="92256" x="1589088" y="977900"/>
          <p14:tracePt t="92264" x="1477963" y="866775"/>
          <p14:tracePt t="92272" x="1368425" y="755650"/>
          <p14:tracePt t="92280" x="1239838" y="611188"/>
          <p14:tracePt t="92288" x="1104900" y="476250"/>
          <p14:tracePt t="92296" x="866775" y="203200"/>
          <p14:tracePt t="92304" x="722313" y="42863"/>
          <p14:tracePt t="93912" x="238125" y="1282700"/>
          <p14:tracePt t="93912" x="466725" y="1427163"/>
          <p14:tracePt t="93912" x="755650" y="1589088"/>
          <p14:tracePt t="93912" x="1036638" y="1766888"/>
          <p14:tracePt t="93912" x="1368425" y="1895475"/>
          <p14:tracePt t="93912" x="1708150" y="1979613"/>
          <p14:tracePt t="93912" x="2055813" y="2073275"/>
          <p14:tracePt t="93912" x="2471738" y="2133600"/>
          <p14:tracePt t="93912" x="2863850" y="2184400"/>
          <p14:tracePt t="93912" x="3254375" y="2243138"/>
          <p14:tracePt t="93912" x="3695700" y="2319338"/>
          <p14:tracePt t="93912" x="4162425" y="2336800"/>
          <p14:tracePt t="93912" x="4595813" y="2336800"/>
          <p14:tracePt t="93912" x="5173663" y="2336800"/>
          <p14:tracePt t="93912" x="5718175" y="2336800"/>
          <p14:tracePt t="93912" x="6321425" y="2336800"/>
          <p14:tracePt t="93912" x="6950075" y="2336800"/>
          <p14:tracePt t="93912" x="7553325" y="2336800"/>
          <p14:tracePt t="93912" x="8164513" y="2328863"/>
          <p14:tracePt t="93912" x="8750300" y="2268538"/>
          <p14:tracePt t="93912" x="9396413" y="2159000"/>
          <p14:tracePt t="93912" x="10050463" y="2005013"/>
          <p14:tracePt t="93912" x="10679113" y="1852613"/>
          <p14:tracePt t="93912" x="11282363" y="1657350"/>
          <p14:tracePt t="93912" x="11834813" y="1512888"/>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169ED7-EB98-493F-ABCA-368E8C6737ED}"/>
              </a:ext>
            </a:extLst>
          </p:cNvPr>
          <p:cNvPicPr>
            <a:picLocks noChangeAspect="1"/>
          </p:cNvPicPr>
          <p:nvPr/>
        </p:nvPicPr>
        <p:blipFill>
          <a:blip r:embed="rId2"/>
          <a:stretch>
            <a:fillRect/>
          </a:stretch>
        </p:blipFill>
        <p:spPr>
          <a:xfrm>
            <a:off x="10691165" y="-13321"/>
            <a:ext cx="1504949" cy="942333"/>
          </a:xfrm>
          <a:prstGeom prst="rect">
            <a:avLst/>
          </a:prstGeom>
        </p:spPr>
      </p:pic>
      <p:pic>
        <p:nvPicPr>
          <p:cNvPr id="5" name="Picture 4">
            <a:extLst>
              <a:ext uri="{FF2B5EF4-FFF2-40B4-BE49-F238E27FC236}">
                <a16:creationId xmlns:a16="http://schemas.microsoft.com/office/drawing/2014/main" id="{A4C50DE7-5263-46DD-AF55-EAE0BFEC6FC2}"/>
              </a:ext>
            </a:extLst>
          </p:cNvPr>
          <p:cNvPicPr>
            <a:picLocks noChangeAspect="1"/>
          </p:cNvPicPr>
          <p:nvPr/>
        </p:nvPicPr>
        <p:blipFill>
          <a:blip r:embed="rId2"/>
          <a:stretch>
            <a:fillRect/>
          </a:stretch>
        </p:blipFill>
        <p:spPr>
          <a:xfrm>
            <a:off x="0" y="-29497"/>
            <a:ext cx="1504949" cy="942333"/>
          </a:xfrm>
          <a:prstGeom prst="rect">
            <a:avLst/>
          </a:prstGeom>
        </p:spPr>
      </p:pic>
      <p:sp>
        <p:nvSpPr>
          <p:cNvPr id="6" name="Title 1">
            <a:extLst>
              <a:ext uri="{FF2B5EF4-FFF2-40B4-BE49-F238E27FC236}">
                <a16:creationId xmlns:a16="http://schemas.microsoft.com/office/drawing/2014/main" id="{C86BC6BD-76D9-4114-93B6-C542F15BC867}"/>
              </a:ext>
            </a:extLst>
          </p:cNvPr>
          <p:cNvSpPr txBox="1">
            <a:spLocks noChangeArrowheads="1"/>
          </p:cNvSpPr>
          <p:nvPr/>
        </p:nvSpPr>
        <p:spPr>
          <a:xfrm>
            <a:off x="1504949" y="20922"/>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Rectangle 6">
            <a:extLst>
              <a:ext uri="{FF2B5EF4-FFF2-40B4-BE49-F238E27FC236}">
                <a16:creationId xmlns:a16="http://schemas.microsoft.com/office/drawing/2014/main" id="{BCC01C63-C6E7-44E7-BC4A-7934FBCBE5A2}"/>
              </a:ext>
            </a:extLst>
          </p:cNvPr>
          <p:cNvSpPr/>
          <p:nvPr/>
        </p:nvSpPr>
        <p:spPr>
          <a:xfrm>
            <a:off x="2516674" y="133997"/>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sp>
        <p:nvSpPr>
          <p:cNvPr id="8" name="Rectangle 7">
            <a:extLst>
              <a:ext uri="{FF2B5EF4-FFF2-40B4-BE49-F238E27FC236}">
                <a16:creationId xmlns:a16="http://schemas.microsoft.com/office/drawing/2014/main" id="{1493F1D4-3AFD-4A94-9242-B6DE0887CAE1}"/>
              </a:ext>
            </a:extLst>
          </p:cNvPr>
          <p:cNvSpPr/>
          <p:nvPr/>
        </p:nvSpPr>
        <p:spPr>
          <a:xfrm>
            <a:off x="349395" y="963255"/>
            <a:ext cx="11489093" cy="6768520"/>
          </a:xfrm>
          <a:prstGeom prst="rect">
            <a:avLst/>
          </a:prstGeom>
        </p:spPr>
        <p:txBody>
          <a:bodyPr wrap="square">
            <a:spAutoFit/>
          </a:bodyPr>
          <a:lstStyle/>
          <a:p>
            <a:pPr lvl="1">
              <a:spcBef>
                <a:spcPts val="1200"/>
              </a:spcBef>
              <a:spcAft>
                <a:spcPts val="300"/>
              </a:spcAft>
              <a:buSzPts val="1400"/>
              <a:tabLst>
                <a:tab pos="228600" algn="l"/>
                <a:tab pos="450215" algn="l"/>
              </a:tabLst>
            </a:pPr>
            <a:r>
              <a:rPr lang="en-US" sz="2000" b="1" u="heavy" kern="1600" dirty="0">
                <a:latin typeface="Times New Roman" panose="02020603050405020304" pitchFamily="18" charset="0"/>
                <a:ea typeface="Times New Roman" panose="02020603050405020304" pitchFamily="18" charset="0"/>
              </a:rPr>
              <a:t>Our Proposed</a:t>
            </a:r>
            <a:r>
              <a:rPr lang="en-US" sz="2000" b="1" u="heavy" kern="1600" spc="-85" dirty="0">
                <a:latin typeface="Times New Roman" panose="02020603050405020304" pitchFamily="18" charset="0"/>
                <a:ea typeface="Times New Roman" panose="02020603050405020304" pitchFamily="18" charset="0"/>
              </a:rPr>
              <a:t> </a:t>
            </a:r>
            <a:r>
              <a:rPr lang="en-US" sz="2000" b="1" u="heavy" kern="1600" dirty="0">
                <a:latin typeface="Times New Roman" panose="02020603050405020304" pitchFamily="18" charset="0"/>
                <a:ea typeface="Times New Roman" panose="02020603050405020304" pitchFamily="18" charset="0"/>
              </a:rPr>
              <a:t>System:</a:t>
            </a:r>
            <a:endParaRPr lang="en-IN" sz="2000" b="1" kern="1600" dirty="0">
              <a:latin typeface="Arial" panose="020B0604020202020204" pitchFamily="34" charset="0"/>
              <a:ea typeface="Times New Roman" panose="02020603050405020304" pitchFamily="18" charset="0"/>
            </a:endParaRPr>
          </a:p>
          <a:p>
            <a:pPr algn="just">
              <a:spcBef>
                <a:spcPts val="25"/>
              </a:spcBef>
              <a:spcAft>
                <a:spcPts val="0"/>
              </a:spcAft>
            </a:pPr>
            <a:r>
              <a:rPr lang="en-US" sz="2000" b="1" dirty="0">
                <a:latin typeface="Times New Roman" panose="02020603050405020304" pitchFamily="18" charset="0"/>
                <a:ea typeface="Times New Roman" panose="02020603050405020304" pitchFamily="18" charset="0"/>
              </a:rPr>
              <a:t> </a:t>
            </a:r>
            <a:endParaRPr lang="en-IN" sz="2000" dirty="0">
              <a:latin typeface="Arial" panose="020B0604020202020204" pitchFamily="34" charset="0"/>
              <a:ea typeface="Times New Roman" panose="02020603050405020304" pitchFamily="18" charset="0"/>
            </a:endParaRPr>
          </a:p>
          <a:p>
            <a:pPr marR="78105" algn="just">
              <a:spcBef>
                <a:spcPts val="435"/>
              </a:spcBef>
              <a:spcAft>
                <a:spcPts val="0"/>
              </a:spcAft>
            </a:pPr>
            <a:r>
              <a:rPr lang="en-US" sz="2000" dirty="0">
                <a:latin typeface="Times New Roman" panose="02020603050405020304" pitchFamily="18" charset="0"/>
                <a:ea typeface="Times New Roman" panose="02020603050405020304" pitchFamily="18" charset="0"/>
              </a:rPr>
              <a:t>It was an interesting task to make my own assistant. It became easier to send</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emails without typing any word, Searching on Google without opening the</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browser, and performing many other daily tasks like playing music, opening</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your favorite IDE with the help of a single voice command. Jarvis is different</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from other traditional voice assistants in terms that it is specific to desktop and</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user does not need to make account to use this, it does not require any internet</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connection</a:t>
            </a:r>
            <a:r>
              <a:rPr lang="en-US" sz="2000" spc="-2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while</a:t>
            </a:r>
            <a:r>
              <a:rPr lang="en-US" sz="2000" spc="2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getting</a:t>
            </a:r>
            <a:r>
              <a:rPr lang="en-US" sz="2000" spc="-2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the</a:t>
            </a:r>
            <a:r>
              <a:rPr lang="en-US" sz="2000" spc="2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instructions</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to</a:t>
            </a:r>
            <a:r>
              <a:rPr lang="en-US" sz="2000" spc="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perform</a:t>
            </a:r>
            <a:r>
              <a:rPr lang="en-US" sz="2000" spc="-3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any</a:t>
            </a:r>
            <a:r>
              <a:rPr lang="en-US" sz="2000" spc="-2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specific task.</a:t>
            </a:r>
            <a:endParaRPr lang="en-IN" sz="2000" dirty="0">
              <a:latin typeface="Arial" panose="020B0604020202020204" pitchFamily="34" charset="0"/>
              <a:ea typeface="Times New Roman" panose="02020603050405020304" pitchFamily="18" charset="0"/>
            </a:endParaRPr>
          </a:p>
          <a:p>
            <a:pPr marR="74930" algn="just">
              <a:spcAft>
                <a:spcPts val="0"/>
              </a:spcAft>
            </a:pPr>
            <a:r>
              <a:rPr lang="en-US" sz="2000" dirty="0">
                <a:latin typeface="Times New Roman" panose="02020603050405020304" pitchFamily="18" charset="0"/>
                <a:ea typeface="Times New Roman" panose="02020603050405020304" pitchFamily="18" charset="0"/>
              </a:rPr>
              <a:t>The IDE used in this project is PyCharm. All the python files were created in</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PyCharm and all the necessary packages were easily installable in this IDE. For</a:t>
            </a:r>
            <a:r>
              <a:rPr lang="en-US" sz="2000" spc="-33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this</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project</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following</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modules</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and</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libraries</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were</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used</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i.e.</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pyttsx3,</a:t>
            </a:r>
            <a:r>
              <a:rPr lang="en-US" sz="2000" spc="5"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SpeechRecognition</a:t>
            </a:r>
            <a:r>
              <a:rPr lang="en-US" sz="2000" dirty="0">
                <a:latin typeface="Times New Roman" panose="02020603050405020304" pitchFamily="18" charset="0"/>
                <a:ea typeface="Times New Roman" panose="02020603050405020304" pitchFamily="18" charset="0"/>
              </a:rPr>
              <a:t>,</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Datetime,</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Wikipedia,</a:t>
            </a:r>
            <a:r>
              <a:rPr lang="en-US" sz="2000" spc="5"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Smtplib</a:t>
            </a:r>
            <a:r>
              <a:rPr lang="en-US" sz="2000" dirty="0">
                <a:latin typeface="Times New Roman" panose="02020603050405020304" pitchFamily="18" charset="0"/>
                <a:ea typeface="Times New Roman" panose="02020603050405020304" pitchFamily="18" charset="0"/>
              </a:rPr>
              <a:t>,</a:t>
            </a:r>
            <a:r>
              <a:rPr lang="en-US" sz="2000" spc="5"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pywhatkit</a:t>
            </a:r>
            <a:r>
              <a:rPr lang="en-US" sz="2000" dirty="0">
                <a:latin typeface="Times New Roman" panose="02020603050405020304" pitchFamily="18" charset="0"/>
                <a:ea typeface="Times New Roman" panose="02020603050405020304" pitchFamily="18" charset="0"/>
              </a:rPr>
              <a:t>,</a:t>
            </a:r>
            <a:r>
              <a:rPr lang="en-US" sz="2000" spc="5"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pyjokes</a:t>
            </a:r>
            <a:r>
              <a:rPr lang="en-US" sz="2000" dirty="0">
                <a:latin typeface="Times New Roman" panose="02020603050405020304" pitchFamily="18" charset="0"/>
                <a:ea typeface="Times New Roman" panose="02020603050405020304" pitchFamily="18" charset="0"/>
              </a:rPr>
              <a:t>,</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pyPDF2, </a:t>
            </a:r>
            <a:r>
              <a:rPr lang="en-US" sz="2000" dirty="0" err="1">
                <a:latin typeface="Times New Roman" panose="02020603050405020304" pitchFamily="18" charset="0"/>
                <a:ea typeface="Times New Roman" panose="02020603050405020304" pitchFamily="18" charset="0"/>
              </a:rPr>
              <a:t>pyautogui</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pyQt</a:t>
            </a:r>
            <a:r>
              <a:rPr lang="en-US" sz="2000" dirty="0">
                <a:latin typeface="Times New Roman" panose="02020603050405020304" pitchFamily="18" charset="0"/>
                <a:ea typeface="Times New Roman" panose="02020603050405020304" pitchFamily="18" charset="0"/>
              </a:rPr>
              <a:t> etc. I have created a live GUI for interacting with the</a:t>
            </a:r>
            <a:r>
              <a:rPr lang="en-US" sz="2000" spc="-33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JARVIS as it gives a design and interesting look while having the conversation.</a:t>
            </a:r>
            <a:r>
              <a:rPr lang="en-US" sz="2000" spc="-33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With</a:t>
            </a:r>
            <a:r>
              <a:rPr lang="en-US" sz="2000" spc="8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the</a:t>
            </a:r>
            <a:r>
              <a:rPr lang="en-US" sz="2000" spc="1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advancement</a:t>
            </a:r>
            <a:r>
              <a:rPr lang="en-US" sz="2000" spc="10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JARVIS</a:t>
            </a:r>
            <a:r>
              <a:rPr lang="en-US" sz="2000" spc="10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can</a:t>
            </a:r>
            <a:r>
              <a:rPr lang="en-US" sz="2000" spc="9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perform</a:t>
            </a:r>
            <a:r>
              <a:rPr lang="en-US" sz="2000" spc="8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any</a:t>
            </a:r>
            <a:r>
              <a:rPr lang="en-US" sz="2000" spc="8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task</a:t>
            </a:r>
            <a:r>
              <a:rPr lang="en-US" sz="2000" spc="1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with</a:t>
            </a:r>
            <a:r>
              <a:rPr lang="en-US" sz="2000" spc="9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same</a:t>
            </a:r>
            <a:r>
              <a:rPr lang="en-US" sz="2000" spc="1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effectiveness</a:t>
            </a:r>
            <a:r>
              <a:rPr lang="en-US" sz="2000" spc="-33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or can say more effectively than us. By making this project, I realized that the</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concept</a:t>
            </a:r>
            <a:r>
              <a:rPr lang="en-US" sz="2000" spc="2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of</a:t>
            </a:r>
            <a:r>
              <a:rPr lang="en-US" sz="2000" spc="34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AI</a:t>
            </a:r>
            <a:r>
              <a:rPr lang="en-US" sz="2000" spc="2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in</a:t>
            </a:r>
            <a:r>
              <a:rPr lang="en-US" sz="2000" spc="33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every</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field</a:t>
            </a:r>
            <a:r>
              <a:rPr lang="en-US" sz="2000" spc="3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is</a:t>
            </a:r>
            <a:r>
              <a:rPr lang="en-US" sz="2000" spc="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decreasing</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human</a:t>
            </a:r>
            <a:r>
              <a:rPr lang="en-US" sz="2000" spc="32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effort</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and</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saving</a:t>
            </a:r>
            <a:r>
              <a:rPr lang="en-US" sz="2000" spc="33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time.</a:t>
            </a:r>
          </a:p>
          <a:p>
            <a:pPr marR="74930" algn="just">
              <a:spcAft>
                <a:spcPts val="0"/>
              </a:spcAft>
            </a:pPr>
            <a:endParaRPr lang="en-IN" sz="2000" dirty="0">
              <a:latin typeface="Arial" panose="020B0604020202020204" pitchFamily="34" charset="0"/>
              <a:ea typeface="Times New Roman" panose="02020603050405020304" pitchFamily="18" charset="0"/>
            </a:endParaRPr>
          </a:p>
          <a:p>
            <a:r>
              <a:rPr lang="en-US" dirty="0"/>
              <a:t>Functionalities of this project include, It can send emails, It can read PDF, It can send text on WhatsApp, It can open command prompt, your favorite IDE, notepad etc., It can play music, It can do Wikipedia searches for you, It can open websites like Google, YouTube, etc., in a web browser, It can give weather forecast, It can give desktop reminders of your choice. It can have some basic conversation.</a:t>
            </a:r>
            <a:endParaRPr lang="en-IN" dirty="0"/>
          </a:p>
          <a:p>
            <a:br>
              <a:rPr lang="en-US" sz="2800" dirty="0">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17201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1F7E5C-9E35-430D-AA4F-849CF2B27126}"/>
              </a:ext>
            </a:extLst>
          </p:cNvPr>
          <p:cNvPicPr>
            <a:picLocks noChangeAspect="1"/>
          </p:cNvPicPr>
          <p:nvPr/>
        </p:nvPicPr>
        <p:blipFill>
          <a:blip r:embed="rId2"/>
          <a:stretch>
            <a:fillRect/>
          </a:stretch>
        </p:blipFill>
        <p:spPr>
          <a:xfrm>
            <a:off x="0" y="-9833"/>
            <a:ext cx="1504949" cy="942333"/>
          </a:xfrm>
          <a:prstGeom prst="rect">
            <a:avLst/>
          </a:prstGeom>
        </p:spPr>
      </p:pic>
      <p:sp>
        <p:nvSpPr>
          <p:cNvPr id="5" name="Title 1">
            <a:extLst>
              <a:ext uri="{FF2B5EF4-FFF2-40B4-BE49-F238E27FC236}">
                <a16:creationId xmlns:a16="http://schemas.microsoft.com/office/drawing/2014/main" id="{695AB65F-C7EB-48FF-9C77-71941FCA6E67}"/>
              </a:ext>
            </a:extLst>
          </p:cNvPr>
          <p:cNvSpPr txBox="1">
            <a:spLocks noChangeArrowheads="1"/>
          </p:cNvSpPr>
          <p:nvPr/>
        </p:nvSpPr>
        <p:spPr>
          <a:xfrm>
            <a:off x="1504949" y="20922"/>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id="{D206BD75-25C9-4A24-A521-CB55444F5A29}"/>
              </a:ext>
            </a:extLst>
          </p:cNvPr>
          <p:cNvPicPr>
            <a:picLocks noChangeAspect="1"/>
          </p:cNvPicPr>
          <p:nvPr/>
        </p:nvPicPr>
        <p:blipFill>
          <a:blip r:embed="rId2"/>
          <a:stretch>
            <a:fillRect/>
          </a:stretch>
        </p:blipFill>
        <p:spPr>
          <a:xfrm>
            <a:off x="10691165" y="-13321"/>
            <a:ext cx="1504949" cy="942333"/>
          </a:xfrm>
          <a:prstGeom prst="rect">
            <a:avLst/>
          </a:prstGeom>
        </p:spPr>
      </p:pic>
      <p:sp>
        <p:nvSpPr>
          <p:cNvPr id="7" name="Rectangle 6">
            <a:extLst>
              <a:ext uri="{FF2B5EF4-FFF2-40B4-BE49-F238E27FC236}">
                <a16:creationId xmlns:a16="http://schemas.microsoft.com/office/drawing/2014/main" id="{B4241C22-BB1B-49DF-9AE1-4FC424D53EB2}"/>
              </a:ext>
            </a:extLst>
          </p:cNvPr>
          <p:cNvSpPr/>
          <p:nvPr/>
        </p:nvSpPr>
        <p:spPr>
          <a:xfrm>
            <a:off x="2833915" y="304466"/>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sp>
        <p:nvSpPr>
          <p:cNvPr id="9" name="Rectangle 8">
            <a:extLst>
              <a:ext uri="{FF2B5EF4-FFF2-40B4-BE49-F238E27FC236}">
                <a16:creationId xmlns:a16="http://schemas.microsoft.com/office/drawing/2014/main" id="{8106320F-B32E-47DF-A9B3-C543D335FAED}"/>
              </a:ext>
            </a:extLst>
          </p:cNvPr>
          <p:cNvSpPr/>
          <p:nvPr/>
        </p:nvSpPr>
        <p:spPr>
          <a:xfrm>
            <a:off x="419878" y="1068141"/>
            <a:ext cx="10161036" cy="5409173"/>
          </a:xfrm>
          <a:prstGeom prst="rect">
            <a:avLst/>
          </a:prstGeom>
        </p:spPr>
        <p:txBody>
          <a:bodyPr wrap="square">
            <a:spAutoFit/>
          </a:bodyPr>
          <a:lstStyle/>
          <a:p>
            <a:pPr algn="just">
              <a:spcBef>
                <a:spcPts val="1200"/>
              </a:spcBef>
              <a:spcAft>
                <a:spcPts val="300"/>
              </a:spcAft>
              <a:tabLst>
                <a:tab pos="593090" algn="l"/>
              </a:tabLst>
            </a:pPr>
            <a:r>
              <a:rPr lang="en-US" sz="2800" b="1" u="heavy" kern="1600" dirty="0">
                <a:latin typeface="Times New Roman" panose="02020603050405020304" pitchFamily="18" charset="0"/>
                <a:ea typeface="Times New Roman" panose="02020603050405020304" pitchFamily="18" charset="0"/>
              </a:rPr>
              <a:t>Tools</a:t>
            </a:r>
            <a:r>
              <a:rPr lang="en-US" sz="2800" b="1" u="heavy" kern="1600" spc="-20" dirty="0">
                <a:latin typeface="Times New Roman" panose="02020603050405020304" pitchFamily="18" charset="0"/>
                <a:ea typeface="Times New Roman" panose="02020603050405020304" pitchFamily="18" charset="0"/>
              </a:rPr>
              <a:t> </a:t>
            </a:r>
            <a:r>
              <a:rPr lang="en-US" sz="2800" b="1" u="heavy" kern="1600" dirty="0">
                <a:latin typeface="Times New Roman" panose="02020603050405020304" pitchFamily="18" charset="0"/>
                <a:ea typeface="Times New Roman" panose="02020603050405020304" pitchFamily="18" charset="0"/>
              </a:rPr>
              <a:t>and</a:t>
            </a:r>
            <a:r>
              <a:rPr lang="en-US" sz="2800" b="1" u="heavy" kern="1600" spc="-30" dirty="0">
                <a:latin typeface="Times New Roman" panose="02020603050405020304" pitchFamily="18" charset="0"/>
                <a:ea typeface="Times New Roman" panose="02020603050405020304" pitchFamily="18" charset="0"/>
              </a:rPr>
              <a:t> </a:t>
            </a:r>
            <a:r>
              <a:rPr lang="en-US" sz="2800" b="1" u="heavy" kern="1600" dirty="0">
                <a:latin typeface="Times New Roman" panose="02020603050405020304" pitchFamily="18" charset="0"/>
                <a:ea typeface="Times New Roman" panose="02020603050405020304" pitchFamily="18" charset="0"/>
              </a:rPr>
              <a:t>Technology</a:t>
            </a:r>
            <a:r>
              <a:rPr lang="en-US" sz="2800" b="1" u="heavy" kern="1600" spc="-25" dirty="0">
                <a:latin typeface="Times New Roman" panose="02020603050405020304" pitchFamily="18" charset="0"/>
                <a:ea typeface="Times New Roman" panose="02020603050405020304" pitchFamily="18" charset="0"/>
              </a:rPr>
              <a:t> </a:t>
            </a:r>
            <a:r>
              <a:rPr lang="en-US" sz="2800" b="1" u="heavy" kern="1600" dirty="0">
                <a:latin typeface="Times New Roman" panose="02020603050405020304" pitchFamily="18" charset="0"/>
                <a:ea typeface="Times New Roman" panose="02020603050405020304" pitchFamily="18" charset="0"/>
              </a:rPr>
              <a:t>Used:</a:t>
            </a:r>
            <a:endParaRPr lang="en-IN" sz="2800" dirty="0">
              <a:latin typeface="Arial" panose="020B0604020202020204" pitchFamily="34" charset="0"/>
              <a:ea typeface="Times New Roman" panose="02020603050405020304" pitchFamily="18" charset="0"/>
            </a:endParaRPr>
          </a:p>
          <a:p>
            <a:pPr marL="342900" lvl="0" indent="-342900">
              <a:spcBef>
                <a:spcPts val="445"/>
              </a:spcBef>
              <a:spcAft>
                <a:spcPts val="0"/>
              </a:spcAft>
              <a:buFont typeface="Wingdings" panose="05000000000000000000" pitchFamily="2" charset="2"/>
              <a:buChar char=""/>
              <a:tabLst>
                <a:tab pos="648335" algn="l"/>
              </a:tabLst>
            </a:pPr>
            <a:r>
              <a:rPr lang="en-US" sz="1400" dirty="0">
                <a:latin typeface="Times New Roman" panose="02020603050405020304" pitchFamily="18" charset="0"/>
                <a:ea typeface="Times New Roman" panose="02020603050405020304" pitchFamily="18" charset="0"/>
              </a:rPr>
              <a:t>SOFTWARE</a:t>
            </a:r>
            <a:r>
              <a:rPr lang="en-US" sz="1400" spc="-3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REQUIREMENT</a:t>
            </a:r>
            <a:r>
              <a:rPr lang="en-US" sz="1400" spc="-5" dirty="0">
                <a:latin typeface="Times New Roman" panose="02020603050405020304" pitchFamily="18" charset="0"/>
                <a:ea typeface="Times New Roman" panose="02020603050405020304" pitchFamily="18" charset="0"/>
              </a:rPr>
              <a:t>:</a:t>
            </a:r>
            <a:endParaRPr lang="en-IN" sz="1100" dirty="0">
              <a:latin typeface="Times New Roman" panose="02020603050405020304" pitchFamily="18" charset="0"/>
              <a:ea typeface="Times New Roman" panose="02020603050405020304" pitchFamily="18" charset="0"/>
            </a:endParaRPr>
          </a:p>
          <a:p>
            <a:pPr algn="just">
              <a:spcAft>
                <a:spcPts val="0"/>
              </a:spcAft>
            </a:pPr>
            <a:r>
              <a:rPr lang="en-US" sz="1400" dirty="0">
                <a:latin typeface="Times New Roman" panose="02020603050405020304" pitchFamily="18" charset="0"/>
                <a:ea typeface="Times New Roman" panose="02020603050405020304" pitchFamily="18" charset="0"/>
              </a:rPr>
              <a:t> </a:t>
            </a:r>
            <a:endParaRPr lang="en-IN" sz="1200" dirty="0">
              <a:latin typeface="Arial" panose="020B0604020202020204" pitchFamily="34" charset="0"/>
              <a:ea typeface="Times New Roman" panose="02020603050405020304" pitchFamily="18" charset="0"/>
            </a:endParaRPr>
          </a:p>
          <a:p>
            <a:pPr algn="just">
              <a:spcAft>
                <a:spcPts val="0"/>
              </a:spcAft>
            </a:pPr>
            <a:r>
              <a:rPr lang="en-US" sz="1400" dirty="0">
                <a:latin typeface="Times New Roman" panose="02020603050405020304" pitchFamily="18" charset="0"/>
                <a:ea typeface="Times New Roman" panose="02020603050405020304" pitchFamily="18" charset="0"/>
              </a:rPr>
              <a:t>As</a:t>
            </a:r>
            <a:r>
              <a:rPr lang="en-US" sz="1400" spc="13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the</a:t>
            </a:r>
            <a:r>
              <a:rPr lang="en-US" sz="1400" spc="13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project</a:t>
            </a:r>
            <a:r>
              <a:rPr lang="en-US" sz="1400" spc="14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is</a:t>
            </a:r>
            <a:r>
              <a:rPr lang="en-US" sz="1400" spc="1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developed</a:t>
            </a:r>
            <a:r>
              <a:rPr lang="en-US" sz="1400" spc="13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in</a:t>
            </a:r>
            <a:r>
              <a:rPr lang="en-US" sz="1400" spc="10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python,</a:t>
            </a:r>
            <a:r>
              <a:rPr lang="en-US" sz="1400" spc="13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we</a:t>
            </a:r>
            <a:r>
              <a:rPr lang="en-US" sz="1400" spc="13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have</a:t>
            </a:r>
            <a:r>
              <a:rPr lang="en-US" sz="1400" spc="13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used</a:t>
            </a:r>
            <a:r>
              <a:rPr lang="en-US" sz="1400" spc="14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Anaconda</a:t>
            </a:r>
            <a:r>
              <a:rPr lang="en-US" sz="1400" spc="15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for</a:t>
            </a:r>
            <a:r>
              <a:rPr lang="en-US" sz="1400" spc="11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Python 3.6.5</a:t>
            </a:r>
            <a:r>
              <a:rPr lang="en-US" sz="1400" spc="-2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and</a:t>
            </a:r>
            <a:r>
              <a:rPr lang="en-US" sz="1400" spc="-1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PyCharm.</a:t>
            </a:r>
          </a:p>
          <a:p>
            <a:pPr algn="just">
              <a:spcBef>
                <a:spcPts val="20"/>
              </a:spcBef>
            </a:pPr>
            <a:endParaRPr lang="en-IN" sz="1200" dirty="0">
              <a:latin typeface="Arial" panose="020B0604020202020204" pitchFamily="34" charset="0"/>
              <a:ea typeface="Times New Roman" panose="02020603050405020304" pitchFamily="18" charset="0"/>
            </a:endParaRPr>
          </a:p>
          <a:p>
            <a:pPr algn="just">
              <a:spcBef>
                <a:spcPts val="20"/>
              </a:spcBef>
            </a:pPr>
            <a:r>
              <a:rPr lang="en-IN" sz="1200" dirty="0">
                <a:latin typeface="Arial" panose="020B0604020202020204" pitchFamily="34" charset="0"/>
                <a:ea typeface="Times New Roman" panose="02020603050405020304" pitchFamily="18" charset="0"/>
              </a:rPr>
              <a:t>1</a:t>
            </a:r>
            <a:r>
              <a:rPr lang="en-US" sz="1400" dirty="0">
                <a:latin typeface="Times New Roman" panose="02020603050405020304" pitchFamily="18" charset="0"/>
                <a:ea typeface="Times New Roman" panose="02020603050405020304" pitchFamily="18" charset="0"/>
              </a:rPr>
              <a:t> </a:t>
            </a:r>
            <a:r>
              <a:rPr lang="en-US" b="1" u="heavy" dirty="0"/>
              <a:t>Anaconda</a:t>
            </a:r>
            <a:endParaRPr lang="en-IN" sz="1200" dirty="0">
              <a:latin typeface="Arial" panose="020B0604020202020204" pitchFamily="34" charset="0"/>
              <a:ea typeface="Times New Roman" panose="02020603050405020304" pitchFamily="18" charset="0"/>
            </a:endParaRPr>
          </a:p>
          <a:p>
            <a:pPr marR="73660" algn="just">
              <a:spcBef>
                <a:spcPts val="435"/>
              </a:spcBef>
              <a:spcAft>
                <a:spcPts val="0"/>
              </a:spcAft>
            </a:pPr>
            <a:r>
              <a:rPr lang="en-US" sz="1400" dirty="0">
                <a:latin typeface="Times New Roman" panose="02020603050405020304" pitchFamily="18" charset="0"/>
                <a:ea typeface="Times New Roman" panose="02020603050405020304" pitchFamily="18" charset="0"/>
              </a:rPr>
              <a:t>It is a free and open-source distribution of the Python and R programming</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languages for data science and machine learning related applications (large-</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scale</a:t>
            </a:r>
            <a:r>
              <a:rPr lang="en-US" sz="1400" spc="1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data</a:t>
            </a:r>
            <a:r>
              <a:rPr lang="en-US" sz="1400" spc="13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processing,</a:t>
            </a:r>
            <a:r>
              <a:rPr lang="en-US" sz="1400" spc="14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predictive</a:t>
            </a:r>
            <a:r>
              <a:rPr lang="en-US" sz="1400" spc="1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analytics,</a:t>
            </a:r>
            <a:r>
              <a:rPr lang="en-US" sz="1400" spc="14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scientific</a:t>
            </a:r>
            <a:r>
              <a:rPr lang="en-US" sz="1400" spc="1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computing),</a:t>
            </a:r>
            <a:r>
              <a:rPr lang="en-US" sz="1400" spc="14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that</a:t>
            </a:r>
            <a:r>
              <a:rPr lang="en-US" sz="1400" spc="12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aims</a:t>
            </a:r>
            <a:r>
              <a:rPr lang="en-US" sz="1400" spc="-3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to</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simplify</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package</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management</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and</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deployment.</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Package</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versions</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are</a:t>
            </a:r>
            <a:r>
              <a:rPr lang="en-US" sz="1400" spc="-3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managed</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by</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the</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package</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management</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system</a:t>
            </a:r>
            <a:r>
              <a:rPr lang="en-US" sz="1400" spc="5"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conda</a:t>
            </a:r>
            <a:r>
              <a:rPr lang="en-US" sz="1400" dirty="0">
                <a:latin typeface="Times New Roman" panose="02020603050405020304" pitchFamily="18" charset="0"/>
                <a:ea typeface="Times New Roman" panose="02020603050405020304" pitchFamily="18" charset="0"/>
              </a:rPr>
              <a:t>.</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The</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Anaconda</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distribution is used by over 6 million users, and it includes more than 250</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popular</a:t>
            </a:r>
            <a:r>
              <a:rPr lang="en-US" sz="1400" spc="-2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data</a:t>
            </a:r>
            <a:r>
              <a:rPr lang="en-US" sz="1400" spc="-1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science</a:t>
            </a:r>
            <a:r>
              <a:rPr lang="en-US" sz="1400" spc="-1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packages</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suitable</a:t>
            </a:r>
            <a:r>
              <a:rPr lang="en-US" sz="1400" spc="1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for Windows, Linux,</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and</a:t>
            </a:r>
            <a:r>
              <a:rPr lang="en-US" sz="1400" spc="-1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MacOS.</a:t>
            </a:r>
            <a:endParaRPr lang="en-IN" sz="1200" dirty="0">
              <a:latin typeface="Arial" panose="020B0604020202020204" pitchFamily="34" charset="0"/>
              <a:ea typeface="Times New Roman" panose="02020603050405020304" pitchFamily="18" charset="0"/>
            </a:endParaRPr>
          </a:p>
          <a:p>
            <a:r>
              <a:rPr lang="en-US" b="1" u="heavy" dirty="0"/>
              <a:t>PyCharm: -</a:t>
            </a:r>
            <a:endParaRPr lang="en-IN" sz="1200" dirty="0">
              <a:latin typeface="Times New Roman" panose="02020603050405020304" pitchFamily="18" charset="0"/>
              <a:ea typeface="MS Mincho"/>
            </a:endParaRPr>
          </a:p>
          <a:p>
            <a:pPr marR="74930" algn="just">
              <a:spcBef>
                <a:spcPts val="435"/>
              </a:spcBef>
              <a:spcAft>
                <a:spcPts val="0"/>
              </a:spcAft>
            </a:pPr>
            <a:r>
              <a:rPr lang="en-US" sz="1400" dirty="0">
                <a:latin typeface="Times New Roman" panose="02020603050405020304" pitchFamily="18" charset="0"/>
                <a:ea typeface="Times New Roman" panose="02020603050405020304" pitchFamily="18" charset="0"/>
              </a:rPr>
              <a:t>It</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is</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an IDE</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i.e.</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Integrated</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Development</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Environment</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which</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has</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many</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features like it supports scientific tools(like matplotlib, </a:t>
            </a:r>
            <a:r>
              <a:rPr lang="en-US" sz="1400" dirty="0" err="1">
                <a:latin typeface="Times New Roman" panose="02020603050405020304" pitchFamily="18" charset="0"/>
                <a:ea typeface="Times New Roman" panose="02020603050405020304" pitchFamily="18" charset="0"/>
              </a:rPr>
              <a:t>numpy</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scipy</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etc</a:t>
            </a:r>
            <a:r>
              <a:rPr lang="en-US" sz="1400" dirty="0">
                <a:latin typeface="Times New Roman" panose="02020603050405020304" pitchFamily="18" charset="0"/>
                <a:ea typeface="Times New Roman" panose="02020603050405020304" pitchFamily="18" charset="0"/>
              </a:rPr>
              <a:t>)</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web frameworks (example Django,web2py and Flask) refactoring in Python,</a:t>
            </a:r>
            <a:r>
              <a:rPr lang="en-US" sz="1400" spc="-3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integrated python debugger, code completion, code and project navigation</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etc.</a:t>
            </a:r>
            <a:r>
              <a:rPr lang="en-US" sz="1400" spc="1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It also</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provides</a:t>
            </a:r>
            <a:r>
              <a:rPr lang="en-US" sz="1400" spc="1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Data Science</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when</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used with Anaconda.</a:t>
            </a:r>
            <a:endParaRPr lang="en-IN" sz="1200" dirty="0">
              <a:latin typeface="Arial" panose="020B0604020202020204" pitchFamily="34" charset="0"/>
              <a:ea typeface="Times New Roman" panose="02020603050405020304" pitchFamily="18" charset="0"/>
            </a:endParaRPr>
          </a:p>
          <a:p>
            <a:pPr marR="74930" algn="just">
              <a:spcBef>
                <a:spcPts val="435"/>
              </a:spcBef>
              <a:spcAft>
                <a:spcPts val="0"/>
              </a:spcAft>
            </a:pPr>
            <a:r>
              <a:rPr lang="en-US" sz="1400" dirty="0">
                <a:latin typeface="Times New Roman" panose="02020603050405020304" pitchFamily="18" charset="0"/>
                <a:ea typeface="Times New Roman" panose="02020603050405020304" pitchFamily="18" charset="0"/>
              </a:rPr>
              <a:t> </a:t>
            </a:r>
            <a:endParaRPr lang="en-IN" sz="1200" dirty="0">
              <a:latin typeface="Arial" panose="020B0604020202020204" pitchFamily="34" charset="0"/>
              <a:ea typeface="Times New Roman" panose="02020603050405020304" pitchFamily="18" charset="0"/>
            </a:endParaRPr>
          </a:p>
          <a:p>
            <a:pPr marL="342900" lvl="0" indent="-342900" algn="just">
              <a:spcBef>
                <a:spcPts val="10"/>
              </a:spcBef>
              <a:spcAft>
                <a:spcPts val="0"/>
              </a:spcAft>
              <a:buFont typeface="Wingdings" panose="05000000000000000000" pitchFamily="2" charset="2"/>
              <a:buChar char=""/>
              <a:tabLst>
                <a:tab pos="648335" algn="l"/>
              </a:tabLst>
            </a:pPr>
            <a:r>
              <a:rPr lang="en-US" sz="1400" dirty="0">
                <a:latin typeface="Times New Roman" panose="02020603050405020304" pitchFamily="18" charset="0"/>
                <a:ea typeface="Times New Roman" panose="02020603050405020304" pitchFamily="18" charset="0"/>
              </a:rPr>
              <a:t>Features</a:t>
            </a:r>
            <a:r>
              <a:rPr lang="en-US" sz="1400" spc="-1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include:</a:t>
            </a:r>
            <a:endParaRPr lang="en-IN" sz="1100" dirty="0">
              <a:latin typeface="Times New Roman" panose="02020603050405020304" pitchFamily="18" charset="0"/>
              <a:ea typeface="Times New Roman" panose="02020603050405020304" pitchFamily="18" charset="0"/>
            </a:endParaRPr>
          </a:p>
          <a:p>
            <a:pPr algn="just">
              <a:spcBef>
                <a:spcPts val="50"/>
              </a:spcBef>
              <a:spcAft>
                <a:spcPts val="0"/>
              </a:spcAft>
            </a:pPr>
            <a:r>
              <a:rPr lang="en-US" sz="1400" dirty="0">
                <a:latin typeface="Times New Roman" panose="02020603050405020304" pitchFamily="18" charset="0"/>
                <a:ea typeface="Times New Roman" panose="02020603050405020304" pitchFamily="18" charset="0"/>
              </a:rPr>
              <a:t> </a:t>
            </a:r>
            <a:endParaRPr lang="en-IN" sz="1200" dirty="0">
              <a:latin typeface="Arial" panose="020B0604020202020204" pitchFamily="34" charset="0"/>
              <a:ea typeface="Times New Roman" panose="02020603050405020304" pitchFamily="18" charset="0"/>
            </a:endParaRPr>
          </a:p>
          <a:p>
            <a:pPr marL="2057400" lvl="4" indent="-228600">
              <a:spcBef>
                <a:spcPts val="5"/>
              </a:spcBef>
              <a:spcAft>
                <a:spcPts val="0"/>
              </a:spcAft>
              <a:buSzPts val="1400"/>
              <a:buFont typeface="Symbol" panose="05050102010706020507" pitchFamily="18" charset="2"/>
              <a:buChar char=""/>
              <a:tabLst>
                <a:tab pos="1104900" algn="l"/>
                <a:tab pos="1105535" algn="l"/>
              </a:tabLst>
            </a:pPr>
            <a:r>
              <a:rPr lang="en-US" sz="1400" dirty="0">
                <a:latin typeface="Times New Roman" panose="02020603050405020304" pitchFamily="18" charset="0"/>
                <a:ea typeface="Symbol" panose="05050102010706020507" pitchFamily="18" charset="2"/>
                <a:cs typeface="Symbol" panose="05050102010706020507" pitchFamily="18" charset="2"/>
              </a:rPr>
              <a:t>editor</a:t>
            </a:r>
            <a:r>
              <a:rPr lang="en-US" sz="1400" spc="-2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with</a:t>
            </a:r>
            <a:r>
              <a:rPr lang="en-US" sz="1400" spc="-3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syntax</a:t>
            </a:r>
            <a:r>
              <a:rPr lang="en-US" sz="1400" spc="-1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highlighting</a:t>
            </a:r>
            <a:r>
              <a:rPr lang="en-US" sz="1400" spc="-3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and</a:t>
            </a:r>
            <a:r>
              <a:rPr lang="en-US" sz="1400" spc="-1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introspection</a:t>
            </a:r>
            <a:r>
              <a:rPr lang="en-US" sz="1400" spc="-1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for</a:t>
            </a:r>
            <a:r>
              <a:rPr lang="en-US" sz="1400" spc="-1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code</a:t>
            </a:r>
            <a:r>
              <a:rPr lang="en-US" sz="1400" spc="-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completion</a:t>
            </a:r>
            <a:endParaRPr lang="en-IN" sz="1100" dirty="0">
              <a:latin typeface="Times New Roman" panose="02020603050405020304" pitchFamily="18" charset="0"/>
              <a:ea typeface="Symbol" panose="05050102010706020507" pitchFamily="18" charset="2"/>
              <a:cs typeface="Symbol" panose="05050102010706020507" pitchFamily="18" charset="2"/>
            </a:endParaRPr>
          </a:p>
          <a:p>
            <a:pPr>
              <a:spcBef>
                <a:spcPts val="40"/>
              </a:spcBef>
            </a:pPr>
            <a:r>
              <a:rPr lang="en-US" sz="1400" dirty="0">
                <a:latin typeface="Times New Roman" panose="02020603050405020304" pitchFamily="18" charset="0"/>
                <a:ea typeface="Times New Roman" panose="02020603050405020304" pitchFamily="18" charset="0"/>
              </a:rPr>
              <a:t> </a:t>
            </a:r>
            <a:endParaRPr lang="en-IN" sz="1200" dirty="0">
              <a:latin typeface="Arial" panose="020B0604020202020204" pitchFamily="34" charset="0"/>
              <a:ea typeface="Times New Roman" panose="02020603050405020304" pitchFamily="18" charset="0"/>
            </a:endParaRPr>
          </a:p>
          <a:p>
            <a:pPr marL="2057400" lvl="4" indent="-228600">
              <a:spcAft>
                <a:spcPts val="0"/>
              </a:spcAft>
              <a:buSzPts val="1400"/>
              <a:buFont typeface="Symbol" panose="05050102010706020507" pitchFamily="18" charset="2"/>
              <a:buChar char=""/>
              <a:tabLst>
                <a:tab pos="1104900" algn="l"/>
                <a:tab pos="1105535" algn="l"/>
              </a:tabLst>
            </a:pPr>
            <a:r>
              <a:rPr lang="en-US" sz="1400" dirty="0">
                <a:latin typeface="Times New Roman" panose="02020603050405020304" pitchFamily="18" charset="0"/>
                <a:ea typeface="Symbol" panose="05050102010706020507" pitchFamily="18" charset="2"/>
                <a:cs typeface="Symbol" panose="05050102010706020507" pitchFamily="18" charset="2"/>
              </a:rPr>
              <a:t>support</a:t>
            </a:r>
            <a:r>
              <a:rPr lang="en-US" sz="1400" spc="-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for</a:t>
            </a:r>
            <a:r>
              <a:rPr lang="en-US" sz="1400" spc="-1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multiple</a:t>
            </a:r>
            <a:r>
              <a:rPr lang="en-US" sz="1400" spc="-2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Python</a:t>
            </a:r>
            <a:r>
              <a:rPr lang="en-US" sz="1400" spc="-4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consoles</a:t>
            </a:r>
            <a:r>
              <a:rPr lang="en-US" sz="1400" spc="-2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(including</a:t>
            </a:r>
            <a:r>
              <a:rPr lang="en-US" sz="1400" spc="-25" dirty="0">
                <a:latin typeface="Times New Roman" panose="02020603050405020304" pitchFamily="18" charset="0"/>
                <a:ea typeface="Symbol" panose="05050102010706020507" pitchFamily="18" charset="2"/>
                <a:cs typeface="Symbol" panose="05050102010706020507" pitchFamily="18" charset="2"/>
              </a:rPr>
              <a:t> </a:t>
            </a:r>
            <a:r>
              <a:rPr lang="en-US" sz="1400" dirty="0" err="1">
                <a:latin typeface="Times New Roman" panose="02020603050405020304" pitchFamily="18" charset="0"/>
                <a:ea typeface="Symbol" panose="05050102010706020507" pitchFamily="18" charset="2"/>
                <a:cs typeface="Symbol" panose="05050102010706020507" pitchFamily="18" charset="2"/>
              </a:rPr>
              <a:t>IPython</a:t>
            </a:r>
            <a:r>
              <a:rPr lang="en-US" sz="1400" dirty="0">
                <a:latin typeface="Times New Roman" panose="02020603050405020304" pitchFamily="18" charset="0"/>
                <a:ea typeface="Symbol" panose="05050102010706020507" pitchFamily="18" charset="2"/>
                <a:cs typeface="Symbol" panose="05050102010706020507" pitchFamily="18" charset="2"/>
              </a:rPr>
              <a:t>)</a:t>
            </a:r>
            <a:endParaRPr lang="en-IN" sz="1100" dirty="0">
              <a:latin typeface="Times New Roman" panose="02020603050405020304" pitchFamily="18" charset="0"/>
              <a:ea typeface="Symbol" panose="05050102010706020507" pitchFamily="18" charset="2"/>
              <a:cs typeface="Symbol" panose="05050102010706020507" pitchFamily="18" charset="2"/>
            </a:endParaRPr>
          </a:p>
          <a:p>
            <a:pPr>
              <a:spcBef>
                <a:spcPts val="50"/>
              </a:spcBef>
            </a:pPr>
            <a:r>
              <a:rPr lang="en-US" sz="1400" dirty="0">
                <a:latin typeface="Times New Roman" panose="02020603050405020304" pitchFamily="18" charset="0"/>
                <a:ea typeface="Times New Roman" panose="02020603050405020304" pitchFamily="18" charset="0"/>
              </a:rPr>
              <a:t> </a:t>
            </a:r>
            <a:endParaRPr lang="en-IN" sz="1200" dirty="0">
              <a:latin typeface="Arial" panose="020B0604020202020204" pitchFamily="34" charset="0"/>
              <a:ea typeface="Times New Roman" panose="02020603050405020304" pitchFamily="18" charset="0"/>
            </a:endParaRPr>
          </a:p>
          <a:p>
            <a:pPr marL="2057400" lvl="4" indent="-228600">
              <a:spcAft>
                <a:spcPts val="0"/>
              </a:spcAft>
              <a:buSzPts val="1400"/>
              <a:buFont typeface="Symbol" panose="05050102010706020507" pitchFamily="18" charset="2"/>
              <a:buChar char=""/>
              <a:tabLst>
                <a:tab pos="1104900" algn="l"/>
                <a:tab pos="1105535" algn="l"/>
              </a:tabLst>
            </a:pPr>
            <a:r>
              <a:rPr lang="en-US" sz="1400" dirty="0">
                <a:latin typeface="Times New Roman" panose="02020603050405020304" pitchFamily="18" charset="0"/>
                <a:ea typeface="Symbol" panose="05050102010706020507" pitchFamily="18" charset="2"/>
                <a:cs typeface="Symbol" panose="05050102010706020507" pitchFamily="18" charset="2"/>
              </a:rPr>
              <a:t>the</a:t>
            </a:r>
            <a:r>
              <a:rPr lang="en-US" sz="1400" spc="-1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ability</a:t>
            </a:r>
            <a:r>
              <a:rPr lang="en-US" sz="1400" spc="-3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to</a:t>
            </a:r>
            <a:r>
              <a:rPr lang="en-US" sz="1400" spc="-1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explore</a:t>
            </a:r>
            <a:r>
              <a:rPr lang="en-US" sz="1400" spc="-1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and</a:t>
            </a:r>
            <a:r>
              <a:rPr lang="en-US" sz="1400" spc="-1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edit</a:t>
            </a:r>
            <a:r>
              <a:rPr lang="en-US" sz="1400" spc="1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variables from</a:t>
            </a:r>
            <a:r>
              <a:rPr lang="en-US" sz="1400" spc="-4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a</a:t>
            </a:r>
            <a:r>
              <a:rPr lang="en-US" sz="1400" spc="-1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GUI</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350896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A08E5D-E7A6-44F3-8812-11B353426A2A}"/>
              </a:ext>
            </a:extLst>
          </p:cNvPr>
          <p:cNvPicPr>
            <a:picLocks noChangeAspect="1"/>
          </p:cNvPicPr>
          <p:nvPr/>
        </p:nvPicPr>
        <p:blipFill>
          <a:blip r:embed="rId2"/>
          <a:stretch>
            <a:fillRect/>
          </a:stretch>
        </p:blipFill>
        <p:spPr>
          <a:xfrm>
            <a:off x="0" y="-9833"/>
            <a:ext cx="1504949" cy="942333"/>
          </a:xfrm>
          <a:prstGeom prst="rect">
            <a:avLst/>
          </a:prstGeom>
        </p:spPr>
      </p:pic>
      <p:sp>
        <p:nvSpPr>
          <p:cNvPr id="5" name="Title 1">
            <a:extLst>
              <a:ext uri="{FF2B5EF4-FFF2-40B4-BE49-F238E27FC236}">
                <a16:creationId xmlns:a16="http://schemas.microsoft.com/office/drawing/2014/main" id="{762CA6FA-853B-43FA-9427-1A1CA8FF93F5}"/>
              </a:ext>
            </a:extLst>
          </p:cNvPr>
          <p:cNvSpPr txBox="1">
            <a:spLocks noChangeArrowheads="1"/>
          </p:cNvSpPr>
          <p:nvPr/>
        </p:nvSpPr>
        <p:spPr>
          <a:xfrm>
            <a:off x="1504949" y="20922"/>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id="{72297346-592B-41B6-A32C-A2CB951A6990}"/>
              </a:ext>
            </a:extLst>
          </p:cNvPr>
          <p:cNvPicPr>
            <a:picLocks noChangeAspect="1"/>
          </p:cNvPicPr>
          <p:nvPr/>
        </p:nvPicPr>
        <p:blipFill>
          <a:blip r:embed="rId2"/>
          <a:stretch>
            <a:fillRect/>
          </a:stretch>
        </p:blipFill>
        <p:spPr>
          <a:xfrm>
            <a:off x="10691165" y="-13321"/>
            <a:ext cx="1504949" cy="942333"/>
          </a:xfrm>
          <a:prstGeom prst="rect">
            <a:avLst/>
          </a:prstGeom>
        </p:spPr>
      </p:pic>
      <p:sp>
        <p:nvSpPr>
          <p:cNvPr id="7" name="Rectangle 6">
            <a:extLst>
              <a:ext uri="{FF2B5EF4-FFF2-40B4-BE49-F238E27FC236}">
                <a16:creationId xmlns:a16="http://schemas.microsoft.com/office/drawing/2014/main" id="{C65A158D-4DD0-4DED-B708-21ED69CB2422}"/>
              </a:ext>
            </a:extLst>
          </p:cNvPr>
          <p:cNvSpPr/>
          <p:nvPr/>
        </p:nvSpPr>
        <p:spPr>
          <a:xfrm>
            <a:off x="2481410" y="304466"/>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sp>
        <p:nvSpPr>
          <p:cNvPr id="8" name="Rectangle 7">
            <a:extLst>
              <a:ext uri="{FF2B5EF4-FFF2-40B4-BE49-F238E27FC236}">
                <a16:creationId xmlns:a16="http://schemas.microsoft.com/office/drawing/2014/main" id="{CD724747-2C05-4784-BAF8-0A66714B3B54}"/>
              </a:ext>
            </a:extLst>
          </p:cNvPr>
          <p:cNvSpPr/>
          <p:nvPr/>
        </p:nvSpPr>
        <p:spPr>
          <a:xfrm>
            <a:off x="827314" y="1225688"/>
            <a:ext cx="6096000" cy="4814138"/>
          </a:xfrm>
          <a:prstGeom prst="rect">
            <a:avLst/>
          </a:prstGeom>
        </p:spPr>
        <p:txBody>
          <a:bodyPr>
            <a:spAutoFit/>
          </a:bodyPr>
          <a:lstStyle/>
          <a:p>
            <a:pPr marL="342900" lvl="0" indent="-342900">
              <a:spcAft>
                <a:spcPts val="0"/>
              </a:spcAft>
              <a:buFont typeface="Wingdings" panose="05000000000000000000" pitchFamily="2" charset="2"/>
              <a:buChar char=""/>
              <a:tabLst>
                <a:tab pos="648335" algn="l"/>
              </a:tabLst>
            </a:pPr>
            <a:r>
              <a:rPr lang="en-US" sz="1400" b="1" dirty="0">
                <a:latin typeface="Times New Roman" panose="02020603050405020304" pitchFamily="18" charset="0"/>
                <a:ea typeface="Times New Roman" panose="02020603050405020304" pitchFamily="18" charset="0"/>
              </a:rPr>
              <a:t>Available</a:t>
            </a:r>
            <a:r>
              <a:rPr lang="en-US" sz="1400" b="1" spc="-30" dirty="0">
                <a:latin typeface="Times New Roman" panose="02020603050405020304" pitchFamily="18" charset="0"/>
                <a:ea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rPr>
              <a:t>plugins include:</a:t>
            </a:r>
          </a:p>
          <a:p>
            <a:pPr marL="342900" lvl="0" indent="-342900">
              <a:spcAft>
                <a:spcPts val="0"/>
              </a:spcAft>
              <a:buFont typeface="Wingdings" panose="05000000000000000000" pitchFamily="2" charset="2"/>
              <a:buChar char=""/>
              <a:tabLst>
                <a:tab pos="648335" algn="l"/>
              </a:tabLst>
            </a:pPr>
            <a:endParaRPr lang="en-IN" sz="1100" b="1" dirty="0">
              <a:latin typeface="Times New Roman" panose="02020603050405020304" pitchFamily="18" charset="0"/>
              <a:ea typeface="Times New Roman" panose="02020603050405020304" pitchFamily="18" charset="0"/>
            </a:endParaRPr>
          </a:p>
          <a:p>
            <a:pPr lvl="0">
              <a:spcAft>
                <a:spcPts val="0"/>
              </a:spcAft>
              <a:tabLst>
                <a:tab pos="648335" algn="l"/>
              </a:tabLst>
            </a:pPr>
            <a:r>
              <a:rPr lang="en-US" sz="1400" dirty="0">
                <a:latin typeface="Times New Roman" panose="02020603050405020304" pitchFamily="18" charset="0"/>
                <a:ea typeface="Symbol" panose="05050102010706020507" pitchFamily="18" charset="2"/>
                <a:cs typeface="Symbol" panose="05050102010706020507" pitchFamily="18" charset="2"/>
              </a:rPr>
              <a:t> Static</a:t>
            </a:r>
            <a:r>
              <a:rPr lang="en-US" sz="1400" spc="-2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Code</a:t>
            </a:r>
            <a:r>
              <a:rPr lang="en-US" sz="1400" spc="-2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Analysis</a:t>
            </a:r>
            <a:r>
              <a:rPr lang="en-US" sz="1400" spc="-1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with</a:t>
            </a:r>
            <a:r>
              <a:rPr lang="en-US" sz="1400" spc="-25" dirty="0">
                <a:latin typeface="Times New Roman" panose="02020603050405020304" pitchFamily="18" charset="0"/>
                <a:ea typeface="Symbol" panose="05050102010706020507" pitchFamily="18" charset="2"/>
                <a:cs typeface="Symbol" panose="05050102010706020507" pitchFamily="18" charset="2"/>
              </a:rPr>
              <a:t> </a:t>
            </a:r>
            <a:r>
              <a:rPr lang="en-US" sz="1400" dirty="0" err="1">
                <a:latin typeface="Times New Roman" panose="02020603050405020304" pitchFamily="18" charset="0"/>
                <a:ea typeface="Symbol" panose="05050102010706020507" pitchFamily="18" charset="2"/>
                <a:cs typeface="Symbol" panose="05050102010706020507" pitchFamily="18" charset="2"/>
              </a:rPr>
              <a:t>Pylint</a:t>
            </a:r>
            <a:endParaRPr lang="en-US" sz="1400" dirty="0">
              <a:latin typeface="Times New Roman" panose="02020603050405020304" pitchFamily="18" charset="0"/>
              <a:ea typeface="Symbol" panose="05050102010706020507" pitchFamily="18" charset="2"/>
              <a:cs typeface="Symbol" panose="05050102010706020507" pitchFamily="18" charset="2"/>
            </a:endParaRPr>
          </a:p>
          <a:p>
            <a:pPr lvl="0">
              <a:spcAft>
                <a:spcPts val="0"/>
              </a:spcAft>
              <a:tabLst>
                <a:tab pos="648335" algn="l"/>
              </a:tabLst>
            </a:pPr>
            <a:endParaRPr lang="en-IN" sz="1100" dirty="0">
              <a:latin typeface="Times New Roman" panose="02020603050405020304" pitchFamily="18" charset="0"/>
              <a:ea typeface="Symbol" panose="05050102010706020507" pitchFamily="18" charset="2"/>
              <a:cs typeface="Symbol" panose="05050102010706020507" pitchFamily="18" charset="2"/>
            </a:endParaRPr>
          </a:p>
          <a:p>
            <a:pPr algn="just">
              <a:spcBef>
                <a:spcPts val="40"/>
              </a:spcBef>
              <a:spcAft>
                <a:spcPts val="0"/>
              </a:spcAft>
            </a:pPr>
            <a:r>
              <a:rPr lang="en-US" sz="140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Symbol" panose="05050102010706020507" pitchFamily="18" charset="2"/>
                <a:cs typeface="Symbol" panose="05050102010706020507" pitchFamily="18" charset="2"/>
              </a:rPr>
              <a:t>Code</a:t>
            </a:r>
            <a:r>
              <a:rPr lang="en-US" sz="1400" spc="-20"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Profiling</a:t>
            </a:r>
          </a:p>
          <a:p>
            <a:pPr algn="just">
              <a:spcBef>
                <a:spcPts val="40"/>
              </a:spcBef>
              <a:spcAft>
                <a:spcPts val="0"/>
              </a:spcAft>
            </a:pPr>
            <a:endParaRPr lang="en-IN" sz="1100" dirty="0">
              <a:latin typeface="Times New Roman" panose="02020603050405020304" pitchFamily="18" charset="0"/>
              <a:ea typeface="Symbol" panose="05050102010706020507" pitchFamily="18" charset="2"/>
              <a:cs typeface="Symbol" panose="05050102010706020507" pitchFamily="18" charset="2"/>
            </a:endParaRPr>
          </a:p>
          <a:p>
            <a:pPr algn="just">
              <a:spcBef>
                <a:spcPts val="15"/>
              </a:spcBef>
              <a:spcAft>
                <a:spcPts val="0"/>
              </a:spcAft>
            </a:pP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Symbol" panose="05050102010706020507" pitchFamily="18" charset="2"/>
                <a:cs typeface="Symbol" panose="05050102010706020507" pitchFamily="18" charset="2"/>
              </a:rPr>
              <a:t>Conda</a:t>
            </a:r>
            <a:r>
              <a:rPr lang="en-US" sz="1400" spc="-1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Package</a:t>
            </a:r>
            <a:r>
              <a:rPr lang="en-US" sz="1400" spc="-1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Manager</a:t>
            </a:r>
            <a:r>
              <a:rPr lang="en-US" sz="1400" spc="-25" dirty="0">
                <a:latin typeface="Times New Roman" panose="02020603050405020304" pitchFamily="18" charset="0"/>
                <a:ea typeface="Symbol" panose="05050102010706020507" pitchFamily="18" charset="2"/>
                <a:cs typeface="Symbol" panose="05050102010706020507" pitchFamily="18" charset="2"/>
              </a:rPr>
              <a:t> </a:t>
            </a:r>
            <a:r>
              <a:rPr lang="en-US" sz="1400" dirty="0">
                <a:latin typeface="Times New Roman" panose="02020603050405020304" pitchFamily="18" charset="0"/>
                <a:ea typeface="Symbol" panose="05050102010706020507" pitchFamily="18" charset="2"/>
                <a:cs typeface="Symbol" panose="05050102010706020507" pitchFamily="18" charset="2"/>
              </a:rPr>
              <a:t>with</a:t>
            </a:r>
            <a:r>
              <a:rPr lang="en-US" sz="1400" spc="-40" dirty="0">
                <a:latin typeface="Times New Roman" panose="02020603050405020304" pitchFamily="18" charset="0"/>
                <a:ea typeface="Symbol" panose="05050102010706020507" pitchFamily="18" charset="2"/>
                <a:cs typeface="Symbol" panose="05050102010706020507" pitchFamily="18" charset="2"/>
              </a:rPr>
              <a:t> </a:t>
            </a:r>
            <a:r>
              <a:rPr lang="en-US" sz="1400" dirty="0" err="1">
                <a:latin typeface="Times New Roman" panose="02020603050405020304" pitchFamily="18" charset="0"/>
                <a:ea typeface="Symbol" panose="05050102010706020507" pitchFamily="18" charset="2"/>
                <a:cs typeface="Symbol" panose="05050102010706020507" pitchFamily="18" charset="2"/>
              </a:rPr>
              <a:t>Conda</a:t>
            </a:r>
            <a:endParaRPr lang="en-IN" sz="1100" dirty="0">
              <a:latin typeface="Times New Roman" panose="02020603050405020304" pitchFamily="18" charset="0"/>
              <a:ea typeface="Symbol" panose="05050102010706020507" pitchFamily="18" charset="2"/>
              <a:cs typeface="Symbol" panose="05050102010706020507" pitchFamily="18" charset="2"/>
            </a:endParaRPr>
          </a:p>
          <a:p>
            <a:pPr algn="just">
              <a:spcAft>
                <a:spcPts val="0"/>
              </a:spcAft>
            </a:pPr>
            <a:r>
              <a:rPr lang="en-US" sz="1400" dirty="0">
                <a:latin typeface="Times New Roman" panose="02020603050405020304" pitchFamily="18" charset="0"/>
                <a:ea typeface="Times New Roman" panose="02020603050405020304" pitchFamily="18" charset="0"/>
              </a:rPr>
              <a:t> </a:t>
            </a:r>
            <a:endParaRPr lang="en-IN" sz="1200" b="1" dirty="0">
              <a:latin typeface="Arial" panose="020B0604020202020204" pitchFamily="34" charset="0"/>
              <a:ea typeface="Times New Roman" panose="02020603050405020304" pitchFamily="18" charset="0"/>
            </a:endParaRPr>
          </a:p>
          <a:p>
            <a:pPr marL="342900" lvl="0" indent="-342900">
              <a:spcAft>
                <a:spcPts val="0"/>
              </a:spcAft>
              <a:buFont typeface="Wingdings" panose="05000000000000000000" pitchFamily="2" charset="2"/>
              <a:buChar char=""/>
              <a:tabLst>
                <a:tab pos="648335" algn="l"/>
              </a:tabLst>
            </a:pPr>
            <a:r>
              <a:rPr lang="en-US" sz="1400" b="1" dirty="0">
                <a:latin typeface="Times New Roman" panose="02020603050405020304" pitchFamily="18" charset="0"/>
                <a:ea typeface="Times New Roman" panose="02020603050405020304" pitchFamily="18" charset="0"/>
              </a:rPr>
              <a:t>Hardware</a:t>
            </a:r>
            <a:r>
              <a:rPr lang="en-US" sz="1400" b="1" spc="-30" dirty="0">
                <a:latin typeface="Times New Roman" panose="02020603050405020304" pitchFamily="18" charset="0"/>
                <a:ea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rPr>
              <a:t>Interfaces</a:t>
            </a:r>
            <a:endParaRPr lang="en-IN" sz="1200" b="1" dirty="0">
              <a:latin typeface="Times New Roman" panose="02020603050405020304" pitchFamily="18" charset="0"/>
              <a:ea typeface="Times New Roman" panose="02020603050405020304" pitchFamily="18" charset="0"/>
            </a:endParaRPr>
          </a:p>
          <a:p>
            <a:pPr lvl="0">
              <a:spcAft>
                <a:spcPts val="0"/>
              </a:spcAft>
              <a:tabLst>
                <a:tab pos="648335" algn="l"/>
              </a:tabLst>
            </a:pPr>
            <a:r>
              <a:rPr lang="en-US" sz="1400" dirty="0">
                <a:latin typeface="Times New Roman" panose="02020603050405020304" pitchFamily="18" charset="0"/>
                <a:ea typeface="Times New Roman" panose="02020603050405020304" pitchFamily="18" charset="0"/>
              </a:rPr>
              <a:t>Processor</a:t>
            </a:r>
            <a:r>
              <a:rPr lang="en-US" sz="1400" spc="-2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 Intel</a:t>
            </a:r>
            <a:r>
              <a:rPr lang="en-US" sz="1400" spc="-4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CORE</a:t>
            </a:r>
            <a:r>
              <a:rPr lang="en-US" sz="1400" spc="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i5</a:t>
            </a:r>
            <a:r>
              <a:rPr lang="en-US" sz="1400" spc="-1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processor</a:t>
            </a:r>
            <a:r>
              <a:rPr lang="en-US" sz="1400" spc="-2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with</a:t>
            </a:r>
            <a:r>
              <a:rPr lang="en-US" sz="1400" spc="-1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minimum</a:t>
            </a:r>
            <a:r>
              <a:rPr lang="en-US" sz="1400" spc="-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2.9</a:t>
            </a:r>
            <a:r>
              <a:rPr lang="en-US" sz="1400" spc="-1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GHz</a:t>
            </a:r>
            <a:r>
              <a:rPr lang="en-US" sz="1400" spc="-1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speed.</a:t>
            </a:r>
          </a:p>
          <a:p>
            <a:pPr lvl="0">
              <a:spcAft>
                <a:spcPts val="0"/>
              </a:spcAft>
              <a:tabLst>
                <a:tab pos="648335" algn="l"/>
              </a:tabLst>
            </a:pPr>
            <a:endParaRPr lang="en-IN" sz="1100" dirty="0">
              <a:latin typeface="Times New Roman" panose="02020603050405020304" pitchFamily="18" charset="0"/>
              <a:ea typeface="Times New Roman" panose="02020603050405020304" pitchFamily="18" charset="0"/>
            </a:endParaRPr>
          </a:p>
          <a:p>
            <a:pPr algn="just">
              <a:spcBef>
                <a:spcPts val="55"/>
              </a:spcBef>
              <a:spcAft>
                <a:spcPts val="0"/>
              </a:spcAft>
            </a:pPr>
            <a:r>
              <a:rPr lang="en-US" sz="1400" dirty="0">
                <a:latin typeface="Times New Roman" panose="02020603050405020304" pitchFamily="18" charset="0"/>
                <a:ea typeface="Times New Roman" panose="02020603050405020304" pitchFamily="18" charset="0"/>
              </a:rPr>
              <a:t>RAM :</a:t>
            </a:r>
            <a:r>
              <a:rPr lang="en-US" sz="1400" spc="-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Minimum</a:t>
            </a:r>
            <a:r>
              <a:rPr lang="en-US" sz="1400" spc="-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4</a:t>
            </a:r>
            <a:r>
              <a:rPr lang="en-US" sz="1400" spc="-1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GB.</a:t>
            </a:r>
          </a:p>
          <a:p>
            <a:pPr algn="just">
              <a:spcBef>
                <a:spcPts val="55"/>
              </a:spcBef>
              <a:spcAft>
                <a:spcPts val="0"/>
              </a:spcAft>
            </a:pPr>
            <a:endParaRPr lang="en-IN" sz="1100" dirty="0">
              <a:latin typeface="Times New Roman" panose="02020603050405020304" pitchFamily="18" charset="0"/>
              <a:ea typeface="Times New Roman" panose="02020603050405020304" pitchFamily="18" charset="0"/>
            </a:endParaRPr>
          </a:p>
          <a:p>
            <a:pPr algn="just">
              <a:spcAft>
                <a:spcPts val="0"/>
              </a:spcAft>
            </a:pPr>
            <a:r>
              <a:rPr lang="en-US" sz="1400" dirty="0">
                <a:latin typeface="Times New Roman" panose="02020603050405020304" pitchFamily="18" charset="0"/>
                <a:ea typeface="Times New Roman" panose="02020603050405020304" pitchFamily="18" charset="0"/>
              </a:rPr>
              <a:t>Hard</a:t>
            </a:r>
            <a:r>
              <a:rPr lang="en-US" sz="1400" spc="-1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Disk</a:t>
            </a:r>
            <a:r>
              <a:rPr lang="en-US" sz="1400" spc="1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t>
            </a:r>
            <a:r>
              <a:rPr lang="en-US" sz="1400" spc="-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Minimum</a:t>
            </a:r>
            <a:r>
              <a:rPr lang="en-US" sz="1400" spc="-3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500</a:t>
            </a:r>
            <a:r>
              <a:rPr lang="en-US" sz="1400" spc="-1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GB</a:t>
            </a:r>
            <a:endParaRPr lang="en-IN" sz="1100" dirty="0">
              <a:latin typeface="Times New Roman" panose="02020603050405020304" pitchFamily="18" charset="0"/>
              <a:ea typeface="Times New Roman" panose="02020603050405020304" pitchFamily="18" charset="0"/>
            </a:endParaRPr>
          </a:p>
          <a:p>
            <a:pPr algn="just">
              <a:spcAft>
                <a:spcPts val="0"/>
              </a:spcAft>
            </a:pPr>
            <a:r>
              <a:rPr lang="en-US" sz="1400" dirty="0">
                <a:latin typeface="Times New Roman" panose="02020603050405020304" pitchFamily="18" charset="0"/>
                <a:ea typeface="Times New Roman" panose="02020603050405020304" pitchFamily="18" charset="0"/>
              </a:rPr>
              <a:t> </a:t>
            </a:r>
            <a:endParaRPr lang="en-IN" sz="1200" dirty="0">
              <a:latin typeface="Arial" panose="020B0604020202020204" pitchFamily="34" charset="0"/>
              <a:ea typeface="Times New Roman" panose="02020603050405020304" pitchFamily="18" charset="0"/>
            </a:endParaRPr>
          </a:p>
          <a:p>
            <a:pPr algn="just">
              <a:spcBef>
                <a:spcPts val="15"/>
              </a:spcBef>
              <a:spcAft>
                <a:spcPts val="0"/>
              </a:spcAft>
            </a:pPr>
            <a:r>
              <a:rPr lang="en-US" sz="1400" dirty="0">
                <a:latin typeface="Times New Roman" panose="02020603050405020304" pitchFamily="18" charset="0"/>
                <a:ea typeface="Times New Roman" panose="02020603050405020304" pitchFamily="18" charset="0"/>
              </a:rPr>
              <a:t> </a:t>
            </a:r>
            <a:endParaRPr lang="en-IN" sz="1200" dirty="0">
              <a:latin typeface="Arial" panose="020B0604020202020204" pitchFamily="34" charset="0"/>
              <a:ea typeface="Times New Roman" panose="02020603050405020304" pitchFamily="18" charset="0"/>
            </a:endParaRPr>
          </a:p>
          <a:p>
            <a:pPr marL="342900" lvl="0" indent="-342900">
              <a:spcAft>
                <a:spcPts val="0"/>
              </a:spcAft>
              <a:buFont typeface="Wingdings" panose="05000000000000000000" pitchFamily="2" charset="2"/>
              <a:buChar char=""/>
              <a:tabLst>
                <a:tab pos="648335" algn="l"/>
              </a:tabLst>
            </a:pPr>
            <a:r>
              <a:rPr lang="en-US" sz="1400" b="1" dirty="0">
                <a:latin typeface="Times New Roman" panose="02020603050405020304" pitchFamily="18" charset="0"/>
                <a:ea typeface="Times New Roman" panose="02020603050405020304" pitchFamily="18" charset="0"/>
              </a:rPr>
              <a:t>Software</a:t>
            </a:r>
            <a:r>
              <a:rPr lang="en-US" sz="1400" b="1" spc="-25" dirty="0">
                <a:latin typeface="Times New Roman" panose="02020603050405020304" pitchFamily="18" charset="0"/>
                <a:ea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rPr>
              <a:t>Interfaces</a:t>
            </a:r>
            <a:endParaRPr lang="en-IN" sz="1100" b="1" dirty="0">
              <a:latin typeface="Times New Roman" panose="02020603050405020304" pitchFamily="18" charset="0"/>
              <a:ea typeface="Times New Roman" panose="02020603050405020304" pitchFamily="18" charset="0"/>
            </a:endParaRPr>
          </a:p>
          <a:p>
            <a:pPr algn="just">
              <a:spcBef>
                <a:spcPts val="55"/>
              </a:spcBef>
              <a:spcAft>
                <a:spcPts val="0"/>
              </a:spcAft>
            </a:pPr>
            <a:r>
              <a:rPr lang="en-US" sz="1400" b="1" dirty="0">
                <a:latin typeface="Times New Roman" panose="02020603050405020304" pitchFamily="18" charset="0"/>
                <a:ea typeface="Times New Roman" panose="02020603050405020304" pitchFamily="18" charset="0"/>
              </a:rPr>
              <a:t> </a:t>
            </a:r>
          </a:p>
          <a:p>
            <a:pPr algn="just">
              <a:spcBef>
                <a:spcPts val="55"/>
              </a:spcBef>
              <a:spcAft>
                <a:spcPts val="0"/>
              </a:spcAft>
            </a:pPr>
            <a:r>
              <a:rPr lang="en-US" sz="1400" dirty="0">
                <a:latin typeface="Times New Roman" panose="02020603050405020304" pitchFamily="18" charset="0"/>
                <a:ea typeface="Times New Roman" panose="02020603050405020304" pitchFamily="18" charset="0"/>
              </a:rPr>
              <a:t>Microsoft</a:t>
            </a:r>
            <a:r>
              <a:rPr lang="en-US" sz="1400" spc="-3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Word</a:t>
            </a:r>
            <a:r>
              <a:rPr lang="en-US" sz="1400" spc="-2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2007</a:t>
            </a:r>
          </a:p>
          <a:p>
            <a:pPr algn="just">
              <a:spcBef>
                <a:spcPts val="55"/>
              </a:spcBef>
              <a:spcAft>
                <a:spcPts val="0"/>
              </a:spcAft>
            </a:pPr>
            <a:endParaRPr lang="en-IN" sz="1100" dirty="0">
              <a:latin typeface="Times New Roman" panose="02020603050405020304" pitchFamily="18" charset="0"/>
              <a:ea typeface="Times New Roman" panose="02020603050405020304" pitchFamily="18" charset="0"/>
            </a:endParaRPr>
          </a:p>
          <a:p>
            <a:pPr algn="just">
              <a:spcBef>
                <a:spcPts val="55"/>
              </a:spcBef>
              <a:spcAft>
                <a:spcPts val="0"/>
              </a:spcAft>
            </a:pPr>
            <a:r>
              <a:rPr lang="en-US" sz="1400" dirty="0">
                <a:latin typeface="Times New Roman" panose="02020603050405020304" pitchFamily="18" charset="0"/>
                <a:ea typeface="Times New Roman" panose="02020603050405020304" pitchFamily="18" charset="0"/>
              </a:rPr>
              <a:t> Database</a:t>
            </a:r>
            <a:r>
              <a:rPr lang="en-US" sz="1400" spc="-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Storage</a:t>
            </a:r>
            <a:r>
              <a:rPr lang="en-US" sz="1400" spc="1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t>
            </a:r>
            <a:r>
              <a:rPr lang="en-US" sz="1400" spc="-4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Microsoft</a:t>
            </a:r>
            <a:r>
              <a:rPr lang="en-US" sz="1400" spc="-2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Excel</a:t>
            </a:r>
          </a:p>
          <a:p>
            <a:pPr algn="just">
              <a:spcBef>
                <a:spcPts val="55"/>
              </a:spcBef>
              <a:spcAft>
                <a:spcPts val="0"/>
              </a:spcAft>
            </a:pPr>
            <a:endParaRPr lang="en-IN" sz="1100" dirty="0">
              <a:latin typeface="Times New Roman" panose="02020603050405020304" pitchFamily="18" charset="0"/>
              <a:ea typeface="Times New Roman" panose="02020603050405020304" pitchFamily="18" charset="0"/>
            </a:endParaRPr>
          </a:p>
          <a:p>
            <a:pPr algn="just">
              <a:spcAft>
                <a:spcPts val="0"/>
              </a:spcAft>
            </a:pPr>
            <a:r>
              <a:rPr lang="en-US" sz="1400" dirty="0">
                <a:latin typeface="Times New Roman" panose="02020603050405020304" pitchFamily="18" charset="0"/>
                <a:ea typeface="Times New Roman" panose="02020603050405020304" pitchFamily="18" charset="0"/>
              </a:rPr>
              <a:t> Operating</a:t>
            </a:r>
            <a:r>
              <a:rPr lang="en-US" sz="1400" spc="-1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System</a:t>
            </a:r>
            <a:r>
              <a:rPr lang="en-US" sz="1400" spc="-3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t>
            </a:r>
            <a:r>
              <a:rPr lang="en-US" sz="1400" spc="-35"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Windows10</a:t>
            </a: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9555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BAA744-3D4B-45AF-9337-680A070A6202}"/>
              </a:ext>
            </a:extLst>
          </p:cNvPr>
          <p:cNvPicPr>
            <a:picLocks noChangeAspect="1"/>
          </p:cNvPicPr>
          <p:nvPr/>
        </p:nvPicPr>
        <p:blipFill>
          <a:blip r:embed="rId2"/>
          <a:stretch>
            <a:fillRect/>
          </a:stretch>
        </p:blipFill>
        <p:spPr>
          <a:xfrm>
            <a:off x="0" y="-9833"/>
            <a:ext cx="1504949" cy="942333"/>
          </a:xfrm>
          <a:prstGeom prst="rect">
            <a:avLst/>
          </a:prstGeom>
        </p:spPr>
      </p:pic>
      <p:sp>
        <p:nvSpPr>
          <p:cNvPr id="5" name="Title 1">
            <a:extLst>
              <a:ext uri="{FF2B5EF4-FFF2-40B4-BE49-F238E27FC236}">
                <a16:creationId xmlns:a16="http://schemas.microsoft.com/office/drawing/2014/main" id="{47C393E5-BD31-47D4-A571-8FB0580DC947}"/>
              </a:ext>
            </a:extLst>
          </p:cNvPr>
          <p:cNvSpPr txBox="1">
            <a:spLocks noChangeArrowheads="1"/>
          </p:cNvSpPr>
          <p:nvPr/>
        </p:nvSpPr>
        <p:spPr>
          <a:xfrm>
            <a:off x="1504949" y="20922"/>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id="{51A6614A-0F1C-4421-9F48-68CBC72E6856}"/>
              </a:ext>
            </a:extLst>
          </p:cNvPr>
          <p:cNvPicPr>
            <a:picLocks noChangeAspect="1"/>
          </p:cNvPicPr>
          <p:nvPr/>
        </p:nvPicPr>
        <p:blipFill>
          <a:blip r:embed="rId2"/>
          <a:stretch>
            <a:fillRect/>
          </a:stretch>
        </p:blipFill>
        <p:spPr>
          <a:xfrm>
            <a:off x="10691165" y="-13321"/>
            <a:ext cx="1504949" cy="942333"/>
          </a:xfrm>
          <a:prstGeom prst="rect">
            <a:avLst/>
          </a:prstGeom>
        </p:spPr>
      </p:pic>
      <p:sp>
        <p:nvSpPr>
          <p:cNvPr id="7" name="Rectangle 6">
            <a:extLst>
              <a:ext uri="{FF2B5EF4-FFF2-40B4-BE49-F238E27FC236}">
                <a16:creationId xmlns:a16="http://schemas.microsoft.com/office/drawing/2014/main" id="{35BEAE5E-0FE1-460F-9C80-2FB035F47C94}"/>
              </a:ext>
            </a:extLst>
          </p:cNvPr>
          <p:cNvSpPr/>
          <p:nvPr/>
        </p:nvSpPr>
        <p:spPr>
          <a:xfrm>
            <a:off x="2584046" y="304466"/>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sp>
        <p:nvSpPr>
          <p:cNvPr id="8" name="Rectangle 7">
            <a:extLst>
              <a:ext uri="{FF2B5EF4-FFF2-40B4-BE49-F238E27FC236}">
                <a16:creationId xmlns:a16="http://schemas.microsoft.com/office/drawing/2014/main" id="{0FF8F528-911A-4E02-84E8-8F3113E8C758}"/>
              </a:ext>
            </a:extLst>
          </p:cNvPr>
          <p:cNvSpPr/>
          <p:nvPr/>
        </p:nvSpPr>
        <p:spPr>
          <a:xfrm>
            <a:off x="174170" y="974578"/>
            <a:ext cx="11843659" cy="5783635"/>
          </a:xfrm>
          <a:prstGeom prst="rect">
            <a:avLst/>
          </a:prstGeom>
        </p:spPr>
        <p:txBody>
          <a:bodyPr wrap="square">
            <a:spAutoFit/>
          </a:bodyPr>
          <a:lstStyle/>
          <a:p>
            <a:pPr lvl="1">
              <a:spcBef>
                <a:spcPts val="430"/>
              </a:spcBef>
              <a:spcAft>
                <a:spcPts val="300"/>
              </a:spcAft>
              <a:buSzPts val="1400"/>
              <a:tabLst>
                <a:tab pos="228600" algn="l"/>
                <a:tab pos="450215" algn="l"/>
              </a:tabLst>
            </a:pPr>
            <a:r>
              <a:rPr lang="en-US" sz="2800" b="1" kern="1600" dirty="0">
                <a:latin typeface="Times New Roman" panose="02020603050405020304" pitchFamily="18" charset="0"/>
                <a:ea typeface="Times New Roman" panose="02020603050405020304" pitchFamily="18" charset="0"/>
              </a:rPr>
              <a:t>PROJECT</a:t>
            </a:r>
            <a:r>
              <a:rPr lang="en-US" sz="2800" b="1" kern="1600" spc="-10" dirty="0">
                <a:latin typeface="Times New Roman" panose="02020603050405020304" pitchFamily="18" charset="0"/>
                <a:ea typeface="Times New Roman" panose="02020603050405020304" pitchFamily="18" charset="0"/>
              </a:rPr>
              <a:t> </a:t>
            </a:r>
            <a:r>
              <a:rPr lang="en-US" sz="2800" b="1" kern="1600" dirty="0">
                <a:latin typeface="Times New Roman" panose="02020603050405020304" pitchFamily="18" charset="0"/>
                <a:ea typeface="Times New Roman" panose="02020603050405020304" pitchFamily="18" charset="0"/>
              </a:rPr>
              <a:t>FEATURES:-</a:t>
            </a:r>
            <a:endParaRPr lang="en-IN" sz="2800" dirty="0">
              <a:latin typeface="Arial" panose="020B0604020202020204" pitchFamily="34" charset="0"/>
              <a:ea typeface="Times New Roman" panose="02020603050405020304" pitchFamily="18" charset="0"/>
            </a:endParaRPr>
          </a:p>
          <a:p>
            <a:pPr marR="598805" algn="just">
              <a:spcBef>
                <a:spcPts val="435"/>
              </a:spcBef>
              <a:spcAft>
                <a:spcPts val="0"/>
              </a:spcAft>
            </a:pPr>
            <a:r>
              <a:rPr lang="en-IN" sz="2800" b="1" dirty="0"/>
              <a:t>•  </a:t>
            </a:r>
            <a:r>
              <a:rPr lang="en-US" sz="2800" dirty="0">
                <a:latin typeface="Times New Roman" panose="02020603050405020304" pitchFamily="18" charset="0"/>
                <a:ea typeface="Times New Roman" panose="02020603050405020304" pitchFamily="18" charset="0"/>
              </a:rPr>
              <a:t>The functionalities include, It can send emails, It can read PDF, It can</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send text on WhatsApp, It can open command prompt, your favorite</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IDE, notepad etc., It can play music, It can do Wikipedia searches for</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you, It can open websites like Google, YouTube, etc., in a web browser,</a:t>
            </a:r>
            <a:r>
              <a:rPr lang="en-US" sz="2800" spc="-33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It can give weather forecast, It can give</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desktop reminders of your</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choice.</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It can have</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some</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basic</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conversation.</a:t>
            </a:r>
            <a:endParaRPr lang="en-IN" sz="2800" dirty="0">
              <a:latin typeface="Arial" panose="020B0604020202020204" pitchFamily="34" charset="0"/>
              <a:ea typeface="Times New Roman" panose="02020603050405020304" pitchFamily="18" charset="0"/>
            </a:endParaRPr>
          </a:p>
          <a:p>
            <a:pPr marR="595630" algn="just">
              <a:spcBef>
                <a:spcPts val="10"/>
              </a:spcBef>
              <a:spcAft>
                <a:spcPts val="0"/>
              </a:spcAft>
            </a:pPr>
            <a:r>
              <a:rPr lang="en-IN" sz="2800" b="1" dirty="0"/>
              <a:t>•  </a:t>
            </a:r>
            <a:r>
              <a:rPr lang="en-US" sz="2800" dirty="0">
                <a:latin typeface="Times New Roman" panose="02020603050405020304" pitchFamily="18" charset="0"/>
                <a:ea typeface="Times New Roman" panose="02020603050405020304" pitchFamily="18" charset="0"/>
              </a:rPr>
              <a:t>Tools and technologies used are PyCharm IDE for making this project,</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and I created all </a:t>
            </a:r>
            <a:r>
              <a:rPr lang="en-US" sz="2800" dirty="0" err="1">
                <a:latin typeface="Times New Roman" panose="02020603050405020304" pitchFamily="18" charset="0"/>
                <a:ea typeface="Times New Roman" panose="02020603050405020304" pitchFamily="18" charset="0"/>
              </a:rPr>
              <a:t>py</a:t>
            </a:r>
            <a:r>
              <a:rPr lang="en-US" sz="2800" dirty="0">
                <a:latin typeface="Times New Roman" panose="02020603050405020304" pitchFamily="18" charset="0"/>
                <a:ea typeface="Times New Roman" panose="02020603050405020304" pitchFamily="18" charset="0"/>
              </a:rPr>
              <a:t> files in PyCharm. Along with this I used following</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modules</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and</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libraries</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in</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my</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project.</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pyttsx3,</a:t>
            </a:r>
            <a:r>
              <a:rPr lang="en-US" sz="2800" spc="5"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SpeechRecognition</a:t>
            </a:r>
            <a:r>
              <a:rPr lang="en-US" sz="2800" dirty="0">
                <a:latin typeface="Times New Roman" panose="02020603050405020304" pitchFamily="18" charset="0"/>
                <a:ea typeface="Times New Roman" panose="02020603050405020304" pitchFamily="18" charset="0"/>
              </a:rPr>
              <a:t>,</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Datetime, Wikipedia, </a:t>
            </a:r>
            <a:r>
              <a:rPr lang="en-US" sz="2800" dirty="0" err="1">
                <a:latin typeface="Times New Roman" panose="02020603050405020304" pitchFamily="18" charset="0"/>
                <a:ea typeface="Times New Roman" panose="02020603050405020304" pitchFamily="18" charset="0"/>
              </a:rPr>
              <a:t>Smtplib</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pywhatkit</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pyjokes</a:t>
            </a:r>
            <a:r>
              <a:rPr lang="en-US" sz="2800" dirty="0">
                <a:latin typeface="Times New Roman" panose="02020603050405020304" pitchFamily="18" charset="0"/>
                <a:ea typeface="Times New Roman" panose="02020603050405020304" pitchFamily="18" charset="0"/>
              </a:rPr>
              <a:t>, pyPDF2, </a:t>
            </a:r>
            <a:r>
              <a:rPr lang="en-US" sz="2800" dirty="0" err="1">
                <a:latin typeface="Times New Roman" panose="02020603050405020304" pitchFamily="18" charset="0"/>
                <a:ea typeface="Times New Roman" panose="02020603050405020304" pitchFamily="18" charset="0"/>
              </a:rPr>
              <a:t>pyautogui</a:t>
            </a:r>
            <a:r>
              <a:rPr lang="en-US" sz="2800" dirty="0">
                <a:latin typeface="Times New Roman" panose="02020603050405020304" pitchFamily="18" charset="0"/>
                <a:ea typeface="Times New Roman" panose="02020603050405020304" pitchFamily="18" charset="0"/>
              </a:rPr>
              <a:t>,</a:t>
            </a:r>
            <a:r>
              <a:rPr lang="en-US" sz="2800" spc="5"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pyQt</a:t>
            </a:r>
            <a:r>
              <a:rPr lang="en-US" sz="2800" spc="5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etc.</a:t>
            </a:r>
            <a:r>
              <a:rPr lang="en-US" sz="2800" spc="6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I</a:t>
            </a:r>
            <a:r>
              <a:rPr lang="en-US" sz="2800" spc="2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have</a:t>
            </a:r>
            <a:r>
              <a:rPr lang="en-US" sz="2800" spc="5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created</a:t>
            </a:r>
            <a:r>
              <a:rPr lang="en-US" sz="2800" spc="5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a:t>
            </a:r>
            <a:r>
              <a:rPr lang="en-US" sz="2800" spc="5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live</a:t>
            </a:r>
            <a:r>
              <a:rPr lang="en-US" sz="2800" spc="5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GUI</a:t>
            </a:r>
            <a:r>
              <a:rPr lang="en-US" sz="2800" spc="7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for</a:t>
            </a:r>
            <a:r>
              <a:rPr lang="en-US" sz="2800" spc="7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interacting</a:t>
            </a:r>
            <a:r>
              <a:rPr lang="en-US" sz="2800" spc="3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with</a:t>
            </a:r>
            <a:r>
              <a:rPr lang="en-US" sz="2800" spc="9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the</a:t>
            </a:r>
            <a:r>
              <a:rPr lang="en-US" sz="2800" spc="5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JARVIS</a:t>
            </a:r>
            <a:r>
              <a:rPr lang="en-US" sz="2800" spc="4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as</a:t>
            </a:r>
            <a:r>
              <a:rPr lang="en-US" sz="2800" spc="-34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it</a:t>
            </a:r>
            <a:r>
              <a:rPr lang="en-US" sz="2800" spc="1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gives</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a:t>
            </a:r>
            <a:r>
              <a:rPr lang="en-US" sz="2800" spc="-1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design</a:t>
            </a:r>
            <a:r>
              <a:rPr lang="en-US" sz="2800" spc="-3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and</a:t>
            </a:r>
            <a:r>
              <a:rPr lang="en-US" sz="2800" spc="1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inte</a:t>
            </a:r>
            <a:r>
              <a:rPr lang="en-US" sz="2800" dirty="0">
                <a:latin typeface="Times New Roman" panose="02020603050405020304" pitchFamily="18" charset="0"/>
                <a:ea typeface="Times New Roman" panose="02020603050405020304" pitchFamily="18" charset="0"/>
              </a:rPr>
              <a:t> resting</a:t>
            </a:r>
            <a:r>
              <a:rPr lang="en-US" sz="2800" spc="-1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look</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while</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having</a:t>
            </a:r>
            <a:r>
              <a:rPr lang="en-US" sz="2800" spc="-1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the</a:t>
            </a:r>
            <a:r>
              <a:rPr lang="en-US" sz="2800" spc="-1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conversation.</a:t>
            </a:r>
            <a:endParaRPr lang="en-IN" sz="28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42060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A5A1F9-12DD-4D87-B02D-74FEFAE0ADF7}"/>
              </a:ext>
            </a:extLst>
          </p:cNvPr>
          <p:cNvPicPr>
            <a:picLocks noChangeAspect="1"/>
          </p:cNvPicPr>
          <p:nvPr/>
        </p:nvPicPr>
        <p:blipFill>
          <a:blip r:embed="rId2"/>
          <a:stretch>
            <a:fillRect/>
          </a:stretch>
        </p:blipFill>
        <p:spPr>
          <a:xfrm>
            <a:off x="0" y="-9833"/>
            <a:ext cx="1504949" cy="942333"/>
          </a:xfrm>
          <a:prstGeom prst="rect">
            <a:avLst/>
          </a:prstGeom>
        </p:spPr>
      </p:pic>
      <p:pic>
        <p:nvPicPr>
          <p:cNvPr id="6" name="Picture 5">
            <a:extLst>
              <a:ext uri="{FF2B5EF4-FFF2-40B4-BE49-F238E27FC236}">
                <a16:creationId xmlns:a16="http://schemas.microsoft.com/office/drawing/2014/main" id="{B5DECF1E-9CF6-4629-B26E-BD7F41C63BB2}"/>
              </a:ext>
            </a:extLst>
          </p:cNvPr>
          <p:cNvPicPr>
            <a:picLocks noChangeAspect="1"/>
          </p:cNvPicPr>
          <p:nvPr/>
        </p:nvPicPr>
        <p:blipFill>
          <a:blip r:embed="rId2"/>
          <a:stretch>
            <a:fillRect/>
          </a:stretch>
        </p:blipFill>
        <p:spPr>
          <a:xfrm>
            <a:off x="10691165" y="-13321"/>
            <a:ext cx="1504949" cy="942333"/>
          </a:xfrm>
          <a:prstGeom prst="rect">
            <a:avLst/>
          </a:prstGeom>
        </p:spPr>
      </p:pic>
      <p:sp>
        <p:nvSpPr>
          <p:cNvPr id="7" name="Title 1">
            <a:extLst>
              <a:ext uri="{FF2B5EF4-FFF2-40B4-BE49-F238E27FC236}">
                <a16:creationId xmlns:a16="http://schemas.microsoft.com/office/drawing/2014/main" id="{E81F7803-DE2C-4FC4-BF3E-1C2EC38A84DF}"/>
              </a:ext>
            </a:extLst>
          </p:cNvPr>
          <p:cNvSpPr txBox="1">
            <a:spLocks noChangeArrowheads="1"/>
          </p:cNvSpPr>
          <p:nvPr/>
        </p:nvSpPr>
        <p:spPr>
          <a:xfrm>
            <a:off x="1504949" y="20922"/>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Rectangle 7">
            <a:extLst>
              <a:ext uri="{FF2B5EF4-FFF2-40B4-BE49-F238E27FC236}">
                <a16:creationId xmlns:a16="http://schemas.microsoft.com/office/drawing/2014/main" id="{0340904E-80E0-4649-BF91-C059D905380D}"/>
              </a:ext>
            </a:extLst>
          </p:cNvPr>
          <p:cNvSpPr/>
          <p:nvPr/>
        </p:nvSpPr>
        <p:spPr>
          <a:xfrm>
            <a:off x="2490550" y="304466"/>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graphicFrame>
        <p:nvGraphicFramePr>
          <p:cNvPr id="10" name="Table 9">
            <a:extLst>
              <a:ext uri="{FF2B5EF4-FFF2-40B4-BE49-F238E27FC236}">
                <a16:creationId xmlns:a16="http://schemas.microsoft.com/office/drawing/2014/main" id="{2BFB1D0A-41E7-483C-92F4-1540C6CF3D24}"/>
              </a:ext>
            </a:extLst>
          </p:cNvPr>
          <p:cNvGraphicFramePr>
            <a:graphicFrameLocks noGrp="1"/>
          </p:cNvGraphicFramePr>
          <p:nvPr>
            <p:extLst>
              <p:ext uri="{D42A27DB-BD31-4B8C-83A1-F6EECF244321}">
                <p14:modId xmlns:p14="http://schemas.microsoft.com/office/powerpoint/2010/main" val="518714487"/>
              </p:ext>
            </p:extLst>
          </p:nvPr>
        </p:nvGraphicFramePr>
        <p:xfrm>
          <a:off x="2060057" y="2299781"/>
          <a:ext cx="8481818" cy="3867754"/>
        </p:xfrm>
        <a:graphic>
          <a:graphicData uri="http://schemas.openxmlformats.org/drawingml/2006/table">
            <a:tbl>
              <a:tblPr firstRow="1" firstCol="1" lastRow="1" lastCol="1" bandRow="1" bandCol="1">
                <a:tableStyleId>{5C22544A-7EE6-4342-B048-85BDC9FD1C3A}</a:tableStyleId>
              </a:tblPr>
              <a:tblGrid>
                <a:gridCol w="542702">
                  <a:extLst>
                    <a:ext uri="{9D8B030D-6E8A-4147-A177-3AD203B41FA5}">
                      <a16:colId xmlns:a16="http://schemas.microsoft.com/office/drawing/2014/main" val="2633014517"/>
                    </a:ext>
                  </a:extLst>
                </a:gridCol>
                <a:gridCol w="2409177">
                  <a:extLst>
                    <a:ext uri="{9D8B030D-6E8A-4147-A177-3AD203B41FA5}">
                      <a16:colId xmlns:a16="http://schemas.microsoft.com/office/drawing/2014/main" val="2973128710"/>
                    </a:ext>
                  </a:extLst>
                </a:gridCol>
                <a:gridCol w="654410">
                  <a:extLst>
                    <a:ext uri="{9D8B030D-6E8A-4147-A177-3AD203B41FA5}">
                      <a16:colId xmlns:a16="http://schemas.microsoft.com/office/drawing/2014/main" val="1726129538"/>
                    </a:ext>
                  </a:extLst>
                </a:gridCol>
                <a:gridCol w="2499775">
                  <a:extLst>
                    <a:ext uri="{9D8B030D-6E8A-4147-A177-3AD203B41FA5}">
                      <a16:colId xmlns:a16="http://schemas.microsoft.com/office/drawing/2014/main" val="4070389372"/>
                    </a:ext>
                  </a:extLst>
                </a:gridCol>
                <a:gridCol w="2375754">
                  <a:extLst>
                    <a:ext uri="{9D8B030D-6E8A-4147-A177-3AD203B41FA5}">
                      <a16:colId xmlns:a16="http://schemas.microsoft.com/office/drawing/2014/main" val="1422497871"/>
                    </a:ext>
                  </a:extLst>
                </a:gridCol>
              </a:tblGrid>
              <a:tr h="822254">
                <a:tc>
                  <a:txBody>
                    <a:bodyPr/>
                    <a:lstStyle/>
                    <a:p>
                      <a:pPr marL="92710" marR="114935">
                        <a:lnSpc>
                          <a:spcPct val="115000"/>
                        </a:lnSpc>
                        <a:spcBef>
                          <a:spcPts val="360"/>
                        </a:spcBef>
                        <a:spcAft>
                          <a:spcPts val="0"/>
                        </a:spcAft>
                      </a:pPr>
                      <a:r>
                        <a:rPr lang="en-US" sz="1000">
                          <a:effectLst/>
                        </a:rPr>
                        <a:t>Sr.</a:t>
                      </a:r>
                      <a:r>
                        <a:rPr lang="en-US" sz="1000" spc="-240">
                          <a:effectLst/>
                        </a:rPr>
                        <a:t> </a:t>
                      </a:r>
                      <a:r>
                        <a:rPr lang="en-US" sz="10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lnSpc>
                          <a:spcPct val="115000"/>
                        </a:lnSpc>
                        <a:spcBef>
                          <a:spcPts val="360"/>
                        </a:spcBef>
                        <a:spcAft>
                          <a:spcPts val="0"/>
                        </a:spcAft>
                      </a:pPr>
                      <a:r>
                        <a:rPr lang="en-US" sz="1000" dirty="0">
                          <a:effectLst/>
                        </a:rPr>
                        <a:t>Paper</a:t>
                      </a:r>
                      <a:r>
                        <a:rPr lang="en-US" sz="1000" spc="-10" dirty="0">
                          <a:effectLst/>
                        </a:rPr>
                        <a:t> </a:t>
                      </a:r>
                      <a:r>
                        <a:rPr lang="en-US" sz="1000" dirty="0">
                          <a:effectLst/>
                        </a:rPr>
                        <a:t>Title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marR="86995" algn="ctr">
                        <a:lnSpc>
                          <a:spcPct val="115000"/>
                        </a:lnSpc>
                        <a:spcBef>
                          <a:spcPts val="360"/>
                        </a:spcBef>
                        <a:spcAft>
                          <a:spcPts val="0"/>
                        </a:spcAft>
                      </a:pPr>
                      <a:r>
                        <a:rPr lang="en-US" sz="1000">
                          <a:effectLst/>
                        </a:rPr>
                        <a:t>Year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lnSpc>
                          <a:spcPct val="115000"/>
                        </a:lnSpc>
                        <a:spcBef>
                          <a:spcPts val="360"/>
                        </a:spcBef>
                        <a:spcAft>
                          <a:spcPts val="0"/>
                        </a:spcAft>
                      </a:pPr>
                      <a:r>
                        <a:rPr lang="en-US" sz="1000">
                          <a:effectLst/>
                        </a:rPr>
                        <a:t>Methodology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lnSpc>
                          <a:spcPct val="115000"/>
                        </a:lnSpc>
                        <a:spcBef>
                          <a:spcPts val="360"/>
                        </a:spcBef>
                        <a:spcAft>
                          <a:spcPts val="0"/>
                        </a:spcAft>
                      </a:pPr>
                      <a:r>
                        <a:rPr lang="en-US" sz="1000">
                          <a:effectLst/>
                        </a:rPr>
                        <a:t>Future</a:t>
                      </a:r>
                      <a:r>
                        <a:rPr lang="en-US" sz="1000" spc="-10">
                          <a:effectLst/>
                        </a:rPr>
                        <a:t> </a:t>
                      </a:r>
                      <a:r>
                        <a:rPr lang="en-US" sz="1000">
                          <a:effectLst/>
                        </a:rPr>
                        <a:t>scope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55075062"/>
                  </a:ext>
                </a:extLst>
              </a:tr>
              <a:tr h="919356">
                <a:tc>
                  <a:txBody>
                    <a:bodyPr/>
                    <a:lstStyle/>
                    <a:p>
                      <a:pPr marL="92710">
                        <a:lnSpc>
                          <a:spcPct val="115000"/>
                        </a:lnSpc>
                        <a:spcBef>
                          <a:spcPts val="360"/>
                        </a:spcBef>
                        <a:spcAft>
                          <a:spcPts val="0"/>
                        </a:spcAft>
                      </a:pPr>
                      <a:r>
                        <a:rPr lang="en-US" sz="10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lnSpc>
                          <a:spcPct val="115000"/>
                        </a:lnSpc>
                        <a:spcBef>
                          <a:spcPts val="360"/>
                        </a:spcBef>
                        <a:spcAft>
                          <a:spcPts val="0"/>
                        </a:spcAft>
                      </a:pPr>
                      <a:r>
                        <a:rPr lang="en-US" sz="1000">
                          <a:effectLst/>
                        </a:rPr>
                        <a:t>Voice</a:t>
                      </a:r>
                      <a:r>
                        <a:rPr lang="en-US" sz="1000" spc="-20">
                          <a:effectLst/>
                        </a:rPr>
                        <a:t> </a:t>
                      </a:r>
                      <a:r>
                        <a:rPr lang="en-US" sz="1000">
                          <a:effectLst/>
                        </a:rPr>
                        <a:t>assistant</a:t>
                      </a:r>
                      <a:r>
                        <a:rPr lang="en-US" sz="1000" spc="-10">
                          <a:effectLst/>
                        </a:rPr>
                        <a:t> </a:t>
                      </a:r>
                      <a:r>
                        <a:rPr lang="en-US" sz="1000">
                          <a:effectLst/>
                        </a:rPr>
                        <a:t>AI-based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86995" algn="ctr">
                        <a:lnSpc>
                          <a:spcPct val="115000"/>
                        </a:lnSpc>
                        <a:spcBef>
                          <a:spcPts val="360"/>
                        </a:spcBef>
                        <a:spcAft>
                          <a:spcPts val="0"/>
                        </a:spcAft>
                      </a:pPr>
                      <a:r>
                        <a:rPr lang="en-US" sz="1000">
                          <a:effectLst/>
                        </a:rPr>
                        <a:t>2021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lnSpc>
                          <a:spcPct val="115000"/>
                        </a:lnSpc>
                        <a:spcBef>
                          <a:spcPts val="360"/>
                        </a:spcBef>
                        <a:spcAft>
                          <a:spcPts val="0"/>
                        </a:spcAft>
                      </a:pPr>
                      <a:r>
                        <a:rPr lang="en-US" sz="1000" dirty="0">
                          <a:effectLst/>
                        </a:rPr>
                        <a:t>“Working</a:t>
                      </a:r>
                      <a:r>
                        <a:rPr lang="en-US" sz="1000" spc="-5" dirty="0">
                          <a:effectLst/>
                        </a:rPr>
                        <a:t> </a:t>
                      </a:r>
                      <a:r>
                        <a:rPr lang="en-US" sz="1000" dirty="0">
                          <a:effectLst/>
                        </a:rPr>
                        <a:t>of</a:t>
                      </a:r>
                      <a:r>
                        <a:rPr lang="en-US" sz="1000" spc="-5" dirty="0">
                          <a:effectLst/>
                        </a:rPr>
                        <a:t> </a:t>
                      </a:r>
                      <a:r>
                        <a:rPr lang="en-US" sz="1000" dirty="0">
                          <a:effectLst/>
                        </a:rPr>
                        <a:t>the</a:t>
                      </a:r>
                      <a:r>
                        <a:rPr lang="en-US" sz="1000" spc="-5" dirty="0">
                          <a:effectLst/>
                        </a:rPr>
                        <a:t> </a:t>
                      </a:r>
                      <a:r>
                        <a:rPr lang="en-US" sz="1000" dirty="0">
                          <a:effectLst/>
                        </a:rPr>
                        <a:t>AI”</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187960">
                        <a:lnSpc>
                          <a:spcPct val="115000"/>
                        </a:lnSpc>
                        <a:spcBef>
                          <a:spcPts val="360"/>
                        </a:spcBef>
                        <a:spcAft>
                          <a:spcPts val="0"/>
                        </a:spcAft>
                      </a:pPr>
                      <a:r>
                        <a:rPr lang="en-US" sz="1000">
                          <a:effectLst/>
                        </a:rPr>
                        <a:t>We can see the behavioral</a:t>
                      </a:r>
                      <a:r>
                        <a:rPr lang="en-US" sz="1000" spc="-240">
                          <a:effectLst/>
                        </a:rPr>
                        <a:t> </a:t>
                      </a:r>
                      <a:r>
                        <a:rPr lang="en-US" sz="1000">
                          <a:effectLst/>
                        </a:rPr>
                        <a:t>changes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02429893"/>
                  </a:ext>
                </a:extLst>
              </a:tr>
              <a:tr h="924640">
                <a:tc>
                  <a:txBody>
                    <a:bodyPr/>
                    <a:lstStyle/>
                    <a:p>
                      <a:pPr marL="92710">
                        <a:lnSpc>
                          <a:spcPct val="115000"/>
                        </a:lnSpc>
                        <a:spcBef>
                          <a:spcPts val="370"/>
                        </a:spcBef>
                        <a:spcAft>
                          <a:spcPts val="0"/>
                        </a:spcAft>
                      </a:pPr>
                      <a:r>
                        <a:rPr lang="en-US" sz="10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74930">
                        <a:lnSpc>
                          <a:spcPct val="115000"/>
                        </a:lnSpc>
                        <a:spcBef>
                          <a:spcPts val="370"/>
                        </a:spcBef>
                        <a:spcAft>
                          <a:spcPts val="0"/>
                        </a:spcAft>
                      </a:pPr>
                      <a:r>
                        <a:rPr lang="en-US" sz="1000">
                          <a:effectLst/>
                        </a:rPr>
                        <a:t>Acceptance-Relevant factors</a:t>
                      </a:r>
                      <a:r>
                        <a:rPr lang="en-US" sz="1000" spc="-235">
                          <a:effectLst/>
                        </a:rPr>
                        <a:t> </a:t>
                      </a:r>
                      <a:r>
                        <a:rPr lang="en-US" sz="1000">
                          <a:effectLst/>
                        </a:rPr>
                        <a:t>of</a:t>
                      </a:r>
                      <a:r>
                        <a:rPr lang="en-US" sz="1000" spc="-5">
                          <a:effectLst/>
                        </a:rPr>
                        <a:t> </a:t>
                      </a:r>
                      <a:r>
                        <a:rPr lang="en-US" sz="1000">
                          <a:effectLst/>
                        </a:rPr>
                        <a:t>virtual</a:t>
                      </a:r>
                      <a:r>
                        <a:rPr lang="en-US" sz="1000" spc="-10">
                          <a:effectLst/>
                        </a:rPr>
                        <a:t> </a:t>
                      </a:r>
                      <a:r>
                        <a:rPr lang="en-US" sz="1000">
                          <a:effectLst/>
                        </a:rPr>
                        <a:t>voice assistant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86995" algn="ctr">
                        <a:lnSpc>
                          <a:spcPct val="115000"/>
                        </a:lnSpc>
                        <a:spcBef>
                          <a:spcPts val="370"/>
                        </a:spcBef>
                        <a:spcAft>
                          <a:spcPts val="0"/>
                        </a:spcAft>
                      </a:pPr>
                      <a:r>
                        <a:rPr lang="en-US" sz="1000">
                          <a:effectLst/>
                        </a:rPr>
                        <a:t>2020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lnSpc>
                          <a:spcPct val="115000"/>
                        </a:lnSpc>
                        <a:spcBef>
                          <a:spcPts val="370"/>
                        </a:spcBef>
                        <a:spcAft>
                          <a:spcPts val="0"/>
                        </a:spcAft>
                      </a:pPr>
                      <a:r>
                        <a:rPr lang="en-US" sz="1000">
                          <a:effectLst/>
                        </a:rPr>
                        <a:t>“Listening</a:t>
                      </a:r>
                      <a:r>
                        <a:rPr lang="en-US" sz="1000" spc="-20">
                          <a:effectLst/>
                        </a:rPr>
                        <a:t> </a:t>
                      </a:r>
                      <a:r>
                        <a:rPr lang="en-US" sz="1000">
                          <a:effectLst/>
                        </a:rPr>
                        <a:t>and</a:t>
                      </a:r>
                      <a:r>
                        <a:rPr lang="en-US" sz="1000" spc="-25">
                          <a:effectLst/>
                        </a:rPr>
                        <a:t> </a:t>
                      </a:r>
                      <a:r>
                        <a:rPr lang="en-US" sz="1000">
                          <a:effectLst/>
                        </a:rPr>
                        <a:t>recognizing”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111760">
                        <a:lnSpc>
                          <a:spcPct val="115000"/>
                        </a:lnSpc>
                        <a:spcBef>
                          <a:spcPts val="370"/>
                        </a:spcBef>
                        <a:spcAft>
                          <a:spcPts val="0"/>
                        </a:spcAft>
                      </a:pPr>
                      <a:r>
                        <a:rPr lang="en-US" sz="1000">
                          <a:effectLst/>
                        </a:rPr>
                        <a:t>All searches across the</a:t>
                      </a:r>
                      <a:r>
                        <a:rPr lang="en-US" sz="1000" spc="5">
                          <a:effectLst/>
                        </a:rPr>
                        <a:t> </a:t>
                      </a:r>
                      <a:r>
                        <a:rPr lang="en-US" sz="1000">
                          <a:effectLst/>
                        </a:rPr>
                        <a:t>internet</a:t>
                      </a:r>
                      <a:r>
                        <a:rPr lang="en-US" sz="1000" spc="-20">
                          <a:effectLst/>
                        </a:rPr>
                        <a:t> </a:t>
                      </a:r>
                      <a:r>
                        <a:rPr lang="en-US" sz="1000">
                          <a:effectLst/>
                        </a:rPr>
                        <a:t>will</a:t>
                      </a:r>
                      <a:r>
                        <a:rPr lang="en-US" sz="1000" spc="-30">
                          <a:effectLst/>
                        </a:rPr>
                        <a:t> </a:t>
                      </a:r>
                      <a:r>
                        <a:rPr lang="en-US" sz="1000">
                          <a:effectLst/>
                        </a:rPr>
                        <a:t>be</a:t>
                      </a:r>
                      <a:r>
                        <a:rPr lang="en-US" sz="1000" spc="-25">
                          <a:effectLst/>
                        </a:rPr>
                        <a:t> </a:t>
                      </a:r>
                      <a:r>
                        <a:rPr lang="en-US" sz="1000">
                          <a:effectLst/>
                        </a:rPr>
                        <a:t>voice</a:t>
                      </a:r>
                      <a:r>
                        <a:rPr lang="en-US" sz="1000" spc="-20">
                          <a:effectLst/>
                        </a:rPr>
                        <a:t> </a:t>
                      </a:r>
                      <a:r>
                        <a:rPr lang="en-US" sz="1000">
                          <a:effectLst/>
                        </a:rPr>
                        <a:t>based.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71528966"/>
                  </a:ext>
                </a:extLst>
              </a:tr>
              <a:tr h="1201504">
                <a:tc>
                  <a:txBody>
                    <a:bodyPr/>
                    <a:lstStyle/>
                    <a:p>
                      <a:pPr marL="92710">
                        <a:lnSpc>
                          <a:spcPct val="115000"/>
                        </a:lnSpc>
                        <a:spcBef>
                          <a:spcPts val="360"/>
                        </a:spcBef>
                        <a:spcAft>
                          <a:spcPts val="0"/>
                        </a:spcAft>
                      </a:pPr>
                      <a:r>
                        <a:rPr lang="en-US" sz="10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331470">
                        <a:lnSpc>
                          <a:spcPct val="115000"/>
                        </a:lnSpc>
                        <a:spcBef>
                          <a:spcPts val="360"/>
                        </a:spcBef>
                        <a:spcAft>
                          <a:spcPts val="0"/>
                        </a:spcAft>
                      </a:pPr>
                      <a:r>
                        <a:rPr lang="en-US" sz="1000">
                          <a:effectLst/>
                        </a:rPr>
                        <a:t>Voice</a:t>
                      </a:r>
                      <a:r>
                        <a:rPr lang="en-US" sz="1000" spc="-30">
                          <a:effectLst/>
                        </a:rPr>
                        <a:t> </a:t>
                      </a:r>
                      <a:r>
                        <a:rPr lang="en-US" sz="1000">
                          <a:effectLst/>
                        </a:rPr>
                        <a:t>assistant</a:t>
                      </a:r>
                      <a:r>
                        <a:rPr lang="en-US" sz="1000" spc="-25">
                          <a:effectLst/>
                        </a:rPr>
                        <a:t> </a:t>
                      </a:r>
                      <a:r>
                        <a:rPr lang="en-US" sz="1000">
                          <a:effectLst/>
                        </a:rPr>
                        <a:t>and</a:t>
                      </a:r>
                      <a:r>
                        <a:rPr lang="en-US" sz="1000" spc="-30">
                          <a:effectLst/>
                        </a:rPr>
                        <a:t> </a:t>
                      </a:r>
                      <a:r>
                        <a:rPr lang="en-US" sz="1000">
                          <a:effectLst/>
                        </a:rPr>
                        <a:t>AI’s</a:t>
                      </a:r>
                      <a:r>
                        <a:rPr lang="en-US" sz="1000" spc="-235">
                          <a:effectLst/>
                        </a:rPr>
                        <a:t> </a:t>
                      </a:r>
                      <a:r>
                        <a:rPr lang="en-US" sz="1000">
                          <a:effectLst/>
                        </a:rPr>
                        <a:t>future.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86995" algn="ctr">
                        <a:lnSpc>
                          <a:spcPct val="115000"/>
                        </a:lnSpc>
                        <a:spcBef>
                          <a:spcPts val="360"/>
                        </a:spcBef>
                        <a:spcAft>
                          <a:spcPts val="0"/>
                        </a:spcAft>
                      </a:pPr>
                      <a:r>
                        <a:rPr lang="en-US" sz="1000">
                          <a:effectLst/>
                        </a:rPr>
                        <a:t>2019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429260">
                        <a:lnSpc>
                          <a:spcPct val="115000"/>
                        </a:lnSpc>
                        <a:spcBef>
                          <a:spcPts val="360"/>
                        </a:spcBef>
                        <a:spcAft>
                          <a:spcPts val="0"/>
                        </a:spcAft>
                      </a:pPr>
                      <a:r>
                        <a:rPr lang="en-US" sz="1000" dirty="0">
                          <a:effectLst/>
                        </a:rPr>
                        <a:t>“Give the user relevant</a:t>
                      </a:r>
                      <a:r>
                        <a:rPr lang="en-US" sz="1000" spc="-240" dirty="0">
                          <a:effectLst/>
                        </a:rPr>
                        <a:t> </a:t>
                      </a:r>
                      <a:r>
                        <a:rPr lang="en-US" sz="1000" dirty="0">
                          <a:effectLst/>
                        </a:rPr>
                        <a:t>information</a:t>
                      </a:r>
                      <a:r>
                        <a:rPr lang="en-US" sz="1000" spc="-20" dirty="0">
                          <a:effectLst/>
                        </a:rPr>
                        <a:t> </a:t>
                      </a:r>
                      <a:r>
                        <a:rPr lang="en-US" sz="1000" dirty="0">
                          <a:effectLst/>
                        </a:rPr>
                        <a:t>about his</a:t>
                      </a:r>
                      <a:endParaRPr lang="en-IN" sz="1100" dirty="0">
                        <a:effectLst/>
                      </a:endParaRPr>
                    </a:p>
                    <a:p>
                      <a:pPr marL="90805">
                        <a:lnSpc>
                          <a:spcPts val="1145"/>
                        </a:lnSpc>
                        <a:spcBef>
                          <a:spcPts val="360"/>
                        </a:spcBef>
                        <a:spcAft>
                          <a:spcPts val="0"/>
                        </a:spcAft>
                      </a:pPr>
                      <a:r>
                        <a:rPr lang="en-US" sz="1000" dirty="0">
                          <a:effectLst/>
                        </a:rPr>
                        <a:t>inquiry”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marR="284480">
                        <a:lnSpc>
                          <a:spcPct val="115000"/>
                        </a:lnSpc>
                        <a:spcBef>
                          <a:spcPts val="360"/>
                        </a:spcBef>
                        <a:spcAft>
                          <a:spcPts val="0"/>
                        </a:spcAft>
                      </a:pPr>
                      <a:r>
                        <a:rPr lang="en-US" sz="1000" dirty="0">
                          <a:effectLst/>
                        </a:rPr>
                        <a:t>It will increase more</a:t>
                      </a:r>
                      <a:r>
                        <a:rPr lang="en-US" sz="1000" spc="5" dirty="0">
                          <a:effectLst/>
                        </a:rPr>
                        <a:t> </a:t>
                      </a:r>
                      <a:r>
                        <a:rPr lang="en-US" sz="1000" spc="-5" dirty="0">
                          <a:effectLst/>
                        </a:rPr>
                        <a:t>personalized</a:t>
                      </a:r>
                      <a:r>
                        <a:rPr lang="en-US" sz="1000" spc="-35" dirty="0">
                          <a:effectLst/>
                        </a:rPr>
                        <a:t> </a:t>
                      </a:r>
                      <a:r>
                        <a:rPr lang="en-US" sz="1000" dirty="0">
                          <a:effectLst/>
                        </a:rPr>
                        <a:t>experience.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03017475"/>
                  </a:ext>
                </a:extLst>
              </a:tr>
            </a:tbl>
          </a:graphicData>
        </a:graphic>
      </p:graphicFrame>
    </p:spTree>
    <p:extLst>
      <p:ext uri="{BB962C8B-B14F-4D97-AF65-F5344CB8AC3E}">
        <p14:creationId xmlns:p14="http://schemas.microsoft.com/office/powerpoint/2010/main" val="225408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a:extLst>
              <a:ext uri="{FF2B5EF4-FFF2-40B4-BE49-F238E27FC236}">
                <a16:creationId xmlns:a16="http://schemas.microsoft.com/office/drawing/2014/main" id="{391C625F-098A-48E9-B88E-03731CFF74C5}"/>
              </a:ext>
            </a:extLst>
          </p:cNvPr>
          <p:cNvPicPr/>
          <p:nvPr/>
        </p:nvPicPr>
        <p:blipFill>
          <a:blip r:embed="rId2" cstate="print"/>
          <a:stretch>
            <a:fillRect/>
          </a:stretch>
        </p:blipFill>
        <p:spPr>
          <a:xfrm>
            <a:off x="3620277" y="1970726"/>
            <a:ext cx="5393094" cy="4683968"/>
          </a:xfrm>
          <a:prstGeom prst="rect">
            <a:avLst/>
          </a:prstGeom>
        </p:spPr>
      </p:pic>
      <p:sp>
        <p:nvSpPr>
          <p:cNvPr id="5" name="Rectangle 4">
            <a:extLst>
              <a:ext uri="{FF2B5EF4-FFF2-40B4-BE49-F238E27FC236}">
                <a16:creationId xmlns:a16="http://schemas.microsoft.com/office/drawing/2014/main" id="{7F1985FA-47FA-4463-8536-6C34146830CD}"/>
              </a:ext>
            </a:extLst>
          </p:cNvPr>
          <p:cNvSpPr/>
          <p:nvPr/>
        </p:nvSpPr>
        <p:spPr>
          <a:xfrm>
            <a:off x="211249" y="980116"/>
            <a:ext cx="353032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Flowchart :-</a:t>
            </a:r>
          </a:p>
        </p:txBody>
      </p:sp>
      <p:pic>
        <p:nvPicPr>
          <p:cNvPr id="6" name="Picture 5">
            <a:extLst>
              <a:ext uri="{FF2B5EF4-FFF2-40B4-BE49-F238E27FC236}">
                <a16:creationId xmlns:a16="http://schemas.microsoft.com/office/drawing/2014/main" id="{4217F74D-DC73-440F-AAF5-F17EAE73088D}"/>
              </a:ext>
            </a:extLst>
          </p:cNvPr>
          <p:cNvPicPr>
            <a:picLocks noChangeAspect="1"/>
          </p:cNvPicPr>
          <p:nvPr/>
        </p:nvPicPr>
        <p:blipFill>
          <a:blip r:embed="rId3"/>
          <a:stretch>
            <a:fillRect/>
          </a:stretch>
        </p:blipFill>
        <p:spPr>
          <a:xfrm>
            <a:off x="0" y="-9833"/>
            <a:ext cx="1504949" cy="942333"/>
          </a:xfrm>
          <a:prstGeom prst="rect">
            <a:avLst/>
          </a:prstGeom>
        </p:spPr>
      </p:pic>
      <p:pic>
        <p:nvPicPr>
          <p:cNvPr id="7" name="Picture 6">
            <a:extLst>
              <a:ext uri="{FF2B5EF4-FFF2-40B4-BE49-F238E27FC236}">
                <a16:creationId xmlns:a16="http://schemas.microsoft.com/office/drawing/2014/main" id="{AECD28A4-9DCA-48AE-93BC-DE735C07FE91}"/>
              </a:ext>
            </a:extLst>
          </p:cNvPr>
          <p:cNvPicPr>
            <a:picLocks noChangeAspect="1"/>
          </p:cNvPicPr>
          <p:nvPr/>
        </p:nvPicPr>
        <p:blipFill>
          <a:blip r:embed="rId3"/>
          <a:stretch>
            <a:fillRect/>
          </a:stretch>
        </p:blipFill>
        <p:spPr>
          <a:xfrm>
            <a:off x="10682936" y="-29497"/>
            <a:ext cx="1504949" cy="942333"/>
          </a:xfrm>
          <a:prstGeom prst="rect">
            <a:avLst/>
          </a:prstGeom>
        </p:spPr>
      </p:pic>
      <p:sp>
        <p:nvSpPr>
          <p:cNvPr id="9" name="Title 1">
            <a:extLst>
              <a:ext uri="{FF2B5EF4-FFF2-40B4-BE49-F238E27FC236}">
                <a16:creationId xmlns:a16="http://schemas.microsoft.com/office/drawing/2014/main" id="{8BC3C1B6-41FA-4DFD-B2D5-BF07564EBAFF}"/>
              </a:ext>
            </a:extLst>
          </p:cNvPr>
          <p:cNvSpPr txBox="1">
            <a:spLocks noChangeArrowheads="1"/>
          </p:cNvSpPr>
          <p:nvPr/>
        </p:nvSpPr>
        <p:spPr>
          <a:xfrm>
            <a:off x="1504949" y="4116"/>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Rectangle 9">
            <a:extLst>
              <a:ext uri="{FF2B5EF4-FFF2-40B4-BE49-F238E27FC236}">
                <a16:creationId xmlns:a16="http://schemas.microsoft.com/office/drawing/2014/main" id="{57366F9A-4A89-4BDD-8613-606BC70CB004}"/>
              </a:ext>
            </a:extLst>
          </p:cNvPr>
          <p:cNvSpPr/>
          <p:nvPr/>
        </p:nvSpPr>
        <p:spPr>
          <a:xfrm>
            <a:off x="2657932" y="217215"/>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spTree>
    <p:extLst>
      <p:ext uri="{BB962C8B-B14F-4D97-AF65-F5344CB8AC3E}">
        <p14:creationId xmlns:p14="http://schemas.microsoft.com/office/powerpoint/2010/main" val="115417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2058BC-8B79-433D-B7D5-7C418D5702A0}"/>
              </a:ext>
            </a:extLst>
          </p:cNvPr>
          <p:cNvSpPr/>
          <p:nvPr/>
        </p:nvSpPr>
        <p:spPr>
          <a:xfrm>
            <a:off x="3806067" y="2822977"/>
            <a:ext cx="4859792" cy="1107996"/>
          </a:xfrm>
          <a:prstGeom prst="rect">
            <a:avLst/>
          </a:prstGeom>
          <a:noFill/>
          <a:ln>
            <a:solidFill>
              <a:srgbClr val="00B050"/>
            </a:solidFill>
          </a:ln>
        </p:spPr>
        <p:txBody>
          <a:bodyPr wrap="none" lIns="91440" tIns="45720" rIns="91440" bIns="45720">
            <a:spAutoFit/>
          </a:bodyPr>
          <a:lstStyle/>
          <a:p>
            <a:pPr algn="ct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3" name="Title 1">
            <a:extLst>
              <a:ext uri="{FF2B5EF4-FFF2-40B4-BE49-F238E27FC236}">
                <a16:creationId xmlns:a16="http://schemas.microsoft.com/office/drawing/2014/main" id="{8379B594-B81B-4C8F-9D72-90A186038B03}"/>
              </a:ext>
            </a:extLst>
          </p:cNvPr>
          <p:cNvSpPr txBox="1">
            <a:spLocks noChangeArrowheads="1"/>
          </p:cNvSpPr>
          <p:nvPr/>
        </p:nvSpPr>
        <p:spPr>
          <a:xfrm>
            <a:off x="4115" y="4116"/>
            <a:ext cx="12191999"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5" name="Picture 4">
            <a:extLst>
              <a:ext uri="{FF2B5EF4-FFF2-40B4-BE49-F238E27FC236}">
                <a16:creationId xmlns:a16="http://schemas.microsoft.com/office/drawing/2014/main" id="{019A2DF9-C194-4E6E-9217-2BAF18455DBE}"/>
              </a:ext>
            </a:extLst>
          </p:cNvPr>
          <p:cNvPicPr>
            <a:picLocks noChangeAspect="1"/>
          </p:cNvPicPr>
          <p:nvPr/>
        </p:nvPicPr>
        <p:blipFill>
          <a:blip r:embed="rId2"/>
          <a:stretch>
            <a:fillRect/>
          </a:stretch>
        </p:blipFill>
        <p:spPr>
          <a:xfrm>
            <a:off x="0" y="-9833"/>
            <a:ext cx="1504949" cy="942333"/>
          </a:xfrm>
          <a:prstGeom prst="rect">
            <a:avLst/>
          </a:prstGeom>
        </p:spPr>
      </p:pic>
      <p:sp>
        <p:nvSpPr>
          <p:cNvPr id="7" name="Title 1">
            <a:extLst>
              <a:ext uri="{FF2B5EF4-FFF2-40B4-BE49-F238E27FC236}">
                <a16:creationId xmlns:a16="http://schemas.microsoft.com/office/drawing/2014/main" id="{A73DCBC4-611E-4F38-B7B7-5BCD8BF7A131}"/>
              </a:ext>
            </a:extLst>
          </p:cNvPr>
          <p:cNvSpPr txBox="1">
            <a:spLocks noChangeArrowheads="1"/>
          </p:cNvSpPr>
          <p:nvPr/>
        </p:nvSpPr>
        <p:spPr>
          <a:xfrm>
            <a:off x="4115" y="6420156"/>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a16="http://schemas.microsoft.com/office/drawing/2014/main" id="{77A921B2-7C7B-44EF-AAC4-4B02C2304F68}"/>
              </a:ext>
            </a:extLst>
          </p:cNvPr>
          <p:cNvPicPr>
            <a:picLocks noChangeAspect="1"/>
          </p:cNvPicPr>
          <p:nvPr/>
        </p:nvPicPr>
        <p:blipFill>
          <a:blip r:embed="rId2"/>
          <a:stretch>
            <a:fillRect/>
          </a:stretch>
        </p:blipFill>
        <p:spPr>
          <a:xfrm>
            <a:off x="10682936" y="-29497"/>
            <a:ext cx="1504949" cy="942333"/>
          </a:xfrm>
          <a:prstGeom prst="rect">
            <a:avLst/>
          </a:prstGeom>
        </p:spPr>
      </p:pic>
      <p:sp>
        <p:nvSpPr>
          <p:cNvPr id="4" name="Rectangle 3">
            <a:extLst>
              <a:ext uri="{FF2B5EF4-FFF2-40B4-BE49-F238E27FC236}">
                <a16:creationId xmlns:a16="http://schemas.microsoft.com/office/drawing/2014/main" id="{C80EF1F4-4E6D-48C2-B06E-13F4A95B2A6C}"/>
              </a:ext>
            </a:extLst>
          </p:cNvPr>
          <p:cNvSpPr/>
          <p:nvPr/>
        </p:nvSpPr>
        <p:spPr>
          <a:xfrm>
            <a:off x="2742667" y="162978"/>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spTree>
    <p:extLst>
      <p:ext uri="{BB962C8B-B14F-4D97-AF65-F5344CB8AC3E}">
        <p14:creationId xmlns:p14="http://schemas.microsoft.com/office/powerpoint/2010/main" val="392979222"/>
      </p:ext>
    </p:extLst>
  </p:cSld>
  <p:clrMapOvr>
    <a:masterClrMapping/>
  </p:clrMapOvr>
  <mc:AlternateContent xmlns:mc="http://schemas.openxmlformats.org/markup-compatibility/2006" xmlns:p14="http://schemas.microsoft.com/office/powerpoint/2010/main">
    <mc:Choice Requires="p14">
      <p:transition spd="slow" p14:dur="2000" advTm="6527"/>
    </mc:Choice>
    <mc:Fallback xmlns="">
      <p:transition spd="slow" advTm="6527"/>
    </mc:Fallback>
  </mc:AlternateContent>
  <p:extLst>
    <p:ext uri="{3A86A75C-4F4B-4683-9AE1-C65F6400EC91}">
      <p14:laserTraceLst xmlns:p14="http://schemas.microsoft.com/office/powerpoint/2010/main">
        <p14:tracePtLst>
          <p14:tracePt t="598" x="12174538" y="2897188"/>
          <p14:tracePt t="606" x="12166600" y="2897188"/>
          <p14:tracePt t="622" x="12166600" y="2914650"/>
          <p14:tracePt t="630" x="12166600" y="2922588"/>
          <p14:tracePt t="830" x="12158663" y="2922588"/>
          <p14:tracePt t="910" x="12133263" y="2897188"/>
          <p14:tracePt t="918" x="12098338" y="2871788"/>
          <p14:tracePt t="926" x="12030075" y="2830513"/>
          <p14:tracePt t="934" x="11928475" y="2770188"/>
          <p14:tracePt t="942" x="11809413" y="2727325"/>
          <p14:tracePt t="950" x="11750675" y="2701925"/>
          <p14:tracePt t="958" x="11664950" y="2686050"/>
          <p14:tracePt t="966" x="11588750" y="2686050"/>
          <p14:tracePt t="975" x="11520488" y="2668588"/>
          <p14:tracePt t="982" x="11461750" y="2660650"/>
          <p14:tracePt t="991" x="11385550" y="2651125"/>
          <p14:tracePt t="998" x="11317288" y="2643188"/>
          <p14:tracePt t="1006" x="11256963" y="2633663"/>
          <p14:tracePt t="1014" x="11198225" y="2617788"/>
          <p14:tracePt t="1022" x="11147425" y="2617788"/>
          <p14:tracePt t="1030" x="11122025" y="2617788"/>
          <p14:tracePt t="1038" x="11104563" y="2617788"/>
          <p14:tracePt t="1046" x="11096625" y="2617788"/>
          <p14:tracePt t="1070" x="11079163" y="2617788"/>
          <p14:tracePt t="1078" x="11036300" y="2617788"/>
          <p14:tracePt t="1086" x="11002963" y="2617788"/>
          <p14:tracePt t="1094" x="10960100" y="2617788"/>
          <p14:tracePt t="1102" x="10934700" y="2617788"/>
          <p14:tracePt t="1110" x="10917238" y="2617788"/>
          <p14:tracePt t="1118" x="10883900" y="2617788"/>
          <p14:tracePt t="1128" x="10866438" y="2617788"/>
          <p14:tracePt t="1143" x="10848975" y="2617788"/>
          <p14:tracePt t="1182" x="10841038" y="2617788"/>
          <p14:tracePt t="1191" x="10833100" y="2617788"/>
          <p14:tracePt t="1198" x="10815638" y="2617788"/>
          <p14:tracePt t="1206" x="10798175" y="2625725"/>
          <p14:tracePt t="1214" x="10782300" y="2625725"/>
          <p14:tracePt t="1222" x="10772775" y="2625725"/>
          <p14:tracePt t="1230" x="10772775" y="2633663"/>
          <p14:tracePt t="1238" x="10747375" y="2633663"/>
          <p14:tracePt t="1262" x="10739438" y="2633663"/>
          <p14:tracePt t="1295" x="10739438" y="2643188"/>
          <p14:tracePt t="1302" x="10729913" y="2651125"/>
          <p14:tracePt t="1358" x="10721975" y="2660650"/>
          <p14:tracePt t="2046" x="10714038" y="2660650"/>
          <p14:tracePt t="2054" x="10704513" y="2686050"/>
          <p14:tracePt t="2062" x="10704513" y="2693988"/>
          <p14:tracePt t="2070" x="10696575" y="2727325"/>
          <p14:tracePt t="2078" x="10688638" y="2778125"/>
          <p14:tracePt t="2094" x="10688638" y="2805113"/>
          <p14:tracePt t="2102" x="10671175" y="2820988"/>
          <p14:tracePt t="2110" x="10671175" y="2838450"/>
          <p14:tracePt t="2127" x="10671175" y="2863850"/>
          <p14:tracePt t="3222" x="10663238" y="2871788"/>
          <p14:tracePt t="4542" x="10671175" y="2871788"/>
          <p14:tracePt t="4550" x="10671175" y="2846388"/>
          <p14:tracePt t="4558" x="10671175" y="2838450"/>
          <p14:tracePt t="4566" x="10679113" y="2805113"/>
          <p14:tracePt t="4574" x="10679113" y="2770188"/>
          <p14:tracePt t="4582" x="10688638" y="2727325"/>
          <p14:tracePt t="4590" x="10721975" y="2660650"/>
          <p14:tracePt t="4598" x="10739438" y="2574925"/>
          <p14:tracePt t="4607" x="10782300" y="2498725"/>
          <p14:tracePt t="4614" x="10833100" y="2397125"/>
          <p14:tracePt t="4623" x="10883900" y="2303463"/>
          <p14:tracePt t="4630" x="10960100" y="2209800"/>
          <p14:tracePt t="4638" x="11010900" y="2124075"/>
          <p14:tracePt t="4646" x="11112500" y="1997075"/>
          <p14:tracePt t="4655" x="11180763" y="1903413"/>
          <p14:tracePt t="4662" x="11266488" y="1809750"/>
          <p14:tracePt t="4671" x="11342688" y="1733550"/>
          <p14:tracePt t="4678" x="11393488" y="1682750"/>
          <p14:tracePt t="4686" x="11436350" y="1639888"/>
          <p14:tracePt t="4694" x="11444288" y="1622425"/>
          <p14:tracePt t="4702" x="11461750" y="1614488"/>
          <p14:tracePt t="4710" x="11477625" y="1589088"/>
          <p14:tracePt t="4718" x="11487150" y="1581150"/>
          <p14:tracePt t="4726" x="11487150" y="1571625"/>
          <p14:tracePt t="4742" x="11495088" y="1571625"/>
          <p14:tracePt t="4766" x="11477625" y="1597025"/>
          <p14:tracePt t="4774" x="11426825" y="1639888"/>
          <p14:tracePt t="4782" x="11325225" y="1674813"/>
          <p14:tracePt t="4790" x="11307763" y="1682750"/>
          <p14:tracePt t="4798" x="11307763" y="1690688"/>
          <p14:tracePt t="4902" x="11274425" y="1751013"/>
          <p14:tracePt t="4910" x="11112500" y="1827213"/>
          <p14:tracePt t="4918" x="11028363" y="1844675"/>
          <p14:tracePt t="4926" x="11018838" y="1844675"/>
          <p14:tracePt t="4934" x="11018838" y="1852613"/>
          <p14:tracePt t="4958" x="11044238" y="1827213"/>
          <p14:tracePt t="4966" x="11198225" y="1766888"/>
          <p14:tracePt t="4974" x="11444288" y="1665288"/>
          <p14:tracePt t="4982" x="11844338" y="155575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D4FB5D-911B-4FEE-A850-797AD71BD135}"/>
              </a:ext>
            </a:extLst>
          </p:cNvPr>
          <p:cNvPicPr>
            <a:picLocks noChangeAspect="1"/>
          </p:cNvPicPr>
          <p:nvPr/>
        </p:nvPicPr>
        <p:blipFill>
          <a:blip r:embed="rId2"/>
          <a:stretch>
            <a:fillRect/>
          </a:stretch>
        </p:blipFill>
        <p:spPr>
          <a:xfrm>
            <a:off x="0" y="-29497"/>
            <a:ext cx="1504949" cy="942333"/>
          </a:xfrm>
          <a:prstGeom prst="rect">
            <a:avLst/>
          </a:prstGeom>
        </p:spPr>
      </p:pic>
      <p:pic>
        <p:nvPicPr>
          <p:cNvPr id="6" name="Picture 5">
            <a:extLst>
              <a:ext uri="{FF2B5EF4-FFF2-40B4-BE49-F238E27FC236}">
                <a16:creationId xmlns:a16="http://schemas.microsoft.com/office/drawing/2014/main" id="{535BC664-6F55-4B01-BC6B-199C31FBDCA5}"/>
              </a:ext>
            </a:extLst>
          </p:cNvPr>
          <p:cNvPicPr>
            <a:picLocks noChangeAspect="1"/>
          </p:cNvPicPr>
          <p:nvPr/>
        </p:nvPicPr>
        <p:blipFill>
          <a:blip r:embed="rId2"/>
          <a:stretch>
            <a:fillRect/>
          </a:stretch>
        </p:blipFill>
        <p:spPr>
          <a:xfrm>
            <a:off x="10691165" y="-13321"/>
            <a:ext cx="1504949" cy="942333"/>
          </a:xfrm>
          <a:prstGeom prst="rect">
            <a:avLst/>
          </a:prstGeom>
        </p:spPr>
      </p:pic>
      <p:sp>
        <p:nvSpPr>
          <p:cNvPr id="8" name="Title 1">
            <a:extLst>
              <a:ext uri="{FF2B5EF4-FFF2-40B4-BE49-F238E27FC236}">
                <a16:creationId xmlns:a16="http://schemas.microsoft.com/office/drawing/2014/main" id="{1030688B-A9CE-41A8-9EF9-67677D592AF8}"/>
              </a:ext>
            </a:extLst>
          </p:cNvPr>
          <p:cNvSpPr txBox="1">
            <a:spLocks noChangeArrowheads="1"/>
          </p:cNvSpPr>
          <p:nvPr/>
        </p:nvSpPr>
        <p:spPr>
          <a:xfrm>
            <a:off x="1504950" y="-29497"/>
            <a:ext cx="9186216"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computer science &amp; engineering </a:t>
            </a:r>
          </a:p>
          <a:p>
            <a:pPr lvl="0">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Rectangle 8">
            <a:extLst>
              <a:ext uri="{FF2B5EF4-FFF2-40B4-BE49-F238E27FC236}">
                <a16:creationId xmlns:a16="http://schemas.microsoft.com/office/drawing/2014/main" id="{DB0B7011-4A1F-4E3A-A134-86FEF6B33E5C}"/>
              </a:ext>
            </a:extLst>
          </p:cNvPr>
          <p:cNvSpPr/>
          <p:nvPr/>
        </p:nvSpPr>
        <p:spPr>
          <a:xfrm>
            <a:off x="139959" y="1604860"/>
            <a:ext cx="9974424" cy="4832092"/>
          </a:xfrm>
          <a:prstGeom prst="rect">
            <a:avLst/>
          </a:prstGeom>
        </p:spPr>
        <p:txBody>
          <a:bodyPr wrap="square">
            <a:spAutoFit/>
          </a:bodyPr>
          <a:lstStyle/>
          <a:p>
            <a:r>
              <a:rPr lang="en-IN" sz="2800" b="1" dirty="0"/>
              <a:t>•</a:t>
            </a:r>
            <a:r>
              <a:rPr lang="en-IN" b="1" dirty="0"/>
              <a:t> </a:t>
            </a:r>
            <a:r>
              <a:rPr lang="en-US" sz="2800" dirty="0">
                <a:solidFill>
                  <a:schemeClr val="bg2">
                    <a:lumMod val="10000"/>
                  </a:schemeClr>
                </a:solidFill>
                <a:latin typeface="Kelsonsans"/>
              </a:rPr>
              <a:t>Voice Assistant is a virtual assistant that uses speech recognition, natural language processing and speech synthesis to take actions on user </a:t>
            </a:r>
            <a:r>
              <a:rPr lang="en-US" sz="2800" dirty="0" err="1">
                <a:solidFill>
                  <a:schemeClr val="bg2">
                    <a:lumMod val="10000"/>
                  </a:schemeClr>
                </a:solidFill>
                <a:latin typeface="Kelsonsans"/>
              </a:rPr>
              <a:t>utteracnes</a:t>
            </a:r>
            <a:r>
              <a:rPr lang="en-US" sz="2800" dirty="0">
                <a:solidFill>
                  <a:schemeClr val="bg2">
                    <a:lumMod val="10000"/>
                  </a:schemeClr>
                </a:solidFill>
                <a:latin typeface="Kelsonsans"/>
              </a:rPr>
              <a:t> to help its users.</a:t>
            </a:r>
          </a:p>
          <a:p>
            <a:r>
              <a:rPr lang="en-IN" sz="2800" b="1" dirty="0"/>
              <a:t>• </a:t>
            </a:r>
            <a:r>
              <a:rPr lang="en-US" sz="2800" dirty="0">
                <a:solidFill>
                  <a:schemeClr val="bg2">
                    <a:lumMod val="10000"/>
                  </a:schemeClr>
                </a:solidFill>
                <a:latin typeface="Kelsonsans"/>
              </a:rPr>
              <a:t>Voice Assistants have become synonymous with Google Home and  Amazon Echo. </a:t>
            </a:r>
          </a:p>
          <a:p>
            <a:r>
              <a:rPr lang="en-IN" sz="2800" b="1" dirty="0"/>
              <a:t>•  </a:t>
            </a:r>
            <a:r>
              <a:rPr lang="en-US" sz="2800" dirty="0">
                <a:solidFill>
                  <a:schemeClr val="bg2">
                    <a:lumMod val="10000"/>
                  </a:schemeClr>
                </a:solidFill>
                <a:latin typeface="Kelsonsans"/>
              </a:rPr>
              <a:t>This perception cannot be more wrong. Underlying technology powering both these smart speakers are the actual voice assistants, Google Assistant and Amazon Alexa, respectively.</a:t>
            </a:r>
          </a:p>
          <a:p>
            <a:r>
              <a:rPr lang="en-IN" sz="2800" b="1" dirty="0"/>
              <a:t>• </a:t>
            </a:r>
            <a:r>
              <a:rPr lang="en-US" sz="2800" dirty="0">
                <a:solidFill>
                  <a:schemeClr val="bg2">
                    <a:lumMod val="10000"/>
                  </a:schemeClr>
                </a:solidFill>
                <a:latin typeface="Kelsonsans"/>
              </a:rPr>
              <a:t>Today voice assistants are not limited to smart speakers but are also available in cars, household devices, smartphones, and several apps. </a:t>
            </a:r>
            <a:r>
              <a:rPr lang="en-US" sz="2800" dirty="0">
                <a:solidFill>
                  <a:srgbClr val="FFFFFF"/>
                </a:solidFill>
                <a:latin typeface="Kelsonsans"/>
              </a:rPr>
              <a:t>on Voice Assistants here.</a:t>
            </a:r>
            <a:endParaRPr lang="en-IN" sz="2800" dirty="0"/>
          </a:p>
        </p:txBody>
      </p:sp>
      <p:pic>
        <p:nvPicPr>
          <p:cNvPr id="11" name="Picture 10">
            <a:extLst>
              <a:ext uri="{FF2B5EF4-FFF2-40B4-BE49-F238E27FC236}">
                <a16:creationId xmlns:a16="http://schemas.microsoft.com/office/drawing/2014/main" id="{AFE8CC11-F721-4172-AA69-B50CC2670C11}"/>
              </a:ext>
            </a:extLst>
          </p:cNvPr>
          <p:cNvPicPr>
            <a:picLocks noChangeAspect="1"/>
          </p:cNvPicPr>
          <p:nvPr/>
        </p:nvPicPr>
        <p:blipFill>
          <a:blip r:embed="rId3"/>
          <a:stretch>
            <a:fillRect/>
          </a:stretch>
        </p:blipFill>
        <p:spPr>
          <a:xfrm>
            <a:off x="10002416" y="2286000"/>
            <a:ext cx="2124269" cy="1642188"/>
          </a:xfrm>
          <a:prstGeom prst="rect">
            <a:avLst/>
          </a:prstGeom>
        </p:spPr>
      </p:pic>
      <p:sp>
        <p:nvSpPr>
          <p:cNvPr id="12" name="Rectangle 11">
            <a:extLst>
              <a:ext uri="{FF2B5EF4-FFF2-40B4-BE49-F238E27FC236}">
                <a16:creationId xmlns:a16="http://schemas.microsoft.com/office/drawing/2014/main" id="{80CCC3D8-1841-490B-82DF-C6C6D0DDD0AF}"/>
              </a:ext>
            </a:extLst>
          </p:cNvPr>
          <p:cNvSpPr/>
          <p:nvPr/>
        </p:nvSpPr>
        <p:spPr>
          <a:xfrm>
            <a:off x="279919" y="905936"/>
            <a:ext cx="453476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Roman"/>
              </a:rPr>
              <a:t>Voice Assistant </a:t>
            </a:r>
            <a:endParaRPr lang="en-US" sz="5400" b="0" cap="none" spc="0" dirty="0">
              <a:ln w="0"/>
              <a:solidFill>
                <a:schemeClr val="tx1"/>
              </a:solidFill>
              <a:effectLst>
                <a:outerShdw blurRad="38100" dist="19050" dir="2700000" algn="tl" rotWithShape="0">
                  <a:schemeClr val="dk1">
                    <a:alpha val="40000"/>
                  </a:schemeClr>
                </a:outerShdw>
              </a:effectLst>
              <a:latin typeface="Roman"/>
            </a:endParaRPr>
          </a:p>
        </p:txBody>
      </p:sp>
    </p:spTree>
    <p:extLst>
      <p:ext uri="{BB962C8B-B14F-4D97-AF65-F5344CB8AC3E}">
        <p14:creationId xmlns:p14="http://schemas.microsoft.com/office/powerpoint/2010/main" val="35164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5FC1F4-E9F3-4DA7-AA2D-0F5169EB6921}"/>
              </a:ext>
            </a:extLst>
          </p:cNvPr>
          <p:cNvPicPr>
            <a:picLocks noChangeAspect="1"/>
          </p:cNvPicPr>
          <p:nvPr/>
        </p:nvPicPr>
        <p:blipFill>
          <a:blip r:embed="rId2"/>
          <a:stretch>
            <a:fillRect/>
          </a:stretch>
        </p:blipFill>
        <p:spPr>
          <a:xfrm>
            <a:off x="0" y="-29497"/>
            <a:ext cx="1504949" cy="942333"/>
          </a:xfrm>
          <a:prstGeom prst="rect">
            <a:avLst/>
          </a:prstGeom>
        </p:spPr>
      </p:pic>
      <p:pic>
        <p:nvPicPr>
          <p:cNvPr id="5" name="Picture 4">
            <a:extLst>
              <a:ext uri="{FF2B5EF4-FFF2-40B4-BE49-F238E27FC236}">
                <a16:creationId xmlns:a16="http://schemas.microsoft.com/office/drawing/2014/main" id="{86BC7299-EF96-4291-8C06-D63C19BEAB1C}"/>
              </a:ext>
            </a:extLst>
          </p:cNvPr>
          <p:cNvPicPr>
            <a:picLocks noChangeAspect="1"/>
          </p:cNvPicPr>
          <p:nvPr/>
        </p:nvPicPr>
        <p:blipFill>
          <a:blip r:embed="rId2"/>
          <a:stretch>
            <a:fillRect/>
          </a:stretch>
        </p:blipFill>
        <p:spPr>
          <a:xfrm>
            <a:off x="10691165" y="-13321"/>
            <a:ext cx="1504949" cy="942333"/>
          </a:xfrm>
          <a:prstGeom prst="rect">
            <a:avLst/>
          </a:prstGeom>
        </p:spPr>
      </p:pic>
      <p:sp>
        <p:nvSpPr>
          <p:cNvPr id="6" name="Title 1">
            <a:extLst>
              <a:ext uri="{FF2B5EF4-FFF2-40B4-BE49-F238E27FC236}">
                <a16:creationId xmlns:a16="http://schemas.microsoft.com/office/drawing/2014/main" id="{DE39BC35-2422-4CD2-9268-A99364524C62}"/>
              </a:ext>
            </a:extLst>
          </p:cNvPr>
          <p:cNvSpPr txBox="1">
            <a:spLocks noChangeArrowheads="1"/>
          </p:cNvSpPr>
          <p:nvPr/>
        </p:nvSpPr>
        <p:spPr>
          <a:xfrm>
            <a:off x="1504949" y="20922"/>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Rectangle 6">
            <a:extLst>
              <a:ext uri="{FF2B5EF4-FFF2-40B4-BE49-F238E27FC236}">
                <a16:creationId xmlns:a16="http://schemas.microsoft.com/office/drawing/2014/main" id="{A8610E04-E4C5-4042-ACC8-ACCB31FF0558}"/>
              </a:ext>
            </a:extLst>
          </p:cNvPr>
          <p:cNvSpPr/>
          <p:nvPr/>
        </p:nvSpPr>
        <p:spPr>
          <a:xfrm>
            <a:off x="3508120" y="270853"/>
            <a:ext cx="4242700" cy="341632"/>
          </a:xfrm>
          <a:prstGeom prst="rect">
            <a:avLst/>
          </a:prstGeom>
        </p:spPr>
        <p:txBody>
          <a:bodyPr wrap="none">
            <a:spAutoFit/>
          </a:bodyPr>
          <a:lstStyle/>
          <a:p>
            <a:pPr lvl="0" algn="ctr">
              <a:lnSpc>
                <a:spcPct val="90000"/>
              </a:lnSpc>
              <a:spcBef>
                <a:spcPct val="0"/>
              </a:spcBef>
              <a:defRPr/>
            </a:pPr>
            <a:r>
              <a:rPr lang="en-US" altLang="zh-CN" b="1" dirty="0">
                <a:solidFill>
                  <a:schemeClr val="bg1"/>
                </a:solidFill>
                <a:latin typeface="Tinos"/>
              </a:rPr>
              <a:t>School of computer science &amp; engineering </a:t>
            </a:r>
          </a:p>
        </p:txBody>
      </p:sp>
      <p:pic>
        <p:nvPicPr>
          <p:cNvPr id="9" name="Picture 8">
            <a:extLst>
              <a:ext uri="{FF2B5EF4-FFF2-40B4-BE49-F238E27FC236}">
                <a16:creationId xmlns:a16="http://schemas.microsoft.com/office/drawing/2014/main" id="{AF53CD08-9D33-4C29-BAA2-0C19F1A8C823}"/>
              </a:ext>
            </a:extLst>
          </p:cNvPr>
          <p:cNvPicPr>
            <a:picLocks noChangeAspect="1"/>
          </p:cNvPicPr>
          <p:nvPr/>
        </p:nvPicPr>
        <p:blipFill>
          <a:blip r:embed="rId3"/>
          <a:stretch>
            <a:fillRect/>
          </a:stretch>
        </p:blipFill>
        <p:spPr>
          <a:xfrm>
            <a:off x="9572262" y="979431"/>
            <a:ext cx="2619737" cy="5857647"/>
          </a:xfrm>
          <a:prstGeom prst="rect">
            <a:avLst/>
          </a:prstGeom>
        </p:spPr>
      </p:pic>
      <p:sp>
        <p:nvSpPr>
          <p:cNvPr id="10" name="Rectangle 9">
            <a:extLst>
              <a:ext uri="{FF2B5EF4-FFF2-40B4-BE49-F238E27FC236}">
                <a16:creationId xmlns:a16="http://schemas.microsoft.com/office/drawing/2014/main" id="{06C25C29-CFA0-4AAB-8018-C61A3BC8D3A8}"/>
              </a:ext>
            </a:extLst>
          </p:cNvPr>
          <p:cNvSpPr/>
          <p:nvPr/>
        </p:nvSpPr>
        <p:spPr>
          <a:xfrm>
            <a:off x="130791" y="950182"/>
            <a:ext cx="7261283" cy="923330"/>
          </a:xfrm>
          <a:prstGeom prst="rect">
            <a:avLst/>
          </a:prstGeom>
          <a:noFill/>
        </p:spPr>
        <p:txBody>
          <a:bodyPr wrap="none" lIns="91440" tIns="45720" rIns="91440" bIns="45720">
            <a:spAutoFit/>
          </a:bodyPr>
          <a:lstStyle/>
          <a:p>
            <a:pPr algn="ctr"/>
            <a:r>
              <a:rPr lang="en-US" sz="5400" b="0" cap="none" spc="0" dirty="0">
                <a:ln w="0"/>
                <a:solidFill>
                  <a:schemeClr val="tx1">
                    <a:lumMod val="95000"/>
                    <a:lumOff val="5000"/>
                  </a:schemeClr>
                </a:solidFill>
                <a:effectLst/>
              </a:rPr>
              <a:t>History of Voice Assistant</a:t>
            </a:r>
          </a:p>
        </p:txBody>
      </p:sp>
      <p:sp>
        <p:nvSpPr>
          <p:cNvPr id="11" name="Rectangle 10">
            <a:extLst>
              <a:ext uri="{FF2B5EF4-FFF2-40B4-BE49-F238E27FC236}">
                <a16:creationId xmlns:a16="http://schemas.microsoft.com/office/drawing/2014/main" id="{A9534C66-6EB6-495C-95DF-E94A6CEA1994}"/>
              </a:ext>
            </a:extLst>
          </p:cNvPr>
          <p:cNvSpPr/>
          <p:nvPr/>
        </p:nvSpPr>
        <p:spPr>
          <a:xfrm>
            <a:off x="130791" y="1873512"/>
            <a:ext cx="9557458" cy="4832092"/>
          </a:xfrm>
          <a:prstGeom prst="rect">
            <a:avLst/>
          </a:prstGeom>
        </p:spPr>
        <p:txBody>
          <a:bodyPr wrap="square">
            <a:spAutoFit/>
          </a:bodyPr>
          <a:lstStyle/>
          <a:p>
            <a:r>
              <a:rPr lang="en-IN" sz="2800" b="1" dirty="0"/>
              <a:t>•</a:t>
            </a:r>
            <a:r>
              <a:rPr lang="en-IN" b="1" dirty="0"/>
              <a:t> </a:t>
            </a:r>
            <a:r>
              <a:rPr lang="en-US" sz="2800" dirty="0"/>
              <a:t>The very first voice-activated product was released in 1922 as Radio Rex. This toy was quite simple, wherein a toy dog would stay inside a doghouse until the user exclaimed its name, “Rex” at which point it would jump out of the house. This was all done by an electromagnet tuned to the frequency similar to the vowel found in the word Rex, and predated modern computers by over 20 years. </a:t>
            </a:r>
          </a:p>
          <a:p>
            <a:r>
              <a:rPr lang="en-IN" sz="2800" b="1" dirty="0"/>
              <a:t>•</a:t>
            </a:r>
            <a:r>
              <a:rPr lang="en-IN" b="1" dirty="0"/>
              <a:t> </a:t>
            </a:r>
            <a:r>
              <a:rPr lang="en-US" sz="2800" dirty="0"/>
              <a:t>The next decade led to amazing progress and research in the speech recognition field, leading most voice recognition devices from understanding a couple of hundred words to understanding thousands, and slowly making their way into consumers’ homes.</a:t>
            </a:r>
            <a:endParaRPr lang="en-IN" sz="2800" dirty="0"/>
          </a:p>
        </p:txBody>
      </p:sp>
    </p:spTree>
    <p:extLst>
      <p:ext uri="{BB962C8B-B14F-4D97-AF65-F5344CB8AC3E}">
        <p14:creationId xmlns:p14="http://schemas.microsoft.com/office/powerpoint/2010/main" val="74841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62CA15-1A8D-4C89-93CC-F8401697C9D5}"/>
              </a:ext>
            </a:extLst>
          </p:cNvPr>
          <p:cNvPicPr>
            <a:picLocks noChangeAspect="1"/>
          </p:cNvPicPr>
          <p:nvPr/>
        </p:nvPicPr>
        <p:blipFill>
          <a:blip r:embed="rId2"/>
          <a:stretch>
            <a:fillRect/>
          </a:stretch>
        </p:blipFill>
        <p:spPr>
          <a:xfrm>
            <a:off x="10691165" y="-13321"/>
            <a:ext cx="1504949" cy="942333"/>
          </a:xfrm>
          <a:prstGeom prst="rect">
            <a:avLst/>
          </a:prstGeom>
        </p:spPr>
      </p:pic>
      <p:pic>
        <p:nvPicPr>
          <p:cNvPr id="5" name="Picture 4">
            <a:extLst>
              <a:ext uri="{FF2B5EF4-FFF2-40B4-BE49-F238E27FC236}">
                <a16:creationId xmlns:a16="http://schemas.microsoft.com/office/drawing/2014/main" id="{EC26A131-EF5B-4188-AAE3-25282F610A63}"/>
              </a:ext>
            </a:extLst>
          </p:cNvPr>
          <p:cNvPicPr>
            <a:picLocks noChangeAspect="1"/>
          </p:cNvPicPr>
          <p:nvPr/>
        </p:nvPicPr>
        <p:blipFill>
          <a:blip r:embed="rId2"/>
          <a:stretch>
            <a:fillRect/>
          </a:stretch>
        </p:blipFill>
        <p:spPr>
          <a:xfrm>
            <a:off x="0" y="-29497"/>
            <a:ext cx="1504949" cy="942333"/>
          </a:xfrm>
          <a:prstGeom prst="rect">
            <a:avLst/>
          </a:prstGeom>
        </p:spPr>
      </p:pic>
      <p:sp>
        <p:nvSpPr>
          <p:cNvPr id="6" name="Title 1">
            <a:extLst>
              <a:ext uri="{FF2B5EF4-FFF2-40B4-BE49-F238E27FC236}">
                <a16:creationId xmlns:a16="http://schemas.microsoft.com/office/drawing/2014/main" id="{D1A63F20-9EF1-4518-AE61-3A74A847E247}"/>
              </a:ext>
            </a:extLst>
          </p:cNvPr>
          <p:cNvSpPr txBox="1">
            <a:spLocks noChangeArrowheads="1"/>
          </p:cNvSpPr>
          <p:nvPr/>
        </p:nvSpPr>
        <p:spPr>
          <a:xfrm>
            <a:off x="1504949" y="20922"/>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Rectangle 6">
            <a:extLst>
              <a:ext uri="{FF2B5EF4-FFF2-40B4-BE49-F238E27FC236}">
                <a16:creationId xmlns:a16="http://schemas.microsoft.com/office/drawing/2014/main" id="{512F6D5A-CA75-46CB-8728-FCD1D5FC14C2}"/>
              </a:ext>
            </a:extLst>
          </p:cNvPr>
          <p:cNvSpPr/>
          <p:nvPr/>
        </p:nvSpPr>
        <p:spPr>
          <a:xfrm>
            <a:off x="2416095" y="304466"/>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sp>
        <p:nvSpPr>
          <p:cNvPr id="8" name="Rectangle 7">
            <a:extLst>
              <a:ext uri="{FF2B5EF4-FFF2-40B4-BE49-F238E27FC236}">
                <a16:creationId xmlns:a16="http://schemas.microsoft.com/office/drawing/2014/main" id="{438ADF3F-4428-4658-9D92-464E8281CECF}"/>
              </a:ext>
            </a:extLst>
          </p:cNvPr>
          <p:cNvSpPr/>
          <p:nvPr/>
        </p:nvSpPr>
        <p:spPr>
          <a:xfrm>
            <a:off x="206690" y="1068141"/>
            <a:ext cx="739324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Growth of Voice Assistant</a:t>
            </a:r>
          </a:p>
        </p:txBody>
      </p:sp>
      <p:sp>
        <p:nvSpPr>
          <p:cNvPr id="9" name="Rectangle 8">
            <a:extLst>
              <a:ext uri="{FF2B5EF4-FFF2-40B4-BE49-F238E27FC236}">
                <a16:creationId xmlns:a16="http://schemas.microsoft.com/office/drawing/2014/main" id="{0F7DF447-527D-4ED0-BC22-9D8A79E14F7C}"/>
              </a:ext>
            </a:extLst>
          </p:cNvPr>
          <p:cNvSpPr/>
          <p:nvPr/>
        </p:nvSpPr>
        <p:spPr>
          <a:xfrm>
            <a:off x="206690" y="1991471"/>
            <a:ext cx="11985310" cy="4832092"/>
          </a:xfrm>
          <a:prstGeom prst="rect">
            <a:avLst/>
          </a:prstGeom>
        </p:spPr>
        <p:txBody>
          <a:bodyPr wrap="square">
            <a:spAutoFit/>
          </a:bodyPr>
          <a:lstStyle/>
          <a:p>
            <a:r>
              <a:rPr lang="en-IN" sz="2800" b="1" dirty="0"/>
              <a:t>• </a:t>
            </a:r>
            <a:r>
              <a:rPr lang="en-US" sz="2800" dirty="0"/>
              <a:t>Technology is consistently advancing and changing, and therefore the voice assistant market will progress along with it. In April 2015, the research firm Gartner predicted that by the end of 2018, 30 percent of interactions with technology would be through “conversations” with smart machines, many of them by voice. According to Global Market Insights, Inc., between 2016 and 2024, the market share for the technology will grow at an annual rate of almost 35 percent.</a:t>
            </a:r>
          </a:p>
          <a:p>
            <a:endParaRPr lang="en-US" sz="2800" dirty="0"/>
          </a:p>
          <a:p>
            <a:r>
              <a:rPr lang="en-IN" sz="2800" b="1" dirty="0"/>
              <a:t>• </a:t>
            </a:r>
            <a:r>
              <a:rPr lang="en-US" sz="2800" dirty="0"/>
              <a:t>More and more sectors of the economy, like healthcare and the automotive industry, are finding uses for speech recognition technology in addition to those found in devices like smart speakers and phones.</a:t>
            </a:r>
            <a:endParaRPr lang="en-IN" sz="2800" dirty="0"/>
          </a:p>
        </p:txBody>
      </p:sp>
    </p:spTree>
    <p:extLst>
      <p:ext uri="{BB962C8B-B14F-4D97-AF65-F5344CB8AC3E}">
        <p14:creationId xmlns:p14="http://schemas.microsoft.com/office/powerpoint/2010/main" val="328998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8000FB-6224-4CF1-9629-55E61032BC0C}"/>
              </a:ext>
            </a:extLst>
          </p:cNvPr>
          <p:cNvPicPr>
            <a:picLocks noChangeAspect="1"/>
          </p:cNvPicPr>
          <p:nvPr/>
        </p:nvPicPr>
        <p:blipFill>
          <a:blip r:embed="rId2"/>
          <a:stretch>
            <a:fillRect/>
          </a:stretch>
        </p:blipFill>
        <p:spPr>
          <a:xfrm>
            <a:off x="10691165" y="-13321"/>
            <a:ext cx="1504949" cy="942333"/>
          </a:xfrm>
          <a:prstGeom prst="rect">
            <a:avLst/>
          </a:prstGeom>
        </p:spPr>
      </p:pic>
      <p:pic>
        <p:nvPicPr>
          <p:cNvPr id="5" name="Picture 4">
            <a:extLst>
              <a:ext uri="{FF2B5EF4-FFF2-40B4-BE49-F238E27FC236}">
                <a16:creationId xmlns:a16="http://schemas.microsoft.com/office/drawing/2014/main" id="{C3059361-A7C8-4201-B0A7-3E325A5C68A9}"/>
              </a:ext>
            </a:extLst>
          </p:cNvPr>
          <p:cNvPicPr>
            <a:picLocks noChangeAspect="1"/>
          </p:cNvPicPr>
          <p:nvPr/>
        </p:nvPicPr>
        <p:blipFill>
          <a:blip r:embed="rId2"/>
          <a:stretch>
            <a:fillRect/>
          </a:stretch>
        </p:blipFill>
        <p:spPr>
          <a:xfrm>
            <a:off x="0" y="-29497"/>
            <a:ext cx="1504949" cy="942333"/>
          </a:xfrm>
          <a:prstGeom prst="rect">
            <a:avLst/>
          </a:prstGeom>
        </p:spPr>
      </p:pic>
      <p:sp>
        <p:nvSpPr>
          <p:cNvPr id="6" name="Title 1">
            <a:extLst>
              <a:ext uri="{FF2B5EF4-FFF2-40B4-BE49-F238E27FC236}">
                <a16:creationId xmlns:a16="http://schemas.microsoft.com/office/drawing/2014/main" id="{6E6A085F-4ACC-4223-9B0B-0BBB8A0806BD}"/>
              </a:ext>
            </a:extLst>
          </p:cNvPr>
          <p:cNvSpPr txBox="1">
            <a:spLocks noChangeArrowheads="1"/>
          </p:cNvSpPr>
          <p:nvPr/>
        </p:nvSpPr>
        <p:spPr>
          <a:xfrm>
            <a:off x="1504949" y="20922"/>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Rectangle 6">
            <a:extLst>
              <a:ext uri="{FF2B5EF4-FFF2-40B4-BE49-F238E27FC236}">
                <a16:creationId xmlns:a16="http://schemas.microsoft.com/office/drawing/2014/main" id="{BD4AB44B-1F4A-449E-B9B3-8E135D4554AF}"/>
              </a:ext>
            </a:extLst>
          </p:cNvPr>
          <p:cNvSpPr/>
          <p:nvPr/>
        </p:nvSpPr>
        <p:spPr>
          <a:xfrm>
            <a:off x="2546724" y="287029"/>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sp>
        <p:nvSpPr>
          <p:cNvPr id="8" name="Rectangle 7">
            <a:extLst>
              <a:ext uri="{FF2B5EF4-FFF2-40B4-BE49-F238E27FC236}">
                <a16:creationId xmlns:a16="http://schemas.microsoft.com/office/drawing/2014/main" id="{259AA549-FB5E-4C28-9BC2-E9AC20862555}"/>
              </a:ext>
            </a:extLst>
          </p:cNvPr>
          <p:cNvSpPr/>
          <p:nvPr/>
        </p:nvSpPr>
        <p:spPr>
          <a:xfrm>
            <a:off x="189830" y="2068098"/>
            <a:ext cx="8655589" cy="4401205"/>
          </a:xfrm>
          <a:prstGeom prst="rect">
            <a:avLst/>
          </a:prstGeom>
        </p:spPr>
        <p:txBody>
          <a:bodyPr wrap="square">
            <a:spAutoFit/>
          </a:bodyPr>
          <a:lstStyle/>
          <a:p>
            <a:r>
              <a:rPr lang="en-US" sz="2800" dirty="0"/>
              <a:t>As AI becomes more advanced and voice technology becomes more accepted, not only will voice-controlled digital assistants become more natural, but they will also become more integrated into more daily devices. Also, conversations will become much more natural, emulating human conversations, which will begin to introduce more complex task flows. More and more people are using voice assistants too, as it was estimated in early 2019 that 111.8 million people in the US will use a voice assistant at least monthly, up 9.5% from last year. </a:t>
            </a:r>
            <a:endParaRPr lang="en-IN" sz="2800" dirty="0"/>
          </a:p>
        </p:txBody>
      </p:sp>
      <p:sp>
        <p:nvSpPr>
          <p:cNvPr id="9" name="Rectangle 8">
            <a:extLst>
              <a:ext uri="{FF2B5EF4-FFF2-40B4-BE49-F238E27FC236}">
                <a16:creationId xmlns:a16="http://schemas.microsoft.com/office/drawing/2014/main" id="{A2FFEC1A-3B7C-4314-8AA4-F85C5427D5D8}"/>
              </a:ext>
            </a:extLst>
          </p:cNvPr>
          <p:cNvSpPr/>
          <p:nvPr/>
        </p:nvSpPr>
        <p:spPr>
          <a:xfrm>
            <a:off x="189830" y="1024137"/>
            <a:ext cx="699774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Future of voice assistant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a:extLst>
              <a:ext uri="{FF2B5EF4-FFF2-40B4-BE49-F238E27FC236}">
                <a16:creationId xmlns:a16="http://schemas.microsoft.com/office/drawing/2014/main" id="{C7916488-C49C-41EC-A73D-FF3CBFB650EA}"/>
              </a:ext>
            </a:extLst>
          </p:cNvPr>
          <p:cNvPicPr>
            <a:picLocks noChangeAspect="1"/>
          </p:cNvPicPr>
          <p:nvPr/>
        </p:nvPicPr>
        <p:blipFill>
          <a:blip r:embed="rId3"/>
          <a:stretch>
            <a:fillRect/>
          </a:stretch>
        </p:blipFill>
        <p:spPr>
          <a:xfrm>
            <a:off x="8742782" y="1268962"/>
            <a:ext cx="3341137" cy="27711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1554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EC6D13-A36F-49D5-9091-AF67C3A0AFFA}"/>
              </a:ext>
            </a:extLst>
          </p:cNvPr>
          <p:cNvPicPr>
            <a:picLocks noChangeAspect="1"/>
          </p:cNvPicPr>
          <p:nvPr/>
        </p:nvPicPr>
        <p:blipFill>
          <a:blip r:embed="rId2"/>
          <a:stretch>
            <a:fillRect/>
          </a:stretch>
        </p:blipFill>
        <p:spPr>
          <a:xfrm>
            <a:off x="10691165" y="-13321"/>
            <a:ext cx="1504949" cy="942333"/>
          </a:xfrm>
          <a:prstGeom prst="rect">
            <a:avLst/>
          </a:prstGeom>
        </p:spPr>
      </p:pic>
      <p:pic>
        <p:nvPicPr>
          <p:cNvPr id="5" name="Picture 4">
            <a:extLst>
              <a:ext uri="{FF2B5EF4-FFF2-40B4-BE49-F238E27FC236}">
                <a16:creationId xmlns:a16="http://schemas.microsoft.com/office/drawing/2014/main" id="{E034425B-E202-485A-ADF6-12524F98B46E}"/>
              </a:ext>
            </a:extLst>
          </p:cNvPr>
          <p:cNvPicPr>
            <a:picLocks noChangeAspect="1"/>
          </p:cNvPicPr>
          <p:nvPr/>
        </p:nvPicPr>
        <p:blipFill>
          <a:blip r:embed="rId2"/>
          <a:stretch>
            <a:fillRect/>
          </a:stretch>
        </p:blipFill>
        <p:spPr>
          <a:xfrm>
            <a:off x="0" y="-29497"/>
            <a:ext cx="1504949" cy="942333"/>
          </a:xfrm>
          <a:prstGeom prst="rect">
            <a:avLst/>
          </a:prstGeom>
        </p:spPr>
      </p:pic>
      <p:sp>
        <p:nvSpPr>
          <p:cNvPr id="6" name="Title 1">
            <a:extLst>
              <a:ext uri="{FF2B5EF4-FFF2-40B4-BE49-F238E27FC236}">
                <a16:creationId xmlns:a16="http://schemas.microsoft.com/office/drawing/2014/main" id="{6DAF47B6-D9CC-4327-A8F0-4BD9B5E45827}"/>
              </a:ext>
            </a:extLst>
          </p:cNvPr>
          <p:cNvSpPr txBox="1">
            <a:spLocks noChangeArrowheads="1"/>
          </p:cNvSpPr>
          <p:nvPr/>
        </p:nvSpPr>
        <p:spPr>
          <a:xfrm>
            <a:off x="1513178" y="3485"/>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Rectangle 6">
            <a:extLst>
              <a:ext uri="{FF2B5EF4-FFF2-40B4-BE49-F238E27FC236}">
                <a16:creationId xmlns:a16="http://schemas.microsoft.com/office/drawing/2014/main" id="{3879282D-79D1-4B26-A993-F6EB121B5D02}"/>
              </a:ext>
            </a:extLst>
          </p:cNvPr>
          <p:cNvSpPr/>
          <p:nvPr/>
        </p:nvSpPr>
        <p:spPr>
          <a:xfrm>
            <a:off x="2537393" y="231534"/>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sp>
        <p:nvSpPr>
          <p:cNvPr id="8" name="Rectangle 7">
            <a:extLst>
              <a:ext uri="{FF2B5EF4-FFF2-40B4-BE49-F238E27FC236}">
                <a16:creationId xmlns:a16="http://schemas.microsoft.com/office/drawing/2014/main" id="{D262DFFF-755D-4C47-B491-2E8FECC87800}"/>
              </a:ext>
            </a:extLst>
          </p:cNvPr>
          <p:cNvSpPr/>
          <p:nvPr/>
        </p:nvSpPr>
        <p:spPr>
          <a:xfrm>
            <a:off x="379249" y="975466"/>
            <a:ext cx="10311916" cy="3970318"/>
          </a:xfrm>
          <a:prstGeom prst="rect">
            <a:avLst/>
          </a:prstGeom>
        </p:spPr>
        <p:txBody>
          <a:bodyPr wrap="square">
            <a:spAutoFit/>
          </a:bodyPr>
          <a:lstStyle/>
          <a:p>
            <a:r>
              <a:rPr lang="en-IN" sz="2800" b="1" dirty="0"/>
              <a:t>• </a:t>
            </a:r>
            <a:r>
              <a:rPr lang="en-US" sz="2800" dirty="0"/>
              <a:t>In the future, devices will be more integrated with voice, and it will become easier and easier to search using voice. For example, Amazon has already released a wall clock that comes enabled with Amazon Alexa, so you can ask it to set a timer or tell you the time.</a:t>
            </a:r>
          </a:p>
          <a:p>
            <a:endParaRPr lang="en-US" sz="2800" dirty="0"/>
          </a:p>
          <a:p>
            <a:r>
              <a:rPr lang="en-IN" sz="2800" b="1" dirty="0"/>
              <a:t>•</a:t>
            </a:r>
            <a:r>
              <a:rPr lang="en-US" sz="2800" dirty="0"/>
              <a:t> While these devices are not </a:t>
            </a:r>
            <a:r>
              <a:rPr lang="en-US" sz="2800" dirty="0" err="1"/>
              <a:t>fullblown</a:t>
            </a:r>
            <a:r>
              <a:rPr lang="en-US" sz="2800" dirty="0"/>
              <a:t> voice-activated personal assistants, they still show a lot of promise in the coming years. Using vocal commands, we will be able to work with our devices just by talking.</a:t>
            </a:r>
            <a:endParaRPr lang="en-IN" sz="2800" dirty="0"/>
          </a:p>
        </p:txBody>
      </p:sp>
      <p:pic>
        <p:nvPicPr>
          <p:cNvPr id="12" name="Picture 11">
            <a:extLst>
              <a:ext uri="{FF2B5EF4-FFF2-40B4-BE49-F238E27FC236}">
                <a16:creationId xmlns:a16="http://schemas.microsoft.com/office/drawing/2014/main" id="{07DC3398-736A-4303-B14D-A93328CE3C8C}"/>
              </a:ext>
            </a:extLst>
          </p:cNvPr>
          <p:cNvPicPr>
            <a:picLocks noChangeAspect="1"/>
          </p:cNvPicPr>
          <p:nvPr/>
        </p:nvPicPr>
        <p:blipFill>
          <a:blip r:embed="rId3"/>
          <a:stretch>
            <a:fillRect/>
          </a:stretch>
        </p:blipFill>
        <p:spPr>
          <a:xfrm>
            <a:off x="121298" y="4939109"/>
            <a:ext cx="11949404" cy="1895521"/>
          </a:xfrm>
          <a:prstGeom prst="rect">
            <a:avLst/>
          </a:prstGeom>
        </p:spPr>
      </p:pic>
    </p:spTree>
    <p:extLst>
      <p:ext uri="{BB962C8B-B14F-4D97-AF65-F5344CB8AC3E}">
        <p14:creationId xmlns:p14="http://schemas.microsoft.com/office/powerpoint/2010/main" val="162922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B72C82-C776-4267-A035-15CF31C59F98}"/>
              </a:ext>
            </a:extLst>
          </p:cNvPr>
          <p:cNvPicPr>
            <a:picLocks noChangeAspect="1"/>
          </p:cNvPicPr>
          <p:nvPr/>
        </p:nvPicPr>
        <p:blipFill>
          <a:blip r:embed="rId2"/>
          <a:stretch>
            <a:fillRect/>
          </a:stretch>
        </p:blipFill>
        <p:spPr>
          <a:xfrm>
            <a:off x="10691165" y="-13321"/>
            <a:ext cx="1504949" cy="942333"/>
          </a:xfrm>
          <a:prstGeom prst="rect">
            <a:avLst/>
          </a:prstGeom>
        </p:spPr>
      </p:pic>
      <p:pic>
        <p:nvPicPr>
          <p:cNvPr id="5" name="Picture 4">
            <a:extLst>
              <a:ext uri="{FF2B5EF4-FFF2-40B4-BE49-F238E27FC236}">
                <a16:creationId xmlns:a16="http://schemas.microsoft.com/office/drawing/2014/main" id="{A57185C7-BCB1-402C-998A-54C3B0382D61}"/>
              </a:ext>
            </a:extLst>
          </p:cNvPr>
          <p:cNvPicPr>
            <a:picLocks noChangeAspect="1"/>
          </p:cNvPicPr>
          <p:nvPr/>
        </p:nvPicPr>
        <p:blipFill>
          <a:blip r:embed="rId2"/>
          <a:stretch>
            <a:fillRect/>
          </a:stretch>
        </p:blipFill>
        <p:spPr>
          <a:xfrm>
            <a:off x="0" y="-29497"/>
            <a:ext cx="1504949" cy="942333"/>
          </a:xfrm>
          <a:prstGeom prst="rect">
            <a:avLst/>
          </a:prstGeom>
        </p:spPr>
      </p:pic>
      <p:sp>
        <p:nvSpPr>
          <p:cNvPr id="6" name="Title 1">
            <a:extLst>
              <a:ext uri="{FF2B5EF4-FFF2-40B4-BE49-F238E27FC236}">
                <a16:creationId xmlns:a16="http://schemas.microsoft.com/office/drawing/2014/main" id="{9CAAF88A-27C4-4F22-8FA1-FE793A7629CA}"/>
              </a:ext>
            </a:extLst>
          </p:cNvPr>
          <p:cNvSpPr txBox="1">
            <a:spLocks noChangeArrowheads="1"/>
          </p:cNvSpPr>
          <p:nvPr/>
        </p:nvSpPr>
        <p:spPr>
          <a:xfrm>
            <a:off x="1513178" y="20922"/>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Rectangle 6">
            <a:extLst>
              <a:ext uri="{FF2B5EF4-FFF2-40B4-BE49-F238E27FC236}">
                <a16:creationId xmlns:a16="http://schemas.microsoft.com/office/drawing/2014/main" id="{483B792C-1B1E-42BC-9152-7F6E55DA6CC5}"/>
              </a:ext>
            </a:extLst>
          </p:cNvPr>
          <p:cNvSpPr/>
          <p:nvPr/>
        </p:nvSpPr>
        <p:spPr>
          <a:xfrm>
            <a:off x="2434756" y="304466"/>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sp>
        <p:nvSpPr>
          <p:cNvPr id="8" name="Rectangle 7">
            <a:extLst>
              <a:ext uri="{FF2B5EF4-FFF2-40B4-BE49-F238E27FC236}">
                <a16:creationId xmlns:a16="http://schemas.microsoft.com/office/drawing/2014/main" id="{4F6A4405-F59D-40D0-8989-73852A3ED6C6}"/>
              </a:ext>
            </a:extLst>
          </p:cNvPr>
          <p:cNvSpPr/>
          <p:nvPr/>
        </p:nvSpPr>
        <p:spPr>
          <a:xfrm>
            <a:off x="354283" y="1213186"/>
            <a:ext cx="851630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Advantages of Voice Assistant</a:t>
            </a:r>
          </a:p>
        </p:txBody>
      </p:sp>
      <p:sp>
        <p:nvSpPr>
          <p:cNvPr id="9" name="Rectangle 8">
            <a:extLst>
              <a:ext uri="{FF2B5EF4-FFF2-40B4-BE49-F238E27FC236}">
                <a16:creationId xmlns:a16="http://schemas.microsoft.com/office/drawing/2014/main" id="{0D0E25A6-0BED-47B7-A1C3-DAD8DD5C8D8F}"/>
              </a:ext>
            </a:extLst>
          </p:cNvPr>
          <p:cNvSpPr/>
          <p:nvPr/>
        </p:nvSpPr>
        <p:spPr>
          <a:xfrm>
            <a:off x="752474" y="2310701"/>
            <a:ext cx="6096000" cy="3539430"/>
          </a:xfrm>
          <a:prstGeom prst="rect">
            <a:avLst/>
          </a:prstGeom>
        </p:spPr>
        <p:txBody>
          <a:bodyPr>
            <a:spAutoFit/>
          </a:bodyPr>
          <a:lstStyle/>
          <a:p>
            <a:r>
              <a:rPr lang="en-IN" sz="2800" b="1" dirty="0"/>
              <a:t>• </a:t>
            </a:r>
            <a:r>
              <a:rPr lang="en-US" sz="2800" dirty="0">
                <a:solidFill>
                  <a:schemeClr val="tx1">
                    <a:lumMod val="95000"/>
                    <a:lumOff val="5000"/>
                  </a:schemeClr>
                </a:solidFill>
                <a:latin typeface="arial" panose="020B0604020202020204" pitchFamily="34" charset="0"/>
              </a:rPr>
              <a:t>Enhances e-Commerce Marketing</a:t>
            </a:r>
          </a:p>
          <a:p>
            <a:r>
              <a:rPr lang="en-IN" sz="2800" b="1" dirty="0"/>
              <a:t>• </a:t>
            </a:r>
            <a:r>
              <a:rPr lang="en-US" sz="2800" dirty="0">
                <a:solidFill>
                  <a:schemeClr val="tx1">
                    <a:lumMod val="95000"/>
                    <a:lumOff val="5000"/>
                  </a:schemeClr>
                </a:solidFill>
                <a:latin typeface="arial" panose="020B0604020202020204" pitchFamily="34" charset="0"/>
              </a:rPr>
              <a:t>Provides 24/7 Customer Support</a:t>
            </a:r>
          </a:p>
          <a:p>
            <a:r>
              <a:rPr lang="en-IN" sz="2800" b="1" dirty="0"/>
              <a:t>• </a:t>
            </a:r>
            <a:r>
              <a:rPr lang="en-US" sz="2800" dirty="0">
                <a:solidFill>
                  <a:schemeClr val="tx1">
                    <a:lumMod val="95000"/>
                    <a:lumOff val="5000"/>
                  </a:schemeClr>
                </a:solidFill>
                <a:latin typeface="arial" panose="020B0604020202020204" pitchFamily="34" charset="0"/>
              </a:rPr>
              <a:t>Eradicates Language Barriers</a:t>
            </a:r>
          </a:p>
          <a:p>
            <a:r>
              <a:rPr lang="en-IN" sz="2800" b="1" dirty="0"/>
              <a:t>• </a:t>
            </a:r>
            <a:r>
              <a:rPr lang="en-US" sz="2800" dirty="0">
                <a:solidFill>
                  <a:schemeClr val="tx1">
                    <a:lumMod val="95000"/>
                    <a:lumOff val="5000"/>
                  </a:schemeClr>
                </a:solidFill>
                <a:latin typeface="arial" panose="020B0604020202020204" pitchFamily="34" charset="0"/>
              </a:rPr>
              <a:t>Helps Streamline Operations</a:t>
            </a:r>
          </a:p>
          <a:p>
            <a:r>
              <a:rPr lang="en-IN" sz="2800" b="1" dirty="0"/>
              <a:t>• </a:t>
            </a:r>
            <a:r>
              <a:rPr lang="en-US" sz="2800" dirty="0">
                <a:solidFill>
                  <a:schemeClr val="tx1">
                    <a:lumMod val="95000"/>
                    <a:lumOff val="5000"/>
                  </a:schemeClr>
                </a:solidFill>
                <a:latin typeface="arial" panose="020B0604020202020204" pitchFamily="34" charset="0"/>
              </a:rPr>
              <a:t>Saves Time by Automating     </a:t>
            </a:r>
          </a:p>
          <a:p>
            <a:r>
              <a:rPr lang="en-IN" sz="2800" b="1" dirty="0"/>
              <a:t>• </a:t>
            </a:r>
            <a:r>
              <a:rPr lang="en-US" sz="2800" dirty="0">
                <a:solidFill>
                  <a:schemeClr val="tx1">
                    <a:lumMod val="95000"/>
                    <a:lumOff val="5000"/>
                  </a:schemeClr>
                </a:solidFill>
                <a:latin typeface="arial" panose="020B0604020202020204" pitchFamily="34" charset="0"/>
              </a:rPr>
              <a:t>Repetitive Tasks</a:t>
            </a:r>
          </a:p>
          <a:p>
            <a:r>
              <a:rPr lang="en-IN" sz="2800" b="1" dirty="0"/>
              <a:t>• </a:t>
            </a:r>
            <a:r>
              <a:rPr lang="en-US" sz="2800" dirty="0">
                <a:solidFill>
                  <a:schemeClr val="tx1">
                    <a:lumMod val="95000"/>
                    <a:lumOff val="5000"/>
                  </a:schemeClr>
                </a:solidFill>
                <a:latin typeface="arial" panose="020B0604020202020204" pitchFamily="34" charset="0"/>
              </a:rPr>
              <a:t>Enables Smart Offices</a:t>
            </a:r>
          </a:p>
          <a:p>
            <a:r>
              <a:rPr lang="en-IN" sz="2800" b="1" dirty="0"/>
              <a:t>• </a:t>
            </a:r>
            <a:r>
              <a:rPr lang="en-US" sz="2800" dirty="0">
                <a:solidFill>
                  <a:schemeClr val="tx1">
                    <a:lumMod val="95000"/>
                    <a:lumOff val="5000"/>
                  </a:schemeClr>
                </a:solidFill>
                <a:latin typeface="arial" panose="020B0604020202020204" pitchFamily="34" charset="0"/>
              </a:rPr>
              <a:t>Aids Hand-free Operation</a:t>
            </a:r>
            <a:endParaRPr lang="en-US" sz="2800" b="0" i="0" dirty="0">
              <a:solidFill>
                <a:schemeClr val="tx1">
                  <a:lumMod val="95000"/>
                  <a:lumOff val="5000"/>
                </a:schemeClr>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66D2B5-0316-4C31-B24E-A1F389DF2FEF}"/>
              </a:ext>
            </a:extLst>
          </p:cNvPr>
          <p:cNvPicPr>
            <a:picLocks noChangeAspect="1"/>
          </p:cNvPicPr>
          <p:nvPr/>
        </p:nvPicPr>
        <p:blipFill>
          <a:blip r:embed="rId3"/>
          <a:stretch>
            <a:fillRect/>
          </a:stretch>
        </p:blipFill>
        <p:spPr>
          <a:xfrm>
            <a:off x="6550089" y="2136516"/>
            <a:ext cx="5222033" cy="42445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6566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D948F6-2DDD-4EC2-8FF8-9579FFBFE7CD}"/>
              </a:ext>
            </a:extLst>
          </p:cNvPr>
          <p:cNvPicPr>
            <a:picLocks noChangeAspect="1"/>
          </p:cNvPicPr>
          <p:nvPr/>
        </p:nvPicPr>
        <p:blipFill>
          <a:blip r:embed="rId3"/>
          <a:stretch>
            <a:fillRect/>
          </a:stretch>
        </p:blipFill>
        <p:spPr>
          <a:xfrm>
            <a:off x="10691165" y="-13321"/>
            <a:ext cx="1504949" cy="942333"/>
          </a:xfrm>
          <a:prstGeom prst="rect">
            <a:avLst/>
          </a:prstGeom>
        </p:spPr>
      </p:pic>
      <p:pic>
        <p:nvPicPr>
          <p:cNvPr id="5" name="Picture 4">
            <a:extLst>
              <a:ext uri="{FF2B5EF4-FFF2-40B4-BE49-F238E27FC236}">
                <a16:creationId xmlns:a16="http://schemas.microsoft.com/office/drawing/2014/main" id="{B132CD24-1ADD-46B6-810B-541F7C0E14D9}"/>
              </a:ext>
            </a:extLst>
          </p:cNvPr>
          <p:cNvPicPr>
            <a:picLocks noChangeAspect="1"/>
          </p:cNvPicPr>
          <p:nvPr/>
        </p:nvPicPr>
        <p:blipFill>
          <a:blip r:embed="rId3"/>
          <a:stretch>
            <a:fillRect/>
          </a:stretch>
        </p:blipFill>
        <p:spPr>
          <a:xfrm>
            <a:off x="0" y="-29497"/>
            <a:ext cx="1504949" cy="942333"/>
          </a:xfrm>
          <a:prstGeom prst="rect">
            <a:avLst/>
          </a:prstGeom>
        </p:spPr>
      </p:pic>
      <p:sp>
        <p:nvSpPr>
          <p:cNvPr id="6" name="Title 1">
            <a:extLst>
              <a:ext uri="{FF2B5EF4-FFF2-40B4-BE49-F238E27FC236}">
                <a16:creationId xmlns:a16="http://schemas.microsoft.com/office/drawing/2014/main" id="{9552340A-A9B5-40F7-A49C-53CCB68F5D6B}"/>
              </a:ext>
            </a:extLst>
          </p:cNvPr>
          <p:cNvSpPr txBox="1">
            <a:spLocks noChangeArrowheads="1"/>
          </p:cNvSpPr>
          <p:nvPr/>
        </p:nvSpPr>
        <p:spPr>
          <a:xfrm>
            <a:off x="1513178" y="-29497"/>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Rectangle 6">
            <a:extLst>
              <a:ext uri="{FF2B5EF4-FFF2-40B4-BE49-F238E27FC236}">
                <a16:creationId xmlns:a16="http://schemas.microsoft.com/office/drawing/2014/main" id="{BD8050FA-578A-4DB7-8E5B-574ECE5E07B4}"/>
              </a:ext>
            </a:extLst>
          </p:cNvPr>
          <p:cNvSpPr/>
          <p:nvPr/>
        </p:nvSpPr>
        <p:spPr>
          <a:xfrm>
            <a:off x="2833915" y="217779"/>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sp>
        <p:nvSpPr>
          <p:cNvPr id="9" name="Rectangle 8">
            <a:extLst>
              <a:ext uri="{FF2B5EF4-FFF2-40B4-BE49-F238E27FC236}">
                <a16:creationId xmlns:a16="http://schemas.microsoft.com/office/drawing/2014/main" id="{ED7AE79D-66CB-4F61-B6F9-FB6AB0E384DC}"/>
              </a:ext>
            </a:extLst>
          </p:cNvPr>
          <p:cNvSpPr/>
          <p:nvPr/>
        </p:nvSpPr>
        <p:spPr>
          <a:xfrm>
            <a:off x="296649" y="996104"/>
            <a:ext cx="930338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Disad</a:t>
            </a:r>
            <a:r>
              <a:rPr lang="en-US" sz="5400" b="0" cap="none" spc="0" dirty="0">
                <a:ln w="0"/>
                <a:solidFill>
                  <a:schemeClr val="tx1"/>
                </a:solidFill>
                <a:effectLst>
                  <a:outerShdw blurRad="38100" dist="19050" dir="2700000" algn="tl" rotWithShape="0">
                    <a:schemeClr val="dk1">
                      <a:alpha val="40000"/>
                    </a:schemeClr>
                  </a:outerShdw>
                </a:effectLst>
              </a:rPr>
              <a:t>vantages of Voice Assistant</a:t>
            </a:r>
          </a:p>
        </p:txBody>
      </p:sp>
      <p:sp>
        <p:nvSpPr>
          <p:cNvPr id="10" name="Rectangle 9">
            <a:extLst>
              <a:ext uri="{FF2B5EF4-FFF2-40B4-BE49-F238E27FC236}">
                <a16:creationId xmlns:a16="http://schemas.microsoft.com/office/drawing/2014/main" id="{CD118D7D-CD4C-4777-86C3-D905EA8DA058}"/>
              </a:ext>
            </a:extLst>
          </p:cNvPr>
          <p:cNvSpPr/>
          <p:nvPr/>
        </p:nvSpPr>
        <p:spPr>
          <a:xfrm>
            <a:off x="182034" y="2374715"/>
            <a:ext cx="11823816" cy="2677656"/>
          </a:xfrm>
          <a:prstGeom prst="rect">
            <a:avLst/>
          </a:prstGeom>
        </p:spPr>
        <p:txBody>
          <a:bodyPr wrap="square">
            <a:spAutoFit/>
          </a:bodyPr>
          <a:lstStyle/>
          <a:p>
            <a:r>
              <a:rPr lang="en-IN" sz="2800" b="1" dirty="0">
                <a:latin typeface="Roman"/>
              </a:rPr>
              <a:t>•  </a:t>
            </a:r>
            <a:r>
              <a:rPr lang="en-US" sz="2800" b="1" dirty="0">
                <a:solidFill>
                  <a:srgbClr val="333333"/>
                </a:solidFill>
                <a:latin typeface="Roman"/>
              </a:rPr>
              <a:t>Smart Home Devices are Expensive</a:t>
            </a:r>
          </a:p>
          <a:p>
            <a:r>
              <a:rPr lang="en-US" sz="2800" dirty="0">
                <a:solidFill>
                  <a:srgbClr val="333333"/>
                </a:solidFill>
                <a:latin typeface="Roman"/>
              </a:rPr>
              <a:t>Smart home devices which are controlled by the virtual assistants are expensive, and not everyone can afford them. They also consume a lot of electricity. So, if you have a lot of smart home devices, you can expect to pay a higher electricity bill. When there is no electricity, you cannot use them.</a:t>
            </a:r>
          </a:p>
          <a:p>
            <a:endParaRPr lang="en-IN" sz="2800" dirty="0"/>
          </a:p>
        </p:txBody>
      </p:sp>
    </p:spTree>
    <p:extLst>
      <p:ext uri="{BB962C8B-B14F-4D97-AF65-F5344CB8AC3E}">
        <p14:creationId xmlns:p14="http://schemas.microsoft.com/office/powerpoint/2010/main" val="119994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CAC7EA-BB55-4BA1-9CDF-F2CF8EB97783}"/>
              </a:ext>
            </a:extLst>
          </p:cNvPr>
          <p:cNvPicPr>
            <a:picLocks noChangeAspect="1"/>
          </p:cNvPicPr>
          <p:nvPr/>
        </p:nvPicPr>
        <p:blipFill>
          <a:blip r:embed="rId2"/>
          <a:stretch>
            <a:fillRect/>
          </a:stretch>
        </p:blipFill>
        <p:spPr>
          <a:xfrm>
            <a:off x="10691165" y="-13321"/>
            <a:ext cx="1504949" cy="942333"/>
          </a:xfrm>
          <a:prstGeom prst="rect">
            <a:avLst/>
          </a:prstGeom>
        </p:spPr>
      </p:pic>
      <p:pic>
        <p:nvPicPr>
          <p:cNvPr id="5" name="Picture 4">
            <a:extLst>
              <a:ext uri="{FF2B5EF4-FFF2-40B4-BE49-F238E27FC236}">
                <a16:creationId xmlns:a16="http://schemas.microsoft.com/office/drawing/2014/main" id="{F4A63C5A-8335-4B71-8609-7E2FE5AF245C}"/>
              </a:ext>
            </a:extLst>
          </p:cNvPr>
          <p:cNvPicPr>
            <a:picLocks noChangeAspect="1"/>
          </p:cNvPicPr>
          <p:nvPr/>
        </p:nvPicPr>
        <p:blipFill>
          <a:blip r:embed="rId2"/>
          <a:stretch>
            <a:fillRect/>
          </a:stretch>
        </p:blipFill>
        <p:spPr>
          <a:xfrm>
            <a:off x="0" y="-29497"/>
            <a:ext cx="1504949" cy="942333"/>
          </a:xfrm>
          <a:prstGeom prst="rect">
            <a:avLst/>
          </a:prstGeom>
        </p:spPr>
      </p:pic>
      <p:sp>
        <p:nvSpPr>
          <p:cNvPr id="6" name="Title 1">
            <a:extLst>
              <a:ext uri="{FF2B5EF4-FFF2-40B4-BE49-F238E27FC236}">
                <a16:creationId xmlns:a16="http://schemas.microsoft.com/office/drawing/2014/main" id="{065CB4CF-4E9D-4144-A891-506142F35E81}"/>
              </a:ext>
            </a:extLst>
          </p:cNvPr>
          <p:cNvSpPr txBox="1">
            <a:spLocks noChangeArrowheads="1"/>
          </p:cNvSpPr>
          <p:nvPr/>
        </p:nvSpPr>
        <p:spPr>
          <a:xfrm>
            <a:off x="1504949" y="20922"/>
            <a:ext cx="9177987" cy="908720"/>
          </a:xfrm>
          <a:prstGeom prst="rect">
            <a:avLst/>
          </a:prstGeom>
          <a:solidFill>
            <a:srgbClr val="C00000"/>
          </a:solidFill>
        </p:spPr>
        <p:txBody>
          <a:bodyPr/>
          <a:lstStyle/>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Rectangle 6">
            <a:extLst>
              <a:ext uri="{FF2B5EF4-FFF2-40B4-BE49-F238E27FC236}">
                <a16:creationId xmlns:a16="http://schemas.microsoft.com/office/drawing/2014/main" id="{98C821D8-57C8-4CDD-B18E-D6A75251BD6D}"/>
              </a:ext>
            </a:extLst>
          </p:cNvPr>
          <p:cNvSpPr/>
          <p:nvPr/>
        </p:nvSpPr>
        <p:spPr>
          <a:xfrm>
            <a:off x="2425426" y="304466"/>
            <a:ext cx="6520055" cy="480131"/>
          </a:xfrm>
          <a:prstGeom prst="rect">
            <a:avLst/>
          </a:prstGeom>
        </p:spPr>
        <p:txBody>
          <a:bodyPr wrap="none">
            <a:spAutoFit/>
          </a:bodyPr>
          <a:lstStyle/>
          <a:p>
            <a:pPr lvl="0" algn="ctr">
              <a:lnSpc>
                <a:spcPct val="90000"/>
              </a:lnSpc>
              <a:spcBef>
                <a:spcPct val="0"/>
              </a:spcBef>
              <a:defRPr/>
            </a:pPr>
            <a:r>
              <a:rPr lang="en-US" altLang="zh-CN" sz="2800" b="1" dirty="0">
                <a:solidFill>
                  <a:schemeClr val="bg1"/>
                </a:solidFill>
                <a:latin typeface="Tinos"/>
              </a:rPr>
              <a:t>School of computer science &amp; engineering </a:t>
            </a:r>
          </a:p>
        </p:txBody>
      </p:sp>
      <p:sp>
        <p:nvSpPr>
          <p:cNvPr id="8" name="Rectangle 7">
            <a:extLst>
              <a:ext uri="{FF2B5EF4-FFF2-40B4-BE49-F238E27FC236}">
                <a16:creationId xmlns:a16="http://schemas.microsoft.com/office/drawing/2014/main" id="{9264C0A9-5AC6-4BAC-B7D9-A6E2D68C4015}"/>
              </a:ext>
            </a:extLst>
          </p:cNvPr>
          <p:cNvSpPr/>
          <p:nvPr/>
        </p:nvSpPr>
        <p:spPr>
          <a:xfrm>
            <a:off x="248816" y="1160709"/>
            <a:ext cx="11405120" cy="2677656"/>
          </a:xfrm>
          <a:prstGeom prst="rect">
            <a:avLst/>
          </a:prstGeom>
        </p:spPr>
        <p:txBody>
          <a:bodyPr wrap="square">
            <a:spAutoFit/>
          </a:bodyPr>
          <a:lstStyle/>
          <a:p>
            <a:r>
              <a:rPr lang="en-IN" sz="2800" b="1" dirty="0">
                <a:latin typeface="Roman"/>
              </a:rPr>
              <a:t>•  </a:t>
            </a:r>
            <a:r>
              <a:rPr lang="en-US" sz="2800" b="1" dirty="0">
                <a:solidFill>
                  <a:srgbClr val="333333"/>
                </a:solidFill>
                <a:latin typeface="Roman"/>
              </a:rPr>
              <a:t>Leads to lost concentration on the task in hand</a:t>
            </a:r>
          </a:p>
          <a:p>
            <a:r>
              <a:rPr lang="en-US" sz="2800" dirty="0">
                <a:solidFill>
                  <a:srgbClr val="333333"/>
                </a:solidFill>
                <a:latin typeface="Roman"/>
              </a:rPr>
              <a:t>Using a virtual assistant with voice recognition can cause you to lose concentration on the tasks in hand. You are giving attention to the virtual assistant when providing instructions and trying to accomplish the task in hand at the same time. When the attention is divided, you are prone to making a mistake.</a:t>
            </a:r>
            <a:endParaRPr lang="en-IN" sz="2800" dirty="0">
              <a:latin typeface="Roman"/>
            </a:endParaRPr>
          </a:p>
        </p:txBody>
      </p:sp>
      <p:sp>
        <p:nvSpPr>
          <p:cNvPr id="9" name="Rectangle 8">
            <a:extLst>
              <a:ext uri="{FF2B5EF4-FFF2-40B4-BE49-F238E27FC236}">
                <a16:creationId xmlns:a16="http://schemas.microsoft.com/office/drawing/2014/main" id="{DFEF9F82-F3AA-4C70-885F-253F339DF0E6}"/>
              </a:ext>
            </a:extLst>
          </p:cNvPr>
          <p:cNvSpPr/>
          <p:nvPr/>
        </p:nvSpPr>
        <p:spPr>
          <a:xfrm>
            <a:off x="248816" y="3712132"/>
            <a:ext cx="11694368" cy="3108543"/>
          </a:xfrm>
          <a:prstGeom prst="rect">
            <a:avLst/>
          </a:prstGeom>
        </p:spPr>
        <p:txBody>
          <a:bodyPr wrap="square">
            <a:spAutoFit/>
          </a:bodyPr>
          <a:lstStyle/>
          <a:p>
            <a:r>
              <a:rPr lang="en-IN" sz="2800" b="1" dirty="0"/>
              <a:t>•  </a:t>
            </a:r>
            <a:r>
              <a:rPr lang="en-US" sz="2800" b="1" dirty="0">
                <a:solidFill>
                  <a:srgbClr val="333333"/>
                </a:solidFill>
                <a:latin typeface="Lato"/>
              </a:rPr>
              <a:t>Privacy Concerns</a:t>
            </a:r>
            <a:br>
              <a:rPr lang="en-US" sz="2800" dirty="0"/>
            </a:br>
            <a:r>
              <a:rPr lang="en-US" sz="2800" dirty="0">
                <a:solidFill>
                  <a:srgbClr val="333333"/>
                </a:solidFill>
                <a:latin typeface="Lato"/>
              </a:rPr>
              <a:t>If you use a VUI device, your data can get tracked by the manufacturer. There have been complaints about this, for example, the Cambridge Analytica scandal claimed that Google Home and Amazon Alexa are eavesdropping on private conversations. This causes people to have worries about how their private data are being used by these manufacturers</a:t>
            </a:r>
            <a:endParaRPr lang="en-IN" sz="2800" dirty="0"/>
          </a:p>
        </p:txBody>
      </p:sp>
    </p:spTree>
    <p:extLst>
      <p:ext uri="{BB962C8B-B14F-4D97-AF65-F5344CB8AC3E}">
        <p14:creationId xmlns:p14="http://schemas.microsoft.com/office/powerpoint/2010/main" val="1782708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2002</TotalTime>
  <Words>1812</Words>
  <Application>Microsoft Office PowerPoint</Application>
  <PresentationFormat>Widescreen</PresentationFormat>
  <Paragraphs>161</Paragraphs>
  <Slides>16</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Arial</vt:lpstr>
      <vt:lpstr>Arial</vt:lpstr>
      <vt:lpstr>Calibri</vt:lpstr>
      <vt:lpstr>Calibri Light</vt:lpstr>
      <vt:lpstr>Kelsonsans</vt:lpstr>
      <vt:lpstr>Lato</vt:lpstr>
      <vt:lpstr>New Roman</vt:lpstr>
      <vt:lpstr>Roman</vt:lpstr>
      <vt:lpstr>Symbol</vt:lpstr>
      <vt:lpstr>Times New Roman</vt:lpstr>
      <vt:lpstr>Tinos</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Admin</cp:lastModifiedBy>
  <cp:revision>162</cp:revision>
  <dcterms:created xsi:type="dcterms:W3CDTF">2020-05-05T09:43:45Z</dcterms:created>
  <dcterms:modified xsi:type="dcterms:W3CDTF">2022-10-11T15:01:58Z</dcterms:modified>
</cp:coreProperties>
</file>