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9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3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2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4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6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2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0BF5-5F17-46E5-B0F1-40BB1D069EB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34F0E-B1C3-4C12-8939-5D13BBEA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圆角矩形 116"/>
          <p:cNvSpPr/>
          <p:nvPr/>
        </p:nvSpPr>
        <p:spPr>
          <a:xfrm>
            <a:off x="8458504" y="4597754"/>
            <a:ext cx="1497640" cy="2140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09734" y="3713584"/>
            <a:ext cx="1536441" cy="2009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76196" y="6102220"/>
            <a:ext cx="1324948" cy="4665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USB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TypeC</a:t>
            </a:r>
            <a:r>
              <a:rPr lang="en-US" altLang="zh-CN" sz="900" dirty="0" smtClean="0">
                <a:solidFill>
                  <a:schemeClr val="tx1"/>
                </a:solidFill>
              </a:rPr>
              <a:t> Converter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44469" y="1225421"/>
            <a:ext cx="2707514" cy="44973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51138" y="5645021"/>
            <a:ext cx="615820" cy="1555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USB host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4383832" y="5645021"/>
            <a:ext cx="724678" cy="1555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USB </a:t>
            </a:r>
            <a:r>
              <a:rPr lang="en-US" altLang="zh-CN" sz="800" dirty="0" err="1" smtClean="0"/>
              <a:t>TypeC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2306216" y="6217297"/>
            <a:ext cx="139960" cy="29350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dirty="0" smtClean="0"/>
              <a:t>USB</a:t>
            </a:r>
            <a:endParaRPr lang="zh-CN" altLang="en-US" sz="800" dirty="0"/>
          </a:p>
        </p:txBody>
      </p:sp>
      <p:sp>
        <p:nvSpPr>
          <p:cNvPr id="11" name="矩形 10"/>
          <p:cNvSpPr/>
          <p:nvPr/>
        </p:nvSpPr>
        <p:spPr>
          <a:xfrm>
            <a:off x="1325725" y="3635829"/>
            <a:ext cx="695908" cy="1555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USB DC</a:t>
            </a:r>
            <a:endParaRPr lang="zh-CN" altLang="en-US" sz="800" dirty="0"/>
          </a:p>
        </p:txBody>
      </p:sp>
      <p:sp>
        <p:nvSpPr>
          <p:cNvPr id="12" name="矩形 11"/>
          <p:cNvSpPr/>
          <p:nvPr/>
        </p:nvSpPr>
        <p:spPr>
          <a:xfrm>
            <a:off x="3631164" y="6217296"/>
            <a:ext cx="139960" cy="29350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dirty="0" smtClean="0"/>
              <a:t>USB</a:t>
            </a:r>
            <a:endParaRPr lang="zh-CN" altLang="en-US" sz="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369984" y="2976956"/>
            <a:ext cx="62748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516808" y="2886023"/>
            <a:ext cx="313742" cy="573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直角双向箭头 16"/>
          <p:cNvSpPr/>
          <p:nvPr/>
        </p:nvSpPr>
        <p:spPr>
          <a:xfrm rot="5400000">
            <a:off x="1513809" y="5737388"/>
            <a:ext cx="729262" cy="855551"/>
          </a:xfrm>
          <a:prstGeom prst="leftUpArrow">
            <a:avLst>
              <a:gd name="adj1" fmla="val 15572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双向箭头 17"/>
          <p:cNvSpPr/>
          <p:nvPr/>
        </p:nvSpPr>
        <p:spPr>
          <a:xfrm>
            <a:off x="3771124" y="5800532"/>
            <a:ext cx="1184988" cy="729264"/>
          </a:xfrm>
          <a:prstGeom prst="leftUpArrow">
            <a:avLst>
              <a:gd name="adj1" fmla="val 15572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684421" y="2318084"/>
            <a:ext cx="13750" cy="567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32015" y="2412846"/>
            <a:ext cx="4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5V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11" idx="0"/>
          </p:cNvCxnSpPr>
          <p:nvPr/>
        </p:nvCxnSpPr>
        <p:spPr>
          <a:xfrm flipV="1">
            <a:off x="1673679" y="2978310"/>
            <a:ext cx="0" cy="65751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0655" y="5225145"/>
            <a:ext cx="1083701" cy="22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USB Driver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3734791" y="5225145"/>
            <a:ext cx="2184745" cy="22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USB Driver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120655" y="4362125"/>
            <a:ext cx="1083701" cy="6279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FW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734792" y="4226603"/>
            <a:ext cx="2184744" cy="72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Android </a:t>
            </a:r>
            <a:r>
              <a:rPr lang="en-US" altLang="zh-CN" sz="1400" dirty="0" err="1" smtClean="0"/>
              <a:t>Framwork</a:t>
            </a:r>
            <a:endParaRPr lang="en-US" altLang="zh-CN" sz="1400" dirty="0" smtClean="0"/>
          </a:p>
        </p:txBody>
      </p:sp>
      <p:sp>
        <p:nvSpPr>
          <p:cNvPr id="33" name="矩形 32"/>
          <p:cNvSpPr/>
          <p:nvPr/>
        </p:nvSpPr>
        <p:spPr>
          <a:xfrm>
            <a:off x="3724069" y="3646634"/>
            <a:ext cx="2195467" cy="3625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Management APP</a:t>
            </a:r>
            <a:endParaRPr lang="zh-CN" altLang="en-US" sz="1400" dirty="0"/>
          </a:p>
        </p:txBody>
      </p:sp>
      <p:sp>
        <p:nvSpPr>
          <p:cNvPr id="34" name="流程图: 过程 33"/>
          <p:cNvSpPr/>
          <p:nvPr/>
        </p:nvSpPr>
        <p:spPr>
          <a:xfrm>
            <a:off x="3734791" y="2021305"/>
            <a:ext cx="2184745" cy="1409414"/>
          </a:xfrm>
          <a:prstGeom prst="flowChartProcess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877605" y="2165684"/>
            <a:ext cx="540373" cy="4950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app1</a:t>
            </a:r>
            <a:endParaRPr lang="zh-CN" altLang="en-US" sz="800" dirty="0"/>
          </a:p>
        </p:txBody>
      </p:sp>
      <p:sp>
        <p:nvSpPr>
          <p:cNvPr id="37" name="圆角矩形 36"/>
          <p:cNvSpPr/>
          <p:nvPr/>
        </p:nvSpPr>
        <p:spPr>
          <a:xfrm>
            <a:off x="4573563" y="2160337"/>
            <a:ext cx="504624" cy="4950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app2</a:t>
            </a:r>
            <a:endParaRPr lang="zh-CN" altLang="en-US" sz="800" dirty="0"/>
          </a:p>
        </p:txBody>
      </p:sp>
      <p:sp>
        <p:nvSpPr>
          <p:cNvPr id="38" name="圆角矩形 37"/>
          <p:cNvSpPr/>
          <p:nvPr/>
        </p:nvSpPr>
        <p:spPr>
          <a:xfrm>
            <a:off x="5281535" y="2160337"/>
            <a:ext cx="527997" cy="4950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app3</a:t>
            </a:r>
            <a:endParaRPr lang="zh-CN" altLang="en-US" sz="800" dirty="0"/>
          </a:p>
        </p:txBody>
      </p:sp>
      <p:sp>
        <p:nvSpPr>
          <p:cNvPr id="39" name="圆角矩形 38"/>
          <p:cNvSpPr/>
          <p:nvPr/>
        </p:nvSpPr>
        <p:spPr>
          <a:xfrm>
            <a:off x="3877604" y="2832114"/>
            <a:ext cx="540374" cy="4950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app4</a:t>
            </a:r>
            <a:endParaRPr lang="zh-CN" altLang="en-US" sz="800" dirty="0"/>
          </a:p>
        </p:txBody>
      </p:sp>
      <p:sp>
        <p:nvSpPr>
          <p:cNvPr id="40" name="圆角矩形 39"/>
          <p:cNvSpPr/>
          <p:nvPr/>
        </p:nvSpPr>
        <p:spPr>
          <a:xfrm>
            <a:off x="4573563" y="2840901"/>
            <a:ext cx="504624" cy="4950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app5</a:t>
            </a:r>
            <a:endParaRPr lang="zh-CN" altLang="en-US" sz="800" dirty="0"/>
          </a:p>
        </p:txBody>
      </p:sp>
      <p:sp>
        <p:nvSpPr>
          <p:cNvPr id="41" name="圆角矩形 40"/>
          <p:cNvSpPr/>
          <p:nvPr/>
        </p:nvSpPr>
        <p:spPr>
          <a:xfrm>
            <a:off x="5281536" y="2832114"/>
            <a:ext cx="527997" cy="4950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app6</a:t>
            </a:r>
            <a:endParaRPr lang="zh-CN" altLang="en-US" sz="8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222434" y="1797761"/>
            <a:ext cx="133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App Group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48"/>
          <p:cNvCxnSpPr>
            <a:stCxn id="31" idx="2"/>
            <a:endCxn id="29" idx="0"/>
          </p:cNvCxnSpPr>
          <p:nvPr/>
        </p:nvCxnSpPr>
        <p:spPr>
          <a:xfrm>
            <a:off x="1662506" y="4990077"/>
            <a:ext cx="0" cy="235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9" idx="2"/>
            <a:endCxn id="7" idx="0"/>
          </p:cNvCxnSpPr>
          <p:nvPr/>
        </p:nvCxnSpPr>
        <p:spPr>
          <a:xfrm flipH="1">
            <a:off x="1659048" y="5452026"/>
            <a:ext cx="3458" cy="192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8" idx="0"/>
          </p:cNvCxnSpPr>
          <p:nvPr/>
        </p:nvCxnSpPr>
        <p:spPr>
          <a:xfrm>
            <a:off x="4746171" y="5452026"/>
            <a:ext cx="0" cy="192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746171" y="4990077"/>
            <a:ext cx="0" cy="235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746171" y="3991535"/>
            <a:ext cx="0" cy="235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742733" y="3430719"/>
            <a:ext cx="3438" cy="215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云形 67"/>
          <p:cNvSpPr/>
          <p:nvPr/>
        </p:nvSpPr>
        <p:spPr>
          <a:xfrm>
            <a:off x="6934004" y="199380"/>
            <a:ext cx="1467476" cy="6774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226502" y="969402"/>
            <a:ext cx="955651" cy="68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305908" y="969402"/>
            <a:ext cx="350634" cy="82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>
            <a:off x="9384631" y="1797761"/>
            <a:ext cx="63939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0" idx="2"/>
          </p:cNvCxnSpPr>
          <p:nvPr/>
        </p:nvCxnSpPr>
        <p:spPr>
          <a:xfrm flipH="1">
            <a:off x="9700890" y="1650045"/>
            <a:ext cx="3438" cy="1477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33" idx="3"/>
            <a:endCxn id="68" idx="2"/>
          </p:cNvCxnSpPr>
          <p:nvPr/>
        </p:nvCxnSpPr>
        <p:spPr>
          <a:xfrm flipV="1">
            <a:off x="5919536" y="538121"/>
            <a:ext cx="1019020" cy="3289805"/>
          </a:xfrm>
          <a:prstGeom prst="curved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68" idx="0"/>
            <a:endCxn id="70" idx="1"/>
          </p:cNvCxnSpPr>
          <p:nvPr/>
        </p:nvCxnSpPr>
        <p:spPr>
          <a:xfrm>
            <a:off x="8400257" y="538121"/>
            <a:ext cx="826245" cy="771603"/>
          </a:xfrm>
          <a:prstGeom prst="curved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9207324" y="538120"/>
            <a:ext cx="145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Cloud Server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7192922" y="353454"/>
            <a:ext cx="105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Internet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8490857" y="1982427"/>
            <a:ext cx="735645" cy="67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9749017" y="1982427"/>
            <a:ext cx="6875" cy="67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0268095" y="1982427"/>
            <a:ext cx="721895" cy="63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多文档 102"/>
          <p:cNvSpPr/>
          <p:nvPr/>
        </p:nvSpPr>
        <p:spPr>
          <a:xfrm>
            <a:off x="7933967" y="2782178"/>
            <a:ext cx="783771" cy="553737"/>
          </a:xfrm>
          <a:prstGeom prst="flowChartMulti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磁盘 103"/>
          <p:cNvSpPr/>
          <p:nvPr/>
        </p:nvSpPr>
        <p:spPr>
          <a:xfrm>
            <a:off x="9226502" y="2782178"/>
            <a:ext cx="1079406" cy="55373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闪电形 104"/>
          <p:cNvSpPr/>
          <p:nvPr/>
        </p:nvSpPr>
        <p:spPr>
          <a:xfrm>
            <a:off x="1264744" y="3045029"/>
            <a:ext cx="281351" cy="38569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竖卷形 108"/>
          <p:cNvSpPr/>
          <p:nvPr/>
        </p:nvSpPr>
        <p:spPr>
          <a:xfrm>
            <a:off x="10814672" y="2718437"/>
            <a:ext cx="790648" cy="681218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7664578" y="3327128"/>
            <a:ext cx="145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 script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9298690" y="3340982"/>
            <a:ext cx="96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UserDB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0741335" y="3340982"/>
            <a:ext cx="145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Maintenance</a:t>
            </a:r>
          </a:p>
          <a:p>
            <a:r>
              <a:rPr lang="en-US" altLang="zh-CN" dirty="0" err="1" smtClean="0"/>
              <a:t>WebPage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939483" y="1334988"/>
            <a:ext cx="190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Android Phone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247127" y="3817428"/>
            <a:ext cx="9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STM32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8661785" y="5389742"/>
            <a:ext cx="1150555" cy="452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APP script Maker</a:t>
            </a:r>
            <a:endParaRPr lang="zh-CN" altLang="en-US" sz="1400" dirty="0"/>
          </a:p>
        </p:txBody>
      </p:sp>
      <p:cxnSp>
        <p:nvCxnSpPr>
          <p:cNvPr id="118" name="曲线连接符 117"/>
          <p:cNvCxnSpPr>
            <a:stCxn id="116" idx="1"/>
            <a:endCxn id="68" idx="1"/>
          </p:cNvCxnSpPr>
          <p:nvPr/>
        </p:nvCxnSpPr>
        <p:spPr>
          <a:xfrm rot="10800000">
            <a:off x="7667743" y="876141"/>
            <a:ext cx="994043" cy="4739622"/>
          </a:xfrm>
          <a:prstGeom prst="curved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8382083" y="4718180"/>
            <a:ext cx="190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Android Phone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177932" y="168788"/>
            <a:ext cx="27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764" y="708144"/>
            <a:ext cx="10821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系统成本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STM32 </a:t>
            </a:r>
            <a:r>
              <a:rPr lang="zh-CN" altLang="en-US" dirty="0" smtClean="0"/>
              <a:t>单片机</a:t>
            </a:r>
            <a:r>
              <a:rPr lang="en-US" altLang="zh-CN" dirty="0" smtClean="0"/>
              <a:t>+ USB OTG +USB DC</a:t>
            </a:r>
          </a:p>
          <a:p>
            <a:r>
              <a:rPr lang="en-US" altLang="zh-CN" dirty="0" smtClean="0"/>
              <a:t>USB</a:t>
            </a:r>
            <a:r>
              <a:rPr lang="zh-CN" altLang="en-US" dirty="0" smtClean="0"/>
              <a:t>转接器（</a:t>
            </a:r>
            <a:r>
              <a:rPr lang="en-US" altLang="zh-CN" dirty="0" smtClean="0"/>
              <a:t>USB to </a:t>
            </a:r>
            <a:r>
              <a:rPr lang="en-US" altLang="zh-CN" dirty="0" err="1" smtClean="0"/>
              <a:t>TypeC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USB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 err="1" smtClean="0"/>
              <a:t>CloudServer</a:t>
            </a:r>
            <a:r>
              <a:rPr lang="zh-CN" altLang="en-US" dirty="0" smtClean="0"/>
              <a:t>租赁费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电源管理？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hub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66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764" y="708144"/>
            <a:ext cx="1082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UseCase1:</a:t>
            </a:r>
            <a:r>
              <a:rPr lang="zh-CN" altLang="en-US" dirty="0" smtClean="0"/>
              <a:t>一般用户登录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权限认证 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系统运行环境检查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系统运行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系统中断或结束，暂停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91" y="2300895"/>
            <a:ext cx="1082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UseCase2:</a:t>
            </a:r>
            <a:r>
              <a:rPr lang="zh-CN" altLang="en-US" dirty="0" smtClean="0"/>
              <a:t>管理员登录后台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增删改查用户，增删改查用户权限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8764" y="3893647"/>
            <a:ext cx="1082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UseCase3:</a:t>
            </a:r>
            <a:r>
              <a:rPr lang="zh-CN" altLang="en-US" dirty="0" smtClean="0"/>
              <a:t>运维员录制脚本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更新应用组，更新脚本库</a:t>
            </a:r>
          </a:p>
        </p:txBody>
      </p:sp>
    </p:spTree>
    <p:extLst>
      <p:ext uri="{BB962C8B-B14F-4D97-AF65-F5344CB8AC3E}">
        <p14:creationId xmlns:p14="http://schemas.microsoft.com/office/powerpoint/2010/main" val="31182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128</Words>
  <Application>Microsoft Office PowerPoint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ZhangJiran</dc:creator>
  <cp:lastModifiedBy>ZhangJiran</cp:lastModifiedBy>
  <cp:revision>22</cp:revision>
  <dcterms:created xsi:type="dcterms:W3CDTF">2023-09-11T06:54:27Z</dcterms:created>
  <dcterms:modified xsi:type="dcterms:W3CDTF">2023-09-11T10:14:49Z</dcterms:modified>
</cp:coreProperties>
</file>