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982745"/>
          </a:xfrm>
        </p:spPr>
        <p:txBody>
          <a:bodyPr/>
          <a:lstStyle/>
          <a:p>
            <a:r>
              <a:rPr dirty="0"/>
              <a:t>Job Swift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AI for better job recommendations.</a:t>
            </a:r>
          </a:p>
          <a:p>
            <a:r>
              <a:t>- Expand to more countries and languages.</a:t>
            </a:r>
          </a:p>
          <a:p>
            <a:r>
              <a:t>- Improve the mobile app for a better 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Job Swift makes job searching and hiring easier for everyone.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Job Swift?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Job Swift is a website that helps people find jobs and helps companies find employees easily.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Job Matching: Finds jobs that fit your skills.</a:t>
            </a:r>
          </a:p>
          <a:p>
            <a:r>
              <a:t>- Profile Creation: Add your details and work experience.</a:t>
            </a:r>
          </a:p>
          <a:p>
            <a:r>
              <a:t>- Job Alerts: Get updates about new jobs.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Job Seekers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Saves Time: Apply for jobs quickly.</a:t>
            </a:r>
          </a:p>
          <a:p>
            <a:r>
              <a:t>- Resume &amp; Interview Help: Get tips for job success.</a:t>
            </a:r>
          </a:p>
          <a:p>
            <a:r>
              <a:t>- Application Tracking: See your job application progress.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Employers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 Candidates Faster: Smart filters help choose the best people.</a:t>
            </a:r>
          </a:p>
          <a:p>
            <a:r>
              <a:t>- Easy Job Posting: Manage job listings in one place.</a:t>
            </a:r>
          </a:p>
          <a:p>
            <a:r>
              <a:t>- Reports &amp; Insights: See hiring trends and improve hiring.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User-Friendly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and easy to use.</a:t>
            </a:r>
          </a:p>
          <a:p>
            <a:r>
              <a:t>- Works on mobile and computer.</a:t>
            </a:r>
          </a:p>
          <a:p>
            <a:r>
              <a:t>- Updated regularly for a better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Many people got jobs through Job Swift.</a:t>
            </a:r>
          </a:p>
          <a:p>
            <a:r>
              <a:t>- Companies hired faster and found better employees.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Swift &amp; Work-from-Home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Special section for remote jobs.</a:t>
            </a:r>
          </a:p>
          <a:p>
            <a:r>
              <a:t>- Supports flexible work options.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&amp;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Connect with other job seekers and employers.</a:t>
            </a:r>
          </a:p>
          <a:p>
            <a:r>
              <a:t>- Join online events to learn and grow.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Job Swift</vt:lpstr>
      <vt:lpstr>What is Job Swift?</vt:lpstr>
      <vt:lpstr>Main Features</vt:lpstr>
      <vt:lpstr>For Job Seekers</vt:lpstr>
      <vt:lpstr>For Employers</vt:lpstr>
      <vt:lpstr>User-Friendly Design</vt:lpstr>
      <vt:lpstr>Success Stories</vt:lpstr>
      <vt:lpstr>Job Swift &amp; Work-from-Home Jobs</vt:lpstr>
      <vt:lpstr>Networking &amp; Community</vt:lpstr>
      <vt:lpstr>Future Plans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Swift</dc:title>
  <dc:subject/>
  <dc:creator/>
  <cp:keywords/>
  <dc:description>generated using python-pptx</dc:description>
  <cp:lastModifiedBy>PONAGANTI VYSHNAVI</cp:lastModifiedBy>
  <cp:revision>2</cp:revision>
  <dcterms:created xsi:type="dcterms:W3CDTF">2013-01-27T09:14:16Z</dcterms:created>
  <dcterms:modified xsi:type="dcterms:W3CDTF">2025-02-14T11:01:18Z</dcterms:modified>
  <cp:category/>
</cp:coreProperties>
</file>