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8" r:id="rId1"/>
    <p:sldMasterId id="2147483760" r:id="rId2"/>
    <p:sldMasterId id="2147483772" r:id="rId3"/>
    <p:sldMasterId id="2147483784" r:id="rId4"/>
    <p:sldMasterId id="2147483796" r:id="rId5"/>
    <p:sldMasterId id="2147483808" r:id="rId6"/>
  </p:sldMasterIdLst>
  <p:notesMasterIdLst>
    <p:notesMasterId r:id="rId57"/>
  </p:notesMasterIdLst>
  <p:handoutMasterIdLst>
    <p:handoutMasterId r:id="rId58"/>
  </p:handoutMasterIdLst>
  <p:sldIdLst>
    <p:sldId id="349" r:id="rId7"/>
    <p:sldId id="258" r:id="rId8"/>
    <p:sldId id="302" r:id="rId9"/>
    <p:sldId id="354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375" r:id="rId29"/>
    <p:sldId id="376" r:id="rId30"/>
    <p:sldId id="377" r:id="rId31"/>
    <p:sldId id="335" r:id="rId32"/>
    <p:sldId id="378" r:id="rId33"/>
    <p:sldId id="379" r:id="rId34"/>
    <p:sldId id="380" r:id="rId35"/>
    <p:sldId id="381" r:id="rId36"/>
    <p:sldId id="382" r:id="rId37"/>
    <p:sldId id="383" r:id="rId38"/>
    <p:sldId id="384" r:id="rId39"/>
    <p:sldId id="337" r:id="rId40"/>
    <p:sldId id="385" r:id="rId41"/>
    <p:sldId id="386" r:id="rId42"/>
    <p:sldId id="387" r:id="rId43"/>
    <p:sldId id="388" r:id="rId44"/>
    <p:sldId id="389" r:id="rId45"/>
    <p:sldId id="390" r:id="rId46"/>
    <p:sldId id="391" r:id="rId47"/>
    <p:sldId id="392" r:id="rId48"/>
    <p:sldId id="393" r:id="rId49"/>
    <p:sldId id="394" r:id="rId50"/>
    <p:sldId id="395" r:id="rId51"/>
    <p:sldId id="396" r:id="rId52"/>
    <p:sldId id="397" r:id="rId53"/>
    <p:sldId id="398" r:id="rId54"/>
    <p:sldId id="399" r:id="rId55"/>
    <p:sldId id="331" r:id="rId56"/>
  </p:sldIdLst>
  <p:sldSz cx="9144000" cy="6858000" type="screen4x3"/>
  <p:notesSz cx="6781800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 baseline="300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 baseline="300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 baseline="300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 baseline="300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24" autoAdjust="0"/>
    <p:restoredTop sz="95205" autoAdjust="0"/>
  </p:normalViewPr>
  <p:slideViewPr>
    <p:cSldViewPr>
      <p:cViewPr varScale="1">
        <p:scale>
          <a:sx n="84" d="100"/>
          <a:sy n="84" d="100"/>
        </p:scale>
        <p:origin x="303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1332" y="-108"/>
      </p:cViewPr>
      <p:guideLst>
        <p:guide orient="horz" pos="3126"/>
        <p:guide pos="21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61" Type="http://schemas.openxmlformats.org/officeDocument/2006/relationships/theme" Target="theme/theme1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presProps" Target="pres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gif"/><Relationship Id="rId4" Type="http://schemas.openxmlformats.org/officeDocument/2006/relationships/image" Target="../media/image7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21.wmf"/><Relationship Id="rId1" Type="http://schemas.openxmlformats.org/officeDocument/2006/relationships/image" Target="../media/image73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Relationship Id="rId9" Type="http://schemas.openxmlformats.org/officeDocument/2006/relationships/image" Target="../media/image8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7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image" Target="../media/image107.wmf"/><Relationship Id="rId7" Type="http://schemas.openxmlformats.org/officeDocument/2006/relationships/image" Target="../media/image111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Relationship Id="rId9" Type="http://schemas.openxmlformats.org/officeDocument/2006/relationships/image" Target="../media/image11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4" Type="http://schemas.openxmlformats.org/officeDocument/2006/relationships/image" Target="../media/image11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4" Type="http://schemas.openxmlformats.org/officeDocument/2006/relationships/image" Target="../media/image12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7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4" Type="http://schemas.openxmlformats.org/officeDocument/2006/relationships/image" Target="../media/image132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image" Target="../media/image146.wmf"/><Relationship Id="rId7" Type="http://schemas.openxmlformats.org/officeDocument/2006/relationships/image" Target="../media/image150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6" Type="http://schemas.openxmlformats.org/officeDocument/2006/relationships/image" Target="../media/image149.wmf"/><Relationship Id="rId5" Type="http://schemas.openxmlformats.org/officeDocument/2006/relationships/image" Target="../media/image148.wmf"/><Relationship Id="rId4" Type="http://schemas.openxmlformats.org/officeDocument/2006/relationships/image" Target="../media/image147.wmf"/><Relationship Id="rId9" Type="http://schemas.openxmlformats.org/officeDocument/2006/relationships/image" Target="../media/image152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3" Type="http://schemas.openxmlformats.org/officeDocument/2006/relationships/image" Target="../media/image155.wmf"/><Relationship Id="rId7" Type="http://schemas.openxmlformats.org/officeDocument/2006/relationships/image" Target="../media/image159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6" Type="http://schemas.openxmlformats.org/officeDocument/2006/relationships/image" Target="../media/image158.wmf"/><Relationship Id="rId5" Type="http://schemas.openxmlformats.org/officeDocument/2006/relationships/image" Target="../media/image157.wmf"/><Relationship Id="rId10" Type="http://schemas.openxmlformats.org/officeDocument/2006/relationships/image" Target="../media/image162.wmf"/><Relationship Id="rId4" Type="http://schemas.openxmlformats.org/officeDocument/2006/relationships/image" Target="../media/image156.wmf"/><Relationship Id="rId9" Type="http://schemas.openxmlformats.org/officeDocument/2006/relationships/image" Target="../media/image161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3" Type="http://schemas.openxmlformats.org/officeDocument/2006/relationships/image" Target="../media/image165.wmf"/><Relationship Id="rId7" Type="http://schemas.openxmlformats.org/officeDocument/2006/relationships/image" Target="../media/image169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6" Type="http://schemas.openxmlformats.org/officeDocument/2006/relationships/image" Target="../media/image168.wmf"/><Relationship Id="rId5" Type="http://schemas.openxmlformats.org/officeDocument/2006/relationships/image" Target="../media/image167.wmf"/><Relationship Id="rId4" Type="http://schemas.openxmlformats.org/officeDocument/2006/relationships/image" Target="../media/image166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3" Type="http://schemas.openxmlformats.org/officeDocument/2006/relationships/image" Target="../media/image173.wmf"/><Relationship Id="rId7" Type="http://schemas.openxmlformats.org/officeDocument/2006/relationships/image" Target="../media/image177.wmf"/><Relationship Id="rId12" Type="http://schemas.openxmlformats.org/officeDocument/2006/relationships/image" Target="../media/image182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Relationship Id="rId6" Type="http://schemas.openxmlformats.org/officeDocument/2006/relationships/image" Target="../media/image176.wmf"/><Relationship Id="rId11" Type="http://schemas.openxmlformats.org/officeDocument/2006/relationships/image" Target="../media/image181.wmf"/><Relationship Id="rId5" Type="http://schemas.openxmlformats.org/officeDocument/2006/relationships/image" Target="../media/image175.wmf"/><Relationship Id="rId10" Type="http://schemas.openxmlformats.org/officeDocument/2006/relationships/image" Target="../media/image180.wmf"/><Relationship Id="rId4" Type="http://schemas.openxmlformats.org/officeDocument/2006/relationships/image" Target="../media/image174.wmf"/><Relationship Id="rId9" Type="http://schemas.openxmlformats.org/officeDocument/2006/relationships/image" Target="../media/image179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4.wmf"/><Relationship Id="rId1" Type="http://schemas.openxmlformats.org/officeDocument/2006/relationships/image" Target="../media/image183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wmf"/><Relationship Id="rId7" Type="http://schemas.openxmlformats.org/officeDocument/2006/relationships/image" Target="../media/image192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Relationship Id="rId6" Type="http://schemas.openxmlformats.org/officeDocument/2006/relationships/image" Target="../media/image191.wmf"/><Relationship Id="rId5" Type="http://schemas.openxmlformats.org/officeDocument/2006/relationships/image" Target="../media/image190.wmf"/><Relationship Id="rId4" Type="http://schemas.openxmlformats.org/officeDocument/2006/relationships/image" Target="../media/image189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w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Relationship Id="rId5" Type="http://schemas.openxmlformats.org/officeDocument/2006/relationships/image" Target="../media/image197.wmf"/><Relationship Id="rId4" Type="http://schemas.openxmlformats.org/officeDocument/2006/relationships/image" Target="../media/image196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3" Type="http://schemas.openxmlformats.org/officeDocument/2006/relationships/image" Target="../media/image200.wmf"/><Relationship Id="rId7" Type="http://schemas.openxmlformats.org/officeDocument/2006/relationships/image" Target="../media/image204.wmf"/><Relationship Id="rId2" Type="http://schemas.openxmlformats.org/officeDocument/2006/relationships/image" Target="../media/image199.wmf"/><Relationship Id="rId1" Type="http://schemas.openxmlformats.org/officeDocument/2006/relationships/image" Target="../media/image198.wmf"/><Relationship Id="rId6" Type="http://schemas.openxmlformats.org/officeDocument/2006/relationships/image" Target="../media/image203.wmf"/><Relationship Id="rId11" Type="http://schemas.openxmlformats.org/officeDocument/2006/relationships/image" Target="../media/image208.wmf"/><Relationship Id="rId5" Type="http://schemas.openxmlformats.org/officeDocument/2006/relationships/image" Target="../media/image202.wmf"/><Relationship Id="rId10" Type="http://schemas.openxmlformats.org/officeDocument/2006/relationships/image" Target="../media/image207.wmf"/><Relationship Id="rId4" Type="http://schemas.openxmlformats.org/officeDocument/2006/relationships/image" Target="../media/image201.wmf"/><Relationship Id="rId9" Type="http://schemas.openxmlformats.org/officeDocument/2006/relationships/image" Target="../media/image206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wmf"/><Relationship Id="rId3" Type="http://schemas.openxmlformats.org/officeDocument/2006/relationships/image" Target="../media/image211.wmf"/><Relationship Id="rId7" Type="http://schemas.openxmlformats.org/officeDocument/2006/relationships/image" Target="../media/image215.wmf"/><Relationship Id="rId12" Type="http://schemas.openxmlformats.org/officeDocument/2006/relationships/image" Target="../media/image220.wmf"/><Relationship Id="rId2" Type="http://schemas.openxmlformats.org/officeDocument/2006/relationships/image" Target="../media/image210.wmf"/><Relationship Id="rId1" Type="http://schemas.openxmlformats.org/officeDocument/2006/relationships/image" Target="../media/image209.wmf"/><Relationship Id="rId6" Type="http://schemas.openxmlformats.org/officeDocument/2006/relationships/image" Target="../media/image214.wmf"/><Relationship Id="rId11" Type="http://schemas.openxmlformats.org/officeDocument/2006/relationships/image" Target="../media/image219.wmf"/><Relationship Id="rId5" Type="http://schemas.openxmlformats.org/officeDocument/2006/relationships/image" Target="../media/image213.wmf"/><Relationship Id="rId10" Type="http://schemas.openxmlformats.org/officeDocument/2006/relationships/image" Target="../media/image218.wmf"/><Relationship Id="rId4" Type="http://schemas.openxmlformats.org/officeDocument/2006/relationships/image" Target="../media/image212.wmf"/><Relationship Id="rId9" Type="http://schemas.openxmlformats.org/officeDocument/2006/relationships/image" Target="../media/image217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wmf"/><Relationship Id="rId2" Type="http://schemas.openxmlformats.org/officeDocument/2006/relationships/image" Target="../media/image222.wmf"/><Relationship Id="rId1" Type="http://schemas.openxmlformats.org/officeDocument/2006/relationships/image" Target="../media/image221.wmf"/><Relationship Id="rId6" Type="http://schemas.openxmlformats.org/officeDocument/2006/relationships/image" Target="../media/image226.wmf"/><Relationship Id="rId5" Type="http://schemas.openxmlformats.org/officeDocument/2006/relationships/image" Target="../media/image225.wmf"/><Relationship Id="rId4" Type="http://schemas.openxmlformats.org/officeDocument/2006/relationships/image" Target="../media/image22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10" Type="http://schemas.openxmlformats.org/officeDocument/2006/relationships/image" Target="../media/image32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image" Target="../media/image45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12" Type="http://schemas.openxmlformats.org/officeDocument/2006/relationships/image" Target="../media/image44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11" Type="http://schemas.openxmlformats.org/officeDocument/2006/relationships/image" Target="../media/image43.wmf"/><Relationship Id="rId5" Type="http://schemas.openxmlformats.org/officeDocument/2006/relationships/image" Target="../media/image37.wmf"/><Relationship Id="rId10" Type="http://schemas.openxmlformats.org/officeDocument/2006/relationships/image" Target="../media/image42.wmf"/><Relationship Id="rId4" Type="http://schemas.openxmlformats.org/officeDocument/2006/relationships/image" Target="../media/image36.wmf"/><Relationship Id="rId9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21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9" Type="http://schemas.openxmlformats.org/officeDocument/2006/relationships/image" Target="../media/image53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10" Type="http://schemas.openxmlformats.org/officeDocument/2006/relationships/image" Target="../media/image63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384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28163"/>
            <a:ext cx="29384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pPr>
              <a:defRPr/>
            </a:pPr>
            <a:fld id="{2686F338-7F8C-4FFD-BD70-B288F20917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70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963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4875"/>
            <a:ext cx="54260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384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8163"/>
            <a:ext cx="29384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pPr>
              <a:defRPr/>
            </a:pPr>
            <a:fld id="{672DC258-5BEB-4776-BAE8-D8F3CCCE76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3801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2DC258-5BEB-4776-BAE8-D8F3CCCE76BB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1704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2DC258-5BEB-4776-BAE8-D8F3CCCE76BB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9442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对于每一类，必须存在一条分界线能够把该类与其他类区别开来。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2DC258-5BEB-4776-BAE8-D8F3CCCE76BB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7975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/>
              <a:t>中要求每一类都可以和其他类线性可分，这个要求比较高，例如。。。。此时我们发现类别之间两两线性可分，此时我们可以使用这种方法。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2DC258-5BEB-4776-BAE8-D8F3CCCE76BB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9831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在该特例中，三条判决直线共点。为什么？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2DC258-5BEB-4776-BAE8-D8F3CCCE76BB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0673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>
                <a:gd name="T0" fmla="*/ 744 w 2515"/>
                <a:gd name="T1" fmla="*/ 1669 h 1970"/>
                <a:gd name="T2" fmla="*/ 852 w 2515"/>
                <a:gd name="T3" fmla="*/ 1400 h 1970"/>
                <a:gd name="T4" fmla="*/ 876 w 2515"/>
                <a:gd name="T5" fmla="*/ 1171 h 1970"/>
                <a:gd name="T6" fmla="*/ 979 w 2515"/>
                <a:gd name="T7" fmla="*/ 1370 h 1970"/>
                <a:gd name="T8" fmla="*/ 1231 w 2515"/>
                <a:gd name="T9" fmla="*/ 1621 h 1970"/>
                <a:gd name="T10" fmla="*/ 1471 w 2515"/>
                <a:gd name="T11" fmla="*/ 1693 h 1970"/>
                <a:gd name="T12" fmla="*/ 1819 w 2515"/>
                <a:gd name="T13" fmla="*/ 1678 h 1970"/>
                <a:gd name="T14" fmla="*/ 1893 w 2515"/>
                <a:gd name="T15" fmla="*/ 1513 h 1970"/>
                <a:gd name="T16" fmla="*/ 1874 w 2515"/>
                <a:gd name="T17" fmla="*/ 1285 h 1970"/>
                <a:gd name="T18" fmla="*/ 1783 w 2515"/>
                <a:gd name="T19" fmla="*/ 967 h 1970"/>
                <a:gd name="T20" fmla="*/ 1289 w 2515"/>
                <a:gd name="T21" fmla="*/ 873 h 1970"/>
                <a:gd name="T22" fmla="*/ 1549 w 2515"/>
                <a:gd name="T23" fmla="*/ 745 h 1970"/>
                <a:gd name="T24" fmla="*/ 1753 w 2515"/>
                <a:gd name="T25" fmla="*/ 732 h 1970"/>
                <a:gd name="T26" fmla="*/ 2107 w 2515"/>
                <a:gd name="T27" fmla="*/ 618 h 1970"/>
                <a:gd name="T28" fmla="*/ 2377 w 2515"/>
                <a:gd name="T29" fmla="*/ 438 h 1970"/>
                <a:gd name="T30" fmla="*/ 2420 w 2515"/>
                <a:gd name="T31" fmla="*/ 343 h 1970"/>
                <a:gd name="T32" fmla="*/ 2077 w 2515"/>
                <a:gd name="T33" fmla="*/ 331 h 1970"/>
                <a:gd name="T34" fmla="*/ 1951 w 2515"/>
                <a:gd name="T35" fmla="*/ 301 h 1970"/>
                <a:gd name="T36" fmla="*/ 1645 w 2515"/>
                <a:gd name="T37" fmla="*/ 289 h 1970"/>
                <a:gd name="T38" fmla="*/ 1297 w 2515"/>
                <a:gd name="T39" fmla="*/ 408 h 1970"/>
                <a:gd name="T40" fmla="*/ 1308 w 2515"/>
                <a:gd name="T41" fmla="*/ 337 h 1970"/>
                <a:gd name="T42" fmla="*/ 1453 w 2515"/>
                <a:gd name="T43" fmla="*/ 168 h 1970"/>
                <a:gd name="T44" fmla="*/ 1477 w 2515"/>
                <a:gd name="T45" fmla="*/ 36 h 1970"/>
                <a:gd name="T46" fmla="*/ 1417 w 2515"/>
                <a:gd name="T47" fmla="*/ 24 h 1970"/>
                <a:gd name="T48" fmla="*/ 1189 w 2515"/>
                <a:gd name="T49" fmla="*/ 102 h 1970"/>
                <a:gd name="T50" fmla="*/ 1026 w 2515"/>
                <a:gd name="T51" fmla="*/ 144 h 1970"/>
                <a:gd name="T52" fmla="*/ 889 w 2515"/>
                <a:gd name="T53" fmla="*/ 331 h 1970"/>
                <a:gd name="T54" fmla="*/ 726 w 2515"/>
                <a:gd name="T55" fmla="*/ 480 h 1970"/>
                <a:gd name="T56" fmla="*/ 643 w 2515"/>
                <a:gd name="T57" fmla="*/ 540 h 1970"/>
                <a:gd name="T58" fmla="*/ 600 w 2515"/>
                <a:gd name="T59" fmla="*/ 516 h 1970"/>
                <a:gd name="T60" fmla="*/ 552 w 2515"/>
                <a:gd name="T61" fmla="*/ 486 h 1970"/>
                <a:gd name="T62" fmla="*/ 528 w 2515"/>
                <a:gd name="T63" fmla="*/ 462 h 1970"/>
                <a:gd name="T64" fmla="*/ 474 w 2515"/>
                <a:gd name="T65" fmla="*/ 426 h 1970"/>
                <a:gd name="T66" fmla="*/ 415 w 2515"/>
                <a:gd name="T67" fmla="*/ 390 h 1970"/>
                <a:gd name="T68" fmla="*/ 366 w 2515"/>
                <a:gd name="T69" fmla="*/ 366 h 1970"/>
                <a:gd name="T70" fmla="*/ 192 w 2515"/>
                <a:gd name="T71" fmla="*/ 234 h 1970"/>
                <a:gd name="T72" fmla="*/ 570 w 2515"/>
                <a:gd name="T73" fmla="*/ 564 h 1970"/>
                <a:gd name="T74" fmla="*/ 444 w 2515"/>
                <a:gd name="T75" fmla="*/ 732 h 1970"/>
                <a:gd name="T76" fmla="*/ 318 w 2515"/>
                <a:gd name="T77" fmla="*/ 787 h 1970"/>
                <a:gd name="T78" fmla="*/ 127 w 2515"/>
                <a:gd name="T79" fmla="*/ 853 h 1970"/>
                <a:gd name="T80" fmla="*/ 0 w 2515"/>
                <a:gd name="T81" fmla="*/ 1165 h 1970"/>
                <a:gd name="T82" fmla="*/ 372 w 2515"/>
                <a:gd name="T83" fmla="*/ 1015 h 1970"/>
                <a:gd name="T84" fmla="*/ 222 w 2515"/>
                <a:gd name="T85" fmla="*/ 1262 h 1970"/>
                <a:gd name="T86" fmla="*/ 139 w 2515"/>
                <a:gd name="T87" fmla="*/ 1459 h 1970"/>
                <a:gd name="T88" fmla="*/ 102 w 2515"/>
                <a:gd name="T89" fmla="*/ 1495 h 1970"/>
                <a:gd name="T90" fmla="*/ 84 w 2515"/>
                <a:gd name="T91" fmla="*/ 1519 h 1970"/>
                <a:gd name="T92" fmla="*/ 96 w 2515"/>
                <a:gd name="T93" fmla="*/ 1537 h 1970"/>
                <a:gd name="T94" fmla="*/ 127 w 2515"/>
                <a:gd name="T95" fmla="*/ 1567 h 1970"/>
                <a:gd name="T96" fmla="*/ 145 w 2515"/>
                <a:gd name="T97" fmla="*/ 1633 h 1970"/>
                <a:gd name="T98" fmla="*/ 156 w 2515"/>
                <a:gd name="T99" fmla="*/ 1693 h 1970"/>
                <a:gd name="T100" fmla="*/ 162 w 2515"/>
                <a:gd name="T101" fmla="*/ 1723 h 1970"/>
                <a:gd name="T102" fmla="*/ 216 w 2515"/>
                <a:gd name="T103" fmla="*/ 1802 h 1970"/>
                <a:gd name="T104" fmla="*/ 228 w 2515"/>
                <a:gd name="T105" fmla="*/ 1850 h 1970"/>
                <a:gd name="T106" fmla="*/ 240 w 2515"/>
                <a:gd name="T107" fmla="*/ 1904 h 1970"/>
                <a:gd name="T108" fmla="*/ 246 w 2515"/>
                <a:gd name="T109" fmla="*/ 1922 h 1970"/>
                <a:gd name="T110" fmla="*/ 258 w 2515"/>
                <a:gd name="T111" fmla="*/ 1970 h 1970"/>
                <a:gd name="T112" fmla="*/ 462 w 2515"/>
                <a:gd name="T113" fmla="*/ 1922 h 1970"/>
                <a:gd name="T114" fmla="*/ 624 w 2515"/>
                <a:gd name="T115" fmla="*/ 1778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>
                <a:gd name="T0" fmla="*/ 571 w 2123"/>
                <a:gd name="T1" fmla="*/ 882 h 1696"/>
                <a:gd name="T2" fmla="*/ 535 w 2123"/>
                <a:gd name="T3" fmla="*/ 578 h 1696"/>
                <a:gd name="T4" fmla="*/ 661 w 2123"/>
                <a:gd name="T5" fmla="*/ 335 h 1696"/>
                <a:gd name="T6" fmla="*/ 912 w 2123"/>
                <a:gd name="T7" fmla="*/ 497 h 1696"/>
                <a:gd name="T8" fmla="*/ 1196 w 2123"/>
                <a:gd name="T9" fmla="*/ 735 h 1696"/>
                <a:gd name="T10" fmla="*/ 1459 w 2123"/>
                <a:gd name="T11" fmla="*/ 938 h 1696"/>
                <a:gd name="T12" fmla="*/ 1773 w 2123"/>
                <a:gd name="T13" fmla="*/ 1150 h 1696"/>
                <a:gd name="T14" fmla="*/ 1853 w 2123"/>
                <a:gd name="T15" fmla="*/ 1195 h 1696"/>
                <a:gd name="T16" fmla="*/ 1808 w 2123"/>
                <a:gd name="T17" fmla="*/ 1146 h 1696"/>
                <a:gd name="T18" fmla="*/ 1390 w 2123"/>
                <a:gd name="T19" fmla="*/ 847 h 1696"/>
                <a:gd name="T20" fmla="*/ 1070 w 2123"/>
                <a:gd name="T21" fmla="*/ 578 h 1696"/>
                <a:gd name="T22" fmla="*/ 711 w 2123"/>
                <a:gd name="T23" fmla="*/ 278 h 1696"/>
                <a:gd name="T24" fmla="*/ 984 w 2123"/>
                <a:gd name="T25" fmla="*/ 263 h 1696"/>
                <a:gd name="T26" fmla="*/ 1265 w 2123"/>
                <a:gd name="T27" fmla="*/ 269 h 1696"/>
                <a:gd name="T28" fmla="*/ 1590 w 2123"/>
                <a:gd name="T29" fmla="*/ 227 h 1696"/>
                <a:gd name="T30" fmla="*/ 2090 w 2123"/>
                <a:gd name="T31" fmla="*/ 166 h 1696"/>
                <a:gd name="T32" fmla="*/ 2042 w 2123"/>
                <a:gd name="T33" fmla="*/ 147 h 1696"/>
                <a:gd name="T34" fmla="*/ 1519 w 2123"/>
                <a:gd name="T35" fmla="*/ 218 h 1696"/>
                <a:gd name="T36" fmla="*/ 1190 w 2123"/>
                <a:gd name="T37" fmla="*/ 233 h 1696"/>
                <a:gd name="T38" fmla="*/ 747 w 2123"/>
                <a:gd name="T39" fmla="*/ 218 h 1696"/>
                <a:gd name="T40" fmla="*/ 807 w 2123"/>
                <a:gd name="T41" fmla="*/ 192 h 1696"/>
                <a:gd name="T42" fmla="*/ 1124 w 2123"/>
                <a:gd name="T43" fmla="*/ 0 h 1696"/>
                <a:gd name="T44" fmla="*/ 1070 w 2123"/>
                <a:gd name="T45" fmla="*/ 25 h 1696"/>
                <a:gd name="T46" fmla="*/ 995 w 2123"/>
                <a:gd name="T47" fmla="*/ 71 h 1696"/>
                <a:gd name="T48" fmla="*/ 843 w 2123"/>
                <a:gd name="T49" fmla="*/ 162 h 1696"/>
                <a:gd name="T50" fmla="*/ 661 w 2123"/>
                <a:gd name="T51" fmla="*/ 238 h 1696"/>
                <a:gd name="T52" fmla="*/ 625 w 2123"/>
                <a:gd name="T53" fmla="*/ 305 h 1696"/>
                <a:gd name="T54" fmla="*/ 299 w 2123"/>
                <a:gd name="T55" fmla="*/ 497 h 1696"/>
                <a:gd name="T56" fmla="*/ 0 w 2123"/>
                <a:gd name="T57" fmla="*/ 614 h 1696"/>
                <a:gd name="T58" fmla="*/ 0 w 2123"/>
                <a:gd name="T59" fmla="*/ 619 h 1696"/>
                <a:gd name="T60" fmla="*/ 0 w 2123"/>
                <a:gd name="T61" fmla="*/ 649 h 1696"/>
                <a:gd name="T62" fmla="*/ 293 w 2123"/>
                <a:gd name="T63" fmla="*/ 537 h 1696"/>
                <a:gd name="T64" fmla="*/ 583 w 2123"/>
                <a:gd name="T65" fmla="*/ 365 h 1696"/>
                <a:gd name="T66" fmla="*/ 499 w 2123"/>
                <a:gd name="T67" fmla="*/ 568 h 1696"/>
                <a:gd name="T68" fmla="*/ 517 w 2123"/>
                <a:gd name="T69" fmla="*/ 842 h 1696"/>
                <a:gd name="T70" fmla="*/ 454 w 2123"/>
                <a:gd name="T71" fmla="*/ 988 h 1696"/>
                <a:gd name="T72" fmla="*/ 323 w 2123"/>
                <a:gd name="T73" fmla="*/ 1252 h 1696"/>
                <a:gd name="T74" fmla="*/ 317 w 2123"/>
                <a:gd name="T75" fmla="*/ 1435 h 1696"/>
                <a:gd name="T76" fmla="*/ 323 w 2123"/>
                <a:gd name="T77" fmla="*/ 1435 h 1696"/>
                <a:gd name="T78" fmla="*/ 341 w 2123"/>
                <a:gd name="T79" fmla="*/ 1313 h 1696"/>
                <a:gd name="T80" fmla="*/ 571 w 2123"/>
                <a:gd name="T81" fmla="*/ 882 h 1696"/>
                <a:gd name="T82" fmla="*/ 571 w 2123"/>
                <a:gd name="T83" fmla="*/ 882 h 169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>
                <a:gd name="T0" fmla="*/ 3338 w 3668"/>
                <a:gd name="T1" fmla="*/ 288 h 943"/>
                <a:gd name="T2" fmla="*/ 3194 w 3668"/>
                <a:gd name="T3" fmla="*/ 258 h 943"/>
                <a:gd name="T4" fmla="*/ 2816 w 3668"/>
                <a:gd name="T5" fmla="*/ 234 h 943"/>
                <a:gd name="T6" fmla="*/ 2330 w 3668"/>
                <a:gd name="T7" fmla="*/ 306 h 943"/>
                <a:gd name="T8" fmla="*/ 2372 w 3668"/>
                <a:gd name="T9" fmla="*/ 258 h 943"/>
                <a:gd name="T10" fmla="*/ 2624 w 3668"/>
                <a:gd name="T11" fmla="*/ 132 h 943"/>
                <a:gd name="T12" fmla="*/ 2707 w 3668"/>
                <a:gd name="T13" fmla="*/ 24 h 943"/>
                <a:gd name="T14" fmla="*/ 2642 w 3668"/>
                <a:gd name="T15" fmla="*/ 12 h 943"/>
                <a:gd name="T16" fmla="*/ 2515 w 3668"/>
                <a:gd name="T17" fmla="*/ 54 h 943"/>
                <a:gd name="T18" fmla="*/ 2324 w 3668"/>
                <a:gd name="T19" fmla="*/ 66 h 943"/>
                <a:gd name="T20" fmla="*/ 2101 w 3668"/>
                <a:gd name="T21" fmla="*/ 90 h 943"/>
                <a:gd name="T22" fmla="*/ 1855 w 3668"/>
                <a:gd name="T23" fmla="*/ 228 h 943"/>
                <a:gd name="T24" fmla="*/ 1591 w 3668"/>
                <a:gd name="T25" fmla="*/ 337 h 943"/>
                <a:gd name="T26" fmla="*/ 1459 w 3668"/>
                <a:gd name="T27" fmla="*/ 379 h 943"/>
                <a:gd name="T28" fmla="*/ 1417 w 3668"/>
                <a:gd name="T29" fmla="*/ 361 h 943"/>
                <a:gd name="T30" fmla="*/ 1363 w 3668"/>
                <a:gd name="T31" fmla="*/ 331 h 943"/>
                <a:gd name="T32" fmla="*/ 1344 w 3668"/>
                <a:gd name="T33" fmla="*/ 312 h 943"/>
                <a:gd name="T34" fmla="*/ 1290 w 3668"/>
                <a:gd name="T35" fmla="*/ 288 h 943"/>
                <a:gd name="T36" fmla="*/ 1230 w 3668"/>
                <a:gd name="T37" fmla="*/ 252 h 943"/>
                <a:gd name="T38" fmla="*/ 1119 w 3668"/>
                <a:gd name="T39" fmla="*/ 227 h 943"/>
                <a:gd name="T40" fmla="*/ 1320 w 3668"/>
                <a:gd name="T41" fmla="*/ 438 h 943"/>
                <a:gd name="T42" fmla="*/ 960 w 3668"/>
                <a:gd name="T43" fmla="*/ 558 h 943"/>
                <a:gd name="T44" fmla="*/ 474 w 3668"/>
                <a:gd name="T45" fmla="*/ 630 h 943"/>
                <a:gd name="T46" fmla="*/ 132 w 3668"/>
                <a:gd name="T47" fmla="*/ 781 h 943"/>
                <a:gd name="T48" fmla="*/ 234 w 3668"/>
                <a:gd name="T49" fmla="*/ 847 h 943"/>
                <a:gd name="T50" fmla="*/ 925 w 3668"/>
                <a:gd name="T51" fmla="*/ 739 h 943"/>
                <a:gd name="T52" fmla="*/ 637 w 3668"/>
                <a:gd name="T53" fmla="*/ 925 h 943"/>
                <a:gd name="T54" fmla="*/ 1405 w 3668"/>
                <a:gd name="T55" fmla="*/ 943 h 943"/>
                <a:gd name="T56" fmla="*/ 1447 w 3668"/>
                <a:gd name="T57" fmla="*/ 943 h 943"/>
                <a:gd name="T58" fmla="*/ 2888 w 3668"/>
                <a:gd name="T59" fmla="*/ 859 h 943"/>
                <a:gd name="T60" fmla="*/ 2582 w 3668"/>
                <a:gd name="T61" fmla="*/ 708 h 943"/>
                <a:gd name="T62" fmla="*/ 2299 w 3668"/>
                <a:gd name="T63" fmla="*/ 606 h 943"/>
                <a:gd name="T64" fmla="*/ 2606 w 3668"/>
                <a:gd name="T65" fmla="*/ 588 h 943"/>
                <a:gd name="T66" fmla="*/ 3001 w 3668"/>
                <a:gd name="T67" fmla="*/ 582 h 943"/>
                <a:gd name="T68" fmla="*/ 3452 w 3668"/>
                <a:gd name="T69" fmla="*/ 438 h 943"/>
                <a:gd name="T70" fmla="*/ 3668 w 3668"/>
                <a:gd name="T71" fmla="*/ 312 h 943"/>
                <a:gd name="T72" fmla="*/ 3482 w 3668"/>
                <a:gd name="T73" fmla="*/ 300 h 94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>
                <a:gd name="T0" fmla="*/ 326 w 969"/>
                <a:gd name="T1" fmla="*/ 1195 h 1192"/>
                <a:gd name="T2" fmla="*/ 496 w 969"/>
                <a:gd name="T3" fmla="*/ 1201 h 1192"/>
                <a:gd name="T4" fmla="*/ 586 w 969"/>
                <a:gd name="T5" fmla="*/ 1159 h 1192"/>
                <a:gd name="T6" fmla="*/ 822 w 969"/>
                <a:gd name="T7" fmla="*/ 1094 h 1192"/>
                <a:gd name="T8" fmla="*/ 945 w 969"/>
                <a:gd name="T9" fmla="*/ 1064 h 1192"/>
                <a:gd name="T10" fmla="*/ 768 w 969"/>
                <a:gd name="T11" fmla="*/ 995 h 1192"/>
                <a:gd name="T12" fmla="*/ 562 w 969"/>
                <a:gd name="T13" fmla="*/ 959 h 1192"/>
                <a:gd name="T14" fmla="*/ 200 w 969"/>
                <a:gd name="T15" fmla="*/ 977 h 1192"/>
                <a:gd name="T16" fmla="*/ 302 w 969"/>
                <a:gd name="T17" fmla="*/ 899 h 1192"/>
                <a:gd name="T18" fmla="*/ 502 w 969"/>
                <a:gd name="T19" fmla="*/ 809 h 1192"/>
                <a:gd name="T20" fmla="*/ 703 w 969"/>
                <a:gd name="T21" fmla="*/ 677 h 1192"/>
                <a:gd name="T22" fmla="*/ 709 w 969"/>
                <a:gd name="T23" fmla="*/ 677 h 1192"/>
                <a:gd name="T24" fmla="*/ 721 w 969"/>
                <a:gd name="T25" fmla="*/ 671 h 1192"/>
                <a:gd name="T26" fmla="*/ 762 w 969"/>
                <a:gd name="T27" fmla="*/ 653 h 1192"/>
                <a:gd name="T28" fmla="*/ 786 w 969"/>
                <a:gd name="T29" fmla="*/ 647 h 1192"/>
                <a:gd name="T30" fmla="*/ 798 w 969"/>
                <a:gd name="T31" fmla="*/ 635 h 1192"/>
                <a:gd name="T32" fmla="*/ 804 w 969"/>
                <a:gd name="T33" fmla="*/ 623 h 1192"/>
                <a:gd name="T34" fmla="*/ 798 w 969"/>
                <a:gd name="T35" fmla="*/ 617 h 1192"/>
                <a:gd name="T36" fmla="*/ 792 w 969"/>
                <a:gd name="T37" fmla="*/ 605 h 1192"/>
                <a:gd name="T38" fmla="*/ 792 w 969"/>
                <a:gd name="T39" fmla="*/ 578 h 1192"/>
                <a:gd name="T40" fmla="*/ 804 w 969"/>
                <a:gd name="T41" fmla="*/ 548 h 1192"/>
                <a:gd name="T42" fmla="*/ 816 w 969"/>
                <a:gd name="T43" fmla="*/ 518 h 1192"/>
                <a:gd name="T44" fmla="*/ 834 w 969"/>
                <a:gd name="T45" fmla="*/ 488 h 1192"/>
                <a:gd name="T46" fmla="*/ 846 w 969"/>
                <a:gd name="T47" fmla="*/ 458 h 1192"/>
                <a:gd name="T48" fmla="*/ 853 w 969"/>
                <a:gd name="T49" fmla="*/ 440 h 1192"/>
                <a:gd name="T50" fmla="*/ 861 w 969"/>
                <a:gd name="T51" fmla="*/ 434 h 1192"/>
                <a:gd name="T52" fmla="*/ 861 w 969"/>
                <a:gd name="T53" fmla="*/ 350 h 1192"/>
                <a:gd name="T54" fmla="*/ 861 w 969"/>
                <a:gd name="T55" fmla="*/ 344 h 1192"/>
                <a:gd name="T56" fmla="*/ 867 w 969"/>
                <a:gd name="T57" fmla="*/ 338 h 1192"/>
                <a:gd name="T58" fmla="*/ 885 w 969"/>
                <a:gd name="T59" fmla="*/ 308 h 1192"/>
                <a:gd name="T60" fmla="*/ 897 w 969"/>
                <a:gd name="T61" fmla="*/ 272 h 1192"/>
                <a:gd name="T62" fmla="*/ 909 w 969"/>
                <a:gd name="T63" fmla="*/ 242 h 1192"/>
                <a:gd name="T64" fmla="*/ 915 w 969"/>
                <a:gd name="T65" fmla="*/ 230 h 1192"/>
                <a:gd name="T66" fmla="*/ 921 w 969"/>
                <a:gd name="T67" fmla="*/ 218 h 1192"/>
                <a:gd name="T68" fmla="*/ 939 w 969"/>
                <a:gd name="T69" fmla="*/ 173 h 1192"/>
                <a:gd name="T70" fmla="*/ 957 w 969"/>
                <a:gd name="T71" fmla="*/ 137 h 1192"/>
                <a:gd name="T72" fmla="*/ 963 w 969"/>
                <a:gd name="T73" fmla="*/ 125 h 1192"/>
                <a:gd name="T74" fmla="*/ 963 w 969"/>
                <a:gd name="T75" fmla="*/ 119 h 1192"/>
                <a:gd name="T76" fmla="*/ 981 w 969"/>
                <a:gd name="T77" fmla="*/ 0 h 1192"/>
                <a:gd name="T78" fmla="*/ 957 w 969"/>
                <a:gd name="T79" fmla="*/ 47 h 1192"/>
                <a:gd name="T80" fmla="*/ 792 w 969"/>
                <a:gd name="T81" fmla="*/ 113 h 1192"/>
                <a:gd name="T82" fmla="*/ 715 w 969"/>
                <a:gd name="T83" fmla="*/ 161 h 1192"/>
                <a:gd name="T84" fmla="*/ 466 w 969"/>
                <a:gd name="T85" fmla="*/ 236 h 1192"/>
                <a:gd name="T86" fmla="*/ 284 w 969"/>
                <a:gd name="T87" fmla="*/ 290 h 1192"/>
                <a:gd name="T88" fmla="*/ 176 w 969"/>
                <a:gd name="T89" fmla="*/ 296 h 1192"/>
                <a:gd name="T90" fmla="*/ 12 w 969"/>
                <a:gd name="T91" fmla="*/ 488 h 1192"/>
                <a:gd name="T92" fmla="*/ 0 w 969"/>
                <a:gd name="T93" fmla="*/ 512 h 1192"/>
                <a:gd name="T94" fmla="*/ 0 w 969"/>
                <a:gd name="T95" fmla="*/ 1195 h 1192"/>
                <a:gd name="T96" fmla="*/ 96 w 969"/>
                <a:gd name="T97" fmla="*/ 1189 h 1192"/>
                <a:gd name="T98" fmla="*/ 326 w 969"/>
                <a:gd name="T99" fmla="*/ 1195 h 1192"/>
                <a:gd name="T100" fmla="*/ 326 w 969"/>
                <a:gd name="T101" fmla="*/ 1195 h 11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>
                <a:gd name="T0" fmla="*/ 859 w 2570"/>
                <a:gd name="T1" fmla="*/ 612 h 2266"/>
                <a:gd name="T2" fmla="*/ 1087 w 2570"/>
                <a:gd name="T3" fmla="*/ 853 h 2266"/>
                <a:gd name="T4" fmla="*/ 961 w 2570"/>
                <a:gd name="T5" fmla="*/ 913 h 2266"/>
                <a:gd name="T6" fmla="*/ 786 w 2570"/>
                <a:gd name="T7" fmla="*/ 883 h 2266"/>
                <a:gd name="T8" fmla="*/ 450 w 2570"/>
                <a:gd name="T9" fmla="*/ 931 h 2266"/>
                <a:gd name="T10" fmla="*/ 150 w 2570"/>
                <a:gd name="T11" fmla="*/ 1075 h 2266"/>
                <a:gd name="T12" fmla="*/ 78 w 2570"/>
                <a:gd name="T13" fmla="*/ 1165 h 2266"/>
                <a:gd name="T14" fmla="*/ 361 w 2570"/>
                <a:gd name="T15" fmla="*/ 1256 h 2266"/>
                <a:gd name="T16" fmla="*/ 444 w 2570"/>
                <a:gd name="T17" fmla="*/ 1316 h 2266"/>
                <a:gd name="T18" fmla="*/ 697 w 2570"/>
                <a:gd name="T19" fmla="*/ 1400 h 2266"/>
                <a:gd name="T20" fmla="*/ 1026 w 2570"/>
                <a:gd name="T21" fmla="*/ 1346 h 2266"/>
                <a:gd name="T22" fmla="*/ 991 w 2570"/>
                <a:gd name="T23" fmla="*/ 1412 h 2266"/>
                <a:gd name="T24" fmla="*/ 804 w 2570"/>
                <a:gd name="T25" fmla="*/ 1574 h 2266"/>
                <a:gd name="T26" fmla="*/ 726 w 2570"/>
                <a:gd name="T27" fmla="*/ 1718 h 2266"/>
                <a:gd name="T28" fmla="*/ 768 w 2570"/>
                <a:gd name="T29" fmla="*/ 1742 h 2266"/>
                <a:gd name="T30" fmla="*/ 865 w 2570"/>
                <a:gd name="T31" fmla="*/ 1693 h 2266"/>
                <a:gd name="T32" fmla="*/ 991 w 2570"/>
                <a:gd name="T33" fmla="*/ 1699 h 2266"/>
                <a:gd name="T34" fmla="*/ 1135 w 2570"/>
                <a:gd name="T35" fmla="*/ 1627 h 2266"/>
                <a:gd name="T36" fmla="*/ 1183 w 2570"/>
                <a:gd name="T37" fmla="*/ 1669 h 2266"/>
                <a:gd name="T38" fmla="*/ 1399 w 2570"/>
                <a:gd name="T39" fmla="*/ 1436 h 2266"/>
                <a:gd name="T40" fmla="*/ 1615 w 2570"/>
                <a:gd name="T41" fmla="*/ 1334 h 2266"/>
                <a:gd name="T42" fmla="*/ 1645 w 2570"/>
                <a:gd name="T43" fmla="*/ 1370 h 2266"/>
                <a:gd name="T44" fmla="*/ 1681 w 2570"/>
                <a:gd name="T45" fmla="*/ 1430 h 2266"/>
                <a:gd name="T46" fmla="*/ 1699 w 2570"/>
                <a:gd name="T47" fmla="*/ 1466 h 2266"/>
                <a:gd name="T48" fmla="*/ 1747 w 2570"/>
                <a:gd name="T49" fmla="*/ 1550 h 2266"/>
                <a:gd name="T50" fmla="*/ 1772 w 2570"/>
                <a:gd name="T51" fmla="*/ 1586 h 2266"/>
                <a:gd name="T52" fmla="*/ 2124 w 2570"/>
                <a:gd name="T53" fmla="*/ 2248 h 2266"/>
                <a:gd name="T54" fmla="*/ 1693 w 2570"/>
                <a:gd name="T55" fmla="*/ 1322 h 2266"/>
                <a:gd name="T56" fmla="*/ 1861 w 2570"/>
                <a:gd name="T57" fmla="*/ 1165 h 2266"/>
                <a:gd name="T58" fmla="*/ 2173 w 2570"/>
                <a:gd name="T59" fmla="*/ 1099 h 2266"/>
                <a:gd name="T60" fmla="*/ 2390 w 2570"/>
                <a:gd name="T61" fmla="*/ 1009 h 2266"/>
                <a:gd name="T62" fmla="*/ 2570 w 2570"/>
                <a:gd name="T63" fmla="*/ 805 h 2266"/>
                <a:gd name="T64" fmla="*/ 2342 w 2570"/>
                <a:gd name="T65" fmla="*/ 781 h 2266"/>
                <a:gd name="T66" fmla="*/ 2114 w 2570"/>
                <a:gd name="T67" fmla="*/ 763 h 2266"/>
                <a:gd name="T68" fmla="*/ 2408 w 2570"/>
                <a:gd name="T69" fmla="*/ 433 h 2266"/>
                <a:gd name="T70" fmla="*/ 2426 w 2570"/>
                <a:gd name="T71" fmla="*/ 421 h 2266"/>
                <a:gd name="T72" fmla="*/ 2474 w 2570"/>
                <a:gd name="T73" fmla="*/ 379 h 2266"/>
                <a:gd name="T74" fmla="*/ 2492 w 2570"/>
                <a:gd name="T75" fmla="*/ 355 h 2266"/>
                <a:gd name="T76" fmla="*/ 2474 w 2570"/>
                <a:gd name="T77" fmla="*/ 337 h 2266"/>
                <a:gd name="T78" fmla="*/ 2474 w 2570"/>
                <a:gd name="T79" fmla="*/ 271 h 2266"/>
                <a:gd name="T80" fmla="*/ 2492 w 2570"/>
                <a:gd name="T81" fmla="*/ 192 h 2266"/>
                <a:gd name="T82" fmla="*/ 2504 w 2570"/>
                <a:gd name="T83" fmla="*/ 132 h 2266"/>
                <a:gd name="T84" fmla="*/ 2492 w 2570"/>
                <a:gd name="T85" fmla="*/ 36 h 2266"/>
                <a:gd name="T86" fmla="*/ 2492 w 2570"/>
                <a:gd name="T87" fmla="*/ 24 h 2266"/>
                <a:gd name="T88" fmla="*/ 2102 w 2570"/>
                <a:gd name="T89" fmla="*/ 0 h 2266"/>
                <a:gd name="T90" fmla="*/ 1909 w 2570"/>
                <a:gd name="T91" fmla="*/ 90 h 2266"/>
                <a:gd name="T92" fmla="*/ 1747 w 2570"/>
                <a:gd name="T93" fmla="*/ 535 h 2266"/>
                <a:gd name="T94" fmla="*/ 1711 w 2570"/>
                <a:gd name="T95" fmla="*/ 469 h 2266"/>
                <a:gd name="T96" fmla="*/ 1633 w 2570"/>
                <a:gd name="T97" fmla="*/ 144 h 2266"/>
                <a:gd name="T98" fmla="*/ 1579 w 2570"/>
                <a:gd name="T99" fmla="*/ 0 h 2266"/>
                <a:gd name="T100" fmla="*/ 738 w 2570"/>
                <a:gd name="T101" fmla="*/ 186 h 2266"/>
                <a:gd name="T102" fmla="*/ 756 w 2570"/>
                <a:gd name="T103" fmla="*/ 463 h 226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>
                <a:gd name="T0" fmla="*/ 1046 w 2176"/>
                <a:gd name="T1" fmla="*/ 773 h 1505"/>
                <a:gd name="T2" fmla="*/ 1205 w 2176"/>
                <a:gd name="T3" fmla="*/ 1241 h 1505"/>
                <a:gd name="T4" fmla="*/ 968 w 2176"/>
                <a:gd name="T5" fmla="*/ 1199 h 1505"/>
                <a:gd name="T6" fmla="*/ 732 w 2176"/>
                <a:gd name="T7" fmla="*/ 1133 h 1505"/>
                <a:gd name="T8" fmla="*/ 448 w 2176"/>
                <a:gd name="T9" fmla="*/ 1115 h 1505"/>
                <a:gd name="T10" fmla="*/ 0 w 2176"/>
                <a:gd name="T11" fmla="*/ 1085 h 1505"/>
                <a:gd name="T12" fmla="*/ 30 w 2176"/>
                <a:gd name="T13" fmla="*/ 1121 h 1505"/>
                <a:gd name="T14" fmla="*/ 502 w 2176"/>
                <a:gd name="T15" fmla="*/ 1139 h 1505"/>
                <a:gd name="T16" fmla="*/ 786 w 2176"/>
                <a:gd name="T17" fmla="*/ 1193 h 1505"/>
                <a:gd name="T18" fmla="*/ 1145 w 2176"/>
                <a:gd name="T19" fmla="*/ 1310 h 1505"/>
                <a:gd name="T20" fmla="*/ 1082 w 2176"/>
                <a:gd name="T21" fmla="*/ 1328 h 1505"/>
                <a:gd name="T22" fmla="*/ 720 w 2176"/>
                <a:gd name="T23" fmla="*/ 1514 h 1505"/>
                <a:gd name="T24" fmla="*/ 774 w 2176"/>
                <a:gd name="T25" fmla="*/ 1490 h 1505"/>
                <a:gd name="T26" fmla="*/ 873 w 2176"/>
                <a:gd name="T27" fmla="*/ 1448 h 1505"/>
                <a:gd name="T28" fmla="*/ 1034 w 2176"/>
                <a:gd name="T29" fmla="*/ 1364 h 1505"/>
                <a:gd name="T30" fmla="*/ 1229 w 2176"/>
                <a:gd name="T31" fmla="*/ 1304 h 1505"/>
                <a:gd name="T32" fmla="*/ 1282 w 2176"/>
                <a:gd name="T33" fmla="*/ 1229 h 1505"/>
                <a:gd name="T34" fmla="*/ 1653 w 2176"/>
                <a:gd name="T35" fmla="*/ 1049 h 1505"/>
                <a:gd name="T36" fmla="*/ 1955 w 2176"/>
                <a:gd name="T37" fmla="*/ 959 h 1505"/>
                <a:gd name="T38" fmla="*/ 2203 w 2176"/>
                <a:gd name="T39" fmla="*/ 827 h 1505"/>
                <a:gd name="T40" fmla="*/ 1985 w 2176"/>
                <a:gd name="T41" fmla="*/ 917 h 1505"/>
                <a:gd name="T42" fmla="*/ 1677 w 2176"/>
                <a:gd name="T43" fmla="*/ 995 h 1505"/>
                <a:gd name="T44" fmla="*/ 1357 w 2176"/>
                <a:gd name="T45" fmla="*/ 1157 h 1505"/>
                <a:gd name="T46" fmla="*/ 1519 w 2176"/>
                <a:gd name="T47" fmla="*/ 911 h 1505"/>
                <a:gd name="T48" fmla="*/ 1641 w 2176"/>
                <a:gd name="T49" fmla="*/ 548 h 1505"/>
                <a:gd name="T50" fmla="*/ 1761 w 2176"/>
                <a:gd name="T51" fmla="*/ 375 h 1505"/>
                <a:gd name="T52" fmla="*/ 2003 w 2176"/>
                <a:gd name="T53" fmla="*/ 60 h 1505"/>
                <a:gd name="T54" fmla="*/ 2027 w 2176"/>
                <a:gd name="T55" fmla="*/ 0 h 1505"/>
                <a:gd name="T56" fmla="*/ 1997 w 2176"/>
                <a:gd name="T57" fmla="*/ 0 h 1505"/>
                <a:gd name="T58" fmla="*/ 1617 w 2176"/>
                <a:gd name="T59" fmla="*/ 483 h 1505"/>
                <a:gd name="T60" fmla="*/ 1495 w 2176"/>
                <a:gd name="T61" fmla="*/ 893 h 1505"/>
                <a:gd name="T62" fmla="*/ 1270 w 2176"/>
                <a:gd name="T63" fmla="*/ 1181 h 1505"/>
                <a:gd name="T64" fmla="*/ 1145 w 2176"/>
                <a:gd name="T65" fmla="*/ 911 h 1505"/>
                <a:gd name="T66" fmla="*/ 1022 w 2176"/>
                <a:gd name="T67" fmla="*/ 543 h 1505"/>
                <a:gd name="T68" fmla="*/ 897 w 2176"/>
                <a:gd name="T69" fmla="*/ 222 h 1505"/>
                <a:gd name="T70" fmla="*/ 798 w 2176"/>
                <a:gd name="T71" fmla="*/ 0 h 1505"/>
                <a:gd name="T72" fmla="*/ 762 w 2176"/>
                <a:gd name="T73" fmla="*/ 0 h 1505"/>
                <a:gd name="T74" fmla="*/ 915 w 2176"/>
                <a:gd name="T75" fmla="*/ 357 h 1505"/>
                <a:gd name="T76" fmla="*/ 1046 w 2176"/>
                <a:gd name="T77" fmla="*/ 773 h 1505"/>
                <a:gd name="T78" fmla="*/ 1046 w 2176"/>
                <a:gd name="T79" fmla="*/ 773 h 150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>
                <a:gd name="T0" fmla="*/ 164 w 813"/>
                <a:gd name="T1" fmla="*/ 567 h 804"/>
                <a:gd name="T2" fmla="*/ 332 w 813"/>
                <a:gd name="T3" fmla="*/ 441 h 804"/>
                <a:gd name="T4" fmla="*/ 652 w 813"/>
                <a:gd name="T5" fmla="*/ 219 h 804"/>
                <a:gd name="T6" fmla="*/ 822 w 813"/>
                <a:gd name="T7" fmla="*/ 0 h 804"/>
                <a:gd name="T8" fmla="*/ 684 w 813"/>
                <a:gd name="T9" fmla="*/ 150 h 804"/>
                <a:gd name="T10" fmla="*/ 147 w 813"/>
                <a:gd name="T11" fmla="*/ 507 h 804"/>
                <a:gd name="T12" fmla="*/ 0 w 813"/>
                <a:gd name="T13" fmla="*/ 738 h 804"/>
                <a:gd name="T14" fmla="*/ 0 w 813"/>
                <a:gd name="T15" fmla="*/ 810 h 804"/>
                <a:gd name="T16" fmla="*/ 164 w 813"/>
                <a:gd name="T17" fmla="*/ 567 h 804"/>
                <a:gd name="T18" fmla="*/ 164 w 813"/>
                <a:gd name="T19" fmla="*/ 567 h 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>
                <a:gd name="T0" fmla="*/ 466 w 759"/>
                <a:gd name="T1" fmla="*/ 66 h 107"/>
                <a:gd name="T2" fmla="*/ 768 w 759"/>
                <a:gd name="T3" fmla="*/ 0 h 107"/>
                <a:gd name="T4" fmla="*/ 502 w 759"/>
                <a:gd name="T5" fmla="*/ 36 h 107"/>
                <a:gd name="T6" fmla="*/ 141 w 759"/>
                <a:gd name="T7" fmla="*/ 48 h 107"/>
                <a:gd name="T8" fmla="*/ 0 w 759"/>
                <a:gd name="T9" fmla="*/ 78 h 107"/>
                <a:gd name="T10" fmla="*/ 0 w 759"/>
                <a:gd name="T11" fmla="*/ 107 h 107"/>
                <a:gd name="T12" fmla="*/ 96 w 759"/>
                <a:gd name="T13" fmla="*/ 89 h 107"/>
                <a:gd name="T14" fmla="*/ 466 w 759"/>
                <a:gd name="T15" fmla="*/ 66 h 107"/>
                <a:gd name="T16" fmla="*/ 466 w 759"/>
                <a:gd name="T17" fmla="*/ 66 h 1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>
                <a:gd name="T0" fmla="*/ 1405 w 3169"/>
                <a:gd name="T1" fmla="*/ 242 h 743"/>
                <a:gd name="T2" fmla="*/ 1755 w 3169"/>
                <a:gd name="T3" fmla="*/ 236 h 743"/>
                <a:gd name="T4" fmla="*/ 2114 w 3169"/>
                <a:gd name="T5" fmla="*/ 254 h 743"/>
                <a:gd name="T6" fmla="*/ 2535 w 3169"/>
                <a:gd name="T7" fmla="*/ 236 h 743"/>
                <a:gd name="T8" fmla="*/ 3208 w 3169"/>
                <a:gd name="T9" fmla="*/ 207 h 743"/>
                <a:gd name="T10" fmla="*/ 3154 w 3169"/>
                <a:gd name="T11" fmla="*/ 189 h 743"/>
                <a:gd name="T12" fmla="*/ 2452 w 3169"/>
                <a:gd name="T13" fmla="*/ 224 h 743"/>
                <a:gd name="T14" fmla="*/ 2027 w 3169"/>
                <a:gd name="T15" fmla="*/ 224 h 743"/>
                <a:gd name="T16" fmla="*/ 1477 w 3169"/>
                <a:gd name="T17" fmla="*/ 189 h 743"/>
                <a:gd name="T18" fmla="*/ 1561 w 3169"/>
                <a:gd name="T19" fmla="*/ 168 h 743"/>
                <a:gd name="T20" fmla="*/ 2063 w 3169"/>
                <a:gd name="T21" fmla="*/ 0 h 743"/>
                <a:gd name="T22" fmla="*/ 1985 w 3169"/>
                <a:gd name="T23" fmla="*/ 24 h 743"/>
                <a:gd name="T24" fmla="*/ 1860 w 3169"/>
                <a:gd name="T25" fmla="*/ 66 h 743"/>
                <a:gd name="T26" fmla="*/ 1623 w 3169"/>
                <a:gd name="T27" fmla="*/ 138 h 743"/>
                <a:gd name="T28" fmla="*/ 1356 w 3169"/>
                <a:gd name="T29" fmla="*/ 201 h 743"/>
                <a:gd name="T30" fmla="*/ 1283 w 3169"/>
                <a:gd name="T31" fmla="*/ 254 h 743"/>
                <a:gd name="T32" fmla="*/ 774 w 3169"/>
                <a:gd name="T33" fmla="*/ 416 h 743"/>
                <a:gd name="T34" fmla="*/ 338 w 3169"/>
                <a:gd name="T35" fmla="*/ 506 h 743"/>
                <a:gd name="T36" fmla="*/ 0 w 3169"/>
                <a:gd name="T37" fmla="*/ 623 h 743"/>
                <a:gd name="T38" fmla="*/ 302 w 3169"/>
                <a:gd name="T39" fmla="*/ 542 h 743"/>
                <a:gd name="T40" fmla="*/ 744 w 3169"/>
                <a:gd name="T41" fmla="*/ 452 h 743"/>
                <a:gd name="T42" fmla="*/ 1193 w 3169"/>
                <a:gd name="T43" fmla="*/ 314 h 743"/>
                <a:gd name="T44" fmla="*/ 993 w 3169"/>
                <a:gd name="T45" fmla="*/ 494 h 743"/>
                <a:gd name="T46" fmla="*/ 879 w 3169"/>
                <a:gd name="T47" fmla="*/ 749 h 743"/>
                <a:gd name="T48" fmla="*/ 873 w 3169"/>
                <a:gd name="T49" fmla="*/ 749 h 743"/>
                <a:gd name="T50" fmla="*/ 945 w 3169"/>
                <a:gd name="T51" fmla="*/ 749 h 743"/>
                <a:gd name="T52" fmla="*/ 1034 w 3169"/>
                <a:gd name="T53" fmla="*/ 500 h 743"/>
                <a:gd name="T54" fmla="*/ 1312 w 3169"/>
                <a:gd name="T55" fmla="*/ 284 h 743"/>
                <a:gd name="T56" fmla="*/ 1549 w 3169"/>
                <a:gd name="T57" fmla="*/ 452 h 743"/>
                <a:gd name="T58" fmla="*/ 1791 w 3169"/>
                <a:gd name="T59" fmla="*/ 683 h 743"/>
                <a:gd name="T60" fmla="*/ 1878 w 3169"/>
                <a:gd name="T61" fmla="*/ 749 h 743"/>
                <a:gd name="T62" fmla="*/ 1943 w 3169"/>
                <a:gd name="T63" fmla="*/ 749 h 743"/>
                <a:gd name="T64" fmla="*/ 1713 w 3169"/>
                <a:gd name="T65" fmla="*/ 530 h 743"/>
                <a:gd name="T66" fmla="*/ 1405 w 3169"/>
                <a:gd name="T67" fmla="*/ 242 h 743"/>
                <a:gd name="T68" fmla="*/ 1405 w 3169"/>
                <a:gd name="T69" fmla="*/ 242 h 7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>
                <a:gd name="T0" fmla="*/ 871 w 3188"/>
                <a:gd name="T1" fmla="*/ 1423 h 2024"/>
                <a:gd name="T2" fmla="*/ 907 w 3188"/>
                <a:gd name="T3" fmla="*/ 1393 h 2024"/>
                <a:gd name="T4" fmla="*/ 991 w 3188"/>
                <a:gd name="T5" fmla="*/ 1320 h 2024"/>
                <a:gd name="T6" fmla="*/ 1033 w 3188"/>
                <a:gd name="T7" fmla="*/ 1297 h 2024"/>
                <a:gd name="T8" fmla="*/ 1086 w 3188"/>
                <a:gd name="T9" fmla="*/ 1249 h 2024"/>
                <a:gd name="T10" fmla="*/ 1123 w 3188"/>
                <a:gd name="T11" fmla="*/ 1219 h 2024"/>
                <a:gd name="T12" fmla="*/ 1057 w 3188"/>
                <a:gd name="T13" fmla="*/ 1153 h 2024"/>
                <a:gd name="T14" fmla="*/ 877 w 3188"/>
                <a:gd name="T15" fmla="*/ 1021 h 2024"/>
                <a:gd name="T16" fmla="*/ 655 w 3188"/>
                <a:gd name="T17" fmla="*/ 907 h 2024"/>
                <a:gd name="T18" fmla="*/ 655 w 3188"/>
                <a:gd name="T19" fmla="*/ 846 h 2024"/>
                <a:gd name="T20" fmla="*/ 643 w 3188"/>
                <a:gd name="T21" fmla="*/ 708 h 2024"/>
                <a:gd name="T22" fmla="*/ 552 w 3188"/>
                <a:gd name="T23" fmla="*/ 642 h 2024"/>
                <a:gd name="T24" fmla="*/ 510 w 3188"/>
                <a:gd name="T25" fmla="*/ 570 h 2024"/>
                <a:gd name="T26" fmla="*/ 637 w 3188"/>
                <a:gd name="T27" fmla="*/ 564 h 2024"/>
                <a:gd name="T28" fmla="*/ 763 w 3188"/>
                <a:gd name="T29" fmla="*/ 570 h 2024"/>
                <a:gd name="T30" fmla="*/ 1091 w 3188"/>
                <a:gd name="T31" fmla="*/ 850 h 2024"/>
                <a:gd name="T32" fmla="*/ 1009 w 3188"/>
                <a:gd name="T33" fmla="*/ 566 h 2024"/>
                <a:gd name="T34" fmla="*/ 1054 w 3188"/>
                <a:gd name="T35" fmla="*/ 265 h 2024"/>
                <a:gd name="T36" fmla="*/ 1249 w 3188"/>
                <a:gd name="T37" fmla="*/ 0 h 2024"/>
                <a:gd name="T38" fmla="*/ 1466 w 3188"/>
                <a:gd name="T39" fmla="*/ 292 h 2024"/>
                <a:gd name="T40" fmla="*/ 1475 w 3188"/>
                <a:gd name="T41" fmla="*/ 548 h 2024"/>
                <a:gd name="T42" fmla="*/ 1567 w 3188"/>
                <a:gd name="T43" fmla="*/ 630 h 2024"/>
                <a:gd name="T44" fmla="*/ 1795 w 3188"/>
                <a:gd name="T45" fmla="*/ 365 h 2024"/>
                <a:gd name="T46" fmla="*/ 2245 w 3188"/>
                <a:gd name="T47" fmla="*/ 150 h 2024"/>
                <a:gd name="T48" fmla="*/ 2618 w 3188"/>
                <a:gd name="T49" fmla="*/ 180 h 2024"/>
                <a:gd name="T50" fmla="*/ 3050 w 3188"/>
                <a:gd name="T51" fmla="*/ 150 h 2024"/>
                <a:gd name="T52" fmla="*/ 3140 w 3188"/>
                <a:gd name="T53" fmla="*/ 210 h 2024"/>
                <a:gd name="T54" fmla="*/ 2990 w 3188"/>
                <a:gd name="T55" fmla="*/ 210 h 2024"/>
                <a:gd name="T56" fmla="*/ 2834 w 3188"/>
                <a:gd name="T57" fmla="*/ 377 h 2024"/>
                <a:gd name="T58" fmla="*/ 2702 w 3188"/>
                <a:gd name="T59" fmla="*/ 648 h 2024"/>
                <a:gd name="T60" fmla="*/ 2582 w 3188"/>
                <a:gd name="T61" fmla="*/ 828 h 2024"/>
                <a:gd name="T62" fmla="*/ 2234 w 3188"/>
                <a:gd name="T63" fmla="*/ 1009 h 2024"/>
                <a:gd name="T64" fmla="*/ 1963 w 3188"/>
                <a:gd name="T65" fmla="*/ 1075 h 2024"/>
                <a:gd name="T66" fmla="*/ 2257 w 3188"/>
                <a:gd name="T67" fmla="*/ 1111 h 2024"/>
                <a:gd name="T68" fmla="*/ 2600 w 3188"/>
                <a:gd name="T69" fmla="*/ 1207 h 2024"/>
                <a:gd name="T70" fmla="*/ 2894 w 3188"/>
                <a:gd name="T71" fmla="*/ 1441 h 2024"/>
                <a:gd name="T72" fmla="*/ 3122 w 3188"/>
                <a:gd name="T73" fmla="*/ 1555 h 2024"/>
                <a:gd name="T74" fmla="*/ 3032 w 3188"/>
                <a:gd name="T75" fmla="*/ 1585 h 2024"/>
                <a:gd name="T76" fmla="*/ 3008 w 3188"/>
                <a:gd name="T77" fmla="*/ 1591 h 2024"/>
                <a:gd name="T78" fmla="*/ 2960 w 3188"/>
                <a:gd name="T79" fmla="*/ 1597 h 2024"/>
                <a:gd name="T80" fmla="*/ 2882 w 3188"/>
                <a:gd name="T81" fmla="*/ 1609 h 2024"/>
                <a:gd name="T82" fmla="*/ 2846 w 3188"/>
                <a:gd name="T83" fmla="*/ 1609 h 2024"/>
                <a:gd name="T84" fmla="*/ 2774 w 3188"/>
                <a:gd name="T85" fmla="*/ 1615 h 2024"/>
                <a:gd name="T86" fmla="*/ 2726 w 3188"/>
                <a:gd name="T87" fmla="*/ 1621 h 2024"/>
                <a:gd name="T88" fmla="*/ 2708 w 3188"/>
                <a:gd name="T89" fmla="*/ 1621 h 2024"/>
                <a:gd name="T90" fmla="*/ 2594 w 3188"/>
                <a:gd name="T91" fmla="*/ 1657 h 2024"/>
                <a:gd name="T92" fmla="*/ 2533 w 3188"/>
                <a:gd name="T93" fmla="*/ 1663 h 2024"/>
                <a:gd name="T94" fmla="*/ 2444 w 3188"/>
                <a:gd name="T95" fmla="*/ 1675 h 2024"/>
                <a:gd name="T96" fmla="*/ 2378 w 3188"/>
                <a:gd name="T97" fmla="*/ 1687 h 2024"/>
                <a:gd name="T98" fmla="*/ 2360 w 3188"/>
                <a:gd name="T99" fmla="*/ 1705 h 2024"/>
                <a:gd name="T100" fmla="*/ 2305 w 3188"/>
                <a:gd name="T101" fmla="*/ 1687 h 2024"/>
                <a:gd name="T102" fmla="*/ 2263 w 3188"/>
                <a:gd name="T103" fmla="*/ 1663 h 2024"/>
                <a:gd name="T104" fmla="*/ 2017 w 3188"/>
                <a:gd name="T105" fmla="*/ 1585 h 2024"/>
                <a:gd name="T106" fmla="*/ 1711 w 3188"/>
                <a:gd name="T107" fmla="*/ 1453 h 2024"/>
                <a:gd name="T108" fmla="*/ 1880 w 3188"/>
                <a:gd name="T109" fmla="*/ 1844 h 2024"/>
                <a:gd name="T110" fmla="*/ 1771 w 3188"/>
                <a:gd name="T111" fmla="*/ 1922 h 2024"/>
                <a:gd name="T112" fmla="*/ 1531 w 3188"/>
                <a:gd name="T113" fmla="*/ 1753 h 2024"/>
                <a:gd name="T114" fmla="*/ 1411 w 3188"/>
                <a:gd name="T115" fmla="*/ 1477 h 2024"/>
                <a:gd name="T116" fmla="*/ 1219 w 3188"/>
                <a:gd name="T117" fmla="*/ 1291 h 2024"/>
                <a:gd name="T118" fmla="*/ 127 w 3188"/>
                <a:gd name="T119" fmla="*/ 2006 h 2024"/>
                <a:gd name="T120" fmla="*/ 865 w 3188"/>
                <a:gd name="T121" fmla="*/ 1429 h 202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>
                <a:gd name="T0" fmla="*/ 318 w 2144"/>
                <a:gd name="T1" fmla="*/ 1078 h 1787"/>
                <a:gd name="T2" fmla="*/ 217 w 2144"/>
                <a:gd name="T3" fmla="*/ 928 h 1787"/>
                <a:gd name="T4" fmla="*/ 102 w 2144"/>
                <a:gd name="T5" fmla="*/ 808 h 1787"/>
                <a:gd name="T6" fmla="*/ 36 w 2144"/>
                <a:gd name="T7" fmla="*/ 742 h 1787"/>
                <a:gd name="T8" fmla="*/ 0 w 2144"/>
                <a:gd name="T9" fmla="*/ 700 h 1787"/>
                <a:gd name="T10" fmla="*/ 270 w 2144"/>
                <a:gd name="T11" fmla="*/ 958 h 1787"/>
                <a:gd name="T12" fmla="*/ 294 w 2144"/>
                <a:gd name="T13" fmla="*/ 1006 h 1787"/>
                <a:gd name="T14" fmla="*/ 367 w 2144"/>
                <a:gd name="T15" fmla="*/ 670 h 1787"/>
                <a:gd name="T16" fmla="*/ 379 w 2144"/>
                <a:gd name="T17" fmla="*/ 411 h 1787"/>
                <a:gd name="T18" fmla="*/ 347 w 2144"/>
                <a:gd name="T19" fmla="*/ 118 h 1787"/>
                <a:gd name="T20" fmla="*/ 393 w 2144"/>
                <a:gd name="T21" fmla="*/ 0 h 1787"/>
                <a:gd name="T22" fmla="*/ 397 w 2144"/>
                <a:gd name="T23" fmla="*/ 357 h 1787"/>
                <a:gd name="T24" fmla="*/ 421 w 2144"/>
                <a:gd name="T25" fmla="*/ 609 h 1787"/>
                <a:gd name="T26" fmla="*/ 385 w 2144"/>
                <a:gd name="T27" fmla="*/ 826 h 1787"/>
                <a:gd name="T28" fmla="*/ 385 w 2144"/>
                <a:gd name="T29" fmla="*/ 1036 h 1787"/>
                <a:gd name="T30" fmla="*/ 877 w 2144"/>
                <a:gd name="T31" fmla="*/ 784 h 1787"/>
                <a:gd name="T32" fmla="*/ 1309 w 2144"/>
                <a:gd name="T33" fmla="*/ 555 h 1787"/>
                <a:gd name="T34" fmla="*/ 1802 w 2144"/>
                <a:gd name="T35" fmla="*/ 249 h 1787"/>
                <a:gd name="T36" fmla="*/ 2096 w 2144"/>
                <a:gd name="T37" fmla="*/ 69 h 1787"/>
                <a:gd name="T38" fmla="*/ 1814 w 2144"/>
                <a:gd name="T39" fmla="*/ 279 h 1787"/>
                <a:gd name="T40" fmla="*/ 1453 w 2144"/>
                <a:gd name="T41" fmla="*/ 501 h 1787"/>
                <a:gd name="T42" fmla="*/ 1123 w 2144"/>
                <a:gd name="T43" fmla="*/ 700 h 1787"/>
                <a:gd name="T44" fmla="*/ 739 w 2144"/>
                <a:gd name="T45" fmla="*/ 898 h 1787"/>
                <a:gd name="T46" fmla="*/ 463 w 2144"/>
                <a:gd name="T47" fmla="*/ 1084 h 1787"/>
                <a:gd name="T48" fmla="*/ 817 w 2144"/>
                <a:gd name="T49" fmla="*/ 1193 h 1787"/>
                <a:gd name="T50" fmla="*/ 1285 w 2144"/>
                <a:gd name="T51" fmla="*/ 1187 h 1787"/>
                <a:gd name="T52" fmla="*/ 1916 w 2144"/>
                <a:gd name="T53" fmla="*/ 1396 h 1787"/>
                <a:gd name="T54" fmla="*/ 2144 w 2144"/>
                <a:gd name="T55" fmla="*/ 1420 h 1787"/>
                <a:gd name="T56" fmla="*/ 1814 w 2144"/>
                <a:gd name="T57" fmla="*/ 1408 h 1787"/>
                <a:gd name="T58" fmla="*/ 1435 w 2144"/>
                <a:gd name="T59" fmla="*/ 1288 h 1787"/>
                <a:gd name="T60" fmla="*/ 1219 w 2144"/>
                <a:gd name="T61" fmla="*/ 1229 h 1787"/>
                <a:gd name="T62" fmla="*/ 799 w 2144"/>
                <a:gd name="T63" fmla="*/ 1223 h 1787"/>
                <a:gd name="T64" fmla="*/ 505 w 2144"/>
                <a:gd name="T65" fmla="*/ 1145 h 1787"/>
                <a:gd name="T66" fmla="*/ 733 w 2144"/>
                <a:gd name="T67" fmla="*/ 1378 h 1787"/>
                <a:gd name="T68" fmla="*/ 877 w 2144"/>
                <a:gd name="T69" fmla="*/ 1619 h 1787"/>
                <a:gd name="T70" fmla="*/ 1009 w 2144"/>
                <a:gd name="T71" fmla="*/ 1787 h 1787"/>
                <a:gd name="T72" fmla="*/ 817 w 2144"/>
                <a:gd name="T73" fmla="*/ 1607 h 1787"/>
                <a:gd name="T74" fmla="*/ 673 w 2144"/>
                <a:gd name="T75" fmla="*/ 1372 h 1787"/>
                <a:gd name="T76" fmla="*/ 415 w 2144"/>
                <a:gd name="T77" fmla="*/ 1109 h 1787"/>
                <a:gd name="T78" fmla="*/ 318 w 2144"/>
                <a:gd name="T79" fmla="*/ 1078 h 1787"/>
                <a:gd name="T80" fmla="*/ 318 w 2144"/>
                <a:gd name="T81" fmla="*/ 1078 h 178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>
                <a:gd name="T0" fmla="*/ 1814 w 2828"/>
                <a:gd name="T1" fmla="*/ 606 h 2366"/>
                <a:gd name="T2" fmla="*/ 1615 w 2828"/>
                <a:gd name="T3" fmla="*/ 252 h 2366"/>
                <a:gd name="T4" fmla="*/ 1345 w 2828"/>
                <a:gd name="T5" fmla="*/ 132 h 2366"/>
                <a:gd name="T6" fmla="*/ 1381 w 2828"/>
                <a:gd name="T7" fmla="*/ 492 h 2366"/>
                <a:gd name="T8" fmla="*/ 955 w 2828"/>
                <a:gd name="T9" fmla="*/ 221 h 2366"/>
                <a:gd name="T10" fmla="*/ 877 w 2828"/>
                <a:gd name="T11" fmla="*/ 161 h 2366"/>
                <a:gd name="T12" fmla="*/ 841 w 2828"/>
                <a:gd name="T13" fmla="*/ 167 h 2366"/>
                <a:gd name="T14" fmla="*/ 720 w 2828"/>
                <a:gd name="T15" fmla="*/ 161 h 2366"/>
                <a:gd name="T16" fmla="*/ 613 w 2828"/>
                <a:gd name="T17" fmla="*/ 144 h 2366"/>
                <a:gd name="T18" fmla="*/ 492 w 2828"/>
                <a:gd name="T19" fmla="*/ 161 h 2366"/>
                <a:gd name="T20" fmla="*/ 432 w 2828"/>
                <a:gd name="T21" fmla="*/ 150 h 2366"/>
                <a:gd name="T22" fmla="*/ 342 w 2828"/>
                <a:gd name="T23" fmla="*/ 138 h 2366"/>
                <a:gd name="T24" fmla="*/ 246 w 2828"/>
                <a:gd name="T25" fmla="*/ 126 h 2366"/>
                <a:gd name="T26" fmla="*/ 174 w 2828"/>
                <a:gd name="T27" fmla="*/ 114 h 2366"/>
                <a:gd name="T28" fmla="*/ 216 w 2828"/>
                <a:gd name="T29" fmla="*/ 240 h 2366"/>
                <a:gd name="T30" fmla="*/ 607 w 2828"/>
                <a:gd name="T31" fmla="*/ 588 h 2366"/>
                <a:gd name="T32" fmla="*/ 1177 w 2828"/>
                <a:gd name="T33" fmla="*/ 817 h 2366"/>
                <a:gd name="T34" fmla="*/ 972 w 2828"/>
                <a:gd name="T35" fmla="*/ 871 h 2366"/>
                <a:gd name="T36" fmla="*/ 492 w 2828"/>
                <a:gd name="T37" fmla="*/ 1111 h 2366"/>
                <a:gd name="T38" fmla="*/ 276 w 2828"/>
                <a:gd name="T39" fmla="*/ 1441 h 2366"/>
                <a:gd name="T40" fmla="*/ 42 w 2828"/>
                <a:gd name="T41" fmla="*/ 1441 h 2366"/>
                <a:gd name="T42" fmla="*/ 367 w 2828"/>
                <a:gd name="T43" fmla="*/ 1585 h 2366"/>
                <a:gd name="T44" fmla="*/ 949 w 2828"/>
                <a:gd name="T45" fmla="*/ 1712 h 2366"/>
                <a:gd name="T46" fmla="*/ 1519 w 2828"/>
                <a:gd name="T47" fmla="*/ 1537 h 2366"/>
                <a:gd name="T48" fmla="*/ 1735 w 2828"/>
                <a:gd name="T49" fmla="*/ 1513 h 2366"/>
                <a:gd name="T50" fmla="*/ 1723 w 2828"/>
                <a:gd name="T51" fmla="*/ 1802 h 2366"/>
                <a:gd name="T52" fmla="*/ 2042 w 2828"/>
                <a:gd name="T53" fmla="*/ 2229 h 2366"/>
                <a:gd name="T54" fmla="*/ 2191 w 2828"/>
                <a:gd name="T55" fmla="*/ 2133 h 2366"/>
                <a:gd name="T56" fmla="*/ 2270 w 2828"/>
                <a:gd name="T57" fmla="*/ 1970 h 2366"/>
                <a:gd name="T58" fmla="*/ 2233 w 2828"/>
                <a:gd name="T59" fmla="*/ 1573 h 2366"/>
                <a:gd name="T60" fmla="*/ 2294 w 2828"/>
                <a:gd name="T61" fmla="*/ 1483 h 2366"/>
                <a:gd name="T62" fmla="*/ 2588 w 2828"/>
                <a:gd name="T63" fmla="*/ 1688 h 2366"/>
                <a:gd name="T64" fmla="*/ 2695 w 2828"/>
                <a:gd name="T65" fmla="*/ 1682 h 2366"/>
                <a:gd name="T66" fmla="*/ 2588 w 2828"/>
                <a:gd name="T67" fmla="*/ 1543 h 2366"/>
                <a:gd name="T68" fmla="*/ 2510 w 2828"/>
                <a:gd name="T69" fmla="*/ 1357 h 2366"/>
                <a:gd name="T70" fmla="*/ 2354 w 2828"/>
                <a:gd name="T71" fmla="*/ 1184 h 2366"/>
                <a:gd name="T72" fmla="*/ 2102 w 2828"/>
                <a:gd name="T73" fmla="*/ 931 h 2366"/>
                <a:gd name="T74" fmla="*/ 2137 w 2828"/>
                <a:gd name="T75" fmla="*/ 907 h 2366"/>
                <a:gd name="T76" fmla="*/ 2215 w 2828"/>
                <a:gd name="T77" fmla="*/ 871 h 2366"/>
                <a:gd name="T78" fmla="*/ 2324 w 2828"/>
                <a:gd name="T79" fmla="*/ 817 h 2366"/>
                <a:gd name="T80" fmla="*/ 2372 w 2828"/>
                <a:gd name="T81" fmla="*/ 787 h 2366"/>
                <a:gd name="T82" fmla="*/ 2078 w 2828"/>
                <a:gd name="T83" fmla="*/ 865 h 2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>
                <a:gd name="T0" fmla="*/ 1866 w 2153"/>
                <a:gd name="T1" fmla="*/ 857 h 1930"/>
                <a:gd name="T2" fmla="*/ 1961 w 2153"/>
                <a:gd name="T3" fmla="*/ 1025 h 1930"/>
                <a:gd name="T4" fmla="*/ 2078 w 2153"/>
                <a:gd name="T5" fmla="*/ 1174 h 1930"/>
                <a:gd name="T6" fmla="*/ 2144 w 2153"/>
                <a:gd name="T7" fmla="*/ 1255 h 1930"/>
                <a:gd name="T8" fmla="*/ 2180 w 2153"/>
                <a:gd name="T9" fmla="*/ 1303 h 1930"/>
                <a:gd name="T10" fmla="*/ 1913 w 2153"/>
                <a:gd name="T11" fmla="*/ 983 h 1930"/>
                <a:gd name="T12" fmla="*/ 1884 w 2153"/>
                <a:gd name="T13" fmla="*/ 935 h 1930"/>
                <a:gd name="T14" fmla="*/ 1804 w 2153"/>
                <a:gd name="T15" fmla="*/ 1249 h 1930"/>
                <a:gd name="T16" fmla="*/ 1791 w 2153"/>
                <a:gd name="T17" fmla="*/ 1495 h 1930"/>
                <a:gd name="T18" fmla="*/ 1842 w 2153"/>
                <a:gd name="T19" fmla="*/ 1918 h 1930"/>
                <a:gd name="T20" fmla="*/ 1811 w 2153"/>
                <a:gd name="T21" fmla="*/ 1942 h 1930"/>
                <a:gd name="T22" fmla="*/ 1767 w 2153"/>
                <a:gd name="T23" fmla="*/ 1543 h 1930"/>
                <a:gd name="T24" fmla="*/ 1749 w 2153"/>
                <a:gd name="T25" fmla="*/ 1297 h 1930"/>
                <a:gd name="T26" fmla="*/ 1785 w 2153"/>
                <a:gd name="T27" fmla="*/ 1091 h 1930"/>
                <a:gd name="T28" fmla="*/ 1791 w 2153"/>
                <a:gd name="T29" fmla="*/ 881 h 1930"/>
                <a:gd name="T30" fmla="*/ 1283 w 2153"/>
                <a:gd name="T31" fmla="*/ 1013 h 1930"/>
                <a:gd name="T32" fmla="*/ 834 w 2153"/>
                <a:gd name="T33" fmla="*/ 1138 h 1930"/>
                <a:gd name="T34" fmla="*/ 326 w 2153"/>
                <a:gd name="T35" fmla="*/ 1321 h 1930"/>
                <a:gd name="T36" fmla="*/ 18 w 2153"/>
                <a:gd name="T37" fmla="*/ 1429 h 1930"/>
                <a:gd name="T38" fmla="*/ 314 w 2153"/>
                <a:gd name="T39" fmla="*/ 1291 h 1930"/>
                <a:gd name="T40" fmla="*/ 691 w 2153"/>
                <a:gd name="T41" fmla="*/ 1150 h 1930"/>
                <a:gd name="T42" fmla="*/ 1034 w 2153"/>
                <a:gd name="T43" fmla="*/ 1043 h 1930"/>
                <a:gd name="T44" fmla="*/ 1429 w 2153"/>
                <a:gd name="T45" fmla="*/ 935 h 1930"/>
                <a:gd name="T46" fmla="*/ 1713 w 2153"/>
                <a:gd name="T47" fmla="*/ 821 h 1930"/>
                <a:gd name="T48" fmla="*/ 1351 w 2153"/>
                <a:gd name="T49" fmla="*/ 626 h 1930"/>
                <a:gd name="T50" fmla="*/ 873 w 2153"/>
                <a:gd name="T51" fmla="*/ 518 h 1930"/>
                <a:gd name="T52" fmla="*/ 230 w 2153"/>
                <a:gd name="T53" fmla="*/ 161 h 1930"/>
                <a:gd name="T54" fmla="*/ 0 w 2153"/>
                <a:gd name="T55" fmla="*/ 83 h 1930"/>
                <a:gd name="T56" fmla="*/ 332 w 2153"/>
                <a:gd name="T57" fmla="*/ 179 h 1930"/>
                <a:gd name="T58" fmla="*/ 721 w 2153"/>
                <a:gd name="T59" fmla="*/ 386 h 1930"/>
                <a:gd name="T60" fmla="*/ 945 w 2153"/>
                <a:gd name="T61" fmla="*/ 494 h 1930"/>
                <a:gd name="T62" fmla="*/ 1369 w 2153"/>
                <a:gd name="T63" fmla="*/ 596 h 1930"/>
                <a:gd name="T64" fmla="*/ 1671 w 2153"/>
                <a:gd name="T65" fmla="*/ 749 h 1930"/>
                <a:gd name="T66" fmla="*/ 1441 w 2153"/>
                <a:gd name="T67" fmla="*/ 464 h 1930"/>
                <a:gd name="T68" fmla="*/ 1301 w 2153"/>
                <a:gd name="T69" fmla="*/ 191 h 1930"/>
                <a:gd name="T70" fmla="*/ 1169 w 2153"/>
                <a:gd name="T71" fmla="*/ 0 h 1930"/>
                <a:gd name="T72" fmla="*/ 1357 w 2153"/>
                <a:gd name="T73" fmla="*/ 215 h 1930"/>
                <a:gd name="T74" fmla="*/ 1507 w 2153"/>
                <a:gd name="T75" fmla="*/ 488 h 1930"/>
                <a:gd name="T76" fmla="*/ 1767 w 2153"/>
                <a:gd name="T77" fmla="*/ 809 h 1930"/>
                <a:gd name="T78" fmla="*/ 1866 w 2153"/>
                <a:gd name="T79" fmla="*/ 857 h 1930"/>
                <a:gd name="T80" fmla="*/ 1866 w 2153"/>
                <a:gd name="T81" fmla="*/ 857 h 193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685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13686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23" name="Rectangle 2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D131DA10-8ADB-4BEF-AE6E-CD0F05057F04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3F173B52-0C80-44A7-BBA4-ABA5723B68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3303549"/>
      </p:ext>
    </p:extLst>
  </p:cSld>
  <p:clrMapOvr>
    <a:masterClrMapping/>
  </p:clrMapOvr>
  <p:transition spd="med"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96046B16-C13A-485C-B5C5-6A10C493328C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B304701C-10D7-443A-BB0A-56ADBCD684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7373252"/>
      </p:ext>
    </p:extLst>
  </p:cSld>
  <p:clrMapOvr>
    <a:masterClrMapping/>
  </p:clrMapOvr>
  <p:transition spd="med"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BE686C15-A9AD-4EE1-9DA2-F508D591AAC4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8D6BD8A2-74BC-4C9E-B67E-A73C906921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7682081"/>
      </p:ext>
    </p:extLst>
  </p:cSld>
  <p:clrMapOvr>
    <a:masterClrMapping/>
  </p:clrMapOvr>
  <p:transition spd="med">
    <p:pull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>
                <a:gd name="T0" fmla="*/ 744 w 2515"/>
                <a:gd name="T1" fmla="*/ 1669 h 1970"/>
                <a:gd name="T2" fmla="*/ 852 w 2515"/>
                <a:gd name="T3" fmla="*/ 1400 h 1970"/>
                <a:gd name="T4" fmla="*/ 876 w 2515"/>
                <a:gd name="T5" fmla="*/ 1171 h 1970"/>
                <a:gd name="T6" fmla="*/ 979 w 2515"/>
                <a:gd name="T7" fmla="*/ 1370 h 1970"/>
                <a:gd name="T8" fmla="*/ 1231 w 2515"/>
                <a:gd name="T9" fmla="*/ 1621 h 1970"/>
                <a:gd name="T10" fmla="*/ 1471 w 2515"/>
                <a:gd name="T11" fmla="*/ 1693 h 1970"/>
                <a:gd name="T12" fmla="*/ 1819 w 2515"/>
                <a:gd name="T13" fmla="*/ 1678 h 1970"/>
                <a:gd name="T14" fmla="*/ 1893 w 2515"/>
                <a:gd name="T15" fmla="*/ 1513 h 1970"/>
                <a:gd name="T16" fmla="*/ 1874 w 2515"/>
                <a:gd name="T17" fmla="*/ 1285 h 1970"/>
                <a:gd name="T18" fmla="*/ 1783 w 2515"/>
                <a:gd name="T19" fmla="*/ 967 h 1970"/>
                <a:gd name="T20" fmla="*/ 1289 w 2515"/>
                <a:gd name="T21" fmla="*/ 873 h 1970"/>
                <a:gd name="T22" fmla="*/ 1549 w 2515"/>
                <a:gd name="T23" fmla="*/ 745 h 1970"/>
                <a:gd name="T24" fmla="*/ 1753 w 2515"/>
                <a:gd name="T25" fmla="*/ 732 h 1970"/>
                <a:gd name="T26" fmla="*/ 2107 w 2515"/>
                <a:gd name="T27" fmla="*/ 618 h 1970"/>
                <a:gd name="T28" fmla="*/ 2377 w 2515"/>
                <a:gd name="T29" fmla="*/ 438 h 1970"/>
                <a:gd name="T30" fmla="*/ 2420 w 2515"/>
                <a:gd name="T31" fmla="*/ 343 h 1970"/>
                <a:gd name="T32" fmla="*/ 2077 w 2515"/>
                <a:gd name="T33" fmla="*/ 331 h 1970"/>
                <a:gd name="T34" fmla="*/ 1951 w 2515"/>
                <a:gd name="T35" fmla="*/ 301 h 1970"/>
                <a:gd name="T36" fmla="*/ 1645 w 2515"/>
                <a:gd name="T37" fmla="*/ 289 h 1970"/>
                <a:gd name="T38" fmla="*/ 1297 w 2515"/>
                <a:gd name="T39" fmla="*/ 408 h 1970"/>
                <a:gd name="T40" fmla="*/ 1308 w 2515"/>
                <a:gd name="T41" fmla="*/ 337 h 1970"/>
                <a:gd name="T42" fmla="*/ 1453 w 2515"/>
                <a:gd name="T43" fmla="*/ 168 h 1970"/>
                <a:gd name="T44" fmla="*/ 1477 w 2515"/>
                <a:gd name="T45" fmla="*/ 36 h 1970"/>
                <a:gd name="T46" fmla="*/ 1417 w 2515"/>
                <a:gd name="T47" fmla="*/ 24 h 1970"/>
                <a:gd name="T48" fmla="*/ 1189 w 2515"/>
                <a:gd name="T49" fmla="*/ 102 h 1970"/>
                <a:gd name="T50" fmla="*/ 1026 w 2515"/>
                <a:gd name="T51" fmla="*/ 144 h 1970"/>
                <a:gd name="T52" fmla="*/ 889 w 2515"/>
                <a:gd name="T53" fmla="*/ 331 h 1970"/>
                <a:gd name="T54" fmla="*/ 726 w 2515"/>
                <a:gd name="T55" fmla="*/ 480 h 1970"/>
                <a:gd name="T56" fmla="*/ 643 w 2515"/>
                <a:gd name="T57" fmla="*/ 540 h 1970"/>
                <a:gd name="T58" fmla="*/ 600 w 2515"/>
                <a:gd name="T59" fmla="*/ 516 h 1970"/>
                <a:gd name="T60" fmla="*/ 552 w 2515"/>
                <a:gd name="T61" fmla="*/ 486 h 1970"/>
                <a:gd name="T62" fmla="*/ 528 w 2515"/>
                <a:gd name="T63" fmla="*/ 462 h 1970"/>
                <a:gd name="T64" fmla="*/ 474 w 2515"/>
                <a:gd name="T65" fmla="*/ 426 h 1970"/>
                <a:gd name="T66" fmla="*/ 415 w 2515"/>
                <a:gd name="T67" fmla="*/ 390 h 1970"/>
                <a:gd name="T68" fmla="*/ 366 w 2515"/>
                <a:gd name="T69" fmla="*/ 366 h 1970"/>
                <a:gd name="T70" fmla="*/ 192 w 2515"/>
                <a:gd name="T71" fmla="*/ 234 h 1970"/>
                <a:gd name="T72" fmla="*/ 570 w 2515"/>
                <a:gd name="T73" fmla="*/ 564 h 1970"/>
                <a:gd name="T74" fmla="*/ 444 w 2515"/>
                <a:gd name="T75" fmla="*/ 732 h 1970"/>
                <a:gd name="T76" fmla="*/ 318 w 2515"/>
                <a:gd name="T77" fmla="*/ 787 h 1970"/>
                <a:gd name="T78" fmla="*/ 127 w 2515"/>
                <a:gd name="T79" fmla="*/ 853 h 1970"/>
                <a:gd name="T80" fmla="*/ 0 w 2515"/>
                <a:gd name="T81" fmla="*/ 1165 h 1970"/>
                <a:gd name="T82" fmla="*/ 372 w 2515"/>
                <a:gd name="T83" fmla="*/ 1015 h 1970"/>
                <a:gd name="T84" fmla="*/ 222 w 2515"/>
                <a:gd name="T85" fmla="*/ 1262 h 1970"/>
                <a:gd name="T86" fmla="*/ 139 w 2515"/>
                <a:gd name="T87" fmla="*/ 1459 h 1970"/>
                <a:gd name="T88" fmla="*/ 102 w 2515"/>
                <a:gd name="T89" fmla="*/ 1495 h 1970"/>
                <a:gd name="T90" fmla="*/ 84 w 2515"/>
                <a:gd name="T91" fmla="*/ 1519 h 1970"/>
                <a:gd name="T92" fmla="*/ 96 w 2515"/>
                <a:gd name="T93" fmla="*/ 1537 h 1970"/>
                <a:gd name="T94" fmla="*/ 127 w 2515"/>
                <a:gd name="T95" fmla="*/ 1567 h 1970"/>
                <a:gd name="T96" fmla="*/ 145 w 2515"/>
                <a:gd name="T97" fmla="*/ 1633 h 1970"/>
                <a:gd name="T98" fmla="*/ 156 w 2515"/>
                <a:gd name="T99" fmla="*/ 1693 h 1970"/>
                <a:gd name="T100" fmla="*/ 162 w 2515"/>
                <a:gd name="T101" fmla="*/ 1723 h 1970"/>
                <a:gd name="T102" fmla="*/ 216 w 2515"/>
                <a:gd name="T103" fmla="*/ 1802 h 1970"/>
                <a:gd name="T104" fmla="*/ 228 w 2515"/>
                <a:gd name="T105" fmla="*/ 1850 h 1970"/>
                <a:gd name="T106" fmla="*/ 240 w 2515"/>
                <a:gd name="T107" fmla="*/ 1904 h 1970"/>
                <a:gd name="T108" fmla="*/ 246 w 2515"/>
                <a:gd name="T109" fmla="*/ 1922 h 1970"/>
                <a:gd name="T110" fmla="*/ 258 w 2515"/>
                <a:gd name="T111" fmla="*/ 1970 h 1970"/>
                <a:gd name="T112" fmla="*/ 462 w 2515"/>
                <a:gd name="T113" fmla="*/ 1922 h 1970"/>
                <a:gd name="T114" fmla="*/ 624 w 2515"/>
                <a:gd name="T115" fmla="*/ 1778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>
                <a:gd name="T0" fmla="*/ 571 w 2123"/>
                <a:gd name="T1" fmla="*/ 882 h 1696"/>
                <a:gd name="T2" fmla="*/ 535 w 2123"/>
                <a:gd name="T3" fmla="*/ 578 h 1696"/>
                <a:gd name="T4" fmla="*/ 661 w 2123"/>
                <a:gd name="T5" fmla="*/ 335 h 1696"/>
                <a:gd name="T6" fmla="*/ 912 w 2123"/>
                <a:gd name="T7" fmla="*/ 497 h 1696"/>
                <a:gd name="T8" fmla="*/ 1196 w 2123"/>
                <a:gd name="T9" fmla="*/ 735 h 1696"/>
                <a:gd name="T10" fmla="*/ 1459 w 2123"/>
                <a:gd name="T11" fmla="*/ 938 h 1696"/>
                <a:gd name="T12" fmla="*/ 1773 w 2123"/>
                <a:gd name="T13" fmla="*/ 1150 h 1696"/>
                <a:gd name="T14" fmla="*/ 1853 w 2123"/>
                <a:gd name="T15" fmla="*/ 1195 h 1696"/>
                <a:gd name="T16" fmla="*/ 1808 w 2123"/>
                <a:gd name="T17" fmla="*/ 1146 h 1696"/>
                <a:gd name="T18" fmla="*/ 1390 w 2123"/>
                <a:gd name="T19" fmla="*/ 847 h 1696"/>
                <a:gd name="T20" fmla="*/ 1070 w 2123"/>
                <a:gd name="T21" fmla="*/ 578 h 1696"/>
                <a:gd name="T22" fmla="*/ 711 w 2123"/>
                <a:gd name="T23" fmla="*/ 278 h 1696"/>
                <a:gd name="T24" fmla="*/ 984 w 2123"/>
                <a:gd name="T25" fmla="*/ 263 h 1696"/>
                <a:gd name="T26" fmla="*/ 1265 w 2123"/>
                <a:gd name="T27" fmla="*/ 269 h 1696"/>
                <a:gd name="T28" fmla="*/ 1590 w 2123"/>
                <a:gd name="T29" fmla="*/ 227 h 1696"/>
                <a:gd name="T30" fmla="*/ 2090 w 2123"/>
                <a:gd name="T31" fmla="*/ 166 h 1696"/>
                <a:gd name="T32" fmla="*/ 2042 w 2123"/>
                <a:gd name="T33" fmla="*/ 147 h 1696"/>
                <a:gd name="T34" fmla="*/ 1519 w 2123"/>
                <a:gd name="T35" fmla="*/ 218 h 1696"/>
                <a:gd name="T36" fmla="*/ 1190 w 2123"/>
                <a:gd name="T37" fmla="*/ 233 h 1696"/>
                <a:gd name="T38" fmla="*/ 747 w 2123"/>
                <a:gd name="T39" fmla="*/ 218 h 1696"/>
                <a:gd name="T40" fmla="*/ 807 w 2123"/>
                <a:gd name="T41" fmla="*/ 192 h 1696"/>
                <a:gd name="T42" fmla="*/ 1124 w 2123"/>
                <a:gd name="T43" fmla="*/ 0 h 1696"/>
                <a:gd name="T44" fmla="*/ 1070 w 2123"/>
                <a:gd name="T45" fmla="*/ 25 h 1696"/>
                <a:gd name="T46" fmla="*/ 995 w 2123"/>
                <a:gd name="T47" fmla="*/ 71 h 1696"/>
                <a:gd name="T48" fmla="*/ 843 w 2123"/>
                <a:gd name="T49" fmla="*/ 162 h 1696"/>
                <a:gd name="T50" fmla="*/ 661 w 2123"/>
                <a:gd name="T51" fmla="*/ 238 h 1696"/>
                <a:gd name="T52" fmla="*/ 625 w 2123"/>
                <a:gd name="T53" fmla="*/ 305 h 1696"/>
                <a:gd name="T54" fmla="*/ 299 w 2123"/>
                <a:gd name="T55" fmla="*/ 497 h 1696"/>
                <a:gd name="T56" fmla="*/ 0 w 2123"/>
                <a:gd name="T57" fmla="*/ 614 h 1696"/>
                <a:gd name="T58" fmla="*/ 0 w 2123"/>
                <a:gd name="T59" fmla="*/ 619 h 1696"/>
                <a:gd name="T60" fmla="*/ 0 w 2123"/>
                <a:gd name="T61" fmla="*/ 649 h 1696"/>
                <a:gd name="T62" fmla="*/ 293 w 2123"/>
                <a:gd name="T63" fmla="*/ 537 h 1696"/>
                <a:gd name="T64" fmla="*/ 583 w 2123"/>
                <a:gd name="T65" fmla="*/ 365 h 1696"/>
                <a:gd name="T66" fmla="*/ 499 w 2123"/>
                <a:gd name="T67" fmla="*/ 568 h 1696"/>
                <a:gd name="T68" fmla="*/ 517 w 2123"/>
                <a:gd name="T69" fmla="*/ 842 h 1696"/>
                <a:gd name="T70" fmla="*/ 454 w 2123"/>
                <a:gd name="T71" fmla="*/ 988 h 1696"/>
                <a:gd name="T72" fmla="*/ 323 w 2123"/>
                <a:gd name="T73" fmla="*/ 1252 h 1696"/>
                <a:gd name="T74" fmla="*/ 317 w 2123"/>
                <a:gd name="T75" fmla="*/ 1435 h 1696"/>
                <a:gd name="T76" fmla="*/ 323 w 2123"/>
                <a:gd name="T77" fmla="*/ 1435 h 1696"/>
                <a:gd name="T78" fmla="*/ 341 w 2123"/>
                <a:gd name="T79" fmla="*/ 1313 h 1696"/>
                <a:gd name="T80" fmla="*/ 571 w 2123"/>
                <a:gd name="T81" fmla="*/ 882 h 1696"/>
                <a:gd name="T82" fmla="*/ 571 w 2123"/>
                <a:gd name="T83" fmla="*/ 882 h 169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>
                <a:gd name="T0" fmla="*/ 3338 w 3668"/>
                <a:gd name="T1" fmla="*/ 288 h 943"/>
                <a:gd name="T2" fmla="*/ 3194 w 3668"/>
                <a:gd name="T3" fmla="*/ 258 h 943"/>
                <a:gd name="T4" fmla="*/ 2816 w 3668"/>
                <a:gd name="T5" fmla="*/ 234 h 943"/>
                <a:gd name="T6" fmla="*/ 2330 w 3668"/>
                <a:gd name="T7" fmla="*/ 306 h 943"/>
                <a:gd name="T8" fmla="*/ 2372 w 3668"/>
                <a:gd name="T9" fmla="*/ 258 h 943"/>
                <a:gd name="T10" fmla="*/ 2624 w 3668"/>
                <a:gd name="T11" fmla="*/ 132 h 943"/>
                <a:gd name="T12" fmla="*/ 2707 w 3668"/>
                <a:gd name="T13" fmla="*/ 24 h 943"/>
                <a:gd name="T14" fmla="*/ 2642 w 3668"/>
                <a:gd name="T15" fmla="*/ 12 h 943"/>
                <a:gd name="T16" fmla="*/ 2515 w 3668"/>
                <a:gd name="T17" fmla="*/ 54 h 943"/>
                <a:gd name="T18" fmla="*/ 2324 w 3668"/>
                <a:gd name="T19" fmla="*/ 66 h 943"/>
                <a:gd name="T20" fmla="*/ 2101 w 3668"/>
                <a:gd name="T21" fmla="*/ 90 h 943"/>
                <a:gd name="T22" fmla="*/ 1855 w 3668"/>
                <a:gd name="T23" fmla="*/ 228 h 943"/>
                <a:gd name="T24" fmla="*/ 1591 w 3668"/>
                <a:gd name="T25" fmla="*/ 337 h 943"/>
                <a:gd name="T26" fmla="*/ 1459 w 3668"/>
                <a:gd name="T27" fmla="*/ 379 h 943"/>
                <a:gd name="T28" fmla="*/ 1417 w 3668"/>
                <a:gd name="T29" fmla="*/ 361 h 943"/>
                <a:gd name="T30" fmla="*/ 1363 w 3668"/>
                <a:gd name="T31" fmla="*/ 331 h 943"/>
                <a:gd name="T32" fmla="*/ 1344 w 3668"/>
                <a:gd name="T33" fmla="*/ 312 h 943"/>
                <a:gd name="T34" fmla="*/ 1290 w 3668"/>
                <a:gd name="T35" fmla="*/ 288 h 943"/>
                <a:gd name="T36" fmla="*/ 1230 w 3668"/>
                <a:gd name="T37" fmla="*/ 252 h 943"/>
                <a:gd name="T38" fmla="*/ 1119 w 3668"/>
                <a:gd name="T39" fmla="*/ 227 h 943"/>
                <a:gd name="T40" fmla="*/ 1320 w 3668"/>
                <a:gd name="T41" fmla="*/ 438 h 943"/>
                <a:gd name="T42" fmla="*/ 960 w 3668"/>
                <a:gd name="T43" fmla="*/ 558 h 943"/>
                <a:gd name="T44" fmla="*/ 474 w 3668"/>
                <a:gd name="T45" fmla="*/ 630 h 943"/>
                <a:gd name="T46" fmla="*/ 132 w 3668"/>
                <a:gd name="T47" fmla="*/ 781 h 943"/>
                <a:gd name="T48" fmla="*/ 234 w 3668"/>
                <a:gd name="T49" fmla="*/ 847 h 943"/>
                <a:gd name="T50" fmla="*/ 925 w 3668"/>
                <a:gd name="T51" fmla="*/ 739 h 943"/>
                <a:gd name="T52" fmla="*/ 637 w 3668"/>
                <a:gd name="T53" fmla="*/ 925 h 943"/>
                <a:gd name="T54" fmla="*/ 1405 w 3668"/>
                <a:gd name="T55" fmla="*/ 943 h 943"/>
                <a:gd name="T56" fmla="*/ 1447 w 3668"/>
                <a:gd name="T57" fmla="*/ 943 h 943"/>
                <a:gd name="T58" fmla="*/ 2888 w 3668"/>
                <a:gd name="T59" fmla="*/ 859 h 943"/>
                <a:gd name="T60" fmla="*/ 2582 w 3668"/>
                <a:gd name="T61" fmla="*/ 708 h 943"/>
                <a:gd name="T62" fmla="*/ 2299 w 3668"/>
                <a:gd name="T63" fmla="*/ 606 h 943"/>
                <a:gd name="T64" fmla="*/ 2606 w 3668"/>
                <a:gd name="T65" fmla="*/ 588 h 943"/>
                <a:gd name="T66" fmla="*/ 3001 w 3668"/>
                <a:gd name="T67" fmla="*/ 582 h 943"/>
                <a:gd name="T68" fmla="*/ 3452 w 3668"/>
                <a:gd name="T69" fmla="*/ 438 h 943"/>
                <a:gd name="T70" fmla="*/ 3668 w 3668"/>
                <a:gd name="T71" fmla="*/ 312 h 943"/>
                <a:gd name="T72" fmla="*/ 3482 w 3668"/>
                <a:gd name="T73" fmla="*/ 300 h 94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>
                <a:gd name="T0" fmla="*/ 326 w 969"/>
                <a:gd name="T1" fmla="*/ 1195 h 1192"/>
                <a:gd name="T2" fmla="*/ 496 w 969"/>
                <a:gd name="T3" fmla="*/ 1201 h 1192"/>
                <a:gd name="T4" fmla="*/ 586 w 969"/>
                <a:gd name="T5" fmla="*/ 1159 h 1192"/>
                <a:gd name="T6" fmla="*/ 822 w 969"/>
                <a:gd name="T7" fmla="*/ 1094 h 1192"/>
                <a:gd name="T8" fmla="*/ 945 w 969"/>
                <a:gd name="T9" fmla="*/ 1064 h 1192"/>
                <a:gd name="T10" fmla="*/ 768 w 969"/>
                <a:gd name="T11" fmla="*/ 995 h 1192"/>
                <a:gd name="T12" fmla="*/ 562 w 969"/>
                <a:gd name="T13" fmla="*/ 959 h 1192"/>
                <a:gd name="T14" fmla="*/ 200 w 969"/>
                <a:gd name="T15" fmla="*/ 977 h 1192"/>
                <a:gd name="T16" fmla="*/ 302 w 969"/>
                <a:gd name="T17" fmla="*/ 899 h 1192"/>
                <a:gd name="T18" fmla="*/ 502 w 969"/>
                <a:gd name="T19" fmla="*/ 809 h 1192"/>
                <a:gd name="T20" fmla="*/ 703 w 969"/>
                <a:gd name="T21" fmla="*/ 677 h 1192"/>
                <a:gd name="T22" fmla="*/ 709 w 969"/>
                <a:gd name="T23" fmla="*/ 677 h 1192"/>
                <a:gd name="T24" fmla="*/ 721 w 969"/>
                <a:gd name="T25" fmla="*/ 671 h 1192"/>
                <a:gd name="T26" fmla="*/ 762 w 969"/>
                <a:gd name="T27" fmla="*/ 653 h 1192"/>
                <a:gd name="T28" fmla="*/ 786 w 969"/>
                <a:gd name="T29" fmla="*/ 647 h 1192"/>
                <a:gd name="T30" fmla="*/ 798 w 969"/>
                <a:gd name="T31" fmla="*/ 635 h 1192"/>
                <a:gd name="T32" fmla="*/ 804 w 969"/>
                <a:gd name="T33" fmla="*/ 623 h 1192"/>
                <a:gd name="T34" fmla="*/ 798 w 969"/>
                <a:gd name="T35" fmla="*/ 617 h 1192"/>
                <a:gd name="T36" fmla="*/ 792 w 969"/>
                <a:gd name="T37" fmla="*/ 605 h 1192"/>
                <a:gd name="T38" fmla="*/ 792 w 969"/>
                <a:gd name="T39" fmla="*/ 578 h 1192"/>
                <a:gd name="T40" fmla="*/ 804 w 969"/>
                <a:gd name="T41" fmla="*/ 548 h 1192"/>
                <a:gd name="T42" fmla="*/ 816 w 969"/>
                <a:gd name="T43" fmla="*/ 518 h 1192"/>
                <a:gd name="T44" fmla="*/ 834 w 969"/>
                <a:gd name="T45" fmla="*/ 488 h 1192"/>
                <a:gd name="T46" fmla="*/ 846 w 969"/>
                <a:gd name="T47" fmla="*/ 458 h 1192"/>
                <a:gd name="T48" fmla="*/ 853 w 969"/>
                <a:gd name="T49" fmla="*/ 440 h 1192"/>
                <a:gd name="T50" fmla="*/ 861 w 969"/>
                <a:gd name="T51" fmla="*/ 434 h 1192"/>
                <a:gd name="T52" fmla="*/ 861 w 969"/>
                <a:gd name="T53" fmla="*/ 350 h 1192"/>
                <a:gd name="T54" fmla="*/ 861 w 969"/>
                <a:gd name="T55" fmla="*/ 344 h 1192"/>
                <a:gd name="T56" fmla="*/ 867 w 969"/>
                <a:gd name="T57" fmla="*/ 338 h 1192"/>
                <a:gd name="T58" fmla="*/ 885 w 969"/>
                <a:gd name="T59" fmla="*/ 308 h 1192"/>
                <a:gd name="T60" fmla="*/ 897 w 969"/>
                <a:gd name="T61" fmla="*/ 272 h 1192"/>
                <a:gd name="T62" fmla="*/ 909 w 969"/>
                <a:gd name="T63" fmla="*/ 242 h 1192"/>
                <a:gd name="T64" fmla="*/ 915 w 969"/>
                <a:gd name="T65" fmla="*/ 230 h 1192"/>
                <a:gd name="T66" fmla="*/ 921 w 969"/>
                <a:gd name="T67" fmla="*/ 218 h 1192"/>
                <a:gd name="T68" fmla="*/ 939 w 969"/>
                <a:gd name="T69" fmla="*/ 173 h 1192"/>
                <a:gd name="T70" fmla="*/ 957 w 969"/>
                <a:gd name="T71" fmla="*/ 137 h 1192"/>
                <a:gd name="T72" fmla="*/ 963 w 969"/>
                <a:gd name="T73" fmla="*/ 125 h 1192"/>
                <a:gd name="T74" fmla="*/ 963 w 969"/>
                <a:gd name="T75" fmla="*/ 119 h 1192"/>
                <a:gd name="T76" fmla="*/ 981 w 969"/>
                <a:gd name="T77" fmla="*/ 0 h 1192"/>
                <a:gd name="T78" fmla="*/ 957 w 969"/>
                <a:gd name="T79" fmla="*/ 47 h 1192"/>
                <a:gd name="T80" fmla="*/ 792 w 969"/>
                <a:gd name="T81" fmla="*/ 113 h 1192"/>
                <a:gd name="T82" fmla="*/ 715 w 969"/>
                <a:gd name="T83" fmla="*/ 161 h 1192"/>
                <a:gd name="T84" fmla="*/ 466 w 969"/>
                <a:gd name="T85" fmla="*/ 236 h 1192"/>
                <a:gd name="T86" fmla="*/ 284 w 969"/>
                <a:gd name="T87" fmla="*/ 290 h 1192"/>
                <a:gd name="T88" fmla="*/ 176 w 969"/>
                <a:gd name="T89" fmla="*/ 296 h 1192"/>
                <a:gd name="T90" fmla="*/ 12 w 969"/>
                <a:gd name="T91" fmla="*/ 488 h 1192"/>
                <a:gd name="T92" fmla="*/ 0 w 969"/>
                <a:gd name="T93" fmla="*/ 512 h 1192"/>
                <a:gd name="T94" fmla="*/ 0 w 969"/>
                <a:gd name="T95" fmla="*/ 1195 h 1192"/>
                <a:gd name="T96" fmla="*/ 96 w 969"/>
                <a:gd name="T97" fmla="*/ 1189 h 1192"/>
                <a:gd name="T98" fmla="*/ 326 w 969"/>
                <a:gd name="T99" fmla="*/ 1195 h 1192"/>
                <a:gd name="T100" fmla="*/ 326 w 969"/>
                <a:gd name="T101" fmla="*/ 1195 h 11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>
                <a:gd name="T0" fmla="*/ 859 w 2570"/>
                <a:gd name="T1" fmla="*/ 612 h 2266"/>
                <a:gd name="T2" fmla="*/ 1087 w 2570"/>
                <a:gd name="T3" fmla="*/ 853 h 2266"/>
                <a:gd name="T4" fmla="*/ 961 w 2570"/>
                <a:gd name="T5" fmla="*/ 913 h 2266"/>
                <a:gd name="T6" fmla="*/ 786 w 2570"/>
                <a:gd name="T7" fmla="*/ 883 h 2266"/>
                <a:gd name="T8" fmla="*/ 450 w 2570"/>
                <a:gd name="T9" fmla="*/ 931 h 2266"/>
                <a:gd name="T10" fmla="*/ 150 w 2570"/>
                <a:gd name="T11" fmla="*/ 1075 h 2266"/>
                <a:gd name="T12" fmla="*/ 78 w 2570"/>
                <a:gd name="T13" fmla="*/ 1165 h 2266"/>
                <a:gd name="T14" fmla="*/ 361 w 2570"/>
                <a:gd name="T15" fmla="*/ 1256 h 2266"/>
                <a:gd name="T16" fmla="*/ 444 w 2570"/>
                <a:gd name="T17" fmla="*/ 1316 h 2266"/>
                <a:gd name="T18" fmla="*/ 697 w 2570"/>
                <a:gd name="T19" fmla="*/ 1400 h 2266"/>
                <a:gd name="T20" fmla="*/ 1026 w 2570"/>
                <a:gd name="T21" fmla="*/ 1346 h 2266"/>
                <a:gd name="T22" fmla="*/ 991 w 2570"/>
                <a:gd name="T23" fmla="*/ 1412 h 2266"/>
                <a:gd name="T24" fmla="*/ 804 w 2570"/>
                <a:gd name="T25" fmla="*/ 1574 h 2266"/>
                <a:gd name="T26" fmla="*/ 726 w 2570"/>
                <a:gd name="T27" fmla="*/ 1718 h 2266"/>
                <a:gd name="T28" fmla="*/ 768 w 2570"/>
                <a:gd name="T29" fmla="*/ 1742 h 2266"/>
                <a:gd name="T30" fmla="*/ 865 w 2570"/>
                <a:gd name="T31" fmla="*/ 1693 h 2266"/>
                <a:gd name="T32" fmla="*/ 991 w 2570"/>
                <a:gd name="T33" fmla="*/ 1699 h 2266"/>
                <a:gd name="T34" fmla="*/ 1135 w 2570"/>
                <a:gd name="T35" fmla="*/ 1627 h 2266"/>
                <a:gd name="T36" fmla="*/ 1183 w 2570"/>
                <a:gd name="T37" fmla="*/ 1669 h 2266"/>
                <a:gd name="T38" fmla="*/ 1399 w 2570"/>
                <a:gd name="T39" fmla="*/ 1436 h 2266"/>
                <a:gd name="T40" fmla="*/ 1615 w 2570"/>
                <a:gd name="T41" fmla="*/ 1334 h 2266"/>
                <a:gd name="T42" fmla="*/ 1645 w 2570"/>
                <a:gd name="T43" fmla="*/ 1370 h 2266"/>
                <a:gd name="T44" fmla="*/ 1681 w 2570"/>
                <a:gd name="T45" fmla="*/ 1430 h 2266"/>
                <a:gd name="T46" fmla="*/ 1699 w 2570"/>
                <a:gd name="T47" fmla="*/ 1466 h 2266"/>
                <a:gd name="T48" fmla="*/ 1747 w 2570"/>
                <a:gd name="T49" fmla="*/ 1550 h 2266"/>
                <a:gd name="T50" fmla="*/ 1772 w 2570"/>
                <a:gd name="T51" fmla="*/ 1586 h 2266"/>
                <a:gd name="T52" fmla="*/ 2124 w 2570"/>
                <a:gd name="T53" fmla="*/ 2248 h 2266"/>
                <a:gd name="T54" fmla="*/ 1693 w 2570"/>
                <a:gd name="T55" fmla="*/ 1322 h 2266"/>
                <a:gd name="T56" fmla="*/ 1861 w 2570"/>
                <a:gd name="T57" fmla="*/ 1165 h 2266"/>
                <a:gd name="T58" fmla="*/ 2173 w 2570"/>
                <a:gd name="T59" fmla="*/ 1099 h 2266"/>
                <a:gd name="T60" fmla="*/ 2390 w 2570"/>
                <a:gd name="T61" fmla="*/ 1009 h 2266"/>
                <a:gd name="T62" fmla="*/ 2570 w 2570"/>
                <a:gd name="T63" fmla="*/ 805 h 2266"/>
                <a:gd name="T64" fmla="*/ 2342 w 2570"/>
                <a:gd name="T65" fmla="*/ 781 h 2266"/>
                <a:gd name="T66" fmla="*/ 2114 w 2570"/>
                <a:gd name="T67" fmla="*/ 763 h 2266"/>
                <a:gd name="T68" fmla="*/ 2408 w 2570"/>
                <a:gd name="T69" fmla="*/ 433 h 2266"/>
                <a:gd name="T70" fmla="*/ 2426 w 2570"/>
                <a:gd name="T71" fmla="*/ 421 h 2266"/>
                <a:gd name="T72" fmla="*/ 2474 w 2570"/>
                <a:gd name="T73" fmla="*/ 379 h 2266"/>
                <a:gd name="T74" fmla="*/ 2492 w 2570"/>
                <a:gd name="T75" fmla="*/ 355 h 2266"/>
                <a:gd name="T76" fmla="*/ 2474 w 2570"/>
                <a:gd name="T77" fmla="*/ 337 h 2266"/>
                <a:gd name="T78" fmla="*/ 2474 w 2570"/>
                <a:gd name="T79" fmla="*/ 271 h 2266"/>
                <a:gd name="T80" fmla="*/ 2492 w 2570"/>
                <a:gd name="T81" fmla="*/ 192 h 2266"/>
                <a:gd name="T82" fmla="*/ 2504 w 2570"/>
                <a:gd name="T83" fmla="*/ 132 h 2266"/>
                <a:gd name="T84" fmla="*/ 2492 w 2570"/>
                <a:gd name="T85" fmla="*/ 36 h 2266"/>
                <a:gd name="T86" fmla="*/ 2492 w 2570"/>
                <a:gd name="T87" fmla="*/ 24 h 2266"/>
                <a:gd name="T88" fmla="*/ 2102 w 2570"/>
                <a:gd name="T89" fmla="*/ 0 h 2266"/>
                <a:gd name="T90" fmla="*/ 1909 w 2570"/>
                <a:gd name="T91" fmla="*/ 90 h 2266"/>
                <a:gd name="T92" fmla="*/ 1747 w 2570"/>
                <a:gd name="T93" fmla="*/ 535 h 2266"/>
                <a:gd name="T94" fmla="*/ 1711 w 2570"/>
                <a:gd name="T95" fmla="*/ 469 h 2266"/>
                <a:gd name="T96" fmla="*/ 1633 w 2570"/>
                <a:gd name="T97" fmla="*/ 144 h 2266"/>
                <a:gd name="T98" fmla="*/ 1579 w 2570"/>
                <a:gd name="T99" fmla="*/ 0 h 2266"/>
                <a:gd name="T100" fmla="*/ 738 w 2570"/>
                <a:gd name="T101" fmla="*/ 186 h 2266"/>
                <a:gd name="T102" fmla="*/ 756 w 2570"/>
                <a:gd name="T103" fmla="*/ 463 h 226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>
                <a:gd name="T0" fmla="*/ 1046 w 2176"/>
                <a:gd name="T1" fmla="*/ 773 h 1505"/>
                <a:gd name="T2" fmla="*/ 1205 w 2176"/>
                <a:gd name="T3" fmla="*/ 1241 h 1505"/>
                <a:gd name="T4" fmla="*/ 968 w 2176"/>
                <a:gd name="T5" fmla="*/ 1199 h 1505"/>
                <a:gd name="T6" fmla="*/ 732 w 2176"/>
                <a:gd name="T7" fmla="*/ 1133 h 1505"/>
                <a:gd name="T8" fmla="*/ 448 w 2176"/>
                <a:gd name="T9" fmla="*/ 1115 h 1505"/>
                <a:gd name="T10" fmla="*/ 0 w 2176"/>
                <a:gd name="T11" fmla="*/ 1085 h 1505"/>
                <a:gd name="T12" fmla="*/ 30 w 2176"/>
                <a:gd name="T13" fmla="*/ 1121 h 1505"/>
                <a:gd name="T14" fmla="*/ 502 w 2176"/>
                <a:gd name="T15" fmla="*/ 1139 h 1505"/>
                <a:gd name="T16" fmla="*/ 786 w 2176"/>
                <a:gd name="T17" fmla="*/ 1193 h 1505"/>
                <a:gd name="T18" fmla="*/ 1145 w 2176"/>
                <a:gd name="T19" fmla="*/ 1310 h 1505"/>
                <a:gd name="T20" fmla="*/ 1082 w 2176"/>
                <a:gd name="T21" fmla="*/ 1328 h 1505"/>
                <a:gd name="T22" fmla="*/ 720 w 2176"/>
                <a:gd name="T23" fmla="*/ 1514 h 1505"/>
                <a:gd name="T24" fmla="*/ 774 w 2176"/>
                <a:gd name="T25" fmla="*/ 1490 h 1505"/>
                <a:gd name="T26" fmla="*/ 873 w 2176"/>
                <a:gd name="T27" fmla="*/ 1448 h 1505"/>
                <a:gd name="T28" fmla="*/ 1034 w 2176"/>
                <a:gd name="T29" fmla="*/ 1364 h 1505"/>
                <a:gd name="T30" fmla="*/ 1229 w 2176"/>
                <a:gd name="T31" fmla="*/ 1304 h 1505"/>
                <a:gd name="T32" fmla="*/ 1282 w 2176"/>
                <a:gd name="T33" fmla="*/ 1229 h 1505"/>
                <a:gd name="T34" fmla="*/ 1653 w 2176"/>
                <a:gd name="T35" fmla="*/ 1049 h 1505"/>
                <a:gd name="T36" fmla="*/ 1955 w 2176"/>
                <a:gd name="T37" fmla="*/ 959 h 1505"/>
                <a:gd name="T38" fmla="*/ 2203 w 2176"/>
                <a:gd name="T39" fmla="*/ 827 h 1505"/>
                <a:gd name="T40" fmla="*/ 1985 w 2176"/>
                <a:gd name="T41" fmla="*/ 917 h 1505"/>
                <a:gd name="T42" fmla="*/ 1677 w 2176"/>
                <a:gd name="T43" fmla="*/ 995 h 1505"/>
                <a:gd name="T44" fmla="*/ 1357 w 2176"/>
                <a:gd name="T45" fmla="*/ 1157 h 1505"/>
                <a:gd name="T46" fmla="*/ 1519 w 2176"/>
                <a:gd name="T47" fmla="*/ 911 h 1505"/>
                <a:gd name="T48" fmla="*/ 1641 w 2176"/>
                <a:gd name="T49" fmla="*/ 548 h 1505"/>
                <a:gd name="T50" fmla="*/ 1761 w 2176"/>
                <a:gd name="T51" fmla="*/ 375 h 1505"/>
                <a:gd name="T52" fmla="*/ 2003 w 2176"/>
                <a:gd name="T53" fmla="*/ 60 h 1505"/>
                <a:gd name="T54" fmla="*/ 2027 w 2176"/>
                <a:gd name="T55" fmla="*/ 0 h 1505"/>
                <a:gd name="T56" fmla="*/ 1997 w 2176"/>
                <a:gd name="T57" fmla="*/ 0 h 1505"/>
                <a:gd name="T58" fmla="*/ 1617 w 2176"/>
                <a:gd name="T59" fmla="*/ 483 h 1505"/>
                <a:gd name="T60" fmla="*/ 1495 w 2176"/>
                <a:gd name="T61" fmla="*/ 893 h 1505"/>
                <a:gd name="T62" fmla="*/ 1270 w 2176"/>
                <a:gd name="T63" fmla="*/ 1181 h 1505"/>
                <a:gd name="T64" fmla="*/ 1145 w 2176"/>
                <a:gd name="T65" fmla="*/ 911 h 1505"/>
                <a:gd name="T66" fmla="*/ 1022 w 2176"/>
                <a:gd name="T67" fmla="*/ 543 h 1505"/>
                <a:gd name="T68" fmla="*/ 897 w 2176"/>
                <a:gd name="T69" fmla="*/ 222 h 1505"/>
                <a:gd name="T70" fmla="*/ 798 w 2176"/>
                <a:gd name="T71" fmla="*/ 0 h 1505"/>
                <a:gd name="T72" fmla="*/ 762 w 2176"/>
                <a:gd name="T73" fmla="*/ 0 h 1505"/>
                <a:gd name="T74" fmla="*/ 915 w 2176"/>
                <a:gd name="T75" fmla="*/ 357 h 1505"/>
                <a:gd name="T76" fmla="*/ 1046 w 2176"/>
                <a:gd name="T77" fmla="*/ 773 h 1505"/>
                <a:gd name="T78" fmla="*/ 1046 w 2176"/>
                <a:gd name="T79" fmla="*/ 773 h 150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>
                <a:gd name="T0" fmla="*/ 164 w 813"/>
                <a:gd name="T1" fmla="*/ 567 h 804"/>
                <a:gd name="T2" fmla="*/ 332 w 813"/>
                <a:gd name="T3" fmla="*/ 441 h 804"/>
                <a:gd name="T4" fmla="*/ 652 w 813"/>
                <a:gd name="T5" fmla="*/ 219 h 804"/>
                <a:gd name="T6" fmla="*/ 822 w 813"/>
                <a:gd name="T7" fmla="*/ 0 h 804"/>
                <a:gd name="T8" fmla="*/ 684 w 813"/>
                <a:gd name="T9" fmla="*/ 150 h 804"/>
                <a:gd name="T10" fmla="*/ 147 w 813"/>
                <a:gd name="T11" fmla="*/ 507 h 804"/>
                <a:gd name="T12" fmla="*/ 0 w 813"/>
                <a:gd name="T13" fmla="*/ 738 h 804"/>
                <a:gd name="T14" fmla="*/ 0 w 813"/>
                <a:gd name="T15" fmla="*/ 810 h 804"/>
                <a:gd name="T16" fmla="*/ 164 w 813"/>
                <a:gd name="T17" fmla="*/ 567 h 804"/>
                <a:gd name="T18" fmla="*/ 164 w 813"/>
                <a:gd name="T19" fmla="*/ 567 h 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>
                <a:gd name="T0" fmla="*/ 466 w 759"/>
                <a:gd name="T1" fmla="*/ 66 h 107"/>
                <a:gd name="T2" fmla="*/ 768 w 759"/>
                <a:gd name="T3" fmla="*/ 0 h 107"/>
                <a:gd name="T4" fmla="*/ 502 w 759"/>
                <a:gd name="T5" fmla="*/ 36 h 107"/>
                <a:gd name="T6" fmla="*/ 141 w 759"/>
                <a:gd name="T7" fmla="*/ 48 h 107"/>
                <a:gd name="T8" fmla="*/ 0 w 759"/>
                <a:gd name="T9" fmla="*/ 78 h 107"/>
                <a:gd name="T10" fmla="*/ 0 w 759"/>
                <a:gd name="T11" fmla="*/ 107 h 107"/>
                <a:gd name="T12" fmla="*/ 96 w 759"/>
                <a:gd name="T13" fmla="*/ 89 h 107"/>
                <a:gd name="T14" fmla="*/ 466 w 759"/>
                <a:gd name="T15" fmla="*/ 66 h 107"/>
                <a:gd name="T16" fmla="*/ 466 w 759"/>
                <a:gd name="T17" fmla="*/ 66 h 1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>
                <a:gd name="T0" fmla="*/ 1405 w 3169"/>
                <a:gd name="T1" fmla="*/ 242 h 743"/>
                <a:gd name="T2" fmla="*/ 1755 w 3169"/>
                <a:gd name="T3" fmla="*/ 236 h 743"/>
                <a:gd name="T4" fmla="*/ 2114 w 3169"/>
                <a:gd name="T5" fmla="*/ 254 h 743"/>
                <a:gd name="T6" fmla="*/ 2535 w 3169"/>
                <a:gd name="T7" fmla="*/ 236 h 743"/>
                <a:gd name="T8" fmla="*/ 3208 w 3169"/>
                <a:gd name="T9" fmla="*/ 207 h 743"/>
                <a:gd name="T10" fmla="*/ 3154 w 3169"/>
                <a:gd name="T11" fmla="*/ 189 h 743"/>
                <a:gd name="T12" fmla="*/ 2452 w 3169"/>
                <a:gd name="T13" fmla="*/ 224 h 743"/>
                <a:gd name="T14" fmla="*/ 2027 w 3169"/>
                <a:gd name="T15" fmla="*/ 224 h 743"/>
                <a:gd name="T16" fmla="*/ 1477 w 3169"/>
                <a:gd name="T17" fmla="*/ 189 h 743"/>
                <a:gd name="T18" fmla="*/ 1561 w 3169"/>
                <a:gd name="T19" fmla="*/ 168 h 743"/>
                <a:gd name="T20" fmla="*/ 2063 w 3169"/>
                <a:gd name="T21" fmla="*/ 0 h 743"/>
                <a:gd name="T22" fmla="*/ 1985 w 3169"/>
                <a:gd name="T23" fmla="*/ 24 h 743"/>
                <a:gd name="T24" fmla="*/ 1860 w 3169"/>
                <a:gd name="T25" fmla="*/ 66 h 743"/>
                <a:gd name="T26" fmla="*/ 1623 w 3169"/>
                <a:gd name="T27" fmla="*/ 138 h 743"/>
                <a:gd name="T28" fmla="*/ 1356 w 3169"/>
                <a:gd name="T29" fmla="*/ 201 h 743"/>
                <a:gd name="T30" fmla="*/ 1283 w 3169"/>
                <a:gd name="T31" fmla="*/ 254 h 743"/>
                <a:gd name="T32" fmla="*/ 774 w 3169"/>
                <a:gd name="T33" fmla="*/ 416 h 743"/>
                <a:gd name="T34" fmla="*/ 338 w 3169"/>
                <a:gd name="T35" fmla="*/ 506 h 743"/>
                <a:gd name="T36" fmla="*/ 0 w 3169"/>
                <a:gd name="T37" fmla="*/ 623 h 743"/>
                <a:gd name="T38" fmla="*/ 302 w 3169"/>
                <a:gd name="T39" fmla="*/ 542 h 743"/>
                <a:gd name="T40" fmla="*/ 744 w 3169"/>
                <a:gd name="T41" fmla="*/ 452 h 743"/>
                <a:gd name="T42" fmla="*/ 1193 w 3169"/>
                <a:gd name="T43" fmla="*/ 314 h 743"/>
                <a:gd name="T44" fmla="*/ 993 w 3169"/>
                <a:gd name="T45" fmla="*/ 494 h 743"/>
                <a:gd name="T46" fmla="*/ 879 w 3169"/>
                <a:gd name="T47" fmla="*/ 749 h 743"/>
                <a:gd name="T48" fmla="*/ 873 w 3169"/>
                <a:gd name="T49" fmla="*/ 749 h 743"/>
                <a:gd name="T50" fmla="*/ 945 w 3169"/>
                <a:gd name="T51" fmla="*/ 749 h 743"/>
                <a:gd name="T52" fmla="*/ 1034 w 3169"/>
                <a:gd name="T53" fmla="*/ 500 h 743"/>
                <a:gd name="T54" fmla="*/ 1312 w 3169"/>
                <a:gd name="T55" fmla="*/ 284 h 743"/>
                <a:gd name="T56" fmla="*/ 1549 w 3169"/>
                <a:gd name="T57" fmla="*/ 452 h 743"/>
                <a:gd name="T58" fmla="*/ 1791 w 3169"/>
                <a:gd name="T59" fmla="*/ 683 h 743"/>
                <a:gd name="T60" fmla="*/ 1878 w 3169"/>
                <a:gd name="T61" fmla="*/ 749 h 743"/>
                <a:gd name="T62" fmla="*/ 1943 w 3169"/>
                <a:gd name="T63" fmla="*/ 749 h 743"/>
                <a:gd name="T64" fmla="*/ 1713 w 3169"/>
                <a:gd name="T65" fmla="*/ 530 h 743"/>
                <a:gd name="T66" fmla="*/ 1405 w 3169"/>
                <a:gd name="T67" fmla="*/ 242 h 743"/>
                <a:gd name="T68" fmla="*/ 1405 w 3169"/>
                <a:gd name="T69" fmla="*/ 242 h 7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>
                <a:gd name="T0" fmla="*/ 871 w 3188"/>
                <a:gd name="T1" fmla="*/ 1423 h 2024"/>
                <a:gd name="T2" fmla="*/ 907 w 3188"/>
                <a:gd name="T3" fmla="*/ 1393 h 2024"/>
                <a:gd name="T4" fmla="*/ 991 w 3188"/>
                <a:gd name="T5" fmla="*/ 1320 h 2024"/>
                <a:gd name="T6" fmla="*/ 1033 w 3188"/>
                <a:gd name="T7" fmla="*/ 1297 h 2024"/>
                <a:gd name="T8" fmla="*/ 1086 w 3188"/>
                <a:gd name="T9" fmla="*/ 1249 h 2024"/>
                <a:gd name="T10" fmla="*/ 1123 w 3188"/>
                <a:gd name="T11" fmla="*/ 1219 h 2024"/>
                <a:gd name="T12" fmla="*/ 1057 w 3188"/>
                <a:gd name="T13" fmla="*/ 1153 h 2024"/>
                <a:gd name="T14" fmla="*/ 877 w 3188"/>
                <a:gd name="T15" fmla="*/ 1021 h 2024"/>
                <a:gd name="T16" fmla="*/ 655 w 3188"/>
                <a:gd name="T17" fmla="*/ 907 h 2024"/>
                <a:gd name="T18" fmla="*/ 655 w 3188"/>
                <a:gd name="T19" fmla="*/ 846 h 2024"/>
                <a:gd name="T20" fmla="*/ 643 w 3188"/>
                <a:gd name="T21" fmla="*/ 708 h 2024"/>
                <a:gd name="T22" fmla="*/ 552 w 3188"/>
                <a:gd name="T23" fmla="*/ 642 h 2024"/>
                <a:gd name="T24" fmla="*/ 510 w 3188"/>
                <a:gd name="T25" fmla="*/ 570 h 2024"/>
                <a:gd name="T26" fmla="*/ 637 w 3188"/>
                <a:gd name="T27" fmla="*/ 564 h 2024"/>
                <a:gd name="T28" fmla="*/ 763 w 3188"/>
                <a:gd name="T29" fmla="*/ 570 h 2024"/>
                <a:gd name="T30" fmla="*/ 1091 w 3188"/>
                <a:gd name="T31" fmla="*/ 850 h 2024"/>
                <a:gd name="T32" fmla="*/ 1009 w 3188"/>
                <a:gd name="T33" fmla="*/ 566 h 2024"/>
                <a:gd name="T34" fmla="*/ 1054 w 3188"/>
                <a:gd name="T35" fmla="*/ 265 h 2024"/>
                <a:gd name="T36" fmla="*/ 1249 w 3188"/>
                <a:gd name="T37" fmla="*/ 0 h 2024"/>
                <a:gd name="T38" fmla="*/ 1466 w 3188"/>
                <a:gd name="T39" fmla="*/ 292 h 2024"/>
                <a:gd name="T40" fmla="*/ 1475 w 3188"/>
                <a:gd name="T41" fmla="*/ 548 h 2024"/>
                <a:gd name="T42" fmla="*/ 1567 w 3188"/>
                <a:gd name="T43" fmla="*/ 630 h 2024"/>
                <a:gd name="T44" fmla="*/ 1795 w 3188"/>
                <a:gd name="T45" fmla="*/ 365 h 2024"/>
                <a:gd name="T46" fmla="*/ 2245 w 3188"/>
                <a:gd name="T47" fmla="*/ 150 h 2024"/>
                <a:gd name="T48" fmla="*/ 2618 w 3188"/>
                <a:gd name="T49" fmla="*/ 180 h 2024"/>
                <a:gd name="T50" fmla="*/ 3050 w 3188"/>
                <a:gd name="T51" fmla="*/ 150 h 2024"/>
                <a:gd name="T52" fmla="*/ 3140 w 3188"/>
                <a:gd name="T53" fmla="*/ 210 h 2024"/>
                <a:gd name="T54" fmla="*/ 2990 w 3188"/>
                <a:gd name="T55" fmla="*/ 210 h 2024"/>
                <a:gd name="T56" fmla="*/ 2834 w 3188"/>
                <a:gd name="T57" fmla="*/ 377 h 2024"/>
                <a:gd name="T58" fmla="*/ 2702 w 3188"/>
                <a:gd name="T59" fmla="*/ 648 h 2024"/>
                <a:gd name="T60" fmla="*/ 2582 w 3188"/>
                <a:gd name="T61" fmla="*/ 828 h 2024"/>
                <a:gd name="T62" fmla="*/ 2234 w 3188"/>
                <a:gd name="T63" fmla="*/ 1009 h 2024"/>
                <a:gd name="T64" fmla="*/ 1963 w 3188"/>
                <a:gd name="T65" fmla="*/ 1075 h 2024"/>
                <a:gd name="T66" fmla="*/ 2257 w 3188"/>
                <a:gd name="T67" fmla="*/ 1111 h 2024"/>
                <a:gd name="T68" fmla="*/ 2600 w 3188"/>
                <a:gd name="T69" fmla="*/ 1207 h 2024"/>
                <a:gd name="T70" fmla="*/ 2894 w 3188"/>
                <a:gd name="T71" fmla="*/ 1441 h 2024"/>
                <a:gd name="T72" fmla="*/ 3122 w 3188"/>
                <a:gd name="T73" fmla="*/ 1555 h 2024"/>
                <a:gd name="T74" fmla="*/ 3032 w 3188"/>
                <a:gd name="T75" fmla="*/ 1585 h 2024"/>
                <a:gd name="T76" fmla="*/ 3008 w 3188"/>
                <a:gd name="T77" fmla="*/ 1591 h 2024"/>
                <a:gd name="T78" fmla="*/ 2960 w 3188"/>
                <a:gd name="T79" fmla="*/ 1597 h 2024"/>
                <a:gd name="T80" fmla="*/ 2882 w 3188"/>
                <a:gd name="T81" fmla="*/ 1609 h 2024"/>
                <a:gd name="T82" fmla="*/ 2846 w 3188"/>
                <a:gd name="T83" fmla="*/ 1609 h 2024"/>
                <a:gd name="T84" fmla="*/ 2774 w 3188"/>
                <a:gd name="T85" fmla="*/ 1615 h 2024"/>
                <a:gd name="T86" fmla="*/ 2726 w 3188"/>
                <a:gd name="T87" fmla="*/ 1621 h 2024"/>
                <a:gd name="T88" fmla="*/ 2708 w 3188"/>
                <a:gd name="T89" fmla="*/ 1621 h 2024"/>
                <a:gd name="T90" fmla="*/ 2594 w 3188"/>
                <a:gd name="T91" fmla="*/ 1657 h 2024"/>
                <a:gd name="T92" fmla="*/ 2533 w 3188"/>
                <a:gd name="T93" fmla="*/ 1663 h 2024"/>
                <a:gd name="T94" fmla="*/ 2444 w 3188"/>
                <a:gd name="T95" fmla="*/ 1675 h 2024"/>
                <a:gd name="T96" fmla="*/ 2378 w 3188"/>
                <a:gd name="T97" fmla="*/ 1687 h 2024"/>
                <a:gd name="T98" fmla="*/ 2360 w 3188"/>
                <a:gd name="T99" fmla="*/ 1705 h 2024"/>
                <a:gd name="T100" fmla="*/ 2305 w 3188"/>
                <a:gd name="T101" fmla="*/ 1687 h 2024"/>
                <a:gd name="T102" fmla="*/ 2263 w 3188"/>
                <a:gd name="T103" fmla="*/ 1663 h 2024"/>
                <a:gd name="T104" fmla="*/ 2017 w 3188"/>
                <a:gd name="T105" fmla="*/ 1585 h 2024"/>
                <a:gd name="T106" fmla="*/ 1711 w 3188"/>
                <a:gd name="T107" fmla="*/ 1453 h 2024"/>
                <a:gd name="T108" fmla="*/ 1880 w 3188"/>
                <a:gd name="T109" fmla="*/ 1844 h 2024"/>
                <a:gd name="T110" fmla="*/ 1771 w 3188"/>
                <a:gd name="T111" fmla="*/ 1922 h 2024"/>
                <a:gd name="T112" fmla="*/ 1531 w 3188"/>
                <a:gd name="T113" fmla="*/ 1753 h 2024"/>
                <a:gd name="T114" fmla="*/ 1411 w 3188"/>
                <a:gd name="T115" fmla="*/ 1477 h 2024"/>
                <a:gd name="T116" fmla="*/ 1219 w 3188"/>
                <a:gd name="T117" fmla="*/ 1291 h 2024"/>
                <a:gd name="T118" fmla="*/ 127 w 3188"/>
                <a:gd name="T119" fmla="*/ 2006 h 2024"/>
                <a:gd name="T120" fmla="*/ 865 w 3188"/>
                <a:gd name="T121" fmla="*/ 1429 h 202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>
                <a:gd name="T0" fmla="*/ 318 w 2144"/>
                <a:gd name="T1" fmla="*/ 1078 h 1787"/>
                <a:gd name="T2" fmla="*/ 217 w 2144"/>
                <a:gd name="T3" fmla="*/ 928 h 1787"/>
                <a:gd name="T4" fmla="*/ 102 w 2144"/>
                <a:gd name="T5" fmla="*/ 808 h 1787"/>
                <a:gd name="T6" fmla="*/ 36 w 2144"/>
                <a:gd name="T7" fmla="*/ 742 h 1787"/>
                <a:gd name="T8" fmla="*/ 0 w 2144"/>
                <a:gd name="T9" fmla="*/ 700 h 1787"/>
                <a:gd name="T10" fmla="*/ 270 w 2144"/>
                <a:gd name="T11" fmla="*/ 958 h 1787"/>
                <a:gd name="T12" fmla="*/ 294 w 2144"/>
                <a:gd name="T13" fmla="*/ 1006 h 1787"/>
                <a:gd name="T14" fmla="*/ 367 w 2144"/>
                <a:gd name="T15" fmla="*/ 670 h 1787"/>
                <a:gd name="T16" fmla="*/ 379 w 2144"/>
                <a:gd name="T17" fmla="*/ 411 h 1787"/>
                <a:gd name="T18" fmla="*/ 347 w 2144"/>
                <a:gd name="T19" fmla="*/ 118 h 1787"/>
                <a:gd name="T20" fmla="*/ 393 w 2144"/>
                <a:gd name="T21" fmla="*/ 0 h 1787"/>
                <a:gd name="T22" fmla="*/ 397 w 2144"/>
                <a:gd name="T23" fmla="*/ 357 h 1787"/>
                <a:gd name="T24" fmla="*/ 421 w 2144"/>
                <a:gd name="T25" fmla="*/ 609 h 1787"/>
                <a:gd name="T26" fmla="*/ 385 w 2144"/>
                <a:gd name="T27" fmla="*/ 826 h 1787"/>
                <a:gd name="T28" fmla="*/ 385 w 2144"/>
                <a:gd name="T29" fmla="*/ 1036 h 1787"/>
                <a:gd name="T30" fmla="*/ 877 w 2144"/>
                <a:gd name="T31" fmla="*/ 784 h 1787"/>
                <a:gd name="T32" fmla="*/ 1309 w 2144"/>
                <a:gd name="T33" fmla="*/ 555 h 1787"/>
                <a:gd name="T34" fmla="*/ 1802 w 2144"/>
                <a:gd name="T35" fmla="*/ 249 h 1787"/>
                <a:gd name="T36" fmla="*/ 2096 w 2144"/>
                <a:gd name="T37" fmla="*/ 69 h 1787"/>
                <a:gd name="T38" fmla="*/ 1814 w 2144"/>
                <a:gd name="T39" fmla="*/ 279 h 1787"/>
                <a:gd name="T40" fmla="*/ 1453 w 2144"/>
                <a:gd name="T41" fmla="*/ 501 h 1787"/>
                <a:gd name="T42" fmla="*/ 1123 w 2144"/>
                <a:gd name="T43" fmla="*/ 700 h 1787"/>
                <a:gd name="T44" fmla="*/ 739 w 2144"/>
                <a:gd name="T45" fmla="*/ 898 h 1787"/>
                <a:gd name="T46" fmla="*/ 463 w 2144"/>
                <a:gd name="T47" fmla="*/ 1084 h 1787"/>
                <a:gd name="T48" fmla="*/ 817 w 2144"/>
                <a:gd name="T49" fmla="*/ 1193 h 1787"/>
                <a:gd name="T50" fmla="*/ 1285 w 2144"/>
                <a:gd name="T51" fmla="*/ 1187 h 1787"/>
                <a:gd name="T52" fmla="*/ 1916 w 2144"/>
                <a:gd name="T53" fmla="*/ 1396 h 1787"/>
                <a:gd name="T54" fmla="*/ 2144 w 2144"/>
                <a:gd name="T55" fmla="*/ 1420 h 1787"/>
                <a:gd name="T56" fmla="*/ 1814 w 2144"/>
                <a:gd name="T57" fmla="*/ 1408 h 1787"/>
                <a:gd name="T58" fmla="*/ 1435 w 2144"/>
                <a:gd name="T59" fmla="*/ 1288 h 1787"/>
                <a:gd name="T60" fmla="*/ 1219 w 2144"/>
                <a:gd name="T61" fmla="*/ 1229 h 1787"/>
                <a:gd name="T62" fmla="*/ 799 w 2144"/>
                <a:gd name="T63" fmla="*/ 1223 h 1787"/>
                <a:gd name="T64" fmla="*/ 505 w 2144"/>
                <a:gd name="T65" fmla="*/ 1145 h 1787"/>
                <a:gd name="T66" fmla="*/ 733 w 2144"/>
                <a:gd name="T67" fmla="*/ 1378 h 1787"/>
                <a:gd name="T68" fmla="*/ 877 w 2144"/>
                <a:gd name="T69" fmla="*/ 1619 h 1787"/>
                <a:gd name="T70" fmla="*/ 1009 w 2144"/>
                <a:gd name="T71" fmla="*/ 1787 h 1787"/>
                <a:gd name="T72" fmla="*/ 817 w 2144"/>
                <a:gd name="T73" fmla="*/ 1607 h 1787"/>
                <a:gd name="T74" fmla="*/ 673 w 2144"/>
                <a:gd name="T75" fmla="*/ 1372 h 1787"/>
                <a:gd name="T76" fmla="*/ 415 w 2144"/>
                <a:gd name="T77" fmla="*/ 1109 h 1787"/>
                <a:gd name="T78" fmla="*/ 318 w 2144"/>
                <a:gd name="T79" fmla="*/ 1078 h 1787"/>
                <a:gd name="T80" fmla="*/ 318 w 2144"/>
                <a:gd name="T81" fmla="*/ 1078 h 178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>
                <a:gd name="T0" fmla="*/ 1814 w 2828"/>
                <a:gd name="T1" fmla="*/ 606 h 2366"/>
                <a:gd name="T2" fmla="*/ 1615 w 2828"/>
                <a:gd name="T3" fmla="*/ 252 h 2366"/>
                <a:gd name="T4" fmla="*/ 1345 w 2828"/>
                <a:gd name="T5" fmla="*/ 132 h 2366"/>
                <a:gd name="T6" fmla="*/ 1381 w 2828"/>
                <a:gd name="T7" fmla="*/ 492 h 2366"/>
                <a:gd name="T8" fmla="*/ 955 w 2828"/>
                <a:gd name="T9" fmla="*/ 221 h 2366"/>
                <a:gd name="T10" fmla="*/ 877 w 2828"/>
                <a:gd name="T11" fmla="*/ 161 h 2366"/>
                <a:gd name="T12" fmla="*/ 841 w 2828"/>
                <a:gd name="T13" fmla="*/ 167 h 2366"/>
                <a:gd name="T14" fmla="*/ 720 w 2828"/>
                <a:gd name="T15" fmla="*/ 161 h 2366"/>
                <a:gd name="T16" fmla="*/ 613 w 2828"/>
                <a:gd name="T17" fmla="*/ 144 h 2366"/>
                <a:gd name="T18" fmla="*/ 492 w 2828"/>
                <a:gd name="T19" fmla="*/ 161 h 2366"/>
                <a:gd name="T20" fmla="*/ 432 w 2828"/>
                <a:gd name="T21" fmla="*/ 150 h 2366"/>
                <a:gd name="T22" fmla="*/ 342 w 2828"/>
                <a:gd name="T23" fmla="*/ 138 h 2366"/>
                <a:gd name="T24" fmla="*/ 246 w 2828"/>
                <a:gd name="T25" fmla="*/ 126 h 2366"/>
                <a:gd name="T26" fmla="*/ 174 w 2828"/>
                <a:gd name="T27" fmla="*/ 114 h 2366"/>
                <a:gd name="T28" fmla="*/ 216 w 2828"/>
                <a:gd name="T29" fmla="*/ 240 h 2366"/>
                <a:gd name="T30" fmla="*/ 607 w 2828"/>
                <a:gd name="T31" fmla="*/ 588 h 2366"/>
                <a:gd name="T32" fmla="*/ 1177 w 2828"/>
                <a:gd name="T33" fmla="*/ 817 h 2366"/>
                <a:gd name="T34" fmla="*/ 972 w 2828"/>
                <a:gd name="T35" fmla="*/ 871 h 2366"/>
                <a:gd name="T36" fmla="*/ 492 w 2828"/>
                <a:gd name="T37" fmla="*/ 1111 h 2366"/>
                <a:gd name="T38" fmla="*/ 276 w 2828"/>
                <a:gd name="T39" fmla="*/ 1441 h 2366"/>
                <a:gd name="T40" fmla="*/ 42 w 2828"/>
                <a:gd name="T41" fmla="*/ 1441 h 2366"/>
                <a:gd name="T42" fmla="*/ 367 w 2828"/>
                <a:gd name="T43" fmla="*/ 1585 h 2366"/>
                <a:gd name="T44" fmla="*/ 949 w 2828"/>
                <a:gd name="T45" fmla="*/ 1712 h 2366"/>
                <a:gd name="T46" fmla="*/ 1519 w 2828"/>
                <a:gd name="T47" fmla="*/ 1537 h 2366"/>
                <a:gd name="T48" fmla="*/ 1735 w 2828"/>
                <a:gd name="T49" fmla="*/ 1513 h 2366"/>
                <a:gd name="T50" fmla="*/ 1723 w 2828"/>
                <a:gd name="T51" fmla="*/ 1802 h 2366"/>
                <a:gd name="T52" fmla="*/ 2042 w 2828"/>
                <a:gd name="T53" fmla="*/ 2229 h 2366"/>
                <a:gd name="T54" fmla="*/ 2191 w 2828"/>
                <a:gd name="T55" fmla="*/ 2133 h 2366"/>
                <a:gd name="T56" fmla="*/ 2270 w 2828"/>
                <a:gd name="T57" fmla="*/ 1970 h 2366"/>
                <a:gd name="T58" fmla="*/ 2233 w 2828"/>
                <a:gd name="T59" fmla="*/ 1573 h 2366"/>
                <a:gd name="T60" fmla="*/ 2294 w 2828"/>
                <a:gd name="T61" fmla="*/ 1483 h 2366"/>
                <a:gd name="T62" fmla="*/ 2588 w 2828"/>
                <a:gd name="T63" fmla="*/ 1688 h 2366"/>
                <a:gd name="T64" fmla="*/ 2695 w 2828"/>
                <a:gd name="T65" fmla="*/ 1682 h 2366"/>
                <a:gd name="T66" fmla="*/ 2588 w 2828"/>
                <a:gd name="T67" fmla="*/ 1543 h 2366"/>
                <a:gd name="T68" fmla="*/ 2510 w 2828"/>
                <a:gd name="T69" fmla="*/ 1357 h 2366"/>
                <a:gd name="T70" fmla="*/ 2354 w 2828"/>
                <a:gd name="T71" fmla="*/ 1184 h 2366"/>
                <a:gd name="T72" fmla="*/ 2102 w 2828"/>
                <a:gd name="T73" fmla="*/ 931 h 2366"/>
                <a:gd name="T74" fmla="*/ 2137 w 2828"/>
                <a:gd name="T75" fmla="*/ 907 h 2366"/>
                <a:gd name="T76" fmla="*/ 2215 w 2828"/>
                <a:gd name="T77" fmla="*/ 871 h 2366"/>
                <a:gd name="T78" fmla="*/ 2324 w 2828"/>
                <a:gd name="T79" fmla="*/ 817 h 2366"/>
                <a:gd name="T80" fmla="*/ 2372 w 2828"/>
                <a:gd name="T81" fmla="*/ 787 h 2366"/>
                <a:gd name="T82" fmla="*/ 2078 w 2828"/>
                <a:gd name="T83" fmla="*/ 865 h 2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>
                <a:gd name="T0" fmla="*/ 1866 w 2153"/>
                <a:gd name="T1" fmla="*/ 857 h 1930"/>
                <a:gd name="T2" fmla="*/ 1961 w 2153"/>
                <a:gd name="T3" fmla="*/ 1025 h 1930"/>
                <a:gd name="T4" fmla="*/ 2078 w 2153"/>
                <a:gd name="T5" fmla="*/ 1174 h 1930"/>
                <a:gd name="T6" fmla="*/ 2144 w 2153"/>
                <a:gd name="T7" fmla="*/ 1255 h 1930"/>
                <a:gd name="T8" fmla="*/ 2180 w 2153"/>
                <a:gd name="T9" fmla="*/ 1303 h 1930"/>
                <a:gd name="T10" fmla="*/ 1913 w 2153"/>
                <a:gd name="T11" fmla="*/ 983 h 1930"/>
                <a:gd name="T12" fmla="*/ 1884 w 2153"/>
                <a:gd name="T13" fmla="*/ 935 h 1930"/>
                <a:gd name="T14" fmla="*/ 1804 w 2153"/>
                <a:gd name="T15" fmla="*/ 1249 h 1930"/>
                <a:gd name="T16" fmla="*/ 1791 w 2153"/>
                <a:gd name="T17" fmla="*/ 1495 h 1930"/>
                <a:gd name="T18" fmla="*/ 1842 w 2153"/>
                <a:gd name="T19" fmla="*/ 1918 h 1930"/>
                <a:gd name="T20" fmla="*/ 1811 w 2153"/>
                <a:gd name="T21" fmla="*/ 1942 h 1930"/>
                <a:gd name="T22" fmla="*/ 1767 w 2153"/>
                <a:gd name="T23" fmla="*/ 1543 h 1930"/>
                <a:gd name="T24" fmla="*/ 1749 w 2153"/>
                <a:gd name="T25" fmla="*/ 1297 h 1930"/>
                <a:gd name="T26" fmla="*/ 1785 w 2153"/>
                <a:gd name="T27" fmla="*/ 1091 h 1930"/>
                <a:gd name="T28" fmla="*/ 1791 w 2153"/>
                <a:gd name="T29" fmla="*/ 881 h 1930"/>
                <a:gd name="T30" fmla="*/ 1283 w 2153"/>
                <a:gd name="T31" fmla="*/ 1013 h 1930"/>
                <a:gd name="T32" fmla="*/ 834 w 2153"/>
                <a:gd name="T33" fmla="*/ 1138 h 1930"/>
                <a:gd name="T34" fmla="*/ 326 w 2153"/>
                <a:gd name="T35" fmla="*/ 1321 h 1930"/>
                <a:gd name="T36" fmla="*/ 18 w 2153"/>
                <a:gd name="T37" fmla="*/ 1429 h 1930"/>
                <a:gd name="T38" fmla="*/ 314 w 2153"/>
                <a:gd name="T39" fmla="*/ 1291 h 1930"/>
                <a:gd name="T40" fmla="*/ 691 w 2153"/>
                <a:gd name="T41" fmla="*/ 1150 h 1930"/>
                <a:gd name="T42" fmla="*/ 1034 w 2153"/>
                <a:gd name="T43" fmla="*/ 1043 h 1930"/>
                <a:gd name="T44" fmla="*/ 1429 w 2153"/>
                <a:gd name="T45" fmla="*/ 935 h 1930"/>
                <a:gd name="T46" fmla="*/ 1713 w 2153"/>
                <a:gd name="T47" fmla="*/ 821 h 1930"/>
                <a:gd name="T48" fmla="*/ 1351 w 2153"/>
                <a:gd name="T49" fmla="*/ 626 h 1930"/>
                <a:gd name="T50" fmla="*/ 873 w 2153"/>
                <a:gd name="T51" fmla="*/ 518 h 1930"/>
                <a:gd name="T52" fmla="*/ 230 w 2153"/>
                <a:gd name="T53" fmla="*/ 161 h 1930"/>
                <a:gd name="T54" fmla="*/ 0 w 2153"/>
                <a:gd name="T55" fmla="*/ 83 h 1930"/>
                <a:gd name="T56" fmla="*/ 332 w 2153"/>
                <a:gd name="T57" fmla="*/ 179 h 1930"/>
                <a:gd name="T58" fmla="*/ 721 w 2153"/>
                <a:gd name="T59" fmla="*/ 386 h 1930"/>
                <a:gd name="T60" fmla="*/ 945 w 2153"/>
                <a:gd name="T61" fmla="*/ 494 h 1930"/>
                <a:gd name="T62" fmla="*/ 1369 w 2153"/>
                <a:gd name="T63" fmla="*/ 596 h 1930"/>
                <a:gd name="T64" fmla="*/ 1671 w 2153"/>
                <a:gd name="T65" fmla="*/ 749 h 1930"/>
                <a:gd name="T66" fmla="*/ 1441 w 2153"/>
                <a:gd name="T67" fmla="*/ 464 h 1930"/>
                <a:gd name="T68" fmla="*/ 1301 w 2153"/>
                <a:gd name="T69" fmla="*/ 191 h 1930"/>
                <a:gd name="T70" fmla="*/ 1169 w 2153"/>
                <a:gd name="T71" fmla="*/ 0 h 1930"/>
                <a:gd name="T72" fmla="*/ 1357 w 2153"/>
                <a:gd name="T73" fmla="*/ 215 h 1930"/>
                <a:gd name="T74" fmla="*/ 1507 w 2153"/>
                <a:gd name="T75" fmla="*/ 488 h 1930"/>
                <a:gd name="T76" fmla="*/ 1767 w 2153"/>
                <a:gd name="T77" fmla="*/ 809 h 1930"/>
                <a:gd name="T78" fmla="*/ 1866 w 2153"/>
                <a:gd name="T79" fmla="*/ 857 h 1930"/>
                <a:gd name="T80" fmla="*/ 1866 w 2153"/>
                <a:gd name="T81" fmla="*/ 857 h 193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685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13686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23" name="Rectangle 2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106DF190-9999-49D0-98A0-C980DB623EFB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A7D822AD-A22B-4926-A6F7-99E47FE73F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6903407"/>
      </p:ext>
    </p:extLst>
  </p:cSld>
  <p:clrMapOvr>
    <a:masterClrMapping/>
  </p:clrMapOvr>
  <p:transition spd="med">
    <p:pull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06A8B5F7-00C9-40C3-AF81-8B00A3D93C3C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D3350E5E-63DC-4B99-AFFE-C94FFD9C16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2329653"/>
      </p:ext>
    </p:extLst>
  </p:cSld>
  <p:clrMapOvr>
    <a:masterClrMapping/>
  </p:clrMapOvr>
  <p:transition spd="med">
    <p:pull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1B51D190-F5E5-4328-8BA9-4BF190D7E354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1D839573-9B65-4668-8F0E-0AB3D6D0DB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9755944"/>
      </p:ext>
    </p:extLst>
  </p:cSld>
  <p:clrMapOvr>
    <a:masterClrMapping/>
  </p:clrMapOvr>
  <p:transition spd="med">
    <p:pull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A8163526-76A7-4FC3-9608-9E57295517AC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694C2741-2F40-423C-A7B7-C7EE507BC9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3284965"/>
      </p:ext>
    </p:extLst>
  </p:cSld>
  <p:clrMapOvr>
    <a:masterClrMapping/>
  </p:clrMapOvr>
  <p:transition spd="med">
    <p:pull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E75EA79B-8606-4A35-8903-09CF1A0125AF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44409DBF-111F-4228-95F7-424F230763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7117834"/>
      </p:ext>
    </p:extLst>
  </p:cSld>
  <p:clrMapOvr>
    <a:masterClrMapping/>
  </p:clrMapOvr>
  <p:transition spd="med">
    <p:pull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07B71647-5012-43F7-97B2-C9291DDB5CC8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357F7768-5BB0-4F40-9C97-2CE9714C0A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9912709"/>
      </p:ext>
    </p:extLst>
  </p:cSld>
  <p:clrMapOvr>
    <a:masterClrMapping/>
  </p:clrMapOvr>
  <p:transition spd="med">
    <p:pull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6EB8F912-0B58-4FBF-BAEB-96EFDC1F56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5681016"/>
      </p:ext>
    </p:extLst>
  </p:cSld>
  <p:clrMapOvr>
    <a:masterClrMapping/>
  </p:clrMapOvr>
  <p:transition spd="med">
    <p:pull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1330C90F-1330-4980-8F5C-B23527F594A1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98A74319-BB11-45DB-BB1C-3EB2608892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504928"/>
      </p:ext>
    </p:extLst>
  </p:cSld>
  <p:clrMapOvr>
    <a:masterClrMapping/>
  </p:clrMapOvr>
  <p:transition spd="med"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A682C3DC-6D57-45E8-BEE5-F6A44870EB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3537888"/>
      </p:ext>
    </p:extLst>
  </p:cSld>
  <p:clrMapOvr>
    <a:masterClrMapping/>
  </p:clrMapOvr>
  <p:transition spd="med">
    <p:pull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82CAAF24-C785-43A3-8880-44C860016079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1F0CBDCC-10D7-4B31-B1DD-08C6A94323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4366332"/>
      </p:ext>
    </p:extLst>
  </p:cSld>
  <p:clrMapOvr>
    <a:masterClrMapping/>
  </p:clrMapOvr>
  <p:transition spd="med">
    <p:pull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E46C13A9-C083-42AF-9591-A96C69491DCE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BD18C738-0083-4D3F-90E7-27E2C0B4CF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6595094"/>
      </p:ext>
    </p:extLst>
  </p:cSld>
  <p:clrMapOvr>
    <a:masterClrMapping/>
  </p:clrMapOvr>
  <p:transition spd="med">
    <p:pull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129B8616-0671-4ADA-88BE-C0C5AEF9E0EE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A5191886-637F-4A19-BF56-BC05B7D4E9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8655705"/>
      </p:ext>
    </p:extLst>
  </p:cSld>
  <p:clrMapOvr>
    <a:masterClrMapping/>
  </p:clrMapOvr>
  <p:transition spd="med">
    <p:pull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>
                <a:gd name="T0" fmla="*/ 744 w 2515"/>
                <a:gd name="T1" fmla="*/ 1669 h 1970"/>
                <a:gd name="T2" fmla="*/ 852 w 2515"/>
                <a:gd name="T3" fmla="*/ 1400 h 1970"/>
                <a:gd name="T4" fmla="*/ 876 w 2515"/>
                <a:gd name="T5" fmla="*/ 1171 h 1970"/>
                <a:gd name="T6" fmla="*/ 979 w 2515"/>
                <a:gd name="T7" fmla="*/ 1370 h 1970"/>
                <a:gd name="T8" fmla="*/ 1231 w 2515"/>
                <a:gd name="T9" fmla="*/ 1621 h 1970"/>
                <a:gd name="T10" fmla="*/ 1471 w 2515"/>
                <a:gd name="T11" fmla="*/ 1693 h 1970"/>
                <a:gd name="T12" fmla="*/ 1819 w 2515"/>
                <a:gd name="T13" fmla="*/ 1678 h 1970"/>
                <a:gd name="T14" fmla="*/ 1893 w 2515"/>
                <a:gd name="T15" fmla="*/ 1513 h 1970"/>
                <a:gd name="T16" fmla="*/ 1874 w 2515"/>
                <a:gd name="T17" fmla="*/ 1285 h 1970"/>
                <a:gd name="T18" fmla="*/ 1783 w 2515"/>
                <a:gd name="T19" fmla="*/ 967 h 1970"/>
                <a:gd name="T20" fmla="*/ 1289 w 2515"/>
                <a:gd name="T21" fmla="*/ 873 h 1970"/>
                <a:gd name="T22" fmla="*/ 1549 w 2515"/>
                <a:gd name="T23" fmla="*/ 745 h 1970"/>
                <a:gd name="T24" fmla="*/ 1753 w 2515"/>
                <a:gd name="T25" fmla="*/ 732 h 1970"/>
                <a:gd name="T26" fmla="*/ 2107 w 2515"/>
                <a:gd name="T27" fmla="*/ 618 h 1970"/>
                <a:gd name="T28" fmla="*/ 2377 w 2515"/>
                <a:gd name="T29" fmla="*/ 438 h 1970"/>
                <a:gd name="T30" fmla="*/ 2420 w 2515"/>
                <a:gd name="T31" fmla="*/ 343 h 1970"/>
                <a:gd name="T32" fmla="*/ 2077 w 2515"/>
                <a:gd name="T33" fmla="*/ 331 h 1970"/>
                <a:gd name="T34" fmla="*/ 1951 w 2515"/>
                <a:gd name="T35" fmla="*/ 301 h 1970"/>
                <a:gd name="T36" fmla="*/ 1645 w 2515"/>
                <a:gd name="T37" fmla="*/ 289 h 1970"/>
                <a:gd name="T38" fmla="*/ 1297 w 2515"/>
                <a:gd name="T39" fmla="*/ 408 h 1970"/>
                <a:gd name="T40" fmla="*/ 1308 w 2515"/>
                <a:gd name="T41" fmla="*/ 337 h 1970"/>
                <a:gd name="T42" fmla="*/ 1453 w 2515"/>
                <a:gd name="T43" fmla="*/ 168 h 1970"/>
                <a:gd name="T44" fmla="*/ 1477 w 2515"/>
                <a:gd name="T45" fmla="*/ 36 h 1970"/>
                <a:gd name="T46" fmla="*/ 1417 w 2515"/>
                <a:gd name="T47" fmla="*/ 24 h 1970"/>
                <a:gd name="T48" fmla="*/ 1189 w 2515"/>
                <a:gd name="T49" fmla="*/ 102 h 1970"/>
                <a:gd name="T50" fmla="*/ 1026 w 2515"/>
                <a:gd name="T51" fmla="*/ 144 h 1970"/>
                <a:gd name="T52" fmla="*/ 889 w 2515"/>
                <a:gd name="T53" fmla="*/ 331 h 1970"/>
                <a:gd name="T54" fmla="*/ 726 w 2515"/>
                <a:gd name="T55" fmla="*/ 480 h 1970"/>
                <a:gd name="T56" fmla="*/ 643 w 2515"/>
                <a:gd name="T57" fmla="*/ 540 h 1970"/>
                <a:gd name="T58" fmla="*/ 600 w 2515"/>
                <a:gd name="T59" fmla="*/ 516 h 1970"/>
                <a:gd name="T60" fmla="*/ 552 w 2515"/>
                <a:gd name="T61" fmla="*/ 486 h 1970"/>
                <a:gd name="T62" fmla="*/ 528 w 2515"/>
                <a:gd name="T63" fmla="*/ 462 h 1970"/>
                <a:gd name="T64" fmla="*/ 474 w 2515"/>
                <a:gd name="T65" fmla="*/ 426 h 1970"/>
                <a:gd name="T66" fmla="*/ 415 w 2515"/>
                <a:gd name="T67" fmla="*/ 390 h 1970"/>
                <a:gd name="T68" fmla="*/ 366 w 2515"/>
                <a:gd name="T69" fmla="*/ 366 h 1970"/>
                <a:gd name="T70" fmla="*/ 192 w 2515"/>
                <a:gd name="T71" fmla="*/ 234 h 1970"/>
                <a:gd name="T72" fmla="*/ 570 w 2515"/>
                <a:gd name="T73" fmla="*/ 564 h 1970"/>
                <a:gd name="T74" fmla="*/ 444 w 2515"/>
                <a:gd name="T75" fmla="*/ 732 h 1970"/>
                <a:gd name="T76" fmla="*/ 318 w 2515"/>
                <a:gd name="T77" fmla="*/ 787 h 1970"/>
                <a:gd name="T78" fmla="*/ 127 w 2515"/>
                <a:gd name="T79" fmla="*/ 853 h 1970"/>
                <a:gd name="T80" fmla="*/ 0 w 2515"/>
                <a:gd name="T81" fmla="*/ 1165 h 1970"/>
                <a:gd name="T82" fmla="*/ 372 w 2515"/>
                <a:gd name="T83" fmla="*/ 1015 h 1970"/>
                <a:gd name="T84" fmla="*/ 222 w 2515"/>
                <a:gd name="T85" fmla="*/ 1262 h 1970"/>
                <a:gd name="T86" fmla="*/ 139 w 2515"/>
                <a:gd name="T87" fmla="*/ 1459 h 1970"/>
                <a:gd name="T88" fmla="*/ 102 w 2515"/>
                <a:gd name="T89" fmla="*/ 1495 h 1970"/>
                <a:gd name="T90" fmla="*/ 84 w 2515"/>
                <a:gd name="T91" fmla="*/ 1519 h 1970"/>
                <a:gd name="T92" fmla="*/ 96 w 2515"/>
                <a:gd name="T93" fmla="*/ 1537 h 1970"/>
                <a:gd name="T94" fmla="*/ 127 w 2515"/>
                <a:gd name="T95" fmla="*/ 1567 h 1970"/>
                <a:gd name="T96" fmla="*/ 145 w 2515"/>
                <a:gd name="T97" fmla="*/ 1633 h 1970"/>
                <a:gd name="T98" fmla="*/ 156 w 2515"/>
                <a:gd name="T99" fmla="*/ 1693 h 1970"/>
                <a:gd name="T100" fmla="*/ 162 w 2515"/>
                <a:gd name="T101" fmla="*/ 1723 h 1970"/>
                <a:gd name="T102" fmla="*/ 216 w 2515"/>
                <a:gd name="T103" fmla="*/ 1802 h 1970"/>
                <a:gd name="T104" fmla="*/ 228 w 2515"/>
                <a:gd name="T105" fmla="*/ 1850 h 1970"/>
                <a:gd name="T106" fmla="*/ 240 w 2515"/>
                <a:gd name="T107" fmla="*/ 1904 h 1970"/>
                <a:gd name="T108" fmla="*/ 246 w 2515"/>
                <a:gd name="T109" fmla="*/ 1922 h 1970"/>
                <a:gd name="T110" fmla="*/ 258 w 2515"/>
                <a:gd name="T111" fmla="*/ 1970 h 1970"/>
                <a:gd name="T112" fmla="*/ 462 w 2515"/>
                <a:gd name="T113" fmla="*/ 1922 h 1970"/>
                <a:gd name="T114" fmla="*/ 624 w 2515"/>
                <a:gd name="T115" fmla="*/ 1778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>
                <a:gd name="T0" fmla="*/ 571 w 2123"/>
                <a:gd name="T1" fmla="*/ 882 h 1696"/>
                <a:gd name="T2" fmla="*/ 535 w 2123"/>
                <a:gd name="T3" fmla="*/ 578 h 1696"/>
                <a:gd name="T4" fmla="*/ 661 w 2123"/>
                <a:gd name="T5" fmla="*/ 335 h 1696"/>
                <a:gd name="T6" fmla="*/ 912 w 2123"/>
                <a:gd name="T7" fmla="*/ 497 h 1696"/>
                <a:gd name="T8" fmla="*/ 1196 w 2123"/>
                <a:gd name="T9" fmla="*/ 735 h 1696"/>
                <a:gd name="T10" fmla="*/ 1459 w 2123"/>
                <a:gd name="T11" fmla="*/ 938 h 1696"/>
                <a:gd name="T12" fmla="*/ 1773 w 2123"/>
                <a:gd name="T13" fmla="*/ 1150 h 1696"/>
                <a:gd name="T14" fmla="*/ 1853 w 2123"/>
                <a:gd name="T15" fmla="*/ 1195 h 1696"/>
                <a:gd name="T16" fmla="*/ 1808 w 2123"/>
                <a:gd name="T17" fmla="*/ 1146 h 1696"/>
                <a:gd name="T18" fmla="*/ 1390 w 2123"/>
                <a:gd name="T19" fmla="*/ 847 h 1696"/>
                <a:gd name="T20" fmla="*/ 1070 w 2123"/>
                <a:gd name="T21" fmla="*/ 578 h 1696"/>
                <a:gd name="T22" fmla="*/ 711 w 2123"/>
                <a:gd name="T23" fmla="*/ 278 h 1696"/>
                <a:gd name="T24" fmla="*/ 984 w 2123"/>
                <a:gd name="T25" fmla="*/ 263 h 1696"/>
                <a:gd name="T26" fmla="*/ 1265 w 2123"/>
                <a:gd name="T27" fmla="*/ 269 h 1696"/>
                <a:gd name="T28" fmla="*/ 1590 w 2123"/>
                <a:gd name="T29" fmla="*/ 227 h 1696"/>
                <a:gd name="T30" fmla="*/ 2090 w 2123"/>
                <a:gd name="T31" fmla="*/ 166 h 1696"/>
                <a:gd name="T32" fmla="*/ 2042 w 2123"/>
                <a:gd name="T33" fmla="*/ 147 h 1696"/>
                <a:gd name="T34" fmla="*/ 1519 w 2123"/>
                <a:gd name="T35" fmla="*/ 218 h 1696"/>
                <a:gd name="T36" fmla="*/ 1190 w 2123"/>
                <a:gd name="T37" fmla="*/ 233 h 1696"/>
                <a:gd name="T38" fmla="*/ 747 w 2123"/>
                <a:gd name="T39" fmla="*/ 218 h 1696"/>
                <a:gd name="T40" fmla="*/ 807 w 2123"/>
                <a:gd name="T41" fmla="*/ 192 h 1696"/>
                <a:gd name="T42" fmla="*/ 1124 w 2123"/>
                <a:gd name="T43" fmla="*/ 0 h 1696"/>
                <a:gd name="T44" fmla="*/ 1070 w 2123"/>
                <a:gd name="T45" fmla="*/ 25 h 1696"/>
                <a:gd name="T46" fmla="*/ 995 w 2123"/>
                <a:gd name="T47" fmla="*/ 71 h 1696"/>
                <a:gd name="T48" fmla="*/ 843 w 2123"/>
                <a:gd name="T49" fmla="*/ 162 h 1696"/>
                <a:gd name="T50" fmla="*/ 661 w 2123"/>
                <a:gd name="T51" fmla="*/ 238 h 1696"/>
                <a:gd name="T52" fmla="*/ 625 w 2123"/>
                <a:gd name="T53" fmla="*/ 305 h 1696"/>
                <a:gd name="T54" fmla="*/ 299 w 2123"/>
                <a:gd name="T55" fmla="*/ 497 h 1696"/>
                <a:gd name="T56" fmla="*/ 0 w 2123"/>
                <a:gd name="T57" fmla="*/ 614 h 1696"/>
                <a:gd name="T58" fmla="*/ 0 w 2123"/>
                <a:gd name="T59" fmla="*/ 619 h 1696"/>
                <a:gd name="T60" fmla="*/ 0 w 2123"/>
                <a:gd name="T61" fmla="*/ 649 h 1696"/>
                <a:gd name="T62" fmla="*/ 293 w 2123"/>
                <a:gd name="T63" fmla="*/ 537 h 1696"/>
                <a:gd name="T64" fmla="*/ 583 w 2123"/>
                <a:gd name="T65" fmla="*/ 365 h 1696"/>
                <a:gd name="T66" fmla="*/ 499 w 2123"/>
                <a:gd name="T67" fmla="*/ 568 h 1696"/>
                <a:gd name="T68" fmla="*/ 517 w 2123"/>
                <a:gd name="T69" fmla="*/ 842 h 1696"/>
                <a:gd name="T70" fmla="*/ 454 w 2123"/>
                <a:gd name="T71" fmla="*/ 988 h 1696"/>
                <a:gd name="T72" fmla="*/ 323 w 2123"/>
                <a:gd name="T73" fmla="*/ 1252 h 1696"/>
                <a:gd name="T74" fmla="*/ 317 w 2123"/>
                <a:gd name="T75" fmla="*/ 1435 h 1696"/>
                <a:gd name="T76" fmla="*/ 323 w 2123"/>
                <a:gd name="T77" fmla="*/ 1435 h 1696"/>
                <a:gd name="T78" fmla="*/ 341 w 2123"/>
                <a:gd name="T79" fmla="*/ 1313 h 1696"/>
                <a:gd name="T80" fmla="*/ 571 w 2123"/>
                <a:gd name="T81" fmla="*/ 882 h 1696"/>
                <a:gd name="T82" fmla="*/ 571 w 2123"/>
                <a:gd name="T83" fmla="*/ 882 h 169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>
                <a:gd name="T0" fmla="*/ 3338 w 3668"/>
                <a:gd name="T1" fmla="*/ 288 h 943"/>
                <a:gd name="T2" fmla="*/ 3194 w 3668"/>
                <a:gd name="T3" fmla="*/ 258 h 943"/>
                <a:gd name="T4" fmla="*/ 2816 w 3668"/>
                <a:gd name="T5" fmla="*/ 234 h 943"/>
                <a:gd name="T6" fmla="*/ 2330 w 3668"/>
                <a:gd name="T7" fmla="*/ 306 h 943"/>
                <a:gd name="T8" fmla="*/ 2372 w 3668"/>
                <a:gd name="T9" fmla="*/ 258 h 943"/>
                <a:gd name="T10" fmla="*/ 2624 w 3668"/>
                <a:gd name="T11" fmla="*/ 132 h 943"/>
                <a:gd name="T12" fmla="*/ 2707 w 3668"/>
                <a:gd name="T13" fmla="*/ 24 h 943"/>
                <a:gd name="T14" fmla="*/ 2642 w 3668"/>
                <a:gd name="T15" fmla="*/ 12 h 943"/>
                <a:gd name="T16" fmla="*/ 2515 w 3668"/>
                <a:gd name="T17" fmla="*/ 54 h 943"/>
                <a:gd name="T18" fmla="*/ 2324 w 3668"/>
                <a:gd name="T19" fmla="*/ 66 h 943"/>
                <a:gd name="T20" fmla="*/ 2101 w 3668"/>
                <a:gd name="T21" fmla="*/ 90 h 943"/>
                <a:gd name="T22" fmla="*/ 1855 w 3668"/>
                <a:gd name="T23" fmla="*/ 228 h 943"/>
                <a:gd name="T24" fmla="*/ 1591 w 3668"/>
                <a:gd name="T25" fmla="*/ 337 h 943"/>
                <a:gd name="T26" fmla="*/ 1459 w 3668"/>
                <a:gd name="T27" fmla="*/ 379 h 943"/>
                <a:gd name="T28" fmla="*/ 1417 w 3668"/>
                <a:gd name="T29" fmla="*/ 361 h 943"/>
                <a:gd name="T30" fmla="*/ 1363 w 3668"/>
                <a:gd name="T31" fmla="*/ 331 h 943"/>
                <a:gd name="T32" fmla="*/ 1344 w 3668"/>
                <a:gd name="T33" fmla="*/ 312 h 943"/>
                <a:gd name="T34" fmla="*/ 1290 w 3668"/>
                <a:gd name="T35" fmla="*/ 288 h 943"/>
                <a:gd name="T36" fmla="*/ 1230 w 3668"/>
                <a:gd name="T37" fmla="*/ 252 h 943"/>
                <a:gd name="T38" fmla="*/ 1119 w 3668"/>
                <a:gd name="T39" fmla="*/ 227 h 943"/>
                <a:gd name="T40" fmla="*/ 1320 w 3668"/>
                <a:gd name="T41" fmla="*/ 438 h 943"/>
                <a:gd name="T42" fmla="*/ 960 w 3668"/>
                <a:gd name="T43" fmla="*/ 558 h 943"/>
                <a:gd name="T44" fmla="*/ 474 w 3668"/>
                <a:gd name="T45" fmla="*/ 630 h 943"/>
                <a:gd name="T46" fmla="*/ 132 w 3668"/>
                <a:gd name="T47" fmla="*/ 781 h 943"/>
                <a:gd name="T48" fmla="*/ 234 w 3668"/>
                <a:gd name="T49" fmla="*/ 847 h 943"/>
                <a:gd name="T50" fmla="*/ 925 w 3668"/>
                <a:gd name="T51" fmla="*/ 739 h 943"/>
                <a:gd name="T52" fmla="*/ 637 w 3668"/>
                <a:gd name="T53" fmla="*/ 925 h 943"/>
                <a:gd name="T54" fmla="*/ 1405 w 3668"/>
                <a:gd name="T55" fmla="*/ 943 h 943"/>
                <a:gd name="T56" fmla="*/ 1447 w 3668"/>
                <a:gd name="T57" fmla="*/ 943 h 943"/>
                <a:gd name="T58" fmla="*/ 2888 w 3668"/>
                <a:gd name="T59" fmla="*/ 859 h 943"/>
                <a:gd name="T60" fmla="*/ 2582 w 3668"/>
                <a:gd name="T61" fmla="*/ 708 h 943"/>
                <a:gd name="T62" fmla="*/ 2299 w 3668"/>
                <a:gd name="T63" fmla="*/ 606 h 943"/>
                <a:gd name="T64" fmla="*/ 2606 w 3668"/>
                <a:gd name="T65" fmla="*/ 588 h 943"/>
                <a:gd name="T66" fmla="*/ 3001 w 3668"/>
                <a:gd name="T67" fmla="*/ 582 h 943"/>
                <a:gd name="T68" fmla="*/ 3452 w 3668"/>
                <a:gd name="T69" fmla="*/ 438 h 943"/>
                <a:gd name="T70" fmla="*/ 3668 w 3668"/>
                <a:gd name="T71" fmla="*/ 312 h 943"/>
                <a:gd name="T72" fmla="*/ 3482 w 3668"/>
                <a:gd name="T73" fmla="*/ 300 h 94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>
                <a:gd name="T0" fmla="*/ 326 w 969"/>
                <a:gd name="T1" fmla="*/ 1195 h 1192"/>
                <a:gd name="T2" fmla="*/ 496 w 969"/>
                <a:gd name="T3" fmla="*/ 1201 h 1192"/>
                <a:gd name="T4" fmla="*/ 586 w 969"/>
                <a:gd name="T5" fmla="*/ 1159 h 1192"/>
                <a:gd name="T6" fmla="*/ 822 w 969"/>
                <a:gd name="T7" fmla="*/ 1094 h 1192"/>
                <a:gd name="T8" fmla="*/ 945 w 969"/>
                <a:gd name="T9" fmla="*/ 1064 h 1192"/>
                <a:gd name="T10" fmla="*/ 768 w 969"/>
                <a:gd name="T11" fmla="*/ 995 h 1192"/>
                <a:gd name="T12" fmla="*/ 562 w 969"/>
                <a:gd name="T13" fmla="*/ 959 h 1192"/>
                <a:gd name="T14" fmla="*/ 200 w 969"/>
                <a:gd name="T15" fmla="*/ 977 h 1192"/>
                <a:gd name="T16" fmla="*/ 302 w 969"/>
                <a:gd name="T17" fmla="*/ 899 h 1192"/>
                <a:gd name="T18" fmla="*/ 502 w 969"/>
                <a:gd name="T19" fmla="*/ 809 h 1192"/>
                <a:gd name="T20" fmla="*/ 703 w 969"/>
                <a:gd name="T21" fmla="*/ 677 h 1192"/>
                <a:gd name="T22" fmla="*/ 709 w 969"/>
                <a:gd name="T23" fmla="*/ 677 h 1192"/>
                <a:gd name="T24" fmla="*/ 721 w 969"/>
                <a:gd name="T25" fmla="*/ 671 h 1192"/>
                <a:gd name="T26" fmla="*/ 762 w 969"/>
                <a:gd name="T27" fmla="*/ 653 h 1192"/>
                <a:gd name="T28" fmla="*/ 786 w 969"/>
                <a:gd name="T29" fmla="*/ 647 h 1192"/>
                <a:gd name="T30" fmla="*/ 798 w 969"/>
                <a:gd name="T31" fmla="*/ 635 h 1192"/>
                <a:gd name="T32" fmla="*/ 804 w 969"/>
                <a:gd name="T33" fmla="*/ 623 h 1192"/>
                <a:gd name="T34" fmla="*/ 798 w 969"/>
                <a:gd name="T35" fmla="*/ 617 h 1192"/>
                <a:gd name="T36" fmla="*/ 792 w 969"/>
                <a:gd name="T37" fmla="*/ 605 h 1192"/>
                <a:gd name="T38" fmla="*/ 792 w 969"/>
                <a:gd name="T39" fmla="*/ 578 h 1192"/>
                <a:gd name="T40" fmla="*/ 804 w 969"/>
                <a:gd name="T41" fmla="*/ 548 h 1192"/>
                <a:gd name="T42" fmla="*/ 816 w 969"/>
                <a:gd name="T43" fmla="*/ 518 h 1192"/>
                <a:gd name="T44" fmla="*/ 834 w 969"/>
                <a:gd name="T45" fmla="*/ 488 h 1192"/>
                <a:gd name="T46" fmla="*/ 846 w 969"/>
                <a:gd name="T47" fmla="*/ 458 h 1192"/>
                <a:gd name="T48" fmla="*/ 853 w 969"/>
                <a:gd name="T49" fmla="*/ 440 h 1192"/>
                <a:gd name="T50" fmla="*/ 861 w 969"/>
                <a:gd name="T51" fmla="*/ 434 h 1192"/>
                <a:gd name="T52" fmla="*/ 861 w 969"/>
                <a:gd name="T53" fmla="*/ 350 h 1192"/>
                <a:gd name="T54" fmla="*/ 861 w 969"/>
                <a:gd name="T55" fmla="*/ 344 h 1192"/>
                <a:gd name="T56" fmla="*/ 867 w 969"/>
                <a:gd name="T57" fmla="*/ 338 h 1192"/>
                <a:gd name="T58" fmla="*/ 885 w 969"/>
                <a:gd name="T59" fmla="*/ 308 h 1192"/>
                <a:gd name="T60" fmla="*/ 897 w 969"/>
                <a:gd name="T61" fmla="*/ 272 h 1192"/>
                <a:gd name="T62" fmla="*/ 909 w 969"/>
                <a:gd name="T63" fmla="*/ 242 h 1192"/>
                <a:gd name="T64" fmla="*/ 915 w 969"/>
                <a:gd name="T65" fmla="*/ 230 h 1192"/>
                <a:gd name="T66" fmla="*/ 921 w 969"/>
                <a:gd name="T67" fmla="*/ 218 h 1192"/>
                <a:gd name="T68" fmla="*/ 939 w 969"/>
                <a:gd name="T69" fmla="*/ 173 h 1192"/>
                <a:gd name="T70" fmla="*/ 957 w 969"/>
                <a:gd name="T71" fmla="*/ 137 h 1192"/>
                <a:gd name="T72" fmla="*/ 963 w 969"/>
                <a:gd name="T73" fmla="*/ 125 h 1192"/>
                <a:gd name="T74" fmla="*/ 963 w 969"/>
                <a:gd name="T75" fmla="*/ 119 h 1192"/>
                <a:gd name="T76" fmla="*/ 981 w 969"/>
                <a:gd name="T77" fmla="*/ 0 h 1192"/>
                <a:gd name="T78" fmla="*/ 957 w 969"/>
                <a:gd name="T79" fmla="*/ 47 h 1192"/>
                <a:gd name="T80" fmla="*/ 792 w 969"/>
                <a:gd name="T81" fmla="*/ 113 h 1192"/>
                <a:gd name="T82" fmla="*/ 715 w 969"/>
                <a:gd name="T83" fmla="*/ 161 h 1192"/>
                <a:gd name="T84" fmla="*/ 466 w 969"/>
                <a:gd name="T85" fmla="*/ 236 h 1192"/>
                <a:gd name="T86" fmla="*/ 284 w 969"/>
                <a:gd name="T87" fmla="*/ 290 h 1192"/>
                <a:gd name="T88" fmla="*/ 176 w 969"/>
                <a:gd name="T89" fmla="*/ 296 h 1192"/>
                <a:gd name="T90" fmla="*/ 12 w 969"/>
                <a:gd name="T91" fmla="*/ 488 h 1192"/>
                <a:gd name="T92" fmla="*/ 0 w 969"/>
                <a:gd name="T93" fmla="*/ 512 h 1192"/>
                <a:gd name="T94" fmla="*/ 0 w 969"/>
                <a:gd name="T95" fmla="*/ 1195 h 1192"/>
                <a:gd name="T96" fmla="*/ 96 w 969"/>
                <a:gd name="T97" fmla="*/ 1189 h 1192"/>
                <a:gd name="T98" fmla="*/ 326 w 969"/>
                <a:gd name="T99" fmla="*/ 1195 h 1192"/>
                <a:gd name="T100" fmla="*/ 326 w 969"/>
                <a:gd name="T101" fmla="*/ 1195 h 11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>
                <a:gd name="T0" fmla="*/ 859 w 2570"/>
                <a:gd name="T1" fmla="*/ 612 h 2266"/>
                <a:gd name="T2" fmla="*/ 1087 w 2570"/>
                <a:gd name="T3" fmla="*/ 853 h 2266"/>
                <a:gd name="T4" fmla="*/ 961 w 2570"/>
                <a:gd name="T5" fmla="*/ 913 h 2266"/>
                <a:gd name="T6" fmla="*/ 786 w 2570"/>
                <a:gd name="T7" fmla="*/ 883 h 2266"/>
                <a:gd name="T8" fmla="*/ 450 w 2570"/>
                <a:gd name="T9" fmla="*/ 931 h 2266"/>
                <a:gd name="T10" fmla="*/ 150 w 2570"/>
                <a:gd name="T11" fmla="*/ 1075 h 2266"/>
                <a:gd name="T12" fmla="*/ 78 w 2570"/>
                <a:gd name="T13" fmla="*/ 1165 h 2266"/>
                <a:gd name="T14" fmla="*/ 361 w 2570"/>
                <a:gd name="T15" fmla="*/ 1256 h 2266"/>
                <a:gd name="T16" fmla="*/ 444 w 2570"/>
                <a:gd name="T17" fmla="*/ 1316 h 2266"/>
                <a:gd name="T18" fmla="*/ 697 w 2570"/>
                <a:gd name="T19" fmla="*/ 1400 h 2266"/>
                <a:gd name="T20" fmla="*/ 1026 w 2570"/>
                <a:gd name="T21" fmla="*/ 1346 h 2266"/>
                <a:gd name="T22" fmla="*/ 991 w 2570"/>
                <a:gd name="T23" fmla="*/ 1412 h 2266"/>
                <a:gd name="T24" fmla="*/ 804 w 2570"/>
                <a:gd name="T25" fmla="*/ 1574 h 2266"/>
                <a:gd name="T26" fmla="*/ 726 w 2570"/>
                <a:gd name="T27" fmla="*/ 1718 h 2266"/>
                <a:gd name="T28" fmla="*/ 768 w 2570"/>
                <a:gd name="T29" fmla="*/ 1742 h 2266"/>
                <a:gd name="T30" fmla="*/ 865 w 2570"/>
                <a:gd name="T31" fmla="*/ 1693 h 2266"/>
                <a:gd name="T32" fmla="*/ 991 w 2570"/>
                <a:gd name="T33" fmla="*/ 1699 h 2266"/>
                <a:gd name="T34" fmla="*/ 1135 w 2570"/>
                <a:gd name="T35" fmla="*/ 1627 h 2266"/>
                <a:gd name="T36" fmla="*/ 1183 w 2570"/>
                <a:gd name="T37" fmla="*/ 1669 h 2266"/>
                <a:gd name="T38" fmla="*/ 1399 w 2570"/>
                <a:gd name="T39" fmla="*/ 1436 h 2266"/>
                <a:gd name="T40" fmla="*/ 1615 w 2570"/>
                <a:gd name="T41" fmla="*/ 1334 h 2266"/>
                <a:gd name="T42" fmla="*/ 1645 w 2570"/>
                <a:gd name="T43" fmla="*/ 1370 h 2266"/>
                <a:gd name="T44" fmla="*/ 1681 w 2570"/>
                <a:gd name="T45" fmla="*/ 1430 h 2266"/>
                <a:gd name="T46" fmla="*/ 1699 w 2570"/>
                <a:gd name="T47" fmla="*/ 1466 h 2266"/>
                <a:gd name="T48" fmla="*/ 1747 w 2570"/>
                <a:gd name="T49" fmla="*/ 1550 h 2266"/>
                <a:gd name="T50" fmla="*/ 1772 w 2570"/>
                <a:gd name="T51" fmla="*/ 1586 h 2266"/>
                <a:gd name="T52" fmla="*/ 2124 w 2570"/>
                <a:gd name="T53" fmla="*/ 2248 h 2266"/>
                <a:gd name="T54" fmla="*/ 1693 w 2570"/>
                <a:gd name="T55" fmla="*/ 1322 h 2266"/>
                <a:gd name="T56" fmla="*/ 1861 w 2570"/>
                <a:gd name="T57" fmla="*/ 1165 h 2266"/>
                <a:gd name="T58" fmla="*/ 2173 w 2570"/>
                <a:gd name="T59" fmla="*/ 1099 h 2266"/>
                <a:gd name="T60" fmla="*/ 2390 w 2570"/>
                <a:gd name="T61" fmla="*/ 1009 h 2266"/>
                <a:gd name="T62" fmla="*/ 2570 w 2570"/>
                <a:gd name="T63" fmla="*/ 805 h 2266"/>
                <a:gd name="T64" fmla="*/ 2342 w 2570"/>
                <a:gd name="T65" fmla="*/ 781 h 2266"/>
                <a:gd name="T66" fmla="*/ 2114 w 2570"/>
                <a:gd name="T67" fmla="*/ 763 h 2266"/>
                <a:gd name="T68" fmla="*/ 2408 w 2570"/>
                <a:gd name="T69" fmla="*/ 433 h 2266"/>
                <a:gd name="T70" fmla="*/ 2426 w 2570"/>
                <a:gd name="T71" fmla="*/ 421 h 2266"/>
                <a:gd name="T72" fmla="*/ 2474 w 2570"/>
                <a:gd name="T73" fmla="*/ 379 h 2266"/>
                <a:gd name="T74" fmla="*/ 2492 w 2570"/>
                <a:gd name="T75" fmla="*/ 355 h 2266"/>
                <a:gd name="T76" fmla="*/ 2474 w 2570"/>
                <a:gd name="T77" fmla="*/ 337 h 2266"/>
                <a:gd name="T78" fmla="*/ 2474 w 2570"/>
                <a:gd name="T79" fmla="*/ 271 h 2266"/>
                <a:gd name="T80" fmla="*/ 2492 w 2570"/>
                <a:gd name="T81" fmla="*/ 192 h 2266"/>
                <a:gd name="T82" fmla="*/ 2504 w 2570"/>
                <a:gd name="T83" fmla="*/ 132 h 2266"/>
                <a:gd name="T84" fmla="*/ 2492 w 2570"/>
                <a:gd name="T85" fmla="*/ 36 h 2266"/>
                <a:gd name="T86" fmla="*/ 2492 w 2570"/>
                <a:gd name="T87" fmla="*/ 24 h 2266"/>
                <a:gd name="T88" fmla="*/ 2102 w 2570"/>
                <a:gd name="T89" fmla="*/ 0 h 2266"/>
                <a:gd name="T90" fmla="*/ 1909 w 2570"/>
                <a:gd name="T91" fmla="*/ 90 h 2266"/>
                <a:gd name="T92" fmla="*/ 1747 w 2570"/>
                <a:gd name="T93" fmla="*/ 535 h 2266"/>
                <a:gd name="T94" fmla="*/ 1711 w 2570"/>
                <a:gd name="T95" fmla="*/ 469 h 2266"/>
                <a:gd name="T96" fmla="*/ 1633 w 2570"/>
                <a:gd name="T97" fmla="*/ 144 h 2266"/>
                <a:gd name="T98" fmla="*/ 1579 w 2570"/>
                <a:gd name="T99" fmla="*/ 0 h 2266"/>
                <a:gd name="T100" fmla="*/ 738 w 2570"/>
                <a:gd name="T101" fmla="*/ 186 h 2266"/>
                <a:gd name="T102" fmla="*/ 756 w 2570"/>
                <a:gd name="T103" fmla="*/ 463 h 226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>
                <a:gd name="T0" fmla="*/ 1046 w 2176"/>
                <a:gd name="T1" fmla="*/ 773 h 1505"/>
                <a:gd name="T2" fmla="*/ 1205 w 2176"/>
                <a:gd name="T3" fmla="*/ 1241 h 1505"/>
                <a:gd name="T4" fmla="*/ 968 w 2176"/>
                <a:gd name="T5" fmla="*/ 1199 h 1505"/>
                <a:gd name="T6" fmla="*/ 732 w 2176"/>
                <a:gd name="T7" fmla="*/ 1133 h 1505"/>
                <a:gd name="T8" fmla="*/ 448 w 2176"/>
                <a:gd name="T9" fmla="*/ 1115 h 1505"/>
                <a:gd name="T10" fmla="*/ 0 w 2176"/>
                <a:gd name="T11" fmla="*/ 1085 h 1505"/>
                <a:gd name="T12" fmla="*/ 30 w 2176"/>
                <a:gd name="T13" fmla="*/ 1121 h 1505"/>
                <a:gd name="T14" fmla="*/ 502 w 2176"/>
                <a:gd name="T15" fmla="*/ 1139 h 1505"/>
                <a:gd name="T16" fmla="*/ 786 w 2176"/>
                <a:gd name="T17" fmla="*/ 1193 h 1505"/>
                <a:gd name="T18" fmla="*/ 1145 w 2176"/>
                <a:gd name="T19" fmla="*/ 1310 h 1505"/>
                <a:gd name="T20" fmla="*/ 1082 w 2176"/>
                <a:gd name="T21" fmla="*/ 1328 h 1505"/>
                <a:gd name="T22" fmla="*/ 720 w 2176"/>
                <a:gd name="T23" fmla="*/ 1514 h 1505"/>
                <a:gd name="T24" fmla="*/ 774 w 2176"/>
                <a:gd name="T25" fmla="*/ 1490 h 1505"/>
                <a:gd name="T26" fmla="*/ 873 w 2176"/>
                <a:gd name="T27" fmla="*/ 1448 h 1505"/>
                <a:gd name="T28" fmla="*/ 1034 w 2176"/>
                <a:gd name="T29" fmla="*/ 1364 h 1505"/>
                <a:gd name="T30" fmla="*/ 1229 w 2176"/>
                <a:gd name="T31" fmla="*/ 1304 h 1505"/>
                <a:gd name="T32" fmla="*/ 1282 w 2176"/>
                <a:gd name="T33" fmla="*/ 1229 h 1505"/>
                <a:gd name="T34" fmla="*/ 1653 w 2176"/>
                <a:gd name="T35" fmla="*/ 1049 h 1505"/>
                <a:gd name="T36" fmla="*/ 1955 w 2176"/>
                <a:gd name="T37" fmla="*/ 959 h 1505"/>
                <a:gd name="T38" fmla="*/ 2203 w 2176"/>
                <a:gd name="T39" fmla="*/ 827 h 1505"/>
                <a:gd name="T40" fmla="*/ 1985 w 2176"/>
                <a:gd name="T41" fmla="*/ 917 h 1505"/>
                <a:gd name="T42" fmla="*/ 1677 w 2176"/>
                <a:gd name="T43" fmla="*/ 995 h 1505"/>
                <a:gd name="T44" fmla="*/ 1357 w 2176"/>
                <a:gd name="T45" fmla="*/ 1157 h 1505"/>
                <a:gd name="T46" fmla="*/ 1519 w 2176"/>
                <a:gd name="T47" fmla="*/ 911 h 1505"/>
                <a:gd name="T48" fmla="*/ 1641 w 2176"/>
                <a:gd name="T49" fmla="*/ 548 h 1505"/>
                <a:gd name="T50" fmla="*/ 1761 w 2176"/>
                <a:gd name="T51" fmla="*/ 375 h 1505"/>
                <a:gd name="T52" fmla="*/ 2003 w 2176"/>
                <a:gd name="T53" fmla="*/ 60 h 1505"/>
                <a:gd name="T54" fmla="*/ 2027 w 2176"/>
                <a:gd name="T55" fmla="*/ 0 h 1505"/>
                <a:gd name="T56" fmla="*/ 1997 w 2176"/>
                <a:gd name="T57" fmla="*/ 0 h 1505"/>
                <a:gd name="T58" fmla="*/ 1617 w 2176"/>
                <a:gd name="T59" fmla="*/ 483 h 1505"/>
                <a:gd name="T60" fmla="*/ 1495 w 2176"/>
                <a:gd name="T61" fmla="*/ 893 h 1505"/>
                <a:gd name="T62" fmla="*/ 1270 w 2176"/>
                <a:gd name="T63" fmla="*/ 1181 h 1505"/>
                <a:gd name="T64" fmla="*/ 1145 w 2176"/>
                <a:gd name="T65" fmla="*/ 911 h 1505"/>
                <a:gd name="T66" fmla="*/ 1022 w 2176"/>
                <a:gd name="T67" fmla="*/ 543 h 1505"/>
                <a:gd name="T68" fmla="*/ 897 w 2176"/>
                <a:gd name="T69" fmla="*/ 222 h 1505"/>
                <a:gd name="T70" fmla="*/ 798 w 2176"/>
                <a:gd name="T71" fmla="*/ 0 h 1505"/>
                <a:gd name="T72" fmla="*/ 762 w 2176"/>
                <a:gd name="T73" fmla="*/ 0 h 1505"/>
                <a:gd name="T74" fmla="*/ 915 w 2176"/>
                <a:gd name="T75" fmla="*/ 357 h 1505"/>
                <a:gd name="T76" fmla="*/ 1046 w 2176"/>
                <a:gd name="T77" fmla="*/ 773 h 1505"/>
                <a:gd name="T78" fmla="*/ 1046 w 2176"/>
                <a:gd name="T79" fmla="*/ 773 h 150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>
                <a:gd name="T0" fmla="*/ 164 w 813"/>
                <a:gd name="T1" fmla="*/ 567 h 804"/>
                <a:gd name="T2" fmla="*/ 332 w 813"/>
                <a:gd name="T3" fmla="*/ 441 h 804"/>
                <a:gd name="T4" fmla="*/ 652 w 813"/>
                <a:gd name="T5" fmla="*/ 219 h 804"/>
                <a:gd name="T6" fmla="*/ 822 w 813"/>
                <a:gd name="T7" fmla="*/ 0 h 804"/>
                <a:gd name="T8" fmla="*/ 684 w 813"/>
                <a:gd name="T9" fmla="*/ 150 h 804"/>
                <a:gd name="T10" fmla="*/ 147 w 813"/>
                <a:gd name="T11" fmla="*/ 507 h 804"/>
                <a:gd name="T12" fmla="*/ 0 w 813"/>
                <a:gd name="T13" fmla="*/ 738 h 804"/>
                <a:gd name="T14" fmla="*/ 0 w 813"/>
                <a:gd name="T15" fmla="*/ 810 h 804"/>
                <a:gd name="T16" fmla="*/ 164 w 813"/>
                <a:gd name="T17" fmla="*/ 567 h 804"/>
                <a:gd name="T18" fmla="*/ 164 w 813"/>
                <a:gd name="T19" fmla="*/ 567 h 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>
                <a:gd name="T0" fmla="*/ 466 w 759"/>
                <a:gd name="T1" fmla="*/ 66 h 107"/>
                <a:gd name="T2" fmla="*/ 768 w 759"/>
                <a:gd name="T3" fmla="*/ 0 h 107"/>
                <a:gd name="T4" fmla="*/ 502 w 759"/>
                <a:gd name="T5" fmla="*/ 36 h 107"/>
                <a:gd name="T6" fmla="*/ 141 w 759"/>
                <a:gd name="T7" fmla="*/ 48 h 107"/>
                <a:gd name="T8" fmla="*/ 0 w 759"/>
                <a:gd name="T9" fmla="*/ 78 h 107"/>
                <a:gd name="T10" fmla="*/ 0 w 759"/>
                <a:gd name="T11" fmla="*/ 107 h 107"/>
                <a:gd name="T12" fmla="*/ 96 w 759"/>
                <a:gd name="T13" fmla="*/ 89 h 107"/>
                <a:gd name="T14" fmla="*/ 466 w 759"/>
                <a:gd name="T15" fmla="*/ 66 h 107"/>
                <a:gd name="T16" fmla="*/ 466 w 759"/>
                <a:gd name="T17" fmla="*/ 66 h 1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>
                <a:gd name="T0" fmla="*/ 1405 w 3169"/>
                <a:gd name="T1" fmla="*/ 242 h 743"/>
                <a:gd name="T2" fmla="*/ 1755 w 3169"/>
                <a:gd name="T3" fmla="*/ 236 h 743"/>
                <a:gd name="T4" fmla="*/ 2114 w 3169"/>
                <a:gd name="T5" fmla="*/ 254 h 743"/>
                <a:gd name="T6" fmla="*/ 2535 w 3169"/>
                <a:gd name="T7" fmla="*/ 236 h 743"/>
                <a:gd name="T8" fmla="*/ 3208 w 3169"/>
                <a:gd name="T9" fmla="*/ 207 h 743"/>
                <a:gd name="T10" fmla="*/ 3154 w 3169"/>
                <a:gd name="T11" fmla="*/ 189 h 743"/>
                <a:gd name="T12" fmla="*/ 2452 w 3169"/>
                <a:gd name="T13" fmla="*/ 224 h 743"/>
                <a:gd name="T14" fmla="*/ 2027 w 3169"/>
                <a:gd name="T15" fmla="*/ 224 h 743"/>
                <a:gd name="T16" fmla="*/ 1477 w 3169"/>
                <a:gd name="T17" fmla="*/ 189 h 743"/>
                <a:gd name="T18" fmla="*/ 1561 w 3169"/>
                <a:gd name="T19" fmla="*/ 168 h 743"/>
                <a:gd name="T20" fmla="*/ 2063 w 3169"/>
                <a:gd name="T21" fmla="*/ 0 h 743"/>
                <a:gd name="T22" fmla="*/ 1985 w 3169"/>
                <a:gd name="T23" fmla="*/ 24 h 743"/>
                <a:gd name="T24" fmla="*/ 1860 w 3169"/>
                <a:gd name="T25" fmla="*/ 66 h 743"/>
                <a:gd name="T26" fmla="*/ 1623 w 3169"/>
                <a:gd name="T27" fmla="*/ 138 h 743"/>
                <a:gd name="T28" fmla="*/ 1356 w 3169"/>
                <a:gd name="T29" fmla="*/ 201 h 743"/>
                <a:gd name="T30" fmla="*/ 1283 w 3169"/>
                <a:gd name="T31" fmla="*/ 254 h 743"/>
                <a:gd name="T32" fmla="*/ 774 w 3169"/>
                <a:gd name="T33" fmla="*/ 416 h 743"/>
                <a:gd name="T34" fmla="*/ 338 w 3169"/>
                <a:gd name="T35" fmla="*/ 506 h 743"/>
                <a:gd name="T36" fmla="*/ 0 w 3169"/>
                <a:gd name="T37" fmla="*/ 623 h 743"/>
                <a:gd name="T38" fmla="*/ 302 w 3169"/>
                <a:gd name="T39" fmla="*/ 542 h 743"/>
                <a:gd name="T40" fmla="*/ 744 w 3169"/>
                <a:gd name="T41" fmla="*/ 452 h 743"/>
                <a:gd name="T42" fmla="*/ 1193 w 3169"/>
                <a:gd name="T43" fmla="*/ 314 h 743"/>
                <a:gd name="T44" fmla="*/ 993 w 3169"/>
                <a:gd name="T45" fmla="*/ 494 h 743"/>
                <a:gd name="T46" fmla="*/ 879 w 3169"/>
                <a:gd name="T47" fmla="*/ 749 h 743"/>
                <a:gd name="T48" fmla="*/ 873 w 3169"/>
                <a:gd name="T49" fmla="*/ 749 h 743"/>
                <a:gd name="T50" fmla="*/ 945 w 3169"/>
                <a:gd name="T51" fmla="*/ 749 h 743"/>
                <a:gd name="T52" fmla="*/ 1034 w 3169"/>
                <a:gd name="T53" fmla="*/ 500 h 743"/>
                <a:gd name="T54" fmla="*/ 1312 w 3169"/>
                <a:gd name="T55" fmla="*/ 284 h 743"/>
                <a:gd name="T56" fmla="*/ 1549 w 3169"/>
                <a:gd name="T57" fmla="*/ 452 h 743"/>
                <a:gd name="T58" fmla="*/ 1791 w 3169"/>
                <a:gd name="T59" fmla="*/ 683 h 743"/>
                <a:gd name="T60" fmla="*/ 1878 w 3169"/>
                <a:gd name="T61" fmla="*/ 749 h 743"/>
                <a:gd name="T62" fmla="*/ 1943 w 3169"/>
                <a:gd name="T63" fmla="*/ 749 h 743"/>
                <a:gd name="T64" fmla="*/ 1713 w 3169"/>
                <a:gd name="T65" fmla="*/ 530 h 743"/>
                <a:gd name="T66" fmla="*/ 1405 w 3169"/>
                <a:gd name="T67" fmla="*/ 242 h 743"/>
                <a:gd name="T68" fmla="*/ 1405 w 3169"/>
                <a:gd name="T69" fmla="*/ 242 h 7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>
                <a:gd name="T0" fmla="*/ 871 w 3188"/>
                <a:gd name="T1" fmla="*/ 1423 h 2024"/>
                <a:gd name="T2" fmla="*/ 907 w 3188"/>
                <a:gd name="T3" fmla="*/ 1393 h 2024"/>
                <a:gd name="T4" fmla="*/ 991 w 3188"/>
                <a:gd name="T5" fmla="*/ 1320 h 2024"/>
                <a:gd name="T6" fmla="*/ 1033 w 3188"/>
                <a:gd name="T7" fmla="*/ 1297 h 2024"/>
                <a:gd name="T8" fmla="*/ 1086 w 3188"/>
                <a:gd name="T9" fmla="*/ 1249 h 2024"/>
                <a:gd name="T10" fmla="*/ 1123 w 3188"/>
                <a:gd name="T11" fmla="*/ 1219 h 2024"/>
                <a:gd name="T12" fmla="*/ 1057 w 3188"/>
                <a:gd name="T13" fmla="*/ 1153 h 2024"/>
                <a:gd name="T14" fmla="*/ 877 w 3188"/>
                <a:gd name="T15" fmla="*/ 1021 h 2024"/>
                <a:gd name="T16" fmla="*/ 655 w 3188"/>
                <a:gd name="T17" fmla="*/ 907 h 2024"/>
                <a:gd name="T18" fmla="*/ 655 w 3188"/>
                <a:gd name="T19" fmla="*/ 846 h 2024"/>
                <a:gd name="T20" fmla="*/ 643 w 3188"/>
                <a:gd name="T21" fmla="*/ 708 h 2024"/>
                <a:gd name="T22" fmla="*/ 552 w 3188"/>
                <a:gd name="T23" fmla="*/ 642 h 2024"/>
                <a:gd name="T24" fmla="*/ 510 w 3188"/>
                <a:gd name="T25" fmla="*/ 570 h 2024"/>
                <a:gd name="T26" fmla="*/ 637 w 3188"/>
                <a:gd name="T27" fmla="*/ 564 h 2024"/>
                <a:gd name="T28" fmla="*/ 763 w 3188"/>
                <a:gd name="T29" fmla="*/ 570 h 2024"/>
                <a:gd name="T30" fmla="*/ 1091 w 3188"/>
                <a:gd name="T31" fmla="*/ 850 h 2024"/>
                <a:gd name="T32" fmla="*/ 1009 w 3188"/>
                <a:gd name="T33" fmla="*/ 566 h 2024"/>
                <a:gd name="T34" fmla="*/ 1054 w 3188"/>
                <a:gd name="T35" fmla="*/ 265 h 2024"/>
                <a:gd name="T36" fmla="*/ 1249 w 3188"/>
                <a:gd name="T37" fmla="*/ 0 h 2024"/>
                <a:gd name="T38" fmla="*/ 1466 w 3188"/>
                <a:gd name="T39" fmla="*/ 292 h 2024"/>
                <a:gd name="T40" fmla="*/ 1475 w 3188"/>
                <a:gd name="T41" fmla="*/ 548 h 2024"/>
                <a:gd name="T42" fmla="*/ 1567 w 3188"/>
                <a:gd name="T43" fmla="*/ 630 h 2024"/>
                <a:gd name="T44" fmla="*/ 1795 w 3188"/>
                <a:gd name="T45" fmla="*/ 365 h 2024"/>
                <a:gd name="T46" fmla="*/ 2245 w 3188"/>
                <a:gd name="T47" fmla="*/ 150 h 2024"/>
                <a:gd name="T48" fmla="*/ 2618 w 3188"/>
                <a:gd name="T49" fmla="*/ 180 h 2024"/>
                <a:gd name="T50" fmla="*/ 3050 w 3188"/>
                <a:gd name="T51" fmla="*/ 150 h 2024"/>
                <a:gd name="T52" fmla="*/ 3140 w 3188"/>
                <a:gd name="T53" fmla="*/ 210 h 2024"/>
                <a:gd name="T54" fmla="*/ 2990 w 3188"/>
                <a:gd name="T55" fmla="*/ 210 h 2024"/>
                <a:gd name="T56" fmla="*/ 2834 w 3188"/>
                <a:gd name="T57" fmla="*/ 377 h 2024"/>
                <a:gd name="T58" fmla="*/ 2702 w 3188"/>
                <a:gd name="T59" fmla="*/ 648 h 2024"/>
                <a:gd name="T60" fmla="*/ 2582 w 3188"/>
                <a:gd name="T61" fmla="*/ 828 h 2024"/>
                <a:gd name="T62" fmla="*/ 2234 w 3188"/>
                <a:gd name="T63" fmla="*/ 1009 h 2024"/>
                <a:gd name="T64" fmla="*/ 1963 w 3188"/>
                <a:gd name="T65" fmla="*/ 1075 h 2024"/>
                <a:gd name="T66" fmla="*/ 2257 w 3188"/>
                <a:gd name="T67" fmla="*/ 1111 h 2024"/>
                <a:gd name="T68" fmla="*/ 2600 w 3188"/>
                <a:gd name="T69" fmla="*/ 1207 h 2024"/>
                <a:gd name="T70" fmla="*/ 2894 w 3188"/>
                <a:gd name="T71" fmla="*/ 1441 h 2024"/>
                <a:gd name="T72" fmla="*/ 3122 w 3188"/>
                <a:gd name="T73" fmla="*/ 1555 h 2024"/>
                <a:gd name="T74" fmla="*/ 3032 w 3188"/>
                <a:gd name="T75" fmla="*/ 1585 h 2024"/>
                <a:gd name="T76" fmla="*/ 3008 w 3188"/>
                <a:gd name="T77" fmla="*/ 1591 h 2024"/>
                <a:gd name="T78" fmla="*/ 2960 w 3188"/>
                <a:gd name="T79" fmla="*/ 1597 h 2024"/>
                <a:gd name="T80" fmla="*/ 2882 w 3188"/>
                <a:gd name="T81" fmla="*/ 1609 h 2024"/>
                <a:gd name="T82" fmla="*/ 2846 w 3188"/>
                <a:gd name="T83" fmla="*/ 1609 h 2024"/>
                <a:gd name="T84" fmla="*/ 2774 w 3188"/>
                <a:gd name="T85" fmla="*/ 1615 h 2024"/>
                <a:gd name="T86" fmla="*/ 2726 w 3188"/>
                <a:gd name="T87" fmla="*/ 1621 h 2024"/>
                <a:gd name="T88" fmla="*/ 2708 w 3188"/>
                <a:gd name="T89" fmla="*/ 1621 h 2024"/>
                <a:gd name="T90" fmla="*/ 2594 w 3188"/>
                <a:gd name="T91" fmla="*/ 1657 h 2024"/>
                <a:gd name="T92" fmla="*/ 2533 w 3188"/>
                <a:gd name="T93" fmla="*/ 1663 h 2024"/>
                <a:gd name="T94" fmla="*/ 2444 w 3188"/>
                <a:gd name="T95" fmla="*/ 1675 h 2024"/>
                <a:gd name="T96" fmla="*/ 2378 w 3188"/>
                <a:gd name="T97" fmla="*/ 1687 h 2024"/>
                <a:gd name="T98" fmla="*/ 2360 w 3188"/>
                <a:gd name="T99" fmla="*/ 1705 h 2024"/>
                <a:gd name="T100" fmla="*/ 2305 w 3188"/>
                <a:gd name="T101" fmla="*/ 1687 h 2024"/>
                <a:gd name="T102" fmla="*/ 2263 w 3188"/>
                <a:gd name="T103" fmla="*/ 1663 h 2024"/>
                <a:gd name="T104" fmla="*/ 2017 w 3188"/>
                <a:gd name="T105" fmla="*/ 1585 h 2024"/>
                <a:gd name="T106" fmla="*/ 1711 w 3188"/>
                <a:gd name="T107" fmla="*/ 1453 h 2024"/>
                <a:gd name="T108" fmla="*/ 1880 w 3188"/>
                <a:gd name="T109" fmla="*/ 1844 h 2024"/>
                <a:gd name="T110" fmla="*/ 1771 w 3188"/>
                <a:gd name="T111" fmla="*/ 1922 h 2024"/>
                <a:gd name="T112" fmla="*/ 1531 w 3188"/>
                <a:gd name="T113" fmla="*/ 1753 h 2024"/>
                <a:gd name="T114" fmla="*/ 1411 w 3188"/>
                <a:gd name="T115" fmla="*/ 1477 h 2024"/>
                <a:gd name="T116" fmla="*/ 1219 w 3188"/>
                <a:gd name="T117" fmla="*/ 1291 h 2024"/>
                <a:gd name="T118" fmla="*/ 127 w 3188"/>
                <a:gd name="T119" fmla="*/ 2006 h 2024"/>
                <a:gd name="T120" fmla="*/ 865 w 3188"/>
                <a:gd name="T121" fmla="*/ 1429 h 202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>
                <a:gd name="T0" fmla="*/ 318 w 2144"/>
                <a:gd name="T1" fmla="*/ 1078 h 1787"/>
                <a:gd name="T2" fmla="*/ 217 w 2144"/>
                <a:gd name="T3" fmla="*/ 928 h 1787"/>
                <a:gd name="T4" fmla="*/ 102 w 2144"/>
                <a:gd name="T5" fmla="*/ 808 h 1787"/>
                <a:gd name="T6" fmla="*/ 36 w 2144"/>
                <a:gd name="T7" fmla="*/ 742 h 1787"/>
                <a:gd name="T8" fmla="*/ 0 w 2144"/>
                <a:gd name="T9" fmla="*/ 700 h 1787"/>
                <a:gd name="T10" fmla="*/ 270 w 2144"/>
                <a:gd name="T11" fmla="*/ 958 h 1787"/>
                <a:gd name="T12" fmla="*/ 294 w 2144"/>
                <a:gd name="T13" fmla="*/ 1006 h 1787"/>
                <a:gd name="T14" fmla="*/ 367 w 2144"/>
                <a:gd name="T15" fmla="*/ 670 h 1787"/>
                <a:gd name="T16" fmla="*/ 379 w 2144"/>
                <a:gd name="T17" fmla="*/ 411 h 1787"/>
                <a:gd name="T18" fmla="*/ 347 w 2144"/>
                <a:gd name="T19" fmla="*/ 118 h 1787"/>
                <a:gd name="T20" fmla="*/ 393 w 2144"/>
                <a:gd name="T21" fmla="*/ 0 h 1787"/>
                <a:gd name="T22" fmla="*/ 397 w 2144"/>
                <a:gd name="T23" fmla="*/ 357 h 1787"/>
                <a:gd name="T24" fmla="*/ 421 w 2144"/>
                <a:gd name="T25" fmla="*/ 609 h 1787"/>
                <a:gd name="T26" fmla="*/ 385 w 2144"/>
                <a:gd name="T27" fmla="*/ 826 h 1787"/>
                <a:gd name="T28" fmla="*/ 385 w 2144"/>
                <a:gd name="T29" fmla="*/ 1036 h 1787"/>
                <a:gd name="T30" fmla="*/ 877 w 2144"/>
                <a:gd name="T31" fmla="*/ 784 h 1787"/>
                <a:gd name="T32" fmla="*/ 1309 w 2144"/>
                <a:gd name="T33" fmla="*/ 555 h 1787"/>
                <a:gd name="T34" fmla="*/ 1802 w 2144"/>
                <a:gd name="T35" fmla="*/ 249 h 1787"/>
                <a:gd name="T36" fmla="*/ 2096 w 2144"/>
                <a:gd name="T37" fmla="*/ 69 h 1787"/>
                <a:gd name="T38" fmla="*/ 1814 w 2144"/>
                <a:gd name="T39" fmla="*/ 279 h 1787"/>
                <a:gd name="T40" fmla="*/ 1453 w 2144"/>
                <a:gd name="T41" fmla="*/ 501 h 1787"/>
                <a:gd name="T42" fmla="*/ 1123 w 2144"/>
                <a:gd name="T43" fmla="*/ 700 h 1787"/>
                <a:gd name="T44" fmla="*/ 739 w 2144"/>
                <a:gd name="T45" fmla="*/ 898 h 1787"/>
                <a:gd name="T46" fmla="*/ 463 w 2144"/>
                <a:gd name="T47" fmla="*/ 1084 h 1787"/>
                <a:gd name="T48" fmla="*/ 817 w 2144"/>
                <a:gd name="T49" fmla="*/ 1193 h 1787"/>
                <a:gd name="T50" fmla="*/ 1285 w 2144"/>
                <a:gd name="T51" fmla="*/ 1187 h 1787"/>
                <a:gd name="T52" fmla="*/ 1916 w 2144"/>
                <a:gd name="T53" fmla="*/ 1396 h 1787"/>
                <a:gd name="T54" fmla="*/ 2144 w 2144"/>
                <a:gd name="T55" fmla="*/ 1420 h 1787"/>
                <a:gd name="T56" fmla="*/ 1814 w 2144"/>
                <a:gd name="T57" fmla="*/ 1408 h 1787"/>
                <a:gd name="T58" fmla="*/ 1435 w 2144"/>
                <a:gd name="T59" fmla="*/ 1288 h 1787"/>
                <a:gd name="T60" fmla="*/ 1219 w 2144"/>
                <a:gd name="T61" fmla="*/ 1229 h 1787"/>
                <a:gd name="T62" fmla="*/ 799 w 2144"/>
                <a:gd name="T63" fmla="*/ 1223 h 1787"/>
                <a:gd name="T64" fmla="*/ 505 w 2144"/>
                <a:gd name="T65" fmla="*/ 1145 h 1787"/>
                <a:gd name="T66" fmla="*/ 733 w 2144"/>
                <a:gd name="T67" fmla="*/ 1378 h 1787"/>
                <a:gd name="T68" fmla="*/ 877 w 2144"/>
                <a:gd name="T69" fmla="*/ 1619 h 1787"/>
                <a:gd name="T70" fmla="*/ 1009 w 2144"/>
                <a:gd name="T71" fmla="*/ 1787 h 1787"/>
                <a:gd name="T72" fmla="*/ 817 w 2144"/>
                <a:gd name="T73" fmla="*/ 1607 h 1787"/>
                <a:gd name="T74" fmla="*/ 673 w 2144"/>
                <a:gd name="T75" fmla="*/ 1372 h 1787"/>
                <a:gd name="T76" fmla="*/ 415 w 2144"/>
                <a:gd name="T77" fmla="*/ 1109 h 1787"/>
                <a:gd name="T78" fmla="*/ 318 w 2144"/>
                <a:gd name="T79" fmla="*/ 1078 h 1787"/>
                <a:gd name="T80" fmla="*/ 318 w 2144"/>
                <a:gd name="T81" fmla="*/ 1078 h 178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>
                <a:gd name="T0" fmla="*/ 1814 w 2828"/>
                <a:gd name="T1" fmla="*/ 606 h 2366"/>
                <a:gd name="T2" fmla="*/ 1615 w 2828"/>
                <a:gd name="T3" fmla="*/ 252 h 2366"/>
                <a:gd name="T4" fmla="*/ 1345 w 2828"/>
                <a:gd name="T5" fmla="*/ 132 h 2366"/>
                <a:gd name="T6" fmla="*/ 1381 w 2828"/>
                <a:gd name="T7" fmla="*/ 492 h 2366"/>
                <a:gd name="T8" fmla="*/ 955 w 2828"/>
                <a:gd name="T9" fmla="*/ 221 h 2366"/>
                <a:gd name="T10" fmla="*/ 877 w 2828"/>
                <a:gd name="T11" fmla="*/ 161 h 2366"/>
                <a:gd name="T12" fmla="*/ 841 w 2828"/>
                <a:gd name="T13" fmla="*/ 167 h 2366"/>
                <a:gd name="T14" fmla="*/ 720 w 2828"/>
                <a:gd name="T15" fmla="*/ 161 h 2366"/>
                <a:gd name="T16" fmla="*/ 613 w 2828"/>
                <a:gd name="T17" fmla="*/ 144 h 2366"/>
                <a:gd name="T18" fmla="*/ 492 w 2828"/>
                <a:gd name="T19" fmla="*/ 161 h 2366"/>
                <a:gd name="T20" fmla="*/ 432 w 2828"/>
                <a:gd name="T21" fmla="*/ 150 h 2366"/>
                <a:gd name="T22" fmla="*/ 342 w 2828"/>
                <a:gd name="T23" fmla="*/ 138 h 2366"/>
                <a:gd name="T24" fmla="*/ 246 w 2828"/>
                <a:gd name="T25" fmla="*/ 126 h 2366"/>
                <a:gd name="T26" fmla="*/ 174 w 2828"/>
                <a:gd name="T27" fmla="*/ 114 h 2366"/>
                <a:gd name="T28" fmla="*/ 216 w 2828"/>
                <a:gd name="T29" fmla="*/ 240 h 2366"/>
                <a:gd name="T30" fmla="*/ 607 w 2828"/>
                <a:gd name="T31" fmla="*/ 588 h 2366"/>
                <a:gd name="T32" fmla="*/ 1177 w 2828"/>
                <a:gd name="T33" fmla="*/ 817 h 2366"/>
                <a:gd name="T34" fmla="*/ 972 w 2828"/>
                <a:gd name="T35" fmla="*/ 871 h 2366"/>
                <a:gd name="T36" fmla="*/ 492 w 2828"/>
                <a:gd name="T37" fmla="*/ 1111 h 2366"/>
                <a:gd name="T38" fmla="*/ 276 w 2828"/>
                <a:gd name="T39" fmla="*/ 1441 h 2366"/>
                <a:gd name="T40" fmla="*/ 42 w 2828"/>
                <a:gd name="T41" fmla="*/ 1441 h 2366"/>
                <a:gd name="T42" fmla="*/ 367 w 2828"/>
                <a:gd name="T43" fmla="*/ 1585 h 2366"/>
                <a:gd name="T44" fmla="*/ 949 w 2828"/>
                <a:gd name="T45" fmla="*/ 1712 h 2366"/>
                <a:gd name="T46" fmla="*/ 1519 w 2828"/>
                <a:gd name="T47" fmla="*/ 1537 h 2366"/>
                <a:gd name="T48" fmla="*/ 1735 w 2828"/>
                <a:gd name="T49" fmla="*/ 1513 h 2366"/>
                <a:gd name="T50" fmla="*/ 1723 w 2828"/>
                <a:gd name="T51" fmla="*/ 1802 h 2366"/>
                <a:gd name="T52" fmla="*/ 2042 w 2828"/>
                <a:gd name="T53" fmla="*/ 2229 h 2366"/>
                <a:gd name="T54" fmla="*/ 2191 w 2828"/>
                <a:gd name="T55" fmla="*/ 2133 h 2366"/>
                <a:gd name="T56" fmla="*/ 2270 w 2828"/>
                <a:gd name="T57" fmla="*/ 1970 h 2366"/>
                <a:gd name="T58" fmla="*/ 2233 w 2828"/>
                <a:gd name="T59" fmla="*/ 1573 h 2366"/>
                <a:gd name="T60" fmla="*/ 2294 w 2828"/>
                <a:gd name="T61" fmla="*/ 1483 h 2366"/>
                <a:gd name="T62" fmla="*/ 2588 w 2828"/>
                <a:gd name="T63" fmla="*/ 1688 h 2366"/>
                <a:gd name="T64" fmla="*/ 2695 w 2828"/>
                <a:gd name="T65" fmla="*/ 1682 h 2366"/>
                <a:gd name="T66" fmla="*/ 2588 w 2828"/>
                <a:gd name="T67" fmla="*/ 1543 h 2366"/>
                <a:gd name="T68" fmla="*/ 2510 w 2828"/>
                <a:gd name="T69" fmla="*/ 1357 h 2366"/>
                <a:gd name="T70" fmla="*/ 2354 w 2828"/>
                <a:gd name="T71" fmla="*/ 1184 h 2366"/>
                <a:gd name="T72" fmla="*/ 2102 w 2828"/>
                <a:gd name="T73" fmla="*/ 931 h 2366"/>
                <a:gd name="T74" fmla="*/ 2137 w 2828"/>
                <a:gd name="T75" fmla="*/ 907 h 2366"/>
                <a:gd name="T76" fmla="*/ 2215 w 2828"/>
                <a:gd name="T77" fmla="*/ 871 h 2366"/>
                <a:gd name="T78" fmla="*/ 2324 w 2828"/>
                <a:gd name="T79" fmla="*/ 817 h 2366"/>
                <a:gd name="T80" fmla="*/ 2372 w 2828"/>
                <a:gd name="T81" fmla="*/ 787 h 2366"/>
                <a:gd name="T82" fmla="*/ 2078 w 2828"/>
                <a:gd name="T83" fmla="*/ 865 h 2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>
                <a:gd name="T0" fmla="*/ 1866 w 2153"/>
                <a:gd name="T1" fmla="*/ 857 h 1930"/>
                <a:gd name="T2" fmla="*/ 1961 w 2153"/>
                <a:gd name="T3" fmla="*/ 1025 h 1930"/>
                <a:gd name="T4" fmla="*/ 2078 w 2153"/>
                <a:gd name="T5" fmla="*/ 1174 h 1930"/>
                <a:gd name="T6" fmla="*/ 2144 w 2153"/>
                <a:gd name="T7" fmla="*/ 1255 h 1930"/>
                <a:gd name="T8" fmla="*/ 2180 w 2153"/>
                <a:gd name="T9" fmla="*/ 1303 h 1930"/>
                <a:gd name="T10" fmla="*/ 1913 w 2153"/>
                <a:gd name="T11" fmla="*/ 983 h 1930"/>
                <a:gd name="T12" fmla="*/ 1884 w 2153"/>
                <a:gd name="T13" fmla="*/ 935 h 1930"/>
                <a:gd name="T14" fmla="*/ 1804 w 2153"/>
                <a:gd name="T15" fmla="*/ 1249 h 1930"/>
                <a:gd name="T16" fmla="*/ 1791 w 2153"/>
                <a:gd name="T17" fmla="*/ 1495 h 1930"/>
                <a:gd name="T18" fmla="*/ 1842 w 2153"/>
                <a:gd name="T19" fmla="*/ 1918 h 1930"/>
                <a:gd name="T20" fmla="*/ 1811 w 2153"/>
                <a:gd name="T21" fmla="*/ 1942 h 1930"/>
                <a:gd name="T22" fmla="*/ 1767 w 2153"/>
                <a:gd name="T23" fmla="*/ 1543 h 1930"/>
                <a:gd name="T24" fmla="*/ 1749 w 2153"/>
                <a:gd name="T25" fmla="*/ 1297 h 1930"/>
                <a:gd name="T26" fmla="*/ 1785 w 2153"/>
                <a:gd name="T27" fmla="*/ 1091 h 1930"/>
                <a:gd name="T28" fmla="*/ 1791 w 2153"/>
                <a:gd name="T29" fmla="*/ 881 h 1930"/>
                <a:gd name="T30" fmla="*/ 1283 w 2153"/>
                <a:gd name="T31" fmla="*/ 1013 h 1930"/>
                <a:gd name="T32" fmla="*/ 834 w 2153"/>
                <a:gd name="T33" fmla="*/ 1138 h 1930"/>
                <a:gd name="T34" fmla="*/ 326 w 2153"/>
                <a:gd name="T35" fmla="*/ 1321 h 1930"/>
                <a:gd name="T36" fmla="*/ 18 w 2153"/>
                <a:gd name="T37" fmla="*/ 1429 h 1930"/>
                <a:gd name="T38" fmla="*/ 314 w 2153"/>
                <a:gd name="T39" fmla="*/ 1291 h 1930"/>
                <a:gd name="T40" fmla="*/ 691 w 2153"/>
                <a:gd name="T41" fmla="*/ 1150 h 1930"/>
                <a:gd name="T42" fmla="*/ 1034 w 2153"/>
                <a:gd name="T43" fmla="*/ 1043 h 1930"/>
                <a:gd name="T44" fmla="*/ 1429 w 2153"/>
                <a:gd name="T45" fmla="*/ 935 h 1930"/>
                <a:gd name="T46" fmla="*/ 1713 w 2153"/>
                <a:gd name="T47" fmla="*/ 821 h 1930"/>
                <a:gd name="T48" fmla="*/ 1351 w 2153"/>
                <a:gd name="T49" fmla="*/ 626 h 1930"/>
                <a:gd name="T50" fmla="*/ 873 w 2153"/>
                <a:gd name="T51" fmla="*/ 518 h 1930"/>
                <a:gd name="T52" fmla="*/ 230 w 2153"/>
                <a:gd name="T53" fmla="*/ 161 h 1930"/>
                <a:gd name="T54" fmla="*/ 0 w 2153"/>
                <a:gd name="T55" fmla="*/ 83 h 1930"/>
                <a:gd name="T56" fmla="*/ 332 w 2153"/>
                <a:gd name="T57" fmla="*/ 179 h 1930"/>
                <a:gd name="T58" fmla="*/ 721 w 2153"/>
                <a:gd name="T59" fmla="*/ 386 h 1930"/>
                <a:gd name="T60" fmla="*/ 945 w 2153"/>
                <a:gd name="T61" fmla="*/ 494 h 1930"/>
                <a:gd name="T62" fmla="*/ 1369 w 2153"/>
                <a:gd name="T63" fmla="*/ 596 h 1930"/>
                <a:gd name="T64" fmla="*/ 1671 w 2153"/>
                <a:gd name="T65" fmla="*/ 749 h 1930"/>
                <a:gd name="T66" fmla="*/ 1441 w 2153"/>
                <a:gd name="T67" fmla="*/ 464 h 1930"/>
                <a:gd name="T68" fmla="*/ 1301 w 2153"/>
                <a:gd name="T69" fmla="*/ 191 h 1930"/>
                <a:gd name="T70" fmla="*/ 1169 w 2153"/>
                <a:gd name="T71" fmla="*/ 0 h 1930"/>
                <a:gd name="T72" fmla="*/ 1357 w 2153"/>
                <a:gd name="T73" fmla="*/ 215 h 1930"/>
                <a:gd name="T74" fmla="*/ 1507 w 2153"/>
                <a:gd name="T75" fmla="*/ 488 h 1930"/>
                <a:gd name="T76" fmla="*/ 1767 w 2153"/>
                <a:gd name="T77" fmla="*/ 809 h 1930"/>
                <a:gd name="T78" fmla="*/ 1866 w 2153"/>
                <a:gd name="T79" fmla="*/ 857 h 1930"/>
                <a:gd name="T80" fmla="*/ 1866 w 2153"/>
                <a:gd name="T81" fmla="*/ 857 h 193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685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13686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23" name="Rectangle 2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96433FA8-A0C7-45BB-BF60-EE10BA60C81B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F3B0C9F5-64D2-4874-8BD0-21E5E7A7A4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5677041"/>
      </p:ext>
    </p:extLst>
  </p:cSld>
  <p:clrMapOvr>
    <a:masterClrMapping/>
  </p:clrMapOvr>
  <p:transition spd="med">
    <p:pull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B23CB37D-EFC2-44CD-BCE8-D1BD5CB14211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1621B593-38B5-4F6E-9BE2-1A7CCE571D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0500045"/>
      </p:ext>
    </p:extLst>
  </p:cSld>
  <p:clrMapOvr>
    <a:masterClrMapping/>
  </p:clrMapOvr>
  <p:transition spd="med">
    <p:pull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7634222C-E0F8-487E-B4D1-A75EA163048A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DEB5C298-5930-4DC9-A8E7-DE4E7B2C75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480152"/>
      </p:ext>
    </p:extLst>
  </p:cSld>
  <p:clrMapOvr>
    <a:masterClrMapping/>
  </p:clrMapOvr>
  <p:transition spd="med">
    <p:pull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CD18AC69-C2A3-4F69-962F-7886D3D4DA0A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A7BFB81A-808C-40F4-A3D0-D1AE778CB2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6042001"/>
      </p:ext>
    </p:extLst>
  </p:cSld>
  <p:clrMapOvr>
    <a:masterClrMapping/>
  </p:clrMapOvr>
  <p:transition spd="med">
    <p:pull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9F801010-710B-4F39-99F8-2321CC9D974E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AE7D0546-7B0B-444C-A8E2-AB72E84AE5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4642409"/>
      </p:ext>
    </p:extLst>
  </p:cSld>
  <p:clrMapOvr>
    <a:masterClrMapping/>
  </p:clrMapOvr>
  <p:transition spd="med">
    <p:pull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CD135F3C-8DF0-4D8A-AE4F-2526EF3289EF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0D614C2A-6E76-4D6C-AD50-8F4322935B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898436"/>
      </p:ext>
    </p:extLst>
  </p:cSld>
  <p:clrMapOvr>
    <a:masterClrMapping/>
  </p:clrMapOvr>
  <p:transition spd="med">
    <p:pull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A807DFA6-59E8-4B68-9696-DF32CCD53B63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7D701588-F942-412A-9F00-2DD2370303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3507885"/>
      </p:ext>
    </p:extLst>
  </p:cSld>
  <p:clrMapOvr>
    <a:masterClrMapping/>
  </p:clrMapOvr>
  <p:transition spd="med"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5555B4D2-4A53-402D-8812-07025FEEEAB8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3F4C9297-9C1D-4AC2-BFEB-1D83F5385F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3329545"/>
      </p:ext>
    </p:extLst>
  </p:cSld>
  <p:clrMapOvr>
    <a:masterClrMapping/>
  </p:clrMapOvr>
  <p:transition spd="med">
    <p:pull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E1CFF513-9B9F-49C2-A45C-C3556A992C81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DD9001EA-E1E9-4F1F-9C88-E3FCC70B21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8639130"/>
      </p:ext>
    </p:extLst>
  </p:cSld>
  <p:clrMapOvr>
    <a:masterClrMapping/>
  </p:clrMapOvr>
  <p:transition spd="med">
    <p:pull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09E1FA52-65A7-46AF-814E-EFF4CC0549DD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6235AF84-12FD-423E-874F-ADD134FAAB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0213601"/>
      </p:ext>
    </p:extLst>
  </p:cSld>
  <p:clrMapOvr>
    <a:masterClrMapping/>
  </p:clrMapOvr>
  <p:transition spd="med">
    <p:pull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6CE02B7F-437E-4567-9F60-50BE9DB8CCA9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009EC4A3-AE73-4563-B491-493E2569D9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0693696"/>
      </p:ext>
    </p:extLst>
  </p:cSld>
  <p:clrMapOvr>
    <a:masterClrMapping/>
  </p:clrMapOvr>
  <p:transition spd="med">
    <p:pull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DE434FC2-2C65-4C89-896F-7A96AD69CF76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99F53E15-7B0F-436D-AA6E-A94BD770B6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417758"/>
      </p:ext>
    </p:extLst>
  </p:cSld>
  <p:clrMapOvr>
    <a:masterClrMapping/>
  </p:clrMapOvr>
  <p:transition spd="med">
    <p:pull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>
                <a:gd name="T0" fmla="*/ 744 w 2515"/>
                <a:gd name="T1" fmla="*/ 1669 h 1970"/>
                <a:gd name="T2" fmla="*/ 852 w 2515"/>
                <a:gd name="T3" fmla="*/ 1400 h 1970"/>
                <a:gd name="T4" fmla="*/ 876 w 2515"/>
                <a:gd name="T5" fmla="*/ 1171 h 1970"/>
                <a:gd name="T6" fmla="*/ 979 w 2515"/>
                <a:gd name="T7" fmla="*/ 1370 h 1970"/>
                <a:gd name="T8" fmla="*/ 1231 w 2515"/>
                <a:gd name="T9" fmla="*/ 1621 h 1970"/>
                <a:gd name="T10" fmla="*/ 1471 w 2515"/>
                <a:gd name="T11" fmla="*/ 1693 h 1970"/>
                <a:gd name="T12" fmla="*/ 1819 w 2515"/>
                <a:gd name="T13" fmla="*/ 1678 h 1970"/>
                <a:gd name="T14" fmla="*/ 1893 w 2515"/>
                <a:gd name="T15" fmla="*/ 1513 h 1970"/>
                <a:gd name="T16" fmla="*/ 1874 w 2515"/>
                <a:gd name="T17" fmla="*/ 1285 h 1970"/>
                <a:gd name="T18" fmla="*/ 1783 w 2515"/>
                <a:gd name="T19" fmla="*/ 967 h 1970"/>
                <a:gd name="T20" fmla="*/ 1289 w 2515"/>
                <a:gd name="T21" fmla="*/ 873 h 1970"/>
                <a:gd name="T22" fmla="*/ 1549 w 2515"/>
                <a:gd name="T23" fmla="*/ 745 h 1970"/>
                <a:gd name="T24" fmla="*/ 1753 w 2515"/>
                <a:gd name="T25" fmla="*/ 732 h 1970"/>
                <a:gd name="T26" fmla="*/ 2107 w 2515"/>
                <a:gd name="T27" fmla="*/ 618 h 1970"/>
                <a:gd name="T28" fmla="*/ 2377 w 2515"/>
                <a:gd name="T29" fmla="*/ 438 h 1970"/>
                <a:gd name="T30" fmla="*/ 2420 w 2515"/>
                <a:gd name="T31" fmla="*/ 343 h 1970"/>
                <a:gd name="T32" fmla="*/ 2077 w 2515"/>
                <a:gd name="T33" fmla="*/ 331 h 1970"/>
                <a:gd name="T34" fmla="*/ 1951 w 2515"/>
                <a:gd name="T35" fmla="*/ 301 h 1970"/>
                <a:gd name="T36" fmla="*/ 1645 w 2515"/>
                <a:gd name="T37" fmla="*/ 289 h 1970"/>
                <a:gd name="T38" fmla="*/ 1297 w 2515"/>
                <a:gd name="T39" fmla="*/ 408 h 1970"/>
                <a:gd name="T40" fmla="*/ 1308 w 2515"/>
                <a:gd name="T41" fmla="*/ 337 h 1970"/>
                <a:gd name="T42" fmla="*/ 1453 w 2515"/>
                <a:gd name="T43" fmla="*/ 168 h 1970"/>
                <a:gd name="T44" fmla="*/ 1477 w 2515"/>
                <a:gd name="T45" fmla="*/ 36 h 1970"/>
                <a:gd name="T46" fmla="*/ 1417 w 2515"/>
                <a:gd name="T47" fmla="*/ 24 h 1970"/>
                <a:gd name="T48" fmla="*/ 1189 w 2515"/>
                <a:gd name="T49" fmla="*/ 102 h 1970"/>
                <a:gd name="T50" fmla="*/ 1026 w 2515"/>
                <a:gd name="T51" fmla="*/ 144 h 1970"/>
                <a:gd name="T52" fmla="*/ 889 w 2515"/>
                <a:gd name="T53" fmla="*/ 331 h 1970"/>
                <a:gd name="T54" fmla="*/ 726 w 2515"/>
                <a:gd name="T55" fmla="*/ 480 h 1970"/>
                <a:gd name="T56" fmla="*/ 643 w 2515"/>
                <a:gd name="T57" fmla="*/ 540 h 1970"/>
                <a:gd name="T58" fmla="*/ 600 w 2515"/>
                <a:gd name="T59" fmla="*/ 516 h 1970"/>
                <a:gd name="T60" fmla="*/ 552 w 2515"/>
                <a:gd name="T61" fmla="*/ 486 h 1970"/>
                <a:gd name="T62" fmla="*/ 528 w 2515"/>
                <a:gd name="T63" fmla="*/ 462 h 1970"/>
                <a:gd name="T64" fmla="*/ 474 w 2515"/>
                <a:gd name="T65" fmla="*/ 426 h 1970"/>
                <a:gd name="T66" fmla="*/ 415 w 2515"/>
                <a:gd name="T67" fmla="*/ 390 h 1970"/>
                <a:gd name="T68" fmla="*/ 366 w 2515"/>
                <a:gd name="T69" fmla="*/ 366 h 1970"/>
                <a:gd name="T70" fmla="*/ 192 w 2515"/>
                <a:gd name="T71" fmla="*/ 234 h 1970"/>
                <a:gd name="T72" fmla="*/ 570 w 2515"/>
                <a:gd name="T73" fmla="*/ 564 h 1970"/>
                <a:gd name="T74" fmla="*/ 444 w 2515"/>
                <a:gd name="T75" fmla="*/ 732 h 1970"/>
                <a:gd name="T76" fmla="*/ 318 w 2515"/>
                <a:gd name="T77" fmla="*/ 787 h 1970"/>
                <a:gd name="T78" fmla="*/ 127 w 2515"/>
                <a:gd name="T79" fmla="*/ 853 h 1970"/>
                <a:gd name="T80" fmla="*/ 0 w 2515"/>
                <a:gd name="T81" fmla="*/ 1165 h 1970"/>
                <a:gd name="T82" fmla="*/ 372 w 2515"/>
                <a:gd name="T83" fmla="*/ 1015 h 1970"/>
                <a:gd name="T84" fmla="*/ 222 w 2515"/>
                <a:gd name="T85" fmla="*/ 1262 h 1970"/>
                <a:gd name="T86" fmla="*/ 139 w 2515"/>
                <a:gd name="T87" fmla="*/ 1459 h 1970"/>
                <a:gd name="T88" fmla="*/ 102 w 2515"/>
                <a:gd name="T89" fmla="*/ 1495 h 1970"/>
                <a:gd name="T90" fmla="*/ 84 w 2515"/>
                <a:gd name="T91" fmla="*/ 1519 h 1970"/>
                <a:gd name="T92" fmla="*/ 96 w 2515"/>
                <a:gd name="T93" fmla="*/ 1537 h 1970"/>
                <a:gd name="T94" fmla="*/ 127 w 2515"/>
                <a:gd name="T95" fmla="*/ 1567 h 1970"/>
                <a:gd name="T96" fmla="*/ 145 w 2515"/>
                <a:gd name="T97" fmla="*/ 1633 h 1970"/>
                <a:gd name="T98" fmla="*/ 156 w 2515"/>
                <a:gd name="T99" fmla="*/ 1693 h 1970"/>
                <a:gd name="T100" fmla="*/ 162 w 2515"/>
                <a:gd name="T101" fmla="*/ 1723 h 1970"/>
                <a:gd name="T102" fmla="*/ 216 w 2515"/>
                <a:gd name="T103" fmla="*/ 1802 h 1970"/>
                <a:gd name="T104" fmla="*/ 228 w 2515"/>
                <a:gd name="T105" fmla="*/ 1850 h 1970"/>
                <a:gd name="T106" fmla="*/ 240 w 2515"/>
                <a:gd name="T107" fmla="*/ 1904 h 1970"/>
                <a:gd name="T108" fmla="*/ 246 w 2515"/>
                <a:gd name="T109" fmla="*/ 1922 h 1970"/>
                <a:gd name="T110" fmla="*/ 258 w 2515"/>
                <a:gd name="T111" fmla="*/ 1970 h 1970"/>
                <a:gd name="T112" fmla="*/ 462 w 2515"/>
                <a:gd name="T113" fmla="*/ 1922 h 1970"/>
                <a:gd name="T114" fmla="*/ 624 w 2515"/>
                <a:gd name="T115" fmla="*/ 1778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>
                <a:gd name="T0" fmla="*/ 571 w 2123"/>
                <a:gd name="T1" fmla="*/ 882 h 1696"/>
                <a:gd name="T2" fmla="*/ 535 w 2123"/>
                <a:gd name="T3" fmla="*/ 578 h 1696"/>
                <a:gd name="T4" fmla="*/ 661 w 2123"/>
                <a:gd name="T5" fmla="*/ 335 h 1696"/>
                <a:gd name="T6" fmla="*/ 912 w 2123"/>
                <a:gd name="T7" fmla="*/ 497 h 1696"/>
                <a:gd name="T8" fmla="*/ 1196 w 2123"/>
                <a:gd name="T9" fmla="*/ 735 h 1696"/>
                <a:gd name="T10" fmla="*/ 1459 w 2123"/>
                <a:gd name="T11" fmla="*/ 938 h 1696"/>
                <a:gd name="T12" fmla="*/ 1773 w 2123"/>
                <a:gd name="T13" fmla="*/ 1150 h 1696"/>
                <a:gd name="T14" fmla="*/ 1853 w 2123"/>
                <a:gd name="T15" fmla="*/ 1195 h 1696"/>
                <a:gd name="T16" fmla="*/ 1808 w 2123"/>
                <a:gd name="T17" fmla="*/ 1146 h 1696"/>
                <a:gd name="T18" fmla="*/ 1390 w 2123"/>
                <a:gd name="T19" fmla="*/ 847 h 1696"/>
                <a:gd name="T20" fmla="*/ 1070 w 2123"/>
                <a:gd name="T21" fmla="*/ 578 h 1696"/>
                <a:gd name="T22" fmla="*/ 711 w 2123"/>
                <a:gd name="T23" fmla="*/ 278 h 1696"/>
                <a:gd name="T24" fmla="*/ 984 w 2123"/>
                <a:gd name="T25" fmla="*/ 263 h 1696"/>
                <a:gd name="T26" fmla="*/ 1265 w 2123"/>
                <a:gd name="T27" fmla="*/ 269 h 1696"/>
                <a:gd name="T28" fmla="*/ 1590 w 2123"/>
                <a:gd name="T29" fmla="*/ 227 h 1696"/>
                <a:gd name="T30" fmla="*/ 2090 w 2123"/>
                <a:gd name="T31" fmla="*/ 166 h 1696"/>
                <a:gd name="T32" fmla="*/ 2042 w 2123"/>
                <a:gd name="T33" fmla="*/ 147 h 1696"/>
                <a:gd name="T34" fmla="*/ 1519 w 2123"/>
                <a:gd name="T35" fmla="*/ 218 h 1696"/>
                <a:gd name="T36" fmla="*/ 1190 w 2123"/>
                <a:gd name="T37" fmla="*/ 233 h 1696"/>
                <a:gd name="T38" fmla="*/ 747 w 2123"/>
                <a:gd name="T39" fmla="*/ 218 h 1696"/>
                <a:gd name="T40" fmla="*/ 807 w 2123"/>
                <a:gd name="T41" fmla="*/ 192 h 1696"/>
                <a:gd name="T42" fmla="*/ 1124 w 2123"/>
                <a:gd name="T43" fmla="*/ 0 h 1696"/>
                <a:gd name="T44" fmla="*/ 1070 w 2123"/>
                <a:gd name="T45" fmla="*/ 25 h 1696"/>
                <a:gd name="T46" fmla="*/ 995 w 2123"/>
                <a:gd name="T47" fmla="*/ 71 h 1696"/>
                <a:gd name="T48" fmla="*/ 843 w 2123"/>
                <a:gd name="T49" fmla="*/ 162 h 1696"/>
                <a:gd name="T50" fmla="*/ 661 w 2123"/>
                <a:gd name="T51" fmla="*/ 238 h 1696"/>
                <a:gd name="T52" fmla="*/ 625 w 2123"/>
                <a:gd name="T53" fmla="*/ 305 h 1696"/>
                <a:gd name="T54" fmla="*/ 299 w 2123"/>
                <a:gd name="T55" fmla="*/ 497 h 1696"/>
                <a:gd name="T56" fmla="*/ 0 w 2123"/>
                <a:gd name="T57" fmla="*/ 614 h 1696"/>
                <a:gd name="T58" fmla="*/ 0 w 2123"/>
                <a:gd name="T59" fmla="*/ 619 h 1696"/>
                <a:gd name="T60" fmla="*/ 0 w 2123"/>
                <a:gd name="T61" fmla="*/ 649 h 1696"/>
                <a:gd name="T62" fmla="*/ 293 w 2123"/>
                <a:gd name="T63" fmla="*/ 537 h 1696"/>
                <a:gd name="T64" fmla="*/ 583 w 2123"/>
                <a:gd name="T65" fmla="*/ 365 h 1696"/>
                <a:gd name="T66" fmla="*/ 499 w 2123"/>
                <a:gd name="T67" fmla="*/ 568 h 1696"/>
                <a:gd name="T68" fmla="*/ 517 w 2123"/>
                <a:gd name="T69" fmla="*/ 842 h 1696"/>
                <a:gd name="T70" fmla="*/ 454 w 2123"/>
                <a:gd name="T71" fmla="*/ 988 h 1696"/>
                <a:gd name="T72" fmla="*/ 323 w 2123"/>
                <a:gd name="T73" fmla="*/ 1252 h 1696"/>
                <a:gd name="T74" fmla="*/ 317 w 2123"/>
                <a:gd name="T75" fmla="*/ 1435 h 1696"/>
                <a:gd name="T76" fmla="*/ 323 w 2123"/>
                <a:gd name="T77" fmla="*/ 1435 h 1696"/>
                <a:gd name="T78" fmla="*/ 341 w 2123"/>
                <a:gd name="T79" fmla="*/ 1313 h 1696"/>
                <a:gd name="T80" fmla="*/ 571 w 2123"/>
                <a:gd name="T81" fmla="*/ 882 h 1696"/>
                <a:gd name="T82" fmla="*/ 571 w 2123"/>
                <a:gd name="T83" fmla="*/ 882 h 169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>
                <a:gd name="T0" fmla="*/ 3338 w 3668"/>
                <a:gd name="T1" fmla="*/ 288 h 943"/>
                <a:gd name="T2" fmla="*/ 3194 w 3668"/>
                <a:gd name="T3" fmla="*/ 258 h 943"/>
                <a:gd name="T4" fmla="*/ 2816 w 3668"/>
                <a:gd name="T5" fmla="*/ 234 h 943"/>
                <a:gd name="T6" fmla="*/ 2330 w 3668"/>
                <a:gd name="T7" fmla="*/ 306 h 943"/>
                <a:gd name="T8" fmla="*/ 2372 w 3668"/>
                <a:gd name="T9" fmla="*/ 258 h 943"/>
                <a:gd name="T10" fmla="*/ 2624 w 3668"/>
                <a:gd name="T11" fmla="*/ 132 h 943"/>
                <a:gd name="T12" fmla="*/ 2707 w 3668"/>
                <a:gd name="T13" fmla="*/ 24 h 943"/>
                <a:gd name="T14" fmla="*/ 2642 w 3668"/>
                <a:gd name="T15" fmla="*/ 12 h 943"/>
                <a:gd name="T16" fmla="*/ 2515 w 3668"/>
                <a:gd name="T17" fmla="*/ 54 h 943"/>
                <a:gd name="T18" fmla="*/ 2324 w 3668"/>
                <a:gd name="T19" fmla="*/ 66 h 943"/>
                <a:gd name="T20" fmla="*/ 2101 w 3668"/>
                <a:gd name="T21" fmla="*/ 90 h 943"/>
                <a:gd name="T22" fmla="*/ 1855 w 3668"/>
                <a:gd name="T23" fmla="*/ 228 h 943"/>
                <a:gd name="T24" fmla="*/ 1591 w 3668"/>
                <a:gd name="T25" fmla="*/ 337 h 943"/>
                <a:gd name="T26" fmla="*/ 1459 w 3668"/>
                <a:gd name="T27" fmla="*/ 379 h 943"/>
                <a:gd name="T28" fmla="*/ 1417 w 3668"/>
                <a:gd name="T29" fmla="*/ 361 h 943"/>
                <a:gd name="T30" fmla="*/ 1363 w 3668"/>
                <a:gd name="T31" fmla="*/ 331 h 943"/>
                <a:gd name="T32" fmla="*/ 1344 w 3668"/>
                <a:gd name="T33" fmla="*/ 312 h 943"/>
                <a:gd name="T34" fmla="*/ 1290 w 3668"/>
                <a:gd name="T35" fmla="*/ 288 h 943"/>
                <a:gd name="T36" fmla="*/ 1230 w 3668"/>
                <a:gd name="T37" fmla="*/ 252 h 943"/>
                <a:gd name="T38" fmla="*/ 1119 w 3668"/>
                <a:gd name="T39" fmla="*/ 227 h 943"/>
                <a:gd name="T40" fmla="*/ 1320 w 3668"/>
                <a:gd name="T41" fmla="*/ 438 h 943"/>
                <a:gd name="T42" fmla="*/ 960 w 3668"/>
                <a:gd name="T43" fmla="*/ 558 h 943"/>
                <a:gd name="T44" fmla="*/ 474 w 3668"/>
                <a:gd name="T45" fmla="*/ 630 h 943"/>
                <a:gd name="T46" fmla="*/ 132 w 3668"/>
                <a:gd name="T47" fmla="*/ 781 h 943"/>
                <a:gd name="T48" fmla="*/ 234 w 3668"/>
                <a:gd name="T49" fmla="*/ 847 h 943"/>
                <a:gd name="T50" fmla="*/ 925 w 3668"/>
                <a:gd name="T51" fmla="*/ 739 h 943"/>
                <a:gd name="T52" fmla="*/ 637 w 3668"/>
                <a:gd name="T53" fmla="*/ 925 h 943"/>
                <a:gd name="T54" fmla="*/ 1405 w 3668"/>
                <a:gd name="T55" fmla="*/ 943 h 943"/>
                <a:gd name="T56" fmla="*/ 1447 w 3668"/>
                <a:gd name="T57" fmla="*/ 943 h 943"/>
                <a:gd name="T58" fmla="*/ 2888 w 3668"/>
                <a:gd name="T59" fmla="*/ 859 h 943"/>
                <a:gd name="T60" fmla="*/ 2582 w 3668"/>
                <a:gd name="T61" fmla="*/ 708 h 943"/>
                <a:gd name="T62" fmla="*/ 2299 w 3668"/>
                <a:gd name="T63" fmla="*/ 606 h 943"/>
                <a:gd name="T64" fmla="*/ 2606 w 3668"/>
                <a:gd name="T65" fmla="*/ 588 h 943"/>
                <a:gd name="T66" fmla="*/ 3001 w 3668"/>
                <a:gd name="T67" fmla="*/ 582 h 943"/>
                <a:gd name="T68" fmla="*/ 3452 w 3668"/>
                <a:gd name="T69" fmla="*/ 438 h 943"/>
                <a:gd name="T70" fmla="*/ 3668 w 3668"/>
                <a:gd name="T71" fmla="*/ 312 h 943"/>
                <a:gd name="T72" fmla="*/ 3482 w 3668"/>
                <a:gd name="T73" fmla="*/ 300 h 94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>
                <a:gd name="T0" fmla="*/ 326 w 969"/>
                <a:gd name="T1" fmla="*/ 1195 h 1192"/>
                <a:gd name="T2" fmla="*/ 496 w 969"/>
                <a:gd name="T3" fmla="*/ 1201 h 1192"/>
                <a:gd name="T4" fmla="*/ 586 w 969"/>
                <a:gd name="T5" fmla="*/ 1159 h 1192"/>
                <a:gd name="T6" fmla="*/ 822 w 969"/>
                <a:gd name="T7" fmla="*/ 1094 h 1192"/>
                <a:gd name="T8" fmla="*/ 945 w 969"/>
                <a:gd name="T9" fmla="*/ 1064 h 1192"/>
                <a:gd name="T10" fmla="*/ 768 w 969"/>
                <a:gd name="T11" fmla="*/ 995 h 1192"/>
                <a:gd name="T12" fmla="*/ 562 w 969"/>
                <a:gd name="T13" fmla="*/ 959 h 1192"/>
                <a:gd name="T14" fmla="*/ 200 w 969"/>
                <a:gd name="T15" fmla="*/ 977 h 1192"/>
                <a:gd name="T16" fmla="*/ 302 w 969"/>
                <a:gd name="T17" fmla="*/ 899 h 1192"/>
                <a:gd name="T18" fmla="*/ 502 w 969"/>
                <a:gd name="T19" fmla="*/ 809 h 1192"/>
                <a:gd name="T20" fmla="*/ 703 w 969"/>
                <a:gd name="T21" fmla="*/ 677 h 1192"/>
                <a:gd name="T22" fmla="*/ 709 w 969"/>
                <a:gd name="T23" fmla="*/ 677 h 1192"/>
                <a:gd name="T24" fmla="*/ 721 w 969"/>
                <a:gd name="T25" fmla="*/ 671 h 1192"/>
                <a:gd name="T26" fmla="*/ 762 w 969"/>
                <a:gd name="T27" fmla="*/ 653 h 1192"/>
                <a:gd name="T28" fmla="*/ 786 w 969"/>
                <a:gd name="T29" fmla="*/ 647 h 1192"/>
                <a:gd name="T30" fmla="*/ 798 w 969"/>
                <a:gd name="T31" fmla="*/ 635 h 1192"/>
                <a:gd name="T32" fmla="*/ 804 w 969"/>
                <a:gd name="T33" fmla="*/ 623 h 1192"/>
                <a:gd name="T34" fmla="*/ 798 w 969"/>
                <a:gd name="T35" fmla="*/ 617 h 1192"/>
                <a:gd name="T36" fmla="*/ 792 w 969"/>
                <a:gd name="T37" fmla="*/ 605 h 1192"/>
                <a:gd name="T38" fmla="*/ 792 w 969"/>
                <a:gd name="T39" fmla="*/ 578 h 1192"/>
                <a:gd name="T40" fmla="*/ 804 w 969"/>
                <a:gd name="T41" fmla="*/ 548 h 1192"/>
                <a:gd name="T42" fmla="*/ 816 w 969"/>
                <a:gd name="T43" fmla="*/ 518 h 1192"/>
                <a:gd name="T44" fmla="*/ 834 w 969"/>
                <a:gd name="T45" fmla="*/ 488 h 1192"/>
                <a:gd name="T46" fmla="*/ 846 w 969"/>
                <a:gd name="T47" fmla="*/ 458 h 1192"/>
                <a:gd name="T48" fmla="*/ 853 w 969"/>
                <a:gd name="T49" fmla="*/ 440 h 1192"/>
                <a:gd name="T50" fmla="*/ 861 w 969"/>
                <a:gd name="T51" fmla="*/ 434 h 1192"/>
                <a:gd name="T52" fmla="*/ 861 w 969"/>
                <a:gd name="T53" fmla="*/ 350 h 1192"/>
                <a:gd name="T54" fmla="*/ 861 w 969"/>
                <a:gd name="T55" fmla="*/ 344 h 1192"/>
                <a:gd name="T56" fmla="*/ 867 w 969"/>
                <a:gd name="T57" fmla="*/ 338 h 1192"/>
                <a:gd name="T58" fmla="*/ 885 w 969"/>
                <a:gd name="T59" fmla="*/ 308 h 1192"/>
                <a:gd name="T60" fmla="*/ 897 w 969"/>
                <a:gd name="T61" fmla="*/ 272 h 1192"/>
                <a:gd name="T62" fmla="*/ 909 w 969"/>
                <a:gd name="T63" fmla="*/ 242 h 1192"/>
                <a:gd name="T64" fmla="*/ 915 w 969"/>
                <a:gd name="T65" fmla="*/ 230 h 1192"/>
                <a:gd name="T66" fmla="*/ 921 w 969"/>
                <a:gd name="T67" fmla="*/ 218 h 1192"/>
                <a:gd name="T68" fmla="*/ 939 w 969"/>
                <a:gd name="T69" fmla="*/ 173 h 1192"/>
                <a:gd name="T70" fmla="*/ 957 w 969"/>
                <a:gd name="T71" fmla="*/ 137 h 1192"/>
                <a:gd name="T72" fmla="*/ 963 w 969"/>
                <a:gd name="T73" fmla="*/ 125 h 1192"/>
                <a:gd name="T74" fmla="*/ 963 w 969"/>
                <a:gd name="T75" fmla="*/ 119 h 1192"/>
                <a:gd name="T76" fmla="*/ 981 w 969"/>
                <a:gd name="T77" fmla="*/ 0 h 1192"/>
                <a:gd name="T78" fmla="*/ 957 w 969"/>
                <a:gd name="T79" fmla="*/ 47 h 1192"/>
                <a:gd name="T80" fmla="*/ 792 w 969"/>
                <a:gd name="T81" fmla="*/ 113 h 1192"/>
                <a:gd name="T82" fmla="*/ 715 w 969"/>
                <a:gd name="T83" fmla="*/ 161 h 1192"/>
                <a:gd name="T84" fmla="*/ 466 w 969"/>
                <a:gd name="T85" fmla="*/ 236 h 1192"/>
                <a:gd name="T86" fmla="*/ 284 w 969"/>
                <a:gd name="T87" fmla="*/ 290 h 1192"/>
                <a:gd name="T88" fmla="*/ 176 w 969"/>
                <a:gd name="T89" fmla="*/ 296 h 1192"/>
                <a:gd name="T90" fmla="*/ 12 w 969"/>
                <a:gd name="T91" fmla="*/ 488 h 1192"/>
                <a:gd name="T92" fmla="*/ 0 w 969"/>
                <a:gd name="T93" fmla="*/ 512 h 1192"/>
                <a:gd name="T94" fmla="*/ 0 w 969"/>
                <a:gd name="T95" fmla="*/ 1195 h 1192"/>
                <a:gd name="T96" fmla="*/ 96 w 969"/>
                <a:gd name="T97" fmla="*/ 1189 h 1192"/>
                <a:gd name="T98" fmla="*/ 326 w 969"/>
                <a:gd name="T99" fmla="*/ 1195 h 1192"/>
                <a:gd name="T100" fmla="*/ 326 w 969"/>
                <a:gd name="T101" fmla="*/ 1195 h 11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>
                <a:gd name="T0" fmla="*/ 859 w 2570"/>
                <a:gd name="T1" fmla="*/ 612 h 2266"/>
                <a:gd name="T2" fmla="*/ 1087 w 2570"/>
                <a:gd name="T3" fmla="*/ 853 h 2266"/>
                <a:gd name="T4" fmla="*/ 961 w 2570"/>
                <a:gd name="T5" fmla="*/ 913 h 2266"/>
                <a:gd name="T6" fmla="*/ 786 w 2570"/>
                <a:gd name="T7" fmla="*/ 883 h 2266"/>
                <a:gd name="T8" fmla="*/ 450 w 2570"/>
                <a:gd name="T9" fmla="*/ 931 h 2266"/>
                <a:gd name="T10" fmla="*/ 150 w 2570"/>
                <a:gd name="T11" fmla="*/ 1075 h 2266"/>
                <a:gd name="T12" fmla="*/ 78 w 2570"/>
                <a:gd name="T13" fmla="*/ 1165 h 2266"/>
                <a:gd name="T14" fmla="*/ 361 w 2570"/>
                <a:gd name="T15" fmla="*/ 1256 h 2266"/>
                <a:gd name="T16" fmla="*/ 444 w 2570"/>
                <a:gd name="T17" fmla="*/ 1316 h 2266"/>
                <a:gd name="T18" fmla="*/ 697 w 2570"/>
                <a:gd name="T19" fmla="*/ 1400 h 2266"/>
                <a:gd name="T20" fmla="*/ 1026 w 2570"/>
                <a:gd name="T21" fmla="*/ 1346 h 2266"/>
                <a:gd name="T22" fmla="*/ 991 w 2570"/>
                <a:gd name="T23" fmla="*/ 1412 h 2266"/>
                <a:gd name="T24" fmla="*/ 804 w 2570"/>
                <a:gd name="T25" fmla="*/ 1574 h 2266"/>
                <a:gd name="T26" fmla="*/ 726 w 2570"/>
                <a:gd name="T27" fmla="*/ 1718 h 2266"/>
                <a:gd name="T28" fmla="*/ 768 w 2570"/>
                <a:gd name="T29" fmla="*/ 1742 h 2266"/>
                <a:gd name="T30" fmla="*/ 865 w 2570"/>
                <a:gd name="T31" fmla="*/ 1693 h 2266"/>
                <a:gd name="T32" fmla="*/ 991 w 2570"/>
                <a:gd name="T33" fmla="*/ 1699 h 2266"/>
                <a:gd name="T34" fmla="*/ 1135 w 2570"/>
                <a:gd name="T35" fmla="*/ 1627 h 2266"/>
                <a:gd name="T36" fmla="*/ 1183 w 2570"/>
                <a:gd name="T37" fmla="*/ 1669 h 2266"/>
                <a:gd name="T38" fmla="*/ 1399 w 2570"/>
                <a:gd name="T39" fmla="*/ 1436 h 2266"/>
                <a:gd name="T40" fmla="*/ 1615 w 2570"/>
                <a:gd name="T41" fmla="*/ 1334 h 2266"/>
                <a:gd name="T42" fmla="*/ 1645 w 2570"/>
                <a:gd name="T43" fmla="*/ 1370 h 2266"/>
                <a:gd name="T44" fmla="*/ 1681 w 2570"/>
                <a:gd name="T45" fmla="*/ 1430 h 2266"/>
                <a:gd name="T46" fmla="*/ 1699 w 2570"/>
                <a:gd name="T47" fmla="*/ 1466 h 2266"/>
                <a:gd name="T48" fmla="*/ 1747 w 2570"/>
                <a:gd name="T49" fmla="*/ 1550 h 2266"/>
                <a:gd name="T50" fmla="*/ 1772 w 2570"/>
                <a:gd name="T51" fmla="*/ 1586 h 2266"/>
                <a:gd name="T52" fmla="*/ 2124 w 2570"/>
                <a:gd name="T53" fmla="*/ 2248 h 2266"/>
                <a:gd name="T54" fmla="*/ 1693 w 2570"/>
                <a:gd name="T55" fmla="*/ 1322 h 2266"/>
                <a:gd name="T56" fmla="*/ 1861 w 2570"/>
                <a:gd name="T57" fmla="*/ 1165 h 2266"/>
                <a:gd name="T58" fmla="*/ 2173 w 2570"/>
                <a:gd name="T59" fmla="*/ 1099 h 2266"/>
                <a:gd name="T60" fmla="*/ 2390 w 2570"/>
                <a:gd name="T61" fmla="*/ 1009 h 2266"/>
                <a:gd name="T62" fmla="*/ 2570 w 2570"/>
                <a:gd name="T63" fmla="*/ 805 h 2266"/>
                <a:gd name="T64" fmla="*/ 2342 w 2570"/>
                <a:gd name="T65" fmla="*/ 781 h 2266"/>
                <a:gd name="T66" fmla="*/ 2114 w 2570"/>
                <a:gd name="T67" fmla="*/ 763 h 2266"/>
                <a:gd name="T68" fmla="*/ 2408 w 2570"/>
                <a:gd name="T69" fmla="*/ 433 h 2266"/>
                <a:gd name="T70" fmla="*/ 2426 w 2570"/>
                <a:gd name="T71" fmla="*/ 421 h 2266"/>
                <a:gd name="T72" fmla="*/ 2474 w 2570"/>
                <a:gd name="T73" fmla="*/ 379 h 2266"/>
                <a:gd name="T74" fmla="*/ 2492 w 2570"/>
                <a:gd name="T75" fmla="*/ 355 h 2266"/>
                <a:gd name="T76" fmla="*/ 2474 w 2570"/>
                <a:gd name="T77" fmla="*/ 337 h 2266"/>
                <a:gd name="T78" fmla="*/ 2474 w 2570"/>
                <a:gd name="T79" fmla="*/ 271 h 2266"/>
                <a:gd name="T80" fmla="*/ 2492 w 2570"/>
                <a:gd name="T81" fmla="*/ 192 h 2266"/>
                <a:gd name="T82" fmla="*/ 2504 w 2570"/>
                <a:gd name="T83" fmla="*/ 132 h 2266"/>
                <a:gd name="T84" fmla="*/ 2492 w 2570"/>
                <a:gd name="T85" fmla="*/ 36 h 2266"/>
                <a:gd name="T86" fmla="*/ 2492 w 2570"/>
                <a:gd name="T87" fmla="*/ 24 h 2266"/>
                <a:gd name="T88" fmla="*/ 2102 w 2570"/>
                <a:gd name="T89" fmla="*/ 0 h 2266"/>
                <a:gd name="T90" fmla="*/ 1909 w 2570"/>
                <a:gd name="T91" fmla="*/ 90 h 2266"/>
                <a:gd name="T92" fmla="*/ 1747 w 2570"/>
                <a:gd name="T93" fmla="*/ 535 h 2266"/>
                <a:gd name="T94" fmla="*/ 1711 w 2570"/>
                <a:gd name="T95" fmla="*/ 469 h 2266"/>
                <a:gd name="T96" fmla="*/ 1633 w 2570"/>
                <a:gd name="T97" fmla="*/ 144 h 2266"/>
                <a:gd name="T98" fmla="*/ 1579 w 2570"/>
                <a:gd name="T99" fmla="*/ 0 h 2266"/>
                <a:gd name="T100" fmla="*/ 738 w 2570"/>
                <a:gd name="T101" fmla="*/ 186 h 2266"/>
                <a:gd name="T102" fmla="*/ 756 w 2570"/>
                <a:gd name="T103" fmla="*/ 463 h 226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>
                <a:gd name="T0" fmla="*/ 1046 w 2176"/>
                <a:gd name="T1" fmla="*/ 773 h 1505"/>
                <a:gd name="T2" fmla="*/ 1205 w 2176"/>
                <a:gd name="T3" fmla="*/ 1241 h 1505"/>
                <a:gd name="T4" fmla="*/ 968 w 2176"/>
                <a:gd name="T5" fmla="*/ 1199 h 1505"/>
                <a:gd name="T6" fmla="*/ 732 w 2176"/>
                <a:gd name="T7" fmla="*/ 1133 h 1505"/>
                <a:gd name="T8" fmla="*/ 448 w 2176"/>
                <a:gd name="T9" fmla="*/ 1115 h 1505"/>
                <a:gd name="T10" fmla="*/ 0 w 2176"/>
                <a:gd name="T11" fmla="*/ 1085 h 1505"/>
                <a:gd name="T12" fmla="*/ 30 w 2176"/>
                <a:gd name="T13" fmla="*/ 1121 h 1505"/>
                <a:gd name="T14" fmla="*/ 502 w 2176"/>
                <a:gd name="T15" fmla="*/ 1139 h 1505"/>
                <a:gd name="T16" fmla="*/ 786 w 2176"/>
                <a:gd name="T17" fmla="*/ 1193 h 1505"/>
                <a:gd name="T18" fmla="*/ 1145 w 2176"/>
                <a:gd name="T19" fmla="*/ 1310 h 1505"/>
                <a:gd name="T20" fmla="*/ 1082 w 2176"/>
                <a:gd name="T21" fmla="*/ 1328 h 1505"/>
                <a:gd name="T22" fmla="*/ 720 w 2176"/>
                <a:gd name="T23" fmla="*/ 1514 h 1505"/>
                <a:gd name="T24" fmla="*/ 774 w 2176"/>
                <a:gd name="T25" fmla="*/ 1490 h 1505"/>
                <a:gd name="T26" fmla="*/ 873 w 2176"/>
                <a:gd name="T27" fmla="*/ 1448 h 1505"/>
                <a:gd name="T28" fmla="*/ 1034 w 2176"/>
                <a:gd name="T29" fmla="*/ 1364 h 1505"/>
                <a:gd name="T30" fmla="*/ 1229 w 2176"/>
                <a:gd name="T31" fmla="*/ 1304 h 1505"/>
                <a:gd name="T32" fmla="*/ 1282 w 2176"/>
                <a:gd name="T33" fmla="*/ 1229 h 1505"/>
                <a:gd name="T34" fmla="*/ 1653 w 2176"/>
                <a:gd name="T35" fmla="*/ 1049 h 1505"/>
                <a:gd name="T36" fmla="*/ 1955 w 2176"/>
                <a:gd name="T37" fmla="*/ 959 h 1505"/>
                <a:gd name="T38" fmla="*/ 2203 w 2176"/>
                <a:gd name="T39" fmla="*/ 827 h 1505"/>
                <a:gd name="T40" fmla="*/ 1985 w 2176"/>
                <a:gd name="T41" fmla="*/ 917 h 1505"/>
                <a:gd name="T42" fmla="*/ 1677 w 2176"/>
                <a:gd name="T43" fmla="*/ 995 h 1505"/>
                <a:gd name="T44" fmla="*/ 1357 w 2176"/>
                <a:gd name="T45" fmla="*/ 1157 h 1505"/>
                <a:gd name="T46" fmla="*/ 1519 w 2176"/>
                <a:gd name="T47" fmla="*/ 911 h 1505"/>
                <a:gd name="T48" fmla="*/ 1641 w 2176"/>
                <a:gd name="T49" fmla="*/ 548 h 1505"/>
                <a:gd name="T50" fmla="*/ 1761 w 2176"/>
                <a:gd name="T51" fmla="*/ 375 h 1505"/>
                <a:gd name="T52" fmla="*/ 2003 w 2176"/>
                <a:gd name="T53" fmla="*/ 60 h 1505"/>
                <a:gd name="T54" fmla="*/ 2027 w 2176"/>
                <a:gd name="T55" fmla="*/ 0 h 1505"/>
                <a:gd name="T56" fmla="*/ 1997 w 2176"/>
                <a:gd name="T57" fmla="*/ 0 h 1505"/>
                <a:gd name="T58" fmla="*/ 1617 w 2176"/>
                <a:gd name="T59" fmla="*/ 483 h 1505"/>
                <a:gd name="T60" fmla="*/ 1495 w 2176"/>
                <a:gd name="T61" fmla="*/ 893 h 1505"/>
                <a:gd name="T62" fmla="*/ 1270 w 2176"/>
                <a:gd name="T63" fmla="*/ 1181 h 1505"/>
                <a:gd name="T64" fmla="*/ 1145 w 2176"/>
                <a:gd name="T65" fmla="*/ 911 h 1505"/>
                <a:gd name="T66" fmla="*/ 1022 w 2176"/>
                <a:gd name="T67" fmla="*/ 543 h 1505"/>
                <a:gd name="T68" fmla="*/ 897 w 2176"/>
                <a:gd name="T69" fmla="*/ 222 h 1505"/>
                <a:gd name="T70" fmla="*/ 798 w 2176"/>
                <a:gd name="T71" fmla="*/ 0 h 1505"/>
                <a:gd name="T72" fmla="*/ 762 w 2176"/>
                <a:gd name="T73" fmla="*/ 0 h 1505"/>
                <a:gd name="T74" fmla="*/ 915 w 2176"/>
                <a:gd name="T75" fmla="*/ 357 h 1505"/>
                <a:gd name="T76" fmla="*/ 1046 w 2176"/>
                <a:gd name="T77" fmla="*/ 773 h 1505"/>
                <a:gd name="T78" fmla="*/ 1046 w 2176"/>
                <a:gd name="T79" fmla="*/ 773 h 150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>
                <a:gd name="T0" fmla="*/ 164 w 813"/>
                <a:gd name="T1" fmla="*/ 567 h 804"/>
                <a:gd name="T2" fmla="*/ 332 w 813"/>
                <a:gd name="T3" fmla="*/ 441 h 804"/>
                <a:gd name="T4" fmla="*/ 652 w 813"/>
                <a:gd name="T5" fmla="*/ 219 h 804"/>
                <a:gd name="T6" fmla="*/ 822 w 813"/>
                <a:gd name="T7" fmla="*/ 0 h 804"/>
                <a:gd name="T8" fmla="*/ 684 w 813"/>
                <a:gd name="T9" fmla="*/ 150 h 804"/>
                <a:gd name="T10" fmla="*/ 147 w 813"/>
                <a:gd name="T11" fmla="*/ 507 h 804"/>
                <a:gd name="T12" fmla="*/ 0 w 813"/>
                <a:gd name="T13" fmla="*/ 738 h 804"/>
                <a:gd name="T14" fmla="*/ 0 w 813"/>
                <a:gd name="T15" fmla="*/ 810 h 804"/>
                <a:gd name="T16" fmla="*/ 164 w 813"/>
                <a:gd name="T17" fmla="*/ 567 h 804"/>
                <a:gd name="T18" fmla="*/ 164 w 813"/>
                <a:gd name="T19" fmla="*/ 567 h 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>
                <a:gd name="T0" fmla="*/ 466 w 759"/>
                <a:gd name="T1" fmla="*/ 66 h 107"/>
                <a:gd name="T2" fmla="*/ 768 w 759"/>
                <a:gd name="T3" fmla="*/ 0 h 107"/>
                <a:gd name="T4" fmla="*/ 502 w 759"/>
                <a:gd name="T5" fmla="*/ 36 h 107"/>
                <a:gd name="T6" fmla="*/ 141 w 759"/>
                <a:gd name="T7" fmla="*/ 48 h 107"/>
                <a:gd name="T8" fmla="*/ 0 w 759"/>
                <a:gd name="T9" fmla="*/ 78 h 107"/>
                <a:gd name="T10" fmla="*/ 0 w 759"/>
                <a:gd name="T11" fmla="*/ 107 h 107"/>
                <a:gd name="T12" fmla="*/ 96 w 759"/>
                <a:gd name="T13" fmla="*/ 89 h 107"/>
                <a:gd name="T14" fmla="*/ 466 w 759"/>
                <a:gd name="T15" fmla="*/ 66 h 107"/>
                <a:gd name="T16" fmla="*/ 466 w 759"/>
                <a:gd name="T17" fmla="*/ 66 h 1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>
                <a:gd name="T0" fmla="*/ 1405 w 3169"/>
                <a:gd name="T1" fmla="*/ 242 h 743"/>
                <a:gd name="T2" fmla="*/ 1755 w 3169"/>
                <a:gd name="T3" fmla="*/ 236 h 743"/>
                <a:gd name="T4" fmla="*/ 2114 w 3169"/>
                <a:gd name="T5" fmla="*/ 254 h 743"/>
                <a:gd name="T6" fmla="*/ 2535 w 3169"/>
                <a:gd name="T7" fmla="*/ 236 h 743"/>
                <a:gd name="T8" fmla="*/ 3208 w 3169"/>
                <a:gd name="T9" fmla="*/ 207 h 743"/>
                <a:gd name="T10" fmla="*/ 3154 w 3169"/>
                <a:gd name="T11" fmla="*/ 189 h 743"/>
                <a:gd name="T12" fmla="*/ 2452 w 3169"/>
                <a:gd name="T13" fmla="*/ 224 h 743"/>
                <a:gd name="T14" fmla="*/ 2027 w 3169"/>
                <a:gd name="T15" fmla="*/ 224 h 743"/>
                <a:gd name="T16" fmla="*/ 1477 w 3169"/>
                <a:gd name="T17" fmla="*/ 189 h 743"/>
                <a:gd name="T18" fmla="*/ 1561 w 3169"/>
                <a:gd name="T19" fmla="*/ 168 h 743"/>
                <a:gd name="T20" fmla="*/ 2063 w 3169"/>
                <a:gd name="T21" fmla="*/ 0 h 743"/>
                <a:gd name="T22" fmla="*/ 1985 w 3169"/>
                <a:gd name="T23" fmla="*/ 24 h 743"/>
                <a:gd name="T24" fmla="*/ 1860 w 3169"/>
                <a:gd name="T25" fmla="*/ 66 h 743"/>
                <a:gd name="T26" fmla="*/ 1623 w 3169"/>
                <a:gd name="T27" fmla="*/ 138 h 743"/>
                <a:gd name="T28" fmla="*/ 1356 w 3169"/>
                <a:gd name="T29" fmla="*/ 201 h 743"/>
                <a:gd name="T30" fmla="*/ 1283 w 3169"/>
                <a:gd name="T31" fmla="*/ 254 h 743"/>
                <a:gd name="T32" fmla="*/ 774 w 3169"/>
                <a:gd name="T33" fmla="*/ 416 h 743"/>
                <a:gd name="T34" fmla="*/ 338 w 3169"/>
                <a:gd name="T35" fmla="*/ 506 h 743"/>
                <a:gd name="T36" fmla="*/ 0 w 3169"/>
                <a:gd name="T37" fmla="*/ 623 h 743"/>
                <a:gd name="T38" fmla="*/ 302 w 3169"/>
                <a:gd name="T39" fmla="*/ 542 h 743"/>
                <a:gd name="T40" fmla="*/ 744 w 3169"/>
                <a:gd name="T41" fmla="*/ 452 h 743"/>
                <a:gd name="T42" fmla="*/ 1193 w 3169"/>
                <a:gd name="T43" fmla="*/ 314 h 743"/>
                <a:gd name="T44" fmla="*/ 993 w 3169"/>
                <a:gd name="T45" fmla="*/ 494 h 743"/>
                <a:gd name="T46" fmla="*/ 879 w 3169"/>
                <a:gd name="T47" fmla="*/ 749 h 743"/>
                <a:gd name="T48" fmla="*/ 873 w 3169"/>
                <a:gd name="T49" fmla="*/ 749 h 743"/>
                <a:gd name="T50" fmla="*/ 945 w 3169"/>
                <a:gd name="T51" fmla="*/ 749 h 743"/>
                <a:gd name="T52" fmla="*/ 1034 w 3169"/>
                <a:gd name="T53" fmla="*/ 500 h 743"/>
                <a:gd name="T54" fmla="*/ 1312 w 3169"/>
                <a:gd name="T55" fmla="*/ 284 h 743"/>
                <a:gd name="T56" fmla="*/ 1549 w 3169"/>
                <a:gd name="T57" fmla="*/ 452 h 743"/>
                <a:gd name="T58" fmla="*/ 1791 w 3169"/>
                <a:gd name="T59" fmla="*/ 683 h 743"/>
                <a:gd name="T60" fmla="*/ 1878 w 3169"/>
                <a:gd name="T61" fmla="*/ 749 h 743"/>
                <a:gd name="T62" fmla="*/ 1943 w 3169"/>
                <a:gd name="T63" fmla="*/ 749 h 743"/>
                <a:gd name="T64" fmla="*/ 1713 w 3169"/>
                <a:gd name="T65" fmla="*/ 530 h 743"/>
                <a:gd name="T66" fmla="*/ 1405 w 3169"/>
                <a:gd name="T67" fmla="*/ 242 h 743"/>
                <a:gd name="T68" fmla="*/ 1405 w 3169"/>
                <a:gd name="T69" fmla="*/ 242 h 7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>
                <a:gd name="T0" fmla="*/ 871 w 3188"/>
                <a:gd name="T1" fmla="*/ 1423 h 2024"/>
                <a:gd name="T2" fmla="*/ 907 w 3188"/>
                <a:gd name="T3" fmla="*/ 1393 h 2024"/>
                <a:gd name="T4" fmla="*/ 991 w 3188"/>
                <a:gd name="T5" fmla="*/ 1320 h 2024"/>
                <a:gd name="T6" fmla="*/ 1033 w 3188"/>
                <a:gd name="T7" fmla="*/ 1297 h 2024"/>
                <a:gd name="T8" fmla="*/ 1086 w 3188"/>
                <a:gd name="T9" fmla="*/ 1249 h 2024"/>
                <a:gd name="T10" fmla="*/ 1123 w 3188"/>
                <a:gd name="T11" fmla="*/ 1219 h 2024"/>
                <a:gd name="T12" fmla="*/ 1057 w 3188"/>
                <a:gd name="T13" fmla="*/ 1153 h 2024"/>
                <a:gd name="T14" fmla="*/ 877 w 3188"/>
                <a:gd name="T15" fmla="*/ 1021 h 2024"/>
                <a:gd name="T16" fmla="*/ 655 w 3188"/>
                <a:gd name="T17" fmla="*/ 907 h 2024"/>
                <a:gd name="T18" fmla="*/ 655 w 3188"/>
                <a:gd name="T19" fmla="*/ 846 h 2024"/>
                <a:gd name="T20" fmla="*/ 643 w 3188"/>
                <a:gd name="T21" fmla="*/ 708 h 2024"/>
                <a:gd name="T22" fmla="*/ 552 w 3188"/>
                <a:gd name="T23" fmla="*/ 642 h 2024"/>
                <a:gd name="T24" fmla="*/ 510 w 3188"/>
                <a:gd name="T25" fmla="*/ 570 h 2024"/>
                <a:gd name="T26" fmla="*/ 637 w 3188"/>
                <a:gd name="T27" fmla="*/ 564 h 2024"/>
                <a:gd name="T28" fmla="*/ 763 w 3188"/>
                <a:gd name="T29" fmla="*/ 570 h 2024"/>
                <a:gd name="T30" fmla="*/ 1091 w 3188"/>
                <a:gd name="T31" fmla="*/ 850 h 2024"/>
                <a:gd name="T32" fmla="*/ 1009 w 3188"/>
                <a:gd name="T33" fmla="*/ 566 h 2024"/>
                <a:gd name="T34" fmla="*/ 1054 w 3188"/>
                <a:gd name="T35" fmla="*/ 265 h 2024"/>
                <a:gd name="T36" fmla="*/ 1249 w 3188"/>
                <a:gd name="T37" fmla="*/ 0 h 2024"/>
                <a:gd name="T38" fmla="*/ 1466 w 3188"/>
                <a:gd name="T39" fmla="*/ 292 h 2024"/>
                <a:gd name="T40" fmla="*/ 1475 w 3188"/>
                <a:gd name="T41" fmla="*/ 548 h 2024"/>
                <a:gd name="T42" fmla="*/ 1567 w 3188"/>
                <a:gd name="T43" fmla="*/ 630 h 2024"/>
                <a:gd name="T44" fmla="*/ 1795 w 3188"/>
                <a:gd name="T45" fmla="*/ 365 h 2024"/>
                <a:gd name="T46" fmla="*/ 2245 w 3188"/>
                <a:gd name="T47" fmla="*/ 150 h 2024"/>
                <a:gd name="T48" fmla="*/ 2618 w 3188"/>
                <a:gd name="T49" fmla="*/ 180 h 2024"/>
                <a:gd name="T50" fmla="*/ 3050 w 3188"/>
                <a:gd name="T51" fmla="*/ 150 h 2024"/>
                <a:gd name="T52" fmla="*/ 3140 w 3188"/>
                <a:gd name="T53" fmla="*/ 210 h 2024"/>
                <a:gd name="T54" fmla="*/ 2990 w 3188"/>
                <a:gd name="T55" fmla="*/ 210 h 2024"/>
                <a:gd name="T56" fmla="*/ 2834 w 3188"/>
                <a:gd name="T57" fmla="*/ 377 h 2024"/>
                <a:gd name="T58" fmla="*/ 2702 w 3188"/>
                <a:gd name="T59" fmla="*/ 648 h 2024"/>
                <a:gd name="T60" fmla="*/ 2582 w 3188"/>
                <a:gd name="T61" fmla="*/ 828 h 2024"/>
                <a:gd name="T62" fmla="*/ 2234 w 3188"/>
                <a:gd name="T63" fmla="*/ 1009 h 2024"/>
                <a:gd name="T64" fmla="*/ 1963 w 3188"/>
                <a:gd name="T65" fmla="*/ 1075 h 2024"/>
                <a:gd name="T66" fmla="*/ 2257 w 3188"/>
                <a:gd name="T67" fmla="*/ 1111 h 2024"/>
                <a:gd name="T68" fmla="*/ 2600 w 3188"/>
                <a:gd name="T69" fmla="*/ 1207 h 2024"/>
                <a:gd name="T70" fmla="*/ 2894 w 3188"/>
                <a:gd name="T71" fmla="*/ 1441 h 2024"/>
                <a:gd name="T72" fmla="*/ 3122 w 3188"/>
                <a:gd name="T73" fmla="*/ 1555 h 2024"/>
                <a:gd name="T74" fmla="*/ 3032 w 3188"/>
                <a:gd name="T75" fmla="*/ 1585 h 2024"/>
                <a:gd name="T76" fmla="*/ 3008 w 3188"/>
                <a:gd name="T77" fmla="*/ 1591 h 2024"/>
                <a:gd name="T78" fmla="*/ 2960 w 3188"/>
                <a:gd name="T79" fmla="*/ 1597 h 2024"/>
                <a:gd name="T80" fmla="*/ 2882 w 3188"/>
                <a:gd name="T81" fmla="*/ 1609 h 2024"/>
                <a:gd name="T82" fmla="*/ 2846 w 3188"/>
                <a:gd name="T83" fmla="*/ 1609 h 2024"/>
                <a:gd name="T84" fmla="*/ 2774 w 3188"/>
                <a:gd name="T85" fmla="*/ 1615 h 2024"/>
                <a:gd name="T86" fmla="*/ 2726 w 3188"/>
                <a:gd name="T87" fmla="*/ 1621 h 2024"/>
                <a:gd name="T88" fmla="*/ 2708 w 3188"/>
                <a:gd name="T89" fmla="*/ 1621 h 2024"/>
                <a:gd name="T90" fmla="*/ 2594 w 3188"/>
                <a:gd name="T91" fmla="*/ 1657 h 2024"/>
                <a:gd name="T92" fmla="*/ 2533 w 3188"/>
                <a:gd name="T93" fmla="*/ 1663 h 2024"/>
                <a:gd name="T94" fmla="*/ 2444 w 3188"/>
                <a:gd name="T95" fmla="*/ 1675 h 2024"/>
                <a:gd name="T96" fmla="*/ 2378 w 3188"/>
                <a:gd name="T97" fmla="*/ 1687 h 2024"/>
                <a:gd name="T98" fmla="*/ 2360 w 3188"/>
                <a:gd name="T99" fmla="*/ 1705 h 2024"/>
                <a:gd name="T100" fmla="*/ 2305 w 3188"/>
                <a:gd name="T101" fmla="*/ 1687 h 2024"/>
                <a:gd name="T102" fmla="*/ 2263 w 3188"/>
                <a:gd name="T103" fmla="*/ 1663 h 2024"/>
                <a:gd name="T104" fmla="*/ 2017 w 3188"/>
                <a:gd name="T105" fmla="*/ 1585 h 2024"/>
                <a:gd name="T106" fmla="*/ 1711 w 3188"/>
                <a:gd name="T107" fmla="*/ 1453 h 2024"/>
                <a:gd name="T108" fmla="*/ 1880 w 3188"/>
                <a:gd name="T109" fmla="*/ 1844 h 2024"/>
                <a:gd name="T110" fmla="*/ 1771 w 3188"/>
                <a:gd name="T111" fmla="*/ 1922 h 2024"/>
                <a:gd name="T112" fmla="*/ 1531 w 3188"/>
                <a:gd name="T113" fmla="*/ 1753 h 2024"/>
                <a:gd name="T114" fmla="*/ 1411 w 3188"/>
                <a:gd name="T115" fmla="*/ 1477 h 2024"/>
                <a:gd name="T116" fmla="*/ 1219 w 3188"/>
                <a:gd name="T117" fmla="*/ 1291 h 2024"/>
                <a:gd name="T118" fmla="*/ 127 w 3188"/>
                <a:gd name="T119" fmla="*/ 2006 h 2024"/>
                <a:gd name="T120" fmla="*/ 865 w 3188"/>
                <a:gd name="T121" fmla="*/ 1429 h 202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>
                <a:gd name="T0" fmla="*/ 318 w 2144"/>
                <a:gd name="T1" fmla="*/ 1078 h 1787"/>
                <a:gd name="T2" fmla="*/ 217 w 2144"/>
                <a:gd name="T3" fmla="*/ 928 h 1787"/>
                <a:gd name="T4" fmla="*/ 102 w 2144"/>
                <a:gd name="T5" fmla="*/ 808 h 1787"/>
                <a:gd name="T6" fmla="*/ 36 w 2144"/>
                <a:gd name="T7" fmla="*/ 742 h 1787"/>
                <a:gd name="T8" fmla="*/ 0 w 2144"/>
                <a:gd name="T9" fmla="*/ 700 h 1787"/>
                <a:gd name="T10" fmla="*/ 270 w 2144"/>
                <a:gd name="T11" fmla="*/ 958 h 1787"/>
                <a:gd name="T12" fmla="*/ 294 w 2144"/>
                <a:gd name="T13" fmla="*/ 1006 h 1787"/>
                <a:gd name="T14" fmla="*/ 367 w 2144"/>
                <a:gd name="T15" fmla="*/ 670 h 1787"/>
                <a:gd name="T16" fmla="*/ 379 w 2144"/>
                <a:gd name="T17" fmla="*/ 411 h 1787"/>
                <a:gd name="T18" fmla="*/ 347 w 2144"/>
                <a:gd name="T19" fmla="*/ 118 h 1787"/>
                <a:gd name="T20" fmla="*/ 393 w 2144"/>
                <a:gd name="T21" fmla="*/ 0 h 1787"/>
                <a:gd name="T22" fmla="*/ 397 w 2144"/>
                <a:gd name="T23" fmla="*/ 357 h 1787"/>
                <a:gd name="T24" fmla="*/ 421 w 2144"/>
                <a:gd name="T25" fmla="*/ 609 h 1787"/>
                <a:gd name="T26" fmla="*/ 385 w 2144"/>
                <a:gd name="T27" fmla="*/ 826 h 1787"/>
                <a:gd name="T28" fmla="*/ 385 w 2144"/>
                <a:gd name="T29" fmla="*/ 1036 h 1787"/>
                <a:gd name="T30" fmla="*/ 877 w 2144"/>
                <a:gd name="T31" fmla="*/ 784 h 1787"/>
                <a:gd name="T32" fmla="*/ 1309 w 2144"/>
                <a:gd name="T33" fmla="*/ 555 h 1787"/>
                <a:gd name="T34" fmla="*/ 1802 w 2144"/>
                <a:gd name="T35" fmla="*/ 249 h 1787"/>
                <a:gd name="T36" fmla="*/ 2096 w 2144"/>
                <a:gd name="T37" fmla="*/ 69 h 1787"/>
                <a:gd name="T38" fmla="*/ 1814 w 2144"/>
                <a:gd name="T39" fmla="*/ 279 h 1787"/>
                <a:gd name="T40" fmla="*/ 1453 w 2144"/>
                <a:gd name="T41" fmla="*/ 501 h 1787"/>
                <a:gd name="T42" fmla="*/ 1123 w 2144"/>
                <a:gd name="T43" fmla="*/ 700 h 1787"/>
                <a:gd name="T44" fmla="*/ 739 w 2144"/>
                <a:gd name="T45" fmla="*/ 898 h 1787"/>
                <a:gd name="T46" fmla="*/ 463 w 2144"/>
                <a:gd name="T47" fmla="*/ 1084 h 1787"/>
                <a:gd name="T48" fmla="*/ 817 w 2144"/>
                <a:gd name="T49" fmla="*/ 1193 h 1787"/>
                <a:gd name="T50" fmla="*/ 1285 w 2144"/>
                <a:gd name="T51" fmla="*/ 1187 h 1787"/>
                <a:gd name="T52" fmla="*/ 1916 w 2144"/>
                <a:gd name="T53" fmla="*/ 1396 h 1787"/>
                <a:gd name="T54" fmla="*/ 2144 w 2144"/>
                <a:gd name="T55" fmla="*/ 1420 h 1787"/>
                <a:gd name="T56" fmla="*/ 1814 w 2144"/>
                <a:gd name="T57" fmla="*/ 1408 h 1787"/>
                <a:gd name="T58" fmla="*/ 1435 w 2144"/>
                <a:gd name="T59" fmla="*/ 1288 h 1787"/>
                <a:gd name="T60" fmla="*/ 1219 w 2144"/>
                <a:gd name="T61" fmla="*/ 1229 h 1787"/>
                <a:gd name="T62" fmla="*/ 799 w 2144"/>
                <a:gd name="T63" fmla="*/ 1223 h 1787"/>
                <a:gd name="T64" fmla="*/ 505 w 2144"/>
                <a:gd name="T65" fmla="*/ 1145 h 1787"/>
                <a:gd name="T66" fmla="*/ 733 w 2144"/>
                <a:gd name="T67" fmla="*/ 1378 h 1787"/>
                <a:gd name="T68" fmla="*/ 877 w 2144"/>
                <a:gd name="T69" fmla="*/ 1619 h 1787"/>
                <a:gd name="T70" fmla="*/ 1009 w 2144"/>
                <a:gd name="T71" fmla="*/ 1787 h 1787"/>
                <a:gd name="T72" fmla="*/ 817 w 2144"/>
                <a:gd name="T73" fmla="*/ 1607 h 1787"/>
                <a:gd name="T74" fmla="*/ 673 w 2144"/>
                <a:gd name="T75" fmla="*/ 1372 h 1787"/>
                <a:gd name="T76" fmla="*/ 415 w 2144"/>
                <a:gd name="T77" fmla="*/ 1109 h 1787"/>
                <a:gd name="T78" fmla="*/ 318 w 2144"/>
                <a:gd name="T79" fmla="*/ 1078 h 1787"/>
                <a:gd name="T80" fmla="*/ 318 w 2144"/>
                <a:gd name="T81" fmla="*/ 1078 h 178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>
                <a:gd name="T0" fmla="*/ 1814 w 2828"/>
                <a:gd name="T1" fmla="*/ 606 h 2366"/>
                <a:gd name="T2" fmla="*/ 1615 w 2828"/>
                <a:gd name="T3" fmla="*/ 252 h 2366"/>
                <a:gd name="T4" fmla="*/ 1345 w 2828"/>
                <a:gd name="T5" fmla="*/ 132 h 2366"/>
                <a:gd name="T6" fmla="*/ 1381 w 2828"/>
                <a:gd name="T7" fmla="*/ 492 h 2366"/>
                <a:gd name="T8" fmla="*/ 955 w 2828"/>
                <a:gd name="T9" fmla="*/ 221 h 2366"/>
                <a:gd name="T10" fmla="*/ 877 w 2828"/>
                <a:gd name="T11" fmla="*/ 161 h 2366"/>
                <a:gd name="T12" fmla="*/ 841 w 2828"/>
                <a:gd name="T13" fmla="*/ 167 h 2366"/>
                <a:gd name="T14" fmla="*/ 720 w 2828"/>
                <a:gd name="T15" fmla="*/ 161 h 2366"/>
                <a:gd name="T16" fmla="*/ 613 w 2828"/>
                <a:gd name="T17" fmla="*/ 144 h 2366"/>
                <a:gd name="T18" fmla="*/ 492 w 2828"/>
                <a:gd name="T19" fmla="*/ 161 h 2366"/>
                <a:gd name="T20" fmla="*/ 432 w 2828"/>
                <a:gd name="T21" fmla="*/ 150 h 2366"/>
                <a:gd name="T22" fmla="*/ 342 w 2828"/>
                <a:gd name="T23" fmla="*/ 138 h 2366"/>
                <a:gd name="T24" fmla="*/ 246 w 2828"/>
                <a:gd name="T25" fmla="*/ 126 h 2366"/>
                <a:gd name="T26" fmla="*/ 174 w 2828"/>
                <a:gd name="T27" fmla="*/ 114 h 2366"/>
                <a:gd name="T28" fmla="*/ 216 w 2828"/>
                <a:gd name="T29" fmla="*/ 240 h 2366"/>
                <a:gd name="T30" fmla="*/ 607 w 2828"/>
                <a:gd name="T31" fmla="*/ 588 h 2366"/>
                <a:gd name="T32" fmla="*/ 1177 w 2828"/>
                <a:gd name="T33" fmla="*/ 817 h 2366"/>
                <a:gd name="T34" fmla="*/ 972 w 2828"/>
                <a:gd name="T35" fmla="*/ 871 h 2366"/>
                <a:gd name="T36" fmla="*/ 492 w 2828"/>
                <a:gd name="T37" fmla="*/ 1111 h 2366"/>
                <a:gd name="T38" fmla="*/ 276 w 2828"/>
                <a:gd name="T39" fmla="*/ 1441 h 2366"/>
                <a:gd name="T40" fmla="*/ 42 w 2828"/>
                <a:gd name="T41" fmla="*/ 1441 h 2366"/>
                <a:gd name="T42" fmla="*/ 367 w 2828"/>
                <a:gd name="T43" fmla="*/ 1585 h 2366"/>
                <a:gd name="T44" fmla="*/ 949 w 2828"/>
                <a:gd name="T45" fmla="*/ 1712 h 2366"/>
                <a:gd name="T46" fmla="*/ 1519 w 2828"/>
                <a:gd name="T47" fmla="*/ 1537 h 2366"/>
                <a:gd name="T48" fmla="*/ 1735 w 2828"/>
                <a:gd name="T49" fmla="*/ 1513 h 2366"/>
                <a:gd name="T50" fmla="*/ 1723 w 2828"/>
                <a:gd name="T51" fmla="*/ 1802 h 2366"/>
                <a:gd name="T52" fmla="*/ 2042 w 2828"/>
                <a:gd name="T53" fmla="*/ 2229 h 2366"/>
                <a:gd name="T54" fmla="*/ 2191 w 2828"/>
                <a:gd name="T55" fmla="*/ 2133 h 2366"/>
                <a:gd name="T56" fmla="*/ 2270 w 2828"/>
                <a:gd name="T57" fmla="*/ 1970 h 2366"/>
                <a:gd name="T58" fmla="*/ 2233 w 2828"/>
                <a:gd name="T59" fmla="*/ 1573 h 2366"/>
                <a:gd name="T60" fmla="*/ 2294 w 2828"/>
                <a:gd name="T61" fmla="*/ 1483 h 2366"/>
                <a:gd name="T62" fmla="*/ 2588 w 2828"/>
                <a:gd name="T63" fmla="*/ 1688 h 2366"/>
                <a:gd name="T64" fmla="*/ 2695 w 2828"/>
                <a:gd name="T65" fmla="*/ 1682 h 2366"/>
                <a:gd name="T66" fmla="*/ 2588 w 2828"/>
                <a:gd name="T67" fmla="*/ 1543 h 2366"/>
                <a:gd name="T68" fmla="*/ 2510 w 2828"/>
                <a:gd name="T69" fmla="*/ 1357 h 2366"/>
                <a:gd name="T70" fmla="*/ 2354 w 2828"/>
                <a:gd name="T71" fmla="*/ 1184 h 2366"/>
                <a:gd name="T72" fmla="*/ 2102 w 2828"/>
                <a:gd name="T73" fmla="*/ 931 h 2366"/>
                <a:gd name="T74" fmla="*/ 2137 w 2828"/>
                <a:gd name="T75" fmla="*/ 907 h 2366"/>
                <a:gd name="T76" fmla="*/ 2215 w 2828"/>
                <a:gd name="T77" fmla="*/ 871 h 2366"/>
                <a:gd name="T78" fmla="*/ 2324 w 2828"/>
                <a:gd name="T79" fmla="*/ 817 h 2366"/>
                <a:gd name="T80" fmla="*/ 2372 w 2828"/>
                <a:gd name="T81" fmla="*/ 787 h 2366"/>
                <a:gd name="T82" fmla="*/ 2078 w 2828"/>
                <a:gd name="T83" fmla="*/ 865 h 2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>
                <a:gd name="T0" fmla="*/ 1866 w 2153"/>
                <a:gd name="T1" fmla="*/ 857 h 1930"/>
                <a:gd name="T2" fmla="*/ 1961 w 2153"/>
                <a:gd name="T3" fmla="*/ 1025 h 1930"/>
                <a:gd name="T4" fmla="*/ 2078 w 2153"/>
                <a:gd name="T5" fmla="*/ 1174 h 1930"/>
                <a:gd name="T6" fmla="*/ 2144 w 2153"/>
                <a:gd name="T7" fmla="*/ 1255 h 1930"/>
                <a:gd name="T8" fmla="*/ 2180 w 2153"/>
                <a:gd name="T9" fmla="*/ 1303 h 1930"/>
                <a:gd name="T10" fmla="*/ 1913 w 2153"/>
                <a:gd name="T11" fmla="*/ 983 h 1930"/>
                <a:gd name="T12" fmla="*/ 1884 w 2153"/>
                <a:gd name="T13" fmla="*/ 935 h 1930"/>
                <a:gd name="T14" fmla="*/ 1804 w 2153"/>
                <a:gd name="T15" fmla="*/ 1249 h 1930"/>
                <a:gd name="T16" fmla="*/ 1791 w 2153"/>
                <a:gd name="T17" fmla="*/ 1495 h 1930"/>
                <a:gd name="T18" fmla="*/ 1842 w 2153"/>
                <a:gd name="T19" fmla="*/ 1918 h 1930"/>
                <a:gd name="T20" fmla="*/ 1811 w 2153"/>
                <a:gd name="T21" fmla="*/ 1942 h 1930"/>
                <a:gd name="T22" fmla="*/ 1767 w 2153"/>
                <a:gd name="T23" fmla="*/ 1543 h 1930"/>
                <a:gd name="T24" fmla="*/ 1749 w 2153"/>
                <a:gd name="T25" fmla="*/ 1297 h 1930"/>
                <a:gd name="T26" fmla="*/ 1785 w 2153"/>
                <a:gd name="T27" fmla="*/ 1091 h 1930"/>
                <a:gd name="T28" fmla="*/ 1791 w 2153"/>
                <a:gd name="T29" fmla="*/ 881 h 1930"/>
                <a:gd name="T30" fmla="*/ 1283 w 2153"/>
                <a:gd name="T31" fmla="*/ 1013 h 1930"/>
                <a:gd name="T32" fmla="*/ 834 w 2153"/>
                <a:gd name="T33" fmla="*/ 1138 h 1930"/>
                <a:gd name="T34" fmla="*/ 326 w 2153"/>
                <a:gd name="T35" fmla="*/ 1321 h 1930"/>
                <a:gd name="T36" fmla="*/ 18 w 2153"/>
                <a:gd name="T37" fmla="*/ 1429 h 1930"/>
                <a:gd name="T38" fmla="*/ 314 w 2153"/>
                <a:gd name="T39" fmla="*/ 1291 h 1930"/>
                <a:gd name="T40" fmla="*/ 691 w 2153"/>
                <a:gd name="T41" fmla="*/ 1150 h 1930"/>
                <a:gd name="T42" fmla="*/ 1034 w 2153"/>
                <a:gd name="T43" fmla="*/ 1043 h 1930"/>
                <a:gd name="T44" fmla="*/ 1429 w 2153"/>
                <a:gd name="T45" fmla="*/ 935 h 1930"/>
                <a:gd name="T46" fmla="*/ 1713 w 2153"/>
                <a:gd name="T47" fmla="*/ 821 h 1930"/>
                <a:gd name="T48" fmla="*/ 1351 w 2153"/>
                <a:gd name="T49" fmla="*/ 626 h 1930"/>
                <a:gd name="T50" fmla="*/ 873 w 2153"/>
                <a:gd name="T51" fmla="*/ 518 h 1930"/>
                <a:gd name="T52" fmla="*/ 230 w 2153"/>
                <a:gd name="T53" fmla="*/ 161 h 1930"/>
                <a:gd name="T54" fmla="*/ 0 w 2153"/>
                <a:gd name="T55" fmla="*/ 83 h 1930"/>
                <a:gd name="T56" fmla="*/ 332 w 2153"/>
                <a:gd name="T57" fmla="*/ 179 h 1930"/>
                <a:gd name="T58" fmla="*/ 721 w 2153"/>
                <a:gd name="T59" fmla="*/ 386 h 1930"/>
                <a:gd name="T60" fmla="*/ 945 w 2153"/>
                <a:gd name="T61" fmla="*/ 494 h 1930"/>
                <a:gd name="T62" fmla="*/ 1369 w 2153"/>
                <a:gd name="T63" fmla="*/ 596 h 1930"/>
                <a:gd name="T64" fmla="*/ 1671 w 2153"/>
                <a:gd name="T65" fmla="*/ 749 h 1930"/>
                <a:gd name="T66" fmla="*/ 1441 w 2153"/>
                <a:gd name="T67" fmla="*/ 464 h 1930"/>
                <a:gd name="T68" fmla="*/ 1301 w 2153"/>
                <a:gd name="T69" fmla="*/ 191 h 1930"/>
                <a:gd name="T70" fmla="*/ 1169 w 2153"/>
                <a:gd name="T71" fmla="*/ 0 h 1930"/>
                <a:gd name="T72" fmla="*/ 1357 w 2153"/>
                <a:gd name="T73" fmla="*/ 215 h 1930"/>
                <a:gd name="T74" fmla="*/ 1507 w 2153"/>
                <a:gd name="T75" fmla="*/ 488 h 1930"/>
                <a:gd name="T76" fmla="*/ 1767 w 2153"/>
                <a:gd name="T77" fmla="*/ 809 h 1930"/>
                <a:gd name="T78" fmla="*/ 1866 w 2153"/>
                <a:gd name="T79" fmla="*/ 857 h 1930"/>
                <a:gd name="T80" fmla="*/ 1866 w 2153"/>
                <a:gd name="T81" fmla="*/ 857 h 193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685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13686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23" name="Rectangle 2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69A86189-EE49-4DB7-A452-6595A01EC9DF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C5AF558D-3B12-47A9-A381-BAA51C7914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0220855"/>
      </p:ext>
    </p:extLst>
  </p:cSld>
  <p:clrMapOvr>
    <a:masterClrMapping/>
  </p:clrMapOvr>
  <p:transition spd="med">
    <p:pull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B7AFC753-E2DF-4CA8-AE71-91F7BDBDBF71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B573EBED-760F-472D-B640-81A2FD73CF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431483"/>
      </p:ext>
    </p:extLst>
  </p:cSld>
  <p:clrMapOvr>
    <a:masterClrMapping/>
  </p:clrMapOvr>
  <p:transition spd="med">
    <p:pull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E52EE283-5A68-4EFC-AA2A-696CA884483F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440B8741-FAC1-43C1-8D16-E7BF9D585E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0781760"/>
      </p:ext>
    </p:extLst>
  </p:cSld>
  <p:clrMapOvr>
    <a:masterClrMapping/>
  </p:clrMapOvr>
  <p:transition spd="med">
    <p:pull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3595ED1F-4820-4DD2-A4D2-9A9C092407CF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5F8CC241-683D-4F4E-A951-5CF6634B8C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506415"/>
      </p:ext>
    </p:extLst>
  </p:cSld>
  <p:clrMapOvr>
    <a:masterClrMapping/>
  </p:clrMapOvr>
  <p:transition spd="med">
    <p:pull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158DC9A2-31F3-469D-BB78-2C3437F42DCC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35F1CE95-8607-4E12-938D-5EE8CF9DF2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9385081"/>
      </p:ext>
    </p:extLst>
  </p:cSld>
  <p:clrMapOvr>
    <a:masterClrMapping/>
  </p:clrMapOvr>
  <p:transition spd="med">
    <p:pull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60493D17-E528-4822-AE46-F7D60D0DB210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1959B353-0681-4FCB-9508-DC6AD3792A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522639"/>
      </p:ext>
    </p:extLst>
  </p:cSld>
  <p:clrMapOvr>
    <a:masterClrMapping/>
  </p:clrMapOvr>
  <p:transition spd="med"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6E6451DF-33EC-4622-AE85-02928AA7D4FF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A1373F30-3130-4C07-85ED-984A40C184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7830680"/>
      </p:ext>
    </p:extLst>
  </p:cSld>
  <p:clrMapOvr>
    <a:masterClrMapping/>
  </p:clrMapOvr>
  <p:transition spd="med">
    <p:pull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A07AFC69-C902-4C77-AC84-32A070D69D97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1B2095F9-7074-4B48-820F-D5F0C3D416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4197154"/>
      </p:ext>
    </p:extLst>
  </p:cSld>
  <p:clrMapOvr>
    <a:masterClrMapping/>
  </p:clrMapOvr>
  <p:transition spd="med">
    <p:pull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47FFB6CC-0388-4D7C-ADBC-090F9A5F28EA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73E85320-BCA1-4259-8DCA-FCAD42395D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9589656"/>
      </p:ext>
    </p:extLst>
  </p:cSld>
  <p:clrMapOvr>
    <a:masterClrMapping/>
  </p:clrMapOvr>
  <p:transition spd="med">
    <p:pull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D08C0AA2-32AF-49C4-BE82-C370F301334A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A8A3D56E-FB64-4BD7-A6D2-9B6595296A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7405983"/>
      </p:ext>
    </p:extLst>
  </p:cSld>
  <p:clrMapOvr>
    <a:masterClrMapping/>
  </p:clrMapOvr>
  <p:transition spd="med">
    <p:pull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F03B2442-0F04-4460-92BA-834581B22933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43451CA2-1EC1-4F59-977D-5EA0A76D48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0477466"/>
      </p:ext>
    </p:extLst>
  </p:cSld>
  <p:clrMapOvr>
    <a:masterClrMapping/>
  </p:clrMapOvr>
  <p:transition spd="med">
    <p:pull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F9EFCA4D-4F09-460D-859A-C96EC0B02380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A5F8E671-ACA7-44AA-A580-6CD0C8C96B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8594891"/>
      </p:ext>
    </p:extLst>
  </p:cSld>
  <p:clrMapOvr>
    <a:masterClrMapping/>
  </p:clrMapOvr>
  <p:transition spd="med">
    <p:pull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>
                <a:gd name="T0" fmla="*/ 744 w 2515"/>
                <a:gd name="T1" fmla="*/ 1669 h 1970"/>
                <a:gd name="T2" fmla="*/ 852 w 2515"/>
                <a:gd name="T3" fmla="*/ 1400 h 1970"/>
                <a:gd name="T4" fmla="*/ 876 w 2515"/>
                <a:gd name="T5" fmla="*/ 1171 h 1970"/>
                <a:gd name="T6" fmla="*/ 979 w 2515"/>
                <a:gd name="T7" fmla="*/ 1370 h 1970"/>
                <a:gd name="T8" fmla="*/ 1231 w 2515"/>
                <a:gd name="T9" fmla="*/ 1621 h 1970"/>
                <a:gd name="T10" fmla="*/ 1471 w 2515"/>
                <a:gd name="T11" fmla="*/ 1693 h 1970"/>
                <a:gd name="T12" fmla="*/ 1819 w 2515"/>
                <a:gd name="T13" fmla="*/ 1678 h 1970"/>
                <a:gd name="T14" fmla="*/ 1893 w 2515"/>
                <a:gd name="T15" fmla="*/ 1513 h 1970"/>
                <a:gd name="T16" fmla="*/ 1874 w 2515"/>
                <a:gd name="T17" fmla="*/ 1285 h 1970"/>
                <a:gd name="T18" fmla="*/ 1783 w 2515"/>
                <a:gd name="T19" fmla="*/ 967 h 1970"/>
                <a:gd name="T20" fmla="*/ 1289 w 2515"/>
                <a:gd name="T21" fmla="*/ 873 h 1970"/>
                <a:gd name="T22" fmla="*/ 1549 w 2515"/>
                <a:gd name="T23" fmla="*/ 745 h 1970"/>
                <a:gd name="T24" fmla="*/ 1753 w 2515"/>
                <a:gd name="T25" fmla="*/ 732 h 1970"/>
                <a:gd name="T26" fmla="*/ 2107 w 2515"/>
                <a:gd name="T27" fmla="*/ 618 h 1970"/>
                <a:gd name="T28" fmla="*/ 2377 w 2515"/>
                <a:gd name="T29" fmla="*/ 438 h 1970"/>
                <a:gd name="T30" fmla="*/ 2420 w 2515"/>
                <a:gd name="T31" fmla="*/ 343 h 1970"/>
                <a:gd name="T32" fmla="*/ 2077 w 2515"/>
                <a:gd name="T33" fmla="*/ 331 h 1970"/>
                <a:gd name="T34" fmla="*/ 1951 w 2515"/>
                <a:gd name="T35" fmla="*/ 301 h 1970"/>
                <a:gd name="T36" fmla="*/ 1645 w 2515"/>
                <a:gd name="T37" fmla="*/ 289 h 1970"/>
                <a:gd name="T38" fmla="*/ 1297 w 2515"/>
                <a:gd name="T39" fmla="*/ 408 h 1970"/>
                <a:gd name="T40" fmla="*/ 1308 w 2515"/>
                <a:gd name="T41" fmla="*/ 337 h 1970"/>
                <a:gd name="T42" fmla="*/ 1453 w 2515"/>
                <a:gd name="T43" fmla="*/ 168 h 1970"/>
                <a:gd name="T44" fmla="*/ 1477 w 2515"/>
                <a:gd name="T45" fmla="*/ 36 h 1970"/>
                <a:gd name="T46" fmla="*/ 1417 w 2515"/>
                <a:gd name="T47" fmla="*/ 24 h 1970"/>
                <a:gd name="T48" fmla="*/ 1189 w 2515"/>
                <a:gd name="T49" fmla="*/ 102 h 1970"/>
                <a:gd name="T50" fmla="*/ 1026 w 2515"/>
                <a:gd name="T51" fmla="*/ 144 h 1970"/>
                <a:gd name="T52" fmla="*/ 889 w 2515"/>
                <a:gd name="T53" fmla="*/ 331 h 1970"/>
                <a:gd name="T54" fmla="*/ 726 w 2515"/>
                <a:gd name="T55" fmla="*/ 480 h 1970"/>
                <a:gd name="T56" fmla="*/ 643 w 2515"/>
                <a:gd name="T57" fmla="*/ 540 h 1970"/>
                <a:gd name="T58" fmla="*/ 600 w 2515"/>
                <a:gd name="T59" fmla="*/ 516 h 1970"/>
                <a:gd name="T60" fmla="*/ 552 w 2515"/>
                <a:gd name="T61" fmla="*/ 486 h 1970"/>
                <a:gd name="T62" fmla="*/ 528 w 2515"/>
                <a:gd name="T63" fmla="*/ 462 h 1970"/>
                <a:gd name="T64" fmla="*/ 474 w 2515"/>
                <a:gd name="T65" fmla="*/ 426 h 1970"/>
                <a:gd name="T66" fmla="*/ 415 w 2515"/>
                <a:gd name="T67" fmla="*/ 390 h 1970"/>
                <a:gd name="T68" fmla="*/ 366 w 2515"/>
                <a:gd name="T69" fmla="*/ 366 h 1970"/>
                <a:gd name="T70" fmla="*/ 192 w 2515"/>
                <a:gd name="T71" fmla="*/ 234 h 1970"/>
                <a:gd name="T72" fmla="*/ 570 w 2515"/>
                <a:gd name="T73" fmla="*/ 564 h 1970"/>
                <a:gd name="T74" fmla="*/ 444 w 2515"/>
                <a:gd name="T75" fmla="*/ 732 h 1970"/>
                <a:gd name="T76" fmla="*/ 318 w 2515"/>
                <a:gd name="T77" fmla="*/ 787 h 1970"/>
                <a:gd name="T78" fmla="*/ 127 w 2515"/>
                <a:gd name="T79" fmla="*/ 853 h 1970"/>
                <a:gd name="T80" fmla="*/ 0 w 2515"/>
                <a:gd name="T81" fmla="*/ 1165 h 1970"/>
                <a:gd name="T82" fmla="*/ 372 w 2515"/>
                <a:gd name="T83" fmla="*/ 1015 h 1970"/>
                <a:gd name="T84" fmla="*/ 222 w 2515"/>
                <a:gd name="T85" fmla="*/ 1262 h 1970"/>
                <a:gd name="T86" fmla="*/ 139 w 2515"/>
                <a:gd name="T87" fmla="*/ 1459 h 1970"/>
                <a:gd name="T88" fmla="*/ 102 w 2515"/>
                <a:gd name="T89" fmla="*/ 1495 h 1970"/>
                <a:gd name="T90" fmla="*/ 84 w 2515"/>
                <a:gd name="T91" fmla="*/ 1519 h 1970"/>
                <a:gd name="T92" fmla="*/ 96 w 2515"/>
                <a:gd name="T93" fmla="*/ 1537 h 1970"/>
                <a:gd name="T94" fmla="*/ 127 w 2515"/>
                <a:gd name="T95" fmla="*/ 1567 h 1970"/>
                <a:gd name="T96" fmla="*/ 145 w 2515"/>
                <a:gd name="T97" fmla="*/ 1633 h 1970"/>
                <a:gd name="T98" fmla="*/ 156 w 2515"/>
                <a:gd name="T99" fmla="*/ 1693 h 1970"/>
                <a:gd name="T100" fmla="*/ 162 w 2515"/>
                <a:gd name="T101" fmla="*/ 1723 h 1970"/>
                <a:gd name="T102" fmla="*/ 216 w 2515"/>
                <a:gd name="T103" fmla="*/ 1802 h 1970"/>
                <a:gd name="T104" fmla="*/ 228 w 2515"/>
                <a:gd name="T105" fmla="*/ 1850 h 1970"/>
                <a:gd name="T106" fmla="*/ 240 w 2515"/>
                <a:gd name="T107" fmla="*/ 1904 h 1970"/>
                <a:gd name="T108" fmla="*/ 246 w 2515"/>
                <a:gd name="T109" fmla="*/ 1922 h 1970"/>
                <a:gd name="T110" fmla="*/ 258 w 2515"/>
                <a:gd name="T111" fmla="*/ 1970 h 1970"/>
                <a:gd name="T112" fmla="*/ 462 w 2515"/>
                <a:gd name="T113" fmla="*/ 1922 h 1970"/>
                <a:gd name="T114" fmla="*/ 624 w 2515"/>
                <a:gd name="T115" fmla="*/ 1778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>
                <a:gd name="T0" fmla="*/ 571 w 2123"/>
                <a:gd name="T1" fmla="*/ 882 h 1696"/>
                <a:gd name="T2" fmla="*/ 535 w 2123"/>
                <a:gd name="T3" fmla="*/ 578 h 1696"/>
                <a:gd name="T4" fmla="*/ 661 w 2123"/>
                <a:gd name="T5" fmla="*/ 335 h 1696"/>
                <a:gd name="T6" fmla="*/ 912 w 2123"/>
                <a:gd name="T7" fmla="*/ 497 h 1696"/>
                <a:gd name="T8" fmla="*/ 1196 w 2123"/>
                <a:gd name="T9" fmla="*/ 735 h 1696"/>
                <a:gd name="T10" fmla="*/ 1459 w 2123"/>
                <a:gd name="T11" fmla="*/ 938 h 1696"/>
                <a:gd name="T12" fmla="*/ 1773 w 2123"/>
                <a:gd name="T13" fmla="*/ 1150 h 1696"/>
                <a:gd name="T14" fmla="*/ 1853 w 2123"/>
                <a:gd name="T15" fmla="*/ 1195 h 1696"/>
                <a:gd name="T16" fmla="*/ 1808 w 2123"/>
                <a:gd name="T17" fmla="*/ 1146 h 1696"/>
                <a:gd name="T18" fmla="*/ 1390 w 2123"/>
                <a:gd name="T19" fmla="*/ 847 h 1696"/>
                <a:gd name="T20" fmla="*/ 1070 w 2123"/>
                <a:gd name="T21" fmla="*/ 578 h 1696"/>
                <a:gd name="T22" fmla="*/ 711 w 2123"/>
                <a:gd name="T23" fmla="*/ 278 h 1696"/>
                <a:gd name="T24" fmla="*/ 984 w 2123"/>
                <a:gd name="T25" fmla="*/ 263 h 1696"/>
                <a:gd name="T26" fmla="*/ 1265 w 2123"/>
                <a:gd name="T27" fmla="*/ 269 h 1696"/>
                <a:gd name="T28" fmla="*/ 1590 w 2123"/>
                <a:gd name="T29" fmla="*/ 227 h 1696"/>
                <a:gd name="T30" fmla="*/ 2090 w 2123"/>
                <a:gd name="T31" fmla="*/ 166 h 1696"/>
                <a:gd name="T32" fmla="*/ 2042 w 2123"/>
                <a:gd name="T33" fmla="*/ 147 h 1696"/>
                <a:gd name="T34" fmla="*/ 1519 w 2123"/>
                <a:gd name="T35" fmla="*/ 218 h 1696"/>
                <a:gd name="T36" fmla="*/ 1190 w 2123"/>
                <a:gd name="T37" fmla="*/ 233 h 1696"/>
                <a:gd name="T38" fmla="*/ 747 w 2123"/>
                <a:gd name="T39" fmla="*/ 218 h 1696"/>
                <a:gd name="T40" fmla="*/ 807 w 2123"/>
                <a:gd name="T41" fmla="*/ 192 h 1696"/>
                <a:gd name="T42" fmla="*/ 1124 w 2123"/>
                <a:gd name="T43" fmla="*/ 0 h 1696"/>
                <a:gd name="T44" fmla="*/ 1070 w 2123"/>
                <a:gd name="T45" fmla="*/ 25 h 1696"/>
                <a:gd name="T46" fmla="*/ 995 w 2123"/>
                <a:gd name="T47" fmla="*/ 71 h 1696"/>
                <a:gd name="T48" fmla="*/ 843 w 2123"/>
                <a:gd name="T49" fmla="*/ 162 h 1696"/>
                <a:gd name="T50" fmla="*/ 661 w 2123"/>
                <a:gd name="T51" fmla="*/ 238 h 1696"/>
                <a:gd name="T52" fmla="*/ 625 w 2123"/>
                <a:gd name="T53" fmla="*/ 305 h 1696"/>
                <a:gd name="T54" fmla="*/ 299 w 2123"/>
                <a:gd name="T55" fmla="*/ 497 h 1696"/>
                <a:gd name="T56" fmla="*/ 0 w 2123"/>
                <a:gd name="T57" fmla="*/ 614 h 1696"/>
                <a:gd name="T58" fmla="*/ 0 w 2123"/>
                <a:gd name="T59" fmla="*/ 619 h 1696"/>
                <a:gd name="T60" fmla="*/ 0 w 2123"/>
                <a:gd name="T61" fmla="*/ 649 h 1696"/>
                <a:gd name="T62" fmla="*/ 293 w 2123"/>
                <a:gd name="T63" fmla="*/ 537 h 1696"/>
                <a:gd name="T64" fmla="*/ 583 w 2123"/>
                <a:gd name="T65" fmla="*/ 365 h 1696"/>
                <a:gd name="T66" fmla="*/ 499 w 2123"/>
                <a:gd name="T67" fmla="*/ 568 h 1696"/>
                <a:gd name="T68" fmla="*/ 517 w 2123"/>
                <a:gd name="T69" fmla="*/ 842 h 1696"/>
                <a:gd name="T70" fmla="*/ 454 w 2123"/>
                <a:gd name="T71" fmla="*/ 988 h 1696"/>
                <a:gd name="T72" fmla="*/ 323 w 2123"/>
                <a:gd name="T73" fmla="*/ 1252 h 1696"/>
                <a:gd name="T74" fmla="*/ 317 w 2123"/>
                <a:gd name="T75" fmla="*/ 1435 h 1696"/>
                <a:gd name="T76" fmla="*/ 323 w 2123"/>
                <a:gd name="T77" fmla="*/ 1435 h 1696"/>
                <a:gd name="T78" fmla="*/ 341 w 2123"/>
                <a:gd name="T79" fmla="*/ 1313 h 1696"/>
                <a:gd name="T80" fmla="*/ 571 w 2123"/>
                <a:gd name="T81" fmla="*/ 882 h 1696"/>
                <a:gd name="T82" fmla="*/ 571 w 2123"/>
                <a:gd name="T83" fmla="*/ 882 h 169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>
                <a:gd name="T0" fmla="*/ 3338 w 3668"/>
                <a:gd name="T1" fmla="*/ 288 h 943"/>
                <a:gd name="T2" fmla="*/ 3194 w 3668"/>
                <a:gd name="T3" fmla="*/ 258 h 943"/>
                <a:gd name="T4" fmla="*/ 2816 w 3668"/>
                <a:gd name="T5" fmla="*/ 234 h 943"/>
                <a:gd name="T6" fmla="*/ 2330 w 3668"/>
                <a:gd name="T7" fmla="*/ 306 h 943"/>
                <a:gd name="T8" fmla="*/ 2372 w 3668"/>
                <a:gd name="T9" fmla="*/ 258 h 943"/>
                <a:gd name="T10" fmla="*/ 2624 w 3668"/>
                <a:gd name="T11" fmla="*/ 132 h 943"/>
                <a:gd name="T12" fmla="*/ 2707 w 3668"/>
                <a:gd name="T13" fmla="*/ 24 h 943"/>
                <a:gd name="T14" fmla="*/ 2642 w 3668"/>
                <a:gd name="T15" fmla="*/ 12 h 943"/>
                <a:gd name="T16" fmla="*/ 2515 w 3668"/>
                <a:gd name="T17" fmla="*/ 54 h 943"/>
                <a:gd name="T18" fmla="*/ 2324 w 3668"/>
                <a:gd name="T19" fmla="*/ 66 h 943"/>
                <a:gd name="T20" fmla="*/ 2101 w 3668"/>
                <a:gd name="T21" fmla="*/ 90 h 943"/>
                <a:gd name="T22" fmla="*/ 1855 w 3668"/>
                <a:gd name="T23" fmla="*/ 228 h 943"/>
                <a:gd name="T24" fmla="*/ 1591 w 3668"/>
                <a:gd name="T25" fmla="*/ 337 h 943"/>
                <a:gd name="T26" fmla="*/ 1459 w 3668"/>
                <a:gd name="T27" fmla="*/ 379 h 943"/>
                <a:gd name="T28" fmla="*/ 1417 w 3668"/>
                <a:gd name="T29" fmla="*/ 361 h 943"/>
                <a:gd name="T30" fmla="*/ 1363 w 3668"/>
                <a:gd name="T31" fmla="*/ 331 h 943"/>
                <a:gd name="T32" fmla="*/ 1344 w 3668"/>
                <a:gd name="T33" fmla="*/ 312 h 943"/>
                <a:gd name="T34" fmla="*/ 1290 w 3668"/>
                <a:gd name="T35" fmla="*/ 288 h 943"/>
                <a:gd name="T36" fmla="*/ 1230 w 3668"/>
                <a:gd name="T37" fmla="*/ 252 h 943"/>
                <a:gd name="T38" fmla="*/ 1119 w 3668"/>
                <a:gd name="T39" fmla="*/ 227 h 943"/>
                <a:gd name="T40" fmla="*/ 1320 w 3668"/>
                <a:gd name="T41" fmla="*/ 438 h 943"/>
                <a:gd name="T42" fmla="*/ 960 w 3668"/>
                <a:gd name="T43" fmla="*/ 558 h 943"/>
                <a:gd name="T44" fmla="*/ 474 w 3668"/>
                <a:gd name="T45" fmla="*/ 630 h 943"/>
                <a:gd name="T46" fmla="*/ 132 w 3668"/>
                <a:gd name="T47" fmla="*/ 781 h 943"/>
                <a:gd name="T48" fmla="*/ 234 w 3668"/>
                <a:gd name="T49" fmla="*/ 847 h 943"/>
                <a:gd name="T50" fmla="*/ 925 w 3668"/>
                <a:gd name="T51" fmla="*/ 739 h 943"/>
                <a:gd name="T52" fmla="*/ 637 w 3668"/>
                <a:gd name="T53" fmla="*/ 925 h 943"/>
                <a:gd name="T54" fmla="*/ 1405 w 3668"/>
                <a:gd name="T55" fmla="*/ 943 h 943"/>
                <a:gd name="T56" fmla="*/ 1447 w 3668"/>
                <a:gd name="T57" fmla="*/ 943 h 943"/>
                <a:gd name="T58" fmla="*/ 2888 w 3668"/>
                <a:gd name="T59" fmla="*/ 859 h 943"/>
                <a:gd name="T60" fmla="*/ 2582 w 3668"/>
                <a:gd name="T61" fmla="*/ 708 h 943"/>
                <a:gd name="T62" fmla="*/ 2299 w 3668"/>
                <a:gd name="T63" fmla="*/ 606 h 943"/>
                <a:gd name="T64" fmla="*/ 2606 w 3668"/>
                <a:gd name="T65" fmla="*/ 588 h 943"/>
                <a:gd name="T66" fmla="*/ 3001 w 3668"/>
                <a:gd name="T67" fmla="*/ 582 h 943"/>
                <a:gd name="T68" fmla="*/ 3452 w 3668"/>
                <a:gd name="T69" fmla="*/ 438 h 943"/>
                <a:gd name="T70" fmla="*/ 3668 w 3668"/>
                <a:gd name="T71" fmla="*/ 312 h 943"/>
                <a:gd name="T72" fmla="*/ 3482 w 3668"/>
                <a:gd name="T73" fmla="*/ 300 h 94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>
                <a:gd name="T0" fmla="*/ 326 w 969"/>
                <a:gd name="T1" fmla="*/ 1195 h 1192"/>
                <a:gd name="T2" fmla="*/ 496 w 969"/>
                <a:gd name="T3" fmla="*/ 1201 h 1192"/>
                <a:gd name="T4" fmla="*/ 586 w 969"/>
                <a:gd name="T5" fmla="*/ 1159 h 1192"/>
                <a:gd name="T6" fmla="*/ 822 w 969"/>
                <a:gd name="T7" fmla="*/ 1094 h 1192"/>
                <a:gd name="T8" fmla="*/ 945 w 969"/>
                <a:gd name="T9" fmla="*/ 1064 h 1192"/>
                <a:gd name="T10" fmla="*/ 768 w 969"/>
                <a:gd name="T11" fmla="*/ 995 h 1192"/>
                <a:gd name="T12" fmla="*/ 562 w 969"/>
                <a:gd name="T13" fmla="*/ 959 h 1192"/>
                <a:gd name="T14" fmla="*/ 200 w 969"/>
                <a:gd name="T15" fmla="*/ 977 h 1192"/>
                <a:gd name="T16" fmla="*/ 302 w 969"/>
                <a:gd name="T17" fmla="*/ 899 h 1192"/>
                <a:gd name="T18" fmla="*/ 502 w 969"/>
                <a:gd name="T19" fmla="*/ 809 h 1192"/>
                <a:gd name="T20" fmla="*/ 703 w 969"/>
                <a:gd name="T21" fmla="*/ 677 h 1192"/>
                <a:gd name="T22" fmla="*/ 709 w 969"/>
                <a:gd name="T23" fmla="*/ 677 h 1192"/>
                <a:gd name="T24" fmla="*/ 721 w 969"/>
                <a:gd name="T25" fmla="*/ 671 h 1192"/>
                <a:gd name="T26" fmla="*/ 762 w 969"/>
                <a:gd name="T27" fmla="*/ 653 h 1192"/>
                <a:gd name="T28" fmla="*/ 786 w 969"/>
                <a:gd name="T29" fmla="*/ 647 h 1192"/>
                <a:gd name="T30" fmla="*/ 798 w 969"/>
                <a:gd name="T31" fmla="*/ 635 h 1192"/>
                <a:gd name="T32" fmla="*/ 804 w 969"/>
                <a:gd name="T33" fmla="*/ 623 h 1192"/>
                <a:gd name="T34" fmla="*/ 798 w 969"/>
                <a:gd name="T35" fmla="*/ 617 h 1192"/>
                <a:gd name="T36" fmla="*/ 792 w 969"/>
                <a:gd name="T37" fmla="*/ 605 h 1192"/>
                <a:gd name="T38" fmla="*/ 792 w 969"/>
                <a:gd name="T39" fmla="*/ 578 h 1192"/>
                <a:gd name="T40" fmla="*/ 804 w 969"/>
                <a:gd name="T41" fmla="*/ 548 h 1192"/>
                <a:gd name="T42" fmla="*/ 816 w 969"/>
                <a:gd name="T43" fmla="*/ 518 h 1192"/>
                <a:gd name="T44" fmla="*/ 834 w 969"/>
                <a:gd name="T45" fmla="*/ 488 h 1192"/>
                <a:gd name="T46" fmla="*/ 846 w 969"/>
                <a:gd name="T47" fmla="*/ 458 h 1192"/>
                <a:gd name="T48" fmla="*/ 853 w 969"/>
                <a:gd name="T49" fmla="*/ 440 h 1192"/>
                <a:gd name="T50" fmla="*/ 861 w 969"/>
                <a:gd name="T51" fmla="*/ 434 h 1192"/>
                <a:gd name="T52" fmla="*/ 861 w 969"/>
                <a:gd name="T53" fmla="*/ 350 h 1192"/>
                <a:gd name="T54" fmla="*/ 861 w 969"/>
                <a:gd name="T55" fmla="*/ 344 h 1192"/>
                <a:gd name="T56" fmla="*/ 867 w 969"/>
                <a:gd name="T57" fmla="*/ 338 h 1192"/>
                <a:gd name="T58" fmla="*/ 885 w 969"/>
                <a:gd name="T59" fmla="*/ 308 h 1192"/>
                <a:gd name="T60" fmla="*/ 897 w 969"/>
                <a:gd name="T61" fmla="*/ 272 h 1192"/>
                <a:gd name="T62" fmla="*/ 909 w 969"/>
                <a:gd name="T63" fmla="*/ 242 h 1192"/>
                <a:gd name="T64" fmla="*/ 915 w 969"/>
                <a:gd name="T65" fmla="*/ 230 h 1192"/>
                <a:gd name="T66" fmla="*/ 921 w 969"/>
                <a:gd name="T67" fmla="*/ 218 h 1192"/>
                <a:gd name="T68" fmla="*/ 939 w 969"/>
                <a:gd name="T69" fmla="*/ 173 h 1192"/>
                <a:gd name="T70" fmla="*/ 957 w 969"/>
                <a:gd name="T71" fmla="*/ 137 h 1192"/>
                <a:gd name="T72" fmla="*/ 963 w 969"/>
                <a:gd name="T73" fmla="*/ 125 h 1192"/>
                <a:gd name="T74" fmla="*/ 963 w 969"/>
                <a:gd name="T75" fmla="*/ 119 h 1192"/>
                <a:gd name="T76" fmla="*/ 981 w 969"/>
                <a:gd name="T77" fmla="*/ 0 h 1192"/>
                <a:gd name="T78" fmla="*/ 957 w 969"/>
                <a:gd name="T79" fmla="*/ 47 h 1192"/>
                <a:gd name="T80" fmla="*/ 792 w 969"/>
                <a:gd name="T81" fmla="*/ 113 h 1192"/>
                <a:gd name="T82" fmla="*/ 715 w 969"/>
                <a:gd name="T83" fmla="*/ 161 h 1192"/>
                <a:gd name="T84" fmla="*/ 466 w 969"/>
                <a:gd name="T85" fmla="*/ 236 h 1192"/>
                <a:gd name="T86" fmla="*/ 284 w 969"/>
                <a:gd name="T87" fmla="*/ 290 h 1192"/>
                <a:gd name="T88" fmla="*/ 176 w 969"/>
                <a:gd name="T89" fmla="*/ 296 h 1192"/>
                <a:gd name="T90" fmla="*/ 12 w 969"/>
                <a:gd name="T91" fmla="*/ 488 h 1192"/>
                <a:gd name="T92" fmla="*/ 0 w 969"/>
                <a:gd name="T93" fmla="*/ 512 h 1192"/>
                <a:gd name="T94" fmla="*/ 0 w 969"/>
                <a:gd name="T95" fmla="*/ 1195 h 1192"/>
                <a:gd name="T96" fmla="*/ 96 w 969"/>
                <a:gd name="T97" fmla="*/ 1189 h 1192"/>
                <a:gd name="T98" fmla="*/ 326 w 969"/>
                <a:gd name="T99" fmla="*/ 1195 h 1192"/>
                <a:gd name="T100" fmla="*/ 326 w 969"/>
                <a:gd name="T101" fmla="*/ 1195 h 11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>
                <a:gd name="T0" fmla="*/ 859 w 2570"/>
                <a:gd name="T1" fmla="*/ 612 h 2266"/>
                <a:gd name="T2" fmla="*/ 1087 w 2570"/>
                <a:gd name="T3" fmla="*/ 853 h 2266"/>
                <a:gd name="T4" fmla="*/ 961 w 2570"/>
                <a:gd name="T5" fmla="*/ 913 h 2266"/>
                <a:gd name="T6" fmla="*/ 786 w 2570"/>
                <a:gd name="T7" fmla="*/ 883 h 2266"/>
                <a:gd name="T8" fmla="*/ 450 w 2570"/>
                <a:gd name="T9" fmla="*/ 931 h 2266"/>
                <a:gd name="T10" fmla="*/ 150 w 2570"/>
                <a:gd name="T11" fmla="*/ 1075 h 2266"/>
                <a:gd name="T12" fmla="*/ 78 w 2570"/>
                <a:gd name="T13" fmla="*/ 1165 h 2266"/>
                <a:gd name="T14" fmla="*/ 361 w 2570"/>
                <a:gd name="T15" fmla="*/ 1256 h 2266"/>
                <a:gd name="T16" fmla="*/ 444 w 2570"/>
                <a:gd name="T17" fmla="*/ 1316 h 2266"/>
                <a:gd name="T18" fmla="*/ 697 w 2570"/>
                <a:gd name="T19" fmla="*/ 1400 h 2266"/>
                <a:gd name="T20" fmla="*/ 1026 w 2570"/>
                <a:gd name="T21" fmla="*/ 1346 h 2266"/>
                <a:gd name="T22" fmla="*/ 991 w 2570"/>
                <a:gd name="T23" fmla="*/ 1412 h 2266"/>
                <a:gd name="T24" fmla="*/ 804 w 2570"/>
                <a:gd name="T25" fmla="*/ 1574 h 2266"/>
                <a:gd name="T26" fmla="*/ 726 w 2570"/>
                <a:gd name="T27" fmla="*/ 1718 h 2266"/>
                <a:gd name="T28" fmla="*/ 768 w 2570"/>
                <a:gd name="T29" fmla="*/ 1742 h 2266"/>
                <a:gd name="T30" fmla="*/ 865 w 2570"/>
                <a:gd name="T31" fmla="*/ 1693 h 2266"/>
                <a:gd name="T32" fmla="*/ 991 w 2570"/>
                <a:gd name="T33" fmla="*/ 1699 h 2266"/>
                <a:gd name="T34" fmla="*/ 1135 w 2570"/>
                <a:gd name="T35" fmla="*/ 1627 h 2266"/>
                <a:gd name="T36" fmla="*/ 1183 w 2570"/>
                <a:gd name="T37" fmla="*/ 1669 h 2266"/>
                <a:gd name="T38" fmla="*/ 1399 w 2570"/>
                <a:gd name="T39" fmla="*/ 1436 h 2266"/>
                <a:gd name="T40" fmla="*/ 1615 w 2570"/>
                <a:gd name="T41" fmla="*/ 1334 h 2266"/>
                <a:gd name="T42" fmla="*/ 1645 w 2570"/>
                <a:gd name="T43" fmla="*/ 1370 h 2266"/>
                <a:gd name="T44" fmla="*/ 1681 w 2570"/>
                <a:gd name="T45" fmla="*/ 1430 h 2266"/>
                <a:gd name="T46" fmla="*/ 1699 w 2570"/>
                <a:gd name="T47" fmla="*/ 1466 h 2266"/>
                <a:gd name="T48" fmla="*/ 1747 w 2570"/>
                <a:gd name="T49" fmla="*/ 1550 h 2266"/>
                <a:gd name="T50" fmla="*/ 1772 w 2570"/>
                <a:gd name="T51" fmla="*/ 1586 h 2266"/>
                <a:gd name="T52" fmla="*/ 2124 w 2570"/>
                <a:gd name="T53" fmla="*/ 2248 h 2266"/>
                <a:gd name="T54" fmla="*/ 1693 w 2570"/>
                <a:gd name="T55" fmla="*/ 1322 h 2266"/>
                <a:gd name="T56" fmla="*/ 1861 w 2570"/>
                <a:gd name="T57" fmla="*/ 1165 h 2266"/>
                <a:gd name="T58" fmla="*/ 2173 w 2570"/>
                <a:gd name="T59" fmla="*/ 1099 h 2266"/>
                <a:gd name="T60" fmla="*/ 2390 w 2570"/>
                <a:gd name="T61" fmla="*/ 1009 h 2266"/>
                <a:gd name="T62" fmla="*/ 2570 w 2570"/>
                <a:gd name="T63" fmla="*/ 805 h 2266"/>
                <a:gd name="T64" fmla="*/ 2342 w 2570"/>
                <a:gd name="T65" fmla="*/ 781 h 2266"/>
                <a:gd name="T66" fmla="*/ 2114 w 2570"/>
                <a:gd name="T67" fmla="*/ 763 h 2266"/>
                <a:gd name="T68" fmla="*/ 2408 w 2570"/>
                <a:gd name="T69" fmla="*/ 433 h 2266"/>
                <a:gd name="T70" fmla="*/ 2426 w 2570"/>
                <a:gd name="T71" fmla="*/ 421 h 2266"/>
                <a:gd name="T72" fmla="*/ 2474 w 2570"/>
                <a:gd name="T73" fmla="*/ 379 h 2266"/>
                <a:gd name="T74" fmla="*/ 2492 w 2570"/>
                <a:gd name="T75" fmla="*/ 355 h 2266"/>
                <a:gd name="T76" fmla="*/ 2474 w 2570"/>
                <a:gd name="T77" fmla="*/ 337 h 2266"/>
                <a:gd name="T78" fmla="*/ 2474 w 2570"/>
                <a:gd name="T79" fmla="*/ 271 h 2266"/>
                <a:gd name="T80" fmla="*/ 2492 w 2570"/>
                <a:gd name="T81" fmla="*/ 192 h 2266"/>
                <a:gd name="T82" fmla="*/ 2504 w 2570"/>
                <a:gd name="T83" fmla="*/ 132 h 2266"/>
                <a:gd name="T84" fmla="*/ 2492 w 2570"/>
                <a:gd name="T85" fmla="*/ 36 h 2266"/>
                <a:gd name="T86" fmla="*/ 2492 w 2570"/>
                <a:gd name="T87" fmla="*/ 24 h 2266"/>
                <a:gd name="T88" fmla="*/ 2102 w 2570"/>
                <a:gd name="T89" fmla="*/ 0 h 2266"/>
                <a:gd name="T90" fmla="*/ 1909 w 2570"/>
                <a:gd name="T91" fmla="*/ 90 h 2266"/>
                <a:gd name="T92" fmla="*/ 1747 w 2570"/>
                <a:gd name="T93" fmla="*/ 535 h 2266"/>
                <a:gd name="T94" fmla="*/ 1711 w 2570"/>
                <a:gd name="T95" fmla="*/ 469 h 2266"/>
                <a:gd name="T96" fmla="*/ 1633 w 2570"/>
                <a:gd name="T97" fmla="*/ 144 h 2266"/>
                <a:gd name="T98" fmla="*/ 1579 w 2570"/>
                <a:gd name="T99" fmla="*/ 0 h 2266"/>
                <a:gd name="T100" fmla="*/ 738 w 2570"/>
                <a:gd name="T101" fmla="*/ 186 h 2266"/>
                <a:gd name="T102" fmla="*/ 756 w 2570"/>
                <a:gd name="T103" fmla="*/ 463 h 226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>
                <a:gd name="T0" fmla="*/ 1046 w 2176"/>
                <a:gd name="T1" fmla="*/ 773 h 1505"/>
                <a:gd name="T2" fmla="*/ 1205 w 2176"/>
                <a:gd name="T3" fmla="*/ 1241 h 1505"/>
                <a:gd name="T4" fmla="*/ 968 w 2176"/>
                <a:gd name="T5" fmla="*/ 1199 h 1505"/>
                <a:gd name="T6" fmla="*/ 732 w 2176"/>
                <a:gd name="T7" fmla="*/ 1133 h 1505"/>
                <a:gd name="T8" fmla="*/ 448 w 2176"/>
                <a:gd name="T9" fmla="*/ 1115 h 1505"/>
                <a:gd name="T10" fmla="*/ 0 w 2176"/>
                <a:gd name="T11" fmla="*/ 1085 h 1505"/>
                <a:gd name="T12" fmla="*/ 30 w 2176"/>
                <a:gd name="T13" fmla="*/ 1121 h 1505"/>
                <a:gd name="T14" fmla="*/ 502 w 2176"/>
                <a:gd name="T15" fmla="*/ 1139 h 1505"/>
                <a:gd name="T16" fmla="*/ 786 w 2176"/>
                <a:gd name="T17" fmla="*/ 1193 h 1505"/>
                <a:gd name="T18" fmla="*/ 1145 w 2176"/>
                <a:gd name="T19" fmla="*/ 1310 h 1505"/>
                <a:gd name="T20" fmla="*/ 1082 w 2176"/>
                <a:gd name="T21" fmla="*/ 1328 h 1505"/>
                <a:gd name="T22" fmla="*/ 720 w 2176"/>
                <a:gd name="T23" fmla="*/ 1514 h 1505"/>
                <a:gd name="T24" fmla="*/ 774 w 2176"/>
                <a:gd name="T25" fmla="*/ 1490 h 1505"/>
                <a:gd name="T26" fmla="*/ 873 w 2176"/>
                <a:gd name="T27" fmla="*/ 1448 h 1505"/>
                <a:gd name="T28" fmla="*/ 1034 w 2176"/>
                <a:gd name="T29" fmla="*/ 1364 h 1505"/>
                <a:gd name="T30" fmla="*/ 1229 w 2176"/>
                <a:gd name="T31" fmla="*/ 1304 h 1505"/>
                <a:gd name="T32" fmla="*/ 1282 w 2176"/>
                <a:gd name="T33" fmla="*/ 1229 h 1505"/>
                <a:gd name="T34" fmla="*/ 1653 w 2176"/>
                <a:gd name="T35" fmla="*/ 1049 h 1505"/>
                <a:gd name="T36" fmla="*/ 1955 w 2176"/>
                <a:gd name="T37" fmla="*/ 959 h 1505"/>
                <a:gd name="T38" fmla="*/ 2203 w 2176"/>
                <a:gd name="T39" fmla="*/ 827 h 1505"/>
                <a:gd name="T40" fmla="*/ 1985 w 2176"/>
                <a:gd name="T41" fmla="*/ 917 h 1505"/>
                <a:gd name="T42" fmla="*/ 1677 w 2176"/>
                <a:gd name="T43" fmla="*/ 995 h 1505"/>
                <a:gd name="T44" fmla="*/ 1357 w 2176"/>
                <a:gd name="T45" fmla="*/ 1157 h 1505"/>
                <a:gd name="T46" fmla="*/ 1519 w 2176"/>
                <a:gd name="T47" fmla="*/ 911 h 1505"/>
                <a:gd name="T48" fmla="*/ 1641 w 2176"/>
                <a:gd name="T49" fmla="*/ 548 h 1505"/>
                <a:gd name="T50" fmla="*/ 1761 w 2176"/>
                <a:gd name="T51" fmla="*/ 375 h 1505"/>
                <a:gd name="T52" fmla="*/ 2003 w 2176"/>
                <a:gd name="T53" fmla="*/ 60 h 1505"/>
                <a:gd name="T54" fmla="*/ 2027 w 2176"/>
                <a:gd name="T55" fmla="*/ 0 h 1505"/>
                <a:gd name="T56" fmla="*/ 1997 w 2176"/>
                <a:gd name="T57" fmla="*/ 0 h 1505"/>
                <a:gd name="T58" fmla="*/ 1617 w 2176"/>
                <a:gd name="T59" fmla="*/ 483 h 1505"/>
                <a:gd name="T60" fmla="*/ 1495 w 2176"/>
                <a:gd name="T61" fmla="*/ 893 h 1505"/>
                <a:gd name="T62" fmla="*/ 1270 w 2176"/>
                <a:gd name="T63" fmla="*/ 1181 h 1505"/>
                <a:gd name="T64" fmla="*/ 1145 w 2176"/>
                <a:gd name="T65" fmla="*/ 911 h 1505"/>
                <a:gd name="T66" fmla="*/ 1022 w 2176"/>
                <a:gd name="T67" fmla="*/ 543 h 1505"/>
                <a:gd name="T68" fmla="*/ 897 w 2176"/>
                <a:gd name="T69" fmla="*/ 222 h 1505"/>
                <a:gd name="T70" fmla="*/ 798 w 2176"/>
                <a:gd name="T71" fmla="*/ 0 h 1505"/>
                <a:gd name="T72" fmla="*/ 762 w 2176"/>
                <a:gd name="T73" fmla="*/ 0 h 1505"/>
                <a:gd name="T74" fmla="*/ 915 w 2176"/>
                <a:gd name="T75" fmla="*/ 357 h 1505"/>
                <a:gd name="T76" fmla="*/ 1046 w 2176"/>
                <a:gd name="T77" fmla="*/ 773 h 1505"/>
                <a:gd name="T78" fmla="*/ 1046 w 2176"/>
                <a:gd name="T79" fmla="*/ 773 h 150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>
                <a:gd name="T0" fmla="*/ 164 w 813"/>
                <a:gd name="T1" fmla="*/ 567 h 804"/>
                <a:gd name="T2" fmla="*/ 332 w 813"/>
                <a:gd name="T3" fmla="*/ 441 h 804"/>
                <a:gd name="T4" fmla="*/ 652 w 813"/>
                <a:gd name="T5" fmla="*/ 219 h 804"/>
                <a:gd name="T6" fmla="*/ 822 w 813"/>
                <a:gd name="T7" fmla="*/ 0 h 804"/>
                <a:gd name="T8" fmla="*/ 684 w 813"/>
                <a:gd name="T9" fmla="*/ 150 h 804"/>
                <a:gd name="T10" fmla="*/ 147 w 813"/>
                <a:gd name="T11" fmla="*/ 507 h 804"/>
                <a:gd name="T12" fmla="*/ 0 w 813"/>
                <a:gd name="T13" fmla="*/ 738 h 804"/>
                <a:gd name="T14" fmla="*/ 0 w 813"/>
                <a:gd name="T15" fmla="*/ 810 h 804"/>
                <a:gd name="T16" fmla="*/ 164 w 813"/>
                <a:gd name="T17" fmla="*/ 567 h 804"/>
                <a:gd name="T18" fmla="*/ 164 w 813"/>
                <a:gd name="T19" fmla="*/ 567 h 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>
                <a:gd name="T0" fmla="*/ 466 w 759"/>
                <a:gd name="T1" fmla="*/ 66 h 107"/>
                <a:gd name="T2" fmla="*/ 768 w 759"/>
                <a:gd name="T3" fmla="*/ 0 h 107"/>
                <a:gd name="T4" fmla="*/ 502 w 759"/>
                <a:gd name="T5" fmla="*/ 36 h 107"/>
                <a:gd name="T6" fmla="*/ 141 w 759"/>
                <a:gd name="T7" fmla="*/ 48 h 107"/>
                <a:gd name="T8" fmla="*/ 0 w 759"/>
                <a:gd name="T9" fmla="*/ 78 h 107"/>
                <a:gd name="T10" fmla="*/ 0 w 759"/>
                <a:gd name="T11" fmla="*/ 107 h 107"/>
                <a:gd name="T12" fmla="*/ 96 w 759"/>
                <a:gd name="T13" fmla="*/ 89 h 107"/>
                <a:gd name="T14" fmla="*/ 466 w 759"/>
                <a:gd name="T15" fmla="*/ 66 h 107"/>
                <a:gd name="T16" fmla="*/ 466 w 759"/>
                <a:gd name="T17" fmla="*/ 66 h 1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>
                <a:gd name="T0" fmla="*/ 1405 w 3169"/>
                <a:gd name="T1" fmla="*/ 242 h 743"/>
                <a:gd name="T2" fmla="*/ 1755 w 3169"/>
                <a:gd name="T3" fmla="*/ 236 h 743"/>
                <a:gd name="T4" fmla="*/ 2114 w 3169"/>
                <a:gd name="T5" fmla="*/ 254 h 743"/>
                <a:gd name="T6" fmla="*/ 2535 w 3169"/>
                <a:gd name="T7" fmla="*/ 236 h 743"/>
                <a:gd name="T8" fmla="*/ 3208 w 3169"/>
                <a:gd name="T9" fmla="*/ 207 h 743"/>
                <a:gd name="T10" fmla="*/ 3154 w 3169"/>
                <a:gd name="T11" fmla="*/ 189 h 743"/>
                <a:gd name="T12" fmla="*/ 2452 w 3169"/>
                <a:gd name="T13" fmla="*/ 224 h 743"/>
                <a:gd name="T14" fmla="*/ 2027 w 3169"/>
                <a:gd name="T15" fmla="*/ 224 h 743"/>
                <a:gd name="T16" fmla="*/ 1477 w 3169"/>
                <a:gd name="T17" fmla="*/ 189 h 743"/>
                <a:gd name="T18" fmla="*/ 1561 w 3169"/>
                <a:gd name="T19" fmla="*/ 168 h 743"/>
                <a:gd name="T20" fmla="*/ 2063 w 3169"/>
                <a:gd name="T21" fmla="*/ 0 h 743"/>
                <a:gd name="T22" fmla="*/ 1985 w 3169"/>
                <a:gd name="T23" fmla="*/ 24 h 743"/>
                <a:gd name="T24" fmla="*/ 1860 w 3169"/>
                <a:gd name="T25" fmla="*/ 66 h 743"/>
                <a:gd name="T26" fmla="*/ 1623 w 3169"/>
                <a:gd name="T27" fmla="*/ 138 h 743"/>
                <a:gd name="T28" fmla="*/ 1356 w 3169"/>
                <a:gd name="T29" fmla="*/ 201 h 743"/>
                <a:gd name="T30" fmla="*/ 1283 w 3169"/>
                <a:gd name="T31" fmla="*/ 254 h 743"/>
                <a:gd name="T32" fmla="*/ 774 w 3169"/>
                <a:gd name="T33" fmla="*/ 416 h 743"/>
                <a:gd name="T34" fmla="*/ 338 w 3169"/>
                <a:gd name="T35" fmla="*/ 506 h 743"/>
                <a:gd name="T36" fmla="*/ 0 w 3169"/>
                <a:gd name="T37" fmla="*/ 623 h 743"/>
                <a:gd name="T38" fmla="*/ 302 w 3169"/>
                <a:gd name="T39" fmla="*/ 542 h 743"/>
                <a:gd name="T40" fmla="*/ 744 w 3169"/>
                <a:gd name="T41" fmla="*/ 452 h 743"/>
                <a:gd name="T42" fmla="*/ 1193 w 3169"/>
                <a:gd name="T43" fmla="*/ 314 h 743"/>
                <a:gd name="T44" fmla="*/ 993 w 3169"/>
                <a:gd name="T45" fmla="*/ 494 h 743"/>
                <a:gd name="T46" fmla="*/ 879 w 3169"/>
                <a:gd name="T47" fmla="*/ 749 h 743"/>
                <a:gd name="T48" fmla="*/ 873 w 3169"/>
                <a:gd name="T49" fmla="*/ 749 h 743"/>
                <a:gd name="T50" fmla="*/ 945 w 3169"/>
                <a:gd name="T51" fmla="*/ 749 h 743"/>
                <a:gd name="T52" fmla="*/ 1034 w 3169"/>
                <a:gd name="T53" fmla="*/ 500 h 743"/>
                <a:gd name="T54" fmla="*/ 1312 w 3169"/>
                <a:gd name="T55" fmla="*/ 284 h 743"/>
                <a:gd name="T56" fmla="*/ 1549 w 3169"/>
                <a:gd name="T57" fmla="*/ 452 h 743"/>
                <a:gd name="T58" fmla="*/ 1791 w 3169"/>
                <a:gd name="T59" fmla="*/ 683 h 743"/>
                <a:gd name="T60" fmla="*/ 1878 w 3169"/>
                <a:gd name="T61" fmla="*/ 749 h 743"/>
                <a:gd name="T62" fmla="*/ 1943 w 3169"/>
                <a:gd name="T63" fmla="*/ 749 h 743"/>
                <a:gd name="T64" fmla="*/ 1713 w 3169"/>
                <a:gd name="T65" fmla="*/ 530 h 743"/>
                <a:gd name="T66" fmla="*/ 1405 w 3169"/>
                <a:gd name="T67" fmla="*/ 242 h 743"/>
                <a:gd name="T68" fmla="*/ 1405 w 3169"/>
                <a:gd name="T69" fmla="*/ 242 h 7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>
                <a:gd name="T0" fmla="*/ 871 w 3188"/>
                <a:gd name="T1" fmla="*/ 1423 h 2024"/>
                <a:gd name="T2" fmla="*/ 907 w 3188"/>
                <a:gd name="T3" fmla="*/ 1393 h 2024"/>
                <a:gd name="T4" fmla="*/ 991 w 3188"/>
                <a:gd name="T5" fmla="*/ 1320 h 2024"/>
                <a:gd name="T6" fmla="*/ 1033 w 3188"/>
                <a:gd name="T7" fmla="*/ 1297 h 2024"/>
                <a:gd name="T8" fmla="*/ 1086 w 3188"/>
                <a:gd name="T9" fmla="*/ 1249 h 2024"/>
                <a:gd name="T10" fmla="*/ 1123 w 3188"/>
                <a:gd name="T11" fmla="*/ 1219 h 2024"/>
                <a:gd name="T12" fmla="*/ 1057 w 3188"/>
                <a:gd name="T13" fmla="*/ 1153 h 2024"/>
                <a:gd name="T14" fmla="*/ 877 w 3188"/>
                <a:gd name="T15" fmla="*/ 1021 h 2024"/>
                <a:gd name="T16" fmla="*/ 655 w 3188"/>
                <a:gd name="T17" fmla="*/ 907 h 2024"/>
                <a:gd name="T18" fmla="*/ 655 w 3188"/>
                <a:gd name="T19" fmla="*/ 846 h 2024"/>
                <a:gd name="T20" fmla="*/ 643 w 3188"/>
                <a:gd name="T21" fmla="*/ 708 h 2024"/>
                <a:gd name="T22" fmla="*/ 552 w 3188"/>
                <a:gd name="T23" fmla="*/ 642 h 2024"/>
                <a:gd name="T24" fmla="*/ 510 w 3188"/>
                <a:gd name="T25" fmla="*/ 570 h 2024"/>
                <a:gd name="T26" fmla="*/ 637 w 3188"/>
                <a:gd name="T27" fmla="*/ 564 h 2024"/>
                <a:gd name="T28" fmla="*/ 763 w 3188"/>
                <a:gd name="T29" fmla="*/ 570 h 2024"/>
                <a:gd name="T30" fmla="*/ 1091 w 3188"/>
                <a:gd name="T31" fmla="*/ 850 h 2024"/>
                <a:gd name="T32" fmla="*/ 1009 w 3188"/>
                <a:gd name="T33" fmla="*/ 566 h 2024"/>
                <a:gd name="T34" fmla="*/ 1054 w 3188"/>
                <a:gd name="T35" fmla="*/ 265 h 2024"/>
                <a:gd name="T36" fmla="*/ 1249 w 3188"/>
                <a:gd name="T37" fmla="*/ 0 h 2024"/>
                <a:gd name="T38" fmla="*/ 1466 w 3188"/>
                <a:gd name="T39" fmla="*/ 292 h 2024"/>
                <a:gd name="T40" fmla="*/ 1475 w 3188"/>
                <a:gd name="T41" fmla="*/ 548 h 2024"/>
                <a:gd name="T42" fmla="*/ 1567 w 3188"/>
                <a:gd name="T43" fmla="*/ 630 h 2024"/>
                <a:gd name="T44" fmla="*/ 1795 w 3188"/>
                <a:gd name="T45" fmla="*/ 365 h 2024"/>
                <a:gd name="T46" fmla="*/ 2245 w 3188"/>
                <a:gd name="T47" fmla="*/ 150 h 2024"/>
                <a:gd name="T48" fmla="*/ 2618 w 3188"/>
                <a:gd name="T49" fmla="*/ 180 h 2024"/>
                <a:gd name="T50" fmla="*/ 3050 w 3188"/>
                <a:gd name="T51" fmla="*/ 150 h 2024"/>
                <a:gd name="T52" fmla="*/ 3140 w 3188"/>
                <a:gd name="T53" fmla="*/ 210 h 2024"/>
                <a:gd name="T54" fmla="*/ 2990 w 3188"/>
                <a:gd name="T55" fmla="*/ 210 h 2024"/>
                <a:gd name="T56" fmla="*/ 2834 w 3188"/>
                <a:gd name="T57" fmla="*/ 377 h 2024"/>
                <a:gd name="T58" fmla="*/ 2702 w 3188"/>
                <a:gd name="T59" fmla="*/ 648 h 2024"/>
                <a:gd name="T60" fmla="*/ 2582 w 3188"/>
                <a:gd name="T61" fmla="*/ 828 h 2024"/>
                <a:gd name="T62" fmla="*/ 2234 w 3188"/>
                <a:gd name="T63" fmla="*/ 1009 h 2024"/>
                <a:gd name="T64" fmla="*/ 1963 w 3188"/>
                <a:gd name="T65" fmla="*/ 1075 h 2024"/>
                <a:gd name="T66" fmla="*/ 2257 w 3188"/>
                <a:gd name="T67" fmla="*/ 1111 h 2024"/>
                <a:gd name="T68" fmla="*/ 2600 w 3188"/>
                <a:gd name="T69" fmla="*/ 1207 h 2024"/>
                <a:gd name="T70" fmla="*/ 2894 w 3188"/>
                <a:gd name="T71" fmla="*/ 1441 h 2024"/>
                <a:gd name="T72" fmla="*/ 3122 w 3188"/>
                <a:gd name="T73" fmla="*/ 1555 h 2024"/>
                <a:gd name="T74" fmla="*/ 3032 w 3188"/>
                <a:gd name="T75" fmla="*/ 1585 h 2024"/>
                <a:gd name="T76" fmla="*/ 3008 w 3188"/>
                <a:gd name="T77" fmla="*/ 1591 h 2024"/>
                <a:gd name="T78" fmla="*/ 2960 w 3188"/>
                <a:gd name="T79" fmla="*/ 1597 h 2024"/>
                <a:gd name="T80" fmla="*/ 2882 w 3188"/>
                <a:gd name="T81" fmla="*/ 1609 h 2024"/>
                <a:gd name="T82" fmla="*/ 2846 w 3188"/>
                <a:gd name="T83" fmla="*/ 1609 h 2024"/>
                <a:gd name="T84" fmla="*/ 2774 w 3188"/>
                <a:gd name="T85" fmla="*/ 1615 h 2024"/>
                <a:gd name="T86" fmla="*/ 2726 w 3188"/>
                <a:gd name="T87" fmla="*/ 1621 h 2024"/>
                <a:gd name="T88" fmla="*/ 2708 w 3188"/>
                <a:gd name="T89" fmla="*/ 1621 h 2024"/>
                <a:gd name="T90" fmla="*/ 2594 w 3188"/>
                <a:gd name="T91" fmla="*/ 1657 h 2024"/>
                <a:gd name="T92" fmla="*/ 2533 w 3188"/>
                <a:gd name="T93" fmla="*/ 1663 h 2024"/>
                <a:gd name="T94" fmla="*/ 2444 w 3188"/>
                <a:gd name="T95" fmla="*/ 1675 h 2024"/>
                <a:gd name="T96" fmla="*/ 2378 w 3188"/>
                <a:gd name="T97" fmla="*/ 1687 h 2024"/>
                <a:gd name="T98" fmla="*/ 2360 w 3188"/>
                <a:gd name="T99" fmla="*/ 1705 h 2024"/>
                <a:gd name="T100" fmla="*/ 2305 w 3188"/>
                <a:gd name="T101" fmla="*/ 1687 h 2024"/>
                <a:gd name="T102" fmla="*/ 2263 w 3188"/>
                <a:gd name="T103" fmla="*/ 1663 h 2024"/>
                <a:gd name="T104" fmla="*/ 2017 w 3188"/>
                <a:gd name="T105" fmla="*/ 1585 h 2024"/>
                <a:gd name="T106" fmla="*/ 1711 w 3188"/>
                <a:gd name="T107" fmla="*/ 1453 h 2024"/>
                <a:gd name="T108" fmla="*/ 1880 w 3188"/>
                <a:gd name="T109" fmla="*/ 1844 h 2024"/>
                <a:gd name="T110" fmla="*/ 1771 w 3188"/>
                <a:gd name="T111" fmla="*/ 1922 h 2024"/>
                <a:gd name="T112" fmla="*/ 1531 w 3188"/>
                <a:gd name="T113" fmla="*/ 1753 h 2024"/>
                <a:gd name="T114" fmla="*/ 1411 w 3188"/>
                <a:gd name="T115" fmla="*/ 1477 h 2024"/>
                <a:gd name="T116" fmla="*/ 1219 w 3188"/>
                <a:gd name="T117" fmla="*/ 1291 h 2024"/>
                <a:gd name="T118" fmla="*/ 127 w 3188"/>
                <a:gd name="T119" fmla="*/ 2006 h 2024"/>
                <a:gd name="T120" fmla="*/ 865 w 3188"/>
                <a:gd name="T121" fmla="*/ 1429 h 202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>
                <a:gd name="T0" fmla="*/ 318 w 2144"/>
                <a:gd name="T1" fmla="*/ 1078 h 1787"/>
                <a:gd name="T2" fmla="*/ 217 w 2144"/>
                <a:gd name="T3" fmla="*/ 928 h 1787"/>
                <a:gd name="T4" fmla="*/ 102 w 2144"/>
                <a:gd name="T5" fmla="*/ 808 h 1787"/>
                <a:gd name="T6" fmla="*/ 36 w 2144"/>
                <a:gd name="T7" fmla="*/ 742 h 1787"/>
                <a:gd name="T8" fmla="*/ 0 w 2144"/>
                <a:gd name="T9" fmla="*/ 700 h 1787"/>
                <a:gd name="T10" fmla="*/ 270 w 2144"/>
                <a:gd name="T11" fmla="*/ 958 h 1787"/>
                <a:gd name="T12" fmla="*/ 294 w 2144"/>
                <a:gd name="T13" fmla="*/ 1006 h 1787"/>
                <a:gd name="T14" fmla="*/ 367 w 2144"/>
                <a:gd name="T15" fmla="*/ 670 h 1787"/>
                <a:gd name="T16" fmla="*/ 379 w 2144"/>
                <a:gd name="T17" fmla="*/ 411 h 1787"/>
                <a:gd name="T18" fmla="*/ 347 w 2144"/>
                <a:gd name="T19" fmla="*/ 118 h 1787"/>
                <a:gd name="T20" fmla="*/ 393 w 2144"/>
                <a:gd name="T21" fmla="*/ 0 h 1787"/>
                <a:gd name="T22" fmla="*/ 397 w 2144"/>
                <a:gd name="T23" fmla="*/ 357 h 1787"/>
                <a:gd name="T24" fmla="*/ 421 w 2144"/>
                <a:gd name="T25" fmla="*/ 609 h 1787"/>
                <a:gd name="T26" fmla="*/ 385 w 2144"/>
                <a:gd name="T27" fmla="*/ 826 h 1787"/>
                <a:gd name="T28" fmla="*/ 385 w 2144"/>
                <a:gd name="T29" fmla="*/ 1036 h 1787"/>
                <a:gd name="T30" fmla="*/ 877 w 2144"/>
                <a:gd name="T31" fmla="*/ 784 h 1787"/>
                <a:gd name="T32" fmla="*/ 1309 w 2144"/>
                <a:gd name="T33" fmla="*/ 555 h 1787"/>
                <a:gd name="T34" fmla="*/ 1802 w 2144"/>
                <a:gd name="T35" fmla="*/ 249 h 1787"/>
                <a:gd name="T36" fmla="*/ 2096 w 2144"/>
                <a:gd name="T37" fmla="*/ 69 h 1787"/>
                <a:gd name="T38" fmla="*/ 1814 w 2144"/>
                <a:gd name="T39" fmla="*/ 279 h 1787"/>
                <a:gd name="T40" fmla="*/ 1453 w 2144"/>
                <a:gd name="T41" fmla="*/ 501 h 1787"/>
                <a:gd name="T42" fmla="*/ 1123 w 2144"/>
                <a:gd name="T43" fmla="*/ 700 h 1787"/>
                <a:gd name="T44" fmla="*/ 739 w 2144"/>
                <a:gd name="T45" fmla="*/ 898 h 1787"/>
                <a:gd name="T46" fmla="*/ 463 w 2144"/>
                <a:gd name="T47" fmla="*/ 1084 h 1787"/>
                <a:gd name="T48" fmla="*/ 817 w 2144"/>
                <a:gd name="T49" fmla="*/ 1193 h 1787"/>
                <a:gd name="T50" fmla="*/ 1285 w 2144"/>
                <a:gd name="T51" fmla="*/ 1187 h 1787"/>
                <a:gd name="T52" fmla="*/ 1916 w 2144"/>
                <a:gd name="T53" fmla="*/ 1396 h 1787"/>
                <a:gd name="T54" fmla="*/ 2144 w 2144"/>
                <a:gd name="T55" fmla="*/ 1420 h 1787"/>
                <a:gd name="T56" fmla="*/ 1814 w 2144"/>
                <a:gd name="T57" fmla="*/ 1408 h 1787"/>
                <a:gd name="T58" fmla="*/ 1435 w 2144"/>
                <a:gd name="T59" fmla="*/ 1288 h 1787"/>
                <a:gd name="T60" fmla="*/ 1219 w 2144"/>
                <a:gd name="T61" fmla="*/ 1229 h 1787"/>
                <a:gd name="T62" fmla="*/ 799 w 2144"/>
                <a:gd name="T63" fmla="*/ 1223 h 1787"/>
                <a:gd name="T64" fmla="*/ 505 w 2144"/>
                <a:gd name="T65" fmla="*/ 1145 h 1787"/>
                <a:gd name="T66" fmla="*/ 733 w 2144"/>
                <a:gd name="T67" fmla="*/ 1378 h 1787"/>
                <a:gd name="T68" fmla="*/ 877 w 2144"/>
                <a:gd name="T69" fmla="*/ 1619 h 1787"/>
                <a:gd name="T70" fmla="*/ 1009 w 2144"/>
                <a:gd name="T71" fmla="*/ 1787 h 1787"/>
                <a:gd name="T72" fmla="*/ 817 w 2144"/>
                <a:gd name="T73" fmla="*/ 1607 h 1787"/>
                <a:gd name="T74" fmla="*/ 673 w 2144"/>
                <a:gd name="T75" fmla="*/ 1372 h 1787"/>
                <a:gd name="T76" fmla="*/ 415 w 2144"/>
                <a:gd name="T77" fmla="*/ 1109 h 1787"/>
                <a:gd name="T78" fmla="*/ 318 w 2144"/>
                <a:gd name="T79" fmla="*/ 1078 h 1787"/>
                <a:gd name="T80" fmla="*/ 318 w 2144"/>
                <a:gd name="T81" fmla="*/ 1078 h 178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>
                <a:gd name="T0" fmla="*/ 1814 w 2828"/>
                <a:gd name="T1" fmla="*/ 606 h 2366"/>
                <a:gd name="T2" fmla="*/ 1615 w 2828"/>
                <a:gd name="T3" fmla="*/ 252 h 2366"/>
                <a:gd name="T4" fmla="*/ 1345 w 2828"/>
                <a:gd name="T5" fmla="*/ 132 h 2366"/>
                <a:gd name="T6" fmla="*/ 1381 w 2828"/>
                <a:gd name="T7" fmla="*/ 492 h 2366"/>
                <a:gd name="T8" fmla="*/ 955 w 2828"/>
                <a:gd name="T9" fmla="*/ 221 h 2366"/>
                <a:gd name="T10" fmla="*/ 877 w 2828"/>
                <a:gd name="T11" fmla="*/ 161 h 2366"/>
                <a:gd name="T12" fmla="*/ 841 w 2828"/>
                <a:gd name="T13" fmla="*/ 167 h 2366"/>
                <a:gd name="T14" fmla="*/ 720 w 2828"/>
                <a:gd name="T15" fmla="*/ 161 h 2366"/>
                <a:gd name="T16" fmla="*/ 613 w 2828"/>
                <a:gd name="T17" fmla="*/ 144 h 2366"/>
                <a:gd name="T18" fmla="*/ 492 w 2828"/>
                <a:gd name="T19" fmla="*/ 161 h 2366"/>
                <a:gd name="T20" fmla="*/ 432 w 2828"/>
                <a:gd name="T21" fmla="*/ 150 h 2366"/>
                <a:gd name="T22" fmla="*/ 342 w 2828"/>
                <a:gd name="T23" fmla="*/ 138 h 2366"/>
                <a:gd name="T24" fmla="*/ 246 w 2828"/>
                <a:gd name="T25" fmla="*/ 126 h 2366"/>
                <a:gd name="T26" fmla="*/ 174 w 2828"/>
                <a:gd name="T27" fmla="*/ 114 h 2366"/>
                <a:gd name="T28" fmla="*/ 216 w 2828"/>
                <a:gd name="T29" fmla="*/ 240 h 2366"/>
                <a:gd name="T30" fmla="*/ 607 w 2828"/>
                <a:gd name="T31" fmla="*/ 588 h 2366"/>
                <a:gd name="T32" fmla="*/ 1177 w 2828"/>
                <a:gd name="T33" fmla="*/ 817 h 2366"/>
                <a:gd name="T34" fmla="*/ 972 w 2828"/>
                <a:gd name="T35" fmla="*/ 871 h 2366"/>
                <a:gd name="T36" fmla="*/ 492 w 2828"/>
                <a:gd name="T37" fmla="*/ 1111 h 2366"/>
                <a:gd name="T38" fmla="*/ 276 w 2828"/>
                <a:gd name="T39" fmla="*/ 1441 h 2366"/>
                <a:gd name="T40" fmla="*/ 42 w 2828"/>
                <a:gd name="T41" fmla="*/ 1441 h 2366"/>
                <a:gd name="T42" fmla="*/ 367 w 2828"/>
                <a:gd name="T43" fmla="*/ 1585 h 2366"/>
                <a:gd name="T44" fmla="*/ 949 w 2828"/>
                <a:gd name="T45" fmla="*/ 1712 h 2366"/>
                <a:gd name="T46" fmla="*/ 1519 w 2828"/>
                <a:gd name="T47" fmla="*/ 1537 h 2366"/>
                <a:gd name="T48" fmla="*/ 1735 w 2828"/>
                <a:gd name="T49" fmla="*/ 1513 h 2366"/>
                <a:gd name="T50" fmla="*/ 1723 w 2828"/>
                <a:gd name="T51" fmla="*/ 1802 h 2366"/>
                <a:gd name="T52" fmla="*/ 2042 w 2828"/>
                <a:gd name="T53" fmla="*/ 2229 h 2366"/>
                <a:gd name="T54" fmla="*/ 2191 w 2828"/>
                <a:gd name="T55" fmla="*/ 2133 h 2366"/>
                <a:gd name="T56" fmla="*/ 2270 w 2828"/>
                <a:gd name="T57" fmla="*/ 1970 h 2366"/>
                <a:gd name="T58" fmla="*/ 2233 w 2828"/>
                <a:gd name="T59" fmla="*/ 1573 h 2366"/>
                <a:gd name="T60" fmla="*/ 2294 w 2828"/>
                <a:gd name="T61" fmla="*/ 1483 h 2366"/>
                <a:gd name="T62" fmla="*/ 2588 w 2828"/>
                <a:gd name="T63" fmla="*/ 1688 h 2366"/>
                <a:gd name="T64" fmla="*/ 2695 w 2828"/>
                <a:gd name="T65" fmla="*/ 1682 h 2366"/>
                <a:gd name="T66" fmla="*/ 2588 w 2828"/>
                <a:gd name="T67" fmla="*/ 1543 h 2366"/>
                <a:gd name="T68" fmla="*/ 2510 w 2828"/>
                <a:gd name="T69" fmla="*/ 1357 h 2366"/>
                <a:gd name="T70" fmla="*/ 2354 w 2828"/>
                <a:gd name="T71" fmla="*/ 1184 h 2366"/>
                <a:gd name="T72" fmla="*/ 2102 w 2828"/>
                <a:gd name="T73" fmla="*/ 931 h 2366"/>
                <a:gd name="T74" fmla="*/ 2137 w 2828"/>
                <a:gd name="T75" fmla="*/ 907 h 2366"/>
                <a:gd name="T76" fmla="*/ 2215 w 2828"/>
                <a:gd name="T77" fmla="*/ 871 h 2366"/>
                <a:gd name="T78" fmla="*/ 2324 w 2828"/>
                <a:gd name="T79" fmla="*/ 817 h 2366"/>
                <a:gd name="T80" fmla="*/ 2372 w 2828"/>
                <a:gd name="T81" fmla="*/ 787 h 2366"/>
                <a:gd name="T82" fmla="*/ 2078 w 2828"/>
                <a:gd name="T83" fmla="*/ 865 h 2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>
                <a:gd name="T0" fmla="*/ 1866 w 2153"/>
                <a:gd name="T1" fmla="*/ 857 h 1930"/>
                <a:gd name="T2" fmla="*/ 1961 w 2153"/>
                <a:gd name="T3" fmla="*/ 1025 h 1930"/>
                <a:gd name="T4" fmla="*/ 2078 w 2153"/>
                <a:gd name="T5" fmla="*/ 1174 h 1930"/>
                <a:gd name="T6" fmla="*/ 2144 w 2153"/>
                <a:gd name="T7" fmla="*/ 1255 h 1930"/>
                <a:gd name="T8" fmla="*/ 2180 w 2153"/>
                <a:gd name="T9" fmla="*/ 1303 h 1930"/>
                <a:gd name="T10" fmla="*/ 1913 w 2153"/>
                <a:gd name="T11" fmla="*/ 983 h 1930"/>
                <a:gd name="T12" fmla="*/ 1884 w 2153"/>
                <a:gd name="T13" fmla="*/ 935 h 1930"/>
                <a:gd name="T14" fmla="*/ 1804 w 2153"/>
                <a:gd name="T15" fmla="*/ 1249 h 1930"/>
                <a:gd name="T16" fmla="*/ 1791 w 2153"/>
                <a:gd name="T17" fmla="*/ 1495 h 1930"/>
                <a:gd name="T18" fmla="*/ 1842 w 2153"/>
                <a:gd name="T19" fmla="*/ 1918 h 1930"/>
                <a:gd name="T20" fmla="*/ 1811 w 2153"/>
                <a:gd name="T21" fmla="*/ 1942 h 1930"/>
                <a:gd name="T22" fmla="*/ 1767 w 2153"/>
                <a:gd name="T23" fmla="*/ 1543 h 1930"/>
                <a:gd name="T24" fmla="*/ 1749 w 2153"/>
                <a:gd name="T25" fmla="*/ 1297 h 1930"/>
                <a:gd name="T26" fmla="*/ 1785 w 2153"/>
                <a:gd name="T27" fmla="*/ 1091 h 1930"/>
                <a:gd name="T28" fmla="*/ 1791 w 2153"/>
                <a:gd name="T29" fmla="*/ 881 h 1930"/>
                <a:gd name="T30" fmla="*/ 1283 w 2153"/>
                <a:gd name="T31" fmla="*/ 1013 h 1930"/>
                <a:gd name="T32" fmla="*/ 834 w 2153"/>
                <a:gd name="T33" fmla="*/ 1138 h 1930"/>
                <a:gd name="T34" fmla="*/ 326 w 2153"/>
                <a:gd name="T35" fmla="*/ 1321 h 1930"/>
                <a:gd name="T36" fmla="*/ 18 w 2153"/>
                <a:gd name="T37" fmla="*/ 1429 h 1930"/>
                <a:gd name="T38" fmla="*/ 314 w 2153"/>
                <a:gd name="T39" fmla="*/ 1291 h 1930"/>
                <a:gd name="T40" fmla="*/ 691 w 2153"/>
                <a:gd name="T41" fmla="*/ 1150 h 1930"/>
                <a:gd name="T42" fmla="*/ 1034 w 2153"/>
                <a:gd name="T43" fmla="*/ 1043 h 1930"/>
                <a:gd name="T44" fmla="*/ 1429 w 2153"/>
                <a:gd name="T45" fmla="*/ 935 h 1930"/>
                <a:gd name="T46" fmla="*/ 1713 w 2153"/>
                <a:gd name="T47" fmla="*/ 821 h 1930"/>
                <a:gd name="T48" fmla="*/ 1351 w 2153"/>
                <a:gd name="T49" fmla="*/ 626 h 1930"/>
                <a:gd name="T50" fmla="*/ 873 w 2153"/>
                <a:gd name="T51" fmla="*/ 518 h 1930"/>
                <a:gd name="T52" fmla="*/ 230 w 2153"/>
                <a:gd name="T53" fmla="*/ 161 h 1930"/>
                <a:gd name="T54" fmla="*/ 0 w 2153"/>
                <a:gd name="T55" fmla="*/ 83 h 1930"/>
                <a:gd name="T56" fmla="*/ 332 w 2153"/>
                <a:gd name="T57" fmla="*/ 179 h 1930"/>
                <a:gd name="T58" fmla="*/ 721 w 2153"/>
                <a:gd name="T59" fmla="*/ 386 h 1930"/>
                <a:gd name="T60" fmla="*/ 945 w 2153"/>
                <a:gd name="T61" fmla="*/ 494 h 1930"/>
                <a:gd name="T62" fmla="*/ 1369 w 2153"/>
                <a:gd name="T63" fmla="*/ 596 h 1930"/>
                <a:gd name="T64" fmla="*/ 1671 w 2153"/>
                <a:gd name="T65" fmla="*/ 749 h 1930"/>
                <a:gd name="T66" fmla="*/ 1441 w 2153"/>
                <a:gd name="T67" fmla="*/ 464 h 1930"/>
                <a:gd name="T68" fmla="*/ 1301 w 2153"/>
                <a:gd name="T69" fmla="*/ 191 h 1930"/>
                <a:gd name="T70" fmla="*/ 1169 w 2153"/>
                <a:gd name="T71" fmla="*/ 0 h 1930"/>
                <a:gd name="T72" fmla="*/ 1357 w 2153"/>
                <a:gd name="T73" fmla="*/ 215 h 1930"/>
                <a:gd name="T74" fmla="*/ 1507 w 2153"/>
                <a:gd name="T75" fmla="*/ 488 h 1930"/>
                <a:gd name="T76" fmla="*/ 1767 w 2153"/>
                <a:gd name="T77" fmla="*/ 809 h 1930"/>
                <a:gd name="T78" fmla="*/ 1866 w 2153"/>
                <a:gd name="T79" fmla="*/ 857 h 1930"/>
                <a:gd name="T80" fmla="*/ 1866 w 2153"/>
                <a:gd name="T81" fmla="*/ 857 h 193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685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13686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23" name="Rectangle 2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2975509F-FFC4-4D19-94D6-8FB587896A15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E62AB322-5B37-4E53-B508-61E84AA8F7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4137947"/>
      </p:ext>
    </p:extLst>
  </p:cSld>
  <p:clrMapOvr>
    <a:masterClrMapping/>
  </p:clrMapOvr>
  <p:transition spd="med">
    <p:pull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3B3585DE-0BF0-44BB-A108-3EA3CF6B7F5C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22F6886D-918D-4A22-81B6-115BAB8833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0768428"/>
      </p:ext>
    </p:extLst>
  </p:cSld>
  <p:clrMapOvr>
    <a:masterClrMapping/>
  </p:clrMapOvr>
  <p:transition spd="med">
    <p:pull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F07E7982-0D53-422C-A427-04AE54CB9B87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860E67AF-1D2F-4EB0-930B-C7A9E0ED08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9944224"/>
      </p:ext>
    </p:extLst>
  </p:cSld>
  <p:clrMapOvr>
    <a:masterClrMapping/>
  </p:clrMapOvr>
  <p:transition spd="med">
    <p:pull dir="r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A4DC6CB1-11F5-4146-B02C-F645FE9E374A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360C5EF6-2CB8-42FC-90D1-D32082FACF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3928896"/>
      </p:ext>
    </p:extLst>
  </p:cSld>
  <p:clrMapOvr>
    <a:masterClrMapping/>
  </p:clrMapOvr>
  <p:transition spd="med">
    <p:pull dir="r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AA46CA85-BD9C-4EEA-8B3F-9BB326A485AA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4C582B12-C022-4F3C-AC3C-F81D352D19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559821"/>
      </p:ext>
    </p:extLst>
  </p:cSld>
  <p:clrMapOvr>
    <a:masterClrMapping/>
  </p:clrMapOvr>
  <p:transition spd="med"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7A6A9311-ABEB-4274-AC06-9C4A3662CE10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8F9724FC-1FF9-4D93-A653-D6D8C5C391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4157899"/>
      </p:ext>
    </p:extLst>
  </p:cSld>
  <p:clrMapOvr>
    <a:masterClrMapping/>
  </p:clrMapOvr>
  <p:transition spd="med">
    <p:pull dir="r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1DCCBB2E-A980-4439-B9EC-E4FE4E6CCD45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D3F89719-C602-454B-A0E3-F1925A1BE1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4036467"/>
      </p:ext>
    </p:extLst>
  </p:cSld>
  <p:clrMapOvr>
    <a:masterClrMapping/>
  </p:clrMapOvr>
  <p:transition spd="med">
    <p:pull dir="r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074CAF2C-F211-4EDF-AF82-E8365DCF5613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8B716CDE-3E62-46AF-8DC9-A08BA4BEC6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846851"/>
      </p:ext>
    </p:extLst>
  </p:cSld>
  <p:clrMapOvr>
    <a:masterClrMapping/>
  </p:clrMapOvr>
  <p:transition spd="med">
    <p:pull dir="r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787E4039-5447-4811-A3A8-798A1F1D5AF6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C5206D92-1157-454F-A4BE-5718E0A2A3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5210352"/>
      </p:ext>
    </p:extLst>
  </p:cSld>
  <p:clrMapOvr>
    <a:masterClrMapping/>
  </p:clrMapOvr>
  <p:transition spd="med">
    <p:pull dir="r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35963376-8363-4B60-96B8-E7FFDED5C4BA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08478462-B2BF-44E1-886C-370B2E32CC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956318"/>
      </p:ext>
    </p:extLst>
  </p:cSld>
  <p:clrMapOvr>
    <a:masterClrMapping/>
  </p:clrMapOvr>
  <p:transition spd="med">
    <p:pull dir="r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C43737CC-916A-41FC-944A-140E8049EE57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373C5337-A25A-4F33-9732-2EBADF1B51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4502660"/>
      </p:ext>
    </p:extLst>
  </p:cSld>
  <p:clrMapOvr>
    <a:masterClrMapping/>
  </p:clrMapOvr>
  <p:transition spd="med">
    <p:pull dir="r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EAF383BB-04AA-46B5-BFAF-F293F2095056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23B003CE-98BE-4974-95BF-3C341AFFE1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500732"/>
      </p:ext>
    </p:extLst>
  </p:cSld>
  <p:clrMapOvr>
    <a:masterClrMapping/>
  </p:clrMapOvr>
  <p:transition spd="med">
    <p:pull dir="r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>
                <a:gd name="T0" fmla="*/ 744 w 2515"/>
                <a:gd name="T1" fmla="*/ 1669 h 1970"/>
                <a:gd name="T2" fmla="*/ 852 w 2515"/>
                <a:gd name="T3" fmla="*/ 1400 h 1970"/>
                <a:gd name="T4" fmla="*/ 876 w 2515"/>
                <a:gd name="T5" fmla="*/ 1171 h 1970"/>
                <a:gd name="T6" fmla="*/ 979 w 2515"/>
                <a:gd name="T7" fmla="*/ 1370 h 1970"/>
                <a:gd name="T8" fmla="*/ 1231 w 2515"/>
                <a:gd name="T9" fmla="*/ 1621 h 1970"/>
                <a:gd name="T10" fmla="*/ 1471 w 2515"/>
                <a:gd name="T11" fmla="*/ 1693 h 1970"/>
                <a:gd name="T12" fmla="*/ 1819 w 2515"/>
                <a:gd name="T13" fmla="*/ 1678 h 1970"/>
                <a:gd name="T14" fmla="*/ 1893 w 2515"/>
                <a:gd name="T15" fmla="*/ 1513 h 1970"/>
                <a:gd name="T16" fmla="*/ 1874 w 2515"/>
                <a:gd name="T17" fmla="*/ 1285 h 1970"/>
                <a:gd name="T18" fmla="*/ 1783 w 2515"/>
                <a:gd name="T19" fmla="*/ 967 h 1970"/>
                <a:gd name="T20" fmla="*/ 1289 w 2515"/>
                <a:gd name="T21" fmla="*/ 873 h 1970"/>
                <a:gd name="T22" fmla="*/ 1549 w 2515"/>
                <a:gd name="T23" fmla="*/ 745 h 1970"/>
                <a:gd name="T24" fmla="*/ 1753 w 2515"/>
                <a:gd name="T25" fmla="*/ 732 h 1970"/>
                <a:gd name="T26" fmla="*/ 2107 w 2515"/>
                <a:gd name="T27" fmla="*/ 618 h 1970"/>
                <a:gd name="T28" fmla="*/ 2377 w 2515"/>
                <a:gd name="T29" fmla="*/ 438 h 1970"/>
                <a:gd name="T30" fmla="*/ 2420 w 2515"/>
                <a:gd name="T31" fmla="*/ 343 h 1970"/>
                <a:gd name="T32" fmla="*/ 2077 w 2515"/>
                <a:gd name="T33" fmla="*/ 331 h 1970"/>
                <a:gd name="T34" fmla="*/ 1951 w 2515"/>
                <a:gd name="T35" fmla="*/ 301 h 1970"/>
                <a:gd name="T36" fmla="*/ 1645 w 2515"/>
                <a:gd name="T37" fmla="*/ 289 h 1970"/>
                <a:gd name="T38" fmla="*/ 1297 w 2515"/>
                <a:gd name="T39" fmla="*/ 408 h 1970"/>
                <a:gd name="T40" fmla="*/ 1308 w 2515"/>
                <a:gd name="T41" fmla="*/ 337 h 1970"/>
                <a:gd name="T42" fmla="*/ 1453 w 2515"/>
                <a:gd name="T43" fmla="*/ 168 h 1970"/>
                <a:gd name="T44" fmla="*/ 1477 w 2515"/>
                <a:gd name="T45" fmla="*/ 36 h 1970"/>
                <a:gd name="T46" fmla="*/ 1417 w 2515"/>
                <a:gd name="T47" fmla="*/ 24 h 1970"/>
                <a:gd name="T48" fmla="*/ 1189 w 2515"/>
                <a:gd name="T49" fmla="*/ 102 h 1970"/>
                <a:gd name="T50" fmla="*/ 1026 w 2515"/>
                <a:gd name="T51" fmla="*/ 144 h 1970"/>
                <a:gd name="T52" fmla="*/ 889 w 2515"/>
                <a:gd name="T53" fmla="*/ 331 h 1970"/>
                <a:gd name="T54" fmla="*/ 726 w 2515"/>
                <a:gd name="T55" fmla="*/ 480 h 1970"/>
                <a:gd name="T56" fmla="*/ 643 w 2515"/>
                <a:gd name="T57" fmla="*/ 540 h 1970"/>
                <a:gd name="T58" fmla="*/ 600 w 2515"/>
                <a:gd name="T59" fmla="*/ 516 h 1970"/>
                <a:gd name="T60" fmla="*/ 552 w 2515"/>
                <a:gd name="T61" fmla="*/ 486 h 1970"/>
                <a:gd name="T62" fmla="*/ 528 w 2515"/>
                <a:gd name="T63" fmla="*/ 462 h 1970"/>
                <a:gd name="T64" fmla="*/ 474 w 2515"/>
                <a:gd name="T65" fmla="*/ 426 h 1970"/>
                <a:gd name="T66" fmla="*/ 415 w 2515"/>
                <a:gd name="T67" fmla="*/ 390 h 1970"/>
                <a:gd name="T68" fmla="*/ 366 w 2515"/>
                <a:gd name="T69" fmla="*/ 366 h 1970"/>
                <a:gd name="T70" fmla="*/ 192 w 2515"/>
                <a:gd name="T71" fmla="*/ 234 h 1970"/>
                <a:gd name="T72" fmla="*/ 570 w 2515"/>
                <a:gd name="T73" fmla="*/ 564 h 1970"/>
                <a:gd name="T74" fmla="*/ 444 w 2515"/>
                <a:gd name="T75" fmla="*/ 732 h 1970"/>
                <a:gd name="T76" fmla="*/ 318 w 2515"/>
                <a:gd name="T77" fmla="*/ 787 h 1970"/>
                <a:gd name="T78" fmla="*/ 127 w 2515"/>
                <a:gd name="T79" fmla="*/ 853 h 1970"/>
                <a:gd name="T80" fmla="*/ 0 w 2515"/>
                <a:gd name="T81" fmla="*/ 1165 h 1970"/>
                <a:gd name="T82" fmla="*/ 372 w 2515"/>
                <a:gd name="T83" fmla="*/ 1015 h 1970"/>
                <a:gd name="T84" fmla="*/ 222 w 2515"/>
                <a:gd name="T85" fmla="*/ 1262 h 1970"/>
                <a:gd name="T86" fmla="*/ 139 w 2515"/>
                <a:gd name="T87" fmla="*/ 1459 h 1970"/>
                <a:gd name="T88" fmla="*/ 102 w 2515"/>
                <a:gd name="T89" fmla="*/ 1495 h 1970"/>
                <a:gd name="T90" fmla="*/ 84 w 2515"/>
                <a:gd name="T91" fmla="*/ 1519 h 1970"/>
                <a:gd name="T92" fmla="*/ 96 w 2515"/>
                <a:gd name="T93" fmla="*/ 1537 h 1970"/>
                <a:gd name="T94" fmla="*/ 127 w 2515"/>
                <a:gd name="T95" fmla="*/ 1567 h 1970"/>
                <a:gd name="T96" fmla="*/ 145 w 2515"/>
                <a:gd name="T97" fmla="*/ 1633 h 1970"/>
                <a:gd name="T98" fmla="*/ 156 w 2515"/>
                <a:gd name="T99" fmla="*/ 1693 h 1970"/>
                <a:gd name="T100" fmla="*/ 162 w 2515"/>
                <a:gd name="T101" fmla="*/ 1723 h 1970"/>
                <a:gd name="T102" fmla="*/ 216 w 2515"/>
                <a:gd name="T103" fmla="*/ 1802 h 1970"/>
                <a:gd name="T104" fmla="*/ 228 w 2515"/>
                <a:gd name="T105" fmla="*/ 1850 h 1970"/>
                <a:gd name="T106" fmla="*/ 240 w 2515"/>
                <a:gd name="T107" fmla="*/ 1904 h 1970"/>
                <a:gd name="T108" fmla="*/ 246 w 2515"/>
                <a:gd name="T109" fmla="*/ 1922 h 1970"/>
                <a:gd name="T110" fmla="*/ 258 w 2515"/>
                <a:gd name="T111" fmla="*/ 1970 h 1970"/>
                <a:gd name="T112" fmla="*/ 462 w 2515"/>
                <a:gd name="T113" fmla="*/ 1922 h 1970"/>
                <a:gd name="T114" fmla="*/ 624 w 2515"/>
                <a:gd name="T115" fmla="*/ 1778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>
                <a:gd name="T0" fmla="*/ 571 w 2123"/>
                <a:gd name="T1" fmla="*/ 882 h 1696"/>
                <a:gd name="T2" fmla="*/ 535 w 2123"/>
                <a:gd name="T3" fmla="*/ 578 h 1696"/>
                <a:gd name="T4" fmla="*/ 661 w 2123"/>
                <a:gd name="T5" fmla="*/ 335 h 1696"/>
                <a:gd name="T6" fmla="*/ 912 w 2123"/>
                <a:gd name="T7" fmla="*/ 497 h 1696"/>
                <a:gd name="T8" fmla="*/ 1196 w 2123"/>
                <a:gd name="T9" fmla="*/ 735 h 1696"/>
                <a:gd name="T10" fmla="*/ 1459 w 2123"/>
                <a:gd name="T11" fmla="*/ 938 h 1696"/>
                <a:gd name="T12" fmla="*/ 1773 w 2123"/>
                <a:gd name="T13" fmla="*/ 1150 h 1696"/>
                <a:gd name="T14" fmla="*/ 1853 w 2123"/>
                <a:gd name="T15" fmla="*/ 1195 h 1696"/>
                <a:gd name="T16" fmla="*/ 1808 w 2123"/>
                <a:gd name="T17" fmla="*/ 1146 h 1696"/>
                <a:gd name="T18" fmla="*/ 1390 w 2123"/>
                <a:gd name="T19" fmla="*/ 847 h 1696"/>
                <a:gd name="T20" fmla="*/ 1070 w 2123"/>
                <a:gd name="T21" fmla="*/ 578 h 1696"/>
                <a:gd name="T22" fmla="*/ 711 w 2123"/>
                <a:gd name="T23" fmla="*/ 278 h 1696"/>
                <a:gd name="T24" fmla="*/ 984 w 2123"/>
                <a:gd name="T25" fmla="*/ 263 h 1696"/>
                <a:gd name="T26" fmla="*/ 1265 w 2123"/>
                <a:gd name="T27" fmla="*/ 269 h 1696"/>
                <a:gd name="T28" fmla="*/ 1590 w 2123"/>
                <a:gd name="T29" fmla="*/ 227 h 1696"/>
                <a:gd name="T30" fmla="*/ 2090 w 2123"/>
                <a:gd name="T31" fmla="*/ 166 h 1696"/>
                <a:gd name="T32" fmla="*/ 2042 w 2123"/>
                <a:gd name="T33" fmla="*/ 147 h 1696"/>
                <a:gd name="T34" fmla="*/ 1519 w 2123"/>
                <a:gd name="T35" fmla="*/ 218 h 1696"/>
                <a:gd name="T36" fmla="*/ 1190 w 2123"/>
                <a:gd name="T37" fmla="*/ 233 h 1696"/>
                <a:gd name="T38" fmla="*/ 747 w 2123"/>
                <a:gd name="T39" fmla="*/ 218 h 1696"/>
                <a:gd name="T40" fmla="*/ 807 w 2123"/>
                <a:gd name="T41" fmla="*/ 192 h 1696"/>
                <a:gd name="T42" fmla="*/ 1124 w 2123"/>
                <a:gd name="T43" fmla="*/ 0 h 1696"/>
                <a:gd name="T44" fmla="*/ 1070 w 2123"/>
                <a:gd name="T45" fmla="*/ 25 h 1696"/>
                <a:gd name="T46" fmla="*/ 995 w 2123"/>
                <a:gd name="T47" fmla="*/ 71 h 1696"/>
                <a:gd name="T48" fmla="*/ 843 w 2123"/>
                <a:gd name="T49" fmla="*/ 162 h 1696"/>
                <a:gd name="T50" fmla="*/ 661 w 2123"/>
                <a:gd name="T51" fmla="*/ 238 h 1696"/>
                <a:gd name="T52" fmla="*/ 625 w 2123"/>
                <a:gd name="T53" fmla="*/ 305 h 1696"/>
                <a:gd name="T54" fmla="*/ 299 w 2123"/>
                <a:gd name="T55" fmla="*/ 497 h 1696"/>
                <a:gd name="T56" fmla="*/ 0 w 2123"/>
                <a:gd name="T57" fmla="*/ 614 h 1696"/>
                <a:gd name="T58" fmla="*/ 0 w 2123"/>
                <a:gd name="T59" fmla="*/ 619 h 1696"/>
                <a:gd name="T60" fmla="*/ 0 w 2123"/>
                <a:gd name="T61" fmla="*/ 649 h 1696"/>
                <a:gd name="T62" fmla="*/ 293 w 2123"/>
                <a:gd name="T63" fmla="*/ 537 h 1696"/>
                <a:gd name="T64" fmla="*/ 583 w 2123"/>
                <a:gd name="T65" fmla="*/ 365 h 1696"/>
                <a:gd name="T66" fmla="*/ 499 w 2123"/>
                <a:gd name="T67" fmla="*/ 568 h 1696"/>
                <a:gd name="T68" fmla="*/ 517 w 2123"/>
                <a:gd name="T69" fmla="*/ 842 h 1696"/>
                <a:gd name="T70" fmla="*/ 454 w 2123"/>
                <a:gd name="T71" fmla="*/ 988 h 1696"/>
                <a:gd name="T72" fmla="*/ 323 w 2123"/>
                <a:gd name="T73" fmla="*/ 1252 h 1696"/>
                <a:gd name="T74" fmla="*/ 317 w 2123"/>
                <a:gd name="T75" fmla="*/ 1435 h 1696"/>
                <a:gd name="T76" fmla="*/ 323 w 2123"/>
                <a:gd name="T77" fmla="*/ 1435 h 1696"/>
                <a:gd name="T78" fmla="*/ 341 w 2123"/>
                <a:gd name="T79" fmla="*/ 1313 h 1696"/>
                <a:gd name="T80" fmla="*/ 571 w 2123"/>
                <a:gd name="T81" fmla="*/ 882 h 1696"/>
                <a:gd name="T82" fmla="*/ 571 w 2123"/>
                <a:gd name="T83" fmla="*/ 882 h 169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>
                <a:gd name="T0" fmla="*/ 3338 w 3668"/>
                <a:gd name="T1" fmla="*/ 288 h 943"/>
                <a:gd name="T2" fmla="*/ 3194 w 3668"/>
                <a:gd name="T3" fmla="*/ 258 h 943"/>
                <a:gd name="T4" fmla="*/ 2816 w 3668"/>
                <a:gd name="T5" fmla="*/ 234 h 943"/>
                <a:gd name="T6" fmla="*/ 2330 w 3668"/>
                <a:gd name="T7" fmla="*/ 306 h 943"/>
                <a:gd name="T8" fmla="*/ 2372 w 3668"/>
                <a:gd name="T9" fmla="*/ 258 h 943"/>
                <a:gd name="T10" fmla="*/ 2624 w 3668"/>
                <a:gd name="T11" fmla="*/ 132 h 943"/>
                <a:gd name="T12" fmla="*/ 2707 w 3668"/>
                <a:gd name="T13" fmla="*/ 24 h 943"/>
                <a:gd name="T14" fmla="*/ 2642 w 3668"/>
                <a:gd name="T15" fmla="*/ 12 h 943"/>
                <a:gd name="T16" fmla="*/ 2515 w 3668"/>
                <a:gd name="T17" fmla="*/ 54 h 943"/>
                <a:gd name="T18" fmla="*/ 2324 w 3668"/>
                <a:gd name="T19" fmla="*/ 66 h 943"/>
                <a:gd name="T20" fmla="*/ 2101 w 3668"/>
                <a:gd name="T21" fmla="*/ 90 h 943"/>
                <a:gd name="T22" fmla="*/ 1855 w 3668"/>
                <a:gd name="T23" fmla="*/ 228 h 943"/>
                <a:gd name="T24" fmla="*/ 1591 w 3668"/>
                <a:gd name="T25" fmla="*/ 337 h 943"/>
                <a:gd name="T26" fmla="*/ 1459 w 3668"/>
                <a:gd name="T27" fmla="*/ 379 h 943"/>
                <a:gd name="T28" fmla="*/ 1417 w 3668"/>
                <a:gd name="T29" fmla="*/ 361 h 943"/>
                <a:gd name="T30" fmla="*/ 1363 w 3668"/>
                <a:gd name="T31" fmla="*/ 331 h 943"/>
                <a:gd name="T32" fmla="*/ 1344 w 3668"/>
                <a:gd name="T33" fmla="*/ 312 h 943"/>
                <a:gd name="T34" fmla="*/ 1290 w 3668"/>
                <a:gd name="T35" fmla="*/ 288 h 943"/>
                <a:gd name="T36" fmla="*/ 1230 w 3668"/>
                <a:gd name="T37" fmla="*/ 252 h 943"/>
                <a:gd name="T38" fmla="*/ 1119 w 3668"/>
                <a:gd name="T39" fmla="*/ 227 h 943"/>
                <a:gd name="T40" fmla="*/ 1320 w 3668"/>
                <a:gd name="T41" fmla="*/ 438 h 943"/>
                <a:gd name="T42" fmla="*/ 960 w 3668"/>
                <a:gd name="T43" fmla="*/ 558 h 943"/>
                <a:gd name="T44" fmla="*/ 474 w 3668"/>
                <a:gd name="T45" fmla="*/ 630 h 943"/>
                <a:gd name="T46" fmla="*/ 132 w 3668"/>
                <a:gd name="T47" fmla="*/ 781 h 943"/>
                <a:gd name="T48" fmla="*/ 234 w 3668"/>
                <a:gd name="T49" fmla="*/ 847 h 943"/>
                <a:gd name="T50" fmla="*/ 925 w 3668"/>
                <a:gd name="T51" fmla="*/ 739 h 943"/>
                <a:gd name="T52" fmla="*/ 637 w 3668"/>
                <a:gd name="T53" fmla="*/ 925 h 943"/>
                <a:gd name="T54" fmla="*/ 1405 w 3668"/>
                <a:gd name="T55" fmla="*/ 943 h 943"/>
                <a:gd name="T56" fmla="*/ 1447 w 3668"/>
                <a:gd name="T57" fmla="*/ 943 h 943"/>
                <a:gd name="T58" fmla="*/ 2888 w 3668"/>
                <a:gd name="T59" fmla="*/ 859 h 943"/>
                <a:gd name="T60" fmla="*/ 2582 w 3668"/>
                <a:gd name="T61" fmla="*/ 708 h 943"/>
                <a:gd name="T62" fmla="*/ 2299 w 3668"/>
                <a:gd name="T63" fmla="*/ 606 h 943"/>
                <a:gd name="T64" fmla="*/ 2606 w 3668"/>
                <a:gd name="T65" fmla="*/ 588 h 943"/>
                <a:gd name="T66" fmla="*/ 3001 w 3668"/>
                <a:gd name="T67" fmla="*/ 582 h 943"/>
                <a:gd name="T68" fmla="*/ 3452 w 3668"/>
                <a:gd name="T69" fmla="*/ 438 h 943"/>
                <a:gd name="T70" fmla="*/ 3668 w 3668"/>
                <a:gd name="T71" fmla="*/ 312 h 943"/>
                <a:gd name="T72" fmla="*/ 3482 w 3668"/>
                <a:gd name="T73" fmla="*/ 300 h 94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>
                <a:gd name="T0" fmla="*/ 326 w 969"/>
                <a:gd name="T1" fmla="*/ 1195 h 1192"/>
                <a:gd name="T2" fmla="*/ 496 w 969"/>
                <a:gd name="T3" fmla="*/ 1201 h 1192"/>
                <a:gd name="T4" fmla="*/ 586 w 969"/>
                <a:gd name="T5" fmla="*/ 1159 h 1192"/>
                <a:gd name="T6" fmla="*/ 822 w 969"/>
                <a:gd name="T7" fmla="*/ 1094 h 1192"/>
                <a:gd name="T8" fmla="*/ 945 w 969"/>
                <a:gd name="T9" fmla="*/ 1064 h 1192"/>
                <a:gd name="T10" fmla="*/ 768 w 969"/>
                <a:gd name="T11" fmla="*/ 995 h 1192"/>
                <a:gd name="T12" fmla="*/ 562 w 969"/>
                <a:gd name="T13" fmla="*/ 959 h 1192"/>
                <a:gd name="T14" fmla="*/ 200 w 969"/>
                <a:gd name="T15" fmla="*/ 977 h 1192"/>
                <a:gd name="T16" fmla="*/ 302 w 969"/>
                <a:gd name="T17" fmla="*/ 899 h 1192"/>
                <a:gd name="T18" fmla="*/ 502 w 969"/>
                <a:gd name="T19" fmla="*/ 809 h 1192"/>
                <a:gd name="T20" fmla="*/ 703 w 969"/>
                <a:gd name="T21" fmla="*/ 677 h 1192"/>
                <a:gd name="T22" fmla="*/ 709 w 969"/>
                <a:gd name="T23" fmla="*/ 677 h 1192"/>
                <a:gd name="T24" fmla="*/ 721 w 969"/>
                <a:gd name="T25" fmla="*/ 671 h 1192"/>
                <a:gd name="T26" fmla="*/ 762 w 969"/>
                <a:gd name="T27" fmla="*/ 653 h 1192"/>
                <a:gd name="T28" fmla="*/ 786 w 969"/>
                <a:gd name="T29" fmla="*/ 647 h 1192"/>
                <a:gd name="T30" fmla="*/ 798 w 969"/>
                <a:gd name="T31" fmla="*/ 635 h 1192"/>
                <a:gd name="T32" fmla="*/ 804 w 969"/>
                <a:gd name="T33" fmla="*/ 623 h 1192"/>
                <a:gd name="T34" fmla="*/ 798 w 969"/>
                <a:gd name="T35" fmla="*/ 617 h 1192"/>
                <a:gd name="T36" fmla="*/ 792 w 969"/>
                <a:gd name="T37" fmla="*/ 605 h 1192"/>
                <a:gd name="T38" fmla="*/ 792 w 969"/>
                <a:gd name="T39" fmla="*/ 578 h 1192"/>
                <a:gd name="T40" fmla="*/ 804 w 969"/>
                <a:gd name="T41" fmla="*/ 548 h 1192"/>
                <a:gd name="T42" fmla="*/ 816 w 969"/>
                <a:gd name="T43" fmla="*/ 518 h 1192"/>
                <a:gd name="T44" fmla="*/ 834 w 969"/>
                <a:gd name="T45" fmla="*/ 488 h 1192"/>
                <a:gd name="T46" fmla="*/ 846 w 969"/>
                <a:gd name="T47" fmla="*/ 458 h 1192"/>
                <a:gd name="T48" fmla="*/ 853 w 969"/>
                <a:gd name="T49" fmla="*/ 440 h 1192"/>
                <a:gd name="T50" fmla="*/ 861 w 969"/>
                <a:gd name="T51" fmla="*/ 434 h 1192"/>
                <a:gd name="T52" fmla="*/ 861 w 969"/>
                <a:gd name="T53" fmla="*/ 350 h 1192"/>
                <a:gd name="T54" fmla="*/ 861 w 969"/>
                <a:gd name="T55" fmla="*/ 344 h 1192"/>
                <a:gd name="T56" fmla="*/ 867 w 969"/>
                <a:gd name="T57" fmla="*/ 338 h 1192"/>
                <a:gd name="T58" fmla="*/ 885 w 969"/>
                <a:gd name="T59" fmla="*/ 308 h 1192"/>
                <a:gd name="T60" fmla="*/ 897 w 969"/>
                <a:gd name="T61" fmla="*/ 272 h 1192"/>
                <a:gd name="T62" fmla="*/ 909 w 969"/>
                <a:gd name="T63" fmla="*/ 242 h 1192"/>
                <a:gd name="T64" fmla="*/ 915 w 969"/>
                <a:gd name="T65" fmla="*/ 230 h 1192"/>
                <a:gd name="T66" fmla="*/ 921 w 969"/>
                <a:gd name="T67" fmla="*/ 218 h 1192"/>
                <a:gd name="T68" fmla="*/ 939 w 969"/>
                <a:gd name="T69" fmla="*/ 173 h 1192"/>
                <a:gd name="T70" fmla="*/ 957 w 969"/>
                <a:gd name="T71" fmla="*/ 137 h 1192"/>
                <a:gd name="T72" fmla="*/ 963 w 969"/>
                <a:gd name="T73" fmla="*/ 125 h 1192"/>
                <a:gd name="T74" fmla="*/ 963 w 969"/>
                <a:gd name="T75" fmla="*/ 119 h 1192"/>
                <a:gd name="T76" fmla="*/ 981 w 969"/>
                <a:gd name="T77" fmla="*/ 0 h 1192"/>
                <a:gd name="T78" fmla="*/ 957 w 969"/>
                <a:gd name="T79" fmla="*/ 47 h 1192"/>
                <a:gd name="T80" fmla="*/ 792 w 969"/>
                <a:gd name="T81" fmla="*/ 113 h 1192"/>
                <a:gd name="T82" fmla="*/ 715 w 969"/>
                <a:gd name="T83" fmla="*/ 161 h 1192"/>
                <a:gd name="T84" fmla="*/ 466 w 969"/>
                <a:gd name="T85" fmla="*/ 236 h 1192"/>
                <a:gd name="T86" fmla="*/ 284 w 969"/>
                <a:gd name="T87" fmla="*/ 290 h 1192"/>
                <a:gd name="T88" fmla="*/ 176 w 969"/>
                <a:gd name="T89" fmla="*/ 296 h 1192"/>
                <a:gd name="T90" fmla="*/ 12 w 969"/>
                <a:gd name="T91" fmla="*/ 488 h 1192"/>
                <a:gd name="T92" fmla="*/ 0 w 969"/>
                <a:gd name="T93" fmla="*/ 512 h 1192"/>
                <a:gd name="T94" fmla="*/ 0 w 969"/>
                <a:gd name="T95" fmla="*/ 1195 h 1192"/>
                <a:gd name="T96" fmla="*/ 96 w 969"/>
                <a:gd name="T97" fmla="*/ 1189 h 1192"/>
                <a:gd name="T98" fmla="*/ 326 w 969"/>
                <a:gd name="T99" fmla="*/ 1195 h 1192"/>
                <a:gd name="T100" fmla="*/ 326 w 969"/>
                <a:gd name="T101" fmla="*/ 1195 h 11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>
                <a:gd name="T0" fmla="*/ 859 w 2570"/>
                <a:gd name="T1" fmla="*/ 612 h 2266"/>
                <a:gd name="T2" fmla="*/ 1087 w 2570"/>
                <a:gd name="T3" fmla="*/ 853 h 2266"/>
                <a:gd name="T4" fmla="*/ 961 w 2570"/>
                <a:gd name="T5" fmla="*/ 913 h 2266"/>
                <a:gd name="T6" fmla="*/ 786 w 2570"/>
                <a:gd name="T7" fmla="*/ 883 h 2266"/>
                <a:gd name="T8" fmla="*/ 450 w 2570"/>
                <a:gd name="T9" fmla="*/ 931 h 2266"/>
                <a:gd name="T10" fmla="*/ 150 w 2570"/>
                <a:gd name="T11" fmla="*/ 1075 h 2266"/>
                <a:gd name="T12" fmla="*/ 78 w 2570"/>
                <a:gd name="T13" fmla="*/ 1165 h 2266"/>
                <a:gd name="T14" fmla="*/ 361 w 2570"/>
                <a:gd name="T15" fmla="*/ 1256 h 2266"/>
                <a:gd name="T16" fmla="*/ 444 w 2570"/>
                <a:gd name="T17" fmla="*/ 1316 h 2266"/>
                <a:gd name="T18" fmla="*/ 697 w 2570"/>
                <a:gd name="T19" fmla="*/ 1400 h 2266"/>
                <a:gd name="T20" fmla="*/ 1026 w 2570"/>
                <a:gd name="T21" fmla="*/ 1346 h 2266"/>
                <a:gd name="T22" fmla="*/ 991 w 2570"/>
                <a:gd name="T23" fmla="*/ 1412 h 2266"/>
                <a:gd name="T24" fmla="*/ 804 w 2570"/>
                <a:gd name="T25" fmla="*/ 1574 h 2266"/>
                <a:gd name="T26" fmla="*/ 726 w 2570"/>
                <a:gd name="T27" fmla="*/ 1718 h 2266"/>
                <a:gd name="T28" fmla="*/ 768 w 2570"/>
                <a:gd name="T29" fmla="*/ 1742 h 2266"/>
                <a:gd name="T30" fmla="*/ 865 w 2570"/>
                <a:gd name="T31" fmla="*/ 1693 h 2266"/>
                <a:gd name="T32" fmla="*/ 991 w 2570"/>
                <a:gd name="T33" fmla="*/ 1699 h 2266"/>
                <a:gd name="T34" fmla="*/ 1135 w 2570"/>
                <a:gd name="T35" fmla="*/ 1627 h 2266"/>
                <a:gd name="T36" fmla="*/ 1183 w 2570"/>
                <a:gd name="T37" fmla="*/ 1669 h 2266"/>
                <a:gd name="T38" fmla="*/ 1399 w 2570"/>
                <a:gd name="T39" fmla="*/ 1436 h 2266"/>
                <a:gd name="T40" fmla="*/ 1615 w 2570"/>
                <a:gd name="T41" fmla="*/ 1334 h 2266"/>
                <a:gd name="T42" fmla="*/ 1645 w 2570"/>
                <a:gd name="T43" fmla="*/ 1370 h 2266"/>
                <a:gd name="T44" fmla="*/ 1681 w 2570"/>
                <a:gd name="T45" fmla="*/ 1430 h 2266"/>
                <a:gd name="T46" fmla="*/ 1699 w 2570"/>
                <a:gd name="T47" fmla="*/ 1466 h 2266"/>
                <a:gd name="T48" fmla="*/ 1747 w 2570"/>
                <a:gd name="T49" fmla="*/ 1550 h 2266"/>
                <a:gd name="T50" fmla="*/ 1772 w 2570"/>
                <a:gd name="T51" fmla="*/ 1586 h 2266"/>
                <a:gd name="T52" fmla="*/ 2124 w 2570"/>
                <a:gd name="T53" fmla="*/ 2248 h 2266"/>
                <a:gd name="T54" fmla="*/ 1693 w 2570"/>
                <a:gd name="T55" fmla="*/ 1322 h 2266"/>
                <a:gd name="T56" fmla="*/ 1861 w 2570"/>
                <a:gd name="T57" fmla="*/ 1165 h 2266"/>
                <a:gd name="T58" fmla="*/ 2173 w 2570"/>
                <a:gd name="T59" fmla="*/ 1099 h 2266"/>
                <a:gd name="T60" fmla="*/ 2390 w 2570"/>
                <a:gd name="T61" fmla="*/ 1009 h 2266"/>
                <a:gd name="T62" fmla="*/ 2570 w 2570"/>
                <a:gd name="T63" fmla="*/ 805 h 2266"/>
                <a:gd name="T64" fmla="*/ 2342 w 2570"/>
                <a:gd name="T65" fmla="*/ 781 h 2266"/>
                <a:gd name="T66" fmla="*/ 2114 w 2570"/>
                <a:gd name="T67" fmla="*/ 763 h 2266"/>
                <a:gd name="T68" fmla="*/ 2408 w 2570"/>
                <a:gd name="T69" fmla="*/ 433 h 2266"/>
                <a:gd name="T70" fmla="*/ 2426 w 2570"/>
                <a:gd name="T71" fmla="*/ 421 h 2266"/>
                <a:gd name="T72" fmla="*/ 2474 w 2570"/>
                <a:gd name="T73" fmla="*/ 379 h 2266"/>
                <a:gd name="T74" fmla="*/ 2492 w 2570"/>
                <a:gd name="T75" fmla="*/ 355 h 2266"/>
                <a:gd name="T76" fmla="*/ 2474 w 2570"/>
                <a:gd name="T77" fmla="*/ 337 h 2266"/>
                <a:gd name="T78" fmla="*/ 2474 w 2570"/>
                <a:gd name="T79" fmla="*/ 271 h 2266"/>
                <a:gd name="T80" fmla="*/ 2492 w 2570"/>
                <a:gd name="T81" fmla="*/ 192 h 2266"/>
                <a:gd name="T82" fmla="*/ 2504 w 2570"/>
                <a:gd name="T83" fmla="*/ 132 h 2266"/>
                <a:gd name="T84" fmla="*/ 2492 w 2570"/>
                <a:gd name="T85" fmla="*/ 36 h 2266"/>
                <a:gd name="T86" fmla="*/ 2492 w 2570"/>
                <a:gd name="T87" fmla="*/ 24 h 2266"/>
                <a:gd name="T88" fmla="*/ 2102 w 2570"/>
                <a:gd name="T89" fmla="*/ 0 h 2266"/>
                <a:gd name="T90" fmla="*/ 1909 w 2570"/>
                <a:gd name="T91" fmla="*/ 90 h 2266"/>
                <a:gd name="T92" fmla="*/ 1747 w 2570"/>
                <a:gd name="T93" fmla="*/ 535 h 2266"/>
                <a:gd name="T94" fmla="*/ 1711 w 2570"/>
                <a:gd name="T95" fmla="*/ 469 h 2266"/>
                <a:gd name="T96" fmla="*/ 1633 w 2570"/>
                <a:gd name="T97" fmla="*/ 144 h 2266"/>
                <a:gd name="T98" fmla="*/ 1579 w 2570"/>
                <a:gd name="T99" fmla="*/ 0 h 2266"/>
                <a:gd name="T100" fmla="*/ 738 w 2570"/>
                <a:gd name="T101" fmla="*/ 186 h 2266"/>
                <a:gd name="T102" fmla="*/ 756 w 2570"/>
                <a:gd name="T103" fmla="*/ 463 h 226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>
                <a:gd name="T0" fmla="*/ 1046 w 2176"/>
                <a:gd name="T1" fmla="*/ 773 h 1505"/>
                <a:gd name="T2" fmla="*/ 1205 w 2176"/>
                <a:gd name="T3" fmla="*/ 1241 h 1505"/>
                <a:gd name="T4" fmla="*/ 968 w 2176"/>
                <a:gd name="T5" fmla="*/ 1199 h 1505"/>
                <a:gd name="T6" fmla="*/ 732 w 2176"/>
                <a:gd name="T7" fmla="*/ 1133 h 1505"/>
                <a:gd name="T8" fmla="*/ 448 w 2176"/>
                <a:gd name="T9" fmla="*/ 1115 h 1505"/>
                <a:gd name="T10" fmla="*/ 0 w 2176"/>
                <a:gd name="T11" fmla="*/ 1085 h 1505"/>
                <a:gd name="T12" fmla="*/ 30 w 2176"/>
                <a:gd name="T13" fmla="*/ 1121 h 1505"/>
                <a:gd name="T14" fmla="*/ 502 w 2176"/>
                <a:gd name="T15" fmla="*/ 1139 h 1505"/>
                <a:gd name="T16" fmla="*/ 786 w 2176"/>
                <a:gd name="T17" fmla="*/ 1193 h 1505"/>
                <a:gd name="T18" fmla="*/ 1145 w 2176"/>
                <a:gd name="T19" fmla="*/ 1310 h 1505"/>
                <a:gd name="T20" fmla="*/ 1082 w 2176"/>
                <a:gd name="T21" fmla="*/ 1328 h 1505"/>
                <a:gd name="T22" fmla="*/ 720 w 2176"/>
                <a:gd name="T23" fmla="*/ 1514 h 1505"/>
                <a:gd name="T24" fmla="*/ 774 w 2176"/>
                <a:gd name="T25" fmla="*/ 1490 h 1505"/>
                <a:gd name="T26" fmla="*/ 873 w 2176"/>
                <a:gd name="T27" fmla="*/ 1448 h 1505"/>
                <a:gd name="T28" fmla="*/ 1034 w 2176"/>
                <a:gd name="T29" fmla="*/ 1364 h 1505"/>
                <a:gd name="T30" fmla="*/ 1229 w 2176"/>
                <a:gd name="T31" fmla="*/ 1304 h 1505"/>
                <a:gd name="T32" fmla="*/ 1282 w 2176"/>
                <a:gd name="T33" fmla="*/ 1229 h 1505"/>
                <a:gd name="T34" fmla="*/ 1653 w 2176"/>
                <a:gd name="T35" fmla="*/ 1049 h 1505"/>
                <a:gd name="T36" fmla="*/ 1955 w 2176"/>
                <a:gd name="T37" fmla="*/ 959 h 1505"/>
                <a:gd name="T38" fmla="*/ 2203 w 2176"/>
                <a:gd name="T39" fmla="*/ 827 h 1505"/>
                <a:gd name="T40" fmla="*/ 1985 w 2176"/>
                <a:gd name="T41" fmla="*/ 917 h 1505"/>
                <a:gd name="T42" fmla="*/ 1677 w 2176"/>
                <a:gd name="T43" fmla="*/ 995 h 1505"/>
                <a:gd name="T44" fmla="*/ 1357 w 2176"/>
                <a:gd name="T45" fmla="*/ 1157 h 1505"/>
                <a:gd name="T46" fmla="*/ 1519 w 2176"/>
                <a:gd name="T47" fmla="*/ 911 h 1505"/>
                <a:gd name="T48" fmla="*/ 1641 w 2176"/>
                <a:gd name="T49" fmla="*/ 548 h 1505"/>
                <a:gd name="T50" fmla="*/ 1761 w 2176"/>
                <a:gd name="T51" fmla="*/ 375 h 1505"/>
                <a:gd name="T52" fmla="*/ 2003 w 2176"/>
                <a:gd name="T53" fmla="*/ 60 h 1505"/>
                <a:gd name="T54" fmla="*/ 2027 w 2176"/>
                <a:gd name="T55" fmla="*/ 0 h 1505"/>
                <a:gd name="T56" fmla="*/ 1997 w 2176"/>
                <a:gd name="T57" fmla="*/ 0 h 1505"/>
                <a:gd name="T58" fmla="*/ 1617 w 2176"/>
                <a:gd name="T59" fmla="*/ 483 h 1505"/>
                <a:gd name="T60" fmla="*/ 1495 w 2176"/>
                <a:gd name="T61" fmla="*/ 893 h 1505"/>
                <a:gd name="T62" fmla="*/ 1270 w 2176"/>
                <a:gd name="T63" fmla="*/ 1181 h 1505"/>
                <a:gd name="T64" fmla="*/ 1145 w 2176"/>
                <a:gd name="T65" fmla="*/ 911 h 1505"/>
                <a:gd name="T66" fmla="*/ 1022 w 2176"/>
                <a:gd name="T67" fmla="*/ 543 h 1505"/>
                <a:gd name="T68" fmla="*/ 897 w 2176"/>
                <a:gd name="T69" fmla="*/ 222 h 1505"/>
                <a:gd name="T70" fmla="*/ 798 w 2176"/>
                <a:gd name="T71" fmla="*/ 0 h 1505"/>
                <a:gd name="T72" fmla="*/ 762 w 2176"/>
                <a:gd name="T73" fmla="*/ 0 h 1505"/>
                <a:gd name="T74" fmla="*/ 915 w 2176"/>
                <a:gd name="T75" fmla="*/ 357 h 1505"/>
                <a:gd name="T76" fmla="*/ 1046 w 2176"/>
                <a:gd name="T77" fmla="*/ 773 h 1505"/>
                <a:gd name="T78" fmla="*/ 1046 w 2176"/>
                <a:gd name="T79" fmla="*/ 773 h 150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>
                <a:gd name="T0" fmla="*/ 164 w 813"/>
                <a:gd name="T1" fmla="*/ 567 h 804"/>
                <a:gd name="T2" fmla="*/ 332 w 813"/>
                <a:gd name="T3" fmla="*/ 441 h 804"/>
                <a:gd name="T4" fmla="*/ 652 w 813"/>
                <a:gd name="T5" fmla="*/ 219 h 804"/>
                <a:gd name="T6" fmla="*/ 822 w 813"/>
                <a:gd name="T7" fmla="*/ 0 h 804"/>
                <a:gd name="T8" fmla="*/ 684 w 813"/>
                <a:gd name="T9" fmla="*/ 150 h 804"/>
                <a:gd name="T10" fmla="*/ 147 w 813"/>
                <a:gd name="T11" fmla="*/ 507 h 804"/>
                <a:gd name="T12" fmla="*/ 0 w 813"/>
                <a:gd name="T13" fmla="*/ 738 h 804"/>
                <a:gd name="T14" fmla="*/ 0 w 813"/>
                <a:gd name="T15" fmla="*/ 810 h 804"/>
                <a:gd name="T16" fmla="*/ 164 w 813"/>
                <a:gd name="T17" fmla="*/ 567 h 804"/>
                <a:gd name="T18" fmla="*/ 164 w 813"/>
                <a:gd name="T19" fmla="*/ 567 h 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>
                <a:gd name="T0" fmla="*/ 466 w 759"/>
                <a:gd name="T1" fmla="*/ 66 h 107"/>
                <a:gd name="T2" fmla="*/ 768 w 759"/>
                <a:gd name="T3" fmla="*/ 0 h 107"/>
                <a:gd name="T4" fmla="*/ 502 w 759"/>
                <a:gd name="T5" fmla="*/ 36 h 107"/>
                <a:gd name="T6" fmla="*/ 141 w 759"/>
                <a:gd name="T7" fmla="*/ 48 h 107"/>
                <a:gd name="T8" fmla="*/ 0 w 759"/>
                <a:gd name="T9" fmla="*/ 78 h 107"/>
                <a:gd name="T10" fmla="*/ 0 w 759"/>
                <a:gd name="T11" fmla="*/ 107 h 107"/>
                <a:gd name="T12" fmla="*/ 96 w 759"/>
                <a:gd name="T13" fmla="*/ 89 h 107"/>
                <a:gd name="T14" fmla="*/ 466 w 759"/>
                <a:gd name="T15" fmla="*/ 66 h 107"/>
                <a:gd name="T16" fmla="*/ 466 w 759"/>
                <a:gd name="T17" fmla="*/ 66 h 1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>
                <a:gd name="T0" fmla="*/ 1405 w 3169"/>
                <a:gd name="T1" fmla="*/ 242 h 743"/>
                <a:gd name="T2" fmla="*/ 1755 w 3169"/>
                <a:gd name="T3" fmla="*/ 236 h 743"/>
                <a:gd name="T4" fmla="*/ 2114 w 3169"/>
                <a:gd name="T5" fmla="*/ 254 h 743"/>
                <a:gd name="T6" fmla="*/ 2535 w 3169"/>
                <a:gd name="T7" fmla="*/ 236 h 743"/>
                <a:gd name="T8" fmla="*/ 3208 w 3169"/>
                <a:gd name="T9" fmla="*/ 207 h 743"/>
                <a:gd name="T10" fmla="*/ 3154 w 3169"/>
                <a:gd name="T11" fmla="*/ 189 h 743"/>
                <a:gd name="T12" fmla="*/ 2452 w 3169"/>
                <a:gd name="T13" fmla="*/ 224 h 743"/>
                <a:gd name="T14" fmla="*/ 2027 w 3169"/>
                <a:gd name="T15" fmla="*/ 224 h 743"/>
                <a:gd name="T16" fmla="*/ 1477 w 3169"/>
                <a:gd name="T17" fmla="*/ 189 h 743"/>
                <a:gd name="T18" fmla="*/ 1561 w 3169"/>
                <a:gd name="T19" fmla="*/ 168 h 743"/>
                <a:gd name="T20" fmla="*/ 2063 w 3169"/>
                <a:gd name="T21" fmla="*/ 0 h 743"/>
                <a:gd name="T22" fmla="*/ 1985 w 3169"/>
                <a:gd name="T23" fmla="*/ 24 h 743"/>
                <a:gd name="T24" fmla="*/ 1860 w 3169"/>
                <a:gd name="T25" fmla="*/ 66 h 743"/>
                <a:gd name="T26" fmla="*/ 1623 w 3169"/>
                <a:gd name="T27" fmla="*/ 138 h 743"/>
                <a:gd name="T28" fmla="*/ 1356 w 3169"/>
                <a:gd name="T29" fmla="*/ 201 h 743"/>
                <a:gd name="T30" fmla="*/ 1283 w 3169"/>
                <a:gd name="T31" fmla="*/ 254 h 743"/>
                <a:gd name="T32" fmla="*/ 774 w 3169"/>
                <a:gd name="T33" fmla="*/ 416 h 743"/>
                <a:gd name="T34" fmla="*/ 338 w 3169"/>
                <a:gd name="T35" fmla="*/ 506 h 743"/>
                <a:gd name="T36" fmla="*/ 0 w 3169"/>
                <a:gd name="T37" fmla="*/ 623 h 743"/>
                <a:gd name="T38" fmla="*/ 302 w 3169"/>
                <a:gd name="T39" fmla="*/ 542 h 743"/>
                <a:gd name="T40" fmla="*/ 744 w 3169"/>
                <a:gd name="T41" fmla="*/ 452 h 743"/>
                <a:gd name="T42" fmla="*/ 1193 w 3169"/>
                <a:gd name="T43" fmla="*/ 314 h 743"/>
                <a:gd name="T44" fmla="*/ 993 w 3169"/>
                <a:gd name="T45" fmla="*/ 494 h 743"/>
                <a:gd name="T46" fmla="*/ 879 w 3169"/>
                <a:gd name="T47" fmla="*/ 749 h 743"/>
                <a:gd name="T48" fmla="*/ 873 w 3169"/>
                <a:gd name="T49" fmla="*/ 749 h 743"/>
                <a:gd name="T50" fmla="*/ 945 w 3169"/>
                <a:gd name="T51" fmla="*/ 749 h 743"/>
                <a:gd name="T52" fmla="*/ 1034 w 3169"/>
                <a:gd name="T53" fmla="*/ 500 h 743"/>
                <a:gd name="T54" fmla="*/ 1312 w 3169"/>
                <a:gd name="T55" fmla="*/ 284 h 743"/>
                <a:gd name="T56" fmla="*/ 1549 w 3169"/>
                <a:gd name="T57" fmla="*/ 452 h 743"/>
                <a:gd name="T58" fmla="*/ 1791 w 3169"/>
                <a:gd name="T59" fmla="*/ 683 h 743"/>
                <a:gd name="T60" fmla="*/ 1878 w 3169"/>
                <a:gd name="T61" fmla="*/ 749 h 743"/>
                <a:gd name="T62" fmla="*/ 1943 w 3169"/>
                <a:gd name="T63" fmla="*/ 749 h 743"/>
                <a:gd name="T64" fmla="*/ 1713 w 3169"/>
                <a:gd name="T65" fmla="*/ 530 h 743"/>
                <a:gd name="T66" fmla="*/ 1405 w 3169"/>
                <a:gd name="T67" fmla="*/ 242 h 743"/>
                <a:gd name="T68" fmla="*/ 1405 w 3169"/>
                <a:gd name="T69" fmla="*/ 242 h 7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>
                <a:gd name="T0" fmla="*/ 871 w 3188"/>
                <a:gd name="T1" fmla="*/ 1423 h 2024"/>
                <a:gd name="T2" fmla="*/ 907 w 3188"/>
                <a:gd name="T3" fmla="*/ 1393 h 2024"/>
                <a:gd name="T4" fmla="*/ 991 w 3188"/>
                <a:gd name="T5" fmla="*/ 1320 h 2024"/>
                <a:gd name="T6" fmla="*/ 1033 w 3188"/>
                <a:gd name="T7" fmla="*/ 1297 h 2024"/>
                <a:gd name="T8" fmla="*/ 1086 w 3188"/>
                <a:gd name="T9" fmla="*/ 1249 h 2024"/>
                <a:gd name="T10" fmla="*/ 1123 w 3188"/>
                <a:gd name="T11" fmla="*/ 1219 h 2024"/>
                <a:gd name="T12" fmla="*/ 1057 w 3188"/>
                <a:gd name="T13" fmla="*/ 1153 h 2024"/>
                <a:gd name="T14" fmla="*/ 877 w 3188"/>
                <a:gd name="T15" fmla="*/ 1021 h 2024"/>
                <a:gd name="T16" fmla="*/ 655 w 3188"/>
                <a:gd name="T17" fmla="*/ 907 h 2024"/>
                <a:gd name="T18" fmla="*/ 655 w 3188"/>
                <a:gd name="T19" fmla="*/ 846 h 2024"/>
                <a:gd name="T20" fmla="*/ 643 w 3188"/>
                <a:gd name="T21" fmla="*/ 708 h 2024"/>
                <a:gd name="T22" fmla="*/ 552 w 3188"/>
                <a:gd name="T23" fmla="*/ 642 h 2024"/>
                <a:gd name="T24" fmla="*/ 510 w 3188"/>
                <a:gd name="T25" fmla="*/ 570 h 2024"/>
                <a:gd name="T26" fmla="*/ 637 w 3188"/>
                <a:gd name="T27" fmla="*/ 564 h 2024"/>
                <a:gd name="T28" fmla="*/ 763 w 3188"/>
                <a:gd name="T29" fmla="*/ 570 h 2024"/>
                <a:gd name="T30" fmla="*/ 1091 w 3188"/>
                <a:gd name="T31" fmla="*/ 850 h 2024"/>
                <a:gd name="T32" fmla="*/ 1009 w 3188"/>
                <a:gd name="T33" fmla="*/ 566 h 2024"/>
                <a:gd name="T34" fmla="*/ 1054 w 3188"/>
                <a:gd name="T35" fmla="*/ 265 h 2024"/>
                <a:gd name="T36" fmla="*/ 1249 w 3188"/>
                <a:gd name="T37" fmla="*/ 0 h 2024"/>
                <a:gd name="T38" fmla="*/ 1466 w 3188"/>
                <a:gd name="T39" fmla="*/ 292 h 2024"/>
                <a:gd name="T40" fmla="*/ 1475 w 3188"/>
                <a:gd name="T41" fmla="*/ 548 h 2024"/>
                <a:gd name="T42" fmla="*/ 1567 w 3188"/>
                <a:gd name="T43" fmla="*/ 630 h 2024"/>
                <a:gd name="T44" fmla="*/ 1795 w 3188"/>
                <a:gd name="T45" fmla="*/ 365 h 2024"/>
                <a:gd name="T46" fmla="*/ 2245 w 3188"/>
                <a:gd name="T47" fmla="*/ 150 h 2024"/>
                <a:gd name="T48" fmla="*/ 2618 w 3188"/>
                <a:gd name="T49" fmla="*/ 180 h 2024"/>
                <a:gd name="T50" fmla="*/ 3050 w 3188"/>
                <a:gd name="T51" fmla="*/ 150 h 2024"/>
                <a:gd name="T52" fmla="*/ 3140 w 3188"/>
                <a:gd name="T53" fmla="*/ 210 h 2024"/>
                <a:gd name="T54" fmla="*/ 2990 w 3188"/>
                <a:gd name="T55" fmla="*/ 210 h 2024"/>
                <a:gd name="T56" fmla="*/ 2834 w 3188"/>
                <a:gd name="T57" fmla="*/ 377 h 2024"/>
                <a:gd name="T58" fmla="*/ 2702 w 3188"/>
                <a:gd name="T59" fmla="*/ 648 h 2024"/>
                <a:gd name="T60" fmla="*/ 2582 w 3188"/>
                <a:gd name="T61" fmla="*/ 828 h 2024"/>
                <a:gd name="T62" fmla="*/ 2234 w 3188"/>
                <a:gd name="T63" fmla="*/ 1009 h 2024"/>
                <a:gd name="T64" fmla="*/ 1963 w 3188"/>
                <a:gd name="T65" fmla="*/ 1075 h 2024"/>
                <a:gd name="T66" fmla="*/ 2257 w 3188"/>
                <a:gd name="T67" fmla="*/ 1111 h 2024"/>
                <a:gd name="T68" fmla="*/ 2600 w 3188"/>
                <a:gd name="T69" fmla="*/ 1207 h 2024"/>
                <a:gd name="T70" fmla="*/ 2894 w 3188"/>
                <a:gd name="T71" fmla="*/ 1441 h 2024"/>
                <a:gd name="T72" fmla="*/ 3122 w 3188"/>
                <a:gd name="T73" fmla="*/ 1555 h 2024"/>
                <a:gd name="T74" fmla="*/ 3032 w 3188"/>
                <a:gd name="T75" fmla="*/ 1585 h 2024"/>
                <a:gd name="T76" fmla="*/ 3008 w 3188"/>
                <a:gd name="T77" fmla="*/ 1591 h 2024"/>
                <a:gd name="T78" fmla="*/ 2960 w 3188"/>
                <a:gd name="T79" fmla="*/ 1597 h 2024"/>
                <a:gd name="T80" fmla="*/ 2882 w 3188"/>
                <a:gd name="T81" fmla="*/ 1609 h 2024"/>
                <a:gd name="T82" fmla="*/ 2846 w 3188"/>
                <a:gd name="T83" fmla="*/ 1609 h 2024"/>
                <a:gd name="T84" fmla="*/ 2774 w 3188"/>
                <a:gd name="T85" fmla="*/ 1615 h 2024"/>
                <a:gd name="T86" fmla="*/ 2726 w 3188"/>
                <a:gd name="T87" fmla="*/ 1621 h 2024"/>
                <a:gd name="T88" fmla="*/ 2708 w 3188"/>
                <a:gd name="T89" fmla="*/ 1621 h 2024"/>
                <a:gd name="T90" fmla="*/ 2594 w 3188"/>
                <a:gd name="T91" fmla="*/ 1657 h 2024"/>
                <a:gd name="T92" fmla="*/ 2533 w 3188"/>
                <a:gd name="T93" fmla="*/ 1663 h 2024"/>
                <a:gd name="T94" fmla="*/ 2444 w 3188"/>
                <a:gd name="T95" fmla="*/ 1675 h 2024"/>
                <a:gd name="T96" fmla="*/ 2378 w 3188"/>
                <a:gd name="T97" fmla="*/ 1687 h 2024"/>
                <a:gd name="T98" fmla="*/ 2360 w 3188"/>
                <a:gd name="T99" fmla="*/ 1705 h 2024"/>
                <a:gd name="T100" fmla="*/ 2305 w 3188"/>
                <a:gd name="T101" fmla="*/ 1687 h 2024"/>
                <a:gd name="T102" fmla="*/ 2263 w 3188"/>
                <a:gd name="T103" fmla="*/ 1663 h 2024"/>
                <a:gd name="T104" fmla="*/ 2017 w 3188"/>
                <a:gd name="T105" fmla="*/ 1585 h 2024"/>
                <a:gd name="T106" fmla="*/ 1711 w 3188"/>
                <a:gd name="T107" fmla="*/ 1453 h 2024"/>
                <a:gd name="T108" fmla="*/ 1880 w 3188"/>
                <a:gd name="T109" fmla="*/ 1844 h 2024"/>
                <a:gd name="T110" fmla="*/ 1771 w 3188"/>
                <a:gd name="T111" fmla="*/ 1922 h 2024"/>
                <a:gd name="T112" fmla="*/ 1531 w 3188"/>
                <a:gd name="T113" fmla="*/ 1753 h 2024"/>
                <a:gd name="T114" fmla="*/ 1411 w 3188"/>
                <a:gd name="T115" fmla="*/ 1477 h 2024"/>
                <a:gd name="T116" fmla="*/ 1219 w 3188"/>
                <a:gd name="T117" fmla="*/ 1291 h 2024"/>
                <a:gd name="T118" fmla="*/ 127 w 3188"/>
                <a:gd name="T119" fmla="*/ 2006 h 2024"/>
                <a:gd name="T120" fmla="*/ 865 w 3188"/>
                <a:gd name="T121" fmla="*/ 1429 h 202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>
                <a:gd name="T0" fmla="*/ 318 w 2144"/>
                <a:gd name="T1" fmla="*/ 1078 h 1787"/>
                <a:gd name="T2" fmla="*/ 217 w 2144"/>
                <a:gd name="T3" fmla="*/ 928 h 1787"/>
                <a:gd name="T4" fmla="*/ 102 w 2144"/>
                <a:gd name="T5" fmla="*/ 808 h 1787"/>
                <a:gd name="T6" fmla="*/ 36 w 2144"/>
                <a:gd name="T7" fmla="*/ 742 h 1787"/>
                <a:gd name="T8" fmla="*/ 0 w 2144"/>
                <a:gd name="T9" fmla="*/ 700 h 1787"/>
                <a:gd name="T10" fmla="*/ 270 w 2144"/>
                <a:gd name="T11" fmla="*/ 958 h 1787"/>
                <a:gd name="T12" fmla="*/ 294 w 2144"/>
                <a:gd name="T13" fmla="*/ 1006 h 1787"/>
                <a:gd name="T14" fmla="*/ 367 w 2144"/>
                <a:gd name="T15" fmla="*/ 670 h 1787"/>
                <a:gd name="T16" fmla="*/ 379 w 2144"/>
                <a:gd name="T17" fmla="*/ 411 h 1787"/>
                <a:gd name="T18" fmla="*/ 347 w 2144"/>
                <a:gd name="T19" fmla="*/ 118 h 1787"/>
                <a:gd name="T20" fmla="*/ 393 w 2144"/>
                <a:gd name="T21" fmla="*/ 0 h 1787"/>
                <a:gd name="T22" fmla="*/ 397 w 2144"/>
                <a:gd name="T23" fmla="*/ 357 h 1787"/>
                <a:gd name="T24" fmla="*/ 421 w 2144"/>
                <a:gd name="T25" fmla="*/ 609 h 1787"/>
                <a:gd name="T26" fmla="*/ 385 w 2144"/>
                <a:gd name="T27" fmla="*/ 826 h 1787"/>
                <a:gd name="T28" fmla="*/ 385 w 2144"/>
                <a:gd name="T29" fmla="*/ 1036 h 1787"/>
                <a:gd name="T30" fmla="*/ 877 w 2144"/>
                <a:gd name="T31" fmla="*/ 784 h 1787"/>
                <a:gd name="T32" fmla="*/ 1309 w 2144"/>
                <a:gd name="T33" fmla="*/ 555 h 1787"/>
                <a:gd name="T34" fmla="*/ 1802 w 2144"/>
                <a:gd name="T35" fmla="*/ 249 h 1787"/>
                <a:gd name="T36" fmla="*/ 2096 w 2144"/>
                <a:gd name="T37" fmla="*/ 69 h 1787"/>
                <a:gd name="T38" fmla="*/ 1814 w 2144"/>
                <a:gd name="T39" fmla="*/ 279 h 1787"/>
                <a:gd name="T40" fmla="*/ 1453 w 2144"/>
                <a:gd name="T41" fmla="*/ 501 h 1787"/>
                <a:gd name="T42" fmla="*/ 1123 w 2144"/>
                <a:gd name="T43" fmla="*/ 700 h 1787"/>
                <a:gd name="T44" fmla="*/ 739 w 2144"/>
                <a:gd name="T45" fmla="*/ 898 h 1787"/>
                <a:gd name="T46" fmla="*/ 463 w 2144"/>
                <a:gd name="T47" fmla="*/ 1084 h 1787"/>
                <a:gd name="T48" fmla="*/ 817 w 2144"/>
                <a:gd name="T49" fmla="*/ 1193 h 1787"/>
                <a:gd name="T50" fmla="*/ 1285 w 2144"/>
                <a:gd name="T51" fmla="*/ 1187 h 1787"/>
                <a:gd name="T52" fmla="*/ 1916 w 2144"/>
                <a:gd name="T53" fmla="*/ 1396 h 1787"/>
                <a:gd name="T54" fmla="*/ 2144 w 2144"/>
                <a:gd name="T55" fmla="*/ 1420 h 1787"/>
                <a:gd name="T56" fmla="*/ 1814 w 2144"/>
                <a:gd name="T57" fmla="*/ 1408 h 1787"/>
                <a:gd name="T58" fmla="*/ 1435 w 2144"/>
                <a:gd name="T59" fmla="*/ 1288 h 1787"/>
                <a:gd name="T60" fmla="*/ 1219 w 2144"/>
                <a:gd name="T61" fmla="*/ 1229 h 1787"/>
                <a:gd name="T62" fmla="*/ 799 w 2144"/>
                <a:gd name="T63" fmla="*/ 1223 h 1787"/>
                <a:gd name="T64" fmla="*/ 505 w 2144"/>
                <a:gd name="T65" fmla="*/ 1145 h 1787"/>
                <a:gd name="T66" fmla="*/ 733 w 2144"/>
                <a:gd name="T67" fmla="*/ 1378 h 1787"/>
                <a:gd name="T68" fmla="*/ 877 w 2144"/>
                <a:gd name="T69" fmla="*/ 1619 h 1787"/>
                <a:gd name="T70" fmla="*/ 1009 w 2144"/>
                <a:gd name="T71" fmla="*/ 1787 h 1787"/>
                <a:gd name="T72" fmla="*/ 817 w 2144"/>
                <a:gd name="T73" fmla="*/ 1607 h 1787"/>
                <a:gd name="T74" fmla="*/ 673 w 2144"/>
                <a:gd name="T75" fmla="*/ 1372 h 1787"/>
                <a:gd name="T76" fmla="*/ 415 w 2144"/>
                <a:gd name="T77" fmla="*/ 1109 h 1787"/>
                <a:gd name="T78" fmla="*/ 318 w 2144"/>
                <a:gd name="T79" fmla="*/ 1078 h 1787"/>
                <a:gd name="T80" fmla="*/ 318 w 2144"/>
                <a:gd name="T81" fmla="*/ 1078 h 178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>
                <a:gd name="T0" fmla="*/ 1814 w 2828"/>
                <a:gd name="T1" fmla="*/ 606 h 2366"/>
                <a:gd name="T2" fmla="*/ 1615 w 2828"/>
                <a:gd name="T3" fmla="*/ 252 h 2366"/>
                <a:gd name="T4" fmla="*/ 1345 w 2828"/>
                <a:gd name="T5" fmla="*/ 132 h 2366"/>
                <a:gd name="T6" fmla="*/ 1381 w 2828"/>
                <a:gd name="T7" fmla="*/ 492 h 2366"/>
                <a:gd name="T8" fmla="*/ 955 w 2828"/>
                <a:gd name="T9" fmla="*/ 221 h 2366"/>
                <a:gd name="T10" fmla="*/ 877 w 2828"/>
                <a:gd name="T11" fmla="*/ 161 h 2366"/>
                <a:gd name="T12" fmla="*/ 841 w 2828"/>
                <a:gd name="T13" fmla="*/ 167 h 2366"/>
                <a:gd name="T14" fmla="*/ 720 w 2828"/>
                <a:gd name="T15" fmla="*/ 161 h 2366"/>
                <a:gd name="T16" fmla="*/ 613 w 2828"/>
                <a:gd name="T17" fmla="*/ 144 h 2366"/>
                <a:gd name="T18" fmla="*/ 492 w 2828"/>
                <a:gd name="T19" fmla="*/ 161 h 2366"/>
                <a:gd name="T20" fmla="*/ 432 w 2828"/>
                <a:gd name="T21" fmla="*/ 150 h 2366"/>
                <a:gd name="T22" fmla="*/ 342 w 2828"/>
                <a:gd name="T23" fmla="*/ 138 h 2366"/>
                <a:gd name="T24" fmla="*/ 246 w 2828"/>
                <a:gd name="T25" fmla="*/ 126 h 2366"/>
                <a:gd name="T26" fmla="*/ 174 w 2828"/>
                <a:gd name="T27" fmla="*/ 114 h 2366"/>
                <a:gd name="T28" fmla="*/ 216 w 2828"/>
                <a:gd name="T29" fmla="*/ 240 h 2366"/>
                <a:gd name="T30" fmla="*/ 607 w 2828"/>
                <a:gd name="T31" fmla="*/ 588 h 2366"/>
                <a:gd name="T32" fmla="*/ 1177 w 2828"/>
                <a:gd name="T33" fmla="*/ 817 h 2366"/>
                <a:gd name="T34" fmla="*/ 972 w 2828"/>
                <a:gd name="T35" fmla="*/ 871 h 2366"/>
                <a:gd name="T36" fmla="*/ 492 w 2828"/>
                <a:gd name="T37" fmla="*/ 1111 h 2366"/>
                <a:gd name="T38" fmla="*/ 276 w 2828"/>
                <a:gd name="T39" fmla="*/ 1441 h 2366"/>
                <a:gd name="T40" fmla="*/ 42 w 2828"/>
                <a:gd name="T41" fmla="*/ 1441 h 2366"/>
                <a:gd name="T42" fmla="*/ 367 w 2828"/>
                <a:gd name="T43" fmla="*/ 1585 h 2366"/>
                <a:gd name="T44" fmla="*/ 949 w 2828"/>
                <a:gd name="T45" fmla="*/ 1712 h 2366"/>
                <a:gd name="T46" fmla="*/ 1519 w 2828"/>
                <a:gd name="T47" fmla="*/ 1537 h 2366"/>
                <a:gd name="T48" fmla="*/ 1735 w 2828"/>
                <a:gd name="T49" fmla="*/ 1513 h 2366"/>
                <a:gd name="T50" fmla="*/ 1723 w 2828"/>
                <a:gd name="T51" fmla="*/ 1802 h 2366"/>
                <a:gd name="T52" fmla="*/ 2042 w 2828"/>
                <a:gd name="T53" fmla="*/ 2229 h 2366"/>
                <a:gd name="T54" fmla="*/ 2191 w 2828"/>
                <a:gd name="T55" fmla="*/ 2133 h 2366"/>
                <a:gd name="T56" fmla="*/ 2270 w 2828"/>
                <a:gd name="T57" fmla="*/ 1970 h 2366"/>
                <a:gd name="T58" fmla="*/ 2233 w 2828"/>
                <a:gd name="T59" fmla="*/ 1573 h 2366"/>
                <a:gd name="T60" fmla="*/ 2294 w 2828"/>
                <a:gd name="T61" fmla="*/ 1483 h 2366"/>
                <a:gd name="T62" fmla="*/ 2588 w 2828"/>
                <a:gd name="T63" fmla="*/ 1688 h 2366"/>
                <a:gd name="T64" fmla="*/ 2695 w 2828"/>
                <a:gd name="T65" fmla="*/ 1682 h 2366"/>
                <a:gd name="T66" fmla="*/ 2588 w 2828"/>
                <a:gd name="T67" fmla="*/ 1543 h 2366"/>
                <a:gd name="T68" fmla="*/ 2510 w 2828"/>
                <a:gd name="T69" fmla="*/ 1357 h 2366"/>
                <a:gd name="T70" fmla="*/ 2354 w 2828"/>
                <a:gd name="T71" fmla="*/ 1184 h 2366"/>
                <a:gd name="T72" fmla="*/ 2102 w 2828"/>
                <a:gd name="T73" fmla="*/ 931 h 2366"/>
                <a:gd name="T74" fmla="*/ 2137 w 2828"/>
                <a:gd name="T75" fmla="*/ 907 h 2366"/>
                <a:gd name="T76" fmla="*/ 2215 w 2828"/>
                <a:gd name="T77" fmla="*/ 871 h 2366"/>
                <a:gd name="T78" fmla="*/ 2324 w 2828"/>
                <a:gd name="T79" fmla="*/ 817 h 2366"/>
                <a:gd name="T80" fmla="*/ 2372 w 2828"/>
                <a:gd name="T81" fmla="*/ 787 h 2366"/>
                <a:gd name="T82" fmla="*/ 2078 w 2828"/>
                <a:gd name="T83" fmla="*/ 865 h 2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>
                <a:gd name="T0" fmla="*/ 1866 w 2153"/>
                <a:gd name="T1" fmla="*/ 857 h 1930"/>
                <a:gd name="T2" fmla="*/ 1961 w 2153"/>
                <a:gd name="T3" fmla="*/ 1025 h 1930"/>
                <a:gd name="T4" fmla="*/ 2078 w 2153"/>
                <a:gd name="T5" fmla="*/ 1174 h 1930"/>
                <a:gd name="T6" fmla="*/ 2144 w 2153"/>
                <a:gd name="T7" fmla="*/ 1255 h 1930"/>
                <a:gd name="T8" fmla="*/ 2180 w 2153"/>
                <a:gd name="T9" fmla="*/ 1303 h 1930"/>
                <a:gd name="T10" fmla="*/ 1913 w 2153"/>
                <a:gd name="T11" fmla="*/ 983 h 1930"/>
                <a:gd name="T12" fmla="*/ 1884 w 2153"/>
                <a:gd name="T13" fmla="*/ 935 h 1930"/>
                <a:gd name="T14" fmla="*/ 1804 w 2153"/>
                <a:gd name="T15" fmla="*/ 1249 h 1930"/>
                <a:gd name="T16" fmla="*/ 1791 w 2153"/>
                <a:gd name="T17" fmla="*/ 1495 h 1930"/>
                <a:gd name="T18" fmla="*/ 1842 w 2153"/>
                <a:gd name="T19" fmla="*/ 1918 h 1930"/>
                <a:gd name="T20" fmla="*/ 1811 w 2153"/>
                <a:gd name="T21" fmla="*/ 1942 h 1930"/>
                <a:gd name="T22" fmla="*/ 1767 w 2153"/>
                <a:gd name="T23" fmla="*/ 1543 h 1930"/>
                <a:gd name="T24" fmla="*/ 1749 w 2153"/>
                <a:gd name="T25" fmla="*/ 1297 h 1930"/>
                <a:gd name="T26" fmla="*/ 1785 w 2153"/>
                <a:gd name="T27" fmla="*/ 1091 h 1930"/>
                <a:gd name="T28" fmla="*/ 1791 w 2153"/>
                <a:gd name="T29" fmla="*/ 881 h 1930"/>
                <a:gd name="T30" fmla="*/ 1283 w 2153"/>
                <a:gd name="T31" fmla="*/ 1013 h 1930"/>
                <a:gd name="T32" fmla="*/ 834 w 2153"/>
                <a:gd name="T33" fmla="*/ 1138 h 1930"/>
                <a:gd name="T34" fmla="*/ 326 w 2153"/>
                <a:gd name="T35" fmla="*/ 1321 h 1930"/>
                <a:gd name="T36" fmla="*/ 18 w 2153"/>
                <a:gd name="T37" fmla="*/ 1429 h 1930"/>
                <a:gd name="T38" fmla="*/ 314 w 2153"/>
                <a:gd name="T39" fmla="*/ 1291 h 1930"/>
                <a:gd name="T40" fmla="*/ 691 w 2153"/>
                <a:gd name="T41" fmla="*/ 1150 h 1930"/>
                <a:gd name="T42" fmla="*/ 1034 w 2153"/>
                <a:gd name="T43" fmla="*/ 1043 h 1930"/>
                <a:gd name="T44" fmla="*/ 1429 w 2153"/>
                <a:gd name="T45" fmla="*/ 935 h 1930"/>
                <a:gd name="T46" fmla="*/ 1713 w 2153"/>
                <a:gd name="T47" fmla="*/ 821 h 1930"/>
                <a:gd name="T48" fmla="*/ 1351 w 2153"/>
                <a:gd name="T49" fmla="*/ 626 h 1930"/>
                <a:gd name="T50" fmla="*/ 873 w 2153"/>
                <a:gd name="T51" fmla="*/ 518 h 1930"/>
                <a:gd name="T52" fmla="*/ 230 w 2153"/>
                <a:gd name="T53" fmla="*/ 161 h 1930"/>
                <a:gd name="T54" fmla="*/ 0 w 2153"/>
                <a:gd name="T55" fmla="*/ 83 h 1930"/>
                <a:gd name="T56" fmla="*/ 332 w 2153"/>
                <a:gd name="T57" fmla="*/ 179 h 1930"/>
                <a:gd name="T58" fmla="*/ 721 w 2153"/>
                <a:gd name="T59" fmla="*/ 386 h 1930"/>
                <a:gd name="T60" fmla="*/ 945 w 2153"/>
                <a:gd name="T61" fmla="*/ 494 h 1930"/>
                <a:gd name="T62" fmla="*/ 1369 w 2153"/>
                <a:gd name="T63" fmla="*/ 596 h 1930"/>
                <a:gd name="T64" fmla="*/ 1671 w 2153"/>
                <a:gd name="T65" fmla="*/ 749 h 1930"/>
                <a:gd name="T66" fmla="*/ 1441 w 2153"/>
                <a:gd name="T67" fmla="*/ 464 h 1930"/>
                <a:gd name="T68" fmla="*/ 1301 w 2153"/>
                <a:gd name="T69" fmla="*/ 191 h 1930"/>
                <a:gd name="T70" fmla="*/ 1169 w 2153"/>
                <a:gd name="T71" fmla="*/ 0 h 1930"/>
                <a:gd name="T72" fmla="*/ 1357 w 2153"/>
                <a:gd name="T73" fmla="*/ 215 h 1930"/>
                <a:gd name="T74" fmla="*/ 1507 w 2153"/>
                <a:gd name="T75" fmla="*/ 488 h 1930"/>
                <a:gd name="T76" fmla="*/ 1767 w 2153"/>
                <a:gd name="T77" fmla="*/ 809 h 1930"/>
                <a:gd name="T78" fmla="*/ 1866 w 2153"/>
                <a:gd name="T79" fmla="*/ 857 h 1930"/>
                <a:gd name="T80" fmla="*/ 1866 w 2153"/>
                <a:gd name="T81" fmla="*/ 857 h 193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685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13686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23" name="Rectangle 2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049D6318-D623-426E-A072-821A5883D0DC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77178C2D-4D1C-4C49-9731-AB8B71391A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8262728"/>
      </p:ext>
    </p:extLst>
  </p:cSld>
  <p:clrMapOvr>
    <a:masterClrMapping/>
  </p:clrMapOvr>
  <p:transition spd="med">
    <p:pull dir="r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7494B7BF-E47F-4B78-A02C-71170CABCF8D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7AFCB6D7-5263-4808-A1F9-FA0F3C8983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9021834"/>
      </p:ext>
    </p:extLst>
  </p:cSld>
  <p:clrMapOvr>
    <a:masterClrMapping/>
  </p:clrMapOvr>
  <p:transition spd="med">
    <p:pull dir="r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EF9BF2AD-7577-43D5-BC57-B8CFC03FC327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9A9C638B-4A78-4D72-8810-E70E406566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525010"/>
      </p:ext>
    </p:extLst>
  </p:cSld>
  <p:clrMapOvr>
    <a:masterClrMapping/>
  </p:clrMapOvr>
  <p:transition spd="med">
    <p:pull dir="r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7BE10F40-956C-46B7-B931-DEC5F6993775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EBA5D465-DB18-4FFF-B893-EDF454E350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8380568"/>
      </p:ext>
    </p:extLst>
  </p:cSld>
  <p:clrMapOvr>
    <a:masterClrMapping/>
  </p:clrMapOvr>
  <p:transition spd="med"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B0D0593F-3E6B-4EBB-9003-A1F8B545EF36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0ABFD923-BEDB-4BF3-A065-2398220321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3735074"/>
      </p:ext>
    </p:extLst>
  </p:cSld>
  <p:clrMapOvr>
    <a:masterClrMapping/>
  </p:clrMapOvr>
  <p:transition spd="med">
    <p:pull dir="r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603CA05C-BEA1-46F5-BA5D-B0FB8498EC5A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102C2EAB-5572-437D-9609-F4BF2268A1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1978180"/>
      </p:ext>
    </p:extLst>
  </p:cSld>
  <p:clrMapOvr>
    <a:masterClrMapping/>
  </p:clrMapOvr>
  <p:transition spd="med">
    <p:pull dir="r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FF3145B8-74E8-4BA5-AB5B-8E26FA10E356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DB590907-5A84-4A3C-9646-B974A39B8B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667010"/>
      </p:ext>
    </p:extLst>
  </p:cSld>
  <p:clrMapOvr>
    <a:masterClrMapping/>
  </p:clrMapOvr>
  <p:transition spd="med">
    <p:pull dir="r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9F64D997-5E87-47DA-BFCE-2CA23208D6A1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00FD3C56-112D-4D3A-B83A-DF76CC64B5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3815302"/>
      </p:ext>
    </p:extLst>
  </p:cSld>
  <p:clrMapOvr>
    <a:masterClrMapping/>
  </p:clrMapOvr>
  <p:transition spd="med">
    <p:pull dir="r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E5941B74-8BFD-4CC7-A75B-27B0047B2E74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7D62CF2B-B70F-4405-9749-85B3F5C670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1215981"/>
      </p:ext>
    </p:extLst>
  </p:cSld>
  <p:clrMapOvr>
    <a:masterClrMapping/>
  </p:clrMapOvr>
  <p:transition spd="med">
    <p:pull dir="r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3BF5E68E-63B9-4E0D-AE1F-9BAB716A9644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9905F1AC-5DF7-4876-8E70-1113B51C55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9081506"/>
      </p:ext>
    </p:extLst>
  </p:cSld>
  <p:clrMapOvr>
    <a:masterClrMapping/>
  </p:clrMapOvr>
  <p:transition spd="med">
    <p:pull dir="r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CF9F5DCB-9CBD-4B4E-8FA9-4677E5D0BC54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E413DC18-5303-4DDB-8B0C-6B6934117B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9453122"/>
      </p:ext>
    </p:extLst>
  </p:cSld>
  <p:clrMapOvr>
    <a:masterClrMapping/>
  </p:clrMapOvr>
  <p:transition spd="med">
    <p:pull dir="r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EC499F54-AB72-4232-B0F3-4BB47CC00E74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FF84AB44-E26B-4AB2-BDF3-DC43D757C0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1645798"/>
      </p:ext>
    </p:extLst>
  </p:cSld>
  <p:clrMapOvr>
    <a:masterClrMapping/>
  </p:clrMapOvr>
  <p:transition spd="med">
    <p:pull dir="r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450" y="152400"/>
            <a:ext cx="8540750" cy="9906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4000500" cy="480377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295400"/>
            <a:ext cx="4000500" cy="23256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3773488"/>
            <a:ext cx="4000500" cy="2325687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298450" y="6245225"/>
            <a:ext cx="2289175" cy="476250"/>
          </a:xfrm>
        </p:spPr>
        <p:txBody>
          <a:bodyPr/>
          <a:lstStyle>
            <a:lvl1pPr>
              <a:defRPr baseline="300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9E615D9E-643E-4DAF-8C78-1D6EE016D2B0}" type="datetime1">
              <a:rPr lang="zh-CN" altLang="en-US"/>
              <a:pPr>
                <a:defRPr/>
              </a:pPr>
              <a:t>2021/12/18</a:t>
            </a:fld>
            <a:endParaRPr lang="zh-CN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1025" y="6245225"/>
            <a:ext cx="2895600" cy="476250"/>
          </a:xfrm>
        </p:spPr>
        <p:txBody>
          <a:bodyPr/>
          <a:lstStyle>
            <a:lvl1pPr>
              <a:defRPr baseline="300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0025" y="6245225"/>
            <a:ext cx="2289175" cy="476250"/>
          </a:xfrm>
        </p:spPr>
        <p:txBody>
          <a:bodyPr/>
          <a:lstStyle>
            <a:lvl1pPr>
              <a:defRPr baseline="300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15F0310F-BBEC-47DB-B600-175A3F21DF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163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C48E9F6F-B58F-4A9E-85E4-B7F900313C05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F5A74DF0-A12E-4556-9CB5-08C959122E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0223772"/>
      </p:ext>
    </p:extLst>
  </p:cSld>
  <p:clrMapOvr>
    <a:masterClrMapping/>
  </p:clrMapOvr>
  <p:transition spd="med"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78863E32-53A0-4CD0-A3F6-F51AC6E3B0B0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4673BF1B-2F68-49FE-9008-D556F7FE44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575523"/>
      </p:ext>
    </p:extLst>
  </p:cSld>
  <p:clrMapOvr>
    <a:masterClrMapping/>
  </p:clrMapOvr>
  <p:transition spd="med"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0729A58E-A3C3-4D65-A6FB-F9F1F068F411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30000">
                <a:latin typeface="Arial" charset="0"/>
              </a:defRPr>
            </a:lvl1pPr>
          </a:lstStyle>
          <a:p>
            <a:pPr>
              <a:defRPr/>
            </a:pPr>
            <a:fld id="{BFFD49F7-756E-4BF6-B69A-7FFFDAACE8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457120"/>
      </p:ext>
    </p:extLst>
  </p:cSld>
  <p:clrMapOvr>
    <a:masterClrMapping/>
  </p:clrMapOvr>
  <p:transition spd="med"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112643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>
                <a:gd name="T0" fmla="*/ 744 w 2515"/>
                <a:gd name="T1" fmla="*/ 1669 h 1970"/>
                <a:gd name="T2" fmla="*/ 852 w 2515"/>
                <a:gd name="T3" fmla="*/ 1400 h 1970"/>
                <a:gd name="T4" fmla="*/ 876 w 2515"/>
                <a:gd name="T5" fmla="*/ 1171 h 1970"/>
                <a:gd name="T6" fmla="*/ 979 w 2515"/>
                <a:gd name="T7" fmla="*/ 1370 h 1970"/>
                <a:gd name="T8" fmla="*/ 1231 w 2515"/>
                <a:gd name="T9" fmla="*/ 1621 h 1970"/>
                <a:gd name="T10" fmla="*/ 1471 w 2515"/>
                <a:gd name="T11" fmla="*/ 1693 h 1970"/>
                <a:gd name="T12" fmla="*/ 1819 w 2515"/>
                <a:gd name="T13" fmla="*/ 1678 h 1970"/>
                <a:gd name="T14" fmla="*/ 1893 w 2515"/>
                <a:gd name="T15" fmla="*/ 1513 h 1970"/>
                <a:gd name="T16" fmla="*/ 1874 w 2515"/>
                <a:gd name="T17" fmla="*/ 1285 h 1970"/>
                <a:gd name="T18" fmla="*/ 1783 w 2515"/>
                <a:gd name="T19" fmla="*/ 967 h 1970"/>
                <a:gd name="T20" fmla="*/ 1289 w 2515"/>
                <a:gd name="T21" fmla="*/ 873 h 1970"/>
                <a:gd name="T22" fmla="*/ 1549 w 2515"/>
                <a:gd name="T23" fmla="*/ 745 h 1970"/>
                <a:gd name="T24" fmla="*/ 1753 w 2515"/>
                <a:gd name="T25" fmla="*/ 732 h 1970"/>
                <a:gd name="T26" fmla="*/ 2107 w 2515"/>
                <a:gd name="T27" fmla="*/ 618 h 1970"/>
                <a:gd name="T28" fmla="*/ 2377 w 2515"/>
                <a:gd name="T29" fmla="*/ 438 h 1970"/>
                <a:gd name="T30" fmla="*/ 2420 w 2515"/>
                <a:gd name="T31" fmla="*/ 343 h 1970"/>
                <a:gd name="T32" fmla="*/ 2077 w 2515"/>
                <a:gd name="T33" fmla="*/ 331 h 1970"/>
                <a:gd name="T34" fmla="*/ 1951 w 2515"/>
                <a:gd name="T35" fmla="*/ 301 h 1970"/>
                <a:gd name="T36" fmla="*/ 1645 w 2515"/>
                <a:gd name="T37" fmla="*/ 289 h 1970"/>
                <a:gd name="T38" fmla="*/ 1297 w 2515"/>
                <a:gd name="T39" fmla="*/ 408 h 1970"/>
                <a:gd name="T40" fmla="*/ 1308 w 2515"/>
                <a:gd name="T41" fmla="*/ 337 h 1970"/>
                <a:gd name="T42" fmla="*/ 1453 w 2515"/>
                <a:gd name="T43" fmla="*/ 168 h 1970"/>
                <a:gd name="T44" fmla="*/ 1477 w 2515"/>
                <a:gd name="T45" fmla="*/ 36 h 1970"/>
                <a:gd name="T46" fmla="*/ 1417 w 2515"/>
                <a:gd name="T47" fmla="*/ 24 h 1970"/>
                <a:gd name="T48" fmla="*/ 1189 w 2515"/>
                <a:gd name="T49" fmla="*/ 102 h 1970"/>
                <a:gd name="T50" fmla="*/ 1026 w 2515"/>
                <a:gd name="T51" fmla="*/ 144 h 1970"/>
                <a:gd name="T52" fmla="*/ 889 w 2515"/>
                <a:gd name="T53" fmla="*/ 331 h 1970"/>
                <a:gd name="T54" fmla="*/ 726 w 2515"/>
                <a:gd name="T55" fmla="*/ 480 h 1970"/>
                <a:gd name="T56" fmla="*/ 643 w 2515"/>
                <a:gd name="T57" fmla="*/ 540 h 1970"/>
                <a:gd name="T58" fmla="*/ 600 w 2515"/>
                <a:gd name="T59" fmla="*/ 516 h 1970"/>
                <a:gd name="T60" fmla="*/ 552 w 2515"/>
                <a:gd name="T61" fmla="*/ 486 h 1970"/>
                <a:gd name="T62" fmla="*/ 528 w 2515"/>
                <a:gd name="T63" fmla="*/ 462 h 1970"/>
                <a:gd name="T64" fmla="*/ 474 w 2515"/>
                <a:gd name="T65" fmla="*/ 426 h 1970"/>
                <a:gd name="T66" fmla="*/ 415 w 2515"/>
                <a:gd name="T67" fmla="*/ 390 h 1970"/>
                <a:gd name="T68" fmla="*/ 366 w 2515"/>
                <a:gd name="T69" fmla="*/ 366 h 1970"/>
                <a:gd name="T70" fmla="*/ 192 w 2515"/>
                <a:gd name="T71" fmla="*/ 234 h 1970"/>
                <a:gd name="T72" fmla="*/ 570 w 2515"/>
                <a:gd name="T73" fmla="*/ 564 h 1970"/>
                <a:gd name="T74" fmla="*/ 444 w 2515"/>
                <a:gd name="T75" fmla="*/ 732 h 1970"/>
                <a:gd name="T76" fmla="*/ 318 w 2515"/>
                <a:gd name="T77" fmla="*/ 787 h 1970"/>
                <a:gd name="T78" fmla="*/ 127 w 2515"/>
                <a:gd name="T79" fmla="*/ 853 h 1970"/>
                <a:gd name="T80" fmla="*/ 0 w 2515"/>
                <a:gd name="T81" fmla="*/ 1165 h 1970"/>
                <a:gd name="T82" fmla="*/ 372 w 2515"/>
                <a:gd name="T83" fmla="*/ 1015 h 1970"/>
                <a:gd name="T84" fmla="*/ 222 w 2515"/>
                <a:gd name="T85" fmla="*/ 1262 h 1970"/>
                <a:gd name="T86" fmla="*/ 139 w 2515"/>
                <a:gd name="T87" fmla="*/ 1459 h 1970"/>
                <a:gd name="T88" fmla="*/ 102 w 2515"/>
                <a:gd name="T89" fmla="*/ 1495 h 1970"/>
                <a:gd name="T90" fmla="*/ 84 w 2515"/>
                <a:gd name="T91" fmla="*/ 1519 h 1970"/>
                <a:gd name="T92" fmla="*/ 96 w 2515"/>
                <a:gd name="T93" fmla="*/ 1537 h 1970"/>
                <a:gd name="T94" fmla="*/ 127 w 2515"/>
                <a:gd name="T95" fmla="*/ 1567 h 1970"/>
                <a:gd name="T96" fmla="*/ 145 w 2515"/>
                <a:gd name="T97" fmla="*/ 1633 h 1970"/>
                <a:gd name="T98" fmla="*/ 156 w 2515"/>
                <a:gd name="T99" fmla="*/ 1693 h 1970"/>
                <a:gd name="T100" fmla="*/ 162 w 2515"/>
                <a:gd name="T101" fmla="*/ 1723 h 1970"/>
                <a:gd name="T102" fmla="*/ 216 w 2515"/>
                <a:gd name="T103" fmla="*/ 1802 h 1970"/>
                <a:gd name="T104" fmla="*/ 228 w 2515"/>
                <a:gd name="T105" fmla="*/ 1850 h 1970"/>
                <a:gd name="T106" fmla="*/ 240 w 2515"/>
                <a:gd name="T107" fmla="*/ 1904 h 1970"/>
                <a:gd name="T108" fmla="*/ 246 w 2515"/>
                <a:gd name="T109" fmla="*/ 1922 h 1970"/>
                <a:gd name="T110" fmla="*/ 258 w 2515"/>
                <a:gd name="T111" fmla="*/ 1970 h 1970"/>
                <a:gd name="T112" fmla="*/ 462 w 2515"/>
                <a:gd name="T113" fmla="*/ 1922 h 1970"/>
                <a:gd name="T114" fmla="*/ 624 w 2515"/>
                <a:gd name="T115" fmla="*/ 1778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3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>
                <a:gd name="T0" fmla="*/ 571 w 2123"/>
                <a:gd name="T1" fmla="*/ 882 h 1696"/>
                <a:gd name="T2" fmla="*/ 535 w 2123"/>
                <a:gd name="T3" fmla="*/ 578 h 1696"/>
                <a:gd name="T4" fmla="*/ 661 w 2123"/>
                <a:gd name="T5" fmla="*/ 335 h 1696"/>
                <a:gd name="T6" fmla="*/ 912 w 2123"/>
                <a:gd name="T7" fmla="*/ 497 h 1696"/>
                <a:gd name="T8" fmla="*/ 1196 w 2123"/>
                <a:gd name="T9" fmla="*/ 735 h 1696"/>
                <a:gd name="T10" fmla="*/ 1459 w 2123"/>
                <a:gd name="T11" fmla="*/ 938 h 1696"/>
                <a:gd name="T12" fmla="*/ 1773 w 2123"/>
                <a:gd name="T13" fmla="*/ 1150 h 1696"/>
                <a:gd name="T14" fmla="*/ 1853 w 2123"/>
                <a:gd name="T15" fmla="*/ 1195 h 1696"/>
                <a:gd name="T16" fmla="*/ 1808 w 2123"/>
                <a:gd name="T17" fmla="*/ 1146 h 1696"/>
                <a:gd name="T18" fmla="*/ 1390 w 2123"/>
                <a:gd name="T19" fmla="*/ 847 h 1696"/>
                <a:gd name="T20" fmla="*/ 1070 w 2123"/>
                <a:gd name="T21" fmla="*/ 578 h 1696"/>
                <a:gd name="T22" fmla="*/ 711 w 2123"/>
                <a:gd name="T23" fmla="*/ 278 h 1696"/>
                <a:gd name="T24" fmla="*/ 984 w 2123"/>
                <a:gd name="T25" fmla="*/ 263 h 1696"/>
                <a:gd name="T26" fmla="*/ 1265 w 2123"/>
                <a:gd name="T27" fmla="*/ 269 h 1696"/>
                <a:gd name="T28" fmla="*/ 1590 w 2123"/>
                <a:gd name="T29" fmla="*/ 227 h 1696"/>
                <a:gd name="T30" fmla="*/ 2090 w 2123"/>
                <a:gd name="T31" fmla="*/ 166 h 1696"/>
                <a:gd name="T32" fmla="*/ 2042 w 2123"/>
                <a:gd name="T33" fmla="*/ 147 h 1696"/>
                <a:gd name="T34" fmla="*/ 1519 w 2123"/>
                <a:gd name="T35" fmla="*/ 218 h 1696"/>
                <a:gd name="T36" fmla="*/ 1190 w 2123"/>
                <a:gd name="T37" fmla="*/ 233 h 1696"/>
                <a:gd name="T38" fmla="*/ 747 w 2123"/>
                <a:gd name="T39" fmla="*/ 218 h 1696"/>
                <a:gd name="T40" fmla="*/ 807 w 2123"/>
                <a:gd name="T41" fmla="*/ 192 h 1696"/>
                <a:gd name="T42" fmla="*/ 1124 w 2123"/>
                <a:gd name="T43" fmla="*/ 0 h 1696"/>
                <a:gd name="T44" fmla="*/ 1070 w 2123"/>
                <a:gd name="T45" fmla="*/ 25 h 1696"/>
                <a:gd name="T46" fmla="*/ 995 w 2123"/>
                <a:gd name="T47" fmla="*/ 71 h 1696"/>
                <a:gd name="T48" fmla="*/ 843 w 2123"/>
                <a:gd name="T49" fmla="*/ 162 h 1696"/>
                <a:gd name="T50" fmla="*/ 661 w 2123"/>
                <a:gd name="T51" fmla="*/ 238 h 1696"/>
                <a:gd name="T52" fmla="*/ 625 w 2123"/>
                <a:gd name="T53" fmla="*/ 305 h 1696"/>
                <a:gd name="T54" fmla="*/ 299 w 2123"/>
                <a:gd name="T55" fmla="*/ 497 h 1696"/>
                <a:gd name="T56" fmla="*/ 0 w 2123"/>
                <a:gd name="T57" fmla="*/ 614 h 1696"/>
                <a:gd name="T58" fmla="*/ 0 w 2123"/>
                <a:gd name="T59" fmla="*/ 619 h 1696"/>
                <a:gd name="T60" fmla="*/ 0 w 2123"/>
                <a:gd name="T61" fmla="*/ 649 h 1696"/>
                <a:gd name="T62" fmla="*/ 293 w 2123"/>
                <a:gd name="T63" fmla="*/ 537 h 1696"/>
                <a:gd name="T64" fmla="*/ 583 w 2123"/>
                <a:gd name="T65" fmla="*/ 365 h 1696"/>
                <a:gd name="T66" fmla="*/ 499 w 2123"/>
                <a:gd name="T67" fmla="*/ 568 h 1696"/>
                <a:gd name="T68" fmla="*/ 517 w 2123"/>
                <a:gd name="T69" fmla="*/ 842 h 1696"/>
                <a:gd name="T70" fmla="*/ 454 w 2123"/>
                <a:gd name="T71" fmla="*/ 988 h 1696"/>
                <a:gd name="T72" fmla="*/ 323 w 2123"/>
                <a:gd name="T73" fmla="*/ 1252 h 1696"/>
                <a:gd name="T74" fmla="*/ 317 w 2123"/>
                <a:gd name="T75" fmla="*/ 1435 h 1696"/>
                <a:gd name="T76" fmla="*/ 323 w 2123"/>
                <a:gd name="T77" fmla="*/ 1435 h 1696"/>
                <a:gd name="T78" fmla="*/ 341 w 2123"/>
                <a:gd name="T79" fmla="*/ 1313 h 1696"/>
                <a:gd name="T80" fmla="*/ 571 w 2123"/>
                <a:gd name="T81" fmla="*/ 882 h 1696"/>
                <a:gd name="T82" fmla="*/ 571 w 2123"/>
                <a:gd name="T83" fmla="*/ 882 h 169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>
                <a:gd name="T0" fmla="*/ 3338 w 3668"/>
                <a:gd name="T1" fmla="*/ 288 h 943"/>
                <a:gd name="T2" fmla="*/ 3194 w 3668"/>
                <a:gd name="T3" fmla="*/ 258 h 943"/>
                <a:gd name="T4" fmla="*/ 2816 w 3668"/>
                <a:gd name="T5" fmla="*/ 234 h 943"/>
                <a:gd name="T6" fmla="*/ 2330 w 3668"/>
                <a:gd name="T7" fmla="*/ 306 h 943"/>
                <a:gd name="T8" fmla="*/ 2372 w 3668"/>
                <a:gd name="T9" fmla="*/ 258 h 943"/>
                <a:gd name="T10" fmla="*/ 2624 w 3668"/>
                <a:gd name="T11" fmla="*/ 132 h 943"/>
                <a:gd name="T12" fmla="*/ 2707 w 3668"/>
                <a:gd name="T13" fmla="*/ 24 h 943"/>
                <a:gd name="T14" fmla="*/ 2642 w 3668"/>
                <a:gd name="T15" fmla="*/ 12 h 943"/>
                <a:gd name="T16" fmla="*/ 2515 w 3668"/>
                <a:gd name="T17" fmla="*/ 54 h 943"/>
                <a:gd name="T18" fmla="*/ 2324 w 3668"/>
                <a:gd name="T19" fmla="*/ 66 h 943"/>
                <a:gd name="T20" fmla="*/ 2101 w 3668"/>
                <a:gd name="T21" fmla="*/ 90 h 943"/>
                <a:gd name="T22" fmla="*/ 1855 w 3668"/>
                <a:gd name="T23" fmla="*/ 228 h 943"/>
                <a:gd name="T24" fmla="*/ 1591 w 3668"/>
                <a:gd name="T25" fmla="*/ 337 h 943"/>
                <a:gd name="T26" fmla="*/ 1459 w 3668"/>
                <a:gd name="T27" fmla="*/ 379 h 943"/>
                <a:gd name="T28" fmla="*/ 1417 w 3668"/>
                <a:gd name="T29" fmla="*/ 361 h 943"/>
                <a:gd name="T30" fmla="*/ 1363 w 3668"/>
                <a:gd name="T31" fmla="*/ 331 h 943"/>
                <a:gd name="T32" fmla="*/ 1344 w 3668"/>
                <a:gd name="T33" fmla="*/ 312 h 943"/>
                <a:gd name="T34" fmla="*/ 1290 w 3668"/>
                <a:gd name="T35" fmla="*/ 288 h 943"/>
                <a:gd name="T36" fmla="*/ 1230 w 3668"/>
                <a:gd name="T37" fmla="*/ 252 h 943"/>
                <a:gd name="T38" fmla="*/ 1119 w 3668"/>
                <a:gd name="T39" fmla="*/ 227 h 943"/>
                <a:gd name="T40" fmla="*/ 1320 w 3668"/>
                <a:gd name="T41" fmla="*/ 438 h 943"/>
                <a:gd name="T42" fmla="*/ 960 w 3668"/>
                <a:gd name="T43" fmla="*/ 558 h 943"/>
                <a:gd name="T44" fmla="*/ 474 w 3668"/>
                <a:gd name="T45" fmla="*/ 630 h 943"/>
                <a:gd name="T46" fmla="*/ 132 w 3668"/>
                <a:gd name="T47" fmla="*/ 781 h 943"/>
                <a:gd name="T48" fmla="*/ 234 w 3668"/>
                <a:gd name="T49" fmla="*/ 847 h 943"/>
                <a:gd name="T50" fmla="*/ 925 w 3668"/>
                <a:gd name="T51" fmla="*/ 739 h 943"/>
                <a:gd name="T52" fmla="*/ 637 w 3668"/>
                <a:gd name="T53" fmla="*/ 925 h 943"/>
                <a:gd name="T54" fmla="*/ 1405 w 3668"/>
                <a:gd name="T55" fmla="*/ 943 h 943"/>
                <a:gd name="T56" fmla="*/ 1447 w 3668"/>
                <a:gd name="T57" fmla="*/ 943 h 943"/>
                <a:gd name="T58" fmla="*/ 2888 w 3668"/>
                <a:gd name="T59" fmla="*/ 859 h 943"/>
                <a:gd name="T60" fmla="*/ 2582 w 3668"/>
                <a:gd name="T61" fmla="*/ 708 h 943"/>
                <a:gd name="T62" fmla="*/ 2299 w 3668"/>
                <a:gd name="T63" fmla="*/ 606 h 943"/>
                <a:gd name="T64" fmla="*/ 2606 w 3668"/>
                <a:gd name="T65" fmla="*/ 588 h 943"/>
                <a:gd name="T66" fmla="*/ 3001 w 3668"/>
                <a:gd name="T67" fmla="*/ 582 h 943"/>
                <a:gd name="T68" fmla="*/ 3452 w 3668"/>
                <a:gd name="T69" fmla="*/ 438 h 943"/>
                <a:gd name="T70" fmla="*/ 3668 w 3668"/>
                <a:gd name="T71" fmla="*/ 312 h 943"/>
                <a:gd name="T72" fmla="*/ 3482 w 3668"/>
                <a:gd name="T73" fmla="*/ 300 h 94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>
                <a:gd name="T0" fmla="*/ 326 w 969"/>
                <a:gd name="T1" fmla="*/ 1195 h 1192"/>
                <a:gd name="T2" fmla="*/ 496 w 969"/>
                <a:gd name="T3" fmla="*/ 1201 h 1192"/>
                <a:gd name="T4" fmla="*/ 586 w 969"/>
                <a:gd name="T5" fmla="*/ 1159 h 1192"/>
                <a:gd name="T6" fmla="*/ 822 w 969"/>
                <a:gd name="T7" fmla="*/ 1094 h 1192"/>
                <a:gd name="T8" fmla="*/ 945 w 969"/>
                <a:gd name="T9" fmla="*/ 1064 h 1192"/>
                <a:gd name="T10" fmla="*/ 768 w 969"/>
                <a:gd name="T11" fmla="*/ 995 h 1192"/>
                <a:gd name="T12" fmla="*/ 562 w 969"/>
                <a:gd name="T13" fmla="*/ 959 h 1192"/>
                <a:gd name="T14" fmla="*/ 200 w 969"/>
                <a:gd name="T15" fmla="*/ 977 h 1192"/>
                <a:gd name="T16" fmla="*/ 302 w 969"/>
                <a:gd name="T17" fmla="*/ 899 h 1192"/>
                <a:gd name="T18" fmla="*/ 502 w 969"/>
                <a:gd name="T19" fmla="*/ 809 h 1192"/>
                <a:gd name="T20" fmla="*/ 703 w 969"/>
                <a:gd name="T21" fmla="*/ 677 h 1192"/>
                <a:gd name="T22" fmla="*/ 709 w 969"/>
                <a:gd name="T23" fmla="*/ 677 h 1192"/>
                <a:gd name="T24" fmla="*/ 721 w 969"/>
                <a:gd name="T25" fmla="*/ 671 h 1192"/>
                <a:gd name="T26" fmla="*/ 762 w 969"/>
                <a:gd name="T27" fmla="*/ 653 h 1192"/>
                <a:gd name="T28" fmla="*/ 786 w 969"/>
                <a:gd name="T29" fmla="*/ 647 h 1192"/>
                <a:gd name="T30" fmla="*/ 798 w 969"/>
                <a:gd name="T31" fmla="*/ 635 h 1192"/>
                <a:gd name="T32" fmla="*/ 804 w 969"/>
                <a:gd name="T33" fmla="*/ 623 h 1192"/>
                <a:gd name="T34" fmla="*/ 798 w 969"/>
                <a:gd name="T35" fmla="*/ 617 h 1192"/>
                <a:gd name="T36" fmla="*/ 792 w 969"/>
                <a:gd name="T37" fmla="*/ 605 h 1192"/>
                <a:gd name="T38" fmla="*/ 792 w 969"/>
                <a:gd name="T39" fmla="*/ 578 h 1192"/>
                <a:gd name="T40" fmla="*/ 804 w 969"/>
                <a:gd name="T41" fmla="*/ 548 h 1192"/>
                <a:gd name="T42" fmla="*/ 816 w 969"/>
                <a:gd name="T43" fmla="*/ 518 h 1192"/>
                <a:gd name="T44" fmla="*/ 834 w 969"/>
                <a:gd name="T45" fmla="*/ 488 h 1192"/>
                <a:gd name="T46" fmla="*/ 846 w 969"/>
                <a:gd name="T47" fmla="*/ 458 h 1192"/>
                <a:gd name="T48" fmla="*/ 853 w 969"/>
                <a:gd name="T49" fmla="*/ 440 h 1192"/>
                <a:gd name="T50" fmla="*/ 861 w 969"/>
                <a:gd name="T51" fmla="*/ 434 h 1192"/>
                <a:gd name="T52" fmla="*/ 861 w 969"/>
                <a:gd name="T53" fmla="*/ 350 h 1192"/>
                <a:gd name="T54" fmla="*/ 861 w 969"/>
                <a:gd name="T55" fmla="*/ 344 h 1192"/>
                <a:gd name="T56" fmla="*/ 867 w 969"/>
                <a:gd name="T57" fmla="*/ 338 h 1192"/>
                <a:gd name="T58" fmla="*/ 885 w 969"/>
                <a:gd name="T59" fmla="*/ 308 h 1192"/>
                <a:gd name="T60" fmla="*/ 897 w 969"/>
                <a:gd name="T61" fmla="*/ 272 h 1192"/>
                <a:gd name="T62" fmla="*/ 909 w 969"/>
                <a:gd name="T63" fmla="*/ 242 h 1192"/>
                <a:gd name="T64" fmla="*/ 915 w 969"/>
                <a:gd name="T65" fmla="*/ 230 h 1192"/>
                <a:gd name="T66" fmla="*/ 921 w 969"/>
                <a:gd name="T67" fmla="*/ 218 h 1192"/>
                <a:gd name="T68" fmla="*/ 939 w 969"/>
                <a:gd name="T69" fmla="*/ 173 h 1192"/>
                <a:gd name="T70" fmla="*/ 957 w 969"/>
                <a:gd name="T71" fmla="*/ 137 h 1192"/>
                <a:gd name="T72" fmla="*/ 963 w 969"/>
                <a:gd name="T73" fmla="*/ 125 h 1192"/>
                <a:gd name="T74" fmla="*/ 963 w 969"/>
                <a:gd name="T75" fmla="*/ 119 h 1192"/>
                <a:gd name="T76" fmla="*/ 981 w 969"/>
                <a:gd name="T77" fmla="*/ 0 h 1192"/>
                <a:gd name="T78" fmla="*/ 957 w 969"/>
                <a:gd name="T79" fmla="*/ 47 h 1192"/>
                <a:gd name="T80" fmla="*/ 792 w 969"/>
                <a:gd name="T81" fmla="*/ 113 h 1192"/>
                <a:gd name="T82" fmla="*/ 715 w 969"/>
                <a:gd name="T83" fmla="*/ 161 h 1192"/>
                <a:gd name="T84" fmla="*/ 466 w 969"/>
                <a:gd name="T85" fmla="*/ 236 h 1192"/>
                <a:gd name="T86" fmla="*/ 284 w 969"/>
                <a:gd name="T87" fmla="*/ 290 h 1192"/>
                <a:gd name="T88" fmla="*/ 176 w 969"/>
                <a:gd name="T89" fmla="*/ 296 h 1192"/>
                <a:gd name="T90" fmla="*/ 12 w 969"/>
                <a:gd name="T91" fmla="*/ 488 h 1192"/>
                <a:gd name="T92" fmla="*/ 0 w 969"/>
                <a:gd name="T93" fmla="*/ 512 h 1192"/>
                <a:gd name="T94" fmla="*/ 0 w 969"/>
                <a:gd name="T95" fmla="*/ 1195 h 1192"/>
                <a:gd name="T96" fmla="*/ 96 w 969"/>
                <a:gd name="T97" fmla="*/ 1189 h 1192"/>
                <a:gd name="T98" fmla="*/ 326 w 969"/>
                <a:gd name="T99" fmla="*/ 1195 h 1192"/>
                <a:gd name="T100" fmla="*/ 326 w 969"/>
                <a:gd name="T101" fmla="*/ 1195 h 11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>
                <a:gd name="T0" fmla="*/ 859 w 2570"/>
                <a:gd name="T1" fmla="*/ 612 h 2266"/>
                <a:gd name="T2" fmla="*/ 1087 w 2570"/>
                <a:gd name="T3" fmla="*/ 853 h 2266"/>
                <a:gd name="T4" fmla="*/ 961 w 2570"/>
                <a:gd name="T5" fmla="*/ 913 h 2266"/>
                <a:gd name="T6" fmla="*/ 786 w 2570"/>
                <a:gd name="T7" fmla="*/ 883 h 2266"/>
                <a:gd name="T8" fmla="*/ 450 w 2570"/>
                <a:gd name="T9" fmla="*/ 931 h 2266"/>
                <a:gd name="T10" fmla="*/ 150 w 2570"/>
                <a:gd name="T11" fmla="*/ 1075 h 2266"/>
                <a:gd name="T12" fmla="*/ 78 w 2570"/>
                <a:gd name="T13" fmla="*/ 1165 h 2266"/>
                <a:gd name="T14" fmla="*/ 361 w 2570"/>
                <a:gd name="T15" fmla="*/ 1256 h 2266"/>
                <a:gd name="T16" fmla="*/ 444 w 2570"/>
                <a:gd name="T17" fmla="*/ 1316 h 2266"/>
                <a:gd name="T18" fmla="*/ 697 w 2570"/>
                <a:gd name="T19" fmla="*/ 1400 h 2266"/>
                <a:gd name="T20" fmla="*/ 1026 w 2570"/>
                <a:gd name="T21" fmla="*/ 1346 h 2266"/>
                <a:gd name="T22" fmla="*/ 991 w 2570"/>
                <a:gd name="T23" fmla="*/ 1412 h 2266"/>
                <a:gd name="T24" fmla="*/ 804 w 2570"/>
                <a:gd name="T25" fmla="*/ 1574 h 2266"/>
                <a:gd name="T26" fmla="*/ 726 w 2570"/>
                <a:gd name="T27" fmla="*/ 1718 h 2266"/>
                <a:gd name="T28" fmla="*/ 768 w 2570"/>
                <a:gd name="T29" fmla="*/ 1742 h 2266"/>
                <a:gd name="T30" fmla="*/ 865 w 2570"/>
                <a:gd name="T31" fmla="*/ 1693 h 2266"/>
                <a:gd name="T32" fmla="*/ 991 w 2570"/>
                <a:gd name="T33" fmla="*/ 1699 h 2266"/>
                <a:gd name="T34" fmla="*/ 1135 w 2570"/>
                <a:gd name="T35" fmla="*/ 1627 h 2266"/>
                <a:gd name="T36" fmla="*/ 1183 w 2570"/>
                <a:gd name="T37" fmla="*/ 1669 h 2266"/>
                <a:gd name="T38" fmla="*/ 1399 w 2570"/>
                <a:gd name="T39" fmla="*/ 1436 h 2266"/>
                <a:gd name="T40" fmla="*/ 1615 w 2570"/>
                <a:gd name="T41" fmla="*/ 1334 h 2266"/>
                <a:gd name="T42" fmla="*/ 1645 w 2570"/>
                <a:gd name="T43" fmla="*/ 1370 h 2266"/>
                <a:gd name="T44" fmla="*/ 1681 w 2570"/>
                <a:gd name="T45" fmla="*/ 1430 h 2266"/>
                <a:gd name="T46" fmla="*/ 1699 w 2570"/>
                <a:gd name="T47" fmla="*/ 1466 h 2266"/>
                <a:gd name="T48" fmla="*/ 1747 w 2570"/>
                <a:gd name="T49" fmla="*/ 1550 h 2266"/>
                <a:gd name="T50" fmla="*/ 1772 w 2570"/>
                <a:gd name="T51" fmla="*/ 1586 h 2266"/>
                <a:gd name="T52" fmla="*/ 2124 w 2570"/>
                <a:gd name="T53" fmla="*/ 2248 h 2266"/>
                <a:gd name="T54" fmla="*/ 1693 w 2570"/>
                <a:gd name="T55" fmla="*/ 1322 h 2266"/>
                <a:gd name="T56" fmla="*/ 1861 w 2570"/>
                <a:gd name="T57" fmla="*/ 1165 h 2266"/>
                <a:gd name="T58" fmla="*/ 2173 w 2570"/>
                <a:gd name="T59" fmla="*/ 1099 h 2266"/>
                <a:gd name="T60" fmla="*/ 2390 w 2570"/>
                <a:gd name="T61" fmla="*/ 1009 h 2266"/>
                <a:gd name="T62" fmla="*/ 2570 w 2570"/>
                <a:gd name="T63" fmla="*/ 805 h 2266"/>
                <a:gd name="T64" fmla="*/ 2342 w 2570"/>
                <a:gd name="T65" fmla="*/ 781 h 2266"/>
                <a:gd name="T66" fmla="*/ 2114 w 2570"/>
                <a:gd name="T67" fmla="*/ 763 h 2266"/>
                <a:gd name="T68" fmla="*/ 2408 w 2570"/>
                <a:gd name="T69" fmla="*/ 433 h 2266"/>
                <a:gd name="T70" fmla="*/ 2426 w 2570"/>
                <a:gd name="T71" fmla="*/ 421 h 2266"/>
                <a:gd name="T72" fmla="*/ 2474 w 2570"/>
                <a:gd name="T73" fmla="*/ 379 h 2266"/>
                <a:gd name="T74" fmla="*/ 2492 w 2570"/>
                <a:gd name="T75" fmla="*/ 355 h 2266"/>
                <a:gd name="T76" fmla="*/ 2474 w 2570"/>
                <a:gd name="T77" fmla="*/ 337 h 2266"/>
                <a:gd name="T78" fmla="*/ 2474 w 2570"/>
                <a:gd name="T79" fmla="*/ 271 h 2266"/>
                <a:gd name="T80" fmla="*/ 2492 w 2570"/>
                <a:gd name="T81" fmla="*/ 192 h 2266"/>
                <a:gd name="T82" fmla="*/ 2504 w 2570"/>
                <a:gd name="T83" fmla="*/ 132 h 2266"/>
                <a:gd name="T84" fmla="*/ 2492 w 2570"/>
                <a:gd name="T85" fmla="*/ 36 h 2266"/>
                <a:gd name="T86" fmla="*/ 2492 w 2570"/>
                <a:gd name="T87" fmla="*/ 24 h 2266"/>
                <a:gd name="T88" fmla="*/ 2102 w 2570"/>
                <a:gd name="T89" fmla="*/ 0 h 2266"/>
                <a:gd name="T90" fmla="*/ 1909 w 2570"/>
                <a:gd name="T91" fmla="*/ 90 h 2266"/>
                <a:gd name="T92" fmla="*/ 1747 w 2570"/>
                <a:gd name="T93" fmla="*/ 535 h 2266"/>
                <a:gd name="T94" fmla="*/ 1711 w 2570"/>
                <a:gd name="T95" fmla="*/ 469 h 2266"/>
                <a:gd name="T96" fmla="*/ 1633 w 2570"/>
                <a:gd name="T97" fmla="*/ 144 h 2266"/>
                <a:gd name="T98" fmla="*/ 1579 w 2570"/>
                <a:gd name="T99" fmla="*/ 0 h 2266"/>
                <a:gd name="T100" fmla="*/ 738 w 2570"/>
                <a:gd name="T101" fmla="*/ 186 h 2266"/>
                <a:gd name="T102" fmla="*/ 756 w 2570"/>
                <a:gd name="T103" fmla="*/ 463 h 226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>
                <a:gd name="T0" fmla="*/ 1046 w 2176"/>
                <a:gd name="T1" fmla="*/ 773 h 1505"/>
                <a:gd name="T2" fmla="*/ 1205 w 2176"/>
                <a:gd name="T3" fmla="*/ 1241 h 1505"/>
                <a:gd name="T4" fmla="*/ 968 w 2176"/>
                <a:gd name="T5" fmla="*/ 1199 h 1505"/>
                <a:gd name="T6" fmla="*/ 732 w 2176"/>
                <a:gd name="T7" fmla="*/ 1133 h 1505"/>
                <a:gd name="T8" fmla="*/ 448 w 2176"/>
                <a:gd name="T9" fmla="*/ 1115 h 1505"/>
                <a:gd name="T10" fmla="*/ 0 w 2176"/>
                <a:gd name="T11" fmla="*/ 1085 h 1505"/>
                <a:gd name="T12" fmla="*/ 30 w 2176"/>
                <a:gd name="T13" fmla="*/ 1121 h 1505"/>
                <a:gd name="T14" fmla="*/ 502 w 2176"/>
                <a:gd name="T15" fmla="*/ 1139 h 1505"/>
                <a:gd name="T16" fmla="*/ 786 w 2176"/>
                <a:gd name="T17" fmla="*/ 1193 h 1505"/>
                <a:gd name="T18" fmla="*/ 1145 w 2176"/>
                <a:gd name="T19" fmla="*/ 1310 h 1505"/>
                <a:gd name="T20" fmla="*/ 1082 w 2176"/>
                <a:gd name="T21" fmla="*/ 1328 h 1505"/>
                <a:gd name="T22" fmla="*/ 720 w 2176"/>
                <a:gd name="T23" fmla="*/ 1514 h 1505"/>
                <a:gd name="T24" fmla="*/ 774 w 2176"/>
                <a:gd name="T25" fmla="*/ 1490 h 1505"/>
                <a:gd name="T26" fmla="*/ 873 w 2176"/>
                <a:gd name="T27" fmla="*/ 1448 h 1505"/>
                <a:gd name="T28" fmla="*/ 1034 w 2176"/>
                <a:gd name="T29" fmla="*/ 1364 h 1505"/>
                <a:gd name="T30" fmla="*/ 1229 w 2176"/>
                <a:gd name="T31" fmla="*/ 1304 h 1505"/>
                <a:gd name="T32" fmla="*/ 1282 w 2176"/>
                <a:gd name="T33" fmla="*/ 1229 h 1505"/>
                <a:gd name="T34" fmla="*/ 1653 w 2176"/>
                <a:gd name="T35" fmla="*/ 1049 h 1505"/>
                <a:gd name="T36" fmla="*/ 1955 w 2176"/>
                <a:gd name="T37" fmla="*/ 959 h 1505"/>
                <a:gd name="T38" fmla="*/ 2203 w 2176"/>
                <a:gd name="T39" fmla="*/ 827 h 1505"/>
                <a:gd name="T40" fmla="*/ 1985 w 2176"/>
                <a:gd name="T41" fmla="*/ 917 h 1505"/>
                <a:gd name="T42" fmla="*/ 1677 w 2176"/>
                <a:gd name="T43" fmla="*/ 995 h 1505"/>
                <a:gd name="T44" fmla="*/ 1357 w 2176"/>
                <a:gd name="T45" fmla="*/ 1157 h 1505"/>
                <a:gd name="T46" fmla="*/ 1519 w 2176"/>
                <a:gd name="T47" fmla="*/ 911 h 1505"/>
                <a:gd name="T48" fmla="*/ 1641 w 2176"/>
                <a:gd name="T49" fmla="*/ 548 h 1505"/>
                <a:gd name="T50" fmla="*/ 1761 w 2176"/>
                <a:gd name="T51" fmla="*/ 375 h 1505"/>
                <a:gd name="T52" fmla="*/ 2003 w 2176"/>
                <a:gd name="T53" fmla="*/ 60 h 1505"/>
                <a:gd name="T54" fmla="*/ 2027 w 2176"/>
                <a:gd name="T55" fmla="*/ 0 h 1505"/>
                <a:gd name="T56" fmla="*/ 1997 w 2176"/>
                <a:gd name="T57" fmla="*/ 0 h 1505"/>
                <a:gd name="T58" fmla="*/ 1617 w 2176"/>
                <a:gd name="T59" fmla="*/ 483 h 1505"/>
                <a:gd name="T60" fmla="*/ 1495 w 2176"/>
                <a:gd name="T61" fmla="*/ 893 h 1505"/>
                <a:gd name="T62" fmla="*/ 1270 w 2176"/>
                <a:gd name="T63" fmla="*/ 1181 h 1505"/>
                <a:gd name="T64" fmla="*/ 1145 w 2176"/>
                <a:gd name="T65" fmla="*/ 911 h 1505"/>
                <a:gd name="T66" fmla="*/ 1022 w 2176"/>
                <a:gd name="T67" fmla="*/ 543 h 1505"/>
                <a:gd name="T68" fmla="*/ 897 w 2176"/>
                <a:gd name="T69" fmla="*/ 222 h 1505"/>
                <a:gd name="T70" fmla="*/ 798 w 2176"/>
                <a:gd name="T71" fmla="*/ 0 h 1505"/>
                <a:gd name="T72" fmla="*/ 762 w 2176"/>
                <a:gd name="T73" fmla="*/ 0 h 1505"/>
                <a:gd name="T74" fmla="*/ 915 w 2176"/>
                <a:gd name="T75" fmla="*/ 357 h 1505"/>
                <a:gd name="T76" fmla="*/ 1046 w 2176"/>
                <a:gd name="T77" fmla="*/ 773 h 1505"/>
                <a:gd name="T78" fmla="*/ 1046 w 2176"/>
                <a:gd name="T79" fmla="*/ 773 h 150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>
                <a:gd name="T0" fmla="*/ 164 w 813"/>
                <a:gd name="T1" fmla="*/ 567 h 804"/>
                <a:gd name="T2" fmla="*/ 332 w 813"/>
                <a:gd name="T3" fmla="*/ 441 h 804"/>
                <a:gd name="T4" fmla="*/ 652 w 813"/>
                <a:gd name="T5" fmla="*/ 219 h 804"/>
                <a:gd name="T6" fmla="*/ 822 w 813"/>
                <a:gd name="T7" fmla="*/ 0 h 804"/>
                <a:gd name="T8" fmla="*/ 684 w 813"/>
                <a:gd name="T9" fmla="*/ 150 h 804"/>
                <a:gd name="T10" fmla="*/ 147 w 813"/>
                <a:gd name="T11" fmla="*/ 507 h 804"/>
                <a:gd name="T12" fmla="*/ 0 w 813"/>
                <a:gd name="T13" fmla="*/ 738 h 804"/>
                <a:gd name="T14" fmla="*/ 0 w 813"/>
                <a:gd name="T15" fmla="*/ 810 h 804"/>
                <a:gd name="T16" fmla="*/ 164 w 813"/>
                <a:gd name="T17" fmla="*/ 567 h 804"/>
                <a:gd name="T18" fmla="*/ 164 w 813"/>
                <a:gd name="T19" fmla="*/ 567 h 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>
                <a:gd name="T0" fmla="*/ 466 w 759"/>
                <a:gd name="T1" fmla="*/ 66 h 107"/>
                <a:gd name="T2" fmla="*/ 768 w 759"/>
                <a:gd name="T3" fmla="*/ 0 h 107"/>
                <a:gd name="T4" fmla="*/ 502 w 759"/>
                <a:gd name="T5" fmla="*/ 36 h 107"/>
                <a:gd name="T6" fmla="*/ 141 w 759"/>
                <a:gd name="T7" fmla="*/ 48 h 107"/>
                <a:gd name="T8" fmla="*/ 0 w 759"/>
                <a:gd name="T9" fmla="*/ 78 h 107"/>
                <a:gd name="T10" fmla="*/ 0 w 759"/>
                <a:gd name="T11" fmla="*/ 107 h 107"/>
                <a:gd name="T12" fmla="*/ 96 w 759"/>
                <a:gd name="T13" fmla="*/ 89 h 107"/>
                <a:gd name="T14" fmla="*/ 466 w 759"/>
                <a:gd name="T15" fmla="*/ 66 h 107"/>
                <a:gd name="T16" fmla="*/ 466 w 759"/>
                <a:gd name="T17" fmla="*/ 66 h 1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>
                <a:gd name="T0" fmla="*/ 1405 w 3169"/>
                <a:gd name="T1" fmla="*/ 242 h 743"/>
                <a:gd name="T2" fmla="*/ 1755 w 3169"/>
                <a:gd name="T3" fmla="*/ 236 h 743"/>
                <a:gd name="T4" fmla="*/ 2114 w 3169"/>
                <a:gd name="T5" fmla="*/ 254 h 743"/>
                <a:gd name="T6" fmla="*/ 2535 w 3169"/>
                <a:gd name="T7" fmla="*/ 236 h 743"/>
                <a:gd name="T8" fmla="*/ 3208 w 3169"/>
                <a:gd name="T9" fmla="*/ 207 h 743"/>
                <a:gd name="T10" fmla="*/ 3154 w 3169"/>
                <a:gd name="T11" fmla="*/ 189 h 743"/>
                <a:gd name="T12" fmla="*/ 2452 w 3169"/>
                <a:gd name="T13" fmla="*/ 224 h 743"/>
                <a:gd name="T14" fmla="*/ 2027 w 3169"/>
                <a:gd name="T15" fmla="*/ 224 h 743"/>
                <a:gd name="T16" fmla="*/ 1477 w 3169"/>
                <a:gd name="T17" fmla="*/ 189 h 743"/>
                <a:gd name="T18" fmla="*/ 1561 w 3169"/>
                <a:gd name="T19" fmla="*/ 168 h 743"/>
                <a:gd name="T20" fmla="*/ 2063 w 3169"/>
                <a:gd name="T21" fmla="*/ 0 h 743"/>
                <a:gd name="T22" fmla="*/ 1985 w 3169"/>
                <a:gd name="T23" fmla="*/ 24 h 743"/>
                <a:gd name="T24" fmla="*/ 1860 w 3169"/>
                <a:gd name="T25" fmla="*/ 66 h 743"/>
                <a:gd name="T26" fmla="*/ 1623 w 3169"/>
                <a:gd name="T27" fmla="*/ 138 h 743"/>
                <a:gd name="T28" fmla="*/ 1356 w 3169"/>
                <a:gd name="T29" fmla="*/ 201 h 743"/>
                <a:gd name="T30" fmla="*/ 1283 w 3169"/>
                <a:gd name="T31" fmla="*/ 254 h 743"/>
                <a:gd name="T32" fmla="*/ 774 w 3169"/>
                <a:gd name="T33" fmla="*/ 416 h 743"/>
                <a:gd name="T34" fmla="*/ 338 w 3169"/>
                <a:gd name="T35" fmla="*/ 506 h 743"/>
                <a:gd name="T36" fmla="*/ 0 w 3169"/>
                <a:gd name="T37" fmla="*/ 623 h 743"/>
                <a:gd name="T38" fmla="*/ 302 w 3169"/>
                <a:gd name="T39" fmla="*/ 542 h 743"/>
                <a:gd name="T40" fmla="*/ 744 w 3169"/>
                <a:gd name="T41" fmla="*/ 452 h 743"/>
                <a:gd name="T42" fmla="*/ 1193 w 3169"/>
                <a:gd name="T43" fmla="*/ 314 h 743"/>
                <a:gd name="T44" fmla="*/ 993 w 3169"/>
                <a:gd name="T45" fmla="*/ 494 h 743"/>
                <a:gd name="T46" fmla="*/ 879 w 3169"/>
                <a:gd name="T47" fmla="*/ 749 h 743"/>
                <a:gd name="T48" fmla="*/ 873 w 3169"/>
                <a:gd name="T49" fmla="*/ 749 h 743"/>
                <a:gd name="T50" fmla="*/ 945 w 3169"/>
                <a:gd name="T51" fmla="*/ 749 h 743"/>
                <a:gd name="T52" fmla="*/ 1034 w 3169"/>
                <a:gd name="T53" fmla="*/ 500 h 743"/>
                <a:gd name="T54" fmla="*/ 1312 w 3169"/>
                <a:gd name="T55" fmla="*/ 284 h 743"/>
                <a:gd name="T56" fmla="*/ 1549 w 3169"/>
                <a:gd name="T57" fmla="*/ 452 h 743"/>
                <a:gd name="T58" fmla="*/ 1791 w 3169"/>
                <a:gd name="T59" fmla="*/ 683 h 743"/>
                <a:gd name="T60" fmla="*/ 1878 w 3169"/>
                <a:gd name="T61" fmla="*/ 749 h 743"/>
                <a:gd name="T62" fmla="*/ 1943 w 3169"/>
                <a:gd name="T63" fmla="*/ 749 h 743"/>
                <a:gd name="T64" fmla="*/ 1713 w 3169"/>
                <a:gd name="T65" fmla="*/ 530 h 743"/>
                <a:gd name="T66" fmla="*/ 1405 w 3169"/>
                <a:gd name="T67" fmla="*/ 242 h 743"/>
                <a:gd name="T68" fmla="*/ 1405 w 3169"/>
                <a:gd name="T69" fmla="*/ 242 h 7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2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2654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2655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2656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6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>
                <a:gd name="T0" fmla="*/ 871 w 3188"/>
                <a:gd name="T1" fmla="*/ 1423 h 2024"/>
                <a:gd name="T2" fmla="*/ 907 w 3188"/>
                <a:gd name="T3" fmla="*/ 1393 h 2024"/>
                <a:gd name="T4" fmla="*/ 991 w 3188"/>
                <a:gd name="T5" fmla="*/ 1320 h 2024"/>
                <a:gd name="T6" fmla="*/ 1033 w 3188"/>
                <a:gd name="T7" fmla="*/ 1297 h 2024"/>
                <a:gd name="T8" fmla="*/ 1086 w 3188"/>
                <a:gd name="T9" fmla="*/ 1249 h 2024"/>
                <a:gd name="T10" fmla="*/ 1123 w 3188"/>
                <a:gd name="T11" fmla="*/ 1219 h 2024"/>
                <a:gd name="T12" fmla="*/ 1057 w 3188"/>
                <a:gd name="T13" fmla="*/ 1153 h 2024"/>
                <a:gd name="T14" fmla="*/ 877 w 3188"/>
                <a:gd name="T15" fmla="*/ 1021 h 2024"/>
                <a:gd name="T16" fmla="*/ 655 w 3188"/>
                <a:gd name="T17" fmla="*/ 907 h 2024"/>
                <a:gd name="T18" fmla="*/ 655 w 3188"/>
                <a:gd name="T19" fmla="*/ 846 h 2024"/>
                <a:gd name="T20" fmla="*/ 643 w 3188"/>
                <a:gd name="T21" fmla="*/ 708 h 2024"/>
                <a:gd name="T22" fmla="*/ 552 w 3188"/>
                <a:gd name="T23" fmla="*/ 642 h 2024"/>
                <a:gd name="T24" fmla="*/ 510 w 3188"/>
                <a:gd name="T25" fmla="*/ 570 h 2024"/>
                <a:gd name="T26" fmla="*/ 637 w 3188"/>
                <a:gd name="T27" fmla="*/ 564 h 2024"/>
                <a:gd name="T28" fmla="*/ 763 w 3188"/>
                <a:gd name="T29" fmla="*/ 570 h 2024"/>
                <a:gd name="T30" fmla="*/ 1091 w 3188"/>
                <a:gd name="T31" fmla="*/ 850 h 2024"/>
                <a:gd name="T32" fmla="*/ 1009 w 3188"/>
                <a:gd name="T33" fmla="*/ 566 h 2024"/>
                <a:gd name="T34" fmla="*/ 1054 w 3188"/>
                <a:gd name="T35" fmla="*/ 265 h 2024"/>
                <a:gd name="T36" fmla="*/ 1249 w 3188"/>
                <a:gd name="T37" fmla="*/ 0 h 2024"/>
                <a:gd name="T38" fmla="*/ 1466 w 3188"/>
                <a:gd name="T39" fmla="*/ 292 h 2024"/>
                <a:gd name="T40" fmla="*/ 1475 w 3188"/>
                <a:gd name="T41" fmla="*/ 548 h 2024"/>
                <a:gd name="T42" fmla="*/ 1567 w 3188"/>
                <a:gd name="T43" fmla="*/ 630 h 2024"/>
                <a:gd name="T44" fmla="*/ 1795 w 3188"/>
                <a:gd name="T45" fmla="*/ 365 h 2024"/>
                <a:gd name="T46" fmla="*/ 2245 w 3188"/>
                <a:gd name="T47" fmla="*/ 150 h 2024"/>
                <a:gd name="T48" fmla="*/ 2618 w 3188"/>
                <a:gd name="T49" fmla="*/ 180 h 2024"/>
                <a:gd name="T50" fmla="*/ 3050 w 3188"/>
                <a:gd name="T51" fmla="*/ 150 h 2024"/>
                <a:gd name="T52" fmla="*/ 3140 w 3188"/>
                <a:gd name="T53" fmla="*/ 210 h 2024"/>
                <a:gd name="T54" fmla="*/ 2990 w 3188"/>
                <a:gd name="T55" fmla="*/ 210 h 2024"/>
                <a:gd name="T56" fmla="*/ 2834 w 3188"/>
                <a:gd name="T57" fmla="*/ 377 h 2024"/>
                <a:gd name="T58" fmla="*/ 2702 w 3188"/>
                <a:gd name="T59" fmla="*/ 648 h 2024"/>
                <a:gd name="T60" fmla="*/ 2582 w 3188"/>
                <a:gd name="T61" fmla="*/ 828 h 2024"/>
                <a:gd name="T62" fmla="*/ 2234 w 3188"/>
                <a:gd name="T63" fmla="*/ 1009 h 2024"/>
                <a:gd name="T64" fmla="*/ 1963 w 3188"/>
                <a:gd name="T65" fmla="*/ 1075 h 2024"/>
                <a:gd name="T66" fmla="*/ 2257 w 3188"/>
                <a:gd name="T67" fmla="*/ 1111 h 2024"/>
                <a:gd name="T68" fmla="*/ 2600 w 3188"/>
                <a:gd name="T69" fmla="*/ 1207 h 2024"/>
                <a:gd name="T70" fmla="*/ 2894 w 3188"/>
                <a:gd name="T71" fmla="*/ 1441 h 2024"/>
                <a:gd name="T72" fmla="*/ 3122 w 3188"/>
                <a:gd name="T73" fmla="*/ 1555 h 2024"/>
                <a:gd name="T74" fmla="*/ 3032 w 3188"/>
                <a:gd name="T75" fmla="*/ 1585 h 2024"/>
                <a:gd name="T76" fmla="*/ 3008 w 3188"/>
                <a:gd name="T77" fmla="*/ 1591 h 2024"/>
                <a:gd name="T78" fmla="*/ 2960 w 3188"/>
                <a:gd name="T79" fmla="*/ 1597 h 2024"/>
                <a:gd name="T80" fmla="*/ 2882 w 3188"/>
                <a:gd name="T81" fmla="*/ 1609 h 2024"/>
                <a:gd name="T82" fmla="*/ 2846 w 3188"/>
                <a:gd name="T83" fmla="*/ 1609 h 2024"/>
                <a:gd name="T84" fmla="*/ 2774 w 3188"/>
                <a:gd name="T85" fmla="*/ 1615 h 2024"/>
                <a:gd name="T86" fmla="*/ 2726 w 3188"/>
                <a:gd name="T87" fmla="*/ 1621 h 2024"/>
                <a:gd name="T88" fmla="*/ 2708 w 3188"/>
                <a:gd name="T89" fmla="*/ 1621 h 2024"/>
                <a:gd name="T90" fmla="*/ 2594 w 3188"/>
                <a:gd name="T91" fmla="*/ 1657 h 2024"/>
                <a:gd name="T92" fmla="*/ 2533 w 3188"/>
                <a:gd name="T93" fmla="*/ 1663 h 2024"/>
                <a:gd name="T94" fmla="*/ 2444 w 3188"/>
                <a:gd name="T95" fmla="*/ 1675 h 2024"/>
                <a:gd name="T96" fmla="*/ 2378 w 3188"/>
                <a:gd name="T97" fmla="*/ 1687 h 2024"/>
                <a:gd name="T98" fmla="*/ 2360 w 3188"/>
                <a:gd name="T99" fmla="*/ 1705 h 2024"/>
                <a:gd name="T100" fmla="*/ 2305 w 3188"/>
                <a:gd name="T101" fmla="*/ 1687 h 2024"/>
                <a:gd name="T102" fmla="*/ 2263 w 3188"/>
                <a:gd name="T103" fmla="*/ 1663 h 2024"/>
                <a:gd name="T104" fmla="*/ 2017 w 3188"/>
                <a:gd name="T105" fmla="*/ 1585 h 2024"/>
                <a:gd name="T106" fmla="*/ 1711 w 3188"/>
                <a:gd name="T107" fmla="*/ 1453 h 2024"/>
                <a:gd name="T108" fmla="*/ 1880 w 3188"/>
                <a:gd name="T109" fmla="*/ 1844 h 2024"/>
                <a:gd name="T110" fmla="*/ 1771 w 3188"/>
                <a:gd name="T111" fmla="*/ 1922 h 2024"/>
                <a:gd name="T112" fmla="*/ 1531 w 3188"/>
                <a:gd name="T113" fmla="*/ 1753 h 2024"/>
                <a:gd name="T114" fmla="*/ 1411 w 3188"/>
                <a:gd name="T115" fmla="*/ 1477 h 2024"/>
                <a:gd name="T116" fmla="*/ 1219 w 3188"/>
                <a:gd name="T117" fmla="*/ 1291 h 2024"/>
                <a:gd name="T118" fmla="*/ 127 w 3188"/>
                <a:gd name="T119" fmla="*/ 2006 h 2024"/>
                <a:gd name="T120" fmla="*/ 865 w 3188"/>
                <a:gd name="T121" fmla="*/ 1429 h 202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>
                <a:gd name="T0" fmla="*/ 318 w 2144"/>
                <a:gd name="T1" fmla="*/ 1078 h 1787"/>
                <a:gd name="T2" fmla="*/ 217 w 2144"/>
                <a:gd name="T3" fmla="*/ 928 h 1787"/>
                <a:gd name="T4" fmla="*/ 102 w 2144"/>
                <a:gd name="T5" fmla="*/ 808 h 1787"/>
                <a:gd name="T6" fmla="*/ 36 w 2144"/>
                <a:gd name="T7" fmla="*/ 742 h 1787"/>
                <a:gd name="T8" fmla="*/ 0 w 2144"/>
                <a:gd name="T9" fmla="*/ 700 h 1787"/>
                <a:gd name="T10" fmla="*/ 270 w 2144"/>
                <a:gd name="T11" fmla="*/ 958 h 1787"/>
                <a:gd name="T12" fmla="*/ 294 w 2144"/>
                <a:gd name="T13" fmla="*/ 1006 h 1787"/>
                <a:gd name="T14" fmla="*/ 367 w 2144"/>
                <a:gd name="T15" fmla="*/ 670 h 1787"/>
                <a:gd name="T16" fmla="*/ 379 w 2144"/>
                <a:gd name="T17" fmla="*/ 411 h 1787"/>
                <a:gd name="T18" fmla="*/ 347 w 2144"/>
                <a:gd name="T19" fmla="*/ 118 h 1787"/>
                <a:gd name="T20" fmla="*/ 393 w 2144"/>
                <a:gd name="T21" fmla="*/ 0 h 1787"/>
                <a:gd name="T22" fmla="*/ 397 w 2144"/>
                <a:gd name="T23" fmla="*/ 357 h 1787"/>
                <a:gd name="T24" fmla="*/ 421 w 2144"/>
                <a:gd name="T25" fmla="*/ 609 h 1787"/>
                <a:gd name="T26" fmla="*/ 385 w 2144"/>
                <a:gd name="T27" fmla="*/ 826 h 1787"/>
                <a:gd name="T28" fmla="*/ 385 w 2144"/>
                <a:gd name="T29" fmla="*/ 1036 h 1787"/>
                <a:gd name="T30" fmla="*/ 877 w 2144"/>
                <a:gd name="T31" fmla="*/ 784 h 1787"/>
                <a:gd name="T32" fmla="*/ 1309 w 2144"/>
                <a:gd name="T33" fmla="*/ 555 h 1787"/>
                <a:gd name="T34" fmla="*/ 1802 w 2144"/>
                <a:gd name="T35" fmla="*/ 249 h 1787"/>
                <a:gd name="T36" fmla="*/ 2096 w 2144"/>
                <a:gd name="T37" fmla="*/ 69 h 1787"/>
                <a:gd name="T38" fmla="*/ 1814 w 2144"/>
                <a:gd name="T39" fmla="*/ 279 h 1787"/>
                <a:gd name="T40" fmla="*/ 1453 w 2144"/>
                <a:gd name="T41" fmla="*/ 501 h 1787"/>
                <a:gd name="T42" fmla="*/ 1123 w 2144"/>
                <a:gd name="T43" fmla="*/ 700 h 1787"/>
                <a:gd name="T44" fmla="*/ 739 w 2144"/>
                <a:gd name="T45" fmla="*/ 898 h 1787"/>
                <a:gd name="T46" fmla="*/ 463 w 2144"/>
                <a:gd name="T47" fmla="*/ 1084 h 1787"/>
                <a:gd name="T48" fmla="*/ 817 w 2144"/>
                <a:gd name="T49" fmla="*/ 1193 h 1787"/>
                <a:gd name="T50" fmla="*/ 1285 w 2144"/>
                <a:gd name="T51" fmla="*/ 1187 h 1787"/>
                <a:gd name="T52" fmla="*/ 1916 w 2144"/>
                <a:gd name="T53" fmla="*/ 1396 h 1787"/>
                <a:gd name="T54" fmla="*/ 2144 w 2144"/>
                <a:gd name="T55" fmla="*/ 1420 h 1787"/>
                <a:gd name="T56" fmla="*/ 1814 w 2144"/>
                <a:gd name="T57" fmla="*/ 1408 h 1787"/>
                <a:gd name="T58" fmla="*/ 1435 w 2144"/>
                <a:gd name="T59" fmla="*/ 1288 h 1787"/>
                <a:gd name="T60" fmla="*/ 1219 w 2144"/>
                <a:gd name="T61" fmla="*/ 1229 h 1787"/>
                <a:gd name="T62" fmla="*/ 799 w 2144"/>
                <a:gd name="T63" fmla="*/ 1223 h 1787"/>
                <a:gd name="T64" fmla="*/ 505 w 2144"/>
                <a:gd name="T65" fmla="*/ 1145 h 1787"/>
                <a:gd name="T66" fmla="*/ 733 w 2144"/>
                <a:gd name="T67" fmla="*/ 1378 h 1787"/>
                <a:gd name="T68" fmla="*/ 877 w 2144"/>
                <a:gd name="T69" fmla="*/ 1619 h 1787"/>
                <a:gd name="T70" fmla="*/ 1009 w 2144"/>
                <a:gd name="T71" fmla="*/ 1787 h 1787"/>
                <a:gd name="T72" fmla="*/ 817 w 2144"/>
                <a:gd name="T73" fmla="*/ 1607 h 1787"/>
                <a:gd name="T74" fmla="*/ 673 w 2144"/>
                <a:gd name="T75" fmla="*/ 1372 h 1787"/>
                <a:gd name="T76" fmla="*/ 415 w 2144"/>
                <a:gd name="T77" fmla="*/ 1109 h 1787"/>
                <a:gd name="T78" fmla="*/ 318 w 2144"/>
                <a:gd name="T79" fmla="*/ 1078 h 1787"/>
                <a:gd name="T80" fmla="*/ 318 w 2144"/>
                <a:gd name="T81" fmla="*/ 1078 h 178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59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>
                <a:gd name="T0" fmla="*/ 1814 w 2828"/>
                <a:gd name="T1" fmla="*/ 606 h 2366"/>
                <a:gd name="T2" fmla="*/ 1615 w 2828"/>
                <a:gd name="T3" fmla="*/ 252 h 2366"/>
                <a:gd name="T4" fmla="*/ 1345 w 2828"/>
                <a:gd name="T5" fmla="*/ 132 h 2366"/>
                <a:gd name="T6" fmla="*/ 1381 w 2828"/>
                <a:gd name="T7" fmla="*/ 492 h 2366"/>
                <a:gd name="T8" fmla="*/ 955 w 2828"/>
                <a:gd name="T9" fmla="*/ 221 h 2366"/>
                <a:gd name="T10" fmla="*/ 877 w 2828"/>
                <a:gd name="T11" fmla="*/ 161 h 2366"/>
                <a:gd name="T12" fmla="*/ 841 w 2828"/>
                <a:gd name="T13" fmla="*/ 167 h 2366"/>
                <a:gd name="T14" fmla="*/ 720 w 2828"/>
                <a:gd name="T15" fmla="*/ 161 h 2366"/>
                <a:gd name="T16" fmla="*/ 613 w 2828"/>
                <a:gd name="T17" fmla="*/ 144 h 2366"/>
                <a:gd name="T18" fmla="*/ 492 w 2828"/>
                <a:gd name="T19" fmla="*/ 161 h 2366"/>
                <a:gd name="T20" fmla="*/ 432 w 2828"/>
                <a:gd name="T21" fmla="*/ 150 h 2366"/>
                <a:gd name="T22" fmla="*/ 342 w 2828"/>
                <a:gd name="T23" fmla="*/ 138 h 2366"/>
                <a:gd name="T24" fmla="*/ 246 w 2828"/>
                <a:gd name="T25" fmla="*/ 126 h 2366"/>
                <a:gd name="T26" fmla="*/ 174 w 2828"/>
                <a:gd name="T27" fmla="*/ 114 h 2366"/>
                <a:gd name="T28" fmla="*/ 216 w 2828"/>
                <a:gd name="T29" fmla="*/ 240 h 2366"/>
                <a:gd name="T30" fmla="*/ 607 w 2828"/>
                <a:gd name="T31" fmla="*/ 588 h 2366"/>
                <a:gd name="T32" fmla="*/ 1177 w 2828"/>
                <a:gd name="T33" fmla="*/ 817 h 2366"/>
                <a:gd name="T34" fmla="*/ 972 w 2828"/>
                <a:gd name="T35" fmla="*/ 871 h 2366"/>
                <a:gd name="T36" fmla="*/ 492 w 2828"/>
                <a:gd name="T37" fmla="*/ 1111 h 2366"/>
                <a:gd name="T38" fmla="*/ 276 w 2828"/>
                <a:gd name="T39" fmla="*/ 1441 h 2366"/>
                <a:gd name="T40" fmla="*/ 42 w 2828"/>
                <a:gd name="T41" fmla="*/ 1441 h 2366"/>
                <a:gd name="T42" fmla="*/ 367 w 2828"/>
                <a:gd name="T43" fmla="*/ 1585 h 2366"/>
                <a:gd name="T44" fmla="*/ 949 w 2828"/>
                <a:gd name="T45" fmla="*/ 1712 h 2366"/>
                <a:gd name="T46" fmla="*/ 1519 w 2828"/>
                <a:gd name="T47" fmla="*/ 1537 h 2366"/>
                <a:gd name="T48" fmla="*/ 1735 w 2828"/>
                <a:gd name="T49" fmla="*/ 1513 h 2366"/>
                <a:gd name="T50" fmla="*/ 1723 w 2828"/>
                <a:gd name="T51" fmla="*/ 1802 h 2366"/>
                <a:gd name="T52" fmla="*/ 2042 w 2828"/>
                <a:gd name="T53" fmla="*/ 2229 h 2366"/>
                <a:gd name="T54" fmla="*/ 2191 w 2828"/>
                <a:gd name="T55" fmla="*/ 2133 h 2366"/>
                <a:gd name="T56" fmla="*/ 2270 w 2828"/>
                <a:gd name="T57" fmla="*/ 1970 h 2366"/>
                <a:gd name="T58" fmla="*/ 2233 w 2828"/>
                <a:gd name="T59" fmla="*/ 1573 h 2366"/>
                <a:gd name="T60" fmla="*/ 2294 w 2828"/>
                <a:gd name="T61" fmla="*/ 1483 h 2366"/>
                <a:gd name="T62" fmla="*/ 2588 w 2828"/>
                <a:gd name="T63" fmla="*/ 1688 h 2366"/>
                <a:gd name="T64" fmla="*/ 2695 w 2828"/>
                <a:gd name="T65" fmla="*/ 1682 h 2366"/>
                <a:gd name="T66" fmla="*/ 2588 w 2828"/>
                <a:gd name="T67" fmla="*/ 1543 h 2366"/>
                <a:gd name="T68" fmla="*/ 2510 w 2828"/>
                <a:gd name="T69" fmla="*/ 1357 h 2366"/>
                <a:gd name="T70" fmla="*/ 2354 w 2828"/>
                <a:gd name="T71" fmla="*/ 1184 h 2366"/>
                <a:gd name="T72" fmla="*/ 2102 w 2828"/>
                <a:gd name="T73" fmla="*/ 931 h 2366"/>
                <a:gd name="T74" fmla="*/ 2137 w 2828"/>
                <a:gd name="T75" fmla="*/ 907 h 2366"/>
                <a:gd name="T76" fmla="*/ 2215 w 2828"/>
                <a:gd name="T77" fmla="*/ 871 h 2366"/>
                <a:gd name="T78" fmla="*/ 2324 w 2828"/>
                <a:gd name="T79" fmla="*/ 817 h 2366"/>
                <a:gd name="T80" fmla="*/ 2372 w 2828"/>
                <a:gd name="T81" fmla="*/ 787 h 2366"/>
                <a:gd name="T82" fmla="*/ 2078 w 2828"/>
                <a:gd name="T83" fmla="*/ 865 h 2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9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>
                <a:gd name="T0" fmla="*/ 1866 w 2153"/>
                <a:gd name="T1" fmla="*/ 857 h 1930"/>
                <a:gd name="T2" fmla="*/ 1961 w 2153"/>
                <a:gd name="T3" fmla="*/ 1025 h 1930"/>
                <a:gd name="T4" fmla="*/ 2078 w 2153"/>
                <a:gd name="T5" fmla="*/ 1174 h 1930"/>
                <a:gd name="T6" fmla="*/ 2144 w 2153"/>
                <a:gd name="T7" fmla="*/ 1255 h 1930"/>
                <a:gd name="T8" fmla="*/ 2180 w 2153"/>
                <a:gd name="T9" fmla="*/ 1303 h 1930"/>
                <a:gd name="T10" fmla="*/ 1913 w 2153"/>
                <a:gd name="T11" fmla="*/ 983 h 1930"/>
                <a:gd name="T12" fmla="*/ 1884 w 2153"/>
                <a:gd name="T13" fmla="*/ 935 h 1930"/>
                <a:gd name="T14" fmla="*/ 1804 w 2153"/>
                <a:gd name="T15" fmla="*/ 1249 h 1930"/>
                <a:gd name="T16" fmla="*/ 1791 w 2153"/>
                <a:gd name="T17" fmla="*/ 1495 h 1930"/>
                <a:gd name="T18" fmla="*/ 1842 w 2153"/>
                <a:gd name="T19" fmla="*/ 1918 h 1930"/>
                <a:gd name="T20" fmla="*/ 1811 w 2153"/>
                <a:gd name="T21" fmla="*/ 1942 h 1930"/>
                <a:gd name="T22" fmla="*/ 1767 w 2153"/>
                <a:gd name="T23" fmla="*/ 1543 h 1930"/>
                <a:gd name="T24" fmla="*/ 1749 w 2153"/>
                <a:gd name="T25" fmla="*/ 1297 h 1930"/>
                <a:gd name="T26" fmla="*/ 1785 w 2153"/>
                <a:gd name="T27" fmla="*/ 1091 h 1930"/>
                <a:gd name="T28" fmla="*/ 1791 w 2153"/>
                <a:gd name="T29" fmla="*/ 881 h 1930"/>
                <a:gd name="T30" fmla="*/ 1283 w 2153"/>
                <a:gd name="T31" fmla="*/ 1013 h 1930"/>
                <a:gd name="T32" fmla="*/ 834 w 2153"/>
                <a:gd name="T33" fmla="*/ 1138 h 1930"/>
                <a:gd name="T34" fmla="*/ 326 w 2153"/>
                <a:gd name="T35" fmla="*/ 1321 h 1930"/>
                <a:gd name="T36" fmla="*/ 18 w 2153"/>
                <a:gd name="T37" fmla="*/ 1429 h 1930"/>
                <a:gd name="T38" fmla="*/ 314 w 2153"/>
                <a:gd name="T39" fmla="*/ 1291 h 1930"/>
                <a:gd name="T40" fmla="*/ 691 w 2153"/>
                <a:gd name="T41" fmla="*/ 1150 h 1930"/>
                <a:gd name="T42" fmla="*/ 1034 w 2153"/>
                <a:gd name="T43" fmla="*/ 1043 h 1930"/>
                <a:gd name="T44" fmla="*/ 1429 w 2153"/>
                <a:gd name="T45" fmla="*/ 935 h 1930"/>
                <a:gd name="T46" fmla="*/ 1713 w 2153"/>
                <a:gd name="T47" fmla="*/ 821 h 1930"/>
                <a:gd name="T48" fmla="*/ 1351 w 2153"/>
                <a:gd name="T49" fmla="*/ 626 h 1930"/>
                <a:gd name="T50" fmla="*/ 873 w 2153"/>
                <a:gd name="T51" fmla="*/ 518 h 1930"/>
                <a:gd name="T52" fmla="*/ 230 w 2153"/>
                <a:gd name="T53" fmla="*/ 161 h 1930"/>
                <a:gd name="T54" fmla="*/ 0 w 2153"/>
                <a:gd name="T55" fmla="*/ 83 h 1930"/>
                <a:gd name="T56" fmla="*/ 332 w 2153"/>
                <a:gd name="T57" fmla="*/ 179 h 1930"/>
                <a:gd name="T58" fmla="*/ 721 w 2153"/>
                <a:gd name="T59" fmla="*/ 386 h 1930"/>
                <a:gd name="T60" fmla="*/ 945 w 2153"/>
                <a:gd name="T61" fmla="*/ 494 h 1930"/>
                <a:gd name="T62" fmla="*/ 1369 w 2153"/>
                <a:gd name="T63" fmla="*/ 596 h 1930"/>
                <a:gd name="T64" fmla="*/ 1671 w 2153"/>
                <a:gd name="T65" fmla="*/ 749 h 1930"/>
                <a:gd name="T66" fmla="*/ 1441 w 2153"/>
                <a:gd name="T67" fmla="*/ 464 h 1930"/>
                <a:gd name="T68" fmla="*/ 1301 w 2153"/>
                <a:gd name="T69" fmla="*/ 191 h 1930"/>
                <a:gd name="T70" fmla="*/ 1169 w 2153"/>
                <a:gd name="T71" fmla="*/ 0 h 1930"/>
                <a:gd name="T72" fmla="*/ 1357 w 2153"/>
                <a:gd name="T73" fmla="*/ 215 h 1930"/>
                <a:gd name="T74" fmla="*/ 1507 w 2153"/>
                <a:gd name="T75" fmla="*/ 488 h 1930"/>
                <a:gd name="T76" fmla="*/ 1767 w 2153"/>
                <a:gd name="T77" fmla="*/ 809 h 1930"/>
                <a:gd name="T78" fmla="*/ 1866 w 2153"/>
                <a:gd name="T79" fmla="*/ 857 h 1930"/>
                <a:gd name="T80" fmla="*/ 1866 w 2153"/>
                <a:gd name="T81" fmla="*/ 857 h 193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661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12662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2663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400" baseline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fld id="{957ECF9E-DDB2-48CE-899A-E08BB5F58703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112664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400" baseline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65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400" baseline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fld id="{CEAEC2BC-8AA1-4789-B4B0-76DC618235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22" r:id="rId1"/>
    <p:sldLayoutId id="2147484023" r:id="rId2"/>
    <p:sldLayoutId id="2147484024" r:id="rId3"/>
    <p:sldLayoutId id="2147484025" r:id="rId4"/>
    <p:sldLayoutId id="2147484026" r:id="rId5"/>
    <p:sldLayoutId id="2147484027" r:id="rId6"/>
    <p:sldLayoutId id="2147484028" r:id="rId7"/>
    <p:sldLayoutId id="2147484029" r:id="rId8"/>
    <p:sldLayoutId id="2147484030" r:id="rId9"/>
    <p:sldLayoutId id="2147484031" r:id="rId10"/>
    <p:sldLayoutId id="2147484032" r:id="rId11"/>
  </p:sldLayoutIdLst>
  <p:transition spd="med">
    <p:pull dir="r"/>
  </p:transition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112643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>
                <a:gd name="T0" fmla="*/ 744 w 2515"/>
                <a:gd name="T1" fmla="*/ 1669 h 1970"/>
                <a:gd name="T2" fmla="*/ 852 w 2515"/>
                <a:gd name="T3" fmla="*/ 1400 h 1970"/>
                <a:gd name="T4" fmla="*/ 876 w 2515"/>
                <a:gd name="T5" fmla="*/ 1171 h 1970"/>
                <a:gd name="T6" fmla="*/ 979 w 2515"/>
                <a:gd name="T7" fmla="*/ 1370 h 1970"/>
                <a:gd name="T8" fmla="*/ 1231 w 2515"/>
                <a:gd name="T9" fmla="*/ 1621 h 1970"/>
                <a:gd name="T10" fmla="*/ 1471 w 2515"/>
                <a:gd name="T11" fmla="*/ 1693 h 1970"/>
                <a:gd name="T12" fmla="*/ 1819 w 2515"/>
                <a:gd name="T13" fmla="*/ 1678 h 1970"/>
                <a:gd name="T14" fmla="*/ 1893 w 2515"/>
                <a:gd name="T15" fmla="*/ 1513 h 1970"/>
                <a:gd name="T16" fmla="*/ 1874 w 2515"/>
                <a:gd name="T17" fmla="*/ 1285 h 1970"/>
                <a:gd name="T18" fmla="*/ 1783 w 2515"/>
                <a:gd name="T19" fmla="*/ 967 h 1970"/>
                <a:gd name="T20" fmla="*/ 1289 w 2515"/>
                <a:gd name="T21" fmla="*/ 873 h 1970"/>
                <a:gd name="T22" fmla="*/ 1549 w 2515"/>
                <a:gd name="T23" fmla="*/ 745 h 1970"/>
                <a:gd name="T24" fmla="*/ 1753 w 2515"/>
                <a:gd name="T25" fmla="*/ 732 h 1970"/>
                <a:gd name="T26" fmla="*/ 2107 w 2515"/>
                <a:gd name="T27" fmla="*/ 618 h 1970"/>
                <a:gd name="T28" fmla="*/ 2377 w 2515"/>
                <a:gd name="T29" fmla="*/ 438 h 1970"/>
                <a:gd name="T30" fmla="*/ 2420 w 2515"/>
                <a:gd name="T31" fmla="*/ 343 h 1970"/>
                <a:gd name="T32" fmla="*/ 2077 w 2515"/>
                <a:gd name="T33" fmla="*/ 331 h 1970"/>
                <a:gd name="T34" fmla="*/ 1951 w 2515"/>
                <a:gd name="T35" fmla="*/ 301 h 1970"/>
                <a:gd name="T36" fmla="*/ 1645 w 2515"/>
                <a:gd name="T37" fmla="*/ 289 h 1970"/>
                <a:gd name="T38" fmla="*/ 1297 w 2515"/>
                <a:gd name="T39" fmla="*/ 408 h 1970"/>
                <a:gd name="T40" fmla="*/ 1308 w 2515"/>
                <a:gd name="T41" fmla="*/ 337 h 1970"/>
                <a:gd name="T42" fmla="*/ 1453 w 2515"/>
                <a:gd name="T43" fmla="*/ 168 h 1970"/>
                <a:gd name="T44" fmla="*/ 1477 w 2515"/>
                <a:gd name="T45" fmla="*/ 36 h 1970"/>
                <a:gd name="T46" fmla="*/ 1417 w 2515"/>
                <a:gd name="T47" fmla="*/ 24 h 1970"/>
                <a:gd name="T48" fmla="*/ 1189 w 2515"/>
                <a:gd name="T49" fmla="*/ 102 h 1970"/>
                <a:gd name="T50" fmla="*/ 1026 w 2515"/>
                <a:gd name="T51" fmla="*/ 144 h 1970"/>
                <a:gd name="T52" fmla="*/ 889 w 2515"/>
                <a:gd name="T53" fmla="*/ 331 h 1970"/>
                <a:gd name="T54" fmla="*/ 726 w 2515"/>
                <a:gd name="T55" fmla="*/ 480 h 1970"/>
                <a:gd name="T56" fmla="*/ 643 w 2515"/>
                <a:gd name="T57" fmla="*/ 540 h 1970"/>
                <a:gd name="T58" fmla="*/ 600 w 2515"/>
                <a:gd name="T59" fmla="*/ 516 h 1970"/>
                <a:gd name="T60" fmla="*/ 552 w 2515"/>
                <a:gd name="T61" fmla="*/ 486 h 1970"/>
                <a:gd name="T62" fmla="*/ 528 w 2515"/>
                <a:gd name="T63" fmla="*/ 462 h 1970"/>
                <a:gd name="T64" fmla="*/ 474 w 2515"/>
                <a:gd name="T65" fmla="*/ 426 h 1970"/>
                <a:gd name="T66" fmla="*/ 415 w 2515"/>
                <a:gd name="T67" fmla="*/ 390 h 1970"/>
                <a:gd name="T68" fmla="*/ 366 w 2515"/>
                <a:gd name="T69" fmla="*/ 366 h 1970"/>
                <a:gd name="T70" fmla="*/ 192 w 2515"/>
                <a:gd name="T71" fmla="*/ 234 h 1970"/>
                <a:gd name="T72" fmla="*/ 570 w 2515"/>
                <a:gd name="T73" fmla="*/ 564 h 1970"/>
                <a:gd name="T74" fmla="*/ 444 w 2515"/>
                <a:gd name="T75" fmla="*/ 732 h 1970"/>
                <a:gd name="T76" fmla="*/ 318 w 2515"/>
                <a:gd name="T77" fmla="*/ 787 h 1970"/>
                <a:gd name="T78" fmla="*/ 127 w 2515"/>
                <a:gd name="T79" fmla="*/ 853 h 1970"/>
                <a:gd name="T80" fmla="*/ 0 w 2515"/>
                <a:gd name="T81" fmla="*/ 1165 h 1970"/>
                <a:gd name="T82" fmla="*/ 372 w 2515"/>
                <a:gd name="T83" fmla="*/ 1015 h 1970"/>
                <a:gd name="T84" fmla="*/ 222 w 2515"/>
                <a:gd name="T85" fmla="*/ 1262 h 1970"/>
                <a:gd name="T86" fmla="*/ 139 w 2515"/>
                <a:gd name="T87" fmla="*/ 1459 h 1970"/>
                <a:gd name="T88" fmla="*/ 102 w 2515"/>
                <a:gd name="T89" fmla="*/ 1495 h 1970"/>
                <a:gd name="T90" fmla="*/ 84 w 2515"/>
                <a:gd name="T91" fmla="*/ 1519 h 1970"/>
                <a:gd name="T92" fmla="*/ 96 w 2515"/>
                <a:gd name="T93" fmla="*/ 1537 h 1970"/>
                <a:gd name="T94" fmla="*/ 127 w 2515"/>
                <a:gd name="T95" fmla="*/ 1567 h 1970"/>
                <a:gd name="T96" fmla="*/ 145 w 2515"/>
                <a:gd name="T97" fmla="*/ 1633 h 1970"/>
                <a:gd name="T98" fmla="*/ 156 w 2515"/>
                <a:gd name="T99" fmla="*/ 1693 h 1970"/>
                <a:gd name="T100" fmla="*/ 162 w 2515"/>
                <a:gd name="T101" fmla="*/ 1723 h 1970"/>
                <a:gd name="T102" fmla="*/ 216 w 2515"/>
                <a:gd name="T103" fmla="*/ 1802 h 1970"/>
                <a:gd name="T104" fmla="*/ 228 w 2515"/>
                <a:gd name="T105" fmla="*/ 1850 h 1970"/>
                <a:gd name="T106" fmla="*/ 240 w 2515"/>
                <a:gd name="T107" fmla="*/ 1904 h 1970"/>
                <a:gd name="T108" fmla="*/ 246 w 2515"/>
                <a:gd name="T109" fmla="*/ 1922 h 1970"/>
                <a:gd name="T110" fmla="*/ 258 w 2515"/>
                <a:gd name="T111" fmla="*/ 1970 h 1970"/>
                <a:gd name="T112" fmla="*/ 462 w 2515"/>
                <a:gd name="T113" fmla="*/ 1922 h 1970"/>
                <a:gd name="T114" fmla="*/ 624 w 2515"/>
                <a:gd name="T115" fmla="*/ 1778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57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>
                <a:gd name="T0" fmla="*/ 571 w 2123"/>
                <a:gd name="T1" fmla="*/ 882 h 1696"/>
                <a:gd name="T2" fmla="*/ 535 w 2123"/>
                <a:gd name="T3" fmla="*/ 578 h 1696"/>
                <a:gd name="T4" fmla="*/ 661 w 2123"/>
                <a:gd name="T5" fmla="*/ 335 h 1696"/>
                <a:gd name="T6" fmla="*/ 912 w 2123"/>
                <a:gd name="T7" fmla="*/ 497 h 1696"/>
                <a:gd name="T8" fmla="*/ 1196 w 2123"/>
                <a:gd name="T9" fmla="*/ 735 h 1696"/>
                <a:gd name="T10" fmla="*/ 1459 w 2123"/>
                <a:gd name="T11" fmla="*/ 938 h 1696"/>
                <a:gd name="T12" fmla="*/ 1773 w 2123"/>
                <a:gd name="T13" fmla="*/ 1150 h 1696"/>
                <a:gd name="T14" fmla="*/ 1853 w 2123"/>
                <a:gd name="T15" fmla="*/ 1195 h 1696"/>
                <a:gd name="T16" fmla="*/ 1808 w 2123"/>
                <a:gd name="T17" fmla="*/ 1146 h 1696"/>
                <a:gd name="T18" fmla="*/ 1390 w 2123"/>
                <a:gd name="T19" fmla="*/ 847 h 1696"/>
                <a:gd name="T20" fmla="*/ 1070 w 2123"/>
                <a:gd name="T21" fmla="*/ 578 h 1696"/>
                <a:gd name="T22" fmla="*/ 711 w 2123"/>
                <a:gd name="T23" fmla="*/ 278 h 1696"/>
                <a:gd name="T24" fmla="*/ 984 w 2123"/>
                <a:gd name="T25" fmla="*/ 263 h 1696"/>
                <a:gd name="T26" fmla="*/ 1265 w 2123"/>
                <a:gd name="T27" fmla="*/ 269 h 1696"/>
                <a:gd name="T28" fmla="*/ 1590 w 2123"/>
                <a:gd name="T29" fmla="*/ 227 h 1696"/>
                <a:gd name="T30" fmla="*/ 2090 w 2123"/>
                <a:gd name="T31" fmla="*/ 166 h 1696"/>
                <a:gd name="T32" fmla="*/ 2042 w 2123"/>
                <a:gd name="T33" fmla="*/ 147 h 1696"/>
                <a:gd name="T34" fmla="*/ 1519 w 2123"/>
                <a:gd name="T35" fmla="*/ 218 h 1696"/>
                <a:gd name="T36" fmla="*/ 1190 w 2123"/>
                <a:gd name="T37" fmla="*/ 233 h 1696"/>
                <a:gd name="T38" fmla="*/ 747 w 2123"/>
                <a:gd name="T39" fmla="*/ 218 h 1696"/>
                <a:gd name="T40" fmla="*/ 807 w 2123"/>
                <a:gd name="T41" fmla="*/ 192 h 1696"/>
                <a:gd name="T42" fmla="*/ 1124 w 2123"/>
                <a:gd name="T43" fmla="*/ 0 h 1696"/>
                <a:gd name="T44" fmla="*/ 1070 w 2123"/>
                <a:gd name="T45" fmla="*/ 25 h 1696"/>
                <a:gd name="T46" fmla="*/ 995 w 2123"/>
                <a:gd name="T47" fmla="*/ 71 h 1696"/>
                <a:gd name="T48" fmla="*/ 843 w 2123"/>
                <a:gd name="T49" fmla="*/ 162 h 1696"/>
                <a:gd name="T50" fmla="*/ 661 w 2123"/>
                <a:gd name="T51" fmla="*/ 238 h 1696"/>
                <a:gd name="T52" fmla="*/ 625 w 2123"/>
                <a:gd name="T53" fmla="*/ 305 h 1696"/>
                <a:gd name="T54" fmla="*/ 299 w 2123"/>
                <a:gd name="T55" fmla="*/ 497 h 1696"/>
                <a:gd name="T56" fmla="*/ 0 w 2123"/>
                <a:gd name="T57" fmla="*/ 614 h 1696"/>
                <a:gd name="T58" fmla="*/ 0 w 2123"/>
                <a:gd name="T59" fmla="*/ 619 h 1696"/>
                <a:gd name="T60" fmla="*/ 0 w 2123"/>
                <a:gd name="T61" fmla="*/ 649 h 1696"/>
                <a:gd name="T62" fmla="*/ 293 w 2123"/>
                <a:gd name="T63" fmla="*/ 537 h 1696"/>
                <a:gd name="T64" fmla="*/ 583 w 2123"/>
                <a:gd name="T65" fmla="*/ 365 h 1696"/>
                <a:gd name="T66" fmla="*/ 499 w 2123"/>
                <a:gd name="T67" fmla="*/ 568 h 1696"/>
                <a:gd name="T68" fmla="*/ 517 w 2123"/>
                <a:gd name="T69" fmla="*/ 842 h 1696"/>
                <a:gd name="T70" fmla="*/ 454 w 2123"/>
                <a:gd name="T71" fmla="*/ 988 h 1696"/>
                <a:gd name="T72" fmla="*/ 323 w 2123"/>
                <a:gd name="T73" fmla="*/ 1252 h 1696"/>
                <a:gd name="T74" fmla="*/ 317 w 2123"/>
                <a:gd name="T75" fmla="*/ 1435 h 1696"/>
                <a:gd name="T76" fmla="*/ 323 w 2123"/>
                <a:gd name="T77" fmla="*/ 1435 h 1696"/>
                <a:gd name="T78" fmla="*/ 341 w 2123"/>
                <a:gd name="T79" fmla="*/ 1313 h 1696"/>
                <a:gd name="T80" fmla="*/ 571 w 2123"/>
                <a:gd name="T81" fmla="*/ 882 h 1696"/>
                <a:gd name="T82" fmla="*/ 571 w 2123"/>
                <a:gd name="T83" fmla="*/ 882 h 169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>
                <a:gd name="T0" fmla="*/ 3338 w 3668"/>
                <a:gd name="T1" fmla="*/ 288 h 943"/>
                <a:gd name="T2" fmla="*/ 3194 w 3668"/>
                <a:gd name="T3" fmla="*/ 258 h 943"/>
                <a:gd name="T4" fmla="*/ 2816 w 3668"/>
                <a:gd name="T5" fmla="*/ 234 h 943"/>
                <a:gd name="T6" fmla="*/ 2330 w 3668"/>
                <a:gd name="T7" fmla="*/ 306 h 943"/>
                <a:gd name="T8" fmla="*/ 2372 w 3668"/>
                <a:gd name="T9" fmla="*/ 258 h 943"/>
                <a:gd name="T10" fmla="*/ 2624 w 3668"/>
                <a:gd name="T11" fmla="*/ 132 h 943"/>
                <a:gd name="T12" fmla="*/ 2707 w 3668"/>
                <a:gd name="T13" fmla="*/ 24 h 943"/>
                <a:gd name="T14" fmla="*/ 2642 w 3668"/>
                <a:gd name="T15" fmla="*/ 12 h 943"/>
                <a:gd name="T16" fmla="*/ 2515 w 3668"/>
                <a:gd name="T17" fmla="*/ 54 h 943"/>
                <a:gd name="T18" fmla="*/ 2324 w 3668"/>
                <a:gd name="T19" fmla="*/ 66 h 943"/>
                <a:gd name="T20" fmla="*/ 2101 w 3668"/>
                <a:gd name="T21" fmla="*/ 90 h 943"/>
                <a:gd name="T22" fmla="*/ 1855 w 3668"/>
                <a:gd name="T23" fmla="*/ 228 h 943"/>
                <a:gd name="T24" fmla="*/ 1591 w 3668"/>
                <a:gd name="T25" fmla="*/ 337 h 943"/>
                <a:gd name="T26" fmla="*/ 1459 w 3668"/>
                <a:gd name="T27" fmla="*/ 379 h 943"/>
                <a:gd name="T28" fmla="*/ 1417 w 3668"/>
                <a:gd name="T29" fmla="*/ 361 h 943"/>
                <a:gd name="T30" fmla="*/ 1363 w 3668"/>
                <a:gd name="T31" fmla="*/ 331 h 943"/>
                <a:gd name="T32" fmla="*/ 1344 w 3668"/>
                <a:gd name="T33" fmla="*/ 312 h 943"/>
                <a:gd name="T34" fmla="*/ 1290 w 3668"/>
                <a:gd name="T35" fmla="*/ 288 h 943"/>
                <a:gd name="T36" fmla="*/ 1230 w 3668"/>
                <a:gd name="T37" fmla="*/ 252 h 943"/>
                <a:gd name="T38" fmla="*/ 1119 w 3668"/>
                <a:gd name="T39" fmla="*/ 227 h 943"/>
                <a:gd name="T40" fmla="*/ 1320 w 3668"/>
                <a:gd name="T41" fmla="*/ 438 h 943"/>
                <a:gd name="T42" fmla="*/ 960 w 3668"/>
                <a:gd name="T43" fmla="*/ 558 h 943"/>
                <a:gd name="T44" fmla="*/ 474 w 3668"/>
                <a:gd name="T45" fmla="*/ 630 h 943"/>
                <a:gd name="T46" fmla="*/ 132 w 3668"/>
                <a:gd name="T47" fmla="*/ 781 h 943"/>
                <a:gd name="T48" fmla="*/ 234 w 3668"/>
                <a:gd name="T49" fmla="*/ 847 h 943"/>
                <a:gd name="T50" fmla="*/ 925 w 3668"/>
                <a:gd name="T51" fmla="*/ 739 h 943"/>
                <a:gd name="T52" fmla="*/ 637 w 3668"/>
                <a:gd name="T53" fmla="*/ 925 h 943"/>
                <a:gd name="T54" fmla="*/ 1405 w 3668"/>
                <a:gd name="T55" fmla="*/ 943 h 943"/>
                <a:gd name="T56" fmla="*/ 1447 w 3668"/>
                <a:gd name="T57" fmla="*/ 943 h 943"/>
                <a:gd name="T58" fmla="*/ 2888 w 3668"/>
                <a:gd name="T59" fmla="*/ 859 h 943"/>
                <a:gd name="T60" fmla="*/ 2582 w 3668"/>
                <a:gd name="T61" fmla="*/ 708 h 943"/>
                <a:gd name="T62" fmla="*/ 2299 w 3668"/>
                <a:gd name="T63" fmla="*/ 606 h 943"/>
                <a:gd name="T64" fmla="*/ 2606 w 3668"/>
                <a:gd name="T65" fmla="*/ 588 h 943"/>
                <a:gd name="T66" fmla="*/ 3001 w 3668"/>
                <a:gd name="T67" fmla="*/ 582 h 943"/>
                <a:gd name="T68" fmla="*/ 3452 w 3668"/>
                <a:gd name="T69" fmla="*/ 438 h 943"/>
                <a:gd name="T70" fmla="*/ 3668 w 3668"/>
                <a:gd name="T71" fmla="*/ 312 h 943"/>
                <a:gd name="T72" fmla="*/ 3482 w 3668"/>
                <a:gd name="T73" fmla="*/ 300 h 94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>
                <a:gd name="T0" fmla="*/ 326 w 969"/>
                <a:gd name="T1" fmla="*/ 1195 h 1192"/>
                <a:gd name="T2" fmla="*/ 496 w 969"/>
                <a:gd name="T3" fmla="*/ 1201 h 1192"/>
                <a:gd name="T4" fmla="*/ 586 w 969"/>
                <a:gd name="T5" fmla="*/ 1159 h 1192"/>
                <a:gd name="T6" fmla="*/ 822 w 969"/>
                <a:gd name="T7" fmla="*/ 1094 h 1192"/>
                <a:gd name="T8" fmla="*/ 945 w 969"/>
                <a:gd name="T9" fmla="*/ 1064 h 1192"/>
                <a:gd name="T10" fmla="*/ 768 w 969"/>
                <a:gd name="T11" fmla="*/ 995 h 1192"/>
                <a:gd name="T12" fmla="*/ 562 w 969"/>
                <a:gd name="T13" fmla="*/ 959 h 1192"/>
                <a:gd name="T14" fmla="*/ 200 w 969"/>
                <a:gd name="T15" fmla="*/ 977 h 1192"/>
                <a:gd name="T16" fmla="*/ 302 w 969"/>
                <a:gd name="T17" fmla="*/ 899 h 1192"/>
                <a:gd name="T18" fmla="*/ 502 w 969"/>
                <a:gd name="T19" fmla="*/ 809 h 1192"/>
                <a:gd name="T20" fmla="*/ 703 w 969"/>
                <a:gd name="T21" fmla="*/ 677 h 1192"/>
                <a:gd name="T22" fmla="*/ 709 w 969"/>
                <a:gd name="T23" fmla="*/ 677 h 1192"/>
                <a:gd name="T24" fmla="*/ 721 w 969"/>
                <a:gd name="T25" fmla="*/ 671 h 1192"/>
                <a:gd name="T26" fmla="*/ 762 w 969"/>
                <a:gd name="T27" fmla="*/ 653 h 1192"/>
                <a:gd name="T28" fmla="*/ 786 w 969"/>
                <a:gd name="T29" fmla="*/ 647 h 1192"/>
                <a:gd name="T30" fmla="*/ 798 w 969"/>
                <a:gd name="T31" fmla="*/ 635 h 1192"/>
                <a:gd name="T32" fmla="*/ 804 w 969"/>
                <a:gd name="T33" fmla="*/ 623 h 1192"/>
                <a:gd name="T34" fmla="*/ 798 w 969"/>
                <a:gd name="T35" fmla="*/ 617 h 1192"/>
                <a:gd name="T36" fmla="*/ 792 w 969"/>
                <a:gd name="T37" fmla="*/ 605 h 1192"/>
                <a:gd name="T38" fmla="*/ 792 w 969"/>
                <a:gd name="T39" fmla="*/ 578 h 1192"/>
                <a:gd name="T40" fmla="*/ 804 w 969"/>
                <a:gd name="T41" fmla="*/ 548 h 1192"/>
                <a:gd name="T42" fmla="*/ 816 w 969"/>
                <a:gd name="T43" fmla="*/ 518 h 1192"/>
                <a:gd name="T44" fmla="*/ 834 w 969"/>
                <a:gd name="T45" fmla="*/ 488 h 1192"/>
                <a:gd name="T46" fmla="*/ 846 w 969"/>
                <a:gd name="T47" fmla="*/ 458 h 1192"/>
                <a:gd name="T48" fmla="*/ 853 w 969"/>
                <a:gd name="T49" fmla="*/ 440 h 1192"/>
                <a:gd name="T50" fmla="*/ 861 w 969"/>
                <a:gd name="T51" fmla="*/ 434 h 1192"/>
                <a:gd name="T52" fmla="*/ 861 w 969"/>
                <a:gd name="T53" fmla="*/ 350 h 1192"/>
                <a:gd name="T54" fmla="*/ 861 w 969"/>
                <a:gd name="T55" fmla="*/ 344 h 1192"/>
                <a:gd name="T56" fmla="*/ 867 w 969"/>
                <a:gd name="T57" fmla="*/ 338 h 1192"/>
                <a:gd name="T58" fmla="*/ 885 w 969"/>
                <a:gd name="T59" fmla="*/ 308 h 1192"/>
                <a:gd name="T60" fmla="*/ 897 w 969"/>
                <a:gd name="T61" fmla="*/ 272 h 1192"/>
                <a:gd name="T62" fmla="*/ 909 w 969"/>
                <a:gd name="T63" fmla="*/ 242 h 1192"/>
                <a:gd name="T64" fmla="*/ 915 w 969"/>
                <a:gd name="T65" fmla="*/ 230 h 1192"/>
                <a:gd name="T66" fmla="*/ 921 w 969"/>
                <a:gd name="T67" fmla="*/ 218 h 1192"/>
                <a:gd name="T68" fmla="*/ 939 w 969"/>
                <a:gd name="T69" fmla="*/ 173 h 1192"/>
                <a:gd name="T70" fmla="*/ 957 w 969"/>
                <a:gd name="T71" fmla="*/ 137 h 1192"/>
                <a:gd name="T72" fmla="*/ 963 w 969"/>
                <a:gd name="T73" fmla="*/ 125 h 1192"/>
                <a:gd name="T74" fmla="*/ 963 w 969"/>
                <a:gd name="T75" fmla="*/ 119 h 1192"/>
                <a:gd name="T76" fmla="*/ 981 w 969"/>
                <a:gd name="T77" fmla="*/ 0 h 1192"/>
                <a:gd name="T78" fmla="*/ 957 w 969"/>
                <a:gd name="T79" fmla="*/ 47 h 1192"/>
                <a:gd name="T80" fmla="*/ 792 w 969"/>
                <a:gd name="T81" fmla="*/ 113 h 1192"/>
                <a:gd name="T82" fmla="*/ 715 w 969"/>
                <a:gd name="T83" fmla="*/ 161 h 1192"/>
                <a:gd name="T84" fmla="*/ 466 w 969"/>
                <a:gd name="T85" fmla="*/ 236 h 1192"/>
                <a:gd name="T86" fmla="*/ 284 w 969"/>
                <a:gd name="T87" fmla="*/ 290 h 1192"/>
                <a:gd name="T88" fmla="*/ 176 w 969"/>
                <a:gd name="T89" fmla="*/ 296 h 1192"/>
                <a:gd name="T90" fmla="*/ 12 w 969"/>
                <a:gd name="T91" fmla="*/ 488 h 1192"/>
                <a:gd name="T92" fmla="*/ 0 w 969"/>
                <a:gd name="T93" fmla="*/ 512 h 1192"/>
                <a:gd name="T94" fmla="*/ 0 w 969"/>
                <a:gd name="T95" fmla="*/ 1195 h 1192"/>
                <a:gd name="T96" fmla="*/ 96 w 969"/>
                <a:gd name="T97" fmla="*/ 1189 h 1192"/>
                <a:gd name="T98" fmla="*/ 326 w 969"/>
                <a:gd name="T99" fmla="*/ 1195 h 1192"/>
                <a:gd name="T100" fmla="*/ 326 w 969"/>
                <a:gd name="T101" fmla="*/ 1195 h 11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>
                <a:gd name="T0" fmla="*/ 859 w 2570"/>
                <a:gd name="T1" fmla="*/ 612 h 2266"/>
                <a:gd name="T2" fmla="*/ 1087 w 2570"/>
                <a:gd name="T3" fmla="*/ 853 h 2266"/>
                <a:gd name="T4" fmla="*/ 961 w 2570"/>
                <a:gd name="T5" fmla="*/ 913 h 2266"/>
                <a:gd name="T6" fmla="*/ 786 w 2570"/>
                <a:gd name="T7" fmla="*/ 883 h 2266"/>
                <a:gd name="T8" fmla="*/ 450 w 2570"/>
                <a:gd name="T9" fmla="*/ 931 h 2266"/>
                <a:gd name="T10" fmla="*/ 150 w 2570"/>
                <a:gd name="T11" fmla="*/ 1075 h 2266"/>
                <a:gd name="T12" fmla="*/ 78 w 2570"/>
                <a:gd name="T13" fmla="*/ 1165 h 2266"/>
                <a:gd name="T14" fmla="*/ 361 w 2570"/>
                <a:gd name="T15" fmla="*/ 1256 h 2266"/>
                <a:gd name="T16" fmla="*/ 444 w 2570"/>
                <a:gd name="T17" fmla="*/ 1316 h 2266"/>
                <a:gd name="T18" fmla="*/ 697 w 2570"/>
                <a:gd name="T19" fmla="*/ 1400 h 2266"/>
                <a:gd name="T20" fmla="*/ 1026 w 2570"/>
                <a:gd name="T21" fmla="*/ 1346 h 2266"/>
                <a:gd name="T22" fmla="*/ 991 w 2570"/>
                <a:gd name="T23" fmla="*/ 1412 h 2266"/>
                <a:gd name="T24" fmla="*/ 804 w 2570"/>
                <a:gd name="T25" fmla="*/ 1574 h 2266"/>
                <a:gd name="T26" fmla="*/ 726 w 2570"/>
                <a:gd name="T27" fmla="*/ 1718 h 2266"/>
                <a:gd name="T28" fmla="*/ 768 w 2570"/>
                <a:gd name="T29" fmla="*/ 1742 h 2266"/>
                <a:gd name="T30" fmla="*/ 865 w 2570"/>
                <a:gd name="T31" fmla="*/ 1693 h 2266"/>
                <a:gd name="T32" fmla="*/ 991 w 2570"/>
                <a:gd name="T33" fmla="*/ 1699 h 2266"/>
                <a:gd name="T34" fmla="*/ 1135 w 2570"/>
                <a:gd name="T35" fmla="*/ 1627 h 2266"/>
                <a:gd name="T36" fmla="*/ 1183 w 2570"/>
                <a:gd name="T37" fmla="*/ 1669 h 2266"/>
                <a:gd name="T38" fmla="*/ 1399 w 2570"/>
                <a:gd name="T39" fmla="*/ 1436 h 2266"/>
                <a:gd name="T40" fmla="*/ 1615 w 2570"/>
                <a:gd name="T41" fmla="*/ 1334 h 2266"/>
                <a:gd name="T42" fmla="*/ 1645 w 2570"/>
                <a:gd name="T43" fmla="*/ 1370 h 2266"/>
                <a:gd name="T44" fmla="*/ 1681 w 2570"/>
                <a:gd name="T45" fmla="*/ 1430 h 2266"/>
                <a:gd name="T46" fmla="*/ 1699 w 2570"/>
                <a:gd name="T47" fmla="*/ 1466 h 2266"/>
                <a:gd name="T48" fmla="*/ 1747 w 2570"/>
                <a:gd name="T49" fmla="*/ 1550 h 2266"/>
                <a:gd name="T50" fmla="*/ 1772 w 2570"/>
                <a:gd name="T51" fmla="*/ 1586 h 2266"/>
                <a:gd name="T52" fmla="*/ 2124 w 2570"/>
                <a:gd name="T53" fmla="*/ 2248 h 2266"/>
                <a:gd name="T54" fmla="*/ 1693 w 2570"/>
                <a:gd name="T55" fmla="*/ 1322 h 2266"/>
                <a:gd name="T56" fmla="*/ 1861 w 2570"/>
                <a:gd name="T57" fmla="*/ 1165 h 2266"/>
                <a:gd name="T58" fmla="*/ 2173 w 2570"/>
                <a:gd name="T59" fmla="*/ 1099 h 2266"/>
                <a:gd name="T60" fmla="*/ 2390 w 2570"/>
                <a:gd name="T61" fmla="*/ 1009 h 2266"/>
                <a:gd name="T62" fmla="*/ 2570 w 2570"/>
                <a:gd name="T63" fmla="*/ 805 h 2266"/>
                <a:gd name="T64" fmla="*/ 2342 w 2570"/>
                <a:gd name="T65" fmla="*/ 781 h 2266"/>
                <a:gd name="T66" fmla="*/ 2114 w 2570"/>
                <a:gd name="T67" fmla="*/ 763 h 2266"/>
                <a:gd name="T68" fmla="*/ 2408 w 2570"/>
                <a:gd name="T69" fmla="*/ 433 h 2266"/>
                <a:gd name="T70" fmla="*/ 2426 w 2570"/>
                <a:gd name="T71" fmla="*/ 421 h 2266"/>
                <a:gd name="T72" fmla="*/ 2474 w 2570"/>
                <a:gd name="T73" fmla="*/ 379 h 2266"/>
                <a:gd name="T74" fmla="*/ 2492 w 2570"/>
                <a:gd name="T75" fmla="*/ 355 h 2266"/>
                <a:gd name="T76" fmla="*/ 2474 w 2570"/>
                <a:gd name="T77" fmla="*/ 337 h 2266"/>
                <a:gd name="T78" fmla="*/ 2474 w 2570"/>
                <a:gd name="T79" fmla="*/ 271 h 2266"/>
                <a:gd name="T80" fmla="*/ 2492 w 2570"/>
                <a:gd name="T81" fmla="*/ 192 h 2266"/>
                <a:gd name="T82" fmla="*/ 2504 w 2570"/>
                <a:gd name="T83" fmla="*/ 132 h 2266"/>
                <a:gd name="T84" fmla="*/ 2492 w 2570"/>
                <a:gd name="T85" fmla="*/ 36 h 2266"/>
                <a:gd name="T86" fmla="*/ 2492 w 2570"/>
                <a:gd name="T87" fmla="*/ 24 h 2266"/>
                <a:gd name="T88" fmla="*/ 2102 w 2570"/>
                <a:gd name="T89" fmla="*/ 0 h 2266"/>
                <a:gd name="T90" fmla="*/ 1909 w 2570"/>
                <a:gd name="T91" fmla="*/ 90 h 2266"/>
                <a:gd name="T92" fmla="*/ 1747 w 2570"/>
                <a:gd name="T93" fmla="*/ 535 h 2266"/>
                <a:gd name="T94" fmla="*/ 1711 w 2570"/>
                <a:gd name="T95" fmla="*/ 469 h 2266"/>
                <a:gd name="T96" fmla="*/ 1633 w 2570"/>
                <a:gd name="T97" fmla="*/ 144 h 2266"/>
                <a:gd name="T98" fmla="*/ 1579 w 2570"/>
                <a:gd name="T99" fmla="*/ 0 h 2266"/>
                <a:gd name="T100" fmla="*/ 738 w 2570"/>
                <a:gd name="T101" fmla="*/ 186 h 2266"/>
                <a:gd name="T102" fmla="*/ 756 w 2570"/>
                <a:gd name="T103" fmla="*/ 463 h 226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>
                <a:gd name="T0" fmla="*/ 1046 w 2176"/>
                <a:gd name="T1" fmla="*/ 773 h 1505"/>
                <a:gd name="T2" fmla="*/ 1205 w 2176"/>
                <a:gd name="T3" fmla="*/ 1241 h 1505"/>
                <a:gd name="T4" fmla="*/ 968 w 2176"/>
                <a:gd name="T5" fmla="*/ 1199 h 1505"/>
                <a:gd name="T6" fmla="*/ 732 w 2176"/>
                <a:gd name="T7" fmla="*/ 1133 h 1505"/>
                <a:gd name="T8" fmla="*/ 448 w 2176"/>
                <a:gd name="T9" fmla="*/ 1115 h 1505"/>
                <a:gd name="T10" fmla="*/ 0 w 2176"/>
                <a:gd name="T11" fmla="*/ 1085 h 1505"/>
                <a:gd name="T12" fmla="*/ 30 w 2176"/>
                <a:gd name="T13" fmla="*/ 1121 h 1505"/>
                <a:gd name="T14" fmla="*/ 502 w 2176"/>
                <a:gd name="T15" fmla="*/ 1139 h 1505"/>
                <a:gd name="T16" fmla="*/ 786 w 2176"/>
                <a:gd name="T17" fmla="*/ 1193 h 1505"/>
                <a:gd name="T18" fmla="*/ 1145 w 2176"/>
                <a:gd name="T19" fmla="*/ 1310 h 1505"/>
                <a:gd name="T20" fmla="*/ 1082 w 2176"/>
                <a:gd name="T21" fmla="*/ 1328 h 1505"/>
                <a:gd name="T22" fmla="*/ 720 w 2176"/>
                <a:gd name="T23" fmla="*/ 1514 h 1505"/>
                <a:gd name="T24" fmla="*/ 774 w 2176"/>
                <a:gd name="T25" fmla="*/ 1490 h 1505"/>
                <a:gd name="T26" fmla="*/ 873 w 2176"/>
                <a:gd name="T27" fmla="*/ 1448 h 1505"/>
                <a:gd name="T28" fmla="*/ 1034 w 2176"/>
                <a:gd name="T29" fmla="*/ 1364 h 1505"/>
                <a:gd name="T30" fmla="*/ 1229 w 2176"/>
                <a:gd name="T31" fmla="*/ 1304 h 1505"/>
                <a:gd name="T32" fmla="*/ 1282 w 2176"/>
                <a:gd name="T33" fmla="*/ 1229 h 1505"/>
                <a:gd name="T34" fmla="*/ 1653 w 2176"/>
                <a:gd name="T35" fmla="*/ 1049 h 1505"/>
                <a:gd name="T36" fmla="*/ 1955 w 2176"/>
                <a:gd name="T37" fmla="*/ 959 h 1505"/>
                <a:gd name="T38" fmla="*/ 2203 w 2176"/>
                <a:gd name="T39" fmla="*/ 827 h 1505"/>
                <a:gd name="T40" fmla="*/ 1985 w 2176"/>
                <a:gd name="T41" fmla="*/ 917 h 1505"/>
                <a:gd name="T42" fmla="*/ 1677 w 2176"/>
                <a:gd name="T43" fmla="*/ 995 h 1505"/>
                <a:gd name="T44" fmla="*/ 1357 w 2176"/>
                <a:gd name="T45" fmla="*/ 1157 h 1505"/>
                <a:gd name="T46" fmla="*/ 1519 w 2176"/>
                <a:gd name="T47" fmla="*/ 911 h 1505"/>
                <a:gd name="T48" fmla="*/ 1641 w 2176"/>
                <a:gd name="T49" fmla="*/ 548 h 1505"/>
                <a:gd name="T50" fmla="*/ 1761 w 2176"/>
                <a:gd name="T51" fmla="*/ 375 h 1505"/>
                <a:gd name="T52" fmla="*/ 2003 w 2176"/>
                <a:gd name="T53" fmla="*/ 60 h 1505"/>
                <a:gd name="T54" fmla="*/ 2027 w 2176"/>
                <a:gd name="T55" fmla="*/ 0 h 1505"/>
                <a:gd name="T56" fmla="*/ 1997 w 2176"/>
                <a:gd name="T57" fmla="*/ 0 h 1505"/>
                <a:gd name="T58" fmla="*/ 1617 w 2176"/>
                <a:gd name="T59" fmla="*/ 483 h 1505"/>
                <a:gd name="T60" fmla="*/ 1495 w 2176"/>
                <a:gd name="T61" fmla="*/ 893 h 1505"/>
                <a:gd name="T62" fmla="*/ 1270 w 2176"/>
                <a:gd name="T63" fmla="*/ 1181 h 1505"/>
                <a:gd name="T64" fmla="*/ 1145 w 2176"/>
                <a:gd name="T65" fmla="*/ 911 h 1505"/>
                <a:gd name="T66" fmla="*/ 1022 w 2176"/>
                <a:gd name="T67" fmla="*/ 543 h 1505"/>
                <a:gd name="T68" fmla="*/ 897 w 2176"/>
                <a:gd name="T69" fmla="*/ 222 h 1505"/>
                <a:gd name="T70" fmla="*/ 798 w 2176"/>
                <a:gd name="T71" fmla="*/ 0 h 1505"/>
                <a:gd name="T72" fmla="*/ 762 w 2176"/>
                <a:gd name="T73" fmla="*/ 0 h 1505"/>
                <a:gd name="T74" fmla="*/ 915 w 2176"/>
                <a:gd name="T75" fmla="*/ 357 h 1505"/>
                <a:gd name="T76" fmla="*/ 1046 w 2176"/>
                <a:gd name="T77" fmla="*/ 773 h 1505"/>
                <a:gd name="T78" fmla="*/ 1046 w 2176"/>
                <a:gd name="T79" fmla="*/ 773 h 150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>
                <a:gd name="T0" fmla="*/ 164 w 813"/>
                <a:gd name="T1" fmla="*/ 567 h 804"/>
                <a:gd name="T2" fmla="*/ 332 w 813"/>
                <a:gd name="T3" fmla="*/ 441 h 804"/>
                <a:gd name="T4" fmla="*/ 652 w 813"/>
                <a:gd name="T5" fmla="*/ 219 h 804"/>
                <a:gd name="T6" fmla="*/ 822 w 813"/>
                <a:gd name="T7" fmla="*/ 0 h 804"/>
                <a:gd name="T8" fmla="*/ 684 w 813"/>
                <a:gd name="T9" fmla="*/ 150 h 804"/>
                <a:gd name="T10" fmla="*/ 147 w 813"/>
                <a:gd name="T11" fmla="*/ 507 h 804"/>
                <a:gd name="T12" fmla="*/ 0 w 813"/>
                <a:gd name="T13" fmla="*/ 738 h 804"/>
                <a:gd name="T14" fmla="*/ 0 w 813"/>
                <a:gd name="T15" fmla="*/ 810 h 804"/>
                <a:gd name="T16" fmla="*/ 164 w 813"/>
                <a:gd name="T17" fmla="*/ 567 h 804"/>
                <a:gd name="T18" fmla="*/ 164 w 813"/>
                <a:gd name="T19" fmla="*/ 567 h 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>
                <a:gd name="T0" fmla="*/ 466 w 759"/>
                <a:gd name="T1" fmla="*/ 66 h 107"/>
                <a:gd name="T2" fmla="*/ 768 w 759"/>
                <a:gd name="T3" fmla="*/ 0 h 107"/>
                <a:gd name="T4" fmla="*/ 502 w 759"/>
                <a:gd name="T5" fmla="*/ 36 h 107"/>
                <a:gd name="T6" fmla="*/ 141 w 759"/>
                <a:gd name="T7" fmla="*/ 48 h 107"/>
                <a:gd name="T8" fmla="*/ 0 w 759"/>
                <a:gd name="T9" fmla="*/ 78 h 107"/>
                <a:gd name="T10" fmla="*/ 0 w 759"/>
                <a:gd name="T11" fmla="*/ 107 h 107"/>
                <a:gd name="T12" fmla="*/ 96 w 759"/>
                <a:gd name="T13" fmla="*/ 89 h 107"/>
                <a:gd name="T14" fmla="*/ 466 w 759"/>
                <a:gd name="T15" fmla="*/ 66 h 107"/>
                <a:gd name="T16" fmla="*/ 466 w 759"/>
                <a:gd name="T17" fmla="*/ 66 h 1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4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>
                <a:gd name="T0" fmla="*/ 1405 w 3169"/>
                <a:gd name="T1" fmla="*/ 242 h 743"/>
                <a:gd name="T2" fmla="*/ 1755 w 3169"/>
                <a:gd name="T3" fmla="*/ 236 h 743"/>
                <a:gd name="T4" fmla="*/ 2114 w 3169"/>
                <a:gd name="T5" fmla="*/ 254 h 743"/>
                <a:gd name="T6" fmla="*/ 2535 w 3169"/>
                <a:gd name="T7" fmla="*/ 236 h 743"/>
                <a:gd name="T8" fmla="*/ 3208 w 3169"/>
                <a:gd name="T9" fmla="*/ 207 h 743"/>
                <a:gd name="T10" fmla="*/ 3154 w 3169"/>
                <a:gd name="T11" fmla="*/ 189 h 743"/>
                <a:gd name="T12" fmla="*/ 2452 w 3169"/>
                <a:gd name="T13" fmla="*/ 224 h 743"/>
                <a:gd name="T14" fmla="*/ 2027 w 3169"/>
                <a:gd name="T15" fmla="*/ 224 h 743"/>
                <a:gd name="T16" fmla="*/ 1477 w 3169"/>
                <a:gd name="T17" fmla="*/ 189 h 743"/>
                <a:gd name="T18" fmla="*/ 1561 w 3169"/>
                <a:gd name="T19" fmla="*/ 168 h 743"/>
                <a:gd name="T20" fmla="*/ 2063 w 3169"/>
                <a:gd name="T21" fmla="*/ 0 h 743"/>
                <a:gd name="T22" fmla="*/ 1985 w 3169"/>
                <a:gd name="T23" fmla="*/ 24 h 743"/>
                <a:gd name="T24" fmla="*/ 1860 w 3169"/>
                <a:gd name="T25" fmla="*/ 66 h 743"/>
                <a:gd name="T26" fmla="*/ 1623 w 3169"/>
                <a:gd name="T27" fmla="*/ 138 h 743"/>
                <a:gd name="T28" fmla="*/ 1356 w 3169"/>
                <a:gd name="T29" fmla="*/ 201 h 743"/>
                <a:gd name="T30" fmla="*/ 1283 w 3169"/>
                <a:gd name="T31" fmla="*/ 254 h 743"/>
                <a:gd name="T32" fmla="*/ 774 w 3169"/>
                <a:gd name="T33" fmla="*/ 416 h 743"/>
                <a:gd name="T34" fmla="*/ 338 w 3169"/>
                <a:gd name="T35" fmla="*/ 506 h 743"/>
                <a:gd name="T36" fmla="*/ 0 w 3169"/>
                <a:gd name="T37" fmla="*/ 623 h 743"/>
                <a:gd name="T38" fmla="*/ 302 w 3169"/>
                <a:gd name="T39" fmla="*/ 542 h 743"/>
                <a:gd name="T40" fmla="*/ 744 w 3169"/>
                <a:gd name="T41" fmla="*/ 452 h 743"/>
                <a:gd name="T42" fmla="*/ 1193 w 3169"/>
                <a:gd name="T43" fmla="*/ 314 h 743"/>
                <a:gd name="T44" fmla="*/ 993 w 3169"/>
                <a:gd name="T45" fmla="*/ 494 h 743"/>
                <a:gd name="T46" fmla="*/ 879 w 3169"/>
                <a:gd name="T47" fmla="*/ 749 h 743"/>
                <a:gd name="T48" fmla="*/ 873 w 3169"/>
                <a:gd name="T49" fmla="*/ 749 h 743"/>
                <a:gd name="T50" fmla="*/ 945 w 3169"/>
                <a:gd name="T51" fmla="*/ 749 h 743"/>
                <a:gd name="T52" fmla="*/ 1034 w 3169"/>
                <a:gd name="T53" fmla="*/ 500 h 743"/>
                <a:gd name="T54" fmla="*/ 1312 w 3169"/>
                <a:gd name="T55" fmla="*/ 284 h 743"/>
                <a:gd name="T56" fmla="*/ 1549 w 3169"/>
                <a:gd name="T57" fmla="*/ 452 h 743"/>
                <a:gd name="T58" fmla="*/ 1791 w 3169"/>
                <a:gd name="T59" fmla="*/ 683 h 743"/>
                <a:gd name="T60" fmla="*/ 1878 w 3169"/>
                <a:gd name="T61" fmla="*/ 749 h 743"/>
                <a:gd name="T62" fmla="*/ 1943 w 3169"/>
                <a:gd name="T63" fmla="*/ 749 h 743"/>
                <a:gd name="T64" fmla="*/ 1713 w 3169"/>
                <a:gd name="T65" fmla="*/ 530 h 743"/>
                <a:gd name="T66" fmla="*/ 1405 w 3169"/>
                <a:gd name="T67" fmla="*/ 242 h 743"/>
                <a:gd name="T68" fmla="*/ 1405 w 3169"/>
                <a:gd name="T69" fmla="*/ 242 h 7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5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66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2654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2655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2656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70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>
                <a:gd name="T0" fmla="*/ 871 w 3188"/>
                <a:gd name="T1" fmla="*/ 1423 h 2024"/>
                <a:gd name="T2" fmla="*/ 907 w 3188"/>
                <a:gd name="T3" fmla="*/ 1393 h 2024"/>
                <a:gd name="T4" fmla="*/ 991 w 3188"/>
                <a:gd name="T5" fmla="*/ 1320 h 2024"/>
                <a:gd name="T6" fmla="*/ 1033 w 3188"/>
                <a:gd name="T7" fmla="*/ 1297 h 2024"/>
                <a:gd name="T8" fmla="*/ 1086 w 3188"/>
                <a:gd name="T9" fmla="*/ 1249 h 2024"/>
                <a:gd name="T10" fmla="*/ 1123 w 3188"/>
                <a:gd name="T11" fmla="*/ 1219 h 2024"/>
                <a:gd name="T12" fmla="*/ 1057 w 3188"/>
                <a:gd name="T13" fmla="*/ 1153 h 2024"/>
                <a:gd name="T14" fmla="*/ 877 w 3188"/>
                <a:gd name="T15" fmla="*/ 1021 h 2024"/>
                <a:gd name="T16" fmla="*/ 655 w 3188"/>
                <a:gd name="T17" fmla="*/ 907 h 2024"/>
                <a:gd name="T18" fmla="*/ 655 w 3188"/>
                <a:gd name="T19" fmla="*/ 846 h 2024"/>
                <a:gd name="T20" fmla="*/ 643 w 3188"/>
                <a:gd name="T21" fmla="*/ 708 h 2024"/>
                <a:gd name="T22" fmla="*/ 552 w 3188"/>
                <a:gd name="T23" fmla="*/ 642 h 2024"/>
                <a:gd name="T24" fmla="*/ 510 w 3188"/>
                <a:gd name="T25" fmla="*/ 570 h 2024"/>
                <a:gd name="T26" fmla="*/ 637 w 3188"/>
                <a:gd name="T27" fmla="*/ 564 h 2024"/>
                <a:gd name="T28" fmla="*/ 763 w 3188"/>
                <a:gd name="T29" fmla="*/ 570 h 2024"/>
                <a:gd name="T30" fmla="*/ 1091 w 3188"/>
                <a:gd name="T31" fmla="*/ 850 h 2024"/>
                <a:gd name="T32" fmla="*/ 1009 w 3188"/>
                <a:gd name="T33" fmla="*/ 566 h 2024"/>
                <a:gd name="T34" fmla="*/ 1054 w 3188"/>
                <a:gd name="T35" fmla="*/ 265 h 2024"/>
                <a:gd name="T36" fmla="*/ 1249 w 3188"/>
                <a:gd name="T37" fmla="*/ 0 h 2024"/>
                <a:gd name="T38" fmla="*/ 1466 w 3188"/>
                <a:gd name="T39" fmla="*/ 292 h 2024"/>
                <a:gd name="T40" fmla="*/ 1475 w 3188"/>
                <a:gd name="T41" fmla="*/ 548 h 2024"/>
                <a:gd name="T42" fmla="*/ 1567 w 3188"/>
                <a:gd name="T43" fmla="*/ 630 h 2024"/>
                <a:gd name="T44" fmla="*/ 1795 w 3188"/>
                <a:gd name="T45" fmla="*/ 365 h 2024"/>
                <a:gd name="T46" fmla="*/ 2245 w 3188"/>
                <a:gd name="T47" fmla="*/ 150 h 2024"/>
                <a:gd name="T48" fmla="*/ 2618 w 3188"/>
                <a:gd name="T49" fmla="*/ 180 h 2024"/>
                <a:gd name="T50" fmla="*/ 3050 w 3188"/>
                <a:gd name="T51" fmla="*/ 150 h 2024"/>
                <a:gd name="T52" fmla="*/ 3140 w 3188"/>
                <a:gd name="T53" fmla="*/ 210 h 2024"/>
                <a:gd name="T54" fmla="*/ 2990 w 3188"/>
                <a:gd name="T55" fmla="*/ 210 h 2024"/>
                <a:gd name="T56" fmla="*/ 2834 w 3188"/>
                <a:gd name="T57" fmla="*/ 377 h 2024"/>
                <a:gd name="T58" fmla="*/ 2702 w 3188"/>
                <a:gd name="T59" fmla="*/ 648 h 2024"/>
                <a:gd name="T60" fmla="*/ 2582 w 3188"/>
                <a:gd name="T61" fmla="*/ 828 h 2024"/>
                <a:gd name="T62" fmla="*/ 2234 w 3188"/>
                <a:gd name="T63" fmla="*/ 1009 h 2024"/>
                <a:gd name="T64" fmla="*/ 1963 w 3188"/>
                <a:gd name="T65" fmla="*/ 1075 h 2024"/>
                <a:gd name="T66" fmla="*/ 2257 w 3188"/>
                <a:gd name="T67" fmla="*/ 1111 h 2024"/>
                <a:gd name="T68" fmla="*/ 2600 w 3188"/>
                <a:gd name="T69" fmla="*/ 1207 h 2024"/>
                <a:gd name="T70" fmla="*/ 2894 w 3188"/>
                <a:gd name="T71" fmla="*/ 1441 h 2024"/>
                <a:gd name="T72" fmla="*/ 3122 w 3188"/>
                <a:gd name="T73" fmla="*/ 1555 h 2024"/>
                <a:gd name="T74" fmla="*/ 3032 w 3188"/>
                <a:gd name="T75" fmla="*/ 1585 h 2024"/>
                <a:gd name="T76" fmla="*/ 3008 w 3188"/>
                <a:gd name="T77" fmla="*/ 1591 h 2024"/>
                <a:gd name="T78" fmla="*/ 2960 w 3188"/>
                <a:gd name="T79" fmla="*/ 1597 h 2024"/>
                <a:gd name="T80" fmla="*/ 2882 w 3188"/>
                <a:gd name="T81" fmla="*/ 1609 h 2024"/>
                <a:gd name="T82" fmla="*/ 2846 w 3188"/>
                <a:gd name="T83" fmla="*/ 1609 h 2024"/>
                <a:gd name="T84" fmla="*/ 2774 w 3188"/>
                <a:gd name="T85" fmla="*/ 1615 h 2024"/>
                <a:gd name="T86" fmla="*/ 2726 w 3188"/>
                <a:gd name="T87" fmla="*/ 1621 h 2024"/>
                <a:gd name="T88" fmla="*/ 2708 w 3188"/>
                <a:gd name="T89" fmla="*/ 1621 h 2024"/>
                <a:gd name="T90" fmla="*/ 2594 w 3188"/>
                <a:gd name="T91" fmla="*/ 1657 h 2024"/>
                <a:gd name="T92" fmla="*/ 2533 w 3188"/>
                <a:gd name="T93" fmla="*/ 1663 h 2024"/>
                <a:gd name="T94" fmla="*/ 2444 w 3188"/>
                <a:gd name="T95" fmla="*/ 1675 h 2024"/>
                <a:gd name="T96" fmla="*/ 2378 w 3188"/>
                <a:gd name="T97" fmla="*/ 1687 h 2024"/>
                <a:gd name="T98" fmla="*/ 2360 w 3188"/>
                <a:gd name="T99" fmla="*/ 1705 h 2024"/>
                <a:gd name="T100" fmla="*/ 2305 w 3188"/>
                <a:gd name="T101" fmla="*/ 1687 h 2024"/>
                <a:gd name="T102" fmla="*/ 2263 w 3188"/>
                <a:gd name="T103" fmla="*/ 1663 h 2024"/>
                <a:gd name="T104" fmla="*/ 2017 w 3188"/>
                <a:gd name="T105" fmla="*/ 1585 h 2024"/>
                <a:gd name="T106" fmla="*/ 1711 w 3188"/>
                <a:gd name="T107" fmla="*/ 1453 h 2024"/>
                <a:gd name="T108" fmla="*/ 1880 w 3188"/>
                <a:gd name="T109" fmla="*/ 1844 h 2024"/>
                <a:gd name="T110" fmla="*/ 1771 w 3188"/>
                <a:gd name="T111" fmla="*/ 1922 h 2024"/>
                <a:gd name="T112" fmla="*/ 1531 w 3188"/>
                <a:gd name="T113" fmla="*/ 1753 h 2024"/>
                <a:gd name="T114" fmla="*/ 1411 w 3188"/>
                <a:gd name="T115" fmla="*/ 1477 h 2024"/>
                <a:gd name="T116" fmla="*/ 1219 w 3188"/>
                <a:gd name="T117" fmla="*/ 1291 h 2024"/>
                <a:gd name="T118" fmla="*/ 127 w 3188"/>
                <a:gd name="T119" fmla="*/ 2006 h 2024"/>
                <a:gd name="T120" fmla="*/ 865 w 3188"/>
                <a:gd name="T121" fmla="*/ 1429 h 202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1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>
                <a:gd name="T0" fmla="*/ 318 w 2144"/>
                <a:gd name="T1" fmla="*/ 1078 h 1787"/>
                <a:gd name="T2" fmla="*/ 217 w 2144"/>
                <a:gd name="T3" fmla="*/ 928 h 1787"/>
                <a:gd name="T4" fmla="*/ 102 w 2144"/>
                <a:gd name="T5" fmla="*/ 808 h 1787"/>
                <a:gd name="T6" fmla="*/ 36 w 2144"/>
                <a:gd name="T7" fmla="*/ 742 h 1787"/>
                <a:gd name="T8" fmla="*/ 0 w 2144"/>
                <a:gd name="T9" fmla="*/ 700 h 1787"/>
                <a:gd name="T10" fmla="*/ 270 w 2144"/>
                <a:gd name="T11" fmla="*/ 958 h 1787"/>
                <a:gd name="T12" fmla="*/ 294 w 2144"/>
                <a:gd name="T13" fmla="*/ 1006 h 1787"/>
                <a:gd name="T14" fmla="*/ 367 w 2144"/>
                <a:gd name="T15" fmla="*/ 670 h 1787"/>
                <a:gd name="T16" fmla="*/ 379 w 2144"/>
                <a:gd name="T17" fmla="*/ 411 h 1787"/>
                <a:gd name="T18" fmla="*/ 347 w 2144"/>
                <a:gd name="T19" fmla="*/ 118 h 1787"/>
                <a:gd name="T20" fmla="*/ 393 w 2144"/>
                <a:gd name="T21" fmla="*/ 0 h 1787"/>
                <a:gd name="T22" fmla="*/ 397 w 2144"/>
                <a:gd name="T23" fmla="*/ 357 h 1787"/>
                <a:gd name="T24" fmla="*/ 421 w 2144"/>
                <a:gd name="T25" fmla="*/ 609 h 1787"/>
                <a:gd name="T26" fmla="*/ 385 w 2144"/>
                <a:gd name="T27" fmla="*/ 826 h 1787"/>
                <a:gd name="T28" fmla="*/ 385 w 2144"/>
                <a:gd name="T29" fmla="*/ 1036 h 1787"/>
                <a:gd name="T30" fmla="*/ 877 w 2144"/>
                <a:gd name="T31" fmla="*/ 784 h 1787"/>
                <a:gd name="T32" fmla="*/ 1309 w 2144"/>
                <a:gd name="T33" fmla="*/ 555 h 1787"/>
                <a:gd name="T34" fmla="*/ 1802 w 2144"/>
                <a:gd name="T35" fmla="*/ 249 h 1787"/>
                <a:gd name="T36" fmla="*/ 2096 w 2144"/>
                <a:gd name="T37" fmla="*/ 69 h 1787"/>
                <a:gd name="T38" fmla="*/ 1814 w 2144"/>
                <a:gd name="T39" fmla="*/ 279 h 1787"/>
                <a:gd name="T40" fmla="*/ 1453 w 2144"/>
                <a:gd name="T41" fmla="*/ 501 h 1787"/>
                <a:gd name="T42" fmla="*/ 1123 w 2144"/>
                <a:gd name="T43" fmla="*/ 700 h 1787"/>
                <a:gd name="T44" fmla="*/ 739 w 2144"/>
                <a:gd name="T45" fmla="*/ 898 h 1787"/>
                <a:gd name="T46" fmla="*/ 463 w 2144"/>
                <a:gd name="T47" fmla="*/ 1084 h 1787"/>
                <a:gd name="T48" fmla="*/ 817 w 2144"/>
                <a:gd name="T49" fmla="*/ 1193 h 1787"/>
                <a:gd name="T50" fmla="*/ 1285 w 2144"/>
                <a:gd name="T51" fmla="*/ 1187 h 1787"/>
                <a:gd name="T52" fmla="*/ 1916 w 2144"/>
                <a:gd name="T53" fmla="*/ 1396 h 1787"/>
                <a:gd name="T54" fmla="*/ 2144 w 2144"/>
                <a:gd name="T55" fmla="*/ 1420 h 1787"/>
                <a:gd name="T56" fmla="*/ 1814 w 2144"/>
                <a:gd name="T57" fmla="*/ 1408 h 1787"/>
                <a:gd name="T58" fmla="*/ 1435 w 2144"/>
                <a:gd name="T59" fmla="*/ 1288 h 1787"/>
                <a:gd name="T60" fmla="*/ 1219 w 2144"/>
                <a:gd name="T61" fmla="*/ 1229 h 1787"/>
                <a:gd name="T62" fmla="*/ 799 w 2144"/>
                <a:gd name="T63" fmla="*/ 1223 h 1787"/>
                <a:gd name="T64" fmla="*/ 505 w 2144"/>
                <a:gd name="T65" fmla="*/ 1145 h 1787"/>
                <a:gd name="T66" fmla="*/ 733 w 2144"/>
                <a:gd name="T67" fmla="*/ 1378 h 1787"/>
                <a:gd name="T68" fmla="*/ 877 w 2144"/>
                <a:gd name="T69" fmla="*/ 1619 h 1787"/>
                <a:gd name="T70" fmla="*/ 1009 w 2144"/>
                <a:gd name="T71" fmla="*/ 1787 h 1787"/>
                <a:gd name="T72" fmla="*/ 817 w 2144"/>
                <a:gd name="T73" fmla="*/ 1607 h 1787"/>
                <a:gd name="T74" fmla="*/ 673 w 2144"/>
                <a:gd name="T75" fmla="*/ 1372 h 1787"/>
                <a:gd name="T76" fmla="*/ 415 w 2144"/>
                <a:gd name="T77" fmla="*/ 1109 h 1787"/>
                <a:gd name="T78" fmla="*/ 318 w 2144"/>
                <a:gd name="T79" fmla="*/ 1078 h 1787"/>
                <a:gd name="T80" fmla="*/ 318 w 2144"/>
                <a:gd name="T81" fmla="*/ 1078 h 178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59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>
                <a:gd name="T0" fmla="*/ 1814 w 2828"/>
                <a:gd name="T1" fmla="*/ 606 h 2366"/>
                <a:gd name="T2" fmla="*/ 1615 w 2828"/>
                <a:gd name="T3" fmla="*/ 252 h 2366"/>
                <a:gd name="T4" fmla="*/ 1345 w 2828"/>
                <a:gd name="T5" fmla="*/ 132 h 2366"/>
                <a:gd name="T6" fmla="*/ 1381 w 2828"/>
                <a:gd name="T7" fmla="*/ 492 h 2366"/>
                <a:gd name="T8" fmla="*/ 955 w 2828"/>
                <a:gd name="T9" fmla="*/ 221 h 2366"/>
                <a:gd name="T10" fmla="*/ 877 w 2828"/>
                <a:gd name="T11" fmla="*/ 161 h 2366"/>
                <a:gd name="T12" fmla="*/ 841 w 2828"/>
                <a:gd name="T13" fmla="*/ 167 h 2366"/>
                <a:gd name="T14" fmla="*/ 720 w 2828"/>
                <a:gd name="T15" fmla="*/ 161 h 2366"/>
                <a:gd name="T16" fmla="*/ 613 w 2828"/>
                <a:gd name="T17" fmla="*/ 144 h 2366"/>
                <a:gd name="T18" fmla="*/ 492 w 2828"/>
                <a:gd name="T19" fmla="*/ 161 h 2366"/>
                <a:gd name="T20" fmla="*/ 432 w 2828"/>
                <a:gd name="T21" fmla="*/ 150 h 2366"/>
                <a:gd name="T22" fmla="*/ 342 w 2828"/>
                <a:gd name="T23" fmla="*/ 138 h 2366"/>
                <a:gd name="T24" fmla="*/ 246 w 2828"/>
                <a:gd name="T25" fmla="*/ 126 h 2366"/>
                <a:gd name="T26" fmla="*/ 174 w 2828"/>
                <a:gd name="T27" fmla="*/ 114 h 2366"/>
                <a:gd name="T28" fmla="*/ 216 w 2828"/>
                <a:gd name="T29" fmla="*/ 240 h 2366"/>
                <a:gd name="T30" fmla="*/ 607 w 2828"/>
                <a:gd name="T31" fmla="*/ 588 h 2366"/>
                <a:gd name="T32" fmla="*/ 1177 w 2828"/>
                <a:gd name="T33" fmla="*/ 817 h 2366"/>
                <a:gd name="T34" fmla="*/ 972 w 2828"/>
                <a:gd name="T35" fmla="*/ 871 h 2366"/>
                <a:gd name="T36" fmla="*/ 492 w 2828"/>
                <a:gd name="T37" fmla="*/ 1111 h 2366"/>
                <a:gd name="T38" fmla="*/ 276 w 2828"/>
                <a:gd name="T39" fmla="*/ 1441 h 2366"/>
                <a:gd name="T40" fmla="*/ 42 w 2828"/>
                <a:gd name="T41" fmla="*/ 1441 h 2366"/>
                <a:gd name="T42" fmla="*/ 367 w 2828"/>
                <a:gd name="T43" fmla="*/ 1585 h 2366"/>
                <a:gd name="T44" fmla="*/ 949 w 2828"/>
                <a:gd name="T45" fmla="*/ 1712 h 2366"/>
                <a:gd name="T46" fmla="*/ 1519 w 2828"/>
                <a:gd name="T47" fmla="*/ 1537 h 2366"/>
                <a:gd name="T48" fmla="*/ 1735 w 2828"/>
                <a:gd name="T49" fmla="*/ 1513 h 2366"/>
                <a:gd name="T50" fmla="*/ 1723 w 2828"/>
                <a:gd name="T51" fmla="*/ 1802 h 2366"/>
                <a:gd name="T52" fmla="*/ 2042 w 2828"/>
                <a:gd name="T53" fmla="*/ 2229 h 2366"/>
                <a:gd name="T54" fmla="*/ 2191 w 2828"/>
                <a:gd name="T55" fmla="*/ 2133 h 2366"/>
                <a:gd name="T56" fmla="*/ 2270 w 2828"/>
                <a:gd name="T57" fmla="*/ 1970 h 2366"/>
                <a:gd name="T58" fmla="*/ 2233 w 2828"/>
                <a:gd name="T59" fmla="*/ 1573 h 2366"/>
                <a:gd name="T60" fmla="*/ 2294 w 2828"/>
                <a:gd name="T61" fmla="*/ 1483 h 2366"/>
                <a:gd name="T62" fmla="*/ 2588 w 2828"/>
                <a:gd name="T63" fmla="*/ 1688 h 2366"/>
                <a:gd name="T64" fmla="*/ 2695 w 2828"/>
                <a:gd name="T65" fmla="*/ 1682 h 2366"/>
                <a:gd name="T66" fmla="*/ 2588 w 2828"/>
                <a:gd name="T67" fmla="*/ 1543 h 2366"/>
                <a:gd name="T68" fmla="*/ 2510 w 2828"/>
                <a:gd name="T69" fmla="*/ 1357 h 2366"/>
                <a:gd name="T70" fmla="*/ 2354 w 2828"/>
                <a:gd name="T71" fmla="*/ 1184 h 2366"/>
                <a:gd name="T72" fmla="*/ 2102 w 2828"/>
                <a:gd name="T73" fmla="*/ 931 h 2366"/>
                <a:gd name="T74" fmla="*/ 2137 w 2828"/>
                <a:gd name="T75" fmla="*/ 907 h 2366"/>
                <a:gd name="T76" fmla="*/ 2215 w 2828"/>
                <a:gd name="T77" fmla="*/ 871 h 2366"/>
                <a:gd name="T78" fmla="*/ 2324 w 2828"/>
                <a:gd name="T79" fmla="*/ 817 h 2366"/>
                <a:gd name="T80" fmla="*/ 2372 w 2828"/>
                <a:gd name="T81" fmla="*/ 787 h 2366"/>
                <a:gd name="T82" fmla="*/ 2078 w 2828"/>
                <a:gd name="T83" fmla="*/ 865 h 2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73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>
                <a:gd name="T0" fmla="*/ 1866 w 2153"/>
                <a:gd name="T1" fmla="*/ 857 h 1930"/>
                <a:gd name="T2" fmla="*/ 1961 w 2153"/>
                <a:gd name="T3" fmla="*/ 1025 h 1930"/>
                <a:gd name="T4" fmla="*/ 2078 w 2153"/>
                <a:gd name="T5" fmla="*/ 1174 h 1930"/>
                <a:gd name="T6" fmla="*/ 2144 w 2153"/>
                <a:gd name="T7" fmla="*/ 1255 h 1930"/>
                <a:gd name="T8" fmla="*/ 2180 w 2153"/>
                <a:gd name="T9" fmla="*/ 1303 h 1930"/>
                <a:gd name="T10" fmla="*/ 1913 w 2153"/>
                <a:gd name="T11" fmla="*/ 983 h 1930"/>
                <a:gd name="T12" fmla="*/ 1884 w 2153"/>
                <a:gd name="T13" fmla="*/ 935 h 1930"/>
                <a:gd name="T14" fmla="*/ 1804 w 2153"/>
                <a:gd name="T15" fmla="*/ 1249 h 1930"/>
                <a:gd name="T16" fmla="*/ 1791 w 2153"/>
                <a:gd name="T17" fmla="*/ 1495 h 1930"/>
                <a:gd name="T18" fmla="*/ 1842 w 2153"/>
                <a:gd name="T19" fmla="*/ 1918 h 1930"/>
                <a:gd name="T20" fmla="*/ 1811 w 2153"/>
                <a:gd name="T21" fmla="*/ 1942 h 1930"/>
                <a:gd name="T22" fmla="*/ 1767 w 2153"/>
                <a:gd name="T23" fmla="*/ 1543 h 1930"/>
                <a:gd name="T24" fmla="*/ 1749 w 2153"/>
                <a:gd name="T25" fmla="*/ 1297 h 1930"/>
                <a:gd name="T26" fmla="*/ 1785 w 2153"/>
                <a:gd name="T27" fmla="*/ 1091 h 1930"/>
                <a:gd name="T28" fmla="*/ 1791 w 2153"/>
                <a:gd name="T29" fmla="*/ 881 h 1930"/>
                <a:gd name="T30" fmla="*/ 1283 w 2153"/>
                <a:gd name="T31" fmla="*/ 1013 h 1930"/>
                <a:gd name="T32" fmla="*/ 834 w 2153"/>
                <a:gd name="T33" fmla="*/ 1138 h 1930"/>
                <a:gd name="T34" fmla="*/ 326 w 2153"/>
                <a:gd name="T35" fmla="*/ 1321 h 1930"/>
                <a:gd name="T36" fmla="*/ 18 w 2153"/>
                <a:gd name="T37" fmla="*/ 1429 h 1930"/>
                <a:gd name="T38" fmla="*/ 314 w 2153"/>
                <a:gd name="T39" fmla="*/ 1291 h 1930"/>
                <a:gd name="T40" fmla="*/ 691 w 2153"/>
                <a:gd name="T41" fmla="*/ 1150 h 1930"/>
                <a:gd name="T42" fmla="*/ 1034 w 2153"/>
                <a:gd name="T43" fmla="*/ 1043 h 1930"/>
                <a:gd name="T44" fmla="*/ 1429 w 2153"/>
                <a:gd name="T45" fmla="*/ 935 h 1930"/>
                <a:gd name="T46" fmla="*/ 1713 w 2153"/>
                <a:gd name="T47" fmla="*/ 821 h 1930"/>
                <a:gd name="T48" fmla="*/ 1351 w 2153"/>
                <a:gd name="T49" fmla="*/ 626 h 1930"/>
                <a:gd name="T50" fmla="*/ 873 w 2153"/>
                <a:gd name="T51" fmla="*/ 518 h 1930"/>
                <a:gd name="T52" fmla="*/ 230 w 2153"/>
                <a:gd name="T53" fmla="*/ 161 h 1930"/>
                <a:gd name="T54" fmla="*/ 0 w 2153"/>
                <a:gd name="T55" fmla="*/ 83 h 1930"/>
                <a:gd name="T56" fmla="*/ 332 w 2153"/>
                <a:gd name="T57" fmla="*/ 179 h 1930"/>
                <a:gd name="T58" fmla="*/ 721 w 2153"/>
                <a:gd name="T59" fmla="*/ 386 h 1930"/>
                <a:gd name="T60" fmla="*/ 945 w 2153"/>
                <a:gd name="T61" fmla="*/ 494 h 1930"/>
                <a:gd name="T62" fmla="*/ 1369 w 2153"/>
                <a:gd name="T63" fmla="*/ 596 h 1930"/>
                <a:gd name="T64" fmla="*/ 1671 w 2153"/>
                <a:gd name="T65" fmla="*/ 749 h 1930"/>
                <a:gd name="T66" fmla="*/ 1441 w 2153"/>
                <a:gd name="T67" fmla="*/ 464 h 1930"/>
                <a:gd name="T68" fmla="*/ 1301 w 2153"/>
                <a:gd name="T69" fmla="*/ 191 h 1930"/>
                <a:gd name="T70" fmla="*/ 1169 w 2153"/>
                <a:gd name="T71" fmla="*/ 0 h 1930"/>
                <a:gd name="T72" fmla="*/ 1357 w 2153"/>
                <a:gd name="T73" fmla="*/ 215 h 1930"/>
                <a:gd name="T74" fmla="*/ 1507 w 2153"/>
                <a:gd name="T75" fmla="*/ 488 h 1930"/>
                <a:gd name="T76" fmla="*/ 1767 w 2153"/>
                <a:gd name="T77" fmla="*/ 809 h 1930"/>
                <a:gd name="T78" fmla="*/ 1866 w 2153"/>
                <a:gd name="T79" fmla="*/ 857 h 1930"/>
                <a:gd name="T80" fmla="*/ 1866 w 2153"/>
                <a:gd name="T81" fmla="*/ 857 h 193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661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12662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2663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400" baseline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fld id="{D84ACFED-FEA6-4B4F-9565-7A4CB44CB731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112664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400" baseline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65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400" baseline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fld id="{0B8FEC1F-270C-4D04-AFD9-2F513F4B08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ransition spd="med">
    <p:pull dir="r"/>
  </p:transition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112643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>
                <a:gd name="T0" fmla="*/ 744 w 2515"/>
                <a:gd name="T1" fmla="*/ 1669 h 1970"/>
                <a:gd name="T2" fmla="*/ 852 w 2515"/>
                <a:gd name="T3" fmla="*/ 1400 h 1970"/>
                <a:gd name="T4" fmla="*/ 876 w 2515"/>
                <a:gd name="T5" fmla="*/ 1171 h 1970"/>
                <a:gd name="T6" fmla="*/ 979 w 2515"/>
                <a:gd name="T7" fmla="*/ 1370 h 1970"/>
                <a:gd name="T8" fmla="*/ 1231 w 2515"/>
                <a:gd name="T9" fmla="*/ 1621 h 1970"/>
                <a:gd name="T10" fmla="*/ 1471 w 2515"/>
                <a:gd name="T11" fmla="*/ 1693 h 1970"/>
                <a:gd name="T12" fmla="*/ 1819 w 2515"/>
                <a:gd name="T13" fmla="*/ 1678 h 1970"/>
                <a:gd name="T14" fmla="*/ 1893 w 2515"/>
                <a:gd name="T15" fmla="*/ 1513 h 1970"/>
                <a:gd name="T16" fmla="*/ 1874 w 2515"/>
                <a:gd name="T17" fmla="*/ 1285 h 1970"/>
                <a:gd name="T18" fmla="*/ 1783 w 2515"/>
                <a:gd name="T19" fmla="*/ 967 h 1970"/>
                <a:gd name="T20" fmla="*/ 1289 w 2515"/>
                <a:gd name="T21" fmla="*/ 873 h 1970"/>
                <a:gd name="T22" fmla="*/ 1549 w 2515"/>
                <a:gd name="T23" fmla="*/ 745 h 1970"/>
                <a:gd name="T24" fmla="*/ 1753 w 2515"/>
                <a:gd name="T25" fmla="*/ 732 h 1970"/>
                <a:gd name="T26" fmla="*/ 2107 w 2515"/>
                <a:gd name="T27" fmla="*/ 618 h 1970"/>
                <a:gd name="T28" fmla="*/ 2377 w 2515"/>
                <a:gd name="T29" fmla="*/ 438 h 1970"/>
                <a:gd name="T30" fmla="*/ 2420 w 2515"/>
                <a:gd name="T31" fmla="*/ 343 h 1970"/>
                <a:gd name="T32" fmla="*/ 2077 w 2515"/>
                <a:gd name="T33" fmla="*/ 331 h 1970"/>
                <a:gd name="T34" fmla="*/ 1951 w 2515"/>
                <a:gd name="T35" fmla="*/ 301 h 1970"/>
                <a:gd name="T36" fmla="*/ 1645 w 2515"/>
                <a:gd name="T37" fmla="*/ 289 h 1970"/>
                <a:gd name="T38" fmla="*/ 1297 w 2515"/>
                <a:gd name="T39" fmla="*/ 408 h 1970"/>
                <a:gd name="T40" fmla="*/ 1308 w 2515"/>
                <a:gd name="T41" fmla="*/ 337 h 1970"/>
                <a:gd name="T42" fmla="*/ 1453 w 2515"/>
                <a:gd name="T43" fmla="*/ 168 h 1970"/>
                <a:gd name="T44" fmla="*/ 1477 w 2515"/>
                <a:gd name="T45" fmla="*/ 36 h 1970"/>
                <a:gd name="T46" fmla="*/ 1417 w 2515"/>
                <a:gd name="T47" fmla="*/ 24 h 1970"/>
                <a:gd name="T48" fmla="*/ 1189 w 2515"/>
                <a:gd name="T49" fmla="*/ 102 h 1970"/>
                <a:gd name="T50" fmla="*/ 1026 w 2515"/>
                <a:gd name="T51" fmla="*/ 144 h 1970"/>
                <a:gd name="T52" fmla="*/ 889 w 2515"/>
                <a:gd name="T53" fmla="*/ 331 h 1970"/>
                <a:gd name="T54" fmla="*/ 726 w 2515"/>
                <a:gd name="T55" fmla="*/ 480 h 1970"/>
                <a:gd name="T56" fmla="*/ 643 w 2515"/>
                <a:gd name="T57" fmla="*/ 540 h 1970"/>
                <a:gd name="T58" fmla="*/ 600 w 2515"/>
                <a:gd name="T59" fmla="*/ 516 h 1970"/>
                <a:gd name="T60" fmla="*/ 552 w 2515"/>
                <a:gd name="T61" fmla="*/ 486 h 1970"/>
                <a:gd name="T62" fmla="*/ 528 w 2515"/>
                <a:gd name="T63" fmla="*/ 462 h 1970"/>
                <a:gd name="T64" fmla="*/ 474 w 2515"/>
                <a:gd name="T65" fmla="*/ 426 h 1970"/>
                <a:gd name="T66" fmla="*/ 415 w 2515"/>
                <a:gd name="T67" fmla="*/ 390 h 1970"/>
                <a:gd name="T68" fmla="*/ 366 w 2515"/>
                <a:gd name="T69" fmla="*/ 366 h 1970"/>
                <a:gd name="T70" fmla="*/ 192 w 2515"/>
                <a:gd name="T71" fmla="*/ 234 h 1970"/>
                <a:gd name="T72" fmla="*/ 570 w 2515"/>
                <a:gd name="T73" fmla="*/ 564 h 1970"/>
                <a:gd name="T74" fmla="*/ 444 w 2515"/>
                <a:gd name="T75" fmla="*/ 732 h 1970"/>
                <a:gd name="T76" fmla="*/ 318 w 2515"/>
                <a:gd name="T77" fmla="*/ 787 h 1970"/>
                <a:gd name="T78" fmla="*/ 127 w 2515"/>
                <a:gd name="T79" fmla="*/ 853 h 1970"/>
                <a:gd name="T80" fmla="*/ 0 w 2515"/>
                <a:gd name="T81" fmla="*/ 1165 h 1970"/>
                <a:gd name="T82" fmla="*/ 372 w 2515"/>
                <a:gd name="T83" fmla="*/ 1015 h 1970"/>
                <a:gd name="T84" fmla="*/ 222 w 2515"/>
                <a:gd name="T85" fmla="*/ 1262 h 1970"/>
                <a:gd name="T86" fmla="*/ 139 w 2515"/>
                <a:gd name="T87" fmla="*/ 1459 h 1970"/>
                <a:gd name="T88" fmla="*/ 102 w 2515"/>
                <a:gd name="T89" fmla="*/ 1495 h 1970"/>
                <a:gd name="T90" fmla="*/ 84 w 2515"/>
                <a:gd name="T91" fmla="*/ 1519 h 1970"/>
                <a:gd name="T92" fmla="*/ 96 w 2515"/>
                <a:gd name="T93" fmla="*/ 1537 h 1970"/>
                <a:gd name="T94" fmla="*/ 127 w 2515"/>
                <a:gd name="T95" fmla="*/ 1567 h 1970"/>
                <a:gd name="T96" fmla="*/ 145 w 2515"/>
                <a:gd name="T97" fmla="*/ 1633 h 1970"/>
                <a:gd name="T98" fmla="*/ 156 w 2515"/>
                <a:gd name="T99" fmla="*/ 1693 h 1970"/>
                <a:gd name="T100" fmla="*/ 162 w 2515"/>
                <a:gd name="T101" fmla="*/ 1723 h 1970"/>
                <a:gd name="T102" fmla="*/ 216 w 2515"/>
                <a:gd name="T103" fmla="*/ 1802 h 1970"/>
                <a:gd name="T104" fmla="*/ 228 w 2515"/>
                <a:gd name="T105" fmla="*/ 1850 h 1970"/>
                <a:gd name="T106" fmla="*/ 240 w 2515"/>
                <a:gd name="T107" fmla="*/ 1904 h 1970"/>
                <a:gd name="T108" fmla="*/ 246 w 2515"/>
                <a:gd name="T109" fmla="*/ 1922 h 1970"/>
                <a:gd name="T110" fmla="*/ 258 w 2515"/>
                <a:gd name="T111" fmla="*/ 1970 h 1970"/>
                <a:gd name="T112" fmla="*/ 462 w 2515"/>
                <a:gd name="T113" fmla="*/ 1922 h 1970"/>
                <a:gd name="T114" fmla="*/ 624 w 2515"/>
                <a:gd name="T115" fmla="*/ 1778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81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>
                <a:gd name="T0" fmla="*/ 571 w 2123"/>
                <a:gd name="T1" fmla="*/ 882 h 1696"/>
                <a:gd name="T2" fmla="*/ 535 w 2123"/>
                <a:gd name="T3" fmla="*/ 578 h 1696"/>
                <a:gd name="T4" fmla="*/ 661 w 2123"/>
                <a:gd name="T5" fmla="*/ 335 h 1696"/>
                <a:gd name="T6" fmla="*/ 912 w 2123"/>
                <a:gd name="T7" fmla="*/ 497 h 1696"/>
                <a:gd name="T8" fmla="*/ 1196 w 2123"/>
                <a:gd name="T9" fmla="*/ 735 h 1696"/>
                <a:gd name="T10" fmla="*/ 1459 w 2123"/>
                <a:gd name="T11" fmla="*/ 938 h 1696"/>
                <a:gd name="T12" fmla="*/ 1773 w 2123"/>
                <a:gd name="T13" fmla="*/ 1150 h 1696"/>
                <a:gd name="T14" fmla="*/ 1853 w 2123"/>
                <a:gd name="T15" fmla="*/ 1195 h 1696"/>
                <a:gd name="T16" fmla="*/ 1808 w 2123"/>
                <a:gd name="T17" fmla="*/ 1146 h 1696"/>
                <a:gd name="T18" fmla="*/ 1390 w 2123"/>
                <a:gd name="T19" fmla="*/ 847 h 1696"/>
                <a:gd name="T20" fmla="*/ 1070 w 2123"/>
                <a:gd name="T21" fmla="*/ 578 h 1696"/>
                <a:gd name="T22" fmla="*/ 711 w 2123"/>
                <a:gd name="T23" fmla="*/ 278 h 1696"/>
                <a:gd name="T24" fmla="*/ 984 w 2123"/>
                <a:gd name="T25" fmla="*/ 263 h 1696"/>
                <a:gd name="T26" fmla="*/ 1265 w 2123"/>
                <a:gd name="T27" fmla="*/ 269 h 1696"/>
                <a:gd name="T28" fmla="*/ 1590 w 2123"/>
                <a:gd name="T29" fmla="*/ 227 h 1696"/>
                <a:gd name="T30" fmla="*/ 2090 w 2123"/>
                <a:gd name="T31" fmla="*/ 166 h 1696"/>
                <a:gd name="T32" fmla="*/ 2042 w 2123"/>
                <a:gd name="T33" fmla="*/ 147 h 1696"/>
                <a:gd name="T34" fmla="*/ 1519 w 2123"/>
                <a:gd name="T35" fmla="*/ 218 h 1696"/>
                <a:gd name="T36" fmla="*/ 1190 w 2123"/>
                <a:gd name="T37" fmla="*/ 233 h 1696"/>
                <a:gd name="T38" fmla="*/ 747 w 2123"/>
                <a:gd name="T39" fmla="*/ 218 h 1696"/>
                <a:gd name="T40" fmla="*/ 807 w 2123"/>
                <a:gd name="T41" fmla="*/ 192 h 1696"/>
                <a:gd name="T42" fmla="*/ 1124 w 2123"/>
                <a:gd name="T43" fmla="*/ 0 h 1696"/>
                <a:gd name="T44" fmla="*/ 1070 w 2123"/>
                <a:gd name="T45" fmla="*/ 25 h 1696"/>
                <a:gd name="T46" fmla="*/ 995 w 2123"/>
                <a:gd name="T47" fmla="*/ 71 h 1696"/>
                <a:gd name="T48" fmla="*/ 843 w 2123"/>
                <a:gd name="T49" fmla="*/ 162 h 1696"/>
                <a:gd name="T50" fmla="*/ 661 w 2123"/>
                <a:gd name="T51" fmla="*/ 238 h 1696"/>
                <a:gd name="T52" fmla="*/ 625 w 2123"/>
                <a:gd name="T53" fmla="*/ 305 h 1696"/>
                <a:gd name="T54" fmla="*/ 299 w 2123"/>
                <a:gd name="T55" fmla="*/ 497 h 1696"/>
                <a:gd name="T56" fmla="*/ 0 w 2123"/>
                <a:gd name="T57" fmla="*/ 614 h 1696"/>
                <a:gd name="T58" fmla="*/ 0 w 2123"/>
                <a:gd name="T59" fmla="*/ 619 h 1696"/>
                <a:gd name="T60" fmla="*/ 0 w 2123"/>
                <a:gd name="T61" fmla="*/ 649 h 1696"/>
                <a:gd name="T62" fmla="*/ 293 w 2123"/>
                <a:gd name="T63" fmla="*/ 537 h 1696"/>
                <a:gd name="T64" fmla="*/ 583 w 2123"/>
                <a:gd name="T65" fmla="*/ 365 h 1696"/>
                <a:gd name="T66" fmla="*/ 499 w 2123"/>
                <a:gd name="T67" fmla="*/ 568 h 1696"/>
                <a:gd name="T68" fmla="*/ 517 w 2123"/>
                <a:gd name="T69" fmla="*/ 842 h 1696"/>
                <a:gd name="T70" fmla="*/ 454 w 2123"/>
                <a:gd name="T71" fmla="*/ 988 h 1696"/>
                <a:gd name="T72" fmla="*/ 323 w 2123"/>
                <a:gd name="T73" fmla="*/ 1252 h 1696"/>
                <a:gd name="T74" fmla="*/ 317 w 2123"/>
                <a:gd name="T75" fmla="*/ 1435 h 1696"/>
                <a:gd name="T76" fmla="*/ 323 w 2123"/>
                <a:gd name="T77" fmla="*/ 1435 h 1696"/>
                <a:gd name="T78" fmla="*/ 341 w 2123"/>
                <a:gd name="T79" fmla="*/ 1313 h 1696"/>
                <a:gd name="T80" fmla="*/ 571 w 2123"/>
                <a:gd name="T81" fmla="*/ 882 h 1696"/>
                <a:gd name="T82" fmla="*/ 571 w 2123"/>
                <a:gd name="T83" fmla="*/ 882 h 169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>
                <a:gd name="T0" fmla="*/ 3338 w 3668"/>
                <a:gd name="T1" fmla="*/ 288 h 943"/>
                <a:gd name="T2" fmla="*/ 3194 w 3668"/>
                <a:gd name="T3" fmla="*/ 258 h 943"/>
                <a:gd name="T4" fmla="*/ 2816 w 3668"/>
                <a:gd name="T5" fmla="*/ 234 h 943"/>
                <a:gd name="T6" fmla="*/ 2330 w 3668"/>
                <a:gd name="T7" fmla="*/ 306 h 943"/>
                <a:gd name="T8" fmla="*/ 2372 w 3668"/>
                <a:gd name="T9" fmla="*/ 258 h 943"/>
                <a:gd name="T10" fmla="*/ 2624 w 3668"/>
                <a:gd name="T11" fmla="*/ 132 h 943"/>
                <a:gd name="T12" fmla="*/ 2707 w 3668"/>
                <a:gd name="T13" fmla="*/ 24 h 943"/>
                <a:gd name="T14" fmla="*/ 2642 w 3668"/>
                <a:gd name="T15" fmla="*/ 12 h 943"/>
                <a:gd name="T16" fmla="*/ 2515 w 3668"/>
                <a:gd name="T17" fmla="*/ 54 h 943"/>
                <a:gd name="T18" fmla="*/ 2324 w 3668"/>
                <a:gd name="T19" fmla="*/ 66 h 943"/>
                <a:gd name="T20" fmla="*/ 2101 w 3668"/>
                <a:gd name="T21" fmla="*/ 90 h 943"/>
                <a:gd name="T22" fmla="*/ 1855 w 3668"/>
                <a:gd name="T23" fmla="*/ 228 h 943"/>
                <a:gd name="T24" fmla="*/ 1591 w 3668"/>
                <a:gd name="T25" fmla="*/ 337 h 943"/>
                <a:gd name="T26" fmla="*/ 1459 w 3668"/>
                <a:gd name="T27" fmla="*/ 379 h 943"/>
                <a:gd name="T28" fmla="*/ 1417 w 3668"/>
                <a:gd name="T29" fmla="*/ 361 h 943"/>
                <a:gd name="T30" fmla="*/ 1363 w 3668"/>
                <a:gd name="T31" fmla="*/ 331 h 943"/>
                <a:gd name="T32" fmla="*/ 1344 w 3668"/>
                <a:gd name="T33" fmla="*/ 312 h 943"/>
                <a:gd name="T34" fmla="*/ 1290 w 3668"/>
                <a:gd name="T35" fmla="*/ 288 h 943"/>
                <a:gd name="T36" fmla="*/ 1230 w 3668"/>
                <a:gd name="T37" fmla="*/ 252 h 943"/>
                <a:gd name="T38" fmla="*/ 1119 w 3668"/>
                <a:gd name="T39" fmla="*/ 227 h 943"/>
                <a:gd name="T40" fmla="*/ 1320 w 3668"/>
                <a:gd name="T41" fmla="*/ 438 h 943"/>
                <a:gd name="T42" fmla="*/ 960 w 3668"/>
                <a:gd name="T43" fmla="*/ 558 h 943"/>
                <a:gd name="T44" fmla="*/ 474 w 3668"/>
                <a:gd name="T45" fmla="*/ 630 h 943"/>
                <a:gd name="T46" fmla="*/ 132 w 3668"/>
                <a:gd name="T47" fmla="*/ 781 h 943"/>
                <a:gd name="T48" fmla="*/ 234 w 3668"/>
                <a:gd name="T49" fmla="*/ 847 h 943"/>
                <a:gd name="T50" fmla="*/ 925 w 3668"/>
                <a:gd name="T51" fmla="*/ 739 h 943"/>
                <a:gd name="T52" fmla="*/ 637 w 3668"/>
                <a:gd name="T53" fmla="*/ 925 h 943"/>
                <a:gd name="T54" fmla="*/ 1405 w 3668"/>
                <a:gd name="T55" fmla="*/ 943 h 943"/>
                <a:gd name="T56" fmla="*/ 1447 w 3668"/>
                <a:gd name="T57" fmla="*/ 943 h 943"/>
                <a:gd name="T58" fmla="*/ 2888 w 3668"/>
                <a:gd name="T59" fmla="*/ 859 h 943"/>
                <a:gd name="T60" fmla="*/ 2582 w 3668"/>
                <a:gd name="T61" fmla="*/ 708 h 943"/>
                <a:gd name="T62" fmla="*/ 2299 w 3668"/>
                <a:gd name="T63" fmla="*/ 606 h 943"/>
                <a:gd name="T64" fmla="*/ 2606 w 3668"/>
                <a:gd name="T65" fmla="*/ 588 h 943"/>
                <a:gd name="T66" fmla="*/ 3001 w 3668"/>
                <a:gd name="T67" fmla="*/ 582 h 943"/>
                <a:gd name="T68" fmla="*/ 3452 w 3668"/>
                <a:gd name="T69" fmla="*/ 438 h 943"/>
                <a:gd name="T70" fmla="*/ 3668 w 3668"/>
                <a:gd name="T71" fmla="*/ 312 h 943"/>
                <a:gd name="T72" fmla="*/ 3482 w 3668"/>
                <a:gd name="T73" fmla="*/ 300 h 94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>
                <a:gd name="T0" fmla="*/ 326 w 969"/>
                <a:gd name="T1" fmla="*/ 1195 h 1192"/>
                <a:gd name="T2" fmla="*/ 496 w 969"/>
                <a:gd name="T3" fmla="*/ 1201 h 1192"/>
                <a:gd name="T4" fmla="*/ 586 w 969"/>
                <a:gd name="T5" fmla="*/ 1159 h 1192"/>
                <a:gd name="T6" fmla="*/ 822 w 969"/>
                <a:gd name="T7" fmla="*/ 1094 h 1192"/>
                <a:gd name="T8" fmla="*/ 945 w 969"/>
                <a:gd name="T9" fmla="*/ 1064 h 1192"/>
                <a:gd name="T10" fmla="*/ 768 w 969"/>
                <a:gd name="T11" fmla="*/ 995 h 1192"/>
                <a:gd name="T12" fmla="*/ 562 w 969"/>
                <a:gd name="T13" fmla="*/ 959 h 1192"/>
                <a:gd name="T14" fmla="*/ 200 w 969"/>
                <a:gd name="T15" fmla="*/ 977 h 1192"/>
                <a:gd name="T16" fmla="*/ 302 w 969"/>
                <a:gd name="T17" fmla="*/ 899 h 1192"/>
                <a:gd name="T18" fmla="*/ 502 w 969"/>
                <a:gd name="T19" fmla="*/ 809 h 1192"/>
                <a:gd name="T20" fmla="*/ 703 w 969"/>
                <a:gd name="T21" fmla="*/ 677 h 1192"/>
                <a:gd name="T22" fmla="*/ 709 w 969"/>
                <a:gd name="T23" fmla="*/ 677 h 1192"/>
                <a:gd name="T24" fmla="*/ 721 w 969"/>
                <a:gd name="T25" fmla="*/ 671 h 1192"/>
                <a:gd name="T26" fmla="*/ 762 w 969"/>
                <a:gd name="T27" fmla="*/ 653 h 1192"/>
                <a:gd name="T28" fmla="*/ 786 w 969"/>
                <a:gd name="T29" fmla="*/ 647 h 1192"/>
                <a:gd name="T30" fmla="*/ 798 w 969"/>
                <a:gd name="T31" fmla="*/ 635 h 1192"/>
                <a:gd name="T32" fmla="*/ 804 w 969"/>
                <a:gd name="T33" fmla="*/ 623 h 1192"/>
                <a:gd name="T34" fmla="*/ 798 w 969"/>
                <a:gd name="T35" fmla="*/ 617 h 1192"/>
                <a:gd name="T36" fmla="*/ 792 w 969"/>
                <a:gd name="T37" fmla="*/ 605 h 1192"/>
                <a:gd name="T38" fmla="*/ 792 w 969"/>
                <a:gd name="T39" fmla="*/ 578 h 1192"/>
                <a:gd name="T40" fmla="*/ 804 w 969"/>
                <a:gd name="T41" fmla="*/ 548 h 1192"/>
                <a:gd name="T42" fmla="*/ 816 w 969"/>
                <a:gd name="T43" fmla="*/ 518 h 1192"/>
                <a:gd name="T44" fmla="*/ 834 w 969"/>
                <a:gd name="T45" fmla="*/ 488 h 1192"/>
                <a:gd name="T46" fmla="*/ 846 w 969"/>
                <a:gd name="T47" fmla="*/ 458 h 1192"/>
                <a:gd name="T48" fmla="*/ 853 w 969"/>
                <a:gd name="T49" fmla="*/ 440 h 1192"/>
                <a:gd name="T50" fmla="*/ 861 w 969"/>
                <a:gd name="T51" fmla="*/ 434 h 1192"/>
                <a:gd name="T52" fmla="*/ 861 w 969"/>
                <a:gd name="T53" fmla="*/ 350 h 1192"/>
                <a:gd name="T54" fmla="*/ 861 w 969"/>
                <a:gd name="T55" fmla="*/ 344 h 1192"/>
                <a:gd name="T56" fmla="*/ 867 w 969"/>
                <a:gd name="T57" fmla="*/ 338 h 1192"/>
                <a:gd name="T58" fmla="*/ 885 w 969"/>
                <a:gd name="T59" fmla="*/ 308 h 1192"/>
                <a:gd name="T60" fmla="*/ 897 w 969"/>
                <a:gd name="T61" fmla="*/ 272 h 1192"/>
                <a:gd name="T62" fmla="*/ 909 w 969"/>
                <a:gd name="T63" fmla="*/ 242 h 1192"/>
                <a:gd name="T64" fmla="*/ 915 w 969"/>
                <a:gd name="T65" fmla="*/ 230 h 1192"/>
                <a:gd name="T66" fmla="*/ 921 w 969"/>
                <a:gd name="T67" fmla="*/ 218 h 1192"/>
                <a:gd name="T68" fmla="*/ 939 w 969"/>
                <a:gd name="T69" fmla="*/ 173 h 1192"/>
                <a:gd name="T70" fmla="*/ 957 w 969"/>
                <a:gd name="T71" fmla="*/ 137 h 1192"/>
                <a:gd name="T72" fmla="*/ 963 w 969"/>
                <a:gd name="T73" fmla="*/ 125 h 1192"/>
                <a:gd name="T74" fmla="*/ 963 w 969"/>
                <a:gd name="T75" fmla="*/ 119 h 1192"/>
                <a:gd name="T76" fmla="*/ 981 w 969"/>
                <a:gd name="T77" fmla="*/ 0 h 1192"/>
                <a:gd name="T78" fmla="*/ 957 w 969"/>
                <a:gd name="T79" fmla="*/ 47 h 1192"/>
                <a:gd name="T80" fmla="*/ 792 w 969"/>
                <a:gd name="T81" fmla="*/ 113 h 1192"/>
                <a:gd name="T82" fmla="*/ 715 w 969"/>
                <a:gd name="T83" fmla="*/ 161 h 1192"/>
                <a:gd name="T84" fmla="*/ 466 w 969"/>
                <a:gd name="T85" fmla="*/ 236 h 1192"/>
                <a:gd name="T86" fmla="*/ 284 w 969"/>
                <a:gd name="T87" fmla="*/ 290 h 1192"/>
                <a:gd name="T88" fmla="*/ 176 w 969"/>
                <a:gd name="T89" fmla="*/ 296 h 1192"/>
                <a:gd name="T90" fmla="*/ 12 w 969"/>
                <a:gd name="T91" fmla="*/ 488 h 1192"/>
                <a:gd name="T92" fmla="*/ 0 w 969"/>
                <a:gd name="T93" fmla="*/ 512 h 1192"/>
                <a:gd name="T94" fmla="*/ 0 w 969"/>
                <a:gd name="T95" fmla="*/ 1195 h 1192"/>
                <a:gd name="T96" fmla="*/ 96 w 969"/>
                <a:gd name="T97" fmla="*/ 1189 h 1192"/>
                <a:gd name="T98" fmla="*/ 326 w 969"/>
                <a:gd name="T99" fmla="*/ 1195 h 1192"/>
                <a:gd name="T100" fmla="*/ 326 w 969"/>
                <a:gd name="T101" fmla="*/ 1195 h 11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>
                <a:gd name="T0" fmla="*/ 859 w 2570"/>
                <a:gd name="T1" fmla="*/ 612 h 2266"/>
                <a:gd name="T2" fmla="*/ 1087 w 2570"/>
                <a:gd name="T3" fmla="*/ 853 h 2266"/>
                <a:gd name="T4" fmla="*/ 961 w 2570"/>
                <a:gd name="T5" fmla="*/ 913 h 2266"/>
                <a:gd name="T6" fmla="*/ 786 w 2570"/>
                <a:gd name="T7" fmla="*/ 883 h 2266"/>
                <a:gd name="T8" fmla="*/ 450 w 2570"/>
                <a:gd name="T9" fmla="*/ 931 h 2266"/>
                <a:gd name="T10" fmla="*/ 150 w 2570"/>
                <a:gd name="T11" fmla="*/ 1075 h 2266"/>
                <a:gd name="T12" fmla="*/ 78 w 2570"/>
                <a:gd name="T13" fmla="*/ 1165 h 2266"/>
                <a:gd name="T14" fmla="*/ 361 w 2570"/>
                <a:gd name="T15" fmla="*/ 1256 h 2266"/>
                <a:gd name="T16" fmla="*/ 444 w 2570"/>
                <a:gd name="T17" fmla="*/ 1316 h 2266"/>
                <a:gd name="T18" fmla="*/ 697 w 2570"/>
                <a:gd name="T19" fmla="*/ 1400 h 2266"/>
                <a:gd name="T20" fmla="*/ 1026 w 2570"/>
                <a:gd name="T21" fmla="*/ 1346 h 2266"/>
                <a:gd name="T22" fmla="*/ 991 w 2570"/>
                <a:gd name="T23" fmla="*/ 1412 h 2266"/>
                <a:gd name="T24" fmla="*/ 804 w 2570"/>
                <a:gd name="T25" fmla="*/ 1574 h 2266"/>
                <a:gd name="T26" fmla="*/ 726 w 2570"/>
                <a:gd name="T27" fmla="*/ 1718 h 2266"/>
                <a:gd name="T28" fmla="*/ 768 w 2570"/>
                <a:gd name="T29" fmla="*/ 1742 h 2266"/>
                <a:gd name="T30" fmla="*/ 865 w 2570"/>
                <a:gd name="T31" fmla="*/ 1693 h 2266"/>
                <a:gd name="T32" fmla="*/ 991 w 2570"/>
                <a:gd name="T33" fmla="*/ 1699 h 2266"/>
                <a:gd name="T34" fmla="*/ 1135 w 2570"/>
                <a:gd name="T35" fmla="*/ 1627 h 2266"/>
                <a:gd name="T36" fmla="*/ 1183 w 2570"/>
                <a:gd name="T37" fmla="*/ 1669 h 2266"/>
                <a:gd name="T38" fmla="*/ 1399 w 2570"/>
                <a:gd name="T39" fmla="*/ 1436 h 2266"/>
                <a:gd name="T40" fmla="*/ 1615 w 2570"/>
                <a:gd name="T41" fmla="*/ 1334 h 2266"/>
                <a:gd name="T42" fmla="*/ 1645 w 2570"/>
                <a:gd name="T43" fmla="*/ 1370 h 2266"/>
                <a:gd name="T44" fmla="*/ 1681 w 2570"/>
                <a:gd name="T45" fmla="*/ 1430 h 2266"/>
                <a:gd name="T46" fmla="*/ 1699 w 2570"/>
                <a:gd name="T47" fmla="*/ 1466 h 2266"/>
                <a:gd name="T48" fmla="*/ 1747 w 2570"/>
                <a:gd name="T49" fmla="*/ 1550 h 2266"/>
                <a:gd name="T50" fmla="*/ 1772 w 2570"/>
                <a:gd name="T51" fmla="*/ 1586 h 2266"/>
                <a:gd name="T52" fmla="*/ 2124 w 2570"/>
                <a:gd name="T53" fmla="*/ 2248 h 2266"/>
                <a:gd name="T54" fmla="*/ 1693 w 2570"/>
                <a:gd name="T55" fmla="*/ 1322 h 2266"/>
                <a:gd name="T56" fmla="*/ 1861 w 2570"/>
                <a:gd name="T57" fmla="*/ 1165 h 2266"/>
                <a:gd name="T58" fmla="*/ 2173 w 2570"/>
                <a:gd name="T59" fmla="*/ 1099 h 2266"/>
                <a:gd name="T60" fmla="*/ 2390 w 2570"/>
                <a:gd name="T61" fmla="*/ 1009 h 2266"/>
                <a:gd name="T62" fmla="*/ 2570 w 2570"/>
                <a:gd name="T63" fmla="*/ 805 h 2266"/>
                <a:gd name="T64" fmla="*/ 2342 w 2570"/>
                <a:gd name="T65" fmla="*/ 781 h 2266"/>
                <a:gd name="T66" fmla="*/ 2114 w 2570"/>
                <a:gd name="T67" fmla="*/ 763 h 2266"/>
                <a:gd name="T68" fmla="*/ 2408 w 2570"/>
                <a:gd name="T69" fmla="*/ 433 h 2266"/>
                <a:gd name="T70" fmla="*/ 2426 w 2570"/>
                <a:gd name="T71" fmla="*/ 421 h 2266"/>
                <a:gd name="T72" fmla="*/ 2474 w 2570"/>
                <a:gd name="T73" fmla="*/ 379 h 2266"/>
                <a:gd name="T74" fmla="*/ 2492 w 2570"/>
                <a:gd name="T75" fmla="*/ 355 h 2266"/>
                <a:gd name="T76" fmla="*/ 2474 w 2570"/>
                <a:gd name="T77" fmla="*/ 337 h 2266"/>
                <a:gd name="T78" fmla="*/ 2474 w 2570"/>
                <a:gd name="T79" fmla="*/ 271 h 2266"/>
                <a:gd name="T80" fmla="*/ 2492 w 2570"/>
                <a:gd name="T81" fmla="*/ 192 h 2266"/>
                <a:gd name="T82" fmla="*/ 2504 w 2570"/>
                <a:gd name="T83" fmla="*/ 132 h 2266"/>
                <a:gd name="T84" fmla="*/ 2492 w 2570"/>
                <a:gd name="T85" fmla="*/ 36 h 2266"/>
                <a:gd name="T86" fmla="*/ 2492 w 2570"/>
                <a:gd name="T87" fmla="*/ 24 h 2266"/>
                <a:gd name="T88" fmla="*/ 2102 w 2570"/>
                <a:gd name="T89" fmla="*/ 0 h 2266"/>
                <a:gd name="T90" fmla="*/ 1909 w 2570"/>
                <a:gd name="T91" fmla="*/ 90 h 2266"/>
                <a:gd name="T92" fmla="*/ 1747 w 2570"/>
                <a:gd name="T93" fmla="*/ 535 h 2266"/>
                <a:gd name="T94" fmla="*/ 1711 w 2570"/>
                <a:gd name="T95" fmla="*/ 469 h 2266"/>
                <a:gd name="T96" fmla="*/ 1633 w 2570"/>
                <a:gd name="T97" fmla="*/ 144 h 2266"/>
                <a:gd name="T98" fmla="*/ 1579 w 2570"/>
                <a:gd name="T99" fmla="*/ 0 h 2266"/>
                <a:gd name="T100" fmla="*/ 738 w 2570"/>
                <a:gd name="T101" fmla="*/ 186 h 2266"/>
                <a:gd name="T102" fmla="*/ 756 w 2570"/>
                <a:gd name="T103" fmla="*/ 463 h 226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>
                <a:gd name="T0" fmla="*/ 1046 w 2176"/>
                <a:gd name="T1" fmla="*/ 773 h 1505"/>
                <a:gd name="T2" fmla="*/ 1205 w 2176"/>
                <a:gd name="T3" fmla="*/ 1241 h 1505"/>
                <a:gd name="T4" fmla="*/ 968 w 2176"/>
                <a:gd name="T5" fmla="*/ 1199 h 1505"/>
                <a:gd name="T6" fmla="*/ 732 w 2176"/>
                <a:gd name="T7" fmla="*/ 1133 h 1505"/>
                <a:gd name="T8" fmla="*/ 448 w 2176"/>
                <a:gd name="T9" fmla="*/ 1115 h 1505"/>
                <a:gd name="T10" fmla="*/ 0 w 2176"/>
                <a:gd name="T11" fmla="*/ 1085 h 1505"/>
                <a:gd name="T12" fmla="*/ 30 w 2176"/>
                <a:gd name="T13" fmla="*/ 1121 h 1505"/>
                <a:gd name="T14" fmla="*/ 502 w 2176"/>
                <a:gd name="T15" fmla="*/ 1139 h 1505"/>
                <a:gd name="T16" fmla="*/ 786 w 2176"/>
                <a:gd name="T17" fmla="*/ 1193 h 1505"/>
                <a:gd name="T18" fmla="*/ 1145 w 2176"/>
                <a:gd name="T19" fmla="*/ 1310 h 1505"/>
                <a:gd name="T20" fmla="*/ 1082 w 2176"/>
                <a:gd name="T21" fmla="*/ 1328 h 1505"/>
                <a:gd name="T22" fmla="*/ 720 w 2176"/>
                <a:gd name="T23" fmla="*/ 1514 h 1505"/>
                <a:gd name="T24" fmla="*/ 774 w 2176"/>
                <a:gd name="T25" fmla="*/ 1490 h 1505"/>
                <a:gd name="T26" fmla="*/ 873 w 2176"/>
                <a:gd name="T27" fmla="*/ 1448 h 1505"/>
                <a:gd name="T28" fmla="*/ 1034 w 2176"/>
                <a:gd name="T29" fmla="*/ 1364 h 1505"/>
                <a:gd name="T30" fmla="*/ 1229 w 2176"/>
                <a:gd name="T31" fmla="*/ 1304 h 1505"/>
                <a:gd name="T32" fmla="*/ 1282 w 2176"/>
                <a:gd name="T33" fmla="*/ 1229 h 1505"/>
                <a:gd name="T34" fmla="*/ 1653 w 2176"/>
                <a:gd name="T35" fmla="*/ 1049 h 1505"/>
                <a:gd name="T36" fmla="*/ 1955 w 2176"/>
                <a:gd name="T37" fmla="*/ 959 h 1505"/>
                <a:gd name="T38" fmla="*/ 2203 w 2176"/>
                <a:gd name="T39" fmla="*/ 827 h 1505"/>
                <a:gd name="T40" fmla="*/ 1985 w 2176"/>
                <a:gd name="T41" fmla="*/ 917 h 1505"/>
                <a:gd name="T42" fmla="*/ 1677 w 2176"/>
                <a:gd name="T43" fmla="*/ 995 h 1505"/>
                <a:gd name="T44" fmla="*/ 1357 w 2176"/>
                <a:gd name="T45" fmla="*/ 1157 h 1505"/>
                <a:gd name="T46" fmla="*/ 1519 w 2176"/>
                <a:gd name="T47" fmla="*/ 911 h 1505"/>
                <a:gd name="T48" fmla="*/ 1641 w 2176"/>
                <a:gd name="T49" fmla="*/ 548 h 1505"/>
                <a:gd name="T50" fmla="*/ 1761 w 2176"/>
                <a:gd name="T51" fmla="*/ 375 h 1505"/>
                <a:gd name="T52" fmla="*/ 2003 w 2176"/>
                <a:gd name="T53" fmla="*/ 60 h 1505"/>
                <a:gd name="T54" fmla="*/ 2027 w 2176"/>
                <a:gd name="T55" fmla="*/ 0 h 1505"/>
                <a:gd name="T56" fmla="*/ 1997 w 2176"/>
                <a:gd name="T57" fmla="*/ 0 h 1505"/>
                <a:gd name="T58" fmla="*/ 1617 w 2176"/>
                <a:gd name="T59" fmla="*/ 483 h 1505"/>
                <a:gd name="T60" fmla="*/ 1495 w 2176"/>
                <a:gd name="T61" fmla="*/ 893 h 1505"/>
                <a:gd name="T62" fmla="*/ 1270 w 2176"/>
                <a:gd name="T63" fmla="*/ 1181 h 1505"/>
                <a:gd name="T64" fmla="*/ 1145 w 2176"/>
                <a:gd name="T65" fmla="*/ 911 h 1505"/>
                <a:gd name="T66" fmla="*/ 1022 w 2176"/>
                <a:gd name="T67" fmla="*/ 543 h 1505"/>
                <a:gd name="T68" fmla="*/ 897 w 2176"/>
                <a:gd name="T69" fmla="*/ 222 h 1505"/>
                <a:gd name="T70" fmla="*/ 798 w 2176"/>
                <a:gd name="T71" fmla="*/ 0 h 1505"/>
                <a:gd name="T72" fmla="*/ 762 w 2176"/>
                <a:gd name="T73" fmla="*/ 0 h 1505"/>
                <a:gd name="T74" fmla="*/ 915 w 2176"/>
                <a:gd name="T75" fmla="*/ 357 h 1505"/>
                <a:gd name="T76" fmla="*/ 1046 w 2176"/>
                <a:gd name="T77" fmla="*/ 773 h 1505"/>
                <a:gd name="T78" fmla="*/ 1046 w 2176"/>
                <a:gd name="T79" fmla="*/ 773 h 150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>
                <a:gd name="T0" fmla="*/ 164 w 813"/>
                <a:gd name="T1" fmla="*/ 567 h 804"/>
                <a:gd name="T2" fmla="*/ 332 w 813"/>
                <a:gd name="T3" fmla="*/ 441 h 804"/>
                <a:gd name="T4" fmla="*/ 652 w 813"/>
                <a:gd name="T5" fmla="*/ 219 h 804"/>
                <a:gd name="T6" fmla="*/ 822 w 813"/>
                <a:gd name="T7" fmla="*/ 0 h 804"/>
                <a:gd name="T8" fmla="*/ 684 w 813"/>
                <a:gd name="T9" fmla="*/ 150 h 804"/>
                <a:gd name="T10" fmla="*/ 147 w 813"/>
                <a:gd name="T11" fmla="*/ 507 h 804"/>
                <a:gd name="T12" fmla="*/ 0 w 813"/>
                <a:gd name="T13" fmla="*/ 738 h 804"/>
                <a:gd name="T14" fmla="*/ 0 w 813"/>
                <a:gd name="T15" fmla="*/ 810 h 804"/>
                <a:gd name="T16" fmla="*/ 164 w 813"/>
                <a:gd name="T17" fmla="*/ 567 h 804"/>
                <a:gd name="T18" fmla="*/ 164 w 813"/>
                <a:gd name="T19" fmla="*/ 567 h 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>
                <a:gd name="T0" fmla="*/ 466 w 759"/>
                <a:gd name="T1" fmla="*/ 66 h 107"/>
                <a:gd name="T2" fmla="*/ 768 w 759"/>
                <a:gd name="T3" fmla="*/ 0 h 107"/>
                <a:gd name="T4" fmla="*/ 502 w 759"/>
                <a:gd name="T5" fmla="*/ 36 h 107"/>
                <a:gd name="T6" fmla="*/ 141 w 759"/>
                <a:gd name="T7" fmla="*/ 48 h 107"/>
                <a:gd name="T8" fmla="*/ 0 w 759"/>
                <a:gd name="T9" fmla="*/ 78 h 107"/>
                <a:gd name="T10" fmla="*/ 0 w 759"/>
                <a:gd name="T11" fmla="*/ 107 h 107"/>
                <a:gd name="T12" fmla="*/ 96 w 759"/>
                <a:gd name="T13" fmla="*/ 89 h 107"/>
                <a:gd name="T14" fmla="*/ 466 w 759"/>
                <a:gd name="T15" fmla="*/ 66 h 107"/>
                <a:gd name="T16" fmla="*/ 466 w 759"/>
                <a:gd name="T17" fmla="*/ 66 h 1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>
                <a:gd name="T0" fmla="*/ 1405 w 3169"/>
                <a:gd name="T1" fmla="*/ 242 h 743"/>
                <a:gd name="T2" fmla="*/ 1755 w 3169"/>
                <a:gd name="T3" fmla="*/ 236 h 743"/>
                <a:gd name="T4" fmla="*/ 2114 w 3169"/>
                <a:gd name="T5" fmla="*/ 254 h 743"/>
                <a:gd name="T6" fmla="*/ 2535 w 3169"/>
                <a:gd name="T7" fmla="*/ 236 h 743"/>
                <a:gd name="T8" fmla="*/ 3208 w 3169"/>
                <a:gd name="T9" fmla="*/ 207 h 743"/>
                <a:gd name="T10" fmla="*/ 3154 w 3169"/>
                <a:gd name="T11" fmla="*/ 189 h 743"/>
                <a:gd name="T12" fmla="*/ 2452 w 3169"/>
                <a:gd name="T13" fmla="*/ 224 h 743"/>
                <a:gd name="T14" fmla="*/ 2027 w 3169"/>
                <a:gd name="T15" fmla="*/ 224 h 743"/>
                <a:gd name="T16" fmla="*/ 1477 w 3169"/>
                <a:gd name="T17" fmla="*/ 189 h 743"/>
                <a:gd name="T18" fmla="*/ 1561 w 3169"/>
                <a:gd name="T19" fmla="*/ 168 h 743"/>
                <a:gd name="T20" fmla="*/ 2063 w 3169"/>
                <a:gd name="T21" fmla="*/ 0 h 743"/>
                <a:gd name="T22" fmla="*/ 1985 w 3169"/>
                <a:gd name="T23" fmla="*/ 24 h 743"/>
                <a:gd name="T24" fmla="*/ 1860 w 3169"/>
                <a:gd name="T25" fmla="*/ 66 h 743"/>
                <a:gd name="T26" fmla="*/ 1623 w 3169"/>
                <a:gd name="T27" fmla="*/ 138 h 743"/>
                <a:gd name="T28" fmla="*/ 1356 w 3169"/>
                <a:gd name="T29" fmla="*/ 201 h 743"/>
                <a:gd name="T30" fmla="*/ 1283 w 3169"/>
                <a:gd name="T31" fmla="*/ 254 h 743"/>
                <a:gd name="T32" fmla="*/ 774 w 3169"/>
                <a:gd name="T33" fmla="*/ 416 h 743"/>
                <a:gd name="T34" fmla="*/ 338 w 3169"/>
                <a:gd name="T35" fmla="*/ 506 h 743"/>
                <a:gd name="T36" fmla="*/ 0 w 3169"/>
                <a:gd name="T37" fmla="*/ 623 h 743"/>
                <a:gd name="T38" fmla="*/ 302 w 3169"/>
                <a:gd name="T39" fmla="*/ 542 h 743"/>
                <a:gd name="T40" fmla="*/ 744 w 3169"/>
                <a:gd name="T41" fmla="*/ 452 h 743"/>
                <a:gd name="T42" fmla="*/ 1193 w 3169"/>
                <a:gd name="T43" fmla="*/ 314 h 743"/>
                <a:gd name="T44" fmla="*/ 993 w 3169"/>
                <a:gd name="T45" fmla="*/ 494 h 743"/>
                <a:gd name="T46" fmla="*/ 879 w 3169"/>
                <a:gd name="T47" fmla="*/ 749 h 743"/>
                <a:gd name="T48" fmla="*/ 873 w 3169"/>
                <a:gd name="T49" fmla="*/ 749 h 743"/>
                <a:gd name="T50" fmla="*/ 945 w 3169"/>
                <a:gd name="T51" fmla="*/ 749 h 743"/>
                <a:gd name="T52" fmla="*/ 1034 w 3169"/>
                <a:gd name="T53" fmla="*/ 500 h 743"/>
                <a:gd name="T54" fmla="*/ 1312 w 3169"/>
                <a:gd name="T55" fmla="*/ 284 h 743"/>
                <a:gd name="T56" fmla="*/ 1549 w 3169"/>
                <a:gd name="T57" fmla="*/ 452 h 743"/>
                <a:gd name="T58" fmla="*/ 1791 w 3169"/>
                <a:gd name="T59" fmla="*/ 683 h 743"/>
                <a:gd name="T60" fmla="*/ 1878 w 3169"/>
                <a:gd name="T61" fmla="*/ 749 h 743"/>
                <a:gd name="T62" fmla="*/ 1943 w 3169"/>
                <a:gd name="T63" fmla="*/ 749 h 743"/>
                <a:gd name="T64" fmla="*/ 1713 w 3169"/>
                <a:gd name="T65" fmla="*/ 530 h 743"/>
                <a:gd name="T66" fmla="*/ 1405 w 3169"/>
                <a:gd name="T67" fmla="*/ 242 h 743"/>
                <a:gd name="T68" fmla="*/ 1405 w 3169"/>
                <a:gd name="T69" fmla="*/ 242 h 7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90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2654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2655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2656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94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>
                <a:gd name="T0" fmla="*/ 871 w 3188"/>
                <a:gd name="T1" fmla="*/ 1423 h 2024"/>
                <a:gd name="T2" fmla="*/ 907 w 3188"/>
                <a:gd name="T3" fmla="*/ 1393 h 2024"/>
                <a:gd name="T4" fmla="*/ 991 w 3188"/>
                <a:gd name="T5" fmla="*/ 1320 h 2024"/>
                <a:gd name="T6" fmla="*/ 1033 w 3188"/>
                <a:gd name="T7" fmla="*/ 1297 h 2024"/>
                <a:gd name="T8" fmla="*/ 1086 w 3188"/>
                <a:gd name="T9" fmla="*/ 1249 h 2024"/>
                <a:gd name="T10" fmla="*/ 1123 w 3188"/>
                <a:gd name="T11" fmla="*/ 1219 h 2024"/>
                <a:gd name="T12" fmla="*/ 1057 w 3188"/>
                <a:gd name="T13" fmla="*/ 1153 h 2024"/>
                <a:gd name="T14" fmla="*/ 877 w 3188"/>
                <a:gd name="T15" fmla="*/ 1021 h 2024"/>
                <a:gd name="T16" fmla="*/ 655 w 3188"/>
                <a:gd name="T17" fmla="*/ 907 h 2024"/>
                <a:gd name="T18" fmla="*/ 655 w 3188"/>
                <a:gd name="T19" fmla="*/ 846 h 2024"/>
                <a:gd name="T20" fmla="*/ 643 w 3188"/>
                <a:gd name="T21" fmla="*/ 708 h 2024"/>
                <a:gd name="T22" fmla="*/ 552 w 3188"/>
                <a:gd name="T23" fmla="*/ 642 h 2024"/>
                <a:gd name="T24" fmla="*/ 510 w 3188"/>
                <a:gd name="T25" fmla="*/ 570 h 2024"/>
                <a:gd name="T26" fmla="*/ 637 w 3188"/>
                <a:gd name="T27" fmla="*/ 564 h 2024"/>
                <a:gd name="T28" fmla="*/ 763 w 3188"/>
                <a:gd name="T29" fmla="*/ 570 h 2024"/>
                <a:gd name="T30" fmla="*/ 1091 w 3188"/>
                <a:gd name="T31" fmla="*/ 850 h 2024"/>
                <a:gd name="T32" fmla="*/ 1009 w 3188"/>
                <a:gd name="T33" fmla="*/ 566 h 2024"/>
                <a:gd name="T34" fmla="*/ 1054 w 3188"/>
                <a:gd name="T35" fmla="*/ 265 h 2024"/>
                <a:gd name="T36" fmla="*/ 1249 w 3188"/>
                <a:gd name="T37" fmla="*/ 0 h 2024"/>
                <a:gd name="T38" fmla="*/ 1466 w 3188"/>
                <a:gd name="T39" fmla="*/ 292 h 2024"/>
                <a:gd name="T40" fmla="*/ 1475 w 3188"/>
                <a:gd name="T41" fmla="*/ 548 h 2024"/>
                <a:gd name="T42" fmla="*/ 1567 w 3188"/>
                <a:gd name="T43" fmla="*/ 630 h 2024"/>
                <a:gd name="T44" fmla="*/ 1795 w 3188"/>
                <a:gd name="T45" fmla="*/ 365 h 2024"/>
                <a:gd name="T46" fmla="*/ 2245 w 3188"/>
                <a:gd name="T47" fmla="*/ 150 h 2024"/>
                <a:gd name="T48" fmla="*/ 2618 w 3188"/>
                <a:gd name="T49" fmla="*/ 180 h 2024"/>
                <a:gd name="T50" fmla="*/ 3050 w 3188"/>
                <a:gd name="T51" fmla="*/ 150 h 2024"/>
                <a:gd name="T52" fmla="*/ 3140 w 3188"/>
                <a:gd name="T53" fmla="*/ 210 h 2024"/>
                <a:gd name="T54" fmla="*/ 2990 w 3188"/>
                <a:gd name="T55" fmla="*/ 210 h 2024"/>
                <a:gd name="T56" fmla="*/ 2834 w 3188"/>
                <a:gd name="T57" fmla="*/ 377 h 2024"/>
                <a:gd name="T58" fmla="*/ 2702 w 3188"/>
                <a:gd name="T59" fmla="*/ 648 h 2024"/>
                <a:gd name="T60" fmla="*/ 2582 w 3188"/>
                <a:gd name="T61" fmla="*/ 828 h 2024"/>
                <a:gd name="T62" fmla="*/ 2234 w 3188"/>
                <a:gd name="T63" fmla="*/ 1009 h 2024"/>
                <a:gd name="T64" fmla="*/ 1963 w 3188"/>
                <a:gd name="T65" fmla="*/ 1075 h 2024"/>
                <a:gd name="T66" fmla="*/ 2257 w 3188"/>
                <a:gd name="T67" fmla="*/ 1111 h 2024"/>
                <a:gd name="T68" fmla="*/ 2600 w 3188"/>
                <a:gd name="T69" fmla="*/ 1207 h 2024"/>
                <a:gd name="T70" fmla="*/ 2894 w 3188"/>
                <a:gd name="T71" fmla="*/ 1441 h 2024"/>
                <a:gd name="T72" fmla="*/ 3122 w 3188"/>
                <a:gd name="T73" fmla="*/ 1555 h 2024"/>
                <a:gd name="T74" fmla="*/ 3032 w 3188"/>
                <a:gd name="T75" fmla="*/ 1585 h 2024"/>
                <a:gd name="T76" fmla="*/ 3008 w 3188"/>
                <a:gd name="T77" fmla="*/ 1591 h 2024"/>
                <a:gd name="T78" fmla="*/ 2960 w 3188"/>
                <a:gd name="T79" fmla="*/ 1597 h 2024"/>
                <a:gd name="T80" fmla="*/ 2882 w 3188"/>
                <a:gd name="T81" fmla="*/ 1609 h 2024"/>
                <a:gd name="T82" fmla="*/ 2846 w 3188"/>
                <a:gd name="T83" fmla="*/ 1609 h 2024"/>
                <a:gd name="T84" fmla="*/ 2774 w 3188"/>
                <a:gd name="T85" fmla="*/ 1615 h 2024"/>
                <a:gd name="T86" fmla="*/ 2726 w 3188"/>
                <a:gd name="T87" fmla="*/ 1621 h 2024"/>
                <a:gd name="T88" fmla="*/ 2708 w 3188"/>
                <a:gd name="T89" fmla="*/ 1621 h 2024"/>
                <a:gd name="T90" fmla="*/ 2594 w 3188"/>
                <a:gd name="T91" fmla="*/ 1657 h 2024"/>
                <a:gd name="T92" fmla="*/ 2533 w 3188"/>
                <a:gd name="T93" fmla="*/ 1663 h 2024"/>
                <a:gd name="T94" fmla="*/ 2444 w 3188"/>
                <a:gd name="T95" fmla="*/ 1675 h 2024"/>
                <a:gd name="T96" fmla="*/ 2378 w 3188"/>
                <a:gd name="T97" fmla="*/ 1687 h 2024"/>
                <a:gd name="T98" fmla="*/ 2360 w 3188"/>
                <a:gd name="T99" fmla="*/ 1705 h 2024"/>
                <a:gd name="T100" fmla="*/ 2305 w 3188"/>
                <a:gd name="T101" fmla="*/ 1687 h 2024"/>
                <a:gd name="T102" fmla="*/ 2263 w 3188"/>
                <a:gd name="T103" fmla="*/ 1663 h 2024"/>
                <a:gd name="T104" fmla="*/ 2017 w 3188"/>
                <a:gd name="T105" fmla="*/ 1585 h 2024"/>
                <a:gd name="T106" fmla="*/ 1711 w 3188"/>
                <a:gd name="T107" fmla="*/ 1453 h 2024"/>
                <a:gd name="T108" fmla="*/ 1880 w 3188"/>
                <a:gd name="T109" fmla="*/ 1844 h 2024"/>
                <a:gd name="T110" fmla="*/ 1771 w 3188"/>
                <a:gd name="T111" fmla="*/ 1922 h 2024"/>
                <a:gd name="T112" fmla="*/ 1531 w 3188"/>
                <a:gd name="T113" fmla="*/ 1753 h 2024"/>
                <a:gd name="T114" fmla="*/ 1411 w 3188"/>
                <a:gd name="T115" fmla="*/ 1477 h 2024"/>
                <a:gd name="T116" fmla="*/ 1219 w 3188"/>
                <a:gd name="T117" fmla="*/ 1291 h 2024"/>
                <a:gd name="T118" fmla="*/ 127 w 3188"/>
                <a:gd name="T119" fmla="*/ 2006 h 2024"/>
                <a:gd name="T120" fmla="*/ 865 w 3188"/>
                <a:gd name="T121" fmla="*/ 1429 h 202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>
                <a:gd name="T0" fmla="*/ 318 w 2144"/>
                <a:gd name="T1" fmla="*/ 1078 h 1787"/>
                <a:gd name="T2" fmla="*/ 217 w 2144"/>
                <a:gd name="T3" fmla="*/ 928 h 1787"/>
                <a:gd name="T4" fmla="*/ 102 w 2144"/>
                <a:gd name="T5" fmla="*/ 808 h 1787"/>
                <a:gd name="T6" fmla="*/ 36 w 2144"/>
                <a:gd name="T7" fmla="*/ 742 h 1787"/>
                <a:gd name="T8" fmla="*/ 0 w 2144"/>
                <a:gd name="T9" fmla="*/ 700 h 1787"/>
                <a:gd name="T10" fmla="*/ 270 w 2144"/>
                <a:gd name="T11" fmla="*/ 958 h 1787"/>
                <a:gd name="T12" fmla="*/ 294 w 2144"/>
                <a:gd name="T13" fmla="*/ 1006 h 1787"/>
                <a:gd name="T14" fmla="*/ 367 w 2144"/>
                <a:gd name="T15" fmla="*/ 670 h 1787"/>
                <a:gd name="T16" fmla="*/ 379 w 2144"/>
                <a:gd name="T17" fmla="*/ 411 h 1787"/>
                <a:gd name="T18" fmla="*/ 347 w 2144"/>
                <a:gd name="T19" fmla="*/ 118 h 1787"/>
                <a:gd name="T20" fmla="*/ 393 w 2144"/>
                <a:gd name="T21" fmla="*/ 0 h 1787"/>
                <a:gd name="T22" fmla="*/ 397 w 2144"/>
                <a:gd name="T23" fmla="*/ 357 h 1787"/>
                <a:gd name="T24" fmla="*/ 421 w 2144"/>
                <a:gd name="T25" fmla="*/ 609 h 1787"/>
                <a:gd name="T26" fmla="*/ 385 w 2144"/>
                <a:gd name="T27" fmla="*/ 826 h 1787"/>
                <a:gd name="T28" fmla="*/ 385 w 2144"/>
                <a:gd name="T29" fmla="*/ 1036 h 1787"/>
                <a:gd name="T30" fmla="*/ 877 w 2144"/>
                <a:gd name="T31" fmla="*/ 784 h 1787"/>
                <a:gd name="T32" fmla="*/ 1309 w 2144"/>
                <a:gd name="T33" fmla="*/ 555 h 1787"/>
                <a:gd name="T34" fmla="*/ 1802 w 2144"/>
                <a:gd name="T35" fmla="*/ 249 h 1787"/>
                <a:gd name="T36" fmla="*/ 2096 w 2144"/>
                <a:gd name="T37" fmla="*/ 69 h 1787"/>
                <a:gd name="T38" fmla="*/ 1814 w 2144"/>
                <a:gd name="T39" fmla="*/ 279 h 1787"/>
                <a:gd name="T40" fmla="*/ 1453 w 2144"/>
                <a:gd name="T41" fmla="*/ 501 h 1787"/>
                <a:gd name="T42" fmla="*/ 1123 w 2144"/>
                <a:gd name="T43" fmla="*/ 700 h 1787"/>
                <a:gd name="T44" fmla="*/ 739 w 2144"/>
                <a:gd name="T45" fmla="*/ 898 h 1787"/>
                <a:gd name="T46" fmla="*/ 463 w 2144"/>
                <a:gd name="T47" fmla="*/ 1084 h 1787"/>
                <a:gd name="T48" fmla="*/ 817 w 2144"/>
                <a:gd name="T49" fmla="*/ 1193 h 1787"/>
                <a:gd name="T50" fmla="*/ 1285 w 2144"/>
                <a:gd name="T51" fmla="*/ 1187 h 1787"/>
                <a:gd name="T52" fmla="*/ 1916 w 2144"/>
                <a:gd name="T53" fmla="*/ 1396 h 1787"/>
                <a:gd name="T54" fmla="*/ 2144 w 2144"/>
                <a:gd name="T55" fmla="*/ 1420 h 1787"/>
                <a:gd name="T56" fmla="*/ 1814 w 2144"/>
                <a:gd name="T57" fmla="*/ 1408 h 1787"/>
                <a:gd name="T58" fmla="*/ 1435 w 2144"/>
                <a:gd name="T59" fmla="*/ 1288 h 1787"/>
                <a:gd name="T60" fmla="*/ 1219 w 2144"/>
                <a:gd name="T61" fmla="*/ 1229 h 1787"/>
                <a:gd name="T62" fmla="*/ 799 w 2144"/>
                <a:gd name="T63" fmla="*/ 1223 h 1787"/>
                <a:gd name="T64" fmla="*/ 505 w 2144"/>
                <a:gd name="T65" fmla="*/ 1145 h 1787"/>
                <a:gd name="T66" fmla="*/ 733 w 2144"/>
                <a:gd name="T67" fmla="*/ 1378 h 1787"/>
                <a:gd name="T68" fmla="*/ 877 w 2144"/>
                <a:gd name="T69" fmla="*/ 1619 h 1787"/>
                <a:gd name="T70" fmla="*/ 1009 w 2144"/>
                <a:gd name="T71" fmla="*/ 1787 h 1787"/>
                <a:gd name="T72" fmla="*/ 817 w 2144"/>
                <a:gd name="T73" fmla="*/ 1607 h 1787"/>
                <a:gd name="T74" fmla="*/ 673 w 2144"/>
                <a:gd name="T75" fmla="*/ 1372 h 1787"/>
                <a:gd name="T76" fmla="*/ 415 w 2144"/>
                <a:gd name="T77" fmla="*/ 1109 h 1787"/>
                <a:gd name="T78" fmla="*/ 318 w 2144"/>
                <a:gd name="T79" fmla="*/ 1078 h 1787"/>
                <a:gd name="T80" fmla="*/ 318 w 2144"/>
                <a:gd name="T81" fmla="*/ 1078 h 178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59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>
                <a:gd name="T0" fmla="*/ 1814 w 2828"/>
                <a:gd name="T1" fmla="*/ 606 h 2366"/>
                <a:gd name="T2" fmla="*/ 1615 w 2828"/>
                <a:gd name="T3" fmla="*/ 252 h 2366"/>
                <a:gd name="T4" fmla="*/ 1345 w 2828"/>
                <a:gd name="T5" fmla="*/ 132 h 2366"/>
                <a:gd name="T6" fmla="*/ 1381 w 2828"/>
                <a:gd name="T7" fmla="*/ 492 h 2366"/>
                <a:gd name="T8" fmla="*/ 955 w 2828"/>
                <a:gd name="T9" fmla="*/ 221 h 2366"/>
                <a:gd name="T10" fmla="*/ 877 w 2828"/>
                <a:gd name="T11" fmla="*/ 161 h 2366"/>
                <a:gd name="T12" fmla="*/ 841 w 2828"/>
                <a:gd name="T13" fmla="*/ 167 h 2366"/>
                <a:gd name="T14" fmla="*/ 720 w 2828"/>
                <a:gd name="T15" fmla="*/ 161 h 2366"/>
                <a:gd name="T16" fmla="*/ 613 w 2828"/>
                <a:gd name="T17" fmla="*/ 144 h 2366"/>
                <a:gd name="T18" fmla="*/ 492 w 2828"/>
                <a:gd name="T19" fmla="*/ 161 h 2366"/>
                <a:gd name="T20" fmla="*/ 432 w 2828"/>
                <a:gd name="T21" fmla="*/ 150 h 2366"/>
                <a:gd name="T22" fmla="*/ 342 w 2828"/>
                <a:gd name="T23" fmla="*/ 138 h 2366"/>
                <a:gd name="T24" fmla="*/ 246 w 2828"/>
                <a:gd name="T25" fmla="*/ 126 h 2366"/>
                <a:gd name="T26" fmla="*/ 174 w 2828"/>
                <a:gd name="T27" fmla="*/ 114 h 2366"/>
                <a:gd name="T28" fmla="*/ 216 w 2828"/>
                <a:gd name="T29" fmla="*/ 240 h 2366"/>
                <a:gd name="T30" fmla="*/ 607 w 2828"/>
                <a:gd name="T31" fmla="*/ 588 h 2366"/>
                <a:gd name="T32" fmla="*/ 1177 w 2828"/>
                <a:gd name="T33" fmla="*/ 817 h 2366"/>
                <a:gd name="T34" fmla="*/ 972 w 2828"/>
                <a:gd name="T35" fmla="*/ 871 h 2366"/>
                <a:gd name="T36" fmla="*/ 492 w 2828"/>
                <a:gd name="T37" fmla="*/ 1111 h 2366"/>
                <a:gd name="T38" fmla="*/ 276 w 2828"/>
                <a:gd name="T39" fmla="*/ 1441 h 2366"/>
                <a:gd name="T40" fmla="*/ 42 w 2828"/>
                <a:gd name="T41" fmla="*/ 1441 h 2366"/>
                <a:gd name="T42" fmla="*/ 367 w 2828"/>
                <a:gd name="T43" fmla="*/ 1585 h 2366"/>
                <a:gd name="T44" fmla="*/ 949 w 2828"/>
                <a:gd name="T45" fmla="*/ 1712 h 2366"/>
                <a:gd name="T46" fmla="*/ 1519 w 2828"/>
                <a:gd name="T47" fmla="*/ 1537 h 2366"/>
                <a:gd name="T48" fmla="*/ 1735 w 2828"/>
                <a:gd name="T49" fmla="*/ 1513 h 2366"/>
                <a:gd name="T50" fmla="*/ 1723 w 2828"/>
                <a:gd name="T51" fmla="*/ 1802 h 2366"/>
                <a:gd name="T52" fmla="*/ 2042 w 2828"/>
                <a:gd name="T53" fmla="*/ 2229 h 2366"/>
                <a:gd name="T54" fmla="*/ 2191 w 2828"/>
                <a:gd name="T55" fmla="*/ 2133 h 2366"/>
                <a:gd name="T56" fmla="*/ 2270 w 2828"/>
                <a:gd name="T57" fmla="*/ 1970 h 2366"/>
                <a:gd name="T58" fmla="*/ 2233 w 2828"/>
                <a:gd name="T59" fmla="*/ 1573 h 2366"/>
                <a:gd name="T60" fmla="*/ 2294 w 2828"/>
                <a:gd name="T61" fmla="*/ 1483 h 2366"/>
                <a:gd name="T62" fmla="*/ 2588 w 2828"/>
                <a:gd name="T63" fmla="*/ 1688 h 2366"/>
                <a:gd name="T64" fmla="*/ 2695 w 2828"/>
                <a:gd name="T65" fmla="*/ 1682 h 2366"/>
                <a:gd name="T66" fmla="*/ 2588 w 2828"/>
                <a:gd name="T67" fmla="*/ 1543 h 2366"/>
                <a:gd name="T68" fmla="*/ 2510 w 2828"/>
                <a:gd name="T69" fmla="*/ 1357 h 2366"/>
                <a:gd name="T70" fmla="*/ 2354 w 2828"/>
                <a:gd name="T71" fmla="*/ 1184 h 2366"/>
                <a:gd name="T72" fmla="*/ 2102 w 2828"/>
                <a:gd name="T73" fmla="*/ 931 h 2366"/>
                <a:gd name="T74" fmla="*/ 2137 w 2828"/>
                <a:gd name="T75" fmla="*/ 907 h 2366"/>
                <a:gd name="T76" fmla="*/ 2215 w 2828"/>
                <a:gd name="T77" fmla="*/ 871 h 2366"/>
                <a:gd name="T78" fmla="*/ 2324 w 2828"/>
                <a:gd name="T79" fmla="*/ 817 h 2366"/>
                <a:gd name="T80" fmla="*/ 2372 w 2828"/>
                <a:gd name="T81" fmla="*/ 787 h 2366"/>
                <a:gd name="T82" fmla="*/ 2078 w 2828"/>
                <a:gd name="T83" fmla="*/ 865 h 2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97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>
                <a:gd name="T0" fmla="*/ 1866 w 2153"/>
                <a:gd name="T1" fmla="*/ 857 h 1930"/>
                <a:gd name="T2" fmla="*/ 1961 w 2153"/>
                <a:gd name="T3" fmla="*/ 1025 h 1930"/>
                <a:gd name="T4" fmla="*/ 2078 w 2153"/>
                <a:gd name="T5" fmla="*/ 1174 h 1930"/>
                <a:gd name="T6" fmla="*/ 2144 w 2153"/>
                <a:gd name="T7" fmla="*/ 1255 h 1930"/>
                <a:gd name="T8" fmla="*/ 2180 w 2153"/>
                <a:gd name="T9" fmla="*/ 1303 h 1930"/>
                <a:gd name="T10" fmla="*/ 1913 w 2153"/>
                <a:gd name="T11" fmla="*/ 983 h 1930"/>
                <a:gd name="T12" fmla="*/ 1884 w 2153"/>
                <a:gd name="T13" fmla="*/ 935 h 1930"/>
                <a:gd name="T14" fmla="*/ 1804 w 2153"/>
                <a:gd name="T15" fmla="*/ 1249 h 1930"/>
                <a:gd name="T16" fmla="*/ 1791 w 2153"/>
                <a:gd name="T17" fmla="*/ 1495 h 1930"/>
                <a:gd name="T18" fmla="*/ 1842 w 2153"/>
                <a:gd name="T19" fmla="*/ 1918 h 1930"/>
                <a:gd name="T20" fmla="*/ 1811 w 2153"/>
                <a:gd name="T21" fmla="*/ 1942 h 1930"/>
                <a:gd name="T22" fmla="*/ 1767 w 2153"/>
                <a:gd name="T23" fmla="*/ 1543 h 1930"/>
                <a:gd name="T24" fmla="*/ 1749 w 2153"/>
                <a:gd name="T25" fmla="*/ 1297 h 1930"/>
                <a:gd name="T26" fmla="*/ 1785 w 2153"/>
                <a:gd name="T27" fmla="*/ 1091 h 1930"/>
                <a:gd name="T28" fmla="*/ 1791 w 2153"/>
                <a:gd name="T29" fmla="*/ 881 h 1930"/>
                <a:gd name="T30" fmla="*/ 1283 w 2153"/>
                <a:gd name="T31" fmla="*/ 1013 h 1930"/>
                <a:gd name="T32" fmla="*/ 834 w 2153"/>
                <a:gd name="T33" fmla="*/ 1138 h 1930"/>
                <a:gd name="T34" fmla="*/ 326 w 2153"/>
                <a:gd name="T35" fmla="*/ 1321 h 1930"/>
                <a:gd name="T36" fmla="*/ 18 w 2153"/>
                <a:gd name="T37" fmla="*/ 1429 h 1930"/>
                <a:gd name="T38" fmla="*/ 314 w 2153"/>
                <a:gd name="T39" fmla="*/ 1291 h 1930"/>
                <a:gd name="T40" fmla="*/ 691 w 2153"/>
                <a:gd name="T41" fmla="*/ 1150 h 1930"/>
                <a:gd name="T42" fmla="*/ 1034 w 2153"/>
                <a:gd name="T43" fmla="*/ 1043 h 1930"/>
                <a:gd name="T44" fmla="*/ 1429 w 2153"/>
                <a:gd name="T45" fmla="*/ 935 h 1930"/>
                <a:gd name="T46" fmla="*/ 1713 w 2153"/>
                <a:gd name="T47" fmla="*/ 821 h 1930"/>
                <a:gd name="T48" fmla="*/ 1351 w 2153"/>
                <a:gd name="T49" fmla="*/ 626 h 1930"/>
                <a:gd name="T50" fmla="*/ 873 w 2153"/>
                <a:gd name="T51" fmla="*/ 518 h 1930"/>
                <a:gd name="T52" fmla="*/ 230 w 2153"/>
                <a:gd name="T53" fmla="*/ 161 h 1930"/>
                <a:gd name="T54" fmla="*/ 0 w 2153"/>
                <a:gd name="T55" fmla="*/ 83 h 1930"/>
                <a:gd name="T56" fmla="*/ 332 w 2153"/>
                <a:gd name="T57" fmla="*/ 179 h 1930"/>
                <a:gd name="T58" fmla="*/ 721 w 2153"/>
                <a:gd name="T59" fmla="*/ 386 h 1930"/>
                <a:gd name="T60" fmla="*/ 945 w 2153"/>
                <a:gd name="T61" fmla="*/ 494 h 1930"/>
                <a:gd name="T62" fmla="*/ 1369 w 2153"/>
                <a:gd name="T63" fmla="*/ 596 h 1930"/>
                <a:gd name="T64" fmla="*/ 1671 w 2153"/>
                <a:gd name="T65" fmla="*/ 749 h 1930"/>
                <a:gd name="T66" fmla="*/ 1441 w 2153"/>
                <a:gd name="T67" fmla="*/ 464 h 1930"/>
                <a:gd name="T68" fmla="*/ 1301 w 2153"/>
                <a:gd name="T69" fmla="*/ 191 h 1930"/>
                <a:gd name="T70" fmla="*/ 1169 w 2153"/>
                <a:gd name="T71" fmla="*/ 0 h 1930"/>
                <a:gd name="T72" fmla="*/ 1357 w 2153"/>
                <a:gd name="T73" fmla="*/ 215 h 1930"/>
                <a:gd name="T74" fmla="*/ 1507 w 2153"/>
                <a:gd name="T75" fmla="*/ 488 h 1930"/>
                <a:gd name="T76" fmla="*/ 1767 w 2153"/>
                <a:gd name="T77" fmla="*/ 809 h 1930"/>
                <a:gd name="T78" fmla="*/ 1866 w 2153"/>
                <a:gd name="T79" fmla="*/ 857 h 1930"/>
                <a:gd name="T80" fmla="*/ 1866 w 2153"/>
                <a:gd name="T81" fmla="*/ 857 h 193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661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12662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2663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400" baseline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fld id="{AB74C5DF-316B-4013-8CC0-2683E1132950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112664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400" baseline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65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400" baseline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fld id="{AEDEC63D-59D0-4B95-91E4-06E1F93811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ransition spd="med">
    <p:pull dir="r"/>
  </p:transition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112643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>
                <a:gd name="T0" fmla="*/ 744 w 2515"/>
                <a:gd name="T1" fmla="*/ 1669 h 1970"/>
                <a:gd name="T2" fmla="*/ 852 w 2515"/>
                <a:gd name="T3" fmla="*/ 1400 h 1970"/>
                <a:gd name="T4" fmla="*/ 876 w 2515"/>
                <a:gd name="T5" fmla="*/ 1171 h 1970"/>
                <a:gd name="T6" fmla="*/ 979 w 2515"/>
                <a:gd name="T7" fmla="*/ 1370 h 1970"/>
                <a:gd name="T8" fmla="*/ 1231 w 2515"/>
                <a:gd name="T9" fmla="*/ 1621 h 1970"/>
                <a:gd name="T10" fmla="*/ 1471 w 2515"/>
                <a:gd name="T11" fmla="*/ 1693 h 1970"/>
                <a:gd name="T12" fmla="*/ 1819 w 2515"/>
                <a:gd name="T13" fmla="*/ 1678 h 1970"/>
                <a:gd name="T14" fmla="*/ 1893 w 2515"/>
                <a:gd name="T15" fmla="*/ 1513 h 1970"/>
                <a:gd name="T16" fmla="*/ 1874 w 2515"/>
                <a:gd name="T17" fmla="*/ 1285 h 1970"/>
                <a:gd name="T18" fmla="*/ 1783 w 2515"/>
                <a:gd name="T19" fmla="*/ 967 h 1970"/>
                <a:gd name="T20" fmla="*/ 1289 w 2515"/>
                <a:gd name="T21" fmla="*/ 873 h 1970"/>
                <a:gd name="T22" fmla="*/ 1549 w 2515"/>
                <a:gd name="T23" fmla="*/ 745 h 1970"/>
                <a:gd name="T24" fmla="*/ 1753 w 2515"/>
                <a:gd name="T25" fmla="*/ 732 h 1970"/>
                <a:gd name="T26" fmla="*/ 2107 w 2515"/>
                <a:gd name="T27" fmla="*/ 618 h 1970"/>
                <a:gd name="T28" fmla="*/ 2377 w 2515"/>
                <a:gd name="T29" fmla="*/ 438 h 1970"/>
                <a:gd name="T30" fmla="*/ 2420 w 2515"/>
                <a:gd name="T31" fmla="*/ 343 h 1970"/>
                <a:gd name="T32" fmla="*/ 2077 w 2515"/>
                <a:gd name="T33" fmla="*/ 331 h 1970"/>
                <a:gd name="T34" fmla="*/ 1951 w 2515"/>
                <a:gd name="T35" fmla="*/ 301 h 1970"/>
                <a:gd name="T36" fmla="*/ 1645 w 2515"/>
                <a:gd name="T37" fmla="*/ 289 h 1970"/>
                <a:gd name="T38" fmla="*/ 1297 w 2515"/>
                <a:gd name="T39" fmla="*/ 408 h 1970"/>
                <a:gd name="T40" fmla="*/ 1308 w 2515"/>
                <a:gd name="T41" fmla="*/ 337 h 1970"/>
                <a:gd name="T42" fmla="*/ 1453 w 2515"/>
                <a:gd name="T43" fmla="*/ 168 h 1970"/>
                <a:gd name="T44" fmla="*/ 1477 w 2515"/>
                <a:gd name="T45" fmla="*/ 36 h 1970"/>
                <a:gd name="T46" fmla="*/ 1417 w 2515"/>
                <a:gd name="T47" fmla="*/ 24 h 1970"/>
                <a:gd name="T48" fmla="*/ 1189 w 2515"/>
                <a:gd name="T49" fmla="*/ 102 h 1970"/>
                <a:gd name="T50" fmla="*/ 1026 w 2515"/>
                <a:gd name="T51" fmla="*/ 144 h 1970"/>
                <a:gd name="T52" fmla="*/ 889 w 2515"/>
                <a:gd name="T53" fmla="*/ 331 h 1970"/>
                <a:gd name="T54" fmla="*/ 726 w 2515"/>
                <a:gd name="T55" fmla="*/ 480 h 1970"/>
                <a:gd name="T56" fmla="*/ 643 w 2515"/>
                <a:gd name="T57" fmla="*/ 540 h 1970"/>
                <a:gd name="T58" fmla="*/ 600 w 2515"/>
                <a:gd name="T59" fmla="*/ 516 h 1970"/>
                <a:gd name="T60" fmla="*/ 552 w 2515"/>
                <a:gd name="T61" fmla="*/ 486 h 1970"/>
                <a:gd name="T62" fmla="*/ 528 w 2515"/>
                <a:gd name="T63" fmla="*/ 462 h 1970"/>
                <a:gd name="T64" fmla="*/ 474 w 2515"/>
                <a:gd name="T65" fmla="*/ 426 h 1970"/>
                <a:gd name="T66" fmla="*/ 415 w 2515"/>
                <a:gd name="T67" fmla="*/ 390 h 1970"/>
                <a:gd name="T68" fmla="*/ 366 w 2515"/>
                <a:gd name="T69" fmla="*/ 366 h 1970"/>
                <a:gd name="T70" fmla="*/ 192 w 2515"/>
                <a:gd name="T71" fmla="*/ 234 h 1970"/>
                <a:gd name="T72" fmla="*/ 570 w 2515"/>
                <a:gd name="T73" fmla="*/ 564 h 1970"/>
                <a:gd name="T74" fmla="*/ 444 w 2515"/>
                <a:gd name="T75" fmla="*/ 732 h 1970"/>
                <a:gd name="T76" fmla="*/ 318 w 2515"/>
                <a:gd name="T77" fmla="*/ 787 h 1970"/>
                <a:gd name="T78" fmla="*/ 127 w 2515"/>
                <a:gd name="T79" fmla="*/ 853 h 1970"/>
                <a:gd name="T80" fmla="*/ 0 w 2515"/>
                <a:gd name="T81" fmla="*/ 1165 h 1970"/>
                <a:gd name="T82" fmla="*/ 372 w 2515"/>
                <a:gd name="T83" fmla="*/ 1015 h 1970"/>
                <a:gd name="T84" fmla="*/ 222 w 2515"/>
                <a:gd name="T85" fmla="*/ 1262 h 1970"/>
                <a:gd name="T86" fmla="*/ 139 w 2515"/>
                <a:gd name="T87" fmla="*/ 1459 h 1970"/>
                <a:gd name="T88" fmla="*/ 102 w 2515"/>
                <a:gd name="T89" fmla="*/ 1495 h 1970"/>
                <a:gd name="T90" fmla="*/ 84 w 2515"/>
                <a:gd name="T91" fmla="*/ 1519 h 1970"/>
                <a:gd name="T92" fmla="*/ 96 w 2515"/>
                <a:gd name="T93" fmla="*/ 1537 h 1970"/>
                <a:gd name="T94" fmla="*/ 127 w 2515"/>
                <a:gd name="T95" fmla="*/ 1567 h 1970"/>
                <a:gd name="T96" fmla="*/ 145 w 2515"/>
                <a:gd name="T97" fmla="*/ 1633 h 1970"/>
                <a:gd name="T98" fmla="*/ 156 w 2515"/>
                <a:gd name="T99" fmla="*/ 1693 h 1970"/>
                <a:gd name="T100" fmla="*/ 162 w 2515"/>
                <a:gd name="T101" fmla="*/ 1723 h 1970"/>
                <a:gd name="T102" fmla="*/ 216 w 2515"/>
                <a:gd name="T103" fmla="*/ 1802 h 1970"/>
                <a:gd name="T104" fmla="*/ 228 w 2515"/>
                <a:gd name="T105" fmla="*/ 1850 h 1970"/>
                <a:gd name="T106" fmla="*/ 240 w 2515"/>
                <a:gd name="T107" fmla="*/ 1904 h 1970"/>
                <a:gd name="T108" fmla="*/ 246 w 2515"/>
                <a:gd name="T109" fmla="*/ 1922 h 1970"/>
                <a:gd name="T110" fmla="*/ 258 w 2515"/>
                <a:gd name="T111" fmla="*/ 1970 h 1970"/>
                <a:gd name="T112" fmla="*/ 462 w 2515"/>
                <a:gd name="T113" fmla="*/ 1922 h 1970"/>
                <a:gd name="T114" fmla="*/ 624 w 2515"/>
                <a:gd name="T115" fmla="*/ 1778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105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>
                <a:gd name="T0" fmla="*/ 571 w 2123"/>
                <a:gd name="T1" fmla="*/ 882 h 1696"/>
                <a:gd name="T2" fmla="*/ 535 w 2123"/>
                <a:gd name="T3" fmla="*/ 578 h 1696"/>
                <a:gd name="T4" fmla="*/ 661 w 2123"/>
                <a:gd name="T5" fmla="*/ 335 h 1696"/>
                <a:gd name="T6" fmla="*/ 912 w 2123"/>
                <a:gd name="T7" fmla="*/ 497 h 1696"/>
                <a:gd name="T8" fmla="*/ 1196 w 2123"/>
                <a:gd name="T9" fmla="*/ 735 h 1696"/>
                <a:gd name="T10" fmla="*/ 1459 w 2123"/>
                <a:gd name="T11" fmla="*/ 938 h 1696"/>
                <a:gd name="T12" fmla="*/ 1773 w 2123"/>
                <a:gd name="T13" fmla="*/ 1150 h 1696"/>
                <a:gd name="T14" fmla="*/ 1853 w 2123"/>
                <a:gd name="T15" fmla="*/ 1195 h 1696"/>
                <a:gd name="T16" fmla="*/ 1808 w 2123"/>
                <a:gd name="T17" fmla="*/ 1146 h 1696"/>
                <a:gd name="T18" fmla="*/ 1390 w 2123"/>
                <a:gd name="T19" fmla="*/ 847 h 1696"/>
                <a:gd name="T20" fmla="*/ 1070 w 2123"/>
                <a:gd name="T21" fmla="*/ 578 h 1696"/>
                <a:gd name="T22" fmla="*/ 711 w 2123"/>
                <a:gd name="T23" fmla="*/ 278 h 1696"/>
                <a:gd name="T24" fmla="*/ 984 w 2123"/>
                <a:gd name="T25" fmla="*/ 263 h 1696"/>
                <a:gd name="T26" fmla="*/ 1265 w 2123"/>
                <a:gd name="T27" fmla="*/ 269 h 1696"/>
                <a:gd name="T28" fmla="*/ 1590 w 2123"/>
                <a:gd name="T29" fmla="*/ 227 h 1696"/>
                <a:gd name="T30" fmla="*/ 2090 w 2123"/>
                <a:gd name="T31" fmla="*/ 166 h 1696"/>
                <a:gd name="T32" fmla="*/ 2042 w 2123"/>
                <a:gd name="T33" fmla="*/ 147 h 1696"/>
                <a:gd name="T34" fmla="*/ 1519 w 2123"/>
                <a:gd name="T35" fmla="*/ 218 h 1696"/>
                <a:gd name="T36" fmla="*/ 1190 w 2123"/>
                <a:gd name="T37" fmla="*/ 233 h 1696"/>
                <a:gd name="T38" fmla="*/ 747 w 2123"/>
                <a:gd name="T39" fmla="*/ 218 h 1696"/>
                <a:gd name="T40" fmla="*/ 807 w 2123"/>
                <a:gd name="T41" fmla="*/ 192 h 1696"/>
                <a:gd name="T42" fmla="*/ 1124 w 2123"/>
                <a:gd name="T43" fmla="*/ 0 h 1696"/>
                <a:gd name="T44" fmla="*/ 1070 w 2123"/>
                <a:gd name="T45" fmla="*/ 25 h 1696"/>
                <a:gd name="T46" fmla="*/ 995 w 2123"/>
                <a:gd name="T47" fmla="*/ 71 h 1696"/>
                <a:gd name="T48" fmla="*/ 843 w 2123"/>
                <a:gd name="T49" fmla="*/ 162 h 1696"/>
                <a:gd name="T50" fmla="*/ 661 w 2123"/>
                <a:gd name="T51" fmla="*/ 238 h 1696"/>
                <a:gd name="T52" fmla="*/ 625 w 2123"/>
                <a:gd name="T53" fmla="*/ 305 h 1696"/>
                <a:gd name="T54" fmla="*/ 299 w 2123"/>
                <a:gd name="T55" fmla="*/ 497 h 1696"/>
                <a:gd name="T56" fmla="*/ 0 w 2123"/>
                <a:gd name="T57" fmla="*/ 614 h 1696"/>
                <a:gd name="T58" fmla="*/ 0 w 2123"/>
                <a:gd name="T59" fmla="*/ 619 h 1696"/>
                <a:gd name="T60" fmla="*/ 0 w 2123"/>
                <a:gd name="T61" fmla="*/ 649 h 1696"/>
                <a:gd name="T62" fmla="*/ 293 w 2123"/>
                <a:gd name="T63" fmla="*/ 537 h 1696"/>
                <a:gd name="T64" fmla="*/ 583 w 2123"/>
                <a:gd name="T65" fmla="*/ 365 h 1696"/>
                <a:gd name="T66" fmla="*/ 499 w 2123"/>
                <a:gd name="T67" fmla="*/ 568 h 1696"/>
                <a:gd name="T68" fmla="*/ 517 w 2123"/>
                <a:gd name="T69" fmla="*/ 842 h 1696"/>
                <a:gd name="T70" fmla="*/ 454 w 2123"/>
                <a:gd name="T71" fmla="*/ 988 h 1696"/>
                <a:gd name="T72" fmla="*/ 323 w 2123"/>
                <a:gd name="T73" fmla="*/ 1252 h 1696"/>
                <a:gd name="T74" fmla="*/ 317 w 2123"/>
                <a:gd name="T75" fmla="*/ 1435 h 1696"/>
                <a:gd name="T76" fmla="*/ 323 w 2123"/>
                <a:gd name="T77" fmla="*/ 1435 h 1696"/>
                <a:gd name="T78" fmla="*/ 341 w 2123"/>
                <a:gd name="T79" fmla="*/ 1313 h 1696"/>
                <a:gd name="T80" fmla="*/ 571 w 2123"/>
                <a:gd name="T81" fmla="*/ 882 h 1696"/>
                <a:gd name="T82" fmla="*/ 571 w 2123"/>
                <a:gd name="T83" fmla="*/ 882 h 169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6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>
                <a:gd name="T0" fmla="*/ 3338 w 3668"/>
                <a:gd name="T1" fmla="*/ 288 h 943"/>
                <a:gd name="T2" fmla="*/ 3194 w 3668"/>
                <a:gd name="T3" fmla="*/ 258 h 943"/>
                <a:gd name="T4" fmla="*/ 2816 w 3668"/>
                <a:gd name="T5" fmla="*/ 234 h 943"/>
                <a:gd name="T6" fmla="*/ 2330 w 3668"/>
                <a:gd name="T7" fmla="*/ 306 h 943"/>
                <a:gd name="T8" fmla="*/ 2372 w 3668"/>
                <a:gd name="T9" fmla="*/ 258 h 943"/>
                <a:gd name="T10" fmla="*/ 2624 w 3668"/>
                <a:gd name="T11" fmla="*/ 132 h 943"/>
                <a:gd name="T12" fmla="*/ 2707 w 3668"/>
                <a:gd name="T13" fmla="*/ 24 h 943"/>
                <a:gd name="T14" fmla="*/ 2642 w 3668"/>
                <a:gd name="T15" fmla="*/ 12 h 943"/>
                <a:gd name="T16" fmla="*/ 2515 w 3668"/>
                <a:gd name="T17" fmla="*/ 54 h 943"/>
                <a:gd name="T18" fmla="*/ 2324 w 3668"/>
                <a:gd name="T19" fmla="*/ 66 h 943"/>
                <a:gd name="T20" fmla="*/ 2101 w 3668"/>
                <a:gd name="T21" fmla="*/ 90 h 943"/>
                <a:gd name="T22" fmla="*/ 1855 w 3668"/>
                <a:gd name="T23" fmla="*/ 228 h 943"/>
                <a:gd name="T24" fmla="*/ 1591 w 3668"/>
                <a:gd name="T25" fmla="*/ 337 h 943"/>
                <a:gd name="T26" fmla="*/ 1459 w 3668"/>
                <a:gd name="T27" fmla="*/ 379 h 943"/>
                <a:gd name="T28" fmla="*/ 1417 w 3668"/>
                <a:gd name="T29" fmla="*/ 361 h 943"/>
                <a:gd name="T30" fmla="*/ 1363 w 3668"/>
                <a:gd name="T31" fmla="*/ 331 h 943"/>
                <a:gd name="T32" fmla="*/ 1344 w 3668"/>
                <a:gd name="T33" fmla="*/ 312 h 943"/>
                <a:gd name="T34" fmla="*/ 1290 w 3668"/>
                <a:gd name="T35" fmla="*/ 288 h 943"/>
                <a:gd name="T36" fmla="*/ 1230 w 3668"/>
                <a:gd name="T37" fmla="*/ 252 h 943"/>
                <a:gd name="T38" fmla="*/ 1119 w 3668"/>
                <a:gd name="T39" fmla="*/ 227 h 943"/>
                <a:gd name="T40" fmla="*/ 1320 w 3668"/>
                <a:gd name="T41" fmla="*/ 438 h 943"/>
                <a:gd name="T42" fmla="*/ 960 w 3668"/>
                <a:gd name="T43" fmla="*/ 558 h 943"/>
                <a:gd name="T44" fmla="*/ 474 w 3668"/>
                <a:gd name="T45" fmla="*/ 630 h 943"/>
                <a:gd name="T46" fmla="*/ 132 w 3668"/>
                <a:gd name="T47" fmla="*/ 781 h 943"/>
                <a:gd name="T48" fmla="*/ 234 w 3668"/>
                <a:gd name="T49" fmla="*/ 847 h 943"/>
                <a:gd name="T50" fmla="*/ 925 w 3668"/>
                <a:gd name="T51" fmla="*/ 739 h 943"/>
                <a:gd name="T52" fmla="*/ 637 w 3668"/>
                <a:gd name="T53" fmla="*/ 925 h 943"/>
                <a:gd name="T54" fmla="*/ 1405 w 3668"/>
                <a:gd name="T55" fmla="*/ 943 h 943"/>
                <a:gd name="T56" fmla="*/ 1447 w 3668"/>
                <a:gd name="T57" fmla="*/ 943 h 943"/>
                <a:gd name="T58" fmla="*/ 2888 w 3668"/>
                <a:gd name="T59" fmla="*/ 859 h 943"/>
                <a:gd name="T60" fmla="*/ 2582 w 3668"/>
                <a:gd name="T61" fmla="*/ 708 h 943"/>
                <a:gd name="T62" fmla="*/ 2299 w 3668"/>
                <a:gd name="T63" fmla="*/ 606 h 943"/>
                <a:gd name="T64" fmla="*/ 2606 w 3668"/>
                <a:gd name="T65" fmla="*/ 588 h 943"/>
                <a:gd name="T66" fmla="*/ 3001 w 3668"/>
                <a:gd name="T67" fmla="*/ 582 h 943"/>
                <a:gd name="T68" fmla="*/ 3452 w 3668"/>
                <a:gd name="T69" fmla="*/ 438 h 943"/>
                <a:gd name="T70" fmla="*/ 3668 w 3668"/>
                <a:gd name="T71" fmla="*/ 312 h 943"/>
                <a:gd name="T72" fmla="*/ 3482 w 3668"/>
                <a:gd name="T73" fmla="*/ 300 h 94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7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>
                <a:gd name="T0" fmla="*/ 326 w 969"/>
                <a:gd name="T1" fmla="*/ 1195 h 1192"/>
                <a:gd name="T2" fmla="*/ 496 w 969"/>
                <a:gd name="T3" fmla="*/ 1201 h 1192"/>
                <a:gd name="T4" fmla="*/ 586 w 969"/>
                <a:gd name="T5" fmla="*/ 1159 h 1192"/>
                <a:gd name="T6" fmla="*/ 822 w 969"/>
                <a:gd name="T7" fmla="*/ 1094 h 1192"/>
                <a:gd name="T8" fmla="*/ 945 w 969"/>
                <a:gd name="T9" fmla="*/ 1064 h 1192"/>
                <a:gd name="T10" fmla="*/ 768 w 969"/>
                <a:gd name="T11" fmla="*/ 995 h 1192"/>
                <a:gd name="T12" fmla="*/ 562 w 969"/>
                <a:gd name="T13" fmla="*/ 959 h 1192"/>
                <a:gd name="T14" fmla="*/ 200 w 969"/>
                <a:gd name="T15" fmla="*/ 977 h 1192"/>
                <a:gd name="T16" fmla="*/ 302 w 969"/>
                <a:gd name="T17" fmla="*/ 899 h 1192"/>
                <a:gd name="T18" fmla="*/ 502 w 969"/>
                <a:gd name="T19" fmla="*/ 809 h 1192"/>
                <a:gd name="T20" fmla="*/ 703 w 969"/>
                <a:gd name="T21" fmla="*/ 677 h 1192"/>
                <a:gd name="T22" fmla="*/ 709 w 969"/>
                <a:gd name="T23" fmla="*/ 677 h 1192"/>
                <a:gd name="T24" fmla="*/ 721 w 969"/>
                <a:gd name="T25" fmla="*/ 671 h 1192"/>
                <a:gd name="T26" fmla="*/ 762 w 969"/>
                <a:gd name="T27" fmla="*/ 653 h 1192"/>
                <a:gd name="T28" fmla="*/ 786 w 969"/>
                <a:gd name="T29" fmla="*/ 647 h 1192"/>
                <a:gd name="T30" fmla="*/ 798 w 969"/>
                <a:gd name="T31" fmla="*/ 635 h 1192"/>
                <a:gd name="T32" fmla="*/ 804 w 969"/>
                <a:gd name="T33" fmla="*/ 623 h 1192"/>
                <a:gd name="T34" fmla="*/ 798 w 969"/>
                <a:gd name="T35" fmla="*/ 617 h 1192"/>
                <a:gd name="T36" fmla="*/ 792 w 969"/>
                <a:gd name="T37" fmla="*/ 605 h 1192"/>
                <a:gd name="T38" fmla="*/ 792 w 969"/>
                <a:gd name="T39" fmla="*/ 578 h 1192"/>
                <a:gd name="T40" fmla="*/ 804 w 969"/>
                <a:gd name="T41" fmla="*/ 548 h 1192"/>
                <a:gd name="T42" fmla="*/ 816 w 969"/>
                <a:gd name="T43" fmla="*/ 518 h 1192"/>
                <a:gd name="T44" fmla="*/ 834 w 969"/>
                <a:gd name="T45" fmla="*/ 488 h 1192"/>
                <a:gd name="T46" fmla="*/ 846 w 969"/>
                <a:gd name="T47" fmla="*/ 458 h 1192"/>
                <a:gd name="T48" fmla="*/ 853 w 969"/>
                <a:gd name="T49" fmla="*/ 440 h 1192"/>
                <a:gd name="T50" fmla="*/ 861 w 969"/>
                <a:gd name="T51" fmla="*/ 434 h 1192"/>
                <a:gd name="T52" fmla="*/ 861 w 969"/>
                <a:gd name="T53" fmla="*/ 350 h 1192"/>
                <a:gd name="T54" fmla="*/ 861 w 969"/>
                <a:gd name="T55" fmla="*/ 344 h 1192"/>
                <a:gd name="T56" fmla="*/ 867 w 969"/>
                <a:gd name="T57" fmla="*/ 338 h 1192"/>
                <a:gd name="T58" fmla="*/ 885 w 969"/>
                <a:gd name="T59" fmla="*/ 308 h 1192"/>
                <a:gd name="T60" fmla="*/ 897 w 969"/>
                <a:gd name="T61" fmla="*/ 272 h 1192"/>
                <a:gd name="T62" fmla="*/ 909 w 969"/>
                <a:gd name="T63" fmla="*/ 242 h 1192"/>
                <a:gd name="T64" fmla="*/ 915 w 969"/>
                <a:gd name="T65" fmla="*/ 230 h 1192"/>
                <a:gd name="T66" fmla="*/ 921 w 969"/>
                <a:gd name="T67" fmla="*/ 218 h 1192"/>
                <a:gd name="T68" fmla="*/ 939 w 969"/>
                <a:gd name="T69" fmla="*/ 173 h 1192"/>
                <a:gd name="T70" fmla="*/ 957 w 969"/>
                <a:gd name="T71" fmla="*/ 137 h 1192"/>
                <a:gd name="T72" fmla="*/ 963 w 969"/>
                <a:gd name="T73" fmla="*/ 125 h 1192"/>
                <a:gd name="T74" fmla="*/ 963 w 969"/>
                <a:gd name="T75" fmla="*/ 119 h 1192"/>
                <a:gd name="T76" fmla="*/ 981 w 969"/>
                <a:gd name="T77" fmla="*/ 0 h 1192"/>
                <a:gd name="T78" fmla="*/ 957 w 969"/>
                <a:gd name="T79" fmla="*/ 47 h 1192"/>
                <a:gd name="T80" fmla="*/ 792 w 969"/>
                <a:gd name="T81" fmla="*/ 113 h 1192"/>
                <a:gd name="T82" fmla="*/ 715 w 969"/>
                <a:gd name="T83" fmla="*/ 161 h 1192"/>
                <a:gd name="T84" fmla="*/ 466 w 969"/>
                <a:gd name="T85" fmla="*/ 236 h 1192"/>
                <a:gd name="T86" fmla="*/ 284 w 969"/>
                <a:gd name="T87" fmla="*/ 290 h 1192"/>
                <a:gd name="T88" fmla="*/ 176 w 969"/>
                <a:gd name="T89" fmla="*/ 296 h 1192"/>
                <a:gd name="T90" fmla="*/ 12 w 969"/>
                <a:gd name="T91" fmla="*/ 488 h 1192"/>
                <a:gd name="T92" fmla="*/ 0 w 969"/>
                <a:gd name="T93" fmla="*/ 512 h 1192"/>
                <a:gd name="T94" fmla="*/ 0 w 969"/>
                <a:gd name="T95" fmla="*/ 1195 h 1192"/>
                <a:gd name="T96" fmla="*/ 96 w 969"/>
                <a:gd name="T97" fmla="*/ 1189 h 1192"/>
                <a:gd name="T98" fmla="*/ 326 w 969"/>
                <a:gd name="T99" fmla="*/ 1195 h 1192"/>
                <a:gd name="T100" fmla="*/ 326 w 969"/>
                <a:gd name="T101" fmla="*/ 1195 h 11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8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>
                <a:gd name="T0" fmla="*/ 859 w 2570"/>
                <a:gd name="T1" fmla="*/ 612 h 2266"/>
                <a:gd name="T2" fmla="*/ 1087 w 2570"/>
                <a:gd name="T3" fmla="*/ 853 h 2266"/>
                <a:gd name="T4" fmla="*/ 961 w 2570"/>
                <a:gd name="T5" fmla="*/ 913 h 2266"/>
                <a:gd name="T6" fmla="*/ 786 w 2570"/>
                <a:gd name="T7" fmla="*/ 883 h 2266"/>
                <a:gd name="T8" fmla="*/ 450 w 2570"/>
                <a:gd name="T9" fmla="*/ 931 h 2266"/>
                <a:gd name="T10" fmla="*/ 150 w 2570"/>
                <a:gd name="T11" fmla="*/ 1075 h 2266"/>
                <a:gd name="T12" fmla="*/ 78 w 2570"/>
                <a:gd name="T13" fmla="*/ 1165 h 2266"/>
                <a:gd name="T14" fmla="*/ 361 w 2570"/>
                <a:gd name="T15" fmla="*/ 1256 h 2266"/>
                <a:gd name="T16" fmla="*/ 444 w 2570"/>
                <a:gd name="T17" fmla="*/ 1316 h 2266"/>
                <a:gd name="T18" fmla="*/ 697 w 2570"/>
                <a:gd name="T19" fmla="*/ 1400 h 2266"/>
                <a:gd name="T20" fmla="*/ 1026 w 2570"/>
                <a:gd name="T21" fmla="*/ 1346 h 2266"/>
                <a:gd name="T22" fmla="*/ 991 w 2570"/>
                <a:gd name="T23" fmla="*/ 1412 h 2266"/>
                <a:gd name="T24" fmla="*/ 804 w 2570"/>
                <a:gd name="T25" fmla="*/ 1574 h 2266"/>
                <a:gd name="T26" fmla="*/ 726 w 2570"/>
                <a:gd name="T27" fmla="*/ 1718 h 2266"/>
                <a:gd name="T28" fmla="*/ 768 w 2570"/>
                <a:gd name="T29" fmla="*/ 1742 h 2266"/>
                <a:gd name="T30" fmla="*/ 865 w 2570"/>
                <a:gd name="T31" fmla="*/ 1693 h 2266"/>
                <a:gd name="T32" fmla="*/ 991 w 2570"/>
                <a:gd name="T33" fmla="*/ 1699 h 2266"/>
                <a:gd name="T34" fmla="*/ 1135 w 2570"/>
                <a:gd name="T35" fmla="*/ 1627 h 2266"/>
                <a:gd name="T36" fmla="*/ 1183 w 2570"/>
                <a:gd name="T37" fmla="*/ 1669 h 2266"/>
                <a:gd name="T38" fmla="*/ 1399 w 2570"/>
                <a:gd name="T39" fmla="*/ 1436 h 2266"/>
                <a:gd name="T40" fmla="*/ 1615 w 2570"/>
                <a:gd name="T41" fmla="*/ 1334 h 2266"/>
                <a:gd name="T42" fmla="*/ 1645 w 2570"/>
                <a:gd name="T43" fmla="*/ 1370 h 2266"/>
                <a:gd name="T44" fmla="*/ 1681 w 2570"/>
                <a:gd name="T45" fmla="*/ 1430 h 2266"/>
                <a:gd name="T46" fmla="*/ 1699 w 2570"/>
                <a:gd name="T47" fmla="*/ 1466 h 2266"/>
                <a:gd name="T48" fmla="*/ 1747 w 2570"/>
                <a:gd name="T49" fmla="*/ 1550 h 2266"/>
                <a:gd name="T50" fmla="*/ 1772 w 2570"/>
                <a:gd name="T51" fmla="*/ 1586 h 2266"/>
                <a:gd name="T52" fmla="*/ 2124 w 2570"/>
                <a:gd name="T53" fmla="*/ 2248 h 2266"/>
                <a:gd name="T54" fmla="*/ 1693 w 2570"/>
                <a:gd name="T55" fmla="*/ 1322 h 2266"/>
                <a:gd name="T56" fmla="*/ 1861 w 2570"/>
                <a:gd name="T57" fmla="*/ 1165 h 2266"/>
                <a:gd name="T58" fmla="*/ 2173 w 2570"/>
                <a:gd name="T59" fmla="*/ 1099 h 2266"/>
                <a:gd name="T60" fmla="*/ 2390 w 2570"/>
                <a:gd name="T61" fmla="*/ 1009 h 2266"/>
                <a:gd name="T62" fmla="*/ 2570 w 2570"/>
                <a:gd name="T63" fmla="*/ 805 h 2266"/>
                <a:gd name="T64" fmla="*/ 2342 w 2570"/>
                <a:gd name="T65" fmla="*/ 781 h 2266"/>
                <a:gd name="T66" fmla="*/ 2114 w 2570"/>
                <a:gd name="T67" fmla="*/ 763 h 2266"/>
                <a:gd name="T68" fmla="*/ 2408 w 2570"/>
                <a:gd name="T69" fmla="*/ 433 h 2266"/>
                <a:gd name="T70" fmla="*/ 2426 w 2570"/>
                <a:gd name="T71" fmla="*/ 421 h 2266"/>
                <a:gd name="T72" fmla="*/ 2474 w 2570"/>
                <a:gd name="T73" fmla="*/ 379 h 2266"/>
                <a:gd name="T74" fmla="*/ 2492 w 2570"/>
                <a:gd name="T75" fmla="*/ 355 h 2266"/>
                <a:gd name="T76" fmla="*/ 2474 w 2570"/>
                <a:gd name="T77" fmla="*/ 337 h 2266"/>
                <a:gd name="T78" fmla="*/ 2474 w 2570"/>
                <a:gd name="T79" fmla="*/ 271 h 2266"/>
                <a:gd name="T80" fmla="*/ 2492 w 2570"/>
                <a:gd name="T81" fmla="*/ 192 h 2266"/>
                <a:gd name="T82" fmla="*/ 2504 w 2570"/>
                <a:gd name="T83" fmla="*/ 132 h 2266"/>
                <a:gd name="T84" fmla="*/ 2492 w 2570"/>
                <a:gd name="T85" fmla="*/ 36 h 2266"/>
                <a:gd name="T86" fmla="*/ 2492 w 2570"/>
                <a:gd name="T87" fmla="*/ 24 h 2266"/>
                <a:gd name="T88" fmla="*/ 2102 w 2570"/>
                <a:gd name="T89" fmla="*/ 0 h 2266"/>
                <a:gd name="T90" fmla="*/ 1909 w 2570"/>
                <a:gd name="T91" fmla="*/ 90 h 2266"/>
                <a:gd name="T92" fmla="*/ 1747 w 2570"/>
                <a:gd name="T93" fmla="*/ 535 h 2266"/>
                <a:gd name="T94" fmla="*/ 1711 w 2570"/>
                <a:gd name="T95" fmla="*/ 469 h 2266"/>
                <a:gd name="T96" fmla="*/ 1633 w 2570"/>
                <a:gd name="T97" fmla="*/ 144 h 2266"/>
                <a:gd name="T98" fmla="*/ 1579 w 2570"/>
                <a:gd name="T99" fmla="*/ 0 h 2266"/>
                <a:gd name="T100" fmla="*/ 738 w 2570"/>
                <a:gd name="T101" fmla="*/ 186 h 2266"/>
                <a:gd name="T102" fmla="*/ 756 w 2570"/>
                <a:gd name="T103" fmla="*/ 463 h 226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9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>
                <a:gd name="T0" fmla="*/ 1046 w 2176"/>
                <a:gd name="T1" fmla="*/ 773 h 1505"/>
                <a:gd name="T2" fmla="*/ 1205 w 2176"/>
                <a:gd name="T3" fmla="*/ 1241 h 1505"/>
                <a:gd name="T4" fmla="*/ 968 w 2176"/>
                <a:gd name="T5" fmla="*/ 1199 h 1505"/>
                <a:gd name="T6" fmla="*/ 732 w 2176"/>
                <a:gd name="T7" fmla="*/ 1133 h 1505"/>
                <a:gd name="T8" fmla="*/ 448 w 2176"/>
                <a:gd name="T9" fmla="*/ 1115 h 1505"/>
                <a:gd name="T10" fmla="*/ 0 w 2176"/>
                <a:gd name="T11" fmla="*/ 1085 h 1505"/>
                <a:gd name="T12" fmla="*/ 30 w 2176"/>
                <a:gd name="T13" fmla="*/ 1121 h 1505"/>
                <a:gd name="T14" fmla="*/ 502 w 2176"/>
                <a:gd name="T15" fmla="*/ 1139 h 1505"/>
                <a:gd name="T16" fmla="*/ 786 w 2176"/>
                <a:gd name="T17" fmla="*/ 1193 h 1505"/>
                <a:gd name="T18" fmla="*/ 1145 w 2176"/>
                <a:gd name="T19" fmla="*/ 1310 h 1505"/>
                <a:gd name="T20" fmla="*/ 1082 w 2176"/>
                <a:gd name="T21" fmla="*/ 1328 h 1505"/>
                <a:gd name="T22" fmla="*/ 720 w 2176"/>
                <a:gd name="T23" fmla="*/ 1514 h 1505"/>
                <a:gd name="T24" fmla="*/ 774 w 2176"/>
                <a:gd name="T25" fmla="*/ 1490 h 1505"/>
                <a:gd name="T26" fmla="*/ 873 w 2176"/>
                <a:gd name="T27" fmla="*/ 1448 h 1505"/>
                <a:gd name="T28" fmla="*/ 1034 w 2176"/>
                <a:gd name="T29" fmla="*/ 1364 h 1505"/>
                <a:gd name="T30" fmla="*/ 1229 w 2176"/>
                <a:gd name="T31" fmla="*/ 1304 h 1505"/>
                <a:gd name="T32" fmla="*/ 1282 w 2176"/>
                <a:gd name="T33" fmla="*/ 1229 h 1505"/>
                <a:gd name="T34" fmla="*/ 1653 w 2176"/>
                <a:gd name="T35" fmla="*/ 1049 h 1505"/>
                <a:gd name="T36" fmla="*/ 1955 w 2176"/>
                <a:gd name="T37" fmla="*/ 959 h 1505"/>
                <a:gd name="T38" fmla="*/ 2203 w 2176"/>
                <a:gd name="T39" fmla="*/ 827 h 1505"/>
                <a:gd name="T40" fmla="*/ 1985 w 2176"/>
                <a:gd name="T41" fmla="*/ 917 h 1505"/>
                <a:gd name="T42" fmla="*/ 1677 w 2176"/>
                <a:gd name="T43" fmla="*/ 995 h 1505"/>
                <a:gd name="T44" fmla="*/ 1357 w 2176"/>
                <a:gd name="T45" fmla="*/ 1157 h 1505"/>
                <a:gd name="T46" fmla="*/ 1519 w 2176"/>
                <a:gd name="T47" fmla="*/ 911 h 1505"/>
                <a:gd name="T48" fmla="*/ 1641 w 2176"/>
                <a:gd name="T49" fmla="*/ 548 h 1505"/>
                <a:gd name="T50" fmla="*/ 1761 w 2176"/>
                <a:gd name="T51" fmla="*/ 375 h 1505"/>
                <a:gd name="T52" fmla="*/ 2003 w 2176"/>
                <a:gd name="T53" fmla="*/ 60 h 1505"/>
                <a:gd name="T54" fmla="*/ 2027 w 2176"/>
                <a:gd name="T55" fmla="*/ 0 h 1505"/>
                <a:gd name="T56" fmla="*/ 1997 w 2176"/>
                <a:gd name="T57" fmla="*/ 0 h 1505"/>
                <a:gd name="T58" fmla="*/ 1617 w 2176"/>
                <a:gd name="T59" fmla="*/ 483 h 1505"/>
                <a:gd name="T60" fmla="*/ 1495 w 2176"/>
                <a:gd name="T61" fmla="*/ 893 h 1505"/>
                <a:gd name="T62" fmla="*/ 1270 w 2176"/>
                <a:gd name="T63" fmla="*/ 1181 h 1505"/>
                <a:gd name="T64" fmla="*/ 1145 w 2176"/>
                <a:gd name="T65" fmla="*/ 911 h 1505"/>
                <a:gd name="T66" fmla="*/ 1022 w 2176"/>
                <a:gd name="T67" fmla="*/ 543 h 1505"/>
                <a:gd name="T68" fmla="*/ 897 w 2176"/>
                <a:gd name="T69" fmla="*/ 222 h 1505"/>
                <a:gd name="T70" fmla="*/ 798 w 2176"/>
                <a:gd name="T71" fmla="*/ 0 h 1505"/>
                <a:gd name="T72" fmla="*/ 762 w 2176"/>
                <a:gd name="T73" fmla="*/ 0 h 1505"/>
                <a:gd name="T74" fmla="*/ 915 w 2176"/>
                <a:gd name="T75" fmla="*/ 357 h 1505"/>
                <a:gd name="T76" fmla="*/ 1046 w 2176"/>
                <a:gd name="T77" fmla="*/ 773 h 1505"/>
                <a:gd name="T78" fmla="*/ 1046 w 2176"/>
                <a:gd name="T79" fmla="*/ 773 h 150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0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>
                <a:gd name="T0" fmla="*/ 164 w 813"/>
                <a:gd name="T1" fmla="*/ 567 h 804"/>
                <a:gd name="T2" fmla="*/ 332 w 813"/>
                <a:gd name="T3" fmla="*/ 441 h 804"/>
                <a:gd name="T4" fmla="*/ 652 w 813"/>
                <a:gd name="T5" fmla="*/ 219 h 804"/>
                <a:gd name="T6" fmla="*/ 822 w 813"/>
                <a:gd name="T7" fmla="*/ 0 h 804"/>
                <a:gd name="T8" fmla="*/ 684 w 813"/>
                <a:gd name="T9" fmla="*/ 150 h 804"/>
                <a:gd name="T10" fmla="*/ 147 w 813"/>
                <a:gd name="T11" fmla="*/ 507 h 804"/>
                <a:gd name="T12" fmla="*/ 0 w 813"/>
                <a:gd name="T13" fmla="*/ 738 h 804"/>
                <a:gd name="T14" fmla="*/ 0 w 813"/>
                <a:gd name="T15" fmla="*/ 810 h 804"/>
                <a:gd name="T16" fmla="*/ 164 w 813"/>
                <a:gd name="T17" fmla="*/ 567 h 804"/>
                <a:gd name="T18" fmla="*/ 164 w 813"/>
                <a:gd name="T19" fmla="*/ 567 h 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1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>
                <a:gd name="T0" fmla="*/ 466 w 759"/>
                <a:gd name="T1" fmla="*/ 66 h 107"/>
                <a:gd name="T2" fmla="*/ 768 w 759"/>
                <a:gd name="T3" fmla="*/ 0 h 107"/>
                <a:gd name="T4" fmla="*/ 502 w 759"/>
                <a:gd name="T5" fmla="*/ 36 h 107"/>
                <a:gd name="T6" fmla="*/ 141 w 759"/>
                <a:gd name="T7" fmla="*/ 48 h 107"/>
                <a:gd name="T8" fmla="*/ 0 w 759"/>
                <a:gd name="T9" fmla="*/ 78 h 107"/>
                <a:gd name="T10" fmla="*/ 0 w 759"/>
                <a:gd name="T11" fmla="*/ 107 h 107"/>
                <a:gd name="T12" fmla="*/ 96 w 759"/>
                <a:gd name="T13" fmla="*/ 89 h 107"/>
                <a:gd name="T14" fmla="*/ 466 w 759"/>
                <a:gd name="T15" fmla="*/ 66 h 107"/>
                <a:gd name="T16" fmla="*/ 466 w 759"/>
                <a:gd name="T17" fmla="*/ 66 h 1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>
                <a:gd name="T0" fmla="*/ 1405 w 3169"/>
                <a:gd name="T1" fmla="*/ 242 h 743"/>
                <a:gd name="T2" fmla="*/ 1755 w 3169"/>
                <a:gd name="T3" fmla="*/ 236 h 743"/>
                <a:gd name="T4" fmla="*/ 2114 w 3169"/>
                <a:gd name="T5" fmla="*/ 254 h 743"/>
                <a:gd name="T6" fmla="*/ 2535 w 3169"/>
                <a:gd name="T7" fmla="*/ 236 h 743"/>
                <a:gd name="T8" fmla="*/ 3208 w 3169"/>
                <a:gd name="T9" fmla="*/ 207 h 743"/>
                <a:gd name="T10" fmla="*/ 3154 w 3169"/>
                <a:gd name="T11" fmla="*/ 189 h 743"/>
                <a:gd name="T12" fmla="*/ 2452 w 3169"/>
                <a:gd name="T13" fmla="*/ 224 h 743"/>
                <a:gd name="T14" fmla="*/ 2027 w 3169"/>
                <a:gd name="T15" fmla="*/ 224 h 743"/>
                <a:gd name="T16" fmla="*/ 1477 w 3169"/>
                <a:gd name="T17" fmla="*/ 189 h 743"/>
                <a:gd name="T18" fmla="*/ 1561 w 3169"/>
                <a:gd name="T19" fmla="*/ 168 h 743"/>
                <a:gd name="T20" fmla="*/ 2063 w 3169"/>
                <a:gd name="T21" fmla="*/ 0 h 743"/>
                <a:gd name="T22" fmla="*/ 1985 w 3169"/>
                <a:gd name="T23" fmla="*/ 24 h 743"/>
                <a:gd name="T24" fmla="*/ 1860 w 3169"/>
                <a:gd name="T25" fmla="*/ 66 h 743"/>
                <a:gd name="T26" fmla="*/ 1623 w 3169"/>
                <a:gd name="T27" fmla="*/ 138 h 743"/>
                <a:gd name="T28" fmla="*/ 1356 w 3169"/>
                <a:gd name="T29" fmla="*/ 201 h 743"/>
                <a:gd name="T30" fmla="*/ 1283 w 3169"/>
                <a:gd name="T31" fmla="*/ 254 h 743"/>
                <a:gd name="T32" fmla="*/ 774 w 3169"/>
                <a:gd name="T33" fmla="*/ 416 h 743"/>
                <a:gd name="T34" fmla="*/ 338 w 3169"/>
                <a:gd name="T35" fmla="*/ 506 h 743"/>
                <a:gd name="T36" fmla="*/ 0 w 3169"/>
                <a:gd name="T37" fmla="*/ 623 h 743"/>
                <a:gd name="T38" fmla="*/ 302 w 3169"/>
                <a:gd name="T39" fmla="*/ 542 h 743"/>
                <a:gd name="T40" fmla="*/ 744 w 3169"/>
                <a:gd name="T41" fmla="*/ 452 h 743"/>
                <a:gd name="T42" fmla="*/ 1193 w 3169"/>
                <a:gd name="T43" fmla="*/ 314 h 743"/>
                <a:gd name="T44" fmla="*/ 993 w 3169"/>
                <a:gd name="T45" fmla="*/ 494 h 743"/>
                <a:gd name="T46" fmla="*/ 879 w 3169"/>
                <a:gd name="T47" fmla="*/ 749 h 743"/>
                <a:gd name="T48" fmla="*/ 873 w 3169"/>
                <a:gd name="T49" fmla="*/ 749 h 743"/>
                <a:gd name="T50" fmla="*/ 945 w 3169"/>
                <a:gd name="T51" fmla="*/ 749 h 743"/>
                <a:gd name="T52" fmla="*/ 1034 w 3169"/>
                <a:gd name="T53" fmla="*/ 500 h 743"/>
                <a:gd name="T54" fmla="*/ 1312 w 3169"/>
                <a:gd name="T55" fmla="*/ 284 h 743"/>
                <a:gd name="T56" fmla="*/ 1549 w 3169"/>
                <a:gd name="T57" fmla="*/ 452 h 743"/>
                <a:gd name="T58" fmla="*/ 1791 w 3169"/>
                <a:gd name="T59" fmla="*/ 683 h 743"/>
                <a:gd name="T60" fmla="*/ 1878 w 3169"/>
                <a:gd name="T61" fmla="*/ 749 h 743"/>
                <a:gd name="T62" fmla="*/ 1943 w 3169"/>
                <a:gd name="T63" fmla="*/ 749 h 743"/>
                <a:gd name="T64" fmla="*/ 1713 w 3169"/>
                <a:gd name="T65" fmla="*/ 530 h 743"/>
                <a:gd name="T66" fmla="*/ 1405 w 3169"/>
                <a:gd name="T67" fmla="*/ 242 h 743"/>
                <a:gd name="T68" fmla="*/ 1405 w 3169"/>
                <a:gd name="T69" fmla="*/ 242 h 7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114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2654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2655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2656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118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>
                <a:gd name="T0" fmla="*/ 871 w 3188"/>
                <a:gd name="T1" fmla="*/ 1423 h 2024"/>
                <a:gd name="T2" fmla="*/ 907 w 3188"/>
                <a:gd name="T3" fmla="*/ 1393 h 2024"/>
                <a:gd name="T4" fmla="*/ 991 w 3188"/>
                <a:gd name="T5" fmla="*/ 1320 h 2024"/>
                <a:gd name="T6" fmla="*/ 1033 w 3188"/>
                <a:gd name="T7" fmla="*/ 1297 h 2024"/>
                <a:gd name="T8" fmla="*/ 1086 w 3188"/>
                <a:gd name="T9" fmla="*/ 1249 h 2024"/>
                <a:gd name="T10" fmla="*/ 1123 w 3188"/>
                <a:gd name="T11" fmla="*/ 1219 h 2024"/>
                <a:gd name="T12" fmla="*/ 1057 w 3188"/>
                <a:gd name="T13" fmla="*/ 1153 h 2024"/>
                <a:gd name="T14" fmla="*/ 877 w 3188"/>
                <a:gd name="T15" fmla="*/ 1021 h 2024"/>
                <a:gd name="T16" fmla="*/ 655 w 3188"/>
                <a:gd name="T17" fmla="*/ 907 h 2024"/>
                <a:gd name="T18" fmla="*/ 655 w 3188"/>
                <a:gd name="T19" fmla="*/ 846 h 2024"/>
                <a:gd name="T20" fmla="*/ 643 w 3188"/>
                <a:gd name="T21" fmla="*/ 708 h 2024"/>
                <a:gd name="T22" fmla="*/ 552 w 3188"/>
                <a:gd name="T23" fmla="*/ 642 h 2024"/>
                <a:gd name="T24" fmla="*/ 510 w 3188"/>
                <a:gd name="T25" fmla="*/ 570 h 2024"/>
                <a:gd name="T26" fmla="*/ 637 w 3188"/>
                <a:gd name="T27" fmla="*/ 564 h 2024"/>
                <a:gd name="T28" fmla="*/ 763 w 3188"/>
                <a:gd name="T29" fmla="*/ 570 h 2024"/>
                <a:gd name="T30" fmla="*/ 1091 w 3188"/>
                <a:gd name="T31" fmla="*/ 850 h 2024"/>
                <a:gd name="T32" fmla="*/ 1009 w 3188"/>
                <a:gd name="T33" fmla="*/ 566 h 2024"/>
                <a:gd name="T34" fmla="*/ 1054 w 3188"/>
                <a:gd name="T35" fmla="*/ 265 h 2024"/>
                <a:gd name="T36" fmla="*/ 1249 w 3188"/>
                <a:gd name="T37" fmla="*/ 0 h 2024"/>
                <a:gd name="T38" fmla="*/ 1466 w 3188"/>
                <a:gd name="T39" fmla="*/ 292 h 2024"/>
                <a:gd name="T40" fmla="*/ 1475 w 3188"/>
                <a:gd name="T41" fmla="*/ 548 h 2024"/>
                <a:gd name="T42" fmla="*/ 1567 w 3188"/>
                <a:gd name="T43" fmla="*/ 630 h 2024"/>
                <a:gd name="T44" fmla="*/ 1795 w 3188"/>
                <a:gd name="T45" fmla="*/ 365 h 2024"/>
                <a:gd name="T46" fmla="*/ 2245 w 3188"/>
                <a:gd name="T47" fmla="*/ 150 h 2024"/>
                <a:gd name="T48" fmla="*/ 2618 w 3188"/>
                <a:gd name="T49" fmla="*/ 180 h 2024"/>
                <a:gd name="T50" fmla="*/ 3050 w 3188"/>
                <a:gd name="T51" fmla="*/ 150 h 2024"/>
                <a:gd name="T52" fmla="*/ 3140 w 3188"/>
                <a:gd name="T53" fmla="*/ 210 h 2024"/>
                <a:gd name="T54" fmla="*/ 2990 w 3188"/>
                <a:gd name="T55" fmla="*/ 210 h 2024"/>
                <a:gd name="T56" fmla="*/ 2834 w 3188"/>
                <a:gd name="T57" fmla="*/ 377 h 2024"/>
                <a:gd name="T58" fmla="*/ 2702 w 3188"/>
                <a:gd name="T59" fmla="*/ 648 h 2024"/>
                <a:gd name="T60" fmla="*/ 2582 w 3188"/>
                <a:gd name="T61" fmla="*/ 828 h 2024"/>
                <a:gd name="T62" fmla="*/ 2234 w 3188"/>
                <a:gd name="T63" fmla="*/ 1009 h 2024"/>
                <a:gd name="T64" fmla="*/ 1963 w 3188"/>
                <a:gd name="T65" fmla="*/ 1075 h 2024"/>
                <a:gd name="T66" fmla="*/ 2257 w 3188"/>
                <a:gd name="T67" fmla="*/ 1111 h 2024"/>
                <a:gd name="T68" fmla="*/ 2600 w 3188"/>
                <a:gd name="T69" fmla="*/ 1207 h 2024"/>
                <a:gd name="T70" fmla="*/ 2894 w 3188"/>
                <a:gd name="T71" fmla="*/ 1441 h 2024"/>
                <a:gd name="T72" fmla="*/ 3122 w 3188"/>
                <a:gd name="T73" fmla="*/ 1555 h 2024"/>
                <a:gd name="T74" fmla="*/ 3032 w 3188"/>
                <a:gd name="T75" fmla="*/ 1585 h 2024"/>
                <a:gd name="T76" fmla="*/ 3008 w 3188"/>
                <a:gd name="T77" fmla="*/ 1591 h 2024"/>
                <a:gd name="T78" fmla="*/ 2960 w 3188"/>
                <a:gd name="T79" fmla="*/ 1597 h 2024"/>
                <a:gd name="T80" fmla="*/ 2882 w 3188"/>
                <a:gd name="T81" fmla="*/ 1609 h 2024"/>
                <a:gd name="T82" fmla="*/ 2846 w 3188"/>
                <a:gd name="T83" fmla="*/ 1609 h 2024"/>
                <a:gd name="T84" fmla="*/ 2774 w 3188"/>
                <a:gd name="T85" fmla="*/ 1615 h 2024"/>
                <a:gd name="T86" fmla="*/ 2726 w 3188"/>
                <a:gd name="T87" fmla="*/ 1621 h 2024"/>
                <a:gd name="T88" fmla="*/ 2708 w 3188"/>
                <a:gd name="T89" fmla="*/ 1621 h 2024"/>
                <a:gd name="T90" fmla="*/ 2594 w 3188"/>
                <a:gd name="T91" fmla="*/ 1657 h 2024"/>
                <a:gd name="T92" fmla="*/ 2533 w 3188"/>
                <a:gd name="T93" fmla="*/ 1663 h 2024"/>
                <a:gd name="T94" fmla="*/ 2444 w 3188"/>
                <a:gd name="T95" fmla="*/ 1675 h 2024"/>
                <a:gd name="T96" fmla="*/ 2378 w 3188"/>
                <a:gd name="T97" fmla="*/ 1687 h 2024"/>
                <a:gd name="T98" fmla="*/ 2360 w 3188"/>
                <a:gd name="T99" fmla="*/ 1705 h 2024"/>
                <a:gd name="T100" fmla="*/ 2305 w 3188"/>
                <a:gd name="T101" fmla="*/ 1687 h 2024"/>
                <a:gd name="T102" fmla="*/ 2263 w 3188"/>
                <a:gd name="T103" fmla="*/ 1663 h 2024"/>
                <a:gd name="T104" fmla="*/ 2017 w 3188"/>
                <a:gd name="T105" fmla="*/ 1585 h 2024"/>
                <a:gd name="T106" fmla="*/ 1711 w 3188"/>
                <a:gd name="T107" fmla="*/ 1453 h 2024"/>
                <a:gd name="T108" fmla="*/ 1880 w 3188"/>
                <a:gd name="T109" fmla="*/ 1844 h 2024"/>
                <a:gd name="T110" fmla="*/ 1771 w 3188"/>
                <a:gd name="T111" fmla="*/ 1922 h 2024"/>
                <a:gd name="T112" fmla="*/ 1531 w 3188"/>
                <a:gd name="T113" fmla="*/ 1753 h 2024"/>
                <a:gd name="T114" fmla="*/ 1411 w 3188"/>
                <a:gd name="T115" fmla="*/ 1477 h 2024"/>
                <a:gd name="T116" fmla="*/ 1219 w 3188"/>
                <a:gd name="T117" fmla="*/ 1291 h 2024"/>
                <a:gd name="T118" fmla="*/ 127 w 3188"/>
                <a:gd name="T119" fmla="*/ 2006 h 2024"/>
                <a:gd name="T120" fmla="*/ 865 w 3188"/>
                <a:gd name="T121" fmla="*/ 1429 h 202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9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>
                <a:gd name="T0" fmla="*/ 318 w 2144"/>
                <a:gd name="T1" fmla="*/ 1078 h 1787"/>
                <a:gd name="T2" fmla="*/ 217 w 2144"/>
                <a:gd name="T3" fmla="*/ 928 h 1787"/>
                <a:gd name="T4" fmla="*/ 102 w 2144"/>
                <a:gd name="T5" fmla="*/ 808 h 1787"/>
                <a:gd name="T6" fmla="*/ 36 w 2144"/>
                <a:gd name="T7" fmla="*/ 742 h 1787"/>
                <a:gd name="T8" fmla="*/ 0 w 2144"/>
                <a:gd name="T9" fmla="*/ 700 h 1787"/>
                <a:gd name="T10" fmla="*/ 270 w 2144"/>
                <a:gd name="T11" fmla="*/ 958 h 1787"/>
                <a:gd name="T12" fmla="*/ 294 w 2144"/>
                <a:gd name="T13" fmla="*/ 1006 h 1787"/>
                <a:gd name="T14" fmla="*/ 367 w 2144"/>
                <a:gd name="T15" fmla="*/ 670 h 1787"/>
                <a:gd name="T16" fmla="*/ 379 w 2144"/>
                <a:gd name="T17" fmla="*/ 411 h 1787"/>
                <a:gd name="T18" fmla="*/ 347 w 2144"/>
                <a:gd name="T19" fmla="*/ 118 h 1787"/>
                <a:gd name="T20" fmla="*/ 393 w 2144"/>
                <a:gd name="T21" fmla="*/ 0 h 1787"/>
                <a:gd name="T22" fmla="*/ 397 w 2144"/>
                <a:gd name="T23" fmla="*/ 357 h 1787"/>
                <a:gd name="T24" fmla="*/ 421 w 2144"/>
                <a:gd name="T25" fmla="*/ 609 h 1787"/>
                <a:gd name="T26" fmla="*/ 385 w 2144"/>
                <a:gd name="T27" fmla="*/ 826 h 1787"/>
                <a:gd name="T28" fmla="*/ 385 w 2144"/>
                <a:gd name="T29" fmla="*/ 1036 h 1787"/>
                <a:gd name="T30" fmla="*/ 877 w 2144"/>
                <a:gd name="T31" fmla="*/ 784 h 1787"/>
                <a:gd name="T32" fmla="*/ 1309 w 2144"/>
                <a:gd name="T33" fmla="*/ 555 h 1787"/>
                <a:gd name="T34" fmla="*/ 1802 w 2144"/>
                <a:gd name="T35" fmla="*/ 249 h 1787"/>
                <a:gd name="T36" fmla="*/ 2096 w 2144"/>
                <a:gd name="T37" fmla="*/ 69 h 1787"/>
                <a:gd name="T38" fmla="*/ 1814 w 2144"/>
                <a:gd name="T39" fmla="*/ 279 h 1787"/>
                <a:gd name="T40" fmla="*/ 1453 w 2144"/>
                <a:gd name="T41" fmla="*/ 501 h 1787"/>
                <a:gd name="T42" fmla="*/ 1123 w 2144"/>
                <a:gd name="T43" fmla="*/ 700 h 1787"/>
                <a:gd name="T44" fmla="*/ 739 w 2144"/>
                <a:gd name="T45" fmla="*/ 898 h 1787"/>
                <a:gd name="T46" fmla="*/ 463 w 2144"/>
                <a:gd name="T47" fmla="*/ 1084 h 1787"/>
                <a:gd name="T48" fmla="*/ 817 w 2144"/>
                <a:gd name="T49" fmla="*/ 1193 h 1787"/>
                <a:gd name="T50" fmla="*/ 1285 w 2144"/>
                <a:gd name="T51" fmla="*/ 1187 h 1787"/>
                <a:gd name="T52" fmla="*/ 1916 w 2144"/>
                <a:gd name="T53" fmla="*/ 1396 h 1787"/>
                <a:gd name="T54" fmla="*/ 2144 w 2144"/>
                <a:gd name="T55" fmla="*/ 1420 h 1787"/>
                <a:gd name="T56" fmla="*/ 1814 w 2144"/>
                <a:gd name="T57" fmla="*/ 1408 h 1787"/>
                <a:gd name="T58" fmla="*/ 1435 w 2144"/>
                <a:gd name="T59" fmla="*/ 1288 h 1787"/>
                <a:gd name="T60" fmla="*/ 1219 w 2144"/>
                <a:gd name="T61" fmla="*/ 1229 h 1787"/>
                <a:gd name="T62" fmla="*/ 799 w 2144"/>
                <a:gd name="T63" fmla="*/ 1223 h 1787"/>
                <a:gd name="T64" fmla="*/ 505 w 2144"/>
                <a:gd name="T65" fmla="*/ 1145 h 1787"/>
                <a:gd name="T66" fmla="*/ 733 w 2144"/>
                <a:gd name="T67" fmla="*/ 1378 h 1787"/>
                <a:gd name="T68" fmla="*/ 877 w 2144"/>
                <a:gd name="T69" fmla="*/ 1619 h 1787"/>
                <a:gd name="T70" fmla="*/ 1009 w 2144"/>
                <a:gd name="T71" fmla="*/ 1787 h 1787"/>
                <a:gd name="T72" fmla="*/ 817 w 2144"/>
                <a:gd name="T73" fmla="*/ 1607 h 1787"/>
                <a:gd name="T74" fmla="*/ 673 w 2144"/>
                <a:gd name="T75" fmla="*/ 1372 h 1787"/>
                <a:gd name="T76" fmla="*/ 415 w 2144"/>
                <a:gd name="T77" fmla="*/ 1109 h 1787"/>
                <a:gd name="T78" fmla="*/ 318 w 2144"/>
                <a:gd name="T79" fmla="*/ 1078 h 1787"/>
                <a:gd name="T80" fmla="*/ 318 w 2144"/>
                <a:gd name="T81" fmla="*/ 1078 h 178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59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>
                <a:gd name="T0" fmla="*/ 1814 w 2828"/>
                <a:gd name="T1" fmla="*/ 606 h 2366"/>
                <a:gd name="T2" fmla="*/ 1615 w 2828"/>
                <a:gd name="T3" fmla="*/ 252 h 2366"/>
                <a:gd name="T4" fmla="*/ 1345 w 2828"/>
                <a:gd name="T5" fmla="*/ 132 h 2366"/>
                <a:gd name="T6" fmla="*/ 1381 w 2828"/>
                <a:gd name="T7" fmla="*/ 492 h 2366"/>
                <a:gd name="T8" fmla="*/ 955 w 2828"/>
                <a:gd name="T9" fmla="*/ 221 h 2366"/>
                <a:gd name="T10" fmla="*/ 877 w 2828"/>
                <a:gd name="T11" fmla="*/ 161 h 2366"/>
                <a:gd name="T12" fmla="*/ 841 w 2828"/>
                <a:gd name="T13" fmla="*/ 167 h 2366"/>
                <a:gd name="T14" fmla="*/ 720 w 2828"/>
                <a:gd name="T15" fmla="*/ 161 h 2366"/>
                <a:gd name="T16" fmla="*/ 613 w 2828"/>
                <a:gd name="T17" fmla="*/ 144 h 2366"/>
                <a:gd name="T18" fmla="*/ 492 w 2828"/>
                <a:gd name="T19" fmla="*/ 161 h 2366"/>
                <a:gd name="T20" fmla="*/ 432 w 2828"/>
                <a:gd name="T21" fmla="*/ 150 h 2366"/>
                <a:gd name="T22" fmla="*/ 342 w 2828"/>
                <a:gd name="T23" fmla="*/ 138 h 2366"/>
                <a:gd name="T24" fmla="*/ 246 w 2828"/>
                <a:gd name="T25" fmla="*/ 126 h 2366"/>
                <a:gd name="T26" fmla="*/ 174 w 2828"/>
                <a:gd name="T27" fmla="*/ 114 h 2366"/>
                <a:gd name="T28" fmla="*/ 216 w 2828"/>
                <a:gd name="T29" fmla="*/ 240 h 2366"/>
                <a:gd name="T30" fmla="*/ 607 w 2828"/>
                <a:gd name="T31" fmla="*/ 588 h 2366"/>
                <a:gd name="T32" fmla="*/ 1177 w 2828"/>
                <a:gd name="T33" fmla="*/ 817 h 2366"/>
                <a:gd name="T34" fmla="*/ 972 w 2828"/>
                <a:gd name="T35" fmla="*/ 871 h 2366"/>
                <a:gd name="T36" fmla="*/ 492 w 2828"/>
                <a:gd name="T37" fmla="*/ 1111 h 2366"/>
                <a:gd name="T38" fmla="*/ 276 w 2828"/>
                <a:gd name="T39" fmla="*/ 1441 h 2366"/>
                <a:gd name="T40" fmla="*/ 42 w 2828"/>
                <a:gd name="T41" fmla="*/ 1441 h 2366"/>
                <a:gd name="T42" fmla="*/ 367 w 2828"/>
                <a:gd name="T43" fmla="*/ 1585 h 2366"/>
                <a:gd name="T44" fmla="*/ 949 w 2828"/>
                <a:gd name="T45" fmla="*/ 1712 h 2366"/>
                <a:gd name="T46" fmla="*/ 1519 w 2828"/>
                <a:gd name="T47" fmla="*/ 1537 h 2366"/>
                <a:gd name="T48" fmla="*/ 1735 w 2828"/>
                <a:gd name="T49" fmla="*/ 1513 h 2366"/>
                <a:gd name="T50" fmla="*/ 1723 w 2828"/>
                <a:gd name="T51" fmla="*/ 1802 h 2366"/>
                <a:gd name="T52" fmla="*/ 2042 w 2828"/>
                <a:gd name="T53" fmla="*/ 2229 h 2366"/>
                <a:gd name="T54" fmla="*/ 2191 w 2828"/>
                <a:gd name="T55" fmla="*/ 2133 h 2366"/>
                <a:gd name="T56" fmla="*/ 2270 w 2828"/>
                <a:gd name="T57" fmla="*/ 1970 h 2366"/>
                <a:gd name="T58" fmla="*/ 2233 w 2828"/>
                <a:gd name="T59" fmla="*/ 1573 h 2366"/>
                <a:gd name="T60" fmla="*/ 2294 w 2828"/>
                <a:gd name="T61" fmla="*/ 1483 h 2366"/>
                <a:gd name="T62" fmla="*/ 2588 w 2828"/>
                <a:gd name="T63" fmla="*/ 1688 h 2366"/>
                <a:gd name="T64" fmla="*/ 2695 w 2828"/>
                <a:gd name="T65" fmla="*/ 1682 h 2366"/>
                <a:gd name="T66" fmla="*/ 2588 w 2828"/>
                <a:gd name="T67" fmla="*/ 1543 h 2366"/>
                <a:gd name="T68" fmla="*/ 2510 w 2828"/>
                <a:gd name="T69" fmla="*/ 1357 h 2366"/>
                <a:gd name="T70" fmla="*/ 2354 w 2828"/>
                <a:gd name="T71" fmla="*/ 1184 h 2366"/>
                <a:gd name="T72" fmla="*/ 2102 w 2828"/>
                <a:gd name="T73" fmla="*/ 931 h 2366"/>
                <a:gd name="T74" fmla="*/ 2137 w 2828"/>
                <a:gd name="T75" fmla="*/ 907 h 2366"/>
                <a:gd name="T76" fmla="*/ 2215 w 2828"/>
                <a:gd name="T77" fmla="*/ 871 h 2366"/>
                <a:gd name="T78" fmla="*/ 2324 w 2828"/>
                <a:gd name="T79" fmla="*/ 817 h 2366"/>
                <a:gd name="T80" fmla="*/ 2372 w 2828"/>
                <a:gd name="T81" fmla="*/ 787 h 2366"/>
                <a:gd name="T82" fmla="*/ 2078 w 2828"/>
                <a:gd name="T83" fmla="*/ 865 h 2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121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>
                <a:gd name="T0" fmla="*/ 1866 w 2153"/>
                <a:gd name="T1" fmla="*/ 857 h 1930"/>
                <a:gd name="T2" fmla="*/ 1961 w 2153"/>
                <a:gd name="T3" fmla="*/ 1025 h 1930"/>
                <a:gd name="T4" fmla="*/ 2078 w 2153"/>
                <a:gd name="T5" fmla="*/ 1174 h 1930"/>
                <a:gd name="T6" fmla="*/ 2144 w 2153"/>
                <a:gd name="T7" fmla="*/ 1255 h 1930"/>
                <a:gd name="T8" fmla="*/ 2180 w 2153"/>
                <a:gd name="T9" fmla="*/ 1303 h 1930"/>
                <a:gd name="T10" fmla="*/ 1913 w 2153"/>
                <a:gd name="T11" fmla="*/ 983 h 1930"/>
                <a:gd name="T12" fmla="*/ 1884 w 2153"/>
                <a:gd name="T13" fmla="*/ 935 h 1930"/>
                <a:gd name="T14" fmla="*/ 1804 w 2153"/>
                <a:gd name="T15" fmla="*/ 1249 h 1930"/>
                <a:gd name="T16" fmla="*/ 1791 w 2153"/>
                <a:gd name="T17" fmla="*/ 1495 h 1930"/>
                <a:gd name="T18" fmla="*/ 1842 w 2153"/>
                <a:gd name="T19" fmla="*/ 1918 h 1930"/>
                <a:gd name="T20" fmla="*/ 1811 w 2153"/>
                <a:gd name="T21" fmla="*/ 1942 h 1930"/>
                <a:gd name="T22" fmla="*/ 1767 w 2153"/>
                <a:gd name="T23" fmla="*/ 1543 h 1930"/>
                <a:gd name="T24" fmla="*/ 1749 w 2153"/>
                <a:gd name="T25" fmla="*/ 1297 h 1930"/>
                <a:gd name="T26" fmla="*/ 1785 w 2153"/>
                <a:gd name="T27" fmla="*/ 1091 h 1930"/>
                <a:gd name="T28" fmla="*/ 1791 w 2153"/>
                <a:gd name="T29" fmla="*/ 881 h 1930"/>
                <a:gd name="T30" fmla="*/ 1283 w 2153"/>
                <a:gd name="T31" fmla="*/ 1013 h 1930"/>
                <a:gd name="T32" fmla="*/ 834 w 2153"/>
                <a:gd name="T33" fmla="*/ 1138 h 1930"/>
                <a:gd name="T34" fmla="*/ 326 w 2153"/>
                <a:gd name="T35" fmla="*/ 1321 h 1930"/>
                <a:gd name="T36" fmla="*/ 18 w 2153"/>
                <a:gd name="T37" fmla="*/ 1429 h 1930"/>
                <a:gd name="T38" fmla="*/ 314 w 2153"/>
                <a:gd name="T39" fmla="*/ 1291 h 1930"/>
                <a:gd name="T40" fmla="*/ 691 w 2153"/>
                <a:gd name="T41" fmla="*/ 1150 h 1930"/>
                <a:gd name="T42" fmla="*/ 1034 w 2153"/>
                <a:gd name="T43" fmla="*/ 1043 h 1930"/>
                <a:gd name="T44" fmla="*/ 1429 w 2153"/>
                <a:gd name="T45" fmla="*/ 935 h 1930"/>
                <a:gd name="T46" fmla="*/ 1713 w 2153"/>
                <a:gd name="T47" fmla="*/ 821 h 1930"/>
                <a:gd name="T48" fmla="*/ 1351 w 2153"/>
                <a:gd name="T49" fmla="*/ 626 h 1930"/>
                <a:gd name="T50" fmla="*/ 873 w 2153"/>
                <a:gd name="T51" fmla="*/ 518 h 1930"/>
                <a:gd name="T52" fmla="*/ 230 w 2153"/>
                <a:gd name="T53" fmla="*/ 161 h 1930"/>
                <a:gd name="T54" fmla="*/ 0 w 2153"/>
                <a:gd name="T55" fmla="*/ 83 h 1930"/>
                <a:gd name="T56" fmla="*/ 332 w 2153"/>
                <a:gd name="T57" fmla="*/ 179 h 1930"/>
                <a:gd name="T58" fmla="*/ 721 w 2153"/>
                <a:gd name="T59" fmla="*/ 386 h 1930"/>
                <a:gd name="T60" fmla="*/ 945 w 2153"/>
                <a:gd name="T61" fmla="*/ 494 h 1930"/>
                <a:gd name="T62" fmla="*/ 1369 w 2153"/>
                <a:gd name="T63" fmla="*/ 596 h 1930"/>
                <a:gd name="T64" fmla="*/ 1671 w 2153"/>
                <a:gd name="T65" fmla="*/ 749 h 1930"/>
                <a:gd name="T66" fmla="*/ 1441 w 2153"/>
                <a:gd name="T67" fmla="*/ 464 h 1930"/>
                <a:gd name="T68" fmla="*/ 1301 w 2153"/>
                <a:gd name="T69" fmla="*/ 191 h 1930"/>
                <a:gd name="T70" fmla="*/ 1169 w 2153"/>
                <a:gd name="T71" fmla="*/ 0 h 1930"/>
                <a:gd name="T72" fmla="*/ 1357 w 2153"/>
                <a:gd name="T73" fmla="*/ 215 h 1930"/>
                <a:gd name="T74" fmla="*/ 1507 w 2153"/>
                <a:gd name="T75" fmla="*/ 488 h 1930"/>
                <a:gd name="T76" fmla="*/ 1767 w 2153"/>
                <a:gd name="T77" fmla="*/ 809 h 1930"/>
                <a:gd name="T78" fmla="*/ 1866 w 2153"/>
                <a:gd name="T79" fmla="*/ 857 h 1930"/>
                <a:gd name="T80" fmla="*/ 1866 w 2153"/>
                <a:gd name="T81" fmla="*/ 857 h 193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661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12662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2663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400" baseline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fld id="{5B0A6E79-83A0-4D75-9B26-817A91295535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112664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400" baseline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65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400" baseline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fld id="{854421B6-5897-42CB-A88A-D08E44DAF4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</p:sldLayoutIdLst>
  <p:transition spd="med">
    <p:pull dir="r"/>
  </p:transition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112643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>
                <a:gd name="T0" fmla="*/ 744 w 2515"/>
                <a:gd name="T1" fmla="*/ 1669 h 1970"/>
                <a:gd name="T2" fmla="*/ 852 w 2515"/>
                <a:gd name="T3" fmla="*/ 1400 h 1970"/>
                <a:gd name="T4" fmla="*/ 876 w 2515"/>
                <a:gd name="T5" fmla="*/ 1171 h 1970"/>
                <a:gd name="T6" fmla="*/ 979 w 2515"/>
                <a:gd name="T7" fmla="*/ 1370 h 1970"/>
                <a:gd name="T8" fmla="*/ 1231 w 2515"/>
                <a:gd name="T9" fmla="*/ 1621 h 1970"/>
                <a:gd name="T10" fmla="*/ 1471 w 2515"/>
                <a:gd name="T11" fmla="*/ 1693 h 1970"/>
                <a:gd name="T12" fmla="*/ 1819 w 2515"/>
                <a:gd name="T13" fmla="*/ 1678 h 1970"/>
                <a:gd name="T14" fmla="*/ 1893 w 2515"/>
                <a:gd name="T15" fmla="*/ 1513 h 1970"/>
                <a:gd name="T16" fmla="*/ 1874 w 2515"/>
                <a:gd name="T17" fmla="*/ 1285 h 1970"/>
                <a:gd name="T18" fmla="*/ 1783 w 2515"/>
                <a:gd name="T19" fmla="*/ 967 h 1970"/>
                <a:gd name="T20" fmla="*/ 1289 w 2515"/>
                <a:gd name="T21" fmla="*/ 873 h 1970"/>
                <a:gd name="T22" fmla="*/ 1549 w 2515"/>
                <a:gd name="T23" fmla="*/ 745 h 1970"/>
                <a:gd name="T24" fmla="*/ 1753 w 2515"/>
                <a:gd name="T25" fmla="*/ 732 h 1970"/>
                <a:gd name="T26" fmla="*/ 2107 w 2515"/>
                <a:gd name="T27" fmla="*/ 618 h 1970"/>
                <a:gd name="T28" fmla="*/ 2377 w 2515"/>
                <a:gd name="T29" fmla="*/ 438 h 1970"/>
                <a:gd name="T30" fmla="*/ 2420 w 2515"/>
                <a:gd name="T31" fmla="*/ 343 h 1970"/>
                <a:gd name="T32" fmla="*/ 2077 w 2515"/>
                <a:gd name="T33" fmla="*/ 331 h 1970"/>
                <a:gd name="T34" fmla="*/ 1951 w 2515"/>
                <a:gd name="T35" fmla="*/ 301 h 1970"/>
                <a:gd name="T36" fmla="*/ 1645 w 2515"/>
                <a:gd name="T37" fmla="*/ 289 h 1970"/>
                <a:gd name="T38" fmla="*/ 1297 w 2515"/>
                <a:gd name="T39" fmla="*/ 408 h 1970"/>
                <a:gd name="T40" fmla="*/ 1308 w 2515"/>
                <a:gd name="T41" fmla="*/ 337 h 1970"/>
                <a:gd name="T42" fmla="*/ 1453 w 2515"/>
                <a:gd name="T43" fmla="*/ 168 h 1970"/>
                <a:gd name="T44" fmla="*/ 1477 w 2515"/>
                <a:gd name="T45" fmla="*/ 36 h 1970"/>
                <a:gd name="T46" fmla="*/ 1417 w 2515"/>
                <a:gd name="T47" fmla="*/ 24 h 1970"/>
                <a:gd name="T48" fmla="*/ 1189 w 2515"/>
                <a:gd name="T49" fmla="*/ 102 h 1970"/>
                <a:gd name="T50" fmla="*/ 1026 w 2515"/>
                <a:gd name="T51" fmla="*/ 144 h 1970"/>
                <a:gd name="T52" fmla="*/ 889 w 2515"/>
                <a:gd name="T53" fmla="*/ 331 h 1970"/>
                <a:gd name="T54" fmla="*/ 726 w 2515"/>
                <a:gd name="T55" fmla="*/ 480 h 1970"/>
                <a:gd name="T56" fmla="*/ 643 w 2515"/>
                <a:gd name="T57" fmla="*/ 540 h 1970"/>
                <a:gd name="T58" fmla="*/ 600 w 2515"/>
                <a:gd name="T59" fmla="*/ 516 h 1970"/>
                <a:gd name="T60" fmla="*/ 552 w 2515"/>
                <a:gd name="T61" fmla="*/ 486 h 1970"/>
                <a:gd name="T62" fmla="*/ 528 w 2515"/>
                <a:gd name="T63" fmla="*/ 462 h 1970"/>
                <a:gd name="T64" fmla="*/ 474 w 2515"/>
                <a:gd name="T65" fmla="*/ 426 h 1970"/>
                <a:gd name="T66" fmla="*/ 415 w 2515"/>
                <a:gd name="T67" fmla="*/ 390 h 1970"/>
                <a:gd name="T68" fmla="*/ 366 w 2515"/>
                <a:gd name="T69" fmla="*/ 366 h 1970"/>
                <a:gd name="T70" fmla="*/ 192 w 2515"/>
                <a:gd name="T71" fmla="*/ 234 h 1970"/>
                <a:gd name="T72" fmla="*/ 570 w 2515"/>
                <a:gd name="T73" fmla="*/ 564 h 1970"/>
                <a:gd name="T74" fmla="*/ 444 w 2515"/>
                <a:gd name="T75" fmla="*/ 732 h 1970"/>
                <a:gd name="T76" fmla="*/ 318 w 2515"/>
                <a:gd name="T77" fmla="*/ 787 h 1970"/>
                <a:gd name="T78" fmla="*/ 127 w 2515"/>
                <a:gd name="T79" fmla="*/ 853 h 1970"/>
                <a:gd name="T80" fmla="*/ 0 w 2515"/>
                <a:gd name="T81" fmla="*/ 1165 h 1970"/>
                <a:gd name="T82" fmla="*/ 372 w 2515"/>
                <a:gd name="T83" fmla="*/ 1015 h 1970"/>
                <a:gd name="T84" fmla="*/ 222 w 2515"/>
                <a:gd name="T85" fmla="*/ 1262 h 1970"/>
                <a:gd name="T86" fmla="*/ 139 w 2515"/>
                <a:gd name="T87" fmla="*/ 1459 h 1970"/>
                <a:gd name="T88" fmla="*/ 102 w 2515"/>
                <a:gd name="T89" fmla="*/ 1495 h 1970"/>
                <a:gd name="T90" fmla="*/ 84 w 2515"/>
                <a:gd name="T91" fmla="*/ 1519 h 1970"/>
                <a:gd name="T92" fmla="*/ 96 w 2515"/>
                <a:gd name="T93" fmla="*/ 1537 h 1970"/>
                <a:gd name="T94" fmla="*/ 127 w 2515"/>
                <a:gd name="T95" fmla="*/ 1567 h 1970"/>
                <a:gd name="T96" fmla="*/ 145 w 2515"/>
                <a:gd name="T97" fmla="*/ 1633 h 1970"/>
                <a:gd name="T98" fmla="*/ 156 w 2515"/>
                <a:gd name="T99" fmla="*/ 1693 h 1970"/>
                <a:gd name="T100" fmla="*/ 162 w 2515"/>
                <a:gd name="T101" fmla="*/ 1723 h 1970"/>
                <a:gd name="T102" fmla="*/ 216 w 2515"/>
                <a:gd name="T103" fmla="*/ 1802 h 1970"/>
                <a:gd name="T104" fmla="*/ 228 w 2515"/>
                <a:gd name="T105" fmla="*/ 1850 h 1970"/>
                <a:gd name="T106" fmla="*/ 240 w 2515"/>
                <a:gd name="T107" fmla="*/ 1904 h 1970"/>
                <a:gd name="T108" fmla="*/ 246 w 2515"/>
                <a:gd name="T109" fmla="*/ 1922 h 1970"/>
                <a:gd name="T110" fmla="*/ 258 w 2515"/>
                <a:gd name="T111" fmla="*/ 1970 h 1970"/>
                <a:gd name="T112" fmla="*/ 462 w 2515"/>
                <a:gd name="T113" fmla="*/ 1922 h 1970"/>
                <a:gd name="T114" fmla="*/ 624 w 2515"/>
                <a:gd name="T115" fmla="*/ 1778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129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>
                <a:gd name="T0" fmla="*/ 571 w 2123"/>
                <a:gd name="T1" fmla="*/ 882 h 1696"/>
                <a:gd name="T2" fmla="*/ 535 w 2123"/>
                <a:gd name="T3" fmla="*/ 578 h 1696"/>
                <a:gd name="T4" fmla="*/ 661 w 2123"/>
                <a:gd name="T5" fmla="*/ 335 h 1696"/>
                <a:gd name="T6" fmla="*/ 912 w 2123"/>
                <a:gd name="T7" fmla="*/ 497 h 1696"/>
                <a:gd name="T8" fmla="*/ 1196 w 2123"/>
                <a:gd name="T9" fmla="*/ 735 h 1696"/>
                <a:gd name="T10" fmla="*/ 1459 w 2123"/>
                <a:gd name="T11" fmla="*/ 938 h 1696"/>
                <a:gd name="T12" fmla="*/ 1773 w 2123"/>
                <a:gd name="T13" fmla="*/ 1150 h 1696"/>
                <a:gd name="T14" fmla="*/ 1853 w 2123"/>
                <a:gd name="T15" fmla="*/ 1195 h 1696"/>
                <a:gd name="T16" fmla="*/ 1808 w 2123"/>
                <a:gd name="T17" fmla="*/ 1146 h 1696"/>
                <a:gd name="T18" fmla="*/ 1390 w 2123"/>
                <a:gd name="T19" fmla="*/ 847 h 1696"/>
                <a:gd name="T20" fmla="*/ 1070 w 2123"/>
                <a:gd name="T21" fmla="*/ 578 h 1696"/>
                <a:gd name="T22" fmla="*/ 711 w 2123"/>
                <a:gd name="T23" fmla="*/ 278 h 1696"/>
                <a:gd name="T24" fmla="*/ 984 w 2123"/>
                <a:gd name="T25" fmla="*/ 263 h 1696"/>
                <a:gd name="T26" fmla="*/ 1265 w 2123"/>
                <a:gd name="T27" fmla="*/ 269 h 1696"/>
                <a:gd name="T28" fmla="*/ 1590 w 2123"/>
                <a:gd name="T29" fmla="*/ 227 h 1696"/>
                <a:gd name="T30" fmla="*/ 2090 w 2123"/>
                <a:gd name="T31" fmla="*/ 166 h 1696"/>
                <a:gd name="T32" fmla="*/ 2042 w 2123"/>
                <a:gd name="T33" fmla="*/ 147 h 1696"/>
                <a:gd name="T34" fmla="*/ 1519 w 2123"/>
                <a:gd name="T35" fmla="*/ 218 h 1696"/>
                <a:gd name="T36" fmla="*/ 1190 w 2123"/>
                <a:gd name="T37" fmla="*/ 233 h 1696"/>
                <a:gd name="T38" fmla="*/ 747 w 2123"/>
                <a:gd name="T39" fmla="*/ 218 h 1696"/>
                <a:gd name="T40" fmla="*/ 807 w 2123"/>
                <a:gd name="T41" fmla="*/ 192 h 1696"/>
                <a:gd name="T42" fmla="*/ 1124 w 2123"/>
                <a:gd name="T43" fmla="*/ 0 h 1696"/>
                <a:gd name="T44" fmla="*/ 1070 w 2123"/>
                <a:gd name="T45" fmla="*/ 25 h 1696"/>
                <a:gd name="T46" fmla="*/ 995 w 2123"/>
                <a:gd name="T47" fmla="*/ 71 h 1696"/>
                <a:gd name="T48" fmla="*/ 843 w 2123"/>
                <a:gd name="T49" fmla="*/ 162 h 1696"/>
                <a:gd name="T50" fmla="*/ 661 w 2123"/>
                <a:gd name="T51" fmla="*/ 238 h 1696"/>
                <a:gd name="T52" fmla="*/ 625 w 2123"/>
                <a:gd name="T53" fmla="*/ 305 h 1696"/>
                <a:gd name="T54" fmla="*/ 299 w 2123"/>
                <a:gd name="T55" fmla="*/ 497 h 1696"/>
                <a:gd name="T56" fmla="*/ 0 w 2123"/>
                <a:gd name="T57" fmla="*/ 614 h 1696"/>
                <a:gd name="T58" fmla="*/ 0 w 2123"/>
                <a:gd name="T59" fmla="*/ 619 h 1696"/>
                <a:gd name="T60" fmla="*/ 0 w 2123"/>
                <a:gd name="T61" fmla="*/ 649 h 1696"/>
                <a:gd name="T62" fmla="*/ 293 w 2123"/>
                <a:gd name="T63" fmla="*/ 537 h 1696"/>
                <a:gd name="T64" fmla="*/ 583 w 2123"/>
                <a:gd name="T65" fmla="*/ 365 h 1696"/>
                <a:gd name="T66" fmla="*/ 499 w 2123"/>
                <a:gd name="T67" fmla="*/ 568 h 1696"/>
                <a:gd name="T68" fmla="*/ 517 w 2123"/>
                <a:gd name="T69" fmla="*/ 842 h 1696"/>
                <a:gd name="T70" fmla="*/ 454 w 2123"/>
                <a:gd name="T71" fmla="*/ 988 h 1696"/>
                <a:gd name="T72" fmla="*/ 323 w 2123"/>
                <a:gd name="T73" fmla="*/ 1252 h 1696"/>
                <a:gd name="T74" fmla="*/ 317 w 2123"/>
                <a:gd name="T75" fmla="*/ 1435 h 1696"/>
                <a:gd name="T76" fmla="*/ 323 w 2123"/>
                <a:gd name="T77" fmla="*/ 1435 h 1696"/>
                <a:gd name="T78" fmla="*/ 341 w 2123"/>
                <a:gd name="T79" fmla="*/ 1313 h 1696"/>
                <a:gd name="T80" fmla="*/ 571 w 2123"/>
                <a:gd name="T81" fmla="*/ 882 h 1696"/>
                <a:gd name="T82" fmla="*/ 571 w 2123"/>
                <a:gd name="T83" fmla="*/ 882 h 169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>
                <a:gd name="T0" fmla="*/ 3338 w 3668"/>
                <a:gd name="T1" fmla="*/ 288 h 943"/>
                <a:gd name="T2" fmla="*/ 3194 w 3668"/>
                <a:gd name="T3" fmla="*/ 258 h 943"/>
                <a:gd name="T4" fmla="*/ 2816 w 3668"/>
                <a:gd name="T5" fmla="*/ 234 h 943"/>
                <a:gd name="T6" fmla="*/ 2330 w 3668"/>
                <a:gd name="T7" fmla="*/ 306 h 943"/>
                <a:gd name="T8" fmla="*/ 2372 w 3668"/>
                <a:gd name="T9" fmla="*/ 258 h 943"/>
                <a:gd name="T10" fmla="*/ 2624 w 3668"/>
                <a:gd name="T11" fmla="*/ 132 h 943"/>
                <a:gd name="T12" fmla="*/ 2707 w 3668"/>
                <a:gd name="T13" fmla="*/ 24 h 943"/>
                <a:gd name="T14" fmla="*/ 2642 w 3668"/>
                <a:gd name="T15" fmla="*/ 12 h 943"/>
                <a:gd name="T16" fmla="*/ 2515 w 3668"/>
                <a:gd name="T17" fmla="*/ 54 h 943"/>
                <a:gd name="T18" fmla="*/ 2324 w 3668"/>
                <a:gd name="T19" fmla="*/ 66 h 943"/>
                <a:gd name="T20" fmla="*/ 2101 w 3668"/>
                <a:gd name="T21" fmla="*/ 90 h 943"/>
                <a:gd name="T22" fmla="*/ 1855 w 3668"/>
                <a:gd name="T23" fmla="*/ 228 h 943"/>
                <a:gd name="T24" fmla="*/ 1591 w 3668"/>
                <a:gd name="T25" fmla="*/ 337 h 943"/>
                <a:gd name="T26" fmla="*/ 1459 w 3668"/>
                <a:gd name="T27" fmla="*/ 379 h 943"/>
                <a:gd name="T28" fmla="*/ 1417 w 3668"/>
                <a:gd name="T29" fmla="*/ 361 h 943"/>
                <a:gd name="T30" fmla="*/ 1363 w 3668"/>
                <a:gd name="T31" fmla="*/ 331 h 943"/>
                <a:gd name="T32" fmla="*/ 1344 w 3668"/>
                <a:gd name="T33" fmla="*/ 312 h 943"/>
                <a:gd name="T34" fmla="*/ 1290 w 3668"/>
                <a:gd name="T35" fmla="*/ 288 h 943"/>
                <a:gd name="T36" fmla="*/ 1230 w 3668"/>
                <a:gd name="T37" fmla="*/ 252 h 943"/>
                <a:gd name="T38" fmla="*/ 1119 w 3668"/>
                <a:gd name="T39" fmla="*/ 227 h 943"/>
                <a:gd name="T40" fmla="*/ 1320 w 3668"/>
                <a:gd name="T41" fmla="*/ 438 h 943"/>
                <a:gd name="T42" fmla="*/ 960 w 3668"/>
                <a:gd name="T43" fmla="*/ 558 h 943"/>
                <a:gd name="T44" fmla="*/ 474 w 3668"/>
                <a:gd name="T45" fmla="*/ 630 h 943"/>
                <a:gd name="T46" fmla="*/ 132 w 3668"/>
                <a:gd name="T47" fmla="*/ 781 h 943"/>
                <a:gd name="T48" fmla="*/ 234 w 3668"/>
                <a:gd name="T49" fmla="*/ 847 h 943"/>
                <a:gd name="T50" fmla="*/ 925 w 3668"/>
                <a:gd name="T51" fmla="*/ 739 h 943"/>
                <a:gd name="T52" fmla="*/ 637 w 3668"/>
                <a:gd name="T53" fmla="*/ 925 h 943"/>
                <a:gd name="T54" fmla="*/ 1405 w 3668"/>
                <a:gd name="T55" fmla="*/ 943 h 943"/>
                <a:gd name="T56" fmla="*/ 1447 w 3668"/>
                <a:gd name="T57" fmla="*/ 943 h 943"/>
                <a:gd name="T58" fmla="*/ 2888 w 3668"/>
                <a:gd name="T59" fmla="*/ 859 h 943"/>
                <a:gd name="T60" fmla="*/ 2582 w 3668"/>
                <a:gd name="T61" fmla="*/ 708 h 943"/>
                <a:gd name="T62" fmla="*/ 2299 w 3668"/>
                <a:gd name="T63" fmla="*/ 606 h 943"/>
                <a:gd name="T64" fmla="*/ 2606 w 3668"/>
                <a:gd name="T65" fmla="*/ 588 h 943"/>
                <a:gd name="T66" fmla="*/ 3001 w 3668"/>
                <a:gd name="T67" fmla="*/ 582 h 943"/>
                <a:gd name="T68" fmla="*/ 3452 w 3668"/>
                <a:gd name="T69" fmla="*/ 438 h 943"/>
                <a:gd name="T70" fmla="*/ 3668 w 3668"/>
                <a:gd name="T71" fmla="*/ 312 h 943"/>
                <a:gd name="T72" fmla="*/ 3482 w 3668"/>
                <a:gd name="T73" fmla="*/ 300 h 94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>
                <a:gd name="T0" fmla="*/ 326 w 969"/>
                <a:gd name="T1" fmla="*/ 1195 h 1192"/>
                <a:gd name="T2" fmla="*/ 496 w 969"/>
                <a:gd name="T3" fmla="*/ 1201 h 1192"/>
                <a:gd name="T4" fmla="*/ 586 w 969"/>
                <a:gd name="T5" fmla="*/ 1159 h 1192"/>
                <a:gd name="T6" fmla="*/ 822 w 969"/>
                <a:gd name="T7" fmla="*/ 1094 h 1192"/>
                <a:gd name="T8" fmla="*/ 945 w 969"/>
                <a:gd name="T9" fmla="*/ 1064 h 1192"/>
                <a:gd name="T10" fmla="*/ 768 w 969"/>
                <a:gd name="T11" fmla="*/ 995 h 1192"/>
                <a:gd name="T12" fmla="*/ 562 w 969"/>
                <a:gd name="T13" fmla="*/ 959 h 1192"/>
                <a:gd name="T14" fmla="*/ 200 w 969"/>
                <a:gd name="T15" fmla="*/ 977 h 1192"/>
                <a:gd name="T16" fmla="*/ 302 w 969"/>
                <a:gd name="T17" fmla="*/ 899 h 1192"/>
                <a:gd name="T18" fmla="*/ 502 w 969"/>
                <a:gd name="T19" fmla="*/ 809 h 1192"/>
                <a:gd name="T20" fmla="*/ 703 w 969"/>
                <a:gd name="T21" fmla="*/ 677 h 1192"/>
                <a:gd name="T22" fmla="*/ 709 w 969"/>
                <a:gd name="T23" fmla="*/ 677 h 1192"/>
                <a:gd name="T24" fmla="*/ 721 w 969"/>
                <a:gd name="T25" fmla="*/ 671 h 1192"/>
                <a:gd name="T26" fmla="*/ 762 w 969"/>
                <a:gd name="T27" fmla="*/ 653 h 1192"/>
                <a:gd name="T28" fmla="*/ 786 w 969"/>
                <a:gd name="T29" fmla="*/ 647 h 1192"/>
                <a:gd name="T30" fmla="*/ 798 w 969"/>
                <a:gd name="T31" fmla="*/ 635 h 1192"/>
                <a:gd name="T32" fmla="*/ 804 w 969"/>
                <a:gd name="T33" fmla="*/ 623 h 1192"/>
                <a:gd name="T34" fmla="*/ 798 w 969"/>
                <a:gd name="T35" fmla="*/ 617 h 1192"/>
                <a:gd name="T36" fmla="*/ 792 w 969"/>
                <a:gd name="T37" fmla="*/ 605 h 1192"/>
                <a:gd name="T38" fmla="*/ 792 w 969"/>
                <a:gd name="T39" fmla="*/ 578 h 1192"/>
                <a:gd name="T40" fmla="*/ 804 w 969"/>
                <a:gd name="T41" fmla="*/ 548 h 1192"/>
                <a:gd name="T42" fmla="*/ 816 w 969"/>
                <a:gd name="T43" fmla="*/ 518 h 1192"/>
                <a:gd name="T44" fmla="*/ 834 w 969"/>
                <a:gd name="T45" fmla="*/ 488 h 1192"/>
                <a:gd name="T46" fmla="*/ 846 w 969"/>
                <a:gd name="T47" fmla="*/ 458 h 1192"/>
                <a:gd name="T48" fmla="*/ 853 w 969"/>
                <a:gd name="T49" fmla="*/ 440 h 1192"/>
                <a:gd name="T50" fmla="*/ 861 w 969"/>
                <a:gd name="T51" fmla="*/ 434 h 1192"/>
                <a:gd name="T52" fmla="*/ 861 w 969"/>
                <a:gd name="T53" fmla="*/ 350 h 1192"/>
                <a:gd name="T54" fmla="*/ 861 w 969"/>
                <a:gd name="T55" fmla="*/ 344 h 1192"/>
                <a:gd name="T56" fmla="*/ 867 w 969"/>
                <a:gd name="T57" fmla="*/ 338 h 1192"/>
                <a:gd name="T58" fmla="*/ 885 w 969"/>
                <a:gd name="T59" fmla="*/ 308 h 1192"/>
                <a:gd name="T60" fmla="*/ 897 w 969"/>
                <a:gd name="T61" fmla="*/ 272 h 1192"/>
                <a:gd name="T62" fmla="*/ 909 w 969"/>
                <a:gd name="T63" fmla="*/ 242 h 1192"/>
                <a:gd name="T64" fmla="*/ 915 w 969"/>
                <a:gd name="T65" fmla="*/ 230 h 1192"/>
                <a:gd name="T66" fmla="*/ 921 w 969"/>
                <a:gd name="T67" fmla="*/ 218 h 1192"/>
                <a:gd name="T68" fmla="*/ 939 w 969"/>
                <a:gd name="T69" fmla="*/ 173 h 1192"/>
                <a:gd name="T70" fmla="*/ 957 w 969"/>
                <a:gd name="T71" fmla="*/ 137 h 1192"/>
                <a:gd name="T72" fmla="*/ 963 w 969"/>
                <a:gd name="T73" fmla="*/ 125 h 1192"/>
                <a:gd name="T74" fmla="*/ 963 w 969"/>
                <a:gd name="T75" fmla="*/ 119 h 1192"/>
                <a:gd name="T76" fmla="*/ 981 w 969"/>
                <a:gd name="T77" fmla="*/ 0 h 1192"/>
                <a:gd name="T78" fmla="*/ 957 w 969"/>
                <a:gd name="T79" fmla="*/ 47 h 1192"/>
                <a:gd name="T80" fmla="*/ 792 w 969"/>
                <a:gd name="T81" fmla="*/ 113 h 1192"/>
                <a:gd name="T82" fmla="*/ 715 w 969"/>
                <a:gd name="T83" fmla="*/ 161 h 1192"/>
                <a:gd name="T84" fmla="*/ 466 w 969"/>
                <a:gd name="T85" fmla="*/ 236 h 1192"/>
                <a:gd name="T86" fmla="*/ 284 w 969"/>
                <a:gd name="T87" fmla="*/ 290 h 1192"/>
                <a:gd name="T88" fmla="*/ 176 w 969"/>
                <a:gd name="T89" fmla="*/ 296 h 1192"/>
                <a:gd name="T90" fmla="*/ 12 w 969"/>
                <a:gd name="T91" fmla="*/ 488 h 1192"/>
                <a:gd name="T92" fmla="*/ 0 w 969"/>
                <a:gd name="T93" fmla="*/ 512 h 1192"/>
                <a:gd name="T94" fmla="*/ 0 w 969"/>
                <a:gd name="T95" fmla="*/ 1195 h 1192"/>
                <a:gd name="T96" fmla="*/ 96 w 969"/>
                <a:gd name="T97" fmla="*/ 1189 h 1192"/>
                <a:gd name="T98" fmla="*/ 326 w 969"/>
                <a:gd name="T99" fmla="*/ 1195 h 1192"/>
                <a:gd name="T100" fmla="*/ 326 w 969"/>
                <a:gd name="T101" fmla="*/ 1195 h 11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>
                <a:gd name="T0" fmla="*/ 859 w 2570"/>
                <a:gd name="T1" fmla="*/ 612 h 2266"/>
                <a:gd name="T2" fmla="*/ 1087 w 2570"/>
                <a:gd name="T3" fmla="*/ 853 h 2266"/>
                <a:gd name="T4" fmla="*/ 961 w 2570"/>
                <a:gd name="T5" fmla="*/ 913 h 2266"/>
                <a:gd name="T6" fmla="*/ 786 w 2570"/>
                <a:gd name="T7" fmla="*/ 883 h 2266"/>
                <a:gd name="T8" fmla="*/ 450 w 2570"/>
                <a:gd name="T9" fmla="*/ 931 h 2266"/>
                <a:gd name="T10" fmla="*/ 150 w 2570"/>
                <a:gd name="T11" fmla="*/ 1075 h 2266"/>
                <a:gd name="T12" fmla="*/ 78 w 2570"/>
                <a:gd name="T13" fmla="*/ 1165 h 2266"/>
                <a:gd name="T14" fmla="*/ 361 w 2570"/>
                <a:gd name="T15" fmla="*/ 1256 h 2266"/>
                <a:gd name="T16" fmla="*/ 444 w 2570"/>
                <a:gd name="T17" fmla="*/ 1316 h 2266"/>
                <a:gd name="T18" fmla="*/ 697 w 2570"/>
                <a:gd name="T19" fmla="*/ 1400 h 2266"/>
                <a:gd name="T20" fmla="*/ 1026 w 2570"/>
                <a:gd name="T21" fmla="*/ 1346 h 2266"/>
                <a:gd name="T22" fmla="*/ 991 w 2570"/>
                <a:gd name="T23" fmla="*/ 1412 h 2266"/>
                <a:gd name="T24" fmla="*/ 804 w 2570"/>
                <a:gd name="T25" fmla="*/ 1574 h 2266"/>
                <a:gd name="T26" fmla="*/ 726 w 2570"/>
                <a:gd name="T27" fmla="*/ 1718 h 2266"/>
                <a:gd name="T28" fmla="*/ 768 w 2570"/>
                <a:gd name="T29" fmla="*/ 1742 h 2266"/>
                <a:gd name="T30" fmla="*/ 865 w 2570"/>
                <a:gd name="T31" fmla="*/ 1693 h 2266"/>
                <a:gd name="T32" fmla="*/ 991 w 2570"/>
                <a:gd name="T33" fmla="*/ 1699 h 2266"/>
                <a:gd name="T34" fmla="*/ 1135 w 2570"/>
                <a:gd name="T35" fmla="*/ 1627 h 2266"/>
                <a:gd name="T36" fmla="*/ 1183 w 2570"/>
                <a:gd name="T37" fmla="*/ 1669 h 2266"/>
                <a:gd name="T38" fmla="*/ 1399 w 2570"/>
                <a:gd name="T39" fmla="*/ 1436 h 2266"/>
                <a:gd name="T40" fmla="*/ 1615 w 2570"/>
                <a:gd name="T41" fmla="*/ 1334 h 2266"/>
                <a:gd name="T42" fmla="*/ 1645 w 2570"/>
                <a:gd name="T43" fmla="*/ 1370 h 2266"/>
                <a:gd name="T44" fmla="*/ 1681 w 2570"/>
                <a:gd name="T45" fmla="*/ 1430 h 2266"/>
                <a:gd name="T46" fmla="*/ 1699 w 2570"/>
                <a:gd name="T47" fmla="*/ 1466 h 2266"/>
                <a:gd name="T48" fmla="*/ 1747 w 2570"/>
                <a:gd name="T49" fmla="*/ 1550 h 2266"/>
                <a:gd name="T50" fmla="*/ 1772 w 2570"/>
                <a:gd name="T51" fmla="*/ 1586 h 2266"/>
                <a:gd name="T52" fmla="*/ 2124 w 2570"/>
                <a:gd name="T53" fmla="*/ 2248 h 2266"/>
                <a:gd name="T54" fmla="*/ 1693 w 2570"/>
                <a:gd name="T55" fmla="*/ 1322 h 2266"/>
                <a:gd name="T56" fmla="*/ 1861 w 2570"/>
                <a:gd name="T57" fmla="*/ 1165 h 2266"/>
                <a:gd name="T58" fmla="*/ 2173 w 2570"/>
                <a:gd name="T59" fmla="*/ 1099 h 2266"/>
                <a:gd name="T60" fmla="*/ 2390 w 2570"/>
                <a:gd name="T61" fmla="*/ 1009 h 2266"/>
                <a:gd name="T62" fmla="*/ 2570 w 2570"/>
                <a:gd name="T63" fmla="*/ 805 h 2266"/>
                <a:gd name="T64" fmla="*/ 2342 w 2570"/>
                <a:gd name="T65" fmla="*/ 781 h 2266"/>
                <a:gd name="T66" fmla="*/ 2114 w 2570"/>
                <a:gd name="T67" fmla="*/ 763 h 2266"/>
                <a:gd name="T68" fmla="*/ 2408 w 2570"/>
                <a:gd name="T69" fmla="*/ 433 h 2266"/>
                <a:gd name="T70" fmla="*/ 2426 w 2570"/>
                <a:gd name="T71" fmla="*/ 421 h 2266"/>
                <a:gd name="T72" fmla="*/ 2474 w 2570"/>
                <a:gd name="T73" fmla="*/ 379 h 2266"/>
                <a:gd name="T74" fmla="*/ 2492 w 2570"/>
                <a:gd name="T75" fmla="*/ 355 h 2266"/>
                <a:gd name="T76" fmla="*/ 2474 w 2570"/>
                <a:gd name="T77" fmla="*/ 337 h 2266"/>
                <a:gd name="T78" fmla="*/ 2474 w 2570"/>
                <a:gd name="T79" fmla="*/ 271 h 2266"/>
                <a:gd name="T80" fmla="*/ 2492 w 2570"/>
                <a:gd name="T81" fmla="*/ 192 h 2266"/>
                <a:gd name="T82" fmla="*/ 2504 w 2570"/>
                <a:gd name="T83" fmla="*/ 132 h 2266"/>
                <a:gd name="T84" fmla="*/ 2492 w 2570"/>
                <a:gd name="T85" fmla="*/ 36 h 2266"/>
                <a:gd name="T86" fmla="*/ 2492 w 2570"/>
                <a:gd name="T87" fmla="*/ 24 h 2266"/>
                <a:gd name="T88" fmla="*/ 2102 w 2570"/>
                <a:gd name="T89" fmla="*/ 0 h 2266"/>
                <a:gd name="T90" fmla="*/ 1909 w 2570"/>
                <a:gd name="T91" fmla="*/ 90 h 2266"/>
                <a:gd name="T92" fmla="*/ 1747 w 2570"/>
                <a:gd name="T93" fmla="*/ 535 h 2266"/>
                <a:gd name="T94" fmla="*/ 1711 w 2570"/>
                <a:gd name="T95" fmla="*/ 469 h 2266"/>
                <a:gd name="T96" fmla="*/ 1633 w 2570"/>
                <a:gd name="T97" fmla="*/ 144 h 2266"/>
                <a:gd name="T98" fmla="*/ 1579 w 2570"/>
                <a:gd name="T99" fmla="*/ 0 h 2266"/>
                <a:gd name="T100" fmla="*/ 738 w 2570"/>
                <a:gd name="T101" fmla="*/ 186 h 2266"/>
                <a:gd name="T102" fmla="*/ 756 w 2570"/>
                <a:gd name="T103" fmla="*/ 463 h 226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3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>
                <a:gd name="T0" fmla="*/ 1046 w 2176"/>
                <a:gd name="T1" fmla="*/ 773 h 1505"/>
                <a:gd name="T2" fmla="*/ 1205 w 2176"/>
                <a:gd name="T3" fmla="*/ 1241 h 1505"/>
                <a:gd name="T4" fmla="*/ 968 w 2176"/>
                <a:gd name="T5" fmla="*/ 1199 h 1505"/>
                <a:gd name="T6" fmla="*/ 732 w 2176"/>
                <a:gd name="T7" fmla="*/ 1133 h 1505"/>
                <a:gd name="T8" fmla="*/ 448 w 2176"/>
                <a:gd name="T9" fmla="*/ 1115 h 1505"/>
                <a:gd name="T10" fmla="*/ 0 w 2176"/>
                <a:gd name="T11" fmla="*/ 1085 h 1505"/>
                <a:gd name="T12" fmla="*/ 30 w 2176"/>
                <a:gd name="T13" fmla="*/ 1121 h 1505"/>
                <a:gd name="T14" fmla="*/ 502 w 2176"/>
                <a:gd name="T15" fmla="*/ 1139 h 1505"/>
                <a:gd name="T16" fmla="*/ 786 w 2176"/>
                <a:gd name="T17" fmla="*/ 1193 h 1505"/>
                <a:gd name="T18" fmla="*/ 1145 w 2176"/>
                <a:gd name="T19" fmla="*/ 1310 h 1505"/>
                <a:gd name="T20" fmla="*/ 1082 w 2176"/>
                <a:gd name="T21" fmla="*/ 1328 h 1505"/>
                <a:gd name="T22" fmla="*/ 720 w 2176"/>
                <a:gd name="T23" fmla="*/ 1514 h 1505"/>
                <a:gd name="T24" fmla="*/ 774 w 2176"/>
                <a:gd name="T25" fmla="*/ 1490 h 1505"/>
                <a:gd name="T26" fmla="*/ 873 w 2176"/>
                <a:gd name="T27" fmla="*/ 1448 h 1505"/>
                <a:gd name="T28" fmla="*/ 1034 w 2176"/>
                <a:gd name="T29" fmla="*/ 1364 h 1505"/>
                <a:gd name="T30" fmla="*/ 1229 w 2176"/>
                <a:gd name="T31" fmla="*/ 1304 h 1505"/>
                <a:gd name="T32" fmla="*/ 1282 w 2176"/>
                <a:gd name="T33" fmla="*/ 1229 h 1505"/>
                <a:gd name="T34" fmla="*/ 1653 w 2176"/>
                <a:gd name="T35" fmla="*/ 1049 h 1505"/>
                <a:gd name="T36" fmla="*/ 1955 w 2176"/>
                <a:gd name="T37" fmla="*/ 959 h 1505"/>
                <a:gd name="T38" fmla="*/ 2203 w 2176"/>
                <a:gd name="T39" fmla="*/ 827 h 1505"/>
                <a:gd name="T40" fmla="*/ 1985 w 2176"/>
                <a:gd name="T41" fmla="*/ 917 h 1505"/>
                <a:gd name="T42" fmla="*/ 1677 w 2176"/>
                <a:gd name="T43" fmla="*/ 995 h 1505"/>
                <a:gd name="T44" fmla="*/ 1357 w 2176"/>
                <a:gd name="T45" fmla="*/ 1157 h 1505"/>
                <a:gd name="T46" fmla="*/ 1519 w 2176"/>
                <a:gd name="T47" fmla="*/ 911 h 1505"/>
                <a:gd name="T48" fmla="*/ 1641 w 2176"/>
                <a:gd name="T49" fmla="*/ 548 h 1505"/>
                <a:gd name="T50" fmla="*/ 1761 w 2176"/>
                <a:gd name="T51" fmla="*/ 375 h 1505"/>
                <a:gd name="T52" fmla="*/ 2003 w 2176"/>
                <a:gd name="T53" fmla="*/ 60 h 1505"/>
                <a:gd name="T54" fmla="*/ 2027 w 2176"/>
                <a:gd name="T55" fmla="*/ 0 h 1505"/>
                <a:gd name="T56" fmla="*/ 1997 w 2176"/>
                <a:gd name="T57" fmla="*/ 0 h 1505"/>
                <a:gd name="T58" fmla="*/ 1617 w 2176"/>
                <a:gd name="T59" fmla="*/ 483 h 1505"/>
                <a:gd name="T60" fmla="*/ 1495 w 2176"/>
                <a:gd name="T61" fmla="*/ 893 h 1505"/>
                <a:gd name="T62" fmla="*/ 1270 w 2176"/>
                <a:gd name="T63" fmla="*/ 1181 h 1505"/>
                <a:gd name="T64" fmla="*/ 1145 w 2176"/>
                <a:gd name="T65" fmla="*/ 911 h 1505"/>
                <a:gd name="T66" fmla="*/ 1022 w 2176"/>
                <a:gd name="T67" fmla="*/ 543 h 1505"/>
                <a:gd name="T68" fmla="*/ 897 w 2176"/>
                <a:gd name="T69" fmla="*/ 222 h 1505"/>
                <a:gd name="T70" fmla="*/ 798 w 2176"/>
                <a:gd name="T71" fmla="*/ 0 h 1505"/>
                <a:gd name="T72" fmla="*/ 762 w 2176"/>
                <a:gd name="T73" fmla="*/ 0 h 1505"/>
                <a:gd name="T74" fmla="*/ 915 w 2176"/>
                <a:gd name="T75" fmla="*/ 357 h 1505"/>
                <a:gd name="T76" fmla="*/ 1046 w 2176"/>
                <a:gd name="T77" fmla="*/ 773 h 1505"/>
                <a:gd name="T78" fmla="*/ 1046 w 2176"/>
                <a:gd name="T79" fmla="*/ 773 h 150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4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>
                <a:gd name="T0" fmla="*/ 164 w 813"/>
                <a:gd name="T1" fmla="*/ 567 h 804"/>
                <a:gd name="T2" fmla="*/ 332 w 813"/>
                <a:gd name="T3" fmla="*/ 441 h 804"/>
                <a:gd name="T4" fmla="*/ 652 w 813"/>
                <a:gd name="T5" fmla="*/ 219 h 804"/>
                <a:gd name="T6" fmla="*/ 822 w 813"/>
                <a:gd name="T7" fmla="*/ 0 h 804"/>
                <a:gd name="T8" fmla="*/ 684 w 813"/>
                <a:gd name="T9" fmla="*/ 150 h 804"/>
                <a:gd name="T10" fmla="*/ 147 w 813"/>
                <a:gd name="T11" fmla="*/ 507 h 804"/>
                <a:gd name="T12" fmla="*/ 0 w 813"/>
                <a:gd name="T13" fmla="*/ 738 h 804"/>
                <a:gd name="T14" fmla="*/ 0 w 813"/>
                <a:gd name="T15" fmla="*/ 810 h 804"/>
                <a:gd name="T16" fmla="*/ 164 w 813"/>
                <a:gd name="T17" fmla="*/ 567 h 804"/>
                <a:gd name="T18" fmla="*/ 164 w 813"/>
                <a:gd name="T19" fmla="*/ 567 h 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5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>
                <a:gd name="T0" fmla="*/ 466 w 759"/>
                <a:gd name="T1" fmla="*/ 66 h 107"/>
                <a:gd name="T2" fmla="*/ 768 w 759"/>
                <a:gd name="T3" fmla="*/ 0 h 107"/>
                <a:gd name="T4" fmla="*/ 502 w 759"/>
                <a:gd name="T5" fmla="*/ 36 h 107"/>
                <a:gd name="T6" fmla="*/ 141 w 759"/>
                <a:gd name="T7" fmla="*/ 48 h 107"/>
                <a:gd name="T8" fmla="*/ 0 w 759"/>
                <a:gd name="T9" fmla="*/ 78 h 107"/>
                <a:gd name="T10" fmla="*/ 0 w 759"/>
                <a:gd name="T11" fmla="*/ 107 h 107"/>
                <a:gd name="T12" fmla="*/ 96 w 759"/>
                <a:gd name="T13" fmla="*/ 89 h 107"/>
                <a:gd name="T14" fmla="*/ 466 w 759"/>
                <a:gd name="T15" fmla="*/ 66 h 107"/>
                <a:gd name="T16" fmla="*/ 466 w 759"/>
                <a:gd name="T17" fmla="*/ 66 h 1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6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>
                <a:gd name="T0" fmla="*/ 1405 w 3169"/>
                <a:gd name="T1" fmla="*/ 242 h 743"/>
                <a:gd name="T2" fmla="*/ 1755 w 3169"/>
                <a:gd name="T3" fmla="*/ 236 h 743"/>
                <a:gd name="T4" fmla="*/ 2114 w 3169"/>
                <a:gd name="T5" fmla="*/ 254 h 743"/>
                <a:gd name="T6" fmla="*/ 2535 w 3169"/>
                <a:gd name="T7" fmla="*/ 236 h 743"/>
                <a:gd name="T8" fmla="*/ 3208 w 3169"/>
                <a:gd name="T9" fmla="*/ 207 h 743"/>
                <a:gd name="T10" fmla="*/ 3154 w 3169"/>
                <a:gd name="T11" fmla="*/ 189 h 743"/>
                <a:gd name="T12" fmla="*/ 2452 w 3169"/>
                <a:gd name="T13" fmla="*/ 224 h 743"/>
                <a:gd name="T14" fmla="*/ 2027 w 3169"/>
                <a:gd name="T15" fmla="*/ 224 h 743"/>
                <a:gd name="T16" fmla="*/ 1477 w 3169"/>
                <a:gd name="T17" fmla="*/ 189 h 743"/>
                <a:gd name="T18" fmla="*/ 1561 w 3169"/>
                <a:gd name="T19" fmla="*/ 168 h 743"/>
                <a:gd name="T20" fmla="*/ 2063 w 3169"/>
                <a:gd name="T21" fmla="*/ 0 h 743"/>
                <a:gd name="T22" fmla="*/ 1985 w 3169"/>
                <a:gd name="T23" fmla="*/ 24 h 743"/>
                <a:gd name="T24" fmla="*/ 1860 w 3169"/>
                <a:gd name="T25" fmla="*/ 66 h 743"/>
                <a:gd name="T26" fmla="*/ 1623 w 3169"/>
                <a:gd name="T27" fmla="*/ 138 h 743"/>
                <a:gd name="T28" fmla="*/ 1356 w 3169"/>
                <a:gd name="T29" fmla="*/ 201 h 743"/>
                <a:gd name="T30" fmla="*/ 1283 w 3169"/>
                <a:gd name="T31" fmla="*/ 254 h 743"/>
                <a:gd name="T32" fmla="*/ 774 w 3169"/>
                <a:gd name="T33" fmla="*/ 416 h 743"/>
                <a:gd name="T34" fmla="*/ 338 w 3169"/>
                <a:gd name="T35" fmla="*/ 506 h 743"/>
                <a:gd name="T36" fmla="*/ 0 w 3169"/>
                <a:gd name="T37" fmla="*/ 623 h 743"/>
                <a:gd name="T38" fmla="*/ 302 w 3169"/>
                <a:gd name="T39" fmla="*/ 542 h 743"/>
                <a:gd name="T40" fmla="*/ 744 w 3169"/>
                <a:gd name="T41" fmla="*/ 452 h 743"/>
                <a:gd name="T42" fmla="*/ 1193 w 3169"/>
                <a:gd name="T43" fmla="*/ 314 h 743"/>
                <a:gd name="T44" fmla="*/ 993 w 3169"/>
                <a:gd name="T45" fmla="*/ 494 h 743"/>
                <a:gd name="T46" fmla="*/ 879 w 3169"/>
                <a:gd name="T47" fmla="*/ 749 h 743"/>
                <a:gd name="T48" fmla="*/ 873 w 3169"/>
                <a:gd name="T49" fmla="*/ 749 h 743"/>
                <a:gd name="T50" fmla="*/ 945 w 3169"/>
                <a:gd name="T51" fmla="*/ 749 h 743"/>
                <a:gd name="T52" fmla="*/ 1034 w 3169"/>
                <a:gd name="T53" fmla="*/ 500 h 743"/>
                <a:gd name="T54" fmla="*/ 1312 w 3169"/>
                <a:gd name="T55" fmla="*/ 284 h 743"/>
                <a:gd name="T56" fmla="*/ 1549 w 3169"/>
                <a:gd name="T57" fmla="*/ 452 h 743"/>
                <a:gd name="T58" fmla="*/ 1791 w 3169"/>
                <a:gd name="T59" fmla="*/ 683 h 743"/>
                <a:gd name="T60" fmla="*/ 1878 w 3169"/>
                <a:gd name="T61" fmla="*/ 749 h 743"/>
                <a:gd name="T62" fmla="*/ 1943 w 3169"/>
                <a:gd name="T63" fmla="*/ 749 h 743"/>
                <a:gd name="T64" fmla="*/ 1713 w 3169"/>
                <a:gd name="T65" fmla="*/ 530 h 743"/>
                <a:gd name="T66" fmla="*/ 1405 w 3169"/>
                <a:gd name="T67" fmla="*/ 242 h 743"/>
                <a:gd name="T68" fmla="*/ 1405 w 3169"/>
                <a:gd name="T69" fmla="*/ 242 h 7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7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138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2654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2655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2656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142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>
                <a:gd name="T0" fmla="*/ 871 w 3188"/>
                <a:gd name="T1" fmla="*/ 1423 h 2024"/>
                <a:gd name="T2" fmla="*/ 907 w 3188"/>
                <a:gd name="T3" fmla="*/ 1393 h 2024"/>
                <a:gd name="T4" fmla="*/ 991 w 3188"/>
                <a:gd name="T5" fmla="*/ 1320 h 2024"/>
                <a:gd name="T6" fmla="*/ 1033 w 3188"/>
                <a:gd name="T7" fmla="*/ 1297 h 2024"/>
                <a:gd name="T8" fmla="*/ 1086 w 3188"/>
                <a:gd name="T9" fmla="*/ 1249 h 2024"/>
                <a:gd name="T10" fmla="*/ 1123 w 3188"/>
                <a:gd name="T11" fmla="*/ 1219 h 2024"/>
                <a:gd name="T12" fmla="*/ 1057 w 3188"/>
                <a:gd name="T13" fmla="*/ 1153 h 2024"/>
                <a:gd name="T14" fmla="*/ 877 w 3188"/>
                <a:gd name="T15" fmla="*/ 1021 h 2024"/>
                <a:gd name="T16" fmla="*/ 655 w 3188"/>
                <a:gd name="T17" fmla="*/ 907 h 2024"/>
                <a:gd name="T18" fmla="*/ 655 w 3188"/>
                <a:gd name="T19" fmla="*/ 846 h 2024"/>
                <a:gd name="T20" fmla="*/ 643 w 3188"/>
                <a:gd name="T21" fmla="*/ 708 h 2024"/>
                <a:gd name="T22" fmla="*/ 552 w 3188"/>
                <a:gd name="T23" fmla="*/ 642 h 2024"/>
                <a:gd name="T24" fmla="*/ 510 w 3188"/>
                <a:gd name="T25" fmla="*/ 570 h 2024"/>
                <a:gd name="T26" fmla="*/ 637 w 3188"/>
                <a:gd name="T27" fmla="*/ 564 h 2024"/>
                <a:gd name="T28" fmla="*/ 763 w 3188"/>
                <a:gd name="T29" fmla="*/ 570 h 2024"/>
                <a:gd name="T30" fmla="*/ 1091 w 3188"/>
                <a:gd name="T31" fmla="*/ 850 h 2024"/>
                <a:gd name="T32" fmla="*/ 1009 w 3188"/>
                <a:gd name="T33" fmla="*/ 566 h 2024"/>
                <a:gd name="T34" fmla="*/ 1054 w 3188"/>
                <a:gd name="T35" fmla="*/ 265 h 2024"/>
                <a:gd name="T36" fmla="*/ 1249 w 3188"/>
                <a:gd name="T37" fmla="*/ 0 h 2024"/>
                <a:gd name="T38" fmla="*/ 1466 w 3188"/>
                <a:gd name="T39" fmla="*/ 292 h 2024"/>
                <a:gd name="T40" fmla="*/ 1475 w 3188"/>
                <a:gd name="T41" fmla="*/ 548 h 2024"/>
                <a:gd name="T42" fmla="*/ 1567 w 3188"/>
                <a:gd name="T43" fmla="*/ 630 h 2024"/>
                <a:gd name="T44" fmla="*/ 1795 w 3188"/>
                <a:gd name="T45" fmla="*/ 365 h 2024"/>
                <a:gd name="T46" fmla="*/ 2245 w 3188"/>
                <a:gd name="T47" fmla="*/ 150 h 2024"/>
                <a:gd name="T48" fmla="*/ 2618 w 3188"/>
                <a:gd name="T49" fmla="*/ 180 h 2024"/>
                <a:gd name="T50" fmla="*/ 3050 w 3188"/>
                <a:gd name="T51" fmla="*/ 150 h 2024"/>
                <a:gd name="T52" fmla="*/ 3140 w 3188"/>
                <a:gd name="T53" fmla="*/ 210 h 2024"/>
                <a:gd name="T54" fmla="*/ 2990 w 3188"/>
                <a:gd name="T55" fmla="*/ 210 h 2024"/>
                <a:gd name="T56" fmla="*/ 2834 w 3188"/>
                <a:gd name="T57" fmla="*/ 377 h 2024"/>
                <a:gd name="T58" fmla="*/ 2702 w 3188"/>
                <a:gd name="T59" fmla="*/ 648 h 2024"/>
                <a:gd name="T60" fmla="*/ 2582 w 3188"/>
                <a:gd name="T61" fmla="*/ 828 h 2024"/>
                <a:gd name="T62" fmla="*/ 2234 w 3188"/>
                <a:gd name="T63" fmla="*/ 1009 h 2024"/>
                <a:gd name="T64" fmla="*/ 1963 w 3188"/>
                <a:gd name="T65" fmla="*/ 1075 h 2024"/>
                <a:gd name="T66" fmla="*/ 2257 w 3188"/>
                <a:gd name="T67" fmla="*/ 1111 h 2024"/>
                <a:gd name="T68" fmla="*/ 2600 w 3188"/>
                <a:gd name="T69" fmla="*/ 1207 h 2024"/>
                <a:gd name="T70" fmla="*/ 2894 w 3188"/>
                <a:gd name="T71" fmla="*/ 1441 h 2024"/>
                <a:gd name="T72" fmla="*/ 3122 w 3188"/>
                <a:gd name="T73" fmla="*/ 1555 h 2024"/>
                <a:gd name="T74" fmla="*/ 3032 w 3188"/>
                <a:gd name="T75" fmla="*/ 1585 h 2024"/>
                <a:gd name="T76" fmla="*/ 3008 w 3188"/>
                <a:gd name="T77" fmla="*/ 1591 h 2024"/>
                <a:gd name="T78" fmla="*/ 2960 w 3188"/>
                <a:gd name="T79" fmla="*/ 1597 h 2024"/>
                <a:gd name="T80" fmla="*/ 2882 w 3188"/>
                <a:gd name="T81" fmla="*/ 1609 h 2024"/>
                <a:gd name="T82" fmla="*/ 2846 w 3188"/>
                <a:gd name="T83" fmla="*/ 1609 h 2024"/>
                <a:gd name="T84" fmla="*/ 2774 w 3188"/>
                <a:gd name="T85" fmla="*/ 1615 h 2024"/>
                <a:gd name="T86" fmla="*/ 2726 w 3188"/>
                <a:gd name="T87" fmla="*/ 1621 h 2024"/>
                <a:gd name="T88" fmla="*/ 2708 w 3188"/>
                <a:gd name="T89" fmla="*/ 1621 h 2024"/>
                <a:gd name="T90" fmla="*/ 2594 w 3188"/>
                <a:gd name="T91" fmla="*/ 1657 h 2024"/>
                <a:gd name="T92" fmla="*/ 2533 w 3188"/>
                <a:gd name="T93" fmla="*/ 1663 h 2024"/>
                <a:gd name="T94" fmla="*/ 2444 w 3188"/>
                <a:gd name="T95" fmla="*/ 1675 h 2024"/>
                <a:gd name="T96" fmla="*/ 2378 w 3188"/>
                <a:gd name="T97" fmla="*/ 1687 h 2024"/>
                <a:gd name="T98" fmla="*/ 2360 w 3188"/>
                <a:gd name="T99" fmla="*/ 1705 h 2024"/>
                <a:gd name="T100" fmla="*/ 2305 w 3188"/>
                <a:gd name="T101" fmla="*/ 1687 h 2024"/>
                <a:gd name="T102" fmla="*/ 2263 w 3188"/>
                <a:gd name="T103" fmla="*/ 1663 h 2024"/>
                <a:gd name="T104" fmla="*/ 2017 w 3188"/>
                <a:gd name="T105" fmla="*/ 1585 h 2024"/>
                <a:gd name="T106" fmla="*/ 1711 w 3188"/>
                <a:gd name="T107" fmla="*/ 1453 h 2024"/>
                <a:gd name="T108" fmla="*/ 1880 w 3188"/>
                <a:gd name="T109" fmla="*/ 1844 h 2024"/>
                <a:gd name="T110" fmla="*/ 1771 w 3188"/>
                <a:gd name="T111" fmla="*/ 1922 h 2024"/>
                <a:gd name="T112" fmla="*/ 1531 w 3188"/>
                <a:gd name="T113" fmla="*/ 1753 h 2024"/>
                <a:gd name="T114" fmla="*/ 1411 w 3188"/>
                <a:gd name="T115" fmla="*/ 1477 h 2024"/>
                <a:gd name="T116" fmla="*/ 1219 w 3188"/>
                <a:gd name="T117" fmla="*/ 1291 h 2024"/>
                <a:gd name="T118" fmla="*/ 127 w 3188"/>
                <a:gd name="T119" fmla="*/ 2006 h 2024"/>
                <a:gd name="T120" fmla="*/ 865 w 3188"/>
                <a:gd name="T121" fmla="*/ 1429 h 202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3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>
                <a:gd name="T0" fmla="*/ 318 w 2144"/>
                <a:gd name="T1" fmla="*/ 1078 h 1787"/>
                <a:gd name="T2" fmla="*/ 217 w 2144"/>
                <a:gd name="T3" fmla="*/ 928 h 1787"/>
                <a:gd name="T4" fmla="*/ 102 w 2144"/>
                <a:gd name="T5" fmla="*/ 808 h 1787"/>
                <a:gd name="T6" fmla="*/ 36 w 2144"/>
                <a:gd name="T7" fmla="*/ 742 h 1787"/>
                <a:gd name="T8" fmla="*/ 0 w 2144"/>
                <a:gd name="T9" fmla="*/ 700 h 1787"/>
                <a:gd name="T10" fmla="*/ 270 w 2144"/>
                <a:gd name="T11" fmla="*/ 958 h 1787"/>
                <a:gd name="T12" fmla="*/ 294 w 2144"/>
                <a:gd name="T13" fmla="*/ 1006 h 1787"/>
                <a:gd name="T14" fmla="*/ 367 w 2144"/>
                <a:gd name="T15" fmla="*/ 670 h 1787"/>
                <a:gd name="T16" fmla="*/ 379 w 2144"/>
                <a:gd name="T17" fmla="*/ 411 h 1787"/>
                <a:gd name="T18" fmla="*/ 347 w 2144"/>
                <a:gd name="T19" fmla="*/ 118 h 1787"/>
                <a:gd name="T20" fmla="*/ 393 w 2144"/>
                <a:gd name="T21" fmla="*/ 0 h 1787"/>
                <a:gd name="T22" fmla="*/ 397 w 2144"/>
                <a:gd name="T23" fmla="*/ 357 h 1787"/>
                <a:gd name="T24" fmla="*/ 421 w 2144"/>
                <a:gd name="T25" fmla="*/ 609 h 1787"/>
                <a:gd name="T26" fmla="*/ 385 w 2144"/>
                <a:gd name="T27" fmla="*/ 826 h 1787"/>
                <a:gd name="T28" fmla="*/ 385 w 2144"/>
                <a:gd name="T29" fmla="*/ 1036 h 1787"/>
                <a:gd name="T30" fmla="*/ 877 w 2144"/>
                <a:gd name="T31" fmla="*/ 784 h 1787"/>
                <a:gd name="T32" fmla="*/ 1309 w 2144"/>
                <a:gd name="T33" fmla="*/ 555 h 1787"/>
                <a:gd name="T34" fmla="*/ 1802 w 2144"/>
                <a:gd name="T35" fmla="*/ 249 h 1787"/>
                <a:gd name="T36" fmla="*/ 2096 w 2144"/>
                <a:gd name="T37" fmla="*/ 69 h 1787"/>
                <a:gd name="T38" fmla="*/ 1814 w 2144"/>
                <a:gd name="T39" fmla="*/ 279 h 1787"/>
                <a:gd name="T40" fmla="*/ 1453 w 2144"/>
                <a:gd name="T41" fmla="*/ 501 h 1787"/>
                <a:gd name="T42" fmla="*/ 1123 w 2144"/>
                <a:gd name="T43" fmla="*/ 700 h 1787"/>
                <a:gd name="T44" fmla="*/ 739 w 2144"/>
                <a:gd name="T45" fmla="*/ 898 h 1787"/>
                <a:gd name="T46" fmla="*/ 463 w 2144"/>
                <a:gd name="T47" fmla="*/ 1084 h 1787"/>
                <a:gd name="T48" fmla="*/ 817 w 2144"/>
                <a:gd name="T49" fmla="*/ 1193 h 1787"/>
                <a:gd name="T50" fmla="*/ 1285 w 2144"/>
                <a:gd name="T51" fmla="*/ 1187 h 1787"/>
                <a:gd name="T52" fmla="*/ 1916 w 2144"/>
                <a:gd name="T53" fmla="*/ 1396 h 1787"/>
                <a:gd name="T54" fmla="*/ 2144 w 2144"/>
                <a:gd name="T55" fmla="*/ 1420 h 1787"/>
                <a:gd name="T56" fmla="*/ 1814 w 2144"/>
                <a:gd name="T57" fmla="*/ 1408 h 1787"/>
                <a:gd name="T58" fmla="*/ 1435 w 2144"/>
                <a:gd name="T59" fmla="*/ 1288 h 1787"/>
                <a:gd name="T60" fmla="*/ 1219 w 2144"/>
                <a:gd name="T61" fmla="*/ 1229 h 1787"/>
                <a:gd name="T62" fmla="*/ 799 w 2144"/>
                <a:gd name="T63" fmla="*/ 1223 h 1787"/>
                <a:gd name="T64" fmla="*/ 505 w 2144"/>
                <a:gd name="T65" fmla="*/ 1145 h 1787"/>
                <a:gd name="T66" fmla="*/ 733 w 2144"/>
                <a:gd name="T67" fmla="*/ 1378 h 1787"/>
                <a:gd name="T68" fmla="*/ 877 w 2144"/>
                <a:gd name="T69" fmla="*/ 1619 h 1787"/>
                <a:gd name="T70" fmla="*/ 1009 w 2144"/>
                <a:gd name="T71" fmla="*/ 1787 h 1787"/>
                <a:gd name="T72" fmla="*/ 817 w 2144"/>
                <a:gd name="T73" fmla="*/ 1607 h 1787"/>
                <a:gd name="T74" fmla="*/ 673 w 2144"/>
                <a:gd name="T75" fmla="*/ 1372 h 1787"/>
                <a:gd name="T76" fmla="*/ 415 w 2144"/>
                <a:gd name="T77" fmla="*/ 1109 h 1787"/>
                <a:gd name="T78" fmla="*/ 318 w 2144"/>
                <a:gd name="T79" fmla="*/ 1078 h 1787"/>
                <a:gd name="T80" fmla="*/ 318 w 2144"/>
                <a:gd name="T81" fmla="*/ 1078 h 178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59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>
                <a:gd name="T0" fmla="*/ 1814 w 2828"/>
                <a:gd name="T1" fmla="*/ 606 h 2366"/>
                <a:gd name="T2" fmla="*/ 1615 w 2828"/>
                <a:gd name="T3" fmla="*/ 252 h 2366"/>
                <a:gd name="T4" fmla="*/ 1345 w 2828"/>
                <a:gd name="T5" fmla="*/ 132 h 2366"/>
                <a:gd name="T6" fmla="*/ 1381 w 2828"/>
                <a:gd name="T7" fmla="*/ 492 h 2366"/>
                <a:gd name="T8" fmla="*/ 955 w 2828"/>
                <a:gd name="T9" fmla="*/ 221 h 2366"/>
                <a:gd name="T10" fmla="*/ 877 w 2828"/>
                <a:gd name="T11" fmla="*/ 161 h 2366"/>
                <a:gd name="T12" fmla="*/ 841 w 2828"/>
                <a:gd name="T13" fmla="*/ 167 h 2366"/>
                <a:gd name="T14" fmla="*/ 720 w 2828"/>
                <a:gd name="T15" fmla="*/ 161 h 2366"/>
                <a:gd name="T16" fmla="*/ 613 w 2828"/>
                <a:gd name="T17" fmla="*/ 144 h 2366"/>
                <a:gd name="T18" fmla="*/ 492 w 2828"/>
                <a:gd name="T19" fmla="*/ 161 h 2366"/>
                <a:gd name="T20" fmla="*/ 432 w 2828"/>
                <a:gd name="T21" fmla="*/ 150 h 2366"/>
                <a:gd name="T22" fmla="*/ 342 w 2828"/>
                <a:gd name="T23" fmla="*/ 138 h 2366"/>
                <a:gd name="T24" fmla="*/ 246 w 2828"/>
                <a:gd name="T25" fmla="*/ 126 h 2366"/>
                <a:gd name="T26" fmla="*/ 174 w 2828"/>
                <a:gd name="T27" fmla="*/ 114 h 2366"/>
                <a:gd name="T28" fmla="*/ 216 w 2828"/>
                <a:gd name="T29" fmla="*/ 240 h 2366"/>
                <a:gd name="T30" fmla="*/ 607 w 2828"/>
                <a:gd name="T31" fmla="*/ 588 h 2366"/>
                <a:gd name="T32" fmla="*/ 1177 w 2828"/>
                <a:gd name="T33" fmla="*/ 817 h 2366"/>
                <a:gd name="T34" fmla="*/ 972 w 2828"/>
                <a:gd name="T35" fmla="*/ 871 h 2366"/>
                <a:gd name="T36" fmla="*/ 492 w 2828"/>
                <a:gd name="T37" fmla="*/ 1111 h 2366"/>
                <a:gd name="T38" fmla="*/ 276 w 2828"/>
                <a:gd name="T39" fmla="*/ 1441 h 2366"/>
                <a:gd name="T40" fmla="*/ 42 w 2828"/>
                <a:gd name="T41" fmla="*/ 1441 h 2366"/>
                <a:gd name="T42" fmla="*/ 367 w 2828"/>
                <a:gd name="T43" fmla="*/ 1585 h 2366"/>
                <a:gd name="T44" fmla="*/ 949 w 2828"/>
                <a:gd name="T45" fmla="*/ 1712 h 2366"/>
                <a:gd name="T46" fmla="*/ 1519 w 2828"/>
                <a:gd name="T47" fmla="*/ 1537 h 2366"/>
                <a:gd name="T48" fmla="*/ 1735 w 2828"/>
                <a:gd name="T49" fmla="*/ 1513 h 2366"/>
                <a:gd name="T50" fmla="*/ 1723 w 2828"/>
                <a:gd name="T51" fmla="*/ 1802 h 2366"/>
                <a:gd name="T52" fmla="*/ 2042 w 2828"/>
                <a:gd name="T53" fmla="*/ 2229 h 2366"/>
                <a:gd name="T54" fmla="*/ 2191 w 2828"/>
                <a:gd name="T55" fmla="*/ 2133 h 2366"/>
                <a:gd name="T56" fmla="*/ 2270 w 2828"/>
                <a:gd name="T57" fmla="*/ 1970 h 2366"/>
                <a:gd name="T58" fmla="*/ 2233 w 2828"/>
                <a:gd name="T59" fmla="*/ 1573 h 2366"/>
                <a:gd name="T60" fmla="*/ 2294 w 2828"/>
                <a:gd name="T61" fmla="*/ 1483 h 2366"/>
                <a:gd name="T62" fmla="*/ 2588 w 2828"/>
                <a:gd name="T63" fmla="*/ 1688 h 2366"/>
                <a:gd name="T64" fmla="*/ 2695 w 2828"/>
                <a:gd name="T65" fmla="*/ 1682 h 2366"/>
                <a:gd name="T66" fmla="*/ 2588 w 2828"/>
                <a:gd name="T67" fmla="*/ 1543 h 2366"/>
                <a:gd name="T68" fmla="*/ 2510 w 2828"/>
                <a:gd name="T69" fmla="*/ 1357 h 2366"/>
                <a:gd name="T70" fmla="*/ 2354 w 2828"/>
                <a:gd name="T71" fmla="*/ 1184 h 2366"/>
                <a:gd name="T72" fmla="*/ 2102 w 2828"/>
                <a:gd name="T73" fmla="*/ 931 h 2366"/>
                <a:gd name="T74" fmla="*/ 2137 w 2828"/>
                <a:gd name="T75" fmla="*/ 907 h 2366"/>
                <a:gd name="T76" fmla="*/ 2215 w 2828"/>
                <a:gd name="T77" fmla="*/ 871 h 2366"/>
                <a:gd name="T78" fmla="*/ 2324 w 2828"/>
                <a:gd name="T79" fmla="*/ 817 h 2366"/>
                <a:gd name="T80" fmla="*/ 2372 w 2828"/>
                <a:gd name="T81" fmla="*/ 787 h 2366"/>
                <a:gd name="T82" fmla="*/ 2078 w 2828"/>
                <a:gd name="T83" fmla="*/ 865 h 2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145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>
                <a:gd name="T0" fmla="*/ 1866 w 2153"/>
                <a:gd name="T1" fmla="*/ 857 h 1930"/>
                <a:gd name="T2" fmla="*/ 1961 w 2153"/>
                <a:gd name="T3" fmla="*/ 1025 h 1930"/>
                <a:gd name="T4" fmla="*/ 2078 w 2153"/>
                <a:gd name="T5" fmla="*/ 1174 h 1930"/>
                <a:gd name="T6" fmla="*/ 2144 w 2153"/>
                <a:gd name="T7" fmla="*/ 1255 h 1930"/>
                <a:gd name="T8" fmla="*/ 2180 w 2153"/>
                <a:gd name="T9" fmla="*/ 1303 h 1930"/>
                <a:gd name="T10" fmla="*/ 1913 w 2153"/>
                <a:gd name="T11" fmla="*/ 983 h 1930"/>
                <a:gd name="T12" fmla="*/ 1884 w 2153"/>
                <a:gd name="T13" fmla="*/ 935 h 1930"/>
                <a:gd name="T14" fmla="*/ 1804 w 2153"/>
                <a:gd name="T15" fmla="*/ 1249 h 1930"/>
                <a:gd name="T16" fmla="*/ 1791 w 2153"/>
                <a:gd name="T17" fmla="*/ 1495 h 1930"/>
                <a:gd name="T18" fmla="*/ 1842 w 2153"/>
                <a:gd name="T19" fmla="*/ 1918 h 1930"/>
                <a:gd name="T20" fmla="*/ 1811 w 2153"/>
                <a:gd name="T21" fmla="*/ 1942 h 1930"/>
                <a:gd name="T22" fmla="*/ 1767 w 2153"/>
                <a:gd name="T23" fmla="*/ 1543 h 1930"/>
                <a:gd name="T24" fmla="*/ 1749 w 2153"/>
                <a:gd name="T25" fmla="*/ 1297 h 1930"/>
                <a:gd name="T26" fmla="*/ 1785 w 2153"/>
                <a:gd name="T27" fmla="*/ 1091 h 1930"/>
                <a:gd name="T28" fmla="*/ 1791 w 2153"/>
                <a:gd name="T29" fmla="*/ 881 h 1930"/>
                <a:gd name="T30" fmla="*/ 1283 w 2153"/>
                <a:gd name="T31" fmla="*/ 1013 h 1930"/>
                <a:gd name="T32" fmla="*/ 834 w 2153"/>
                <a:gd name="T33" fmla="*/ 1138 h 1930"/>
                <a:gd name="T34" fmla="*/ 326 w 2153"/>
                <a:gd name="T35" fmla="*/ 1321 h 1930"/>
                <a:gd name="T36" fmla="*/ 18 w 2153"/>
                <a:gd name="T37" fmla="*/ 1429 h 1930"/>
                <a:gd name="T38" fmla="*/ 314 w 2153"/>
                <a:gd name="T39" fmla="*/ 1291 h 1930"/>
                <a:gd name="T40" fmla="*/ 691 w 2153"/>
                <a:gd name="T41" fmla="*/ 1150 h 1930"/>
                <a:gd name="T42" fmla="*/ 1034 w 2153"/>
                <a:gd name="T43" fmla="*/ 1043 h 1930"/>
                <a:gd name="T44" fmla="*/ 1429 w 2153"/>
                <a:gd name="T45" fmla="*/ 935 h 1930"/>
                <a:gd name="T46" fmla="*/ 1713 w 2153"/>
                <a:gd name="T47" fmla="*/ 821 h 1930"/>
                <a:gd name="T48" fmla="*/ 1351 w 2153"/>
                <a:gd name="T49" fmla="*/ 626 h 1930"/>
                <a:gd name="T50" fmla="*/ 873 w 2153"/>
                <a:gd name="T51" fmla="*/ 518 h 1930"/>
                <a:gd name="T52" fmla="*/ 230 w 2153"/>
                <a:gd name="T53" fmla="*/ 161 h 1930"/>
                <a:gd name="T54" fmla="*/ 0 w 2153"/>
                <a:gd name="T55" fmla="*/ 83 h 1930"/>
                <a:gd name="T56" fmla="*/ 332 w 2153"/>
                <a:gd name="T57" fmla="*/ 179 h 1930"/>
                <a:gd name="T58" fmla="*/ 721 w 2153"/>
                <a:gd name="T59" fmla="*/ 386 h 1930"/>
                <a:gd name="T60" fmla="*/ 945 w 2153"/>
                <a:gd name="T61" fmla="*/ 494 h 1930"/>
                <a:gd name="T62" fmla="*/ 1369 w 2153"/>
                <a:gd name="T63" fmla="*/ 596 h 1930"/>
                <a:gd name="T64" fmla="*/ 1671 w 2153"/>
                <a:gd name="T65" fmla="*/ 749 h 1930"/>
                <a:gd name="T66" fmla="*/ 1441 w 2153"/>
                <a:gd name="T67" fmla="*/ 464 h 1930"/>
                <a:gd name="T68" fmla="*/ 1301 w 2153"/>
                <a:gd name="T69" fmla="*/ 191 h 1930"/>
                <a:gd name="T70" fmla="*/ 1169 w 2153"/>
                <a:gd name="T71" fmla="*/ 0 h 1930"/>
                <a:gd name="T72" fmla="*/ 1357 w 2153"/>
                <a:gd name="T73" fmla="*/ 215 h 1930"/>
                <a:gd name="T74" fmla="*/ 1507 w 2153"/>
                <a:gd name="T75" fmla="*/ 488 h 1930"/>
                <a:gd name="T76" fmla="*/ 1767 w 2153"/>
                <a:gd name="T77" fmla="*/ 809 h 1930"/>
                <a:gd name="T78" fmla="*/ 1866 w 2153"/>
                <a:gd name="T79" fmla="*/ 857 h 1930"/>
                <a:gd name="T80" fmla="*/ 1866 w 2153"/>
                <a:gd name="T81" fmla="*/ 857 h 193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661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12662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2663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400" baseline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fld id="{4CA694EC-13FD-459A-A16F-BACB4F7E98BE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112664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400" baseline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65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400" baseline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fld id="{52F5AD78-8D51-46ED-8D9C-5ECD631834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</p:sldLayoutIdLst>
  <p:transition spd="med">
    <p:pull dir="r"/>
  </p:transition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112643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>
                <a:gd name="T0" fmla="*/ 744 w 2515"/>
                <a:gd name="T1" fmla="*/ 1669 h 1970"/>
                <a:gd name="T2" fmla="*/ 852 w 2515"/>
                <a:gd name="T3" fmla="*/ 1400 h 1970"/>
                <a:gd name="T4" fmla="*/ 876 w 2515"/>
                <a:gd name="T5" fmla="*/ 1171 h 1970"/>
                <a:gd name="T6" fmla="*/ 979 w 2515"/>
                <a:gd name="T7" fmla="*/ 1370 h 1970"/>
                <a:gd name="T8" fmla="*/ 1231 w 2515"/>
                <a:gd name="T9" fmla="*/ 1621 h 1970"/>
                <a:gd name="T10" fmla="*/ 1471 w 2515"/>
                <a:gd name="T11" fmla="*/ 1693 h 1970"/>
                <a:gd name="T12" fmla="*/ 1819 w 2515"/>
                <a:gd name="T13" fmla="*/ 1678 h 1970"/>
                <a:gd name="T14" fmla="*/ 1893 w 2515"/>
                <a:gd name="T15" fmla="*/ 1513 h 1970"/>
                <a:gd name="T16" fmla="*/ 1874 w 2515"/>
                <a:gd name="T17" fmla="*/ 1285 h 1970"/>
                <a:gd name="T18" fmla="*/ 1783 w 2515"/>
                <a:gd name="T19" fmla="*/ 967 h 1970"/>
                <a:gd name="T20" fmla="*/ 1289 w 2515"/>
                <a:gd name="T21" fmla="*/ 873 h 1970"/>
                <a:gd name="T22" fmla="*/ 1549 w 2515"/>
                <a:gd name="T23" fmla="*/ 745 h 1970"/>
                <a:gd name="T24" fmla="*/ 1753 w 2515"/>
                <a:gd name="T25" fmla="*/ 732 h 1970"/>
                <a:gd name="T26" fmla="*/ 2107 w 2515"/>
                <a:gd name="T27" fmla="*/ 618 h 1970"/>
                <a:gd name="T28" fmla="*/ 2377 w 2515"/>
                <a:gd name="T29" fmla="*/ 438 h 1970"/>
                <a:gd name="T30" fmla="*/ 2420 w 2515"/>
                <a:gd name="T31" fmla="*/ 343 h 1970"/>
                <a:gd name="T32" fmla="*/ 2077 w 2515"/>
                <a:gd name="T33" fmla="*/ 331 h 1970"/>
                <a:gd name="T34" fmla="*/ 1951 w 2515"/>
                <a:gd name="T35" fmla="*/ 301 h 1970"/>
                <a:gd name="T36" fmla="*/ 1645 w 2515"/>
                <a:gd name="T37" fmla="*/ 289 h 1970"/>
                <a:gd name="T38" fmla="*/ 1297 w 2515"/>
                <a:gd name="T39" fmla="*/ 408 h 1970"/>
                <a:gd name="T40" fmla="*/ 1308 w 2515"/>
                <a:gd name="T41" fmla="*/ 337 h 1970"/>
                <a:gd name="T42" fmla="*/ 1453 w 2515"/>
                <a:gd name="T43" fmla="*/ 168 h 1970"/>
                <a:gd name="T44" fmla="*/ 1477 w 2515"/>
                <a:gd name="T45" fmla="*/ 36 h 1970"/>
                <a:gd name="T46" fmla="*/ 1417 w 2515"/>
                <a:gd name="T47" fmla="*/ 24 h 1970"/>
                <a:gd name="T48" fmla="*/ 1189 w 2515"/>
                <a:gd name="T49" fmla="*/ 102 h 1970"/>
                <a:gd name="T50" fmla="*/ 1026 w 2515"/>
                <a:gd name="T51" fmla="*/ 144 h 1970"/>
                <a:gd name="T52" fmla="*/ 889 w 2515"/>
                <a:gd name="T53" fmla="*/ 331 h 1970"/>
                <a:gd name="T54" fmla="*/ 726 w 2515"/>
                <a:gd name="T55" fmla="*/ 480 h 1970"/>
                <a:gd name="T56" fmla="*/ 643 w 2515"/>
                <a:gd name="T57" fmla="*/ 540 h 1970"/>
                <a:gd name="T58" fmla="*/ 600 w 2515"/>
                <a:gd name="T59" fmla="*/ 516 h 1970"/>
                <a:gd name="T60" fmla="*/ 552 w 2515"/>
                <a:gd name="T61" fmla="*/ 486 h 1970"/>
                <a:gd name="T62" fmla="*/ 528 w 2515"/>
                <a:gd name="T63" fmla="*/ 462 h 1970"/>
                <a:gd name="T64" fmla="*/ 474 w 2515"/>
                <a:gd name="T65" fmla="*/ 426 h 1970"/>
                <a:gd name="T66" fmla="*/ 415 w 2515"/>
                <a:gd name="T67" fmla="*/ 390 h 1970"/>
                <a:gd name="T68" fmla="*/ 366 w 2515"/>
                <a:gd name="T69" fmla="*/ 366 h 1970"/>
                <a:gd name="T70" fmla="*/ 192 w 2515"/>
                <a:gd name="T71" fmla="*/ 234 h 1970"/>
                <a:gd name="T72" fmla="*/ 570 w 2515"/>
                <a:gd name="T73" fmla="*/ 564 h 1970"/>
                <a:gd name="T74" fmla="*/ 444 w 2515"/>
                <a:gd name="T75" fmla="*/ 732 h 1970"/>
                <a:gd name="T76" fmla="*/ 318 w 2515"/>
                <a:gd name="T77" fmla="*/ 787 h 1970"/>
                <a:gd name="T78" fmla="*/ 127 w 2515"/>
                <a:gd name="T79" fmla="*/ 853 h 1970"/>
                <a:gd name="T80" fmla="*/ 0 w 2515"/>
                <a:gd name="T81" fmla="*/ 1165 h 1970"/>
                <a:gd name="T82" fmla="*/ 372 w 2515"/>
                <a:gd name="T83" fmla="*/ 1015 h 1970"/>
                <a:gd name="T84" fmla="*/ 222 w 2515"/>
                <a:gd name="T85" fmla="*/ 1262 h 1970"/>
                <a:gd name="T86" fmla="*/ 139 w 2515"/>
                <a:gd name="T87" fmla="*/ 1459 h 1970"/>
                <a:gd name="T88" fmla="*/ 102 w 2515"/>
                <a:gd name="T89" fmla="*/ 1495 h 1970"/>
                <a:gd name="T90" fmla="*/ 84 w 2515"/>
                <a:gd name="T91" fmla="*/ 1519 h 1970"/>
                <a:gd name="T92" fmla="*/ 96 w 2515"/>
                <a:gd name="T93" fmla="*/ 1537 h 1970"/>
                <a:gd name="T94" fmla="*/ 127 w 2515"/>
                <a:gd name="T95" fmla="*/ 1567 h 1970"/>
                <a:gd name="T96" fmla="*/ 145 w 2515"/>
                <a:gd name="T97" fmla="*/ 1633 h 1970"/>
                <a:gd name="T98" fmla="*/ 156 w 2515"/>
                <a:gd name="T99" fmla="*/ 1693 h 1970"/>
                <a:gd name="T100" fmla="*/ 162 w 2515"/>
                <a:gd name="T101" fmla="*/ 1723 h 1970"/>
                <a:gd name="T102" fmla="*/ 216 w 2515"/>
                <a:gd name="T103" fmla="*/ 1802 h 1970"/>
                <a:gd name="T104" fmla="*/ 228 w 2515"/>
                <a:gd name="T105" fmla="*/ 1850 h 1970"/>
                <a:gd name="T106" fmla="*/ 240 w 2515"/>
                <a:gd name="T107" fmla="*/ 1904 h 1970"/>
                <a:gd name="T108" fmla="*/ 246 w 2515"/>
                <a:gd name="T109" fmla="*/ 1922 h 1970"/>
                <a:gd name="T110" fmla="*/ 258 w 2515"/>
                <a:gd name="T111" fmla="*/ 1970 h 1970"/>
                <a:gd name="T112" fmla="*/ 462 w 2515"/>
                <a:gd name="T113" fmla="*/ 1922 h 1970"/>
                <a:gd name="T114" fmla="*/ 624 w 2515"/>
                <a:gd name="T115" fmla="*/ 1778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53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>
                <a:gd name="T0" fmla="*/ 571 w 2123"/>
                <a:gd name="T1" fmla="*/ 882 h 1696"/>
                <a:gd name="T2" fmla="*/ 535 w 2123"/>
                <a:gd name="T3" fmla="*/ 578 h 1696"/>
                <a:gd name="T4" fmla="*/ 661 w 2123"/>
                <a:gd name="T5" fmla="*/ 335 h 1696"/>
                <a:gd name="T6" fmla="*/ 912 w 2123"/>
                <a:gd name="T7" fmla="*/ 497 h 1696"/>
                <a:gd name="T8" fmla="*/ 1196 w 2123"/>
                <a:gd name="T9" fmla="*/ 735 h 1696"/>
                <a:gd name="T10" fmla="*/ 1459 w 2123"/>
                <a:gd name="T11" fmla="*/ 938 h 1696"/>
                <a:gd name="T12" fmla="*/ 1773 w 2123"/>
                <a:gd name="T13" fmla="*/ 1150 h 1696"/>
                <a:gd name="T14" fmla="*/ 1853 w 2123"/>
                <a:gd name="T15" fmla="*/ 1195 h 1696"/>
                <a:gd name="T16" fmla="*/ 1808 w 2123"/>
                <a:gd name="T17" fmla="*/ 1146 h 1696"/>
                <a:gd name="T18" fmla="*/ 1390 w 2123"/>
                <a:gd name="T19" fmla="*/ 847 h 1696"/>
                <a:gd name="T20" fmla="*/ 1070 w 2123"/>
                <a:gd name="T21" fmla="*/ 578 h 1696"/>
                <a:gd name="T22" fmla="*/ 711 w 2123"/>
                <a:gd name="T23" fmla="*/ 278 h 1696"/>
                <a:gd name="T24" fmla="*/ 984 w 2123"/>
                <a:gd name="T25" fmla="*/ 263 h 1696"/>
                <a:gd name="T26" fmla="*/ 1265 w 2123"/>
                <a:gd name="T27" fmla="*/ 269 h 1696"/>
                <a:gd name="T28" fmla="*/ 1590 w 2123"/>
                <a:gd name="T29" fmla="*/ 227 h 1696"/>
                <a:gd name="T30" fmla="*/ 2090 w 2123"/>
                <a:gd name="T31" fmla="*/ 166 h 1696"/>
                <a:gd name="T32" fmla="*/ 2042 w 2123"/>
                <a:gd name="T33" fmla="*/ 147 h 1696"/>
                <a:gd name="T34" fmla="*/ 1519 w 2123"/>
                <a:gd name="T35" fmla="*/ 218 h 1696"/>
                <a:gd name="T36" fmla="*/ 1190 w 2123"/>
                <a:gd name="T37" fmla="*/ 233 h 1696"/>
                <a:gd name="T38" fmla="*/ 747 w 2123"/>
                <a:gd name="T39" fmla="*/ 218 h 1696"/>
                <a:gd name="T40" fmla="*/ 807 w 2123"/>
                <a:gd name="T41" fmla="*/ 192 h 1696"/>
                <a:gd name="T42" fmla="*/ 1124 w 2123"/>
                <a:gd name="T43" fmla="*/ 0 h 1696"/>
                <a:gd name="T44" fmla="*/ 1070 w 2123"/>
                <a:gd name="T45" fmla="*/ 25 h 1696"/>
                <a:gd name="T46" fmla="*/ 995 w 2123"/>
                <a:gd name="T47" fmla="*/ 71 h 1696"/>
                <a:gd name="T48" fmla="*/ 843 w 2123"/>
                <a:gd name="T49" fmla="*/ 162 h 1696"/>
                <a:gd name="T50" fmla="*/ 661 w 2123"/>
                <a:gd name="T51" fmla="*/ 238 h 1696"/>
                <a:gd name="T52" fmla="*/ 625 w 2123"/>
                <a:gd name="T53" fmla="*/ 305 h 1696"/>
                <a:gd name="T54" fmla="*/ 299 w 2123"/>
                <a:gd name="T55" fmla="*/ 497 h 1696"/>
                <a:gd name="T56" fmla="*/ 0 w 2123"/>
                <a:gd name="T57" fmla="*/ 614 h 1696"/>
                <a:gd name="T58" fmla="*/ 0 w 2123"/>
                <a:gd name="T59" fmla="*/ 619 h 1696"/>
                <a:gd name="T60" fmla="*/ 0 w 2123"/>
                <a:gd name="T61" fmla="*/ 649 h 1696"/>
                <a:gd name="T62" fmla="*/ 293 w 2123"/>
                <a:gd name="T63" fmla="*/ 537 h 1696"/>
                <a:gd name="T64" fmla="*/ 583 w 2123"/>
                <a:gd name="T65" fmla="*/ 365 h 1696"/>
                <a:gd name="T66" fmla="*/ 499 w 2123"/>
                <a:gd name="T67" fmla="*/ 568 h 1696"/>
                <a:gd name="T68" fmla="*/ 517 w 2123"/>
                <a:gd name="T69" fmla="*/ 842 h 1696"/>
                <a:gd name="T70" fmla="*/ 454 w 2123"/>
                <a:gd name="T71" fmla="*/ 988 h 1696"/>
                <a:gd name="T72" fmla="*/ 323 w 2123"/>
                <a:gd name="T73" fmla="*/ 1252 h 1696"/>
                <a:gd name="T74" fmla="*/ 317 w 2123"/>
                <a:gd name="T75" fmla="*/ 1435 h 1696"/>
                <a:gd name="T76" fmla="*/ 323 w 2123"/>
                <a:gd name="T77" fmla="*/ 1435 h 1696"/>
                <a:gd name="T78" fmla="*/ 341 w 2123"/>
                <a:gd name="T79" fmla="*/ 1313 h 1696"/>
                <a:gd name="T80" fmla="*/ 571 w 2123"/>
                <a:gd name="T81" fmla="*/ 882 h 1696"/>
                <a:gd name="T82" fmla="*/ 571 w 2123"/>
                <a:gd name="T83" fmla="*/ 882 h 169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>
                <a:gd name="T0" fmla="*/ 3338 w 3668"/>
                <a:gd name="T1" fmla="*/ 288 h 943"/>
                <a:gd name="T2" fmla="*/ 3194 w 3668"/>
                <a:gd name="T3" fmla="*/ 258 h 943"/>
                <a:gd name="T4" fmla="*/ 2816 w 3668"/>
                <a:gd name="T5" fmla="*/ 234 h 943"/>
                <a:gd name="T6" fmla="*/ 2330 w 3668"/>
                <a:gd name="T7" fmla="*/ 306 h 943"/>
                <a:gd name="T8" fmla="*/ 2372 w 3668"/>
                <a:gd name="T9" fmla="*/ 258 h 943"/>
                <a:gd name="T10" fmla="*/ 2624 w 3668"/>
                <a:gd name="T11" fmla="*/ 132 h 943"/>
                <a:gd name="T12" fmla="*/ 2707 w 3668"/>
                <a:gd name="T13" fmla="*/ 24 h 943"/>
                <a:gd name="T14" fmla="*/ 2642 w 3668"/>
                <a:gd name="T15" fmla="*/ 12 h 943"/>
                <a:gd name="T16" fmla="*/ 2515 w 3668"/>
                <a:gd name="T17" fmla="*/ 54 h 943"/>
                <a:gd name="T18" fmla="*/ 2324 w 3668"/>
                <a:gd name="T19" fmla="*/ 66 h 943"/>
                <a:gd name="T20" fmla="*/ 2101 w 3668"/>
                <a:gd name="T21" fmla="*/ 90 h 943"/>
                <a:gd name="T22" fmla="*/ 1855 w 3668"/>
                <a:gd name="T23" fmla="*/ 228 h 943"/>
                <a:gd name="T24" fmla="*/ 1591 w 3668"/>
                <a:gd name="T25" fmla="*/ 337 h 943"/>
                <a:gd name="T26" fmla="*/ 1459 w 3668"/>
                <a:gd name="T27" fmla="*/ 379 h 943"/>
                <a:gd name="T28" fmla="*/ 1417 w 3668"/>
                <a:gd name="T29" fmla="*/ 361 h 943"/>
                <a:gd name="T30" fmla="*/ 1363 w 3668"/>
                <a:gd name="T31" fmla="*/ 331 h 943"/>
                <a:gd name="T32" fmla="*/ 1344 w 3668"/>
                <a:gd name="T33" fmla="*/ 312 h 943"/>
                <a:gd name="T34" fmla="*/ 1290 w 3668"/>
                <a:gd name="T35" fmla="*/ 288 h 943"/>
                <a:gd name="T36" fmla="*/ 1230 w 3668"/>
                <a:gd name="T37" fmla="*/ 252 h 943"/>
                <a:gd name="T38" fmla="*/ 1119 w 3668"/>
                <a:gd name="T39" fmla="*/ 227 h 943"/>
                <a:gd name="T40" fmla="*/ 1320 w 3668"/>
                <a:gd name="T41" fmla="*/ 438 h 943"/>
                <a:gd name="T42" fmla="*/ 960 w 3668"/>
                <a:gd name="T43" fmla="*/ 558 h 943"/>
                <a:gd name="T44" fmla="*/ 474 w 3668"/>
                <a:gd name="T45" fmla="*/ 630 h 943"/>
                <a:gd name="T46" fmla="*/ 132 w 3668"/>
                <a:gd name="T47" fmla="*/ 781 h 943"/>
                <a:gd name="T48" fmla="*/ 234 w 3668"/>
                <a:gd name="T49" fmla="*/ 847 h 943"/>
                <a:gd name="T50" fmla="*/ 925 w 3668"/>
                <a:gd name="T51" fmla="*/ 739 h 943"/>
                <a:gd name="T52" fmla="*/ 637 w 3668"/>
                <a:gd name="T53" fmla="*/ 925 h 943"/>
                <a:gd name="T54" fmla="*/ 1405 w 3668"/>
                <a:gd name="T55" fmla="*/ 943 h 943"/>
                <a:gd name="T56" fmla="*/ 1447 w 3668"/>
                <a:gd name="T57" fmla="*/ 943 h 943"/>
                <a:gd name="T58" fmla="*/ 2888 w 3668"/>
                <a:gd name="T59" fmla="*/ 859 h 943"/>
                <a:gd name="T60" fmla="*/ 2582 w 3668"/>
                <a:gd name="T61" fmla="*/ 708 h 943"/>
                <a:gd name="T62" fmla="*/ 2299 w 3668"/>
                <a:gd name="T63" fmla="*/ 606 h 943"/>
                <a:gd name="T64" fmla="*/ 2606 w 3668"/>
                <a:gd name="T65" fmla="*/ 588 h 943"/>
                <a:gd name="T66" fmla="*/ 3001 w 3668"/>
                <a:gd name="T67" fmla="*/ 582 h 943"/>
                <a:gd name="T68" fmla="*/ 3452 w 3668"/>
                <a:gd name="T69" fmla="*/ 438 h 943"/>
                <a:gd name="T70" fmla="*/ 3668 w 3668"/>
                <a:gd name="T71" fmla="*/ 312 h 943"/>
                <a:gd name="T72" fmla="*/ 3482 w 3668"/>
                <a:gd name="T73" fmla="*/ 300 h 94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>
                <a:gd name="T0" fmla="*/ 326 w 969"/>
                <a:gd name="T1" fmla="*/ 1195 h 1192"/>
                <a:gd name="T2" fmla="*/ 496 w 969"/>
                <a:gd name="T3" fmla="*/ 1201 h 1192"/>
                <a:gd name="T4" fmla="*/ 586 w 969"/>
                <a:gd name="T5" fmla="*/ 1159 h 1192"/>
                <a:gd name="T6" fmla="*/ 822 w 969"/>
                <a:gd name="T7" fmla="*/ 1094 h 1192"/>
                <a:gd name="T8" fmla="*/ 945 w 969"/>
                <a:gd name="T9" fmla="*/ 1064 h 1192"/>
                <a:gd name="T10" fmla="*/ 768 w 969"/>
                <a:gd name="T11" fmla="*/ 995 h 1192"/>
                <a:gd name="T12" fmla="*/ 562 w 969"/>
                <a:gd name="T13" fmla="*/ 959 h 1192"/>
                <a:gd name="T14" fmla="*/ 200 w 969"/>
                <a:gd name="T15" fmla="*/ 977 h 1192"/>
                <a:gd name="T16" fmla="*/ 302 w 969"/>
                <a:gd name="T17" fmla="*/ 899 h 1192"/>
                <a:gd name="T18" fmla="*/ 502 w 969"/>
                <a:gd name="T19" fmla="*/ 809 h 1192"/>
                <a:gd name="T20" fmla="*/ 703 w 969"/>
                <a:gd name="T21" fmla="*/ 677 h 1192"/>
                <a:gd name="T22" fmla="*/ 709 w 969"/>
                <a:gd name="T23" fmla="*/ 677 h 1192"/>
                <a:gd name="T24" fmla="*/ 721 w 969"/>
                <a:gd name="T25" fmla="*/ 671 h 1192"/>
                <a:gd name="T26" fmla="*/ 762 w 969"/>
                <a:gd name="T27" fmla="*/ 653 h 1192"/>
                <a:gd name="T28" fmla="*/ 786 w 969"/>
                <a:gd name="T29" fmla="*/ 647 h 1192"/>
                <a:gd name="T30" fmla="*/ 798 w 969"/>
                <a:gd name="T31" fmla="*/ 635 h 1192"/>
                <a:gd name="T32" fmla="*/ 804 w 969"/>
                <a:gd name="T33" fmla="*/ 623 h 1192"/>
                <a:gd name="T34" fmla="*/ 798 w 969"/>
                <a:gd name="T35" fmla="*/ 617 h 1192"/>
                <a:gd name="T36" fmla="*/ 792 w 969"/>
                <a:gd name="T37" fmla="*/ 605 h 1192"/>
                <a:gd name="T38" fmla="*/ 792 w 969"/>
                <a:gd name="T39" fmla="*/ 578 h 1192"/>
                <a:gd name="T40" fmla="*/ 804 w 969"/>
                <a:gd name="T41" fmla="*/ 548 h 1192"/>
                <a:gd name="T42" fmla="*/ 816 w 969"/>
                <a:gd name="T43" fmla="*/ 518 h 1192"/>
                <a:gd name="T44" fmla="*/ 834 w 969"/>
                <a:gd name="T45" fmla="*/ 488 h 1192"/>
                <a:gd name="T46" fmla="*/ 846 w 969"/>
                <a:gd name="T47" fmla="*/ 458 h 1192"/>
                <a:gd name="T48" fmla="*/ 853 w 969"/>
                <a:gd name="T49" fmla="*/ 440 h 1192"/>
                <a:gd name="T50" fmla="*/ 861 w 969"/>
                <a:gd name="T51" fmla="*/ 434 h 1192"/>
                <a:gd name="T52" fmla="*/ 861 w 969"/>
                <a:gd name="T53" fmla="*/ 350 h 1192"/>
                <a:gd name="T54" fmla="*/ 861 w 969"/>
                <a:gd name="T55" fmla="*/ 344 h 1192"/>
                <a:gd name="T56" fmla="*/ 867 w 969"/>
                <a:gd name="T57" fmla="*/ 338 h 1192"/>
                <a:gd name="T58" fmla="*/ 885 w 969"/>
                <a:gd name="T59" fmla="*/ 308 h 1192"/>
                <a:gd name="T60" fmla="*/ 897 w 969"/>
                <a:gd name="T61" fmla="*/ 272 h 1192"/>
                <a:gd name="T62" fmla="*/ 909 w 969"/>
                <a:gd name="T63" fmla="*/ 242 h 1192"/>
                <a:gd name="T64" fmla="*/ 915 w 969"/>
                <a:gd name="T65" fmla="*/ 230 h 1192"/>
                <a:gd name="T66" fmla="*/ 921 w 969"/>
                <a:gd name="T67" fmla="*/ 218 h 1192"/>
                <a:gd name="T68" fmla="*/ 939 w 969"/>
                <a:gd name="T69" fmla="*/ 173 h 1192"/>
                <a:gd name="T70" fmla="*/ 957 w 969"/>
                <a:gd name="T71" fmla="*/ 137 h 1192"/>
                <a:gd name="T72" fmla="*/ 963 w 969"/>
                <a:gd name="T73" fmla="*/ 125 h 1192"/>
                <a:gd name="T74" fmla="*/ 963 w 969"/>
                <a:gd name="T75" fmla="*/ 119 h 1192"/>
                <a:gd name="T76" fmla="*/ 981 w 969"/>
                <a:gd name="T77" fmla="*/ 0 h 1192"/>
                <a:gd name="T78" fmla="*/ 957 w 969"/>
                <a:gd name="T79" fmla="*/ 47 h 1192"/>
                <a:gd name="T80" fmla="*/ 792 w 969"/>
                <a:gd name="T81" fmla="*/ 113 h 1192"/>
                <a:gd name="T82" fmla="*/ 715 w 969"/>
                <a:gd name="T83" fmla="*/ 161 h 1192"/>
                <a:gd name="T84" fmla="*/ 466 w 969"/>
                <a:gd name="T85" fmla="*/ 236 h 1192"/>
                <a:gd name="T86" fmla="*/ 284 w 969"/>
                <a:gd name="T87" fmla="*/ 290 h 1192"/>
                <a:gd name="T88" fmla="*/ 176 w 969"/>
                <a:gd name="T89" fmla="*/ 296 h 1192"/>
                <a:gd name="T90" fmla="*/ 12 w 969"/>
                <a:gd name="T91" fmla="*/ 488 h 1192"/>
                <a:gd name="T92" fmla="*/ 0 w 969"/>
                <a:gd name="T93" fmla="*/ 512 h 1192"/>
                <a:gd name="T94" fmla="*/ 0 w 969"/>
                <a:gd name="T95" fmla="*/ 1195 h 1192"/>
                <a:gd name="T96" fmla="*/ 96 w 969"/>
                <a:gd name="T97" fmla="*/ 1189 h 1192"/>
                <a:gd name="T98" fmla="*/ 326 w 969"/>
                <a:gd name="T99" fmla="*/ 1195 h 1192"/>
                <a:gd name="T100" fmla="*/ 326 w 969"/>
                <a:gd name="T101" fmla="*/ 1195 h 11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6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>
                <a:gd name="T0" fmla="*/ 859 w 2570"/>
                <a:gd name="T1" fmla="*/ 612 h 2266"/>
                <a:gd name="T2" fmla="*/ 1087 w 2570"/>
                <a:gd name="T3" fmla="*/ 853 h 2266"/>
                <a:gd name="T4" fmla="*/ 961 w 2570"/>
                <a:gd name="T5" fmla="*/ 913 h 2266"/>
                <a:gd name="T6" fmla="*/ 786 w 2570"/>
                <a:gd name="T7" fmla="*/ 883 h 2266"/>
                <a:gd name="T8" fmla="*/ 450 w 2570"/>
                <a:gd name="T9" fmla="*/ 931 h 2266"/>
                <a:gd name="T10" fmla="*/ 150 w 2570"/>
                <a:gd name="T11" fmla="*/ 1075 h 2266"/>
                <a:gd name="T12" fmla="*/ 78 w 2570"/>
                <a:gd name="T13" fmla="*/ 1165 h 2266"/>
                <a:gd name="T14" fmla="*/ 361 w 2570"/>
                <a:gd name="T15" fmla="*/ 1256 h 2266"/>
                <a:gd name="T16" fmla="*/ 444 w 2570"/>
                <a:gd name="T17" fmla="*/ 1316 h 2266"/>
                <a:gd name="T18" fmla="*/ 697 w 2570"/>
                <a:gd name="T19" fmla="*/ 1400 h 2266"/>
                <a:gd name="T20" fmla="*/ 1026 w 2570"/>
                <a:gd name="T21" fmla="*/ 1346 h 2266"/>
                <a:gd name="T22" fmla="*/ 991 w 2570"/>
                <a:gd name="T23" fmla="*/ 1412 h 2266"/>
                <a:gd name="T24" fmla="*/ 804 w 2570"/>
                <a:gd name="T25" fmla="*/ 1574 h 2266"/>
                <a:gd name="T26" fmla="*/ 726 w 2570"/>
                <a:gd name="T27" fmla="*/ 1718 h 2266"/>
                <a:gd name="T28" fmla="*/ 768 w 2570"/>
                <a:gd name="T29" fmla="*/ 1742 h 2266"/>
                <a:gd name="T30" fmla="*/ 865 w 2570"/>
                <a:gd name="T31" fmla="*/ 1693 h 2266"/>
                <a:gd name="T32" fmla="*/ 991 w 2570"/>
                <a:gd name="T33" fmla="*/ 1699 h 2266"/>
                <a:gd name="T34" fmla="*/ 1135 w 2570"/>
                <a:gd name="T35" fmla="*/ 1627 h 2266"/>
                <a:gd name="T36" fmla="*/ 1183 w 2570"/>
                <a:gd name="T37" fmla="*/ 1669 h 2266"/>
                <a:gd name="T38" fmla="*/ 1399 w 2570"/>
                <a:gd name="T39" fmla="*/ 1436 h 2266"/>
                <a:gd name="T40" fmla="*/ 1615 w 2570"/>
                <a:gd name="T41" fmla="*/ 1334 h 2266"/>
                <a:gd name="T42" fmla="*/ 1645 w 2570"/>
                <a:gd name="T43" fmla="*/ 1370 h 2266"/>
                <a:gd name="T44" fmla="*/ 1681 w 2570"/>
                <a:gd name="T45" fmla="*/ 1430 h 2266"/>
                <a:gd name="T46" fmla="*/ 1699 w 2570"/>
                <a:gd name="T47" fmla="*/ 1466 h 2266"/>
                <a:gd name="T48" fmla="*/ 1747 w 2570"/>
                <a:gd name="T49" fmla="*/ 1550 h 2266"/>
                <a:gd name="T50" fmla="*/ 1772 w 2570"/>
                <a:gd name="T51" fmla="*/ 1586 h 2266"/>
                <a:gd name="T52" fmla="*/ 2124 w 2570"/>
                <a:gd name="T53" fmla="*/ 2248 h 2266"/>
                <a:gd name="T54" fmla="*/ 1693 w 2570"/>
                <a:gd name="T55" fmla="*/ 1322 h 2266"/>
                <a:gd name="T56" fmla="*/ 1861 w 2570"/>
                <a:gd name="T57" fmla="*/ 1165 h 2266"/>
                <a:gd name="T58" fmla="*/ 2173 w 2570"/>
                <a:gd name="T59" fmla="*/ 1099 h 2266"/>
                <a:gd name="T60" fmla="*/ 2390 w 2570"/>
                <a:gd name="T61" fmla="*/ 1009 h 2266"/>
                <a:gd name="T62" fmla="*/ 2570 w 2570"/>
                <a:gd name="T63" fmla="*/ 805 h 2266"/>
                <a:gd name="T64" fmla="*/ 2342 w 2570"/>
                <a:gd name="T65" fmla="*/ 781 h 2266"/>
                <a:gd name="T66" fmla="*/ 2114 w 2570"/>
                <a:gd name="T67" fmla="*/ 763 h 2266"/>
                <a:gd name="T68" fmla="*/ 2408 w 2570"/>
                <a:gd name="T69" fmla="*/ 433 h 2266"/>
                <a:gd name="T70" fmla="*/ 2426 w 2570"/>
                <a:gd name="T71" fmla="*/ 421 h 2266"/>
                <a:gd name="T72" fmla="*/ 2474 w 2570"/>
                <a:gd name="T73" fmla="*/ 379 h 2266"/>
                <a:gd name="T74" fmla="*/ 2492 w 2570"/>
                <a:gd name="T75" fmla="*/ 355 h 2266"/>
                <a:gd name="T76" fmla="*/ 2474 w 2570"/>
                <a:gd name="T77" fmla="*/ 337 h 2266"/>
                <a:gd name="T78" fmla="*/ 2474 w 2570"/>
                <a:gd name="T79" fmla="*/ 271 h 2266"/>
                <a:gd name="T80" fmla="*/ 2492 w 2570"/>
                <a:gd name="T81" fmla="*/ 192 h 2266"/>
                <a:gd name="T82" fmla="*/ 2504 w 2570"/>
                <a:gd name="T83" fmla="*/ 132 h 2266"/>
                <a:gd name="T84" fmla="*/ 2492 w 2570"/>
                <a:gd name="T85" fmla="*/ 36 h 2266"/>
                <a:gd name="T86" fmla="*/ 2492 w 2570"/>
                <a:gd name="T87" fmla="*/ 24 h 2266"/>
                <a:gd name="T88" fmla="*/ 2102 w 2570"/>
                <a:gd name="T89" fmla="*/ 0 h 2266"/>
                <a:gd name="T90" fmla="*/ 1909 w 2570"/>
                <a:gd name="T91" fmla="*/ 90 h 2266"/>
                <a:gd name="T92" fmla="*/ 1747 w 2570"/>
                <a:gd name="T93" fmla="*/ 535 h 2266"/>
                <a:gd name="T94" fmla="*/ 1711 w 2570"/>
                <a:gd name="T95" fmla="*/ 469 h 2266"/>
                <a:gd name="T96" fmla="*/ 1633 w 2570"/>
                <a:gd name="T97" fmla="*/ 144 h 2266"/>
                <a:gd name="T98" fmla="*/ 1579 w 2570"/>
                <a:gd name="T99" fmla="*/ 0 h 2266"/>
                <a:gd name="T100" fmla="*/ 738 w 2570"/>
                <a:gd name="T101" fmla="*/ 186 h 2266"/>
                <a:gd name="T102" fmla="*/ 756 w 2570"/>
                <a:gd name="T103" fmla="*/ 463 h 226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7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>
                <a:gd name="T0" fmla="*/ 1046 w 2176"/>
                <a:gd name="T1" fmla="*/ 773 h 1505"/>
                <a:gd name="T2" fmla="*/ 1205 w 2176"/>
                <a:gd name="T3" fmla="*/ 1241 h 1505"/>
                <a:gd name="T4" fmla="*/ 968 w 2176"/>
                <a:gd name="T5" fmla="*/ 1199 h 1505"/>
                <a:gd name="T6" fmla="*/ 732 w 2176"/>
                <a:gd name="T7" fmla="*/ 1133 h 1505"/>
                <a:gd name="T8" fmla="*/ 448 w 2176"/>
                <a:gd name="T9" fmla="*/ 1115 h 1505"/>
                <a:gd name="T10" fmla="*/ 0 w 2176"/>
                <a:gd name="T11" fmla="*/ 1085 h 1505"/>
                <a:gd name="T12" fmla="*/ 30 w 2176"/>
                <a:gd name="T13" fmla="*/ 1121 h 1505"/>
                <a:gd name="T14" fmla="*/ 502 w 2176"/>
                <a:gd name="T15" fmla="*/ 1139 h 1505"/>
                <a:gd name="T16" fmla="*/ 786 w 2176"/>
                <a:gd name="T17" fmla="*/ 1193 h 1505"/>
                <a:gd name="T18" fmla="*/ 1145 w 2176"/>
                <a:gd name="T19" fmla="*/ 1310 h 1505"/>
                <a:gd name="T20" fmla="*/ 1082 w 2176"/>
                <a:gd name="T21" fmla="*/ 1328 h 1505"/>
                <a:gd name="T22" fmla="*/ 720 w 2176"/>
                <a:gd name="T23" fmla="*/ 1514 h 1505"/>
                <a:gd name="T24" fmla="*/ 774 w 2176"/>
                <a:gd name="T25" fmla="*/ 1490 h 1505"/>
                <a:gd name="T26" fmla="*/ 873 w 2176"/>
                <a:gd name="T27" fmla="*/ 1448 h 1505"/>
                <a:gd name="T28" fmla="*/ 1034 w 2176"/>
                <a:gd name="T29" fmla="*/ 1364 h 1505"/>
                <a:gd name="T30" fmla="*/ 1229 w 2176"/>
                <a:gd name="T31" fmla="*/ 1304 h 1505"/>
                <a:gd name="T32" fmla="*/ 1282 w 2176"/>
                <a:gd name="T33" fmla="*/ 1229 h 1505"/>
                <a:gd name="T34" fmla="*/ 1653 w 2176"/>
                <a:gd name="T35" fmla="*/ 1049 h 1505"/>
                <a:gd name="T36" fmla="*/ 1955 w 2176"/>
                <a:gd name="T37" fmla="*/ 959 h 1505"/>
                <a:gd name="T38" fmla="*/ 2203 w 2176"/>
                <a:gd name="T39" fmla="*/ 827 h 1505"/>
                <a:gd name="T40" fmla="*/ 1985 w 2176"/>
                <a:gd name="T41" fmla="*/ 917 h 1505"/>
                <a:gd name="T42" fmla="*/ 1677 w 2176"/>
                <a:gd name="T43" fmla="*/ 995 h 1505"/>
                <a:gd name="T44" fmla="*/ 1357 w 2176"/>
                <a:gd name="T45" fmla="*/ 1157 h 1505"/>
                <a:gd name="T46" fmla="*/ 1519 w 2176"/>
                <a:gd name="T47" fmla="*/ 911 h 1505"/>
                <a:gd name="T48" fmla="*/ 1641 w 2176"/>
                <a:gd name="T49" fmla="*/ 548 h 1505"/>
                <a:gd name="T50" fmla="*/ 1761 w 2176"/>
                <a:gd name="T51" fmla="*/ 375 h 1505"/>
                <a:gd name="T52" fmla="*/ 2003 w 2176"/>
                <a:gd name="T53" fmla="*/ 60 h 1505"/>
                <a:gd name="T54" fmla="*/ 2027 w 2176"/>
                <a:gd name="T55" fmla="*/ 0 h 1505"/>
                <a:gd name="T56" fmla="*/ 1997 w 2176"/>
                <a:gd name="T57" fmla="*/ 0 h 1505"/>
                <a:gd name="T58" fmla="*/ 1617 w 2176"/>
                <a:gd name="T59" fmla="*/ 483 h 1505"/>
                <a:gd name="T60" fmla="*/ 1495 w 2176"/>
                <a:gd name="T61" fmla="*/ 893 h 1505"/>
                <a:gd name="T62" fmla="*/ 1270 w 2176"/>
                <a:gd name="T63" fmla="*/ 1181 h 1505"/>
                <a:gd name="T64" fmla="*/ 1145 w 2176"/>
                <a:gd name="T65" fmla="*/ 911 h 1505"/>
                <a:gd name="T66" fmla="*/ 1022 w 2176"/>
                <a:gd name="T67" fmla="*/ 543 h 1505"/>
                <a:gd name="T68" fmla="*/ 897 w 2176"/>
                <a:gd name="T69" fmla="*/ 222 h 1505"/>
                <a:gd name="T70" fmla="*/ 798 w 2176"/>
                <a:gd name="T71" fmla="*/ 0 h 1505"/>
                <a:gd name="T72" fmla="*/ 762 w 2176"/>
                <a:gd name="T73" fmla="*/ 0 h 1505"/>
                <a:gd name="T74" fmla="*/ 915 w 2176"/>
                <a:gd name="T75" fmla="*/ 357 h 1505"/>
                <a:gd name="T76" fmla="*/ 1046 w 2176"/>
                <a:gd name="T77" fmla="*/ 773 h 1505"/>
                <a:gd name="T78" fmla="*/ 1046 w 2176"/>
                <a:gd name="T79" fmla="*/ 773 h 150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8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>
                <a:gd name="T0" fmla="*/ 164 w 813"/>
                <a:gd name="T1" fmla="*/ 567 h 804"/>
                <a:gd name="T2" fmla="*/ 332 w 813"/>
                <a:gd name="T3" fmla="*/ 441 h 804"/>
                <a:gd name="T4" fmla="*/ 652 w 813"/>
                <a:gd name="T5" fmla="*/ 219 h 804"/>
                <a:gd name="T6" fmla="*/ 822 w 813"/>
                <a:gd name="T7" fmla="*/ 0 h 804"/>
                <a:gd name="T8" fmla="*/ 684 w 813"/>
                <a:gd name="T9" fmla="*/ 150 h 804"/>
                <a:gd name="T10" fmla="*/ 147 w 813"/>
                <a:gd name="T11" fmla="*/ 507 h 804"/>
                <a:gd name="T12" fmla="*/ 0 w 813"/>
                <a:gd name="T13" fmla="*/ 738 h 804"/>
                <a:gd name="T14" fmla="*/ 0 w 813"/>
                <a:gd name="T15" fmla="*/ 810 h 804"/>
                <a:gd name="T16" fmla="*/ 164 w 813"/>
                <a:gd name="T17" fmla="*/ 567 h 804"/>
                <a:gd name="T18" fmla="*/ 164 w 813"/>
                <a:gd name="T19" fmla="*/ 567 h 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9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>
                <a:gd name="T0" fmla="*/ 466 w 759"/>
                <a:gd name="T1" fmla="*/ 66 h 107"/>
                <a:gd name="T2" fmla="*/ 768 w 759"/>
                <a:gd name="T3" fmla="*/ 0 h 107"/>
                <a:gd name="T4" fmla="*/ 502 w 759"/>
                <a:gd name="T5" fmla="*/ 36 h 107"/>
                <a:gd name="T6" fmla="*/ 141 w 759"/>
                <a:gd name="T7" fmla="*/ 48 h 107"/>
                <a:gd name="T8" fmla="*/ 0 w 759"/>
                <a:gd name="T9" fmla="*/ 78 h 107"/>
                <a:gd name="T10" fmla="*/ 0 w 759"/>
                <a:gd name="T11" fmla="*/ 107 h 107"/>
                <a:gd name="T12" fmla="*/ 96 w 759"/>
                <a:gd name="T13" fmla="*/ 89 h 107"/>
                <a:gd name="T14" fmla="*/ 466 w 759"/>
                <a:gd name="T15" fmla="*/ 66 h 107"/>
                <a:gd name="T16" fmla="*/ 466 w 759"/>
                <a:gd name="T17" fmla="*/ 66 h 1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0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>
                <a:gd name="T0" fmla="*/ 1405 w 3169"/>
                <a:gd name="T1" fmla="*/ 242 h 743"/>
                <a:gd name="T2" fmla="*/ 1755 w 3169"/>
                <a:gd name="T3" fmla="*/ 236 h 743"/>
                <a:gd name="T4" fmla="*/ 2114 w 3169"/>
                <a:gd name="T5" fmla="*/ 254 h 743"/>
                <a:gd name="T6" fmla="*/ 2535 w 3169"/>
                <a:gd name="T7" fmla="*/ 236 h 743"/>
                <a:gd name="T8" fmla="*/ 3208 w 3169"/>
                <a:gd name="T9" fmla="*/ 207 h 743"/>
                <a:gd name="T10" fmla="*/ 3154 w 3169"/>
                <a:gd name="T11" fmla="*/ 189 h 743"/>
                <a:gd name="T12" fmla="*/ 2452 w 3169"/>
                <a:gd name="T13" fmla="*/ 224 h 743"/>
                <a:gd name="T14" fmla="*/ 2027 w 3169"/>
                <a:gd name="T15" fmla="*/ 224 h 743"/>
                <a:gd name="T16" fmla="*/ 1477 w 3169"/>
                <a:gd name="T17" fmla="*/ 189 h 743"/>
                <a:gd name="T18" fmla="*/ 1561 w 3169"/>
                <a:gd name="T19" fmla="*/ 168 h 743"/>
                <a:gd name="T20" fmla="*/ 2063 w 3169"/>
                <a:gd name="T21" fmla="*/ 0 h 743"/>
                <a:gd name="T22" fmla="*/ 1985 w 3169"/>
                <a:gd name="T23" fmla="*/ 24 h 743"/>
                <a:gd name="T24" fmla="*/ 1860 w 3169"/>
                <a:gd name="T25" fmla="*/ 66 h 743"/>
                <a:gd name="T26" fmla="*/ 1623 w 3169"/>
                <a:gd name="T27" fmla="*/ 138 h 743"/>
                <a:gd name="T28" fmla="*/ 1356 w 3169"/>
                <a:gd name="T29" fmla="*/ 201 h 743"/>
                <a:gd name="T30" fmla="*/ 1283 w 3169"/>
                <a:gd name="T31" fmla="*/ 254 h 743"/>
                <a:gd name="T32" fmla="*/ 774 w 3169"/>
                <a:gd name="T33" fmla="*/ 416 h 743"/>
                <a:gd name="T34" fmla="*/ 338 w 3169"/>
                <a:gd name="T35" fmla="*/ 506 h 743"/>
                <a:gd name="T36" fmla="*/ 0 w 3169"/>
                <a:gd name="T37" fmla="*/ 623 h 743"/>
                <a:gd name="T38" fmla="*/ 302 w 3169"/>
                <a:gd name="T39" fmla="*/ 542 h 743"/>
                <a:gd name="T40" fmla="*/ 744 w 3169"/>
                <a:gd name="T41" fmla="*/ 452 h 743"/>
                <a:gd name="T42" fmla="*/ 1193 w 3169"/>
                <a:gd name="T43" fmla="*/ 314 h 743"/>
                <a:gd name="T44" fmla="*/ 993 w 3169"/>
                <a:gd name="T45" fmla="*/ 494 h 743"/>
                <a:gd name="T46" fmla="*/ 879 w 3169"/>
                <a:gd name="T47" fmla="*/ 749 h 743"/>
                <a:gd name="T48" fmla="*/ 873 w 3169"/>
                <a:gd name="T49" fmla="*/ 749 h 743"/>
                <a:gd name="T50" fmla="*/ 945 w 3169"/>
                <a:gd name="T51" fmla="*/ 749 h 743"/>
                <a:gd name="T52" fmla="*/ 1034 w 3169"/>
                <a:gd name="T53" fmla="*/ 500 h 743"/>
                <a:gd name="T54" fmla="*/ 1312 w 3169"/>
                <a:gd name="T55" fmla="*/ 284 h 743"/>
                <a:gd name="T56" fmla="*/ 1549 w 3169"/>
                <a:gd name="T57" fmla="*/ 452 h 743"/>
                <a:gd name="T58" fmla="*/ 1791 w 3169"/>
                <a:gd name="T59" fmla="*/ 683 h 743"/>
                <a:gd name="T60" fmla="*/ 1878 w 3169"/>
                <a:gd name="T61" fmla="*/ 749 h 743"/>
                <a:gd name="T62" fmla="*/ 1943 w 3169"/>
                <a:gd name="T63" fmla="*/ 749 h 743"/>
                <a:gd name="T64" fmla="*/ 1713 w 3169"/>
                <a:gd name="T65" fmla="*/ 530 h 743"/>
                <a:gd name="T66" fmla="*/ 1405 w 3169"/>
                <a:gd name="T67" fmla="*/ 242 h 743"/>
                <a:gd name="T68" fmla="*/ 1405 w 3169"/>
                <a:gd name="T69" fmla="*/ 242 h 7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1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62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2654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2655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2656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66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>
                <a:gd name="T0" fmla="*/ 871 w 3188"/>
                <a:gd name="T1" fmla="*/ 1423 h 2024"/>
                <a:gd name="T2" fmla="*/ 907 w 3188"/>
                <a:gd name="T3" fmla="*/ 1393 h 2024"/>
                <a:gd name="T4" fmla="*/ 991 w 3188"/>
                <a:gd name="T5" fmla="*/ 1320 h 2024"/>
                <a:gd name="T6" fmla="*/ 1033 w 3188"/>
                <a:gd name="T7" fmla="*/ 1297 h 2024"/>
                <a:gd name="T8" fmla="*/ 1086 w 3188"/>
                <a:gd name="T9" fmla="*/ 1249 h 2024"/>
                <a:gd name="T10" fmla="*/ 1123 w 3188"/>
                <a:gd name="T11" fmla="*/ 1219 h 2024"/>
                <a:gd name="T12" fmla="*/ 1057 w 3188"/>
                <a:gd name="T13" fmla="*/ 1153 h 2024"/>
                <a:gd name="T14" fmla="*/ 877 w 3188"/>
                <a:gd name="T15" fmla="*/ 1021 h 2024"/>
                <a:gd name="T16" fmla="*/ 655 w 3188"/>
                <a:gd name="T17" fmla="*/ 907 h 2024"/>
                <a:gd name="T18" fmla="*/ 655 w 3188"/>
                <a:gd name="T19" fmla="*/ 846 h 2024"/>
                <a:gd name="T20" fmla="*/ 643 w 3188"/>
                <a:gd name="T21" fmla="*/ 708 h 2024"/>
                <a:gd name="T22" fmla="*/ 552 w 3188"/>
                <a:gd name="T23" fmla="*/ 642 h 2024"/>
                <a:gd name="T24" fmla="*/ 510 w 3188"/>
                <a:gd name="T25" fmla="*/ 570 h 2024"/>
                <a:gd name="T26" fmla="*/ 637 w 3188"/>
                <a:gd name="T27" fmla="*/ 564 h 2024"/>
                <a:gd name="T28" fmla="*/ 763 w 3188"/>
                <a:gd name="T29" fmla="*/ 570 h 2024"/>
                <a:gd name="T30" fmla="*/ 1091 w 3188"/>
                <a:gd name="T31" fmla="*/ 850 h 2024"/>
                <a:gd name="T32" fmla="*/ 1009 w 3188"/>
                <a:gd name="T33" fmla="*/ 566 h 2024"/>
                <a:gd name="T34" fmla="*/ 1054 w 3188"/>
                <a:gd name="T35" fmla="*/ 265 h 2024"/>
                <a:gd name="T36" fmla="*/ 1249 w 3188"/>
                <a:gd name="T37" fmla="*/ 0 h 2024"/>
                <a:gd name="T38" fmla="*/ 1466 w 3188"/>
                <a:gd name="T39" fmla="*/ 292 h 2024"/>
                <a:gd name="T40" fmla="*/ 1475 w 3188"/>
                <a:gd name="T41" fmla="*/ 548 h 2024"/>
                <a:gd name="T42" fmla="*/ 1567 w 3188"/>
                <a:gd name="T43" fmla="*/ 630 h 2024"/>
                <a:gd name="T44" fmla="*/ 1795 w 3188"/>
                <a:gd name="T45" fmla="*/ 365 h 2024"/>
                <a:gd name="T46" fmla="*/ 2245 w 3188"/>
                <a:gd name="T47" fmla="*/ 150 h 2024"/>
                <a:gd name="T48" fmla="*/ 2618 w 3188"/>
                <a:gd name="T49" fmla="*/ 180 h 2024"/>
                <a:gd name="T50" fmla="*/ 3050 w 3188"/>
                <a:gd name="T51" fmla="*/ 150 h 2024"/>
                <a:gd name="T52" fmla="*/ 3140 w 3188"/>
                <a:gd name="T53" fmla="*/ 210 h 2024"/>
                <a:gd name="T54" fmla="*/ 2990 w 3188"/>
                <a:gd name="T55" fmla="*/ 210 h 2024"/>
                <a:gd name="T56" fmla="*/ 2834 w 3188"/>
                <a:gd name="T57" fmla="*/ 377 h 2024"/>
                <a:gd name="T58" fmla="*/ 2702 w 3188"/>
                <a:gd name="T59" fmla="*/ 648 h 2024"/>
                <a:gd name="T60" fmla="*/ 2582 w 3188"/>
                <a:gd name="T61" fmla="*/ 828 h 2024"/>
                <a:gd name="T62" fmla="*/ 2234 w 3188"/>
                <a:gd name="T63" fmla="*/ 1009 h 2024"/>
                <a:gd name="T64" fmla="*/ 1963 w 3188"/>
                <a:gd name="T65" fmla="*/ 1075 h 2024"/>
                <a:gd name="T66" fmla="*/ 2257 w 3188"/>
                <a:gd name="T67" fmla="*/ 1111 h 2024"/>
                <a:gd name="T68" fmla="*/ 2600 w 3188"/>
                <a:gd name="T69" fmla="*/ 1207 h 2024"/>
                <a:gd name="T70" fmla="*/ 2894 w 3188"/>
                <a:gd name="T71" fmla="*/ 1441 h 2024"/>
                <a:gd name="T72" fmla="*/ 3122 w 3188"/>
                <a:gd name="T73" fmla="*/ 1555 h 2024"/>
                <a:gd name="T74" fmla="*/ 3032 w 3188"/>
                <a:gd name="T75" fmla="*/ 1585 h 2024"/>
                <a:gd name="T76" fmla="*/ 3008 w 3188"/>
                <a:gd name="T77" fmla="*/ 1591 h 2024"/>
                <a:gd name="T78" fmla="*/ 2960 w 3188"/>
                <a:gd name="T79" fmla="*/ 1597 h 2024"/>
                <a:gd name="T80" fmla="*/ 2882 w 3188"/>
                <a:gd name="T81" fmla="*/ 1609 h 2024"/>
                <a:gd name="T82" fmla="*/ 2846 w 3188"/>
                <a:gd name="T83" fmla="*/ 1609 h 2024"/>
                <a:gd name="T84" fmla="*/ 2774 w 3188"/>
                <a:gd name="T85" fmla="*/ 1615 h 2024"/>
                <a:gd name="T86" fmla="*/ 2726 w 3188"/>
                <a:gd name="T87" fmla="*/ 1621 h 2024"/>
                <a:gd name="T88" fmla="*/ 2708 w 3188"/>
                <a:gd name="T89" fmla="*/ 1621 h 2024"/>
                <a:gd name="T90" fmla="*/ 2594 w 3188"/>
                <a:gd name="T91" fmla="*/ 1657 h 2024"/>
                <a:gd name="T92" fmla="*/ 2533 w 3188"/>
                <a:gd name="T93" fmla="*/ 1663 h 2024"/>
                <a:gd name="T94" fmla="*/ 2444 w 3188"/>
                <a:gd name="T95" fmla="*/ 1675 h 2024"/>
                <a:gd name="T96" fmla="*/ 2378 w 3188"/>
                <a:gd name="T97" fmla="*/ 1687 h 2024"/>
                <a:gd name="T98" fmla="*/ 2360 w 3188"/>
                <a:gd name="T99" fmla="*/ 1705 h 2024"/>
                <a:gd name="T100" fmla="*/ 2305 w 3188"/>
                <a:gd name="T101" fmla="*/ 1687 h 2024"/>
                <a:gd name="T102" fmla="*/ 2263 w 3188"/>
                <a:gd name="T103" fmla="*/ 1663 h 2024"/>
                <a:gd name="T104" fmla="*/ 2017 w 3188"/>
                <a:gd name="T105" fmla="*/ 1585 h 2024"/>
                <a:gd name="T106" fmla="*/ 1711 w 3188"/>
                <a:gd name="T107" fmla="*/ 1453 h 2024"/>
                <a:gd name="T108" fmla="*/ 1880 w 3188"/>
                <a:gd name="T109" fmla="*/ 1844 h 2024"/>
                <a:gd name="T110" fmla="*/ 1771 w 3188"/>
                <a:gd name="T111" fmla="*/ 1922 h 2024"/>
                <a:gd name="T112" fmla="*/ 1531 w 3188"/>
                <a:gd name="T113" fmla="*/ 1753 h 2024"/>
                <a:gd name="T114" fmla="*/ 1411 w 3188"/>
                <a:gd name="T115" fmla="*/ 1477 h 2024"/>
                <a:gd name="T116" fmla="*/ 1219 w 3188"/>
                <a:gd name="T117" fmla="*/ 1291 h 2024"/>
                <a:gd name="T118" fmla="*/ 127 w 3188"/>
                <a:gd name="T119" fmla="*/ 2006 h 2024"/>
                <a:gd name="T120" fmla="*/ 865 w 3188"/>
                <a:gd name="T121" fmla="*/ 1429 h 202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7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>
                <a:gd name="T0" fmla="*/ 318 w 2144"/>
                <a:gd name="T1" fmla="*/ 1078 h 1787"/>
                <a:gd name="T2" fmla="*/ 217 w 2144"/>
                <a:gd name="T3" fmla="*/ 928 h 1787"/>
                <a:gd name="T4" fmla="*/ 102 w 2144"/>
                <a:gd name="T5" fmla="*/ 808 h 1787"/>
                <a:gd name="T6" fmla="*/ 36 w 2144"/>
                <a:gd name="T7" fmla="*/ 742 h 1787"/>
                <a:gd name="T8" fmla="*/ 0 w 2144"/>
                <a:gd name="T9" fmla="*/ 700 h 1787"/>
                <a:gd name="T10" fmla="*/ 270 w 2144"/>
                <a:gd name="T11" fmla="*/ 958 h 1787"/>
                <a:gd name="T12" fmla="*/ 294 w 2144"/>
                <a:gd name="T13" fmla="*/ 1006 h 1787"/>
                <a:gd name="T14" fmla="*/ 367 w 2144"/>
                <a:gd name="T15" fmla="*/ 670 h 1787"/>
                <a:gd name="T16" fmla="*/ 379 w 2144"/>
                <a:gd name="T17" fmla="*/ 411 h 1787"/>
                <a:gd name="T18" fmla="*/ 347 w 2144"/>
                <a:gd name="T19" fmla="*/ 118 h 1787"/>
                <a:gd name="T20" fmla="*/ 393 w 2144"/>
                <a:gd name="T21" fmla="*/ 0 h 1787"/>
                <a:gd name="T22" fmla="*/ 397 w 2144"/>
                <a:gd name="T23" fmla="*/ 357 h 1787"/>
                <a:gd name="T24" fmla="*/ 421 w 2144"/>
                <a:gd name="T25" fmla="*/ 609 h 1787"/>
                <a:gd name="T26" fmla="*/ 385 w 2144"/>
                <a:gd name="T27" fmla="*/ 826 h 1787"/>
                <a:gd name="T28" fmla="*/ 385 w 2144"/>
                <a:gd name="T29" fmla="*/ 1036 h 1787"/>
                <a:gd name="T30" fmla="*/ 877 w 2144"/>
                <a:gd name="T31" fmla="*/ 784 h 1787"/>
                <a:gd name="T32" fmla="*/ 1309 w 2144"/>
                <a:gd name="T33" fmla="*/ 555 h 1787"/>
                <a:gd name="T34" fmla="*/ 1802 w 2144"/>
                <a:gd name="T35" fmla="*/ 249 h 1787"/>
                <a:gd name="T36" fmla="*/ 2096 w 2144"/>
                <a:gd name="T37" fmla="*/ 69 h 1787"/>
                <a:gd name="T38" fmla="*/ 1814 w 2144"/>
                <a:gd name="T39" fmla="*/ 279 h 1787"/>
                <a:gd name="T40" fmla="*/ 1453 w 2144"/>
                <a:gd name="T41" fmla="*/ 501 h 1787"/>
                <a:gd name="T42" fmla="*/ 1123 w 2144"/>
                <a:gd name="T43" fmla="*/ 700 h 1787"/>
                <a:gd name="T44" fmla="*/ 739 w 2144"/>
                <a:gd name="T45" fmla="*/ 898 h 1787"/>
                <a:gd name="T46" fmla="*/ 463 w 2144"/>
                <a:gd name="T47" fmla="*/ 1084 h 1787"/>
                <a:gd name="T48" fmla="*/ 817 w 2144"/>
                <a:gd name="T49" fmla="*/ 1193 h 1787"/>
                <a:gd name="T50" fmla="*/ 1285 w 2144"/>
                <a:gd name="T51" fmla="*/ 1187 h 1787"/>
                <a:gd name="T52" fmla="*/ 1916 w 2144"/>
                <a:gd name="T53" fmla="*/ 1396 h 1787"/>
                <a:gd name="T54" fmla="*/ 2144 w 2144"/>
                <a:gd name="T55" fmla="*/ 1420 h 1787"/>
                <a:gd name="T56" fmla="*/ 1814 w 2144"/>
                <a:gd name="T57" fmla="*/ 1408 h 1787"/>
                <a:gd name="T58" fmla="*/ 1435 w 2144"/>
                <a:gd name="T59" fmla="*/ 1288 h 1787"/>
                <a:gd name="T60" fmla="*/ 1219 w 2144"/>
                <a:gd name="T61" fmla="*/ 1229 h 1787"/>
                <a:gd name="T62" fmla="*/ 799 w 2144"/>
                <a:gd name="T63" fmla="*/ 1223 h 1787"/>
                <a:gd name="T64" fmla="*/ 505 w 2144"/>
                <a:gd name="T65" fmla="*/ 1145 h 1787"/>
                <a:gd name="T66" fmla="*/ 733 w 2144"/>
                <a:gd name="T67" fmla="*/ 1378 h 1787"/>
                <a:gd name="T68" fmla="*/ 877 w 2144"/>
                <a:gd name="T69" fmla="*/ 1619 h 1787"/>
                <a:gd name="T70" fmla="*/ 1009 w 2144"/>
                <a:gd name="T71" fmla="*/ 1787 h 1787"/>
                <a:gd name="T72" fmla="*/ 817 w 2144"/>
                <a:gd name="T73" fmla="*/ 1607 h 1787"/>
                <a:gd name="T74" fmla="*/ 673 w 2144"/>
                <a:gd name="T75" fmla="*/ 1372 h 1787"/>
                <a:gd name="T76" fmla="*/ 415 w 2144"/>
                <a:gd name="T77" fmla="*/ 1109 h 1787"/>
                <a:gd name="T78" fmla="*/ 318 w 2144"/>
                <a:gd name="T79" fmla="*/ 1078 h 1787"/>
                <a:gd name="T80" fmla="*/ 318 w 2144"/>
                <a:gd name="T81" fmla="*/ 1078 h 178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59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>
                <a:gd name="T0" fmla="*/ 1814 w 2828"/>
                <a:gd name="T1" fmla="*/ 606 h 2366"/>
                <a:gd name="T2" fmla="*/ 1615 w 2828"/>
                <a:gd name="T3" fmla="*/ 252 h 2366"/>
                <a:gd name="T4" fmla="*/ 1345 w 2828"/>
                <a:gd name="T5" fmla="*/ 132 h 2366"/>
                <a:gd name="T6" fmla="*/ 1381 w 2828"/>
                <a:gd name="T7" fmla="*/ 492 h 2366"/>
                <a:gd name="T8" fmla="*/ 955 w 2828"/>
                <a:gd name="T9" fmla="*/ 221 h 2366"/>
                <a:gd name="T10" fmla="*/ 877 w 2828"/>
                <a:gd name="T11" fmla="*/ 161 h 2366"/>
                <a:gd name="T12" fmla="*/ 841 w 2828"/>
                <a:gd name="T13" fmla="*/ 167 h 2366"/>
                <a:gd name="T14" fmla="*/ 720 w 2828"/>
                <a:gd name="T15" fmla="*/ 161 h 2366"/>
                <a:gd name="T16" fmla="*/ 613 w 2828"/>
                <a:gd name="T17" fmla="*/ 144 h 2366"/>
                <a:gd name="T18" fmla="*/ 492 w 2828"/>
                <a:gd name="T19" fmla="*/ 161 h 2366"/>
                <a:gd name="T20" fmla="*/ 432 w 2828"/>
                <a:gd name="T21" fmla="*/ 150 h 2366"/>
                <a:gd name="T22" fmla="*/ 342 w 2828"/>
                <a:gd name="T23" fmla="*/ 138 h 2366"/>
                <a:gd name="T24" fmla="*/ 246 w 2828"/>
                <a:gd name="T25" fmla="*/ 126 h 2366"/>
                <a:gd name="T26" fmla="*/ 174 w 2828"/>
                <a:gd name="T27" fmla="*/ 114 h 2366"/>
                <a:gd name="T28" fmla="*/ 216 w 2828"/>
                <a:gd name="T29" fmla="*/ 240 h 2366"/>
                <a:gd name="T30" fmla="*/ 607 w 2828"/>
                <a:gd name="T31" fmla="*/ 588 h 2366"/>
                <a:gd name="T32" fmla="*/ 1177 w 2828"/>
                <a:gd name="T33" fmla="*/ 817 h 2366"/>
                <a:gd name="T34" fmla="*/ 972 w 2828"/>
                <a:gd name="T35" fmla="*/ 871 h 2366"/>
                <a:gd name="T36" fmla="*/ 492 w 2828"/>
                <a:gd name="T37" fmla="*/ 1111 h 2366"/>
                <a:gd name="T38" fmla="*/ 276 w 2828"/>
                <a:gd name="T39" fmla="*/ 1441 h 2366"/>
                <a:gd name="T40" fmla="*/ 42 w 2828"/>
                <a:gd name="T41" fmla="*/ 1441 h 2366"/>
                <a:gd name="T42" fmla="*/ 367 w 2828"/>
                <a:gd name="T43" fmla="*/ 1585 h 2366"/>
                <a:gd name="T44" fmla="*/ 949 w 2828"/>
                <a:gd name="T45" fmla="*/ 1712 h 2366"/>
                <a:gd name="T46" fmla="*/ 1519 w 2828"/>
                <a:gd name="T47" fmla="*/ 1537 h 2366"/>
                <a:gd name="T48" fmla="*/ 1735 w 2828"/>
                <a:gd name="T49" fmla="*/ 1513 h 2366"/>
                <a:gd name="T50" fmla="*/ 1723 w 2828"/>
                <a:gd name="T51" fmla="*/ 1802 h 2366"/>
                <a:gd name="T52" fmla="*/ 2042 w 2828"/>
                <a:gd name="T53" fmla="*/ 2229 h 2366"/>
                <a:gd name="T54" fmla="*/ 2191 w 2828"/>
                <a:gd name="T55" fmla="*/ 2133 h 2366"/>
                <a:gd name="T56" fmla="*/ 2270 w 2828"/>
                <a:gd name="T57" fmla="*/ 1970 h 2366"/>
                <a:gd name="T58" fmla="*/ 2233 w 2828"/>
                <a:gd name="T59" fmla="*/ 1573 h 2366"/>
                <a:gd name="T60" fmla="*/ 2294 w 2828"/>
                <a:gd name="T61" fmla="*/ 1483 h 2366"/>
                <a:gd name="T62" fmla="*/ 2588 w 2828"/>
                <a:gd name="T63" fmla="*/ 1688 h 2366"/>
                <a:gd name="T64" fmla="*/ 2695 w 2828"/>
                <a:gd name="T65" fmla="*/ 1682 h 2366"/>
                <a:gd name="T66" fmla="*/ 2588 w 2828"/>
                <a:gd name="T67" fmla="*/ 1543 h 2366"/>
                <a:gd name="T68" fmla="*/ 2510 w 2828"/>
                <a:gd name="T69" fmla="*/ 1357 h 2366"/>
                <a:gd name="T70" fmla="*/ 2354 w 2828"/>
                <a:gd name="T71" fmla="*/ 1184 h 2366"/>
                <a:gd name="T72" fmla="*/ 2102 w 2828"/>
                <a:gd name="T73" fmla="*/ 931 h 2366"/>
                <a:gd name="T74" fmla="*/ 2137 w 2828"/>
                <a:gd name="T75" fmla="*/ 907 h 2366"/>
                <a:gd name="T76" fmla="*/ 2215 w 2828"/>
                <a:gd name="T77" fmla="*/ 871 h 2366"/>
                <a:gd name="T78" fmla="*/ 2324 w 2828"/>
                <a:gd name="T79" fmla="*/ 817 h 2366"/>
                <a:gd name="T80" fmla="*/ 2372 w 2828"/>
                <a:gd name="T81" fmla="*/ 787 h 2366"/>
                <a:gd name="T82" fmla="*/ 2078 w 2828"/>
                <a:gd name="T83" fmla="*/ 865 h 2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  <a:defRPr/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69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>
                <a:gd name="T0" fmla="*/ 1866 w 2153"/>
                <a:gd name="T1" fmla="*/ 857 h 1930"/>
                <a:gd name="T2" fmla="*/ 1961 w 2153"/>
                <a:gd name="T3" fmla="*/ 1025 h 1930"/>
                <a:gd name="T4" fmla="*/ 2078 w 2153"/>
                <a:gd name="T5" fmla="*/ 1174 h 1930"/>
                <a:gd name="T6" fmla="*/ 2144 w 2153"/>
                <a:gd name="T7" fmla="*/ 1255 h 1930"/>
                <a:gd name="T8" fmla="*/ 2180 w 2153"/>
                <a:gd name="T9" fmla="*/ 1303 h 1930"/>
                <a:gd name="T10" fmla="*/ 1913 w 2153"/>
                <a:gd name="T11" fmla="*/ 983 h 1930"/>
                <a:gd name="T12" fmla="*/ 1884 w 2153"/>
                <a:gd name="T13" fmla="*/ 935 h 1930"/>
                <a:gd name="T14" fmla="*/ 1804 w 2153"/>
                <a:gd name="T15" fmla="*/ 1249 h 1930"/>
                <a:gd name="T16" fmla="*/ 1791 w 2153"/>
                <a:gd name="T17" fmla="*/ 1495 h 1930"/>
                <a:gd name="T18" fmla="*/ 1842 w 2153"/>
                <a:gd name="T19" fmla="*/ 1918 h 1930"/>
                <a:gd name="T20" fmla="*/ 1811 w 2153"/>
                <a:gd name="T21" fmla="*/ 1942 h 1930"/>
                <a:gd name="T22" fmla="*/ 1767 w 2153"/>
                <a:gd name="T23" fmla="*/ 1543 h 1930"/>
                <a:gd name="T24" fmla="*/ 1749 w 2153"/>
                <a:gd name="T25" fmla="*/ 1297 h 1930"/>
                <a:gd name="T26" fmla="*/ 1785 w 2153"/>
                <a:gd name="T27" fmla="*/ 1091 h 1930"/>
                <a:gd name="T28" fmla="*/ 1791 w 2153"/>
                <a:gd name="T29" fmla="*/ 881 h 1930"/>
                <a:gd name="T30" fmla="*/ 1283 w 2153"/>
                <a:gd name="T31" fmla="*/ 1013 h 1930"/>
                <a:gd name="T32" fmla="*/ 834 w 2153"/>
                <a:gd name="T33" fmla="*/ 1138 h 1930"/>
                <a:gd name="T34" fmla="*/ 326 w 2153"/>
                <a:gd name="T35" fmla="*/ 1321 h 1930"/>
                <a:gd name="T36" fmla="*/ 18 w 2153"/>
                <a:gd name="T37" fmla="*/ 1429 h 1930"/>
                <a:gd name="T38" fmla="*/ 314 w 2153"/>
                <a:gd name="T39" fmla="*/ 1291 h 1930"/>
                <a:gd name="T40" fmla="*/ 691 w 2153"/>
                <a:gd name="T41" fmla="*/ 1150 h 1930"/>
                <a:gd name="T42" fmla="*/ 1034 w 2153"/>
                <a:gd name="T43" fmla="*/ 1043 h 1930"/>
                <a:gd name="T44" fmla="*/ 1429 w 2153"/>
                <a:gd name="T45" fmla="*/ 935 h 1930"/>
                <a:gd name="T46" fmla="*/ 1713 w 2153"/>
                <a:gd name="T47" fmla="*/ 821 h 1930"/>
                <a:gd name="T48" fmla="*/ 1351 w 2153"/>
                <a:gd name="T49" fmla="*/ 626 h 1930"/>
                <a:gd name="T50" fmla="*/ 873 w 2153"/>
                <a:gd name="T51" fmla="*/ 518 h 1930"/>
                <a:gd name="T52" fmla="*/ 230 w 2153"/>
                <a:gd name="T53" fmla="*/ 161 h 1930"/>
                <a:gd name="T54" fmla="*/ 0 w 2153"/>
                <a:gd name="T55" fmla="*/ 83 h 1930"/>
                <a:gd name="T56" fmla="*/ 332 w 2153"/>
                <a:gd name="T57" fmla="*/ 179 h 1930"/>
                <a:gd name="T58" fmla="*/ 721 w 2153"/>
                <a:gd name="T59" fmla="*/ 386 h 1930"/>
                <a:gd name="T60" fmla="*/ 945 w 2153"/>
                <a:gd name="T61" fmla="*/ 494 h 1930"/>
                <a:gd name="T62" fmla="*/ 1369 w 2153"/>
                <a:gd name="T63" fmla="*/ 596 h 1930"/>
                <a:gd name="T64" fmla="*/ 1671 w 2153"/>
                <a:gd name="T65" fmla="*/ 749 h 1930"/>
                <a:gd name="T66" fmla="*/ 1441 w 2153"/>
                <a:gd name="T67" fmla="*/ 464 h 1930"/>
                <a:gd name="T68" fmla="*/ 1301 w 2153"/>
                <a:gd name="T69" fmla="*/ 191 h 1930"/>
                <a:gd name="T70" fmla="*/ 1169 w 2153"/>
                <a:gd name="T71" fmla="*/ 0 h 1930"/>
                <a:gd name="T72" fmla="*/ 1357 w 2153"/>
                <a:gd name="T73" fmla="*/ 215 h 1930"/>
                <a:gd name="T74" fmla="*/ 1507 w 2153"/>
                <a:gd name="T75" fmla="*/ 488 h 1930"/>
                <a:gd name="T76" fmla="*/ 1767 w 2153"/>
                <a:gd name="T77" fmla="*/ 809 h 1930"/>
                <a:gd name="T78" fmla="*/ 1866 w 2153"/>
                <a:gd name="T79" fmla="*/ 857 h 1930"/>
                <a:gd name="T80" fmla="*/ 1866 w 2153"/>
                <a:gd name="T81" fmla="*/ 857 h 193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661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12662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2663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400" baseline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fld id="{864469A5-5AB1-4761-ABFF-820FCFB4582D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112664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400" baseline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65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400" baseline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fld id="{B7B0AEC0-B86F-4332-9EEF-A8CB554CD2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  <p:sldLayoutId id="2147484088" r:id="rId12"/>
  </p:sldLayoutIdLst>
  <p:transition spd="med">
    <p:pull dir="r"/>
  </p:transition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0.wmf"/><Relationship Id="rId3" Type="http://schemas.openxmlformats.org/officeDocument/2006/relationships/oleObject" Target="../embeddings/oleObject24.bin"/><Relationship Id="rId21" Type="http://schemas.openxmlformats.org/officeDocument/2006/relationships/oleObject" Target="../embeddings/oleObject33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31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9.wmf"/><Relationship Id="rId20" Type="http://schemas.openxmlformats.org/officeDocument/2006/relationships/image" Target="../media/image31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10" Type="http://schemas.openxmlformats.org/officeDocument/2006/relationships/image" Target="../media/image26.wmf"/><Relationship Id="rId19" Type="http://schemas.openxmlformats.org/officeDocument/2006/relationships/oleObject" Target="../embeddings/oleObject32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28.wmf"/><Relationship Id="rId22" Type="http://schemas.openxmlformats.org/officeDocument/2006/relationships/image" Target="../media/image3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40.wmf"/><Relationship Id="rId26" Type="http://schemas.openxmlformats.org/officeDocument/2006/relationships/image" Target="../media/image44.wmf"/><Relationship Id="rId3" Type="http://schemas.openxmlformats.org/officeDocument/2006/relationships/oleObject" Target="../embeddings/oleObject34.bin"/><Relationship Id="rId21" Type="http://schemas.openxmlformats.org/officeDocument/2006/relationships/oleObject" Target="../embeddings/oleObject43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41.bin"/><Relationship Id="rId25" Type="http://schemas.openxmlformats.org/officeDocument/2006/relationships/oleObject" Target="../embeddings/oleObject45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39.wmf"/><Relationship Id="rId20" Type="http://schemas.openxmlformats.org/officeDocument/2006/relationships/image" Target="../media/image41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8.bin"/><Relationship Id="rId24" Type="http://schemas.openxmlformats.org/officeDocument/2006/relationships/image" Target="../media/image43.wmf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23" Type="http://schemas.openxmlformats.org/officeDocument/2006/relationships/oleObject" Target="../embeddings/oleObject44.bin"/><Relationship Id="rId28" Type="http://schemas.openxmlformats.org/officeDocument/2006/relationships/image" Target="../media/image45.wmf"/><Relationship Id="rId10" Type="http://schemas.openxmlformats.org/officeDocument/2006/relationships/image" Target="../media/image36.wmf"/><Relationship Id="rId19" Type="http://schemas.openxmlformats.org/officeDocument/2006/relationships/oleObject" Target="../embeddings/oleObject42.bin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38.wmf"/><Relationship Id="rId22" Type="http://schemas.openxmlformats.org/officeDocument/2006/relationships/image" Target="../media/image42.wmf"/><Relationship Id="rId27" Type="http://schemas.openxmlformats.org/officeDocument/2006/relationships/oleObject" Target="../embeddings/oleObject46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image" Target="../media/image49.wmf"/><Relationship Id="rId18" Type="http://schemas.openxmlformats.org/officeDocument/2006/relationships/oleObject" Target="../embeddings/oleObject54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53.wmf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51.bin"/><Relationship Id="rId17" Type="http://schemas.openxmlformats.org/officeDocument/2006/relationships/image" Target="../media/image51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53.bin"/><Relationship Id="rId20" Type="http://schemas.openxmlformats.org/officeDocument/2006/relationships/oleObject" Target="../embeddings/oleObject55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48.wmf"/><Relationship Id="rId5" Type="http://schemas.openxmlformats.org/officeDocument/2006/relationships/image" Target="../media/image21.wmf"/><Relationship Id="rId15" Type="http://schemas.openxmlformats.org/officeDocument/2006/relationships/image" Target="../media/image50.wmf"/><Relationship Id="rId10" Type="http://schemas.openxmlformats.org/officeDocument/2006/relationships/oleObject" Target="../embeddings/oleObject50.bin"/><Relationship Id="rId19" Type="http://schemas.openxmlformats.org/officeDocument/2006/relationships/image" Target="../media/image52.wmf"/><Relationship Id="rId4" Type="http://schemas.openxmlformats.org/officeDocument/2006/relationships/oleObject" Target="../embeddings/oleObject47.bin"/><Relationship Id="rId9" Type="http://schemas.openxmlformats.org/officeDocument/2006/relationships/image" Target="../media/image47.wmf"/><Relationship Id="rId14" Type="http://schemas.openxmlformats.org/officeDocument/2006/relationships/oleObject" Target="../embeddings/oleObject52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61.wmf"/><Relationship Id="rId3" Type="http://schemas.openxmlformats.org/officeDocument/2006/relationships/oleObject" Target="../embeddings/oleObject56.bin"/><Relationship Id="rId21" Type="http://schemas.openxmlformats.org/officeDocument/2006/relationships/oleObject" Target="../embeddings/oleObject65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63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60.wmf"/><Relationship Id="rId20" Type="http://schemas.openxmlformats.org/officeDocument/2006/relationships/image" Target="../media/image62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10" Type="http://schemas.openxmlformats.org/officeDocument/2006/relationships/image" Target="../media/image57.wmf"/><Relationship Id="rId19" Type="http://schemas.openxmlformats.org/officeDocument/2006/relationships/oleObject" Target="../embeddings/oleObject64.bin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59.wmf"/><Relationship Id="rId22" Type="http://schemas.openxmlformats.org/officeDocument/2006/relationships/image" Target="../media/image6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71.emf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2.png"/><Relationship Id="rId5" Type="http://schemas.openxmlformats.org/officeDocument/2006/relationships/image" Target="../media/image68.wmf"/><Relationship Id="rId10" Type="http://schemas.openxmlformats.org/officeDocument/2006/relationships/image" Target="../media/image70.wmf"/><Relationship Id="rId4" Type="http://schemas.openxmlformats.org/officeDocument/2006/relationships/oleObject" Target="../embeddings/oleObject69.bin"/><Relationship Id="rId9" Type="http://schemas.openxmlformats.org/officeDocument/2006/relationships/oleObject" Target="../embeddings/oleObject7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6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75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7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7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7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86.bin"/><Relationship Id="rId18" Type="http://schemas.openxmlformats.org/officeDocument/2006/relationships/image" Target="../media/image88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88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87.wmf"/><Relationship Id="rId20" Type="http://schemas.openxmlformats.org/officeDocument/2006/relationships/image" Target="../media/image89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10" Type="http://schemas.openxmlformats.org/officeDocument/2006/relationships/image" Target="../media/image84.wmf"/><Relationship Id="rId19" Type="http://schemas.openxmlformats.org/officeDocument/2006/relationships/oleObject" Target="../embeddings/oleObject89.bin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8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70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92.wmf"/><Relationship Id="rId9" Type="http://schemas.openxmlformats.org/officeDocument/2006/relationships/oleObject" Target="../embeddings/oleObject9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6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95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10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101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0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03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12.bin"/><Relationship Id="rId18" Type="http://schemas.openxmlformats.org/officeDocument/2006/relationships/image" Target="../media/image112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09.wmf"/><Relationship Id="rId17" Type="http://schemas.openxmlformats.org/officeDocument/2006/relationships/oleObject" Target="../embeddings/oleObject114.bin"/><Relationship Id="rId2" Type="http://schemas.openxmlformats.org/officeDocument/2006/relationships/slideLayout" Target="../slideLayouts/slideLayout40.xml"/><Relationship Id="rId16" Type="http://schemas.openxmlformats.org/officeDocument/2006/relationships/image" Target="../media/image111.wmf"/><Relationship Id="rId20" Type="http://schemas.openxmlformats.org/officeDocument/2006/relationships/image" Target="../media/image113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10" Type="http://schemas.openxmlformats.org/officeDocument/2006/relationships/image" Target="../media/image108.wmf"/><Relationship Id="rId19" Type="http://schemas.openxmlformats.org/officeDocument/2006/relationships/oleObject" Target="../embeddings/oleObject115.bin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11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17.bin"/><Relationship Id="rId10" Type="http://schemas.openxmlformats.org/officeDocument/2006/relationships/image" Target="../media/image117.wmf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19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9.wmf"/><Relationship Id="rId11" Type="http://schemas.openxmlformats.org/officeDocument/2006/relationships/image" Target="../media/image122.emf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121.w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23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6.bin"/><Relationship Id="rId13" Type="http://schemas.openxmlformats.org/officeDocument/2006/relationships/image" Target="../media/image126.wmf"/><Relationship Id="rId3" Type="http://schemas.openxmlformats.org/officeDocument/2006/relationships/oleObject" Target="../embeddings/oleObject124.bin"/><Relationship Id="rId7" Type="http://schemas.openxmlformats.org/officeDocument/2006/relationships/image" Target="../media/image124.wmf"/><Relationship Id="rId12" Type="http://schemas.openxmlformats.org/officeDocument/2006/relationships/oleObject" Target="../embeddings/oleObject128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25.bin"/><Relationship Id="rId11" Type="http://schemas.openxmlformats.org/officeDocument/2006/relationships/image" Target="../media/image125.wmf"/><Relationship Id="rId5" Type="http://schemas.openxmlformats.org/officeDocument/2006/relationships/image" Target="../media/image128.emf"/><Relationship Id="rId15" Type="http://schemas.openxmlformats.org/officeDocument/2006/relationships/image" Target="../media/image127.wmf"/><Relationship Id="rId10" Type="http://schemas.openxmlformats.org/officeDocument/2006/relationships/oleObject" Target="../embeddings/oleObject127.bin"/><Relationship Id="rId4" Type="http://schemas.openxmlformats.org/officeDocument/2006/relationships/image" Target="../media/image123.wmf"/><Relationship Id="rId9" Type="http://schemas.openxmlformats.org/officeDocument/2006/relationships/image" Target="../media/image116.wmf"/><Relationship Id="rId14" Type="http://schemas.openxmlformats.org/officeDocument/2006/relationships/oleObject" Target="../embeddings/oleObject129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31.bin"/><Relationship Id="rId10" Type="http://schemas.openxmlformats.org/officeDocument/2006/relationships/image" Target="../media/image132.wmf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33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4.bin"/><Relationship Id="rId2" Type="http://schemas.openxmlformats.org/officeDocument/2006/relationships/slideLayout" Target="../slideLayouts/slideLayout6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133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2" Type="http://schemas.openxmlformats.org/officeDocument/2006/relationships/slideLayout" Target="../slideLayouts/slideLayout6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36.wmf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135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142.wmf"/><Relationship Id="rId2" Type="http://schemas.openxmlformats.org/officeDocument/2006/relationships/slideLayout" Target="../slideLayouts/slideLayout6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39.wmf"/><Relationship Id="rId11" Type="http://schemas.openxmlformats.org/officeDocument/2006/relationships/oleObject" Target="../embeddings/oleObject143.bin"/><Relationship Id="rId5" Type="http://schemas.openxmlformats.org/officeDocument/2006/relationships/oleObject" Target="../embeddings/oleObject140.bin"/><Relationship Id="rId10" Type="http://schemas.openxmlformats.org/officeDocument/2006/relationships/image" Target="../media/image141.wmf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42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4.bin"/><Relationship Id="rId2" Type="http://schemas.openxmlformats.org/officeDocument/2006/relationships/slideLayout" Target="../slideLayouts/slideLayout6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143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oleObject" Target="../embeddings/oleObject150.bin"/><Relationship Id="rId18" Type="http://schemas.openxmlformats.org/officeDocument/2006/relationships/image" Target="../media/image151.wmf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48.wmf"/><Relationship Id="rId17" Type="http://schemas.openxmlformats.org/officeDocument/2006/relationships/oleObject" Target="../embeddings/oleObject152.bin"/><Relationship Id="rId2" Type="http://schemas.openxmlformats.org/officeDocument/2006/relationships/slideLayout" Target="../slideLayouts/slideLayout62.xml"/><Relationship Id="rId16" Type="http://schemas.openxmlformats.org/officeDocument/2006/relationships/image" Target="../media/image150.wmf"/><Relationship Id="rId20" Type="http://schemas.openxmlformats.org/officeDocument/2006/relationships/image" Target="../media/image152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45.wmf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6.bin"/><Relationship Id="rId15" Type="http://schemas.openxmlformats.org/officeDocument/2006/relationships/oleObject" Target="../embeddings/oleObject151.bin"/><Relationship Id="rId10" Type="http://schemas.openxmlformats.org/officeDocument/2006/relationships/image" Target="../media/image147.wmf"/><Relationship Id="rId19" Type="http://schemas.openxmlformats.org/officeDocument/2006/relationships/oleObject" Target="../embeddings/oleObject153.bin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149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oleObject" Target="../embeddings/oleObject159.bin"/><Relationship Id="rId18" Type="http://schemas.openxmlformats.org/officeDocument/2006/relationships/image" Target="../media/image160.wmf"/><Relationship Id="rId3" Type="http://schemas.openxmlformats.org/officeDocument/2006/relationships/oleObject" Target="../embeddings/oleObject154.bin"/><Relationship Id="rId21" Type="http://schemas.openxmlformats.org/officeDocument/2006/relationships/oleObject" Target="../embeddings/oleObject163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57.wmf"/><Relationship Id="rId17" Type="http://schemas.openxmlformats.org/officeDocument/2006/relationships/oleObject" Target="../embeddings/oleObject161.bin"/><Relationship Id="rId2" Type="http://schemas.openxmlformats.org/officeDocument/2006/relationships/slideLayout" Target="../slideLayouts/slideLayout62.xml"/><Relationship Id="rId16" Type="http://schemas.openxmlformats.org/officeDocument/2006/relationships/image" Target="../media/image159.wmf"/><Relationship Id="rId20" Type="http://schemas.openxmlformats.org/officeDocument/2006/relationships/image" Target="../media/image161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54.wmf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5.bin"/><Relationship Id="rId15" Type="http://schemas.openxmlformats.org/officeDocument/2006/relationships/oleObject" Target="../embeddings/oleObject160.bin"/><Relationship Id="rId10" Type="http://schemas.openxmlformats.org/officeDocument/2006/relationships/image" Target="../media/image156.wmf"/><Relationship Id="rId19" Type="http://schemas.openxmlformats.org/officeDocument/2006/relationships/oleObject" Target="../embeddings/oleObject162.bin"/><Relationship Id="rId4" Type="http://schemas.openxmlformats.org/officeDocument/2006/relationships/image" Target="../media/image153.w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158.wmf"/><Relationship Id="rId22" Type="http://schemas.openxmlformats.org/officeDocument/2006/relationships/image" Target="../media/image16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13" Type="http://schemas.openxmlformats.org/officeDocument/2006/relationships/oleObject" Target="../embeddings/oleObject169.bin"/><Relationship Id="rId18" Type="http://schemas.openxmlformats.org/officeDocument/2006/relationships/image" Target="../media/image170.wmf"/><Relationship Id="rId3" Type="http://schemas.openxmlformats.org/officeDocument/2006/relationships/oleObject" Target="../embeddings/oleObject164.bin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167.wmf"/><Relationship Id="rId17" Type="http://schemas.openxmlformats.org/officeDocument/2006/relationships/oleObject" Target="../embeddings/oleObject171.bin"/><Relationship Id="rId2" Type="http://schemas.openxmlformats.org/officeDocument/2006/relationships/slideLayout" Target="../slideLayouts/slideLayout62.xml"/><Relationship Id="rId16" Type="http://schemas.openxmlformats.org/officeDocument/2006/relationships/image" Target="../media/image169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64.wmf"/><Relationship Id="rId11" Type="http://schemas.openxmlformats.org/officeDocument/2006/relationships/oleObject" Target="../embeddings/oleObject168.bin"/><Relationship Id="rId5" Type="http://schemas.openxmlformats.org/officeDocument/2006/relationships/oleObject" Target="../embeddings/oleObject165.bin"/><Relationship Id="rId15" Type="http://schemas.openxmlformats.org/officeDocument/2006/relationships/oleObject" Target="../embeddings/oleObject170.bin"/><Relationship Id="rId10" Type="http://schemas.openxmlformats.org/officeDocument/2006/relationships/image" Target="../media/image166.wmf"/><Relationship Id="rId4" Type="http://schemas.openxmlformats.org/officeDocument/2006/relationships/image" Target="../media/image163.wmf"/><Relationship Id="rId9" Type="http://schemas.openxmlformats.org/officeDocument/2006/relationships/oleObject" Target="../embeddings/oleObject167.bin"/><Relationship Id="rId14" Type="http://schemas.openxmlformats.org/officeDocument/2006/relationships/image" Target="../media/image168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13" Type="http://schemas.openxmlformats.org/officeDocument/2006/relationships/oleObject" Target="../embeddings/oleObject177.bin"/><Relationship Id="rId18" Type="http://schemas.openxmlformats.org/officeDocument/2006/relationships/image" Target="../media/image178.wmf"/><Relationship Id="rId26" Type="http://schemas.openxmlformats.org/officeDocument/2006/relationships/image" Target="../media/image182.wmf"/><Relationship Id="rId3" Type="http://schemas.openxmlformats.org/officeDocument/2006/relationships/oleObject" Target="../embeddings/oleObject172.bin"/><Relationship Id="rId21" Type="http://schemas.openxmlformats.org/officeDocument/2006/relationships/oleObject" Target="../embeddings/oleObject181.bin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175.wmf"/><Relationship Id="rId17" Type="http://schemas.openxmlformats.org/officeDocument/2006/relationships/oleObject" Target="../embeddings/oleObject179.bin"/><Relationship Id="rId25" Type="http://schemas.openxmlformats.org/officeDocument/2006/relationships/oleObject" Target="../embeddings/oleObject183.bin"/><Relationship Id="rId2" Type="http://schemas.openxmlformats.org/officeDocument/2006/relationships/slideLayout" Target="../slideLayouts/slideLayout62.xml"/><Relationship Id="rId16" Type="http://schemas.openxmlformats.org/officeDocument/2006/relationships/image" Target="../media/image177.wmf"/><Relationship Id="rId20" Type="http://schemas.openxmlformats.org/officeDocument/2006/relationships/image" Target="../media/image179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72.wmf"/><Relationship Id="rId11" Type="http://schemas.openxmlformats.org/officeDocument/2006/relationships/oleObject" Target="../embeddings/oleObject176.bin"/><Relationship Id="rId24" Type="http://schemas.openxmlformats.org/officeDocument/2006/relationships/image" Target="../media/image181.wmf"/><Relationship Id="rId5" Type="http://schemas.openxmlformats.org/officeDocument/2006/relationships/oleObject" Target="../embeddings/oleObject173.bin"/><Relationship Id="rId15" Type="http://schemas.openxmlformats.org/officeDocument/2006/relationships/oleObject" Target="../embeddings/oleObject178.bin"/><Relationship Id="rId23" Type="http://schemas.openxmlformats.org/officeDocument/2006/relationships/oleObject" Target="../embeddings/oleObject182.bin"/><Relationship Id="rId10" Type="http://schemas.openxmlformats.org/officeDocument/2006/relationships/image" Target="../media/image174.wmf"/><Relationship Id="rId19" Type="http://schemas.openxmlformats.org/officeDocument/2006/relationships/oleObject" Target="../embeddings/oleObject180.bin"/><Relationship Id="rId4" Type="http://schemas.openxmlformats.org/officeDocument/2006/relationships/image" Target="../media/image171.wmf"/><Relationship Id="rId9" Type="http://schemas.openxmlformats.org/officeDocument/2006/relationships/oleObject" Target="../embeddings/oleObject175.bin"/><Relationship Id="rId14" Type="http://schemas.openxmlformats.org/officeDocument/2006/relationships/image" Target="../media/image176.wmf"/><Relationship Id="rId22" Type="http://schemas.openxmlformats.org/officeDocument/2006/relationships/image" Target="../media/image180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4.bin"/><Relationship Id="rId7" Type="http://schemas.openxmlformats.org/officeDocument/2006/relationships/image" Target="../media/image185.emf"/><Relationship Id="rId2" Type="http://schemas.openxmlformats.org/officeDocument/2006/relationships/slideLayout" Target="../slideLayouts/slideLayout6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84.wmf"/><Relationship Id="rId5" Type="http://schemas.openxmlformats.org/officeDocument/2006/relationships/oleObject" Target="../embeddings/oleObject185.bin"/><Relationship Id="rId4" Type="http://schemas.openxmlformats.org/officeDocument/2006/relationships/image" Target="../media/image183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13" Type="http://schemas.openxmlformats.org/officeDocument/2006/relationships/oleObject" Target="../embeddings/oleObject191.bin"/><Relationship Id="rId3" Type="http://schemas.openxmlformats.org/officeDocument/2006/relationships/oleObject" Target="../embeddings/oleObject186.bin"/><Relationship Id="rId7" Type="http://schemas.openxmlformats.org/officeDocument/2006/relationships/oleObject" Target="../embeddings/oleObject188.bin"/><Relationship Id="rId12" Type="http://schemas.openxmlformats.org/officeDocument/2006/relationships/image" Target="../media/image190.wmf"/><Relationship Id="rId2" Type="http://schemas.openxmlformats.org/officeDocument/2006/relationships/slideLayout" Target="../slideLayouts/slideLayout62.xml"/><Relationship Id="rId16" Type="http://schemas.openxmlformats.org/officeDocument/2006/relationships/image" Target="../media/image192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87.wmf"/><Relationship Id="rId11" Type="http://schemas.openxmlformats.org/officeDocument/2006/relationships/oleObject" Target="../embeddings/oleObject190.bin"/><Relationship Id="rId5" Type="http://schemas.openxmlformats.org/officeDocument/2006/relationships/oleObject" Target="../embeddings/oleObject187.bin"/><Relationship Id="rId15" Type="http://schemas.openxmlformats.org/officeDocument/2006/relationships/oleObject" Target="../embeddings/oleObject192.bin"/><Relationship Id="rId10" Type="http://schemas.openxmlformats.org/officeDocument/2006/relationships/image" Target="../media/image189.wmf"/><Relationship Id="rId4" Type="http://schemas.openxmlformats.org/officeDocument/2006/relationships/image" Target="../media/image186.wmf"/><Relationship Id="rId9" Type="http://schemas.openxmlformats.org/officeDocument/2006/relationships/oleObject" Target="../embeddings/oleObject189.bin"/><Relationship Id="rId14" Type="http://schemas.openxmlformats.org/officeDocument/2006/relationships/image" Target="../media/image191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wmf"/><Relationship Id="rId3" Type="http://schemas.openxmlformats.org/officeDocument/2006/relationships/oleObject" Target="../embeddings/oleObject193.bin"/><Relationship Id="rId7" Type="http://schemas.openxmlformats.org/officeDocument/2006/relationships/oleObject" Target="../embeddings/oleObject195.bin"/><Relationship Id="rId12" Type="http://schemas.openxmlformats.org/officeDocument/2006/relationships/image" Target="../media/image197.wmf"/><Relationship Id="rId2" Type="http://schemas.openxmlformats.org/officeDocument/2006/relationships/slideLayout" Target="../slideLayouts/slideLayout6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94.wmf"/><Relationship Id="rId11" Type="http://schemas.openxmlformats.org/officeDocument/2006/relationships/oleObject" Target="../embeddings/oleObject197.bin"/><Relationship Id="rId5" Type="http://schemas.openxmlformats.org/officeDocument/2006/relationships/oleObject" Target="../embeddings/oleObject194.bin"/><Relationship Id="rId10" Type="http://schemas.openxmlformats.org/officeDocument/2006/relationships/image" Target="../media/image196.wmf"/><Relationship Id="rId4" Type="http://schemas.openxmlformats.org/officeDocument/2006/relationships/image" Target="../media/image193.wmf"/><Relationship Id="rId9" Type="http://schemas.openxmlformats.org/officeDocument/2006/relationships/oleObject" Target="../embeddings/oleObject196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13" Type="http://schemas.openxmlformats.org/officeDocument/2006/relationships/oleObject" Target="../embeddings/oleObject203.bin"/><Relationship Id="rId18" Type="http://schemas.openxmlformats.org/officeDocument/2006/relationships/image" Target="../media/image205.wmf"/><Relationship Id="rId3" Type="http://schemas.openxmlformats.org/officeDocument/2006/relationships/oleObject" Target="../embeddings/oleObject198.bin"/><Relationship Id="rId21" Type="http://schemas.openxmlformats.org/officeDocument/2006/relationships/oleObject" Target="../embeddings/oleObject207.bin"/><Relationship Id="rId7" Type="http://schemas.openxmlformats.org/officeDocument/2006/relationships/oleObject" Target="../embeddings/oleObject200.bin"/><Relationship Id="rId12" Type="http://schemas.openxmlformats.org/officeDocument/2006/relationships/image" Target="../media/image202.wmf"/><Relationship Id="rId17" Type="http://schemas.openxmlformats.org/officeDocument/2006/relationships/oleObject" Target="../embeddings/oleObject205.bin"/><Relationship Id="rId2" Type="http://schemas.openxmlformats.org/officeDocument/2006/relationships/slideLayout" Target="../slideLayouts/slideLayout62.xml"/><Relationship Id="rId16" Type="http://schemas.openxmlformats.org/officeDocument/2006/relationships/image" Target="../media/image204.wmf"/><Relationship Id="rId20" Type="http://schemas.openxmlformats.org/officeDocument/2006/relationships/image" Target="../media/image206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99.wmf"/><Relationship Id="rId11" Type="http://schemas.openxmlformats.org/officeDocument/2006/relationships/oleObject" Target="../embeddings/oleObject202.bin"/><Relationship Id="rId24" Type="http://schemas.openxmlformats.org/officeDocument/2006/relationships/image" Target="../media/image208.wmf"/><Relationship Id="rId5" Type="http://schemas.openxmlformats.org/officeDocument/2006/relationships/oleObject" Target="../embeddings/oleObject199.bin"/><Relationship Id="rId15" Type="http://schemas.openxmlformats.org/officeDocument/2006/relationships/oleObject" Target="../embeddings/oleObject204.bin"/><Relationship Id="rId23" Type="http://schemas.openxmlformats.org/officeDocument/2006/relationships/oleObject" Target="../embeddings/oleObject208.bin"/><Relationship Id="rId10" Type="http://schemas.openxmlformats.org/officeDocument/2006/relationships/image" Target="../media/image201.wmf"/><Relationship Id="rId19" Type="http://schemas.openxmlformats.org/officeDocument/2006/relationships/oleObject" Target="../embeddings/oleObject206.bin"/><Relationship Id="rId4" Type="http://schemas.openxmlformats.org/officeDocument/2006/relationships/image" Target="../media/image198.wmf"/><Relationship Id="rId9" Type="http://schemas.openxmlformats.org/officeDocument/2006/relationships/oleObject" Target="../embeddings/oleObject201.bin"/><Relationship Id="rId14" Type="http://schemas.openxmlformats.org/officeDocument/2006/relationships/image" Target="../media/image203.wmf"/><Relationship Id="rId22" Type="http://schemas.openxmlformats.org/officeDocument/2006/relationships/image" Target="../media/image207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wmf"/><Relationship Id="rId13" Type="http://schemas.openxmlformats.org/officeDocument/2006/relationships/oleObject" Target="../embeddings/oleObject214.bin"/><Relationship Id="rId18" Type="http://schemas.openxmlformats.org/officeDocument/2006/relationships/image" Target="../media/image216.wmf"/><Relationship Id="rId26" Type="http://schemas.openxmlformats.org/officeDocument/2006/relationships/image" Target="../media/image220.wmf"/><Relationship Id="rId3" Type="http://schemas.openxmlformats.org/officeDocument/2006/relationships/oleObject" Target="../embeddings/oleObject209.bin"/><Relationship Id="rId21" Type="http://schemas.openxmlformats.org/officeDocument/2006/relationships/oleObject" Target="../embeddings/oleObject218.bin"/><Relationship Id="rId7" Type="http://schemas.openxmlformats.org/officeDocument/2006/relationships/oleObject" Target="../embeddings/oleObject211.bin"/><Relationship Id="rId12" Type="http://schemas.openxmlformats.org/officeDocument/2006/relationships/image" Target="../media/image213.wmf"/><Relationship Id="rId17" Type="http://schemas.openxmlformats.org/officeDocument/2006/relationships/oleObject" Target="../embeddings/oleObject216.bin"/><Relationship Id="rId25" Type="http://schemas.openxmlformats.org/officeDocument/2006/relationships/oleObject" Target="../embeddings/oleObject220.bin"/><Relationship Id="rId2" Type="http://schemas.openxmlformats.org/officeDocument/2006/relationships/slideLayout" Target="../slideLayouts/slideLayout62.xml"/><Relationship Id="rId16" Type="http://schemas.openxmlformats.org/officeDocument/2006/relationships/image" Target="../media/image215.wmf"/><Relationship Id="rId20" Type="http://schemas.openxmlformats.org/officeDocument/2006/relationships/image" Target="../media/image217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10.wmf"/><Relationship Id="rId11" Type="http://schemas.openxmlformats.org/officeDocument/2006/relationships/oleObject" Target="../embeddings/oleObject213.bin"/><Relationship Id="rId24" Type="http://schemas.openxmlformats.org/officeDocument/2006/relationships/image" Target="../media/image219.wmf"/><Relationship Id="rId5" Type="http://schemas.openxmlformats.org/officeDocument/2006/relationships/oleObject" Target="../embeddings/oleObject210.bin"/><Relationship Id="rId15" Type="http://schemas.openxmlformats.org/officeDocument/2006/relationships/oleObject" Target="../embeddings/oleObject215.bin"/><Relationship Id="rId23" Type="http://schemas.openxmlformats.org/officeDocument/2006/relationships/oleObject" Target="../embeddings/oleObject219.bin"/><Relationship Id="rId10" Type="http://schemas.openxmlformats.org/officeDocument/2006/relationships/image" Target="../media/image212.wmf"/><Relationship Id="rId19" Type="http://schemas.openxmlformats.org/officeDocument/2006/relationships/oleObject" Target="../embeddings/oleObject217.bin"/><Relationship Id="rId4" Type="http://schemas.openxmlformats.org/officeDocument/2006/relationships/image" Target="../media/image209.wmf"/><Relationship Id="rId9" Type="http://schemas.openxmlformats.org/officeDocument/2006/relationships/oleObject" Target="../embeddings/oleObject212.bin"/><Relationship Id="rId14" Type="http://schemas.openxmlformats.org/officeDocument/2006/relationships/image" Target="../media/image214.wmf"/><Relationship Id="rId22" Type="http://schemas.openxmlformats.org/officeDocument/2006/relationships/image" Target="../media/image218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wmf"/><Relationship Id="rId13" Type="http://schemas.openxmlformats.org/officeDocument/2006/relationships/oleObject" Target="../embeddings/oleObject226.bin"/><Relationship Id="rId3" Type="http://schemas.openxmlformats.org/officeDocument/2006/relationships/oleObject" Target="../embeddings/oleObject221.bin"/><Relationship Id="rId7" Type="http://schemas.openxmlformats.org/officeDocument/2006/relationships/oleObject" Target="../embeddings/oleObject223.bin"/><Relationship Id="rId12" Type="http://schemas.openxmlformats.org/officeDocument/2006/relationships/image" Target="../media/image225.wmf"/><Relationship Id="rId2" Type="http://schemas.openxmlformats.org/officeDocument/2006/relationships/slideLayout" Target="../slideLayouts/slideLayout6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22.wmf"/><Relationship Id="rId11" Type="http://schemas.openxmlformats.org/officeDocument/2006/relationships/oleObject" Target="../embeddings/oleObject225.bin"/><Relationship Id="rId5" Type="http://schemas.openxmlformats.org/officeDocument/2006/relationships/oleObject" Target="../embeddings/oleObject222.bin"/><Relationship Id="rId10" Type="http://schemas.openxmlformats.org/officeDocument/2006/relationships/image" Target="../media/image224.wmf"/><Relationship Id="rId4" Type="http://schemas.openxmlformats.org/officeDocument/2006/relationships/image" Target="../media/image221.wmf"/><Relationship Id="rId9" Type="http://schemas.openxmlformats.org/officeDocument/2006/relationships/oleObject" Target="../embeddings/oleObject224.bin"/><Relationship Id="rId14" Type="http://schemas.openxmlformats.org/officeDocument/2006/relationships/image" Target="../media/image226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7.png"/><Relationship Id="rId1" Type="http://schemas.openxmlformats.org/officeDocument/2006/relationships/slideLayout" Target="../slideLayouts/slideLayout6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Relationship Id="rId9" Type="http://schemas.openxmlformats.org/officeDocument/2006/relationships/image" Target="../media/image4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9.wmf"/><Relationship Id="rId18" Type="http://schemas.openxmlformats.org/officeDocument/2006/relationships/image" Target="../media/image4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w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11.wmf"/><Relationship Id="rId2" Type="http://schemas.openxmlformats.org/officeDocument/2006/relationships/slideLayout" Target="../slideLayouts/slideLayout62.xml"/><Relationship Id="rId16" Type="http://schemas.openxmlformats.org/officeDocument/2006/relationships/oleObject" Target="../embeddings/oleObject10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5" Type="http://schemas.openxmlformats.org/officeDocument/2006/relationships/image" Target="../media/image10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6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r"/>
            <a:br>
              <a:rPr lang="zh-CN" altLang="en-US" sz="2800" dirty="0">
                <a:solidFill>
                  <a:srgbClr val="000099"/>
                </a:solidFill>
                <a:effectLst/>
              </a:rPr>
            </a:br>
            <a:r>
              <a:rPr lang="zh-CN" altLang="en-US" sz="3600" dirty="0">
                <a:solidFill>
                  <a:srgbClr val="000099"/>
                </a:solidFill>
                <a:effectLst/>
              </a:rPr>
              <a:t>模式识别</a:t>
            </a:r>
            <a:r>
              <a:rPr lang="en-US" altLang="zh-CN" sz="3600" dirty="0">
                <a:solidFill>
                  <a:srgbClr val="000099"/>
                </a:solidFill>
                <a:effectLst/>
              </a:rPr>
              <a:t>(</a:t>
            </a:r>
            <a:r>
              <a:rPr lang="en-US" altLang="zh-CN" sz="3600" i="1" dirty="0">
                <a:solidFill>
                  <a:srgbClr val="000099"/>
                </a:solidFill>
                <a:effectLst/>
              </a:rPr>
              <a:t>Pattern Recognition</a:t>
            </a:r>
            <a:r>
              <a:rPr lang="en-US" altLang="zh-CN" sz="3600" dirty="0">
                <a:solidFill>
                  <a:srgbClr val="000099"/>
                </a:solidFill>
                <a:effectLst/>
              </a:rPr>
              <a:t>)</a:t>
            </a:r>
          </a:p>
        </p:txBody>
      </p:sp>
      <p:sp>
        <p:nvSpPr>
          <p:cNvPr id="367618" name="Rectangle 2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algn="r">
              <a:lnSpc>
                <a:spcPct val="90000"/>
              </a:lnSpc>
              <a:defRPr/>
            </a:pPr>
            <a:endParaRPr lang="en-US" altLang="zh-CN" dirty="0"/>
          </a:p>
          <a:p>
            <a:pPr>
              <a:lnSpc>
                <a:spcPct val="90000"/>
              </a:lnSpc>
              <a:defRPr/>
            </a:pPr>
            <a:endParaRPr lang="en-US" altLang="zh-CN" dirty="0"/>
          </a:p>
          <a:p>
            <a:pPr algn="ct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4400" b="1" dirty="0">
                <a:solidFill>
                  <a:schemeClr val="accent3">
                    <a:lumMod val="10000"/>
                  </a:schemeClr>
                </a:solidFill>
                <a:effectLst/>
              </a:rPr>
              <a:t>第四讲 线性判别函数</a:t>
            </a:r>
          </a:p>
          <a:p>
            <a:pPr>
              <a:lnSpc>
                <a:spcPct val="90000"/>
              </a:lnSpc>
              <a:defRPr/>
            </a:pPr>
            <a:endParaRPr lang="zh-CN" altLang="en-US" sz="4400" dirty="0"/>
          </a:p>
          <a:p>
            <a:pPr algn="ct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3600" dirty="0">
                <a:solidFill>
                  <a:srgbClr val="000099"/>
                </a:solidFill>
                <a:effectLst/>
                <a:ea typeface="楷体_GB2312" pitchFamily="49" charset="-122"/>
              </a:rPr>
              <a:t>秦中元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dirty="0">
                <a:solidFill>
                  <a:srgbClr val="000099"/>
                </a:solidFill>
                <a:effectLst/>
              </a:rPr>
              <a:t>东南大学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dirty="0">
                <a:solidFill>
                  <a:srgbClr val="000099"/>
                </a:solidFill>
                <a:effectLst/>
              </a:rPr>
              <a:t>网络空间安全学院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rgbClr val="000099"/>
                </a:solidFill>
                <a:effectLst/>
              </a:rPr>
              <a:t>zyqin@seu.edu.cn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2EB2F6-6B62-4CE0-B23A-D014E2C3D06A}" type="datetime1">
              <a:rPr lang="zh-CN" altLang="en-US">
                <a:solidFill>
                  <a:schemeClr val="tx1"/>
                </a:solidFill>
              </a:rPr>
              <a:pPr>
                <a:defRPr/>
              </a:pPr>
              <a:t>2021/12/18</a:t>
            </a:fld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B797F-A4BC-4FBF-8E67-45D0AB86B482}" type="slidenum">
              <a:rPr lang="en-US" altLang="zh-CN" smtClean="0">
                <a:solidFill>
                  <a:schemeClr val="tx1"/>
                </a:solidFill>
              </a:rPr>
              <a:pPr>
                <a:defRPr/>
              </a:pPr>
              <a:t>1</a:t>
            </a:fld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pull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94" name="Group 658"/>
          <p:cNvGrpSpPr>
            <a:grpSpLocks/>
          </p:cNvGrpSpPr>
          <p:nvPr/>
        </p:nvGrpSpPr>
        <p:grpSpPr bwMode="auto">
          <a:xfrm>
            <a:off x="57150" y="260350"/>
            <a:ext cx="6351588" cy="5191125"/>
            <a:chOff x="865" y="215"/>
            <a:chExt cx="4339" cy="3582"/>
          </a:xfrm>
        </p:grpSpPr>
        <p:sp>
          <p:nvSpPr>
            <p:cNvPr id="85000" name="Rectangle 438"/>
            <p:cNvSpPr>
              <a:spLocks noChangeArrowheads="1"/>
            </p:cNvSpPr>
            <p:nvPr/>
          </p:nvSpPr>
          <p:spPr bwMode="auto">
            <a:xfrm>
              <a:off x="2933" y="2004"/>
              <a:ext cx="23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304800"/>
              <a:r>
                <a:rPr lang="en-US" altLang="zh-CN" sz="1200" baseline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85001" name="Group 656"/>
            <p:cNvGrpSpPr>
              <a:grpSpLocks/>
            </p:cNvGrpSpPr>
            <p:nvPr/>
          </p:nvGrpSpPr>
          <p:grpSpPr bwMode="auto">
            <a:xfrm>
              <a:off x="2296" y="2006"/>
              <a:ext cx="730" cy="262"/>
              <a:chOff x="2296" y="2006"/>
              <a:chExt cx="730" cy="262"/>
            </a:xfrm>
          </p:grpSpPr>
          <p:sp>
            <p:nvSpPr>
              <p:cNvPr id="85190" name="Rectangle 437"/>
              <p:cNvSpPr>
                <a:spLocks noChangeArrowheads="1"/>
              </p:cNvSpPr>
              <p:nvPr/>
            </p:nvSpPr>
            <p:spPr bwMode="auto">
              <a:xfrm>
                <a:off x="2368" y="2006"/>
                <a:ext cx="624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zh-CN" altLang="en-US" sz="1200" baseline="0">
                    <a:solidFill>
                      <a:srgbClr val="000000"/>
                    </a:solidFill>
                    <a:latin typeface="宋体" pitchFamily="2" charset="-122"/>
                  </a:rPr>
                  <a:t>全部＜０</a:t>
                </a:r>
                <a:endParaRPr lang="zh-CN" altLang="en-US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191" name="Rectangle 439"/>
              <p:cNvSpPr>
                <a:spLocks noChangeArrowheads="1"/>
              </p:cNvSpPr>
              <p:nvPr/>
            </p:nvSpPr>
            <p:spPr bwMode="auto">
              <a:xfrm>
                <a:off x="2296" y="2142"/>
                <a:ext cx="730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zh-CN" altLang="en-US" sz="1200" baseline="0">
                    <a:solidFill>
                      <a:srgbClr val="000000"/>
                    </a:solidFill>
                    <a:latin typeface="宋体" pitchFamily="2" charset="-122"/>
                  </a:rPr>
                  <a:t>不属任何类</a:t>
                </a:r>
                <a:endParaRPr lang="zh-CN" altLang="en-US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85002" name="Rectangle 440"/>
            <p:cNvSpPr>
              <a:spLocks noChangeArrowheads="1"/>
            </p:cNvSpPr>
            <p:nvPr/>
          </p:nvSpPr>
          <p:spPr bwMode="auto">
            <a:xfrm>
              <a:off x="3032" y="2173"/>
              <a:ext cx="23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304800"/>
              <a:r>
                <a:rPr lang="en-US" altLang="zh-CN" sz="1200" baseline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85003" name="Group 655"/>
            <p:cNvGrpSpPr>
              <a:grpSpLocks/>
            </p:cNvGrpSpPr>
            <p:nvPr/>
          </p:nvGrpSpPr>
          <p:grpSpPr bwMode="auto">
            <a:xfrm>
              <a:off x="1055" y="2379"/>
              <a:ext cx="891" cy="331"/>
              <a:chOff x="1047" y="2403"/>
              <a:chExt cx="891" cy="331"/>
            </a:xfrm>
          </p:grpSpPr>
          <p:grpSp>
            <p:nvGrpSpPr>
              <p:cNvPr id="85176" name="Group 652"/>
              <p:cNvGrpSpPr>
                <a:grpSpLocks/>
              </p:cNvGrpSpPr>
              <p:nvPr/>
            </p:nvGrpSpPr>
            <p:grpSpPr bwMode="auto">
              <a:xfrm>
                <a:off x="1135" y="2403"/>
                <a:ext cx="696" cy="151"/>
                <a:chOff x="1031" y="2363"/>
                <a:chExt cx="696" cy="151"/>
              </a:xfrm>
            </p:grpSpPr>
            <p:sp>
              <p:nvSpPr>
                <p:cNvPr id="85187" name="Rectangle 444"/>
                <p:cNvSpPr>
                  <a:spLocks noChangeArrowheads="1"/>
                </p:cNvSpPr>
                <p:nvPr/>
              </p:nvSpPr>
              <p:spPr bwMode="auto">
                <a:xfrm>
                  <a:off x="1031" y="2363"/>
                  <a:ext cx="330" cy="1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304800"/>
                  <a:r>
                    <a:rPr lang="en-US" altLang="zh-CN" sz="1400" baseline="0">
                      <a:solidFill>
                        <a:srgbClr val="000000"/>
                      </a:solidFill>
                      <a:latin typeface="Times New Roman" pitchFamily="18" charset="0"/>
                    </a:rPr>
                    <a:t>IR</a:t>
                  </a:r>
                  <a:endPara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85188" name="Rectangle 445"/>
                <p:cNvSpPr>
                  <a:spLocks noChangeArrowheads="1"/>
                </p:cNvSpPr>
                <p:nvPr/>
              </p:nvSpPr>
              <p:spPr bwMode="auto">
                <a:xfrm>
                  <a:off x="1144" y="2367"/>
                  <a:ext cx="572" cy="1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304800"/>
                  <a:r>
                    <a:rPr lang="zh-CN" altLang="en-US" sz="1400" baseline="0">
                      <a:solidFill>
                        <a:srgbClr val="000000"/>
                      </a:solidFill>
                      <a:latin typeface="宋体" pitchFamily="2" charset="-122"/>
                    </a:rPr>
                    <a:t>，可能</a:t>
                  </a:r>
                  <a:endParaRPr lang="zh-CN" altLang="en-US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85189" name="Rectangle 446"/>
                <p:cNvSpPr>
                  <a:spLocks noChangeArrowheads="1"/>
                </p:cNvSpPr>
                <p:nvPr/>
              </p:nvSpPr>
              <p:spPr bwMode="auto">
                <a:xfrm>
                  <a:off x="1488" y="2363"/>
                  <a:ext cx="239" cy="1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304800"/>
                  <a:r>
                    <a:rPr lang="en-US" altLang="zh-CN" sz="1400" baseline="0">
                      <a:solidFill>
                        <a:srgbClr val="000000"/>
                      </a:solidFill>
                      <a:latin typeface="Times New Roman" pitchFamily="18" charset="0"/>
                    </a:rPr>
                    <a:t> </a:t>
                  </a:r>
                  <a:endPara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85177" name="Group 654"/>
              <p:cNvGrpSpPr>
                <a:grpSpLocks/>
              </p:cNvGrpSpPr>
              <p:nvPr/>
            </p:nvGrpSpPr>
            <p:grpSpPr bwMode="auto">
              <a:xfrm>
                <a:off x="1047" y="2532"/>
                <a:ext cx="891" cy="202"/>
                <a:chOff x="1031" y="2580"/>
                <a:chExt cx="891" cy="202"/>
              </a:xfrm>
            </p:grpSpPr>
            <p:sp>
              <p:nvSpPr>
                <p:cNvPr id="85178" name="Rectangle 447"/>
                <p:cNvSpPr>
                  <a:spLocks noChangeArrowheads="1"/>
                </p:cNvSpPr>
                <p:nvPr/>
              </p:nvSpPr>
              <p:spPr bwMode="auto">
                <a:xfrm>
                  <a:off x="1031" y="2612"/>
                  <a:ext cx="451" cy="1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304800"/>
                  <a:r>
                    <a:rPr lang="zh-CN" altLang="en-US" sz="1400" baseline="0">
                      <a:solidFill>
                        <a:srgbClr val="000000"/>
                      </a:solidFill>
                      <a:latin typeface="宋体" pitchFamily="2" charset="-122"/>
                    </a:rPr>
                    <a:t>属于</a:t>
                  </a:r>
                  <a:endParaRPr lang="zh-CN" altLang="en-US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grpSp>
              <p:nvGrpSpPr>
                <p:cNvPr id="85179" name="Group 450"/>
                <p:cNvGrpSpPr>
                  <a:grpSpLocks/>
                </p:cNvGrpSpPr>
                <p:nvPr/>
              </p:nvGrpSpPr>
              <p:grpSpPr bwMode="auto">
                <a:xfrm>
                  <a:off x="1271" y="2584"/>
                  <a:ext cx="327" cy="190"/>
                  <a:chOff x="1271" y="2584"/>
                  <a:chExt cx="327" cy="190"/>
                </a:xfrm>
              </p:grpSpPr>
              <p:sp>
                <p:nvSpPr>
                  <p:cNvPr id="85185" name="Rectangle 448"/>
                  <p:cNvSpPr>
                    <a:spLocks noChangeArrowheads="1"/>
                  </p:cNvSpPr>
                  <p:nvPr/>
                </p:nvSpPr>
                <p:spPr bwMode="auto">
                  <a:xfrm>
                    <a:off x="1352" y="2680"/>
                    <a:ext cx="246" cy="9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indent="304800"/>
                    <a:r>
                      <a:rPr lang="en-US" altLang="zh-CN" sz="900" baseline="0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1</a:t>
                    </a:r>
                    <a:endParaRPr lang="en-US" altLang="zh-CN" sz="2400" baseline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85186" name="Rectangle 449"/>
                  <p:cNvSpPr>
                    <a:spLocks noChangeArrowheads="1"/>
                  </p:cNvSpPr>
                  <p:nvPr/>
                </p:nvSpPr>
                <p:spPr bwMode="auto">
                  <a:xfrm>
                    <a:off x="1271" y="2584"/>
                    <a:ext cx="303" cy="1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indent="304800"/>
                    <a:r>
                      <a:rPr lang="en-US" altLang="zh-CN" sz="1600" i="1" baseline="0">
                        <a:solidFill>
                          <a:srgbClr val="000000"/>
                        </a:solidFill>
                        <a:latin typeface="Symbol" pitchFamily="18" charset="2"/>
                      </a:rPr>
                      <a:t>w</a:t>
                    </a:r>
                    <a:endParaRPr lang="en-US" altLang="zh-CN" sz="2400" baseline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85180" name="Rectangle 451"/>
                <p:cNvSpPr>
                  <a:spLocks noChangeArrowheads="1"/>
                </p:cNvSpPr>
                <p:nvPr/>
              </p:nvSpPr>
              <p:spPr bwMode="auto">
                <a:xfrm>
                  <a:off x="1406" y="2612"/>
                  <a:ext cx="330" cy="1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304800"/>
                  <a:r>
                    <a:rPr lang="zh-CN" altLang="en-US" sz="1400" baseline="0">
                      <a:solidFill>
                        <a:srgbClr val="000000"/>
                      </a:solidFill>
                      <a:latin typeface="宋体" pitchFamily="2" charset="-122"/>
                    </a:rPr>
                    <a:t>或</a:t>
                  </a:r>
                  <a:endParaRPr lang="zh-CN" altLang="en-US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grpSp>
              <p:nvGrpSpPr>
                <p:cNvPr id="85181" name="Group 454"/>
                <p:cNvGrpSpPr>
                  <a:grpSpLocks/>
                </p:cNvGrpSpPr>
                <p:nvPr/>
              </p:nvGrpSpPr>
              <p:grpSpPr bwMode="auto">
                <a:xfrm>
                  <a:off x="1532" y="2580"/>
                  <a:ext cx="346" cy="202"/>
                  <a:chOff x="1532" y="2580"/>
                  <a:chExt cx="346" cy="202"/>
                </a:xfrm>
              </p:grpSpPr>
              <p:sp>
                <p:nvSpPr>
                  <p:cNvPr id="85183" name="Rectangle 452"/>
                  <p:cNvSpPr>
                    <a:spLocks noChangeArrowheads="1"/>
                  </p:cNvSpPr>
                  <p:nvPr/>
                </p:nvSpPr>
                <p:spPr bwMode="auto">
                  <a:xfrm>
                    <a:off x="1626" y="2677"/>
                    <a:ext cx="252" cy="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indent="304800"/>
                    <a:r>
                      <a:rPr lang="en-US" altLang="zh-CN" sz="1000" baseline="0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3</a:t>
                    </a:r>
                    <a:endParaRPr lang="en-US" altLang="zh-CN" sz="2400" baseline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85184" name="Rectangle 453"/>
                  <p:cNvSpPr>
                    <a:spLocks noChangeArrowheads="1"/>
                  </p:cNvSpPr>
                  <p:nvPr/>
                </p:nvSpPr>
                <p:spPr bwMode="auto">
                  <a:xfrm>
                    <a:off x="1532" y="2580"/>
                    <a:ext cx="303" cy="1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indent="304800"/>
                    <a:r>
                      <a:rPr lang="en-US" altLang="zh-CN" sz="1600" i="1" baseline="0">
                        <a:solidFill>
                          <a:srgbClr val="000000"/>
                        </a:solidFill>
                        <a:latin typeface="Symbol" pitchFamily="18" charset="2"/>
                      </a:rPr>
                      <a:t>w</a:t>
                    </a:r>
                    <a:endParaRPr lang="en-US" altLang="zh-CN" sz="2400" baseline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85182" name="Rectangle 455"/>
                <p:cNvSpPr>
                  <a:spLocks noChangeArrowheads="1"/>
                </p:cNvSpPr>
                <p:nvPr/>
              </p:nvSpPr>
              <p:spPr bwMode="auto">
                <a:xfrm>
                  <a:off x="1683" y="2609"/>
                  <a:ext cx="239" cy="1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304800"/>
                  <a:r>
                    <a:rPr lang="en-US" altLang="zh-CN" sz="1400" baseline="0">
                      <a:solidFill>
                        <a:srgbClr val="000000"/>
                      </a:solidFill>
                      <a:latin typeface="Times New Roman" pitchFamily="18" charset="0"/>
                    </a:rPr>
                    <a:t> </a:t>
                  </a:r>
                  <a:endPara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85004" name="Freeform 472"/>
            <p:cNvSpPr>
              <a:spLocks/>
            </p:cNvSpPr>
            <p:nvPr/>
          </p:nvSpPr>
          <p:spPr bwMode="auto">
            <a:xfrm>
              <a:off x="1152" y="2309"/>
              <a:ext cx="1139" cy="892"/>
            </a:xfrm>
            <a:custGeom>
              <a:avLst/>
              <a:gdLst>
                <a:gd name="T0" fmla="*/ 1139 w 1139"/>
                <a:gd name="T1" fmla="*/ 0 h 892"/>
                <a:gd name="T2" fmla="*/ 0 w 1139"/>
                <a:gd name="T3" fmla="*/ 8 h 892"/>
                <a:gd name="T4" fmla="*/ 432 w 1139"/>
                <a:gd name="T5" fmla="*/ 892 h 892"/>
                <a:gd name="T6" fmla="*/ 1139 w 1139"/>
                <a:gd name="T7" fmla="*/ 0 h 8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9" h="892">
                  <a:moveTo>
                    <a:pt x="1139" y="0"/>
                  </a:moveTo>
                  <a:lnTo>
                    <a:pt x="0" y="8"/>
                  </a:lnTo>
                  <a:lnTo>
                    <a:pt x="432" y="892"/>
                  </a:lnTo>
                  <a:lnTo>
                    <a:pt x="1139" y="0"/>
                  </a:lnTo>
                  <a:close/>
                </a:path>
              </a:pathLst>
            </a:custGeom>
            <a:solidFill>
              <a:srgbClr val="660066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5005" name="Group 478"/>
            <p:cNvGrpSpPr>
              <a:grpSpLocks/>
            </p:cNvGrpSpPr>
            <p:nvPr/>
          </p:nvGrpSpPr>
          <p:grpSpPr bwMode="auto">
            <a:xfrm>
              <a:off x="2309" y="2298"/>
              <a:ext cx="883" cy="69"/>
              <a:chOff x="2309" y="2298"/>
              <a:chExt cx="883" cy="69"/>
            </a:xfrm>
          </p:grpSpPr>
          <p:sp>
            <p:nvSpPr>
              <p:cNvPr id="85174" name="Rectangle 476"/>
              <p:cNvSpPr>
                <a:spLocks noChangeArrowheads="1"/>
              </p:cNvSpPr>
              <p:nvPr/>
            </p:nvSpPr>
            <p:spPr bwMode="auto">
              <a:xfrm>
                <a:off x="2317" y="2306"/>
                <a:ext cx="867" cy="53"/>
              </a:xfrm>
              <a:prstGeom prst="rect">
                <a:avLst/>
              </a:prstGeom>
              <a:solidFill>
                <a:srgbClr val="33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lnSpc>
                    <a:spcPct val="125000"/>
                  </a:lnSpc>
                </a:pPr>
                <a:endParaRPr lang="zh-CN" altLang="en-US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175" name="Freeform 477"/>
              <p:cNvSpPr>
                <a:spLocks noEditPoints="1"/>
              </p:cNvSpPr>
              <p:nvPr/>
            </p:nvSpPr>
            <p:spPr bwMode="auto">
              <a:xfrm>
                <a:off x="2309" y="2298"/>
                <a:ext cx="883" cy="69"/>
              </a:xfrm>
              <a:custGeom>
                <a:avLst/>
                <a:gdLst>
                  <a:gd name="T0" fmla="*/ 875 w 883"/>
                  <a:gd name="T1" fmla="*/ 16 h 69"/>
                  <a:gd name="T2" fmla="*/ 842 w 883"/>
                  <a:gd name="T3" fmla="*/ 16 h 69"/>
                  <a:gd name="T4" fmla="*/ 810 w 883"/>
                  <a:gd name="T5" fmla="*/ 16 h 69"/>
                  <a:gd name="T6" fmla="*/ 777 w 883"/>
                  <a:gd name="T7" fmla="*/ 16 h 69"/>
                  <a:gd name="T8" fmla="*/ 745 w 883"/>
                  <a:gd name="T9" fmla="*/ 16 h 69"/>
                  <a:gd name="T10" fmla="*/ 712 w 883"/>
                  <a:gd name="T11" fmla="*/ 16 h 69"/>
                  <a:gd name="T12" fmla="*/ 680 w 883"/>
                  <a:gd name="T13" fmla="*/ 16 h 69"/>
                  <a:gd name="T14" fmla="*/ 647 w 883"/>
                  <a:gd name="T15" fmla="*/ 16 h 69"/>
                  <a:gd name="T16" fmla="*/ 614 w 883"/>
                  <a:gd name="T17" fmla="*/ 16 h 69"/>
                  <a:gd name="T18" fmla="*/ 582 w 883"/>
                  <a:gd name="T19" fmla="*/ 16 h 69"/>
                  <a:gd name="T20" fmla="*/ 549 w 883"/>
                  <a:gd name="T21" fmla="*/ 16 h 69"/>
                  <a:gd name="T22" fmla="*/ 517 w 883"/>
                  <a:gd name="T23" fmla="*/ 16 h 69"/>
                  <a:gd name="T24" fmla="*/ 484 w 883"/>
                  <a:gd name="T25" fmla="*/ 16 h 69"/>
                  <a:gd name="T26" fmla="*/ 452 w 883"/>
                  <a:gd name="T27" fmla="*/ 16 h 69"/>
                  <a:gd name="T28" fmla="*/ 419 w 883"/>
                  <a:gd name="T29" fmla="*/ 16 h 69"/>
                  <a:gd name="T30" fmla="*/ 387 w 883"/>
                  <a:gd name="T31" fmla="*/ 16 h 69"/>
                  <a:gd name="T32" fmla="*/ 354 w 883"/>
                  <a:gd name="T33" fmla="*/ 16 h 69"/>
                  <a:gd name="T34" fmla="*/ 322 w 883"/>
                  <a:gd name="T35" fmla="*/ 16 h 69"/>
                  <a:gd name="T36" fmla="*/ 289 w 883"/>
                  <a:gd name="T37" fmla="*/ 16 h 69"/>
                  <a:gd name="T38" fmla="*/ 257 w 883"/>
                  <a:gd name="T39" fmla="*/ 16 h 69"/>
                  <a:gd name="T40" fmla="*/ 224 w 883"/>
                  <a:gd name="T41" fmla="*/ 16 h 69"/>
                  <a:gd name="T42" fmla="*/ 192 w 883"/>
                  <a:gd name="T43" fmla="*/ 16 h 69"/>
                  <a:gd name="T44" fmla="*/ 159 w 883"/>
                  <a:gd name="T45" fmla="*/ 16 h 69"/>
                  <a:gd name="T46" fmla="*/ 127 w 883"/>
                  <a:gd name="T47" fmla="*/ 16 h 69"/>
                  <a:gd name="T48" fmla="*/ 94 w 883"/>
                  <a:gd name="T49" fmla="*/ 16 h 69"/>
                  <a:gd name="T50" fmla="*/ 62 w 883"/>
                  <a:gd name="T51" fmla="*/ 16 h 69"/>
                  <a:gd name="T52" fmla="*/ 29 w 883"/>
                  <a:gd name="T53" fmla="*/ 16 h 69"/>
                  <a:gd name="T54" fmla="*/ 16 w 883"/>
                  <a:gd name="T55" fmla="*/ 20 h 69"/>
                  <a:gd name="T56" fmla="*/ 16 w 883"/>
                  <a:gd name="T57" fmla="*/ 69 h 69"/>
                  <a:gd name="T58" fmla="*/ 48 w 883"/>
                  <a:gd name="T59" fmla="*/ 53 h 69"/>
                  <a:gd name="T60" fmla="*/ 81 w 883"/>
                  <a:gd name="T61" fmla="*/ 53 h 69"/>
                  <a:gd name="T62" fmla="*/ 113 w 883"/>
                  <a:gd name="T63" fmla="*/ 53 h 69"/>
                  <a:gd name="T64" fmla="*/ 146 w 883"/>
                  <a:gd name="T65" fmla="*/ 53 h 69"/>
                  <a:gd name="T66" fmla="*/ 178 w 883"/>
                  <a:gd name="T67" fmla="*/ 53 h 69"/>
                  <a:gd name="T68" fmla="*/ 211 w 883"/>
                  <a:gd name="T69" fmla="*/ 53 h 69"/>
                  <a:gd name="T70" fmla="*/ 243 w 883"/>
                  <a:gd name="T71" fmla="*/ 53 h 69"/>
                  <a:gd name="T72" fmla="*/ 276 w 883"/>
                  <a:gd name="T73" fmla="*/ 53 h 69"/>
                  <a:gd name="T74" fmla="*/ 308 w 883"/>
                  <a:gd name="T75" fmla="*/ 53 h 69"/>
                  <a:gd name="T76" fmla="*/ 341 w 883"/>
                  <a:gd name="T77" fmla="*/ 53 h 69"/>
                  <a:gd name="T78" fmla="*/ 373 w 883"/>
                  <a:gd name="T79" fmla="*/ 53 h 69"/>
                  <a:gd name="T80" fmla="*/ 406 w 883"/>
                  <a:gd name="T81" fmla="*/ 53 h 69"/>
                  <a:gd name="T82" fmla="*/ 438 w 883"/>
                  <a:gd name="T83" fmla="*/ 53 h 69"/>
                  <a:gd name="T84" fmla="*/ 471 w 883"/>
                  <a:gd name="T85" fmla="*/ 53 h 69"/>
                  <a:gd name="T86" fmla="*/ 503 w 883"/>
                  <a:gd name="T87" fmla="*/ 53 h 69"/>
                  <a:gd name="T88" fmla="*/ 536 w 883"/>
                  <a:gd name="T89" fmla="*/ 53 h 69"/>
                  <a:gd name="T90" fmla="*/ 568 w 883"/>
                  <a:gd name="T91" fmla="*/ 53 h 69"/>
                  <a:gd name="T92" fmla="*/ 601 w 883"/>
                  <a:gd name="T93" fmla="*/ 53 h 69"/>
                  <a:gd name="T94" fmla="*/ 633 w 883"/>
                  <a:gd name="T95" fmla="*/ 53 h 69"/>
                  <a:gd name="T96" fmla="*/ 666 w 883"/>
                  <a:gd name="T97" fmla="*/ 53 h 69"/>
                  <a:gd name="T98" fmla="*/ 698 w 883"/>
                  <a:gd name="T99" fmla="*/ 53 h 69"/>
                  <a:gd name="T100" fmla="*/ 731 w 883"/>
                  <a:gd name="T101" fmla="*/ 53 h 69"/>
                  <a:gd name="T102" fmla="*/ 763 w 883"/>
                  <a:gd name="T103" fmla="*/ 53 h 69"/>
                  <a:gd name="T104" fmla="*/ 796 w 883"/>
                  <a:gd name="T105" fmla="*/ 53 h 69"/>
                  <a:gd name="T106" fmla="*/ 829 w 883"/>
                  <a:gd name="T107" fmla="*/ 53 h 69"/>
                  <a:gd name="T108" fmla="*/ 861 w 883"/>
                  <a:gd name="T109" fmla="*/ 53 h 69"/>
                  <a:gd name="T110" fmla="*/ 866 w 883"/>
                  <a:gd name="T111" fmla="*/ 42 h 69"/>
                  <a:gd name="T112" fmla="*/ 866 w 883"/>
                  <a:gd name="T113" fmla="*/ 9 h 69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883" h="69">
                    <a:moveTo>
                      <a:pt x="875" y="16"/>
                    </a:moveTo>
                    <a:lnTo>
                      <a:pt x="858" y="16"/>
                    </a:lnTo>
                    <a:lnTo>
                      <a:pt x="858" y="0"/>
                    </a:lnTo>
                    <a:lnTo>
                      <a:pt x="875" y="0"/>
                    </a:lnTo>
                    <a:lnTo>
                      <a:pt x="875" y="16"/>
                    </a:lnTo>
                    <a:close/>
                    <a:moveTo>
                      <a:pt x="842" y="16"/>
                    </a:moveTo>
                    <a:lnTo>
                      <a:pt x="826" y="16"/>
                    </a:lnTo>
                    <a:lnTo>
                      <a:pt x="826" y="0"/>
                    </a:lnTo>
                    <a:lnTo>
                      <a:pt x="842" y="0"/>
                    </a:lnTo>
                    <a:lnTo>
                      <a:pt x="842" y="16"/>
                    </a:lnTo>
                    <a:close/>
                    <a:moveTo>
                      <a:pt x="810" y="16"/>
                    </a:moveTo>
                    <a:lnTo>
                      <a:pt x="793" y="16"/>
                    </a:lnTo>
                    <a:lnTo>
                      <a:pt x="793" y="0"/>
                    </a:lnTo>
                    <a:lnTo>
                      <a:pt x="810" y="0"/>
                    </a:lnTo>
                    <a:lnTo>
                      <a:pt x="810" y="16"/>
                    </a:lnTo>
                    <a:close/>
                    <a:moveTo>
                      <a:pt x="777" y="16"/>
                    </a:moveTo>
                    <a:lnTo>
                      <a:pt x="761" y="16"/>
                    </a:lnTo>
                    <a:lnTo>
                      <a:pt x="761" y="0"/>
                    </a:lnTo>
                    <a:lnTo>
                      <a:pt x="777" y="0"/>
                    </a:lnTo>
                    <a:lnTo>
                      <a:pt x="777" y="16"/>
                    </a:lnTo>
                    <a:close/>
                    <a:moveTo>
                      <a:pt x="745" y="16"/>
                    </a:moveTo>
                    <a:lnTo>
                      <a:pt x="728" y="16"/>
                    </a:lnTo>
                    <a:lnTo>
                      <a:pt x="728" y="0"/>
                    </a:lnTo>
                    <a:lnTo>
                      <a:pt x="745" y="0"/>
                    </a:lnTo>
                    <a:lnTo>
                      <a:pt x="745" y="16"/>
                    </a:lnTo>
                    <a:close/>
                    <a:moveTo>
                      <a:pt x="712" y="16"/>
                    </a:moveTo>
                    <a:lnTo>
                      <a:pt x="696" y="16"/>
                    </a:lnTo>
                    <a:lnTo>
                      <a:pt x="696" y="0"/>
                    </a:lnTo>
                    <a:lnTo>
                      <a:pt x="712" y="0"/>
                    </a:lnTo>
                    <a:lnTo>
                      <a:pt x="712" y="16"/>
                    </a:lnTo>
                    <a:close/>
                    <a:moveTo>
                      <a:pt x="680" y="16"/>
                    </a:moveTo>
                    <a:lnTo>
                      <a:pt x="663" y="16"/>
                    </a:lnTo>
                    <a:lnTo>
                      <a:pt x="663" y="0"/>
                    </a:lnTo>
                    <a:lnTo>
                      <a:pt x="680" y="0"/>
                    </a:lnTo>
                    <a:lnTo>
                      <a:pt x="680" y="16"/>
                    </a:lnTo>
                    <a:close/>
                    <a:moveTo>
                      <a:pt x="647" y="16"/>
                    </a:moveTo>
                    <a:lnTo>
                      <a:pt x="631" y="16"/>
                    </a:lnTo>
                    <a:lnTo>
                      <a:pt x="631" y="0"/>
                    </a:lnTo>
                    <a:lnTo>
                      <a:pt x="647" y="0"/>
                    </a:lnTo>
                    <a:lnTo>
                      <a:pt x="647" y="16"/>
                    </a:lnTo>
                    <a:close/>
                    <a:moveTo>
                      <a:pt x="614" y="16"/>
                    </a:moveTo>
                    <a:lnTo>
                      <a:pt x="598" y="16"/>
                    </a:lnTo>
                    <a:lnTo>
                      <a:pt x="598" y="0"/>
                    </a:lnTo>
                    <a:lnTo>
                      <a:pt x="614" y="0"/>
                    </a:lnTo>
                    <a:lnTo>
                      <a:pt x="614" y="16"/>
                    </a:lnTo>
                    <a:close/>
                    <a:moveTo>
                      <a:pt x="582" y="16"/>
                    </a:moveTo>
                    <a:lnTo>
                      <a:pt x="566" y="16"/>
                    </a:lnTo>
                    <a:lnTo>
                      <a:pt x="566" y="0"/>
                    </a:lnTo>
                    <a:lnTo>
                      <a:pt x="582" y="0"/>
                    </a:lnTo>
                    <a:lnTo>
                      <a:pt x="582" y="16"/>
                    </a:lnTo>
                    <a:close/>
                    <a:moveTo>
                      <a:pt x="549" y="16"/>
                    </a:moveTo>
                    <a:lnTo>
                      <a:pt x="533" y="16"/>
                    </a:lnTo>
                    <a:lnTo>
                      <a:pt x="533" y="0"/>
                    </a:lnTo>
                    <a:lnTo>
                      <a:pt x="549" y="0"/>
                    </a:lnTo>
                    <a:lnTo>
                      <a:pt x="549" y="16"/>
                    </a:lnTo>
                    <a:close/>
                    <a:moveTo>
                      <a:pt x="517" y="16"/>
                    </a:moveTo>
                    <a:lnTo>
                      <a:pt x="501" y="16"/>
                    </a:lnTo>
                    <a:lnTo>
                      <a:pt x="501" y="0"/>
                    </a:lnTo>
                    <a:lnTo>
                      <a:pt x="517" y="0"/>
                    </a:lnTo>
                    <a:lnTo>
                      <a:pt x="517" y="16"/>
                    </a:lnTo>
                    <a:close/>
                    <a:moveTo>
                      <a:pt x="484" y="16"/>
                    </a:moveTo>
                    <a:lnTo>
                      <a:pt x="468" y="16"/>
                    </a:lnTo>
                    <a:lnTo>
                      <a:pt x="468" y="0"/>
                    </a:lnTo>
                    <a:lnTo>
                      <a:pt x="484" y="0"/>
                    </a:lnTo>
                    <a:lnTo>
                      <a:pt x="484" y="16"/>
                    </a:lnTo>
                    <a:close/>
                    <a:moveTo>
                      <a:pt x="452" y="16"/>
                    </a:moveTo>
                    <a:lnTo>
                      <a:pt x="436" y="16"/>
                    </a:lnTo>
                    <a:lnTo>
                      <a:pt x="436" y="0"/>
                    </a:lnTo>
                    <a:lnTo>
                      <a:pt x="452" y="0"/>
                    </a:lnTo>
                    <a:lnTo>
                      <a:pt x="452" y="16"/>
                    </a:lnTo>
                    <a:close/>
                    <a:moveTo>
                      <a:pt x="419" y="16"/>
                    </a:moveTo>
                    <a:lnTo>
                      <a:pt x="403" y="16"/>
                    </a:lnTo>
                    <a:lnTo>
                      <a:pt x="403" y="0"/>
                    </a:lnTo>
                    <a:lnTo>
                      <a:pt x="419" y="0"/>
                    </a:lnTo>
                    <a:lnTo>
                      <a:pt x="419" y="16"/>
                    </a:lnTo>
                    <a:close/>
                    <a:moveTo>
                      <a:pt x="387" y="16"/>
                    </a:moveTo>
                    <a:lnTo>
                      <a:pt x="371" y="16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387" y="16"/>
                    </a:lnTo>
                    <a:close/>
                    <a:moveTo>
                      <a:pt x="354" y="16"/>
                    </a:moveTo>
                    <a:lnTo>
                      <a:pt x="338" y="16"/>
                    </a:lnTo>
                    <a:lnTo>
                      <a:pt x="338" y="0"/>
                    </a:lnTo>
                    <a:lnTo>
                      <a:pt x="354" y="0"/>
                    </a:lnTo>
                    <a:lnTo>
                      <a:pt x="354" y="16"/>
                    </a:lnTo>
                    <a:close/>
                    <a:moveTo>
                      <a:pt x="322" y="16"/>
                    </a:moveTo>
                    <a:lnTo>
                      <a:pt x="306" y="16"/>
                    </a:lnTo>
                    <a:lnTo>
                      <a:pt x="306" y="0"/>
                    </a:lnTo>
                    <a:lnTo>
                      <a:pt x="322" y="0"/>
                    </a:lnTo>
                    <a:lnTo>
                      <a:pt x="322" y="16"/>
                    </a:lnTo>
                    <a:close/>
                    <a:moveTo>
                      <a:pt x="289" y="16"/>
                    </a:moveTo>
                    <a:lnTo>
                      <a:pt x="273" y="16"/>
                    </a:lnTo>
                    <a:lnTo>
                      <a:pt x="273" y="0"/>
                    </a:lnTo>
                    <a:lnTo>
                      <a:pt x="289" y="0"/>
                    </a:lnTo>
                    <a:lnTo>
                      <a:pt x="289" y="16"/>
                    </a:lnTo>
                    <a:close/>
                    <a:moveTo>
                      <a:pt x="257" y="16"/>
                    </a:moveTo>
                    <a:lnTo>
                      <a:pt x="240" y="16"/>
                    </a:lnTo>
                    <a:lnTo>
                      <a:pt x="240" y="0"/>
                    </a:lnTo>
                    <a:lnTo>
                      <a:pt x="257" y="0"/>
                    </a:lnTo>
                    <a:lnTo>
                      <a:pt x="257" y="16"/>
                    </a:lnTo>
                    <a:close/>
                    <a:moveTo>
                      <a:pt x="224" y="16"/>
                    </a:moveTo>
                    <a:lnTo>
                      <a:pt x="208" y="16"/>
                    </a:lnTo>
                    <a:lnTo>
                      <a:pt x="208" y="0"/>
                    </a:lnTo>
                    <a:lnTo>
                      <a:pt x="224" y="0"/>
                    </a:lnTo>
                    <a:lnTo>
                      <a:pt x="224" y="16"/>
                    </a:lnTo>
                    <a:close/>
                    <a:moveTo>
                      <a:pt x="192" y="16"/>
                    </a:moveTo>
                    <a:lnTo>
                      <a:pt x="175" y="16"/>
                    </a:lnTo>
                    <a:lnTo>
                      <a:pt x="175" y="0"/>
                    </a:lnTo>
                    <a:lnTo>
                      <a:pt x="192" y="0"/>
                    </a:lnTo>
                    <a:lnTo>
                      <a:pt x="192" y="16"/>
                    </a:lnTo>
                    <a:close/>
                    <a:moveTo>
                      <a:pt x="159" y="16"/>
                    </a:moveTo>
                    <a:lnTo>
                      <a:pt x="143" y="16"/>
                    </a:lnTo>
                    <a:lnTo>
                      <a:pt x="143" y="0"/>
                    </a:lnTo>
                    <a:lnTo>
                      <a:pt x="159" y="0"/>
                    </a:lnTo>
                    <a:lnTo>
                      <a:pt x="159" y="16"/>
                    </a:lnTo>
                    <a:close/>
                    <a:moveTo>
                      <a:pt x="127" y="16"/>
                    </a:moveTo>
                    <a:lnTo>
                      <a:pt x="110" y="16"/>
                    </a:lnTo>
                    <a:lnTo>
                      <a:pt x="110" y="0"/>
                    </a:lnTo>
                    <a:lnTo>
                      <a:pt x="127" y="0"/>
                    </a:lnTo>
                    <a:lnTo>
                      <a:pt x="127" y="16"/>
                    </a:lnTo>
                    <a:close/>
                    <a:moveTo>
                      <a:pt x="94" y="16"/>
                    </a:moveTo>
                    <a:lnTo>
                      <a:pt x="78" y="16"/>
                    </a:lnTo>
                    <a:lnTo>
                      <a:pt x="78" y="0"/>
                    </a:lnTo>
                    <a:lnTo>
                      <a:pt x="94" y="0"/>
                    </a:lnTo>
                    <a:lnTo>
                      <a:pt x="94" y="16"/>
                    </a:lnTo>
                    <a:close/>
                    <a:moveTo>
                      <a:pt x="62" y="16"/>
                    </a:moveTo>
                    <a:lnTo>
                      <a:pt x="45" y="16"/>
                    </a:lnTo>
                    <a:lnTo>
                      <a:pt x="45" y="0"/>
                    </a:lnTo>
                    <a:lnTo>
                      <a:pt x="62" y="0"/>
                    </a:lnTo>
                    <a:lnTo>
                      <a:pt x="62" y="16"/>
                    </a:lnTo>
                    <a:close/>
                    <a:moveTo>
                      <a:pt x="29" y="16"/>
                    </a:moveTo>
                    <a:lnTo>
                      <a:pt x="13" y="16"/>
                    </a:lnTo>
                    <a:lnTo>
                      <a:pt x="13" y="0"/>
                    </a:lnTo>
                    <a:lnTo>
                      <a:pt x="29" y="0"/>
                    </a:lnTo>
                    <a:lnTo>
                      <a:pt x="29" y="16"/>
                    </a:lnTo>
                    <a:close/>
                    <a:moveTo>
                      <a:pt x="16" y="20"/>
                    </a:moveTo>
                    <a:lnTo>
                      <a:pt x="16" y="36"/>
                    </a:lnTo>
                    <a:lnTo>
                      <a:pt x="0" y="36"/>
                    </a:lnTo>
                    <a:lnTo>
                      <a:pt x="0" y="20"/>
                    </a:lnTo>
                    <a:lnTo>
                      <a:pt x="16" y="20"/>
                    </a:lnTo>
                    <a:close/>
                    <a:moveTo>
                      <a:pt x="16" y="52"/>
                    </a:moveTo>
                    <a:lnTo>
                      <a:pt x="16" y="61"/>
                    </a:lnTo>
                    <a:lnTo>
                      <a:pt x="8" y="53"/>
                    </a:lnTo>
                    <a:lnTo>
                      <a:pt x="16" y="53"/>
                    </a:lnTo>
                    <a:lnTo>
                      <a:pt x="16" y="69"/>
                    </a:lnTo>
                    <a:lnTo>
                      <a:pt x="0" y="69"/>
                    </a:lnTo>
                    <a:lnTo>
                      <a:pt x="0" y="52"/>
                    </a:lnTo>
                    <a:lnTo>
                      <a:pt x="16" y="52"/>
                    </a:lnTo>
                    <a:close/>
                    <a:moveTo>
                      <a:pt x="32" y="53"/>
                    </a:moveTo>
                    <a:lnTo>
                      <a:pt x="48" y="53"/>
                    </a:lnTo>
                    <a:lnTo>
                      <a:pt x="48" y="69"/>
                    </a:lnTo>
                    <a:lnTo>
                      <a:pt x="32" y="69"/>
                    </a:lnTo>
                    <a:lnTo>
                      <a:pt x="32" y="53"/>
                    </a:lnTo>
                    <a:close/>
                    <a:moveTo>
                      <a:pt x="64" y="53"/>
                    </a:moveTo>
                    <a:lnTo>
                      <a:pt x="81" y="53"/>
                    </a:lnTo>
                    <a:lnTo>
                      <a:pt x="81" y="69"/>
                    </a:lnTo>
                    <a:lnTo>
                      <a:pt x="64" y="69"/>
                    </a:lnTo>
                    <a:lnTo>
                      <a:pt x="64" y="53"/>
                    </a:lnTo>
                    <a:close/>
                    <a:moveTo>
                      <a:pt x="97" y="53"/>
                    </a:moveTo>
                    <a:lnTo>
                      <a:pt x="113" y="53"/>
                    </a:lnTo>
                    <a:lnTo>
                      <a:pt x="113" y="69"/>
                    </a:lnTo>
                    <a:lnTo>
                      <a:pt x="97" y="69"/>
                    </a:lnTo>
                    <a:lnTo>
                      <a:pt x="97" y="53"/>
                    </a:lnTo>
                    <a:close/>
                    <a:moveTo>
                      <a:pt x="129" y="53"/>
                    </a:moveTo>
                    <a:lnTo>
                      <a:pt x="146" y="53"/>
                    </a:lnTo>
                    <a:lnTo>
                      <a:pt x="146" y="69"/>
                    </a:lnTo>
                    <a:lnTo>
                      <a:pt x="129" y="69"/>
                    </a:lnTo>
                    <a:lnTo>
                      <a:pt x="129" y="53"/>
                    </a:lnTo>
                    <a:close/>
                    <a:moveTo>
                      <a:pt x="162" y="53"/>
                    </a:moveTo>
                    <a:lnTo>
                      <a:pt x="178" y="53"/>
                    </a:lnTo>
                    <a:lnTo>
                      <a:pt x="178" y="69"/>
                    </a:lnTo>
                    <a:lnTo>
                      <a:pt x="162" y="69"/>
                    </a:lnTo>
                    <a:lnTo>
                      <a:pt x="162" y="53"/>
                    </a:lnTo>
                    <a:close/>
                    <a:moveTo>
                      <a:pt x="194" y="53"/>
                    </a:moveTo>
                    <a:lnTo>
                      <a:pt x="211" y="53"/>
                    </a:lnTo>
                    <a:lnTo>
                      <a:pt x="211" y="69"/>
                    </a:lnTo>
                    <a:lnTo>
                      <a:pt x="194" y="69"/>
                    </a:lnTo>
                    <a:lnTo>
                      <a:pt x="194" y="53"/>
                    </a:lnTo>
                    <a:close/>
                    <a:moveTo>
                      <a:pt x="227" y="53"/>
                    </a:moveTo>
                    <a:lnTo>
                      <a:pt x="243" y="53"/>
                    </a:lnTo>
                    <a:lnTo>
                      <a:pt x="243" y="69"/>
                    </a:lnTo>
                    <a:lnTo>
                      <a:pt x="227" y="69"/>
                    </a:lnTo>
                    <a:lnTo>
                      <a:pt x="227" y="53"/>
                    </a:lnTo>
                    <a:close/>
                    <a:moveTo>
                      <a:pt x="259" y="53"/>
                    </a:moveTo>
                    <a:lnTo>
                      <a:pt x="276" y="53"/>
                    </a:lnTo>
                    <a:lnTo>
                      <a:pt x="276" y="69"/>
                    </a:lnTo>
                    <a:lnTo>
                      <a:pt x="259" y="69"/>
                    </a:lnTo>
                    <a:lnTo>
                      <a:pt x="259" y="53"/>
                    </a:lnTo>
                    <a:close/>
                    <a:moveTo>
                      <a:pt x="292" y="53"/>
                    </a:moveTo>
                    <a:lnTo>
                      <a:pt x="308" y="53"/>
                    </a:lnTo>
                    <a:lnTo>
                      <a:pt x="308" y="69"/>
                    </a:lnTo>
                    <a:lnTo>
                      <a:pt x="292" y="69"/>
                    </a:lnTo>
                    <a:lnTo>
                      <a:pt x="292" y="53"/>
                    </a:lnTo>
                    <a:close/>
                    <a:moveTo>
                      <a:pt x="324" y="53"/>
                    </a:moveTo>
                    <a:lnTo>
                      <a:pt x="341" y="53"/>
                    </a:lnTo>
                    <a:lnTo>
                      <a:pt x="341" y="69"/>
                    </a:lnTo>
                    <a:lnTo>
                      <a:pt x="324" y="69"/>
                    </a:lnTo>
                    <a:lnTo>
                      <a:pt x="324" y="53"/>
                    </a:lnTo>
                    <a:close/>
                    <a:moveTo>
                      <a:pt x="357" y="53"/>
                    </a:moveTo>
                    <a:lnTo>
                      <a:pt x="373" y="53"/>
                    </a:lnTo>
                    <a:lnTo>
                      <a:pt x="373" y="69"/>
                    </a:lnTo>
                    <a:lnTo>
                      <a:pt x="357" y="69"/>
                    </a:lnTo>
                    <a:lnTo>
                      <a:pt x="357" y="53"/>
                    </a:lnTo>
                    <a:close/>
                    <a:moveTo>
                      <a:pt x="389" y="53"/>
                    </a:moveTo>
                    <a:lnTo>
                      <a:pt x="406" y="53"/>
                    </a:lnTo>
                    <a:lnTo>
                      <a:pt x="406" y="69"/>
                    </a:lnTo>
                    <a:lnTo>
                      <a:pt x="389" y="69"/>
                    </a:lnTo>
                    <a:lnTo>
                      <a:pt x="389" y="53"/>
                    </a:lnTo>
                    <a:close/>
                    <a:moveTo>
                      <a:pt x="422" y="53"/>
                    </a:moveTo>
                    <a:lnTo>
                      <a:pt x="438" y="53"/>
                    </a:lnTo>
                    <a:lnTo>
                      <a:pt x="438" y="69"/>
                    </a:lnTo>
                    <a:lnTo>
                      <a:pt x="422" y="69"/>
                    </a:lnTo>
                    <a:lnTo>
                      <a:pt x="422" y="53"/>
                    </a:lnTo>
                    <a:close/>
                    <a:moveTo>
                      <a:pt x="455" y="53"/>
                    </a:moveTo>
                    <a:lnTo>
                      <a:pt x="471" y="53"/>
                    </a:lnTo>
                    <a:lnTo>
                      <a:pt x="471" y="69"/>
                    </a:lnTo>
                    <a:lnTo>
                      <a:pt x="455" y="69"/>
                    </a:lnTo>
                    <a:lnTo>
                      <a:pt x="455" y="53"/>
                    </a:lnTo>
                    <a:close/>
                    <a:moveTo>
                      <a:pt x="487" y="53"/>
                    </a:moveTo>
                    <a:lnTo>
                      <a:pt x="503" y="53"/>
                    </a:lnTo>
                    <a:lnTo>
                      <a:pt x="503" y="69"/>
                    </a:lnTo>
                    <a:lnTo>
                      <a:pt x="487" y="69"/>
                    </a:lnTo>
                    <a:lnTo>
                      <a:pt x="487" y="53"/>
                    </a:lnTo>
                    <a:close/>
                    <a:moveTo>
                      <a:pt x="520" y="53"/>
                    </a:moveTo>
                    <a:lnTo>
                      <a:pt x="536" y="53"/>
                    </a:lnTo>
                    <a:lnTo>
                      <a:pt x="536" y="69"/>
                    </a:lnTo>
                    <a:lnTo>
                      <a:pt x="520" y="69"/>
                    </a:lnTo>
                    <a:lnTo>
                      <a:pt x="520" y="53"/>
                    </a:lnTo>
                    <a:close/>
                    <a:moveTo>
                      <a:pt x="552" y="53"/>
                    </a:moveTo>
                    <a:lnTo>
                      <a:pt x="568" y="53"/>
                    </a:lnTo>
                    <a:lnTo>
                      <a:pt x="568" y="69"/>
                    </a:lnTo>
                    <a:lnTo>
                      <a:pt x="552" y="69"/>
                    </a:lnTo>
                    <a:lnTo>
                      <a:pt x="552" y="53"/>
                    </a:lnTo>
                    <a:close/>
                    <a:moveTo>
                      <a:pt x="585" y="53"/>
                    </a:moveTo>
                    <a:lnTo>
                      <a:pt x="601" y="53"/>
                    </a:lnTo>
                    <a:lnTo>
                      <a:pt x="601" y="69"/>
                    </a:lnTo>
                    <a:lnTo>
                      <a:pt x="585" y="69"/>
                    </a:lnTo>
                    <a:lnTo>
                      <a:pt x="585" y="53"/>
                    </a:lnTo>
                    <a:close/>
                    <a:moveTo>
                      <a:pt x="617" y="53"/>
                    </a:moveTo>
                    <a:lnTo>
                      <a:pt x="633" y="53"/>
                    </a:lnTo>
                    <a:lnTo>
                      <a:pt x="633" y="69"/>
                    </a:lnTo>
                    <a:lnTo>
                      <a:pt x="617" y="69"/>
                    </a:lnTo>
                    <a:lnTo>
                      <a:pt x="617" y="53"/>
                    </a:lnTo>
                    <a:close/>
                    <a:moveTo>
                      <a:pt x="650" y="53"/>
                    </a:moveTo>
                    <a:lnTo>
                      <a:pt x="666" y="53"/>
                    </a:lnTo>
                    <a:lnTo>
                      <a:pt x="666" y="69"/>
                    </a:lnTo>
                    <a:lnTo>
                      <a:pt x="650" y="69"/>
                    </a:lnTo>
                    <a:lnTo>
                      <a:pt x="650" y="53"/>
                    </a:lnTo>
                    <a:close/>
                    <a:moveTo>
                      <a:pt x="682" y="53"/>
                    </a:moveTo>
                    <a:lnTo>
                      <a:pt x="698" y="53"/>
                    </a:lnTo>
                    <a:lnTo>
                      <a:pt x="698" y="69"/>
                    </a:lnTo>
                    <a:lnTo>
                      <a:pt x="682" y="69"/>
                    </a:lnTo>
                    <a:lnTo>
                      <a:pt x="682" y="53"/>
                    </a:lnTo>
                    <a:close/>
                    <a:moveTo>
                      <a:pt x="715" y="53"/>
                    </a:moveTo>
                    <a:lnTo>
                      <a:pt x="731" y="53"/>
                    </a:lnTo>
                    <a:lnTo>
                      <a:pt x="731" y="69"/>
                    </a:lnTo>
                    <a:lnTo>
                      <a:pt x="715" y="69"/>
                    </a:lnTo>
                    <a:lnTo>
                      <a:pt x="715" y="53"/>
                    </a:lnTo>
                    <a:close/>
                    <a:moveTo>
                      <a:pt x="747" y="53"/>
                    </a:moveTo>
                    <a:lnTo>
                      <a:pt x="763" y="53"/>
                    </a:lnTo>
                    <a:lnTo>
                      <a:pt x="763" y="69"/>
                    </a:lnTo>
                    <a:lnTo>
                      <a:pt x="747" y="69"/>
                    </a:lnTo>
                    <a:lnTo>
                      <a:pt x="747" y="53"/>
                    </a:lnTo>
                    <a:close/>
                    <a:moveTo>
                      <a:pt x="780" y="53"/>
                    </a:moveTo>
                    <a:lnTo>
                      <a:pt x="796" y="53"/>
                    </a:lnTo>
                    <a:lnTo>
                      <a:pt x="796" y="69"/>
                    </a:lnTo>
                    <a:lnTo>
                      <a:pt x="780" y="69"/>
                    </a:lnTo>
                    <a:lnTo>
                      <a:pt x="780" y="53"/>
                    </a:lnTo>
                    <a:close/>
                    <a:moveTo>
                      <a:pt x="812" y="53"/>
                    </a:moveTo>
                    <a:lnTo>
                      <a:pt x="829" y="53"/>
                    </a:lnTo>
                    <a:lnTo>
                      <a:pt x="829" y="69"/>
                    </a:lnTo>
                    <a:lnTo>
                      <a:pt x="812" y="69"/>
                    </a:lnTo>
                    <a:lnTo>
                      <a:pt x="812" y="53"/>
                    </a:lnTo>
                    <a:close/>
                    <a:moveTo>
                      <a:pt x="845" y="53"/>
                    </a:moveTo>
                    <a:lnTo>
                      <a:pt x="861" y="53"/>
                    </a:lnTo>
                    <a:lnTo>
                      <a:pt x="861" y="69"/>
                    </a:lnTo>
                    <a:lnTo>
                      <a:pt x="845" y="69"/>
                    </a:lnTo>
                    <a:lnTo>
                      <a:pt x="845" y="53"/>
                    </a:lnTo>
                    <a:close/>
                    <a:moveTo>
                      <a:pt x="866" y="58"/>
                    </a:moveTo>
                    <a:lnTo>
                      <a:pt x="866" y="42"/>
                    </a:lnTo>
                    <a:lnTo>
                      <a:pt x="883" y="42"/>
                    </a:lnTo>
                    <a:lnTo>
                      <a:pt x="883" y="58"/>
                    </a:lnTo>
                    <a:lnTo>
                      <a:pt x="866" y="58"/>
                    </a:lnTo>
                    <a:close/>
                    <a:moveTo>
                      <a:pt x="866" y="25"/>
                    </a:moveTo>
                    <a:lnTo>
                      <a:pt x="866" y="9"/>
                    </a:lnTo>
                    <a:lnTo>
                      <a:pt x="883" y="9"/>
                    </a:lnTo>
                    <a:lnTo>
                      <a:pt x="883" y="25"/>
                    </a:lnTo>
                    <a:lnTo>
                      <a:pt x="866" y="25"/>
                    </a:lnTo>
                    <a:close/>
                  </a:path>
                </a:pathLst>
              </a:custGeom>
              <a:solidFill>
                <a:srgbClr val="FFFFFF"/>
              </a:solidFill>
              <a:ln w="1588" cap="flat">
                <a:solidFill>
                  <a:srgbClr val="FFFFFF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5006" name="Line 479"/>
            <p:cNvSpPr>
              <a:spLocks noChangeShapeType="1"/>
            </p:cNvSpPr>
            <p:nvPr/>
          </p:nvSpPr>
          <p:spPr bwMode="auto">
            <a:xfrm>
              <a:off x="1045" y="2292"/>
              <a:ext cx="3447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7" name="Line 480"/>
            <p:cNvSpPr>
              <a:spLocks noChangeShapeType="1"/>
            </p:cNvSpPr>
            <p:nvPr/>
          </p:nvSpPr>
          <p:spPr bwMode="auto">
            <a:xfrm>
              <a:off x="1548" y="612"/>
              <a:ext cx="2693" cy="275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8" name="Line 481"/>
            <p:cNvSpPr>
              <a:spLocks noChangeShapeType="1"/>
            </p:cNvSpPr>
            <p:nvPr/>
          </p:nvSpPr>
          <p:spPr bwMode="auto">
            <a:xfrm flipV="1">
              <a:off x="1548" y="547"/>
              <a:ext cx="2148" cy="273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5009" name="Group 484"/>
            <p:cNvGrpSpPr>
              <a:grpSpLocks/>
            </p:cNvGrpSpPr>
            <p:nvPr/>
          </p:nvGrpSpPr>
          <p:grpSpPr bwMode="auto">
            <a:xfrm>
              <a:off x="865" y="856"/>
              <a:ext cx="1677" cy="1432"/>
              <a:chOff x="865" y="856"/>
              <a:chExt cx="1677" cy="1432"/>
            </a:xfrm>
          </p:grpSpPr>
          <p:sp>
            <p:nvSpPr>
              <p:cNvPr id="85172" name="Freeform 482"/>
              <p:cNvSpPr>
                <a:spLocks/>
              </p:cNvSpPr>
              <p:nvPr/>
            </p:nvSpPr>
            <p:spPr bwMode="auto">
              <a:xfrm>
                <a:off x="865" y="856"/>
                <a:ext cx="1677" cy="1432"/>
              </a:xfrm>
              <a:custGeom>
                <a:avLst/>
                <a:gdLst>
                  <a:gd name="T0" fmla="*/ 3 w 20619"/>
                  <a:gd name="T1" fmla="*/ 0 h 17620"/>
                  <a:gd name="T2" fmla="*/ 10 w 20619"/>
                  <a:gd name="T3" fmla="*/ 8 h 17620"/>
                  <a:gd name="T4" fmla="*/ 0 w 20619"/>
                  <a:gd name="T5" fmla="*/ 7 h 17620"/>
                  <a:gd name="T6" fmla="*/ 3 w 20619"/>
                  <a:gd name="T7" fmla="*/ 4 h 17620"/>
                  <a:gd name="T8" fmla="*/ 3 w 20619"/>
                  <a:gd name="T9" fmla="*/ 0 h 176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619" h="17620">
                    <a:moveTo>
                      <a:pt x="6340" y="0"/>
                    </a:moveTo>
                    <a:cubicBezTo>
                      <a:pt x="15010" y="4532"/>
                      <a:pt x="20619" y="10921"/>
                      <a:pt x="18868" y="14271"/>
                    </a:cubicBezTo>
                    <a:cubicBezTo>
                      <a:pt x="17117" y="17620"/>
                      <a:pt x="8669" y="16661"/>
                      <a:pt x="0" y="12130"/>
                    </a:cubicBezTo>
                    <a:cubicBezTo>
                      <a:pt x="2340" y="10828"/>
                      <a:pt x="4063" y="9136"/>
                      <a:pt x="5132" y="7091"/>
                    </a:cubicBezTo>
                    <a:cubicBezTo>
                      <a:pt x="6202" y="5045"/>
                      <a:pt x="6608" y="2664"/>
                      <a:pt x="6341" y="1"/>
                    </a:cubicBezTo>
                  </a:path>
                </a:pathLst>
              </a:custGeom>
              <a:solidFill>
                <a:srgbClr val="EBF7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173" name="Freeform 483"/>
              <p:cNvSpPr>
                <a:spLocks/>
              </p:cNvSpPr>
              <p:nvPr/>
            </p:nvSpPr>
            <p:spPr bwMode="auto">
              <a:xfrm>
                <a:off x="865" y="856"/>
                <a:ext cx="1677" cy="1432"/>
              </a:xfrm>
              <a:custGeom>
                <a:avLst/>
                <a:gdLst>
                  <a:gd name="T0" fmla="*/ 3 w 20619"/>
                  <a:gd name="T1" fmla="*/ 0 h 17620"/>
                  <a:gd name="T2" fmla="*/ 10 w 20619"/>
                  <a:gd name="T3" fmla="*/ 8 h 17620"/>
                  <a:gd name="T4" fmla="*/ 0 w 20619"/>
                  <a:gd name="T5" fmla="*/ 7 h 17620"/>
                  <a:gd name="T6" fmla="*/ 3 w 20619"/>
                  <a:gd name="T7" fmla="*/ 4 h 17620"/>
                  <a:gd name="T8" fmla="*/ 3 w 20619"/>
                  <a:gd name="T9" fmla="*/ 0 h 17620"/>
                  <a:gd name="T10" fmla="*/ 3 w 20619"/>
                  <a:gd name="T11" fmla="*/ 0 h 176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0619" h="17620">
                    <a:moveTo>
                      <a:pt x="6340" y="0"/>
                    </a:moveTo>
                    <a:cubicBezTo>
                      <a:pt x="15010" y="4532"/>
                      <a:pt x="20619" y="10921"/>
                      <a:pt x="18868" y="14271"/>
                    </a:cubicBezTo>
                    <a:cubicBezTo>
                      <a:pt x="17117" y="17620"/>
                      <a:pt x="8669" y="16661"/>
                      <a:pt x="0" y="12130"/>
                    </a:cubicBezTo>
                    <a:cubicBezTo>
                      <a:pt x="2340" y="10828"/>
                      <a:pt x="4063" y="9136"/>
                      <a:pt x="5132" y="7091"/>
                    </a:cubicBezTo>
                    <a:cubicBezTo>
                      <a:pt x="6202" y="5045"/>
                      <a:pt x="6608" y="2664"/>
                      <a:pt x="6341" y="1"/>
                    </a:cubicBezTo>
                    <a:lnTo>
                      <a:pt x="634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7A7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5010" name="Group 487"/>
            <p:cNvGrpSpPr>
              <a:grpSpLocks/>
            </p:cNvGrpSpPr>
            <p:nvPr/>
          </p:nvGrpSpPr>
          <p:grpSpPr bwMode="auto">
            <a:xfrm>
              <a:off x="2898" y="760"/>
              <a:ext cx="1664" cy="1480"/>
              <a:chOff x="2874" y="776"/>
              <a:chExt cx="1664" cy="1480"/>
            </a:xfrm>
          </p:grpSpPr>
          <p:sp>
            <p:nvSpPr>
              <p:cNvPr id="85170" name="Freeform 485"/>
              <p:cNvSpPr>
                <a:spLocks/>
              </p:cNvSpPr>
              <p:nvPr/>
            </p:nvSpPr>
            <p:spPr bwMode="auto">
              <a:xfrm>
                <a:off x="2874" y="776"/>
                <a:ext cx="1664" cy="1480"/>
              </a:xfrm>
              <a:custGeom>
                <a:avLst/>
                <a:gdLst>
                  <a:gd name="T0" fmla="*/ 29 w 10238"/>
                  <a:gd name="T1" fmla="*/ 0 h 9102"/>
                  <a:gd name="T2" fmla="*/ 4 w 10238"/>
                  <a:gd name="T3" fmla="*/ 32 h 9102"/>
                  <a:gd name="T4" fmla="*/ 44 w 10238"/>
                  <a:gd name="T5" fmla="*/ 26 h 9102"/>
                  <a:gd name="T6" fmla="*/ 31 w 10238"/>
                  <a:gd name="T7" fmla="*/ 16 h 9102"/>
                  <a:gd name="T8" fmla="*/ 29 w 10238"/>
                  <a:gd name="T9" fmla="*/ 0 h 9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238" h="9102">
                    <a:moveTo>
                      <a:pt x="6670" y="0"/>
                    </a:moveTo>
                    <a:cubicBezTo>
                      <a:pt x="2545" y="2420"/>
                      <a:pt x="0" y="5744"/>
                      <a:pt x="985" y="7423"/>
                    </a:cubicBezTo>
                    <a:cubicBezTo>
                      <a:pt x="1970" y="9102"/>
                      <a:pt x="6113" y="8501"/>
                      <a:pt x="10238" y="6080"/>
                    </a:cubicBezTo>
                    <a:cubicBezTo>
                      <a:pt x="8839" y="5585"/>
                      <a:pt x="7816" y="4805"/>
                      <a:pt x="7209" y="3771"/>
                    </a:cubicBezTo>
                    <a:cubicBezTo>
                      <a:pt x="6602" y="2736"/>
                      <a:pt x="6420" y="1462"/>
                      <a:pt x="6670" y="0"/>
                    </a:cubicBezTo>
                  </a:path>
                </a:pathLst>
              </a:custGeom>
              <a:solidFill>
                <a:srgbClr val="EBF7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171" name="Freeform 486"/>
              <p:cNvSpPr>
                <a:spLocks/>
              </p:cNvSpPr>
              <p:nvPr/>
            </p:nvSpPr>
            <p:spPr bwMode="auto">
              <a:xfrm>
                <a:off x="2874" y="776"/>
                <a:ext cx="1664" cy="1480"/>
              </a:xfrm>
              <a:custGeom>
                <a:avLst/>
                <a:gdLst>
                  <a:gd name="T0" fmla="*/ 1084 w 1664"/>
                  <a:gd name="T1" fmla="*/ 0 h 1480"/>
                  <a:gd name="T2" fmla="*/ 160 w 1664"/>
                  <a:gd name="T3" fmla="*/ 1207 h 1480"/>
                  <a:gd name="T4" fmla="*/ 1664 w 1664"/>
                  <a:gd name="T5" fmla="*/ 988 h 1480"/>
                  <a:gd name="T6" fmla="*/ 1172 w 1664"/>
                  <a:gd name="T7" fmla="*/ 613 h 1480"/>
                  <a:gd name="T8" fmla="*/ 1084 w 1664"/>
                  <a:gd name="T9" fmla="*/ 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64" h="1480">
                    <a:moveTo>
                      <a:pt x="1084" y="0"/>
                    </a:moveTo>
                    <a:cubicBezTo>
                      <a:pt x="414" y="393"/>
                      <a:pt x="0" y="934"/>
                      <a:pt x="160" y="1207"/>
                    </a:cubicBezTo>
                    <a:cubicBezTo>
                      <a:pt x="320" y="1480"/>
                      <a:pt x="994" y="1382"/>
                      <a:pt x="1664" y="988"/>
                    </a:cubicBezTo>
                    <a:cubicBezTo>
                      <a:pt x="1437" y="908"/>
                      <a:pt x="1271" y="781"/>
                      <a:pt x="1172" y="613"/>
                    </a:cubicBezTo>
                    <a:cubicBezTo>
                      <a:pt x="1073" y="444"/>
                      <a:pt x="1044" y="237"/>
                      <a:pt x="1084" y="0"/>
                    </a:cubicBezTo>
                  </a:path>
                </a:pathLst>
              </a:custGeom>
              <a:noFill/>
              <a:ln w="12700" cap="rnd">
                <a:solidFill>
                  <a:srgbClr val="007A7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5011" name="Group 490"/>
            <p:cNvGrpSpPr>
              <a:grpSpLocks/>
            </p:cNvGrpSpPr>
            <p:nvPr/>
          </p:nvGrpSpPr>
          <p:grpSpPr bwMode="auto">
            <a:xfrm>
              <a:off x="1810" y="2431"/>
              <a:ext cx="1820" cy="1366"/>
              <a:chOff x="1810" y="2431"/>
              <a:chExt cx="1820" cy="1366"/>
            </a:xfrm>
          </p:grpSpPr>
          <p:sp>
            <p:nvSpPr>
              <p:cNvPr id="85168" name="Freeform 488"/>
              <p:cNvSpPr>
                <a:spLocks/>
              </p:cNvSpPr>
              <p:nvPr/>
            </p:nvSpPr>
            <p:spPr bwMode="auto">
              <a:xfrm>
                <a:off x="1810" y="2431"/>
                <a:ext cx="1820" cy="1366"/>
              </a:xfrm>
              <a:custGeom>
                <a:avLst/>
                <a:gdLst>
                  <a:gd name="T0" fmla="*/ 0 w 11197"/>
                  <a:gd name="T1" fmla="*/ 36 h 8400"/>
                  <a:gd name="T2" fmla="*/ 24 w 11197"/>
                  <a:gd name="T3" fmla="*/ 0 h 8400"/>
                  <a:gd name="T4" fmla="*/ 48 w 11197"/>
                  <a:gd name="T5" fmla="*/ 36 h 8400"/>
                  <a:gd name="T6" fmla="*/ 48 w 11197"/>
                  <a:gd name="T7" fmla="*/ 36 h 8400"/>
                  <a:gd name="T8" fmla="*/ 24 w 11197"/>
                  <a:gd name="T9" fmla="*/ 23 h 8400"/>
                  <a:gd name="T10" fmla="*/ 0 w 11197"/>
                  <a:gd name="T11" fmla="*/ 36 h 84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197" h="8400">
                    <a:moveTo>
                      <a:pt x="0" y="8400"/>
                    </a:moveTo>
                    <a:cubicBezTo>
                      <a:pt x="0" y="3761"/>
                      <a:pt x="2506" y="0"/>
                      <a:pt x="5598" y="0"/>
                    </a:cubicBezTo>
                    <a:cubicBezTo>
                      <a:pt x="8691" y="0"/>
                      <a:pt x="11197" y="3761"/>
                      <a:pt x="11197" y="8400"/>
                    </a:cubicBezTo>
                    <a:cubicBezTo>
                      <a:pt x="9617" y="6461"/>
                      <a:pt x="7639" y="5402"/>
                      <a:pt x="5598" y="5402"/>
                    </a:cubicBezTo>
                    <a:cubicBezTo>
                      <a:pt x="3558" y="5402"/>
                      <a:pt x="1580" y="6461"/>
                      <a:pt x="0" y="8400"/>
                    </a:cubicBezTo>
                    <a:close/>
                  </a:path>
                </a:pathLst>
              </a:custGeom>
              <a:solidFill>
                <a:srgbClr val="EBF7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169" name="Freeform 489"/>
              <p:cNvSpPr>
                <a:spLocks/>
              </p:cNvSpPr>
              <p:nvPr/>
            </p:nvSpPr>
            <p:spPr bwMode="auto">
              <a:xfrm>
                <a:off x="1810" y="2431"/>
                <a:ext cx="1820" cy="1366"/>
              </a:xfrm>
              <a:custGeom>
                <a:avLst/>
                <a:gdLst>
                  <a:gd name="T0" fmla="*/ 0 w 11197"/>
                  <a:gd name="T1" fmla="*/ 36 h 8400"/>
                  <a:gd name="T2" fmla="*/ 24 w 11197"/>
                  <a:gd name="T3" fmla="*/ 0 h 8400"/>
                  <a:gd name="T4" fmla="*/ 48 w 11197"/>
                  <a:gd name="T5" fmla="*/ 36 h 8400"/>
                  <a:gd name="T6" fmla="*/ 48 w 11197"/>
                  <a:gd name="T7" fmla="*/ 36 h 8400"/>
                  <a:gd name="T8" fmla="*/ 24 w 11197"/>
                  <a:gd name="T9" fmla="*/ 23 h 8400"/>
                  <a:gd name="T10" fmla="*/ 0 w 11197"/>
                  <a:gd name="T11" fmla="*/ 36 h 84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197" h="8400">
                    <a:moveTo>
                      <a:pt x="0" y="8400"/>
                    </a:moveTo>
                    <a:cubicBezTo>
                      <a:pt x="0" y="3761"/>
                      <a:pt x="2506" y="0"/>
                      <a:pt x="5598" y="0"/>
                    </a:cubicBezTo>
                    <a:cubicBezTo>
                      <a:pt x="8691" y="0"/>
                      <a:pt x="11197" y="3761"/>
                      <a:pt x="11197" y="8400"/>
                    </a:cubicBezTo>
                    <a:cubicBezTo>
                      <a:pt x="9617" y="6461"/>
                      <a:pt x="7639" y="5402"/>
                      <a:pt x="5598" y="5402"/>
                    </a:cubicBezTo>
                    <a:cubicBezTo>
                      <a:pt x="3558" y="5402"/>
                      <a:pt x="1580" y="6461"/>
                      <a:pt x="0" y="8400"/>
                    </a:cubicBezTo>
                    <a:close/>
                  </a:path>
                </a:pathLst>
              </a:custGeom>
              <a:noFill/>
              <a:ln w="12700" cap="rnd">
                <a:solidFill>
                  <a:srgbClr val="007A7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5012" name="Group 493"/>
            <p:cNvGrpSpPr>
              <a:grpSpLocks/>
            </p:cNvGrpSpPr>
            <p:nvPr/>
          </p:nvGrpSpPr>
          <p:grpSpPr bwMode="auto">
            <a:xfrm>
              <a:off x="2009" y="1802"/>
              <a:ext cx="337" cy="202"/>
              <a:chOff x="2113" y="1794"/>
              <a:chExt cx="337" cy="202"/>
            </a:xfrm>
          </p:grpSpPr>
          <p:sp>
            <p:nvSpPr>
              <p:cNvPr id="85166" name="Rectangle 491"/>
              <p:cNvSpPr>
                <a:spLocks noChangeArrowheads="1"/>
              </p:cNvSpPr>
              <p:nvPr/>
            </p:nvSpPr>
            <p:spPr bwMode="auto">
              <a:xfrm>
                <a:off x="2198" y="1891"/>
                <a:ext cx="252" cy="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1000" baseline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167" name="Rectangle 492"/>
              <p:cNvSpPr>
                <a:spLocks noChangeArrowheads="1"/>
              </p:cNvSpPr>
              <p:nvPr/>
            </p:nvSpPr>
            <p:spPr bwMode="auto">
              <a:xfrm>
                <a:off x="2113" y="1794"/>
                <a:ext cx="304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1600" i="1" baseline="0">
                    <a:solidFill>
                      <a:srgbClr val="000000"/>
                    </a:solidFill>
                    <a:latin typeface="Symbol" pitchFamily="18" charset="2"/>
                  </a:rPr>
                  <a:t>w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85013" name="Group 496"/>
            <p:cNvGrpSpPr>
              <a:grpSpLocks/>
            </p:cNvGrpSpPr>
            <p:nvPr/>
          </p:nvGrpSpPr>
          <p:grpSpPr bwMode="auto">
            <a:xfrm>
              <a:off x="3168" y="1794"/>
              <a:ext cx="359" cy="201"/>
              <a:chOff x="3168" y="1794"/>
              <a:chExt cx="359" cy="201"/>
            </a:xfrm>
          </p:grpSpPr>
          <p:sp>
            <p:nvSpPr>
              <p:cNvPr id="85164" name="Rectangle 494"/>
              <p:cNvSpPr>
                <a:spLocks noChangeArrowheads="1"/>
              </p:cNvSpPr>
              <p:nvPr/>
            </p:nvSpPr>
            <p:spPr bwMode="auto">
              <a:xfrm>
                <a:off x="3274" y="1890"/>
                <a:ext cx="253" cy="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1000" baseline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165" name="Rectangle 495"/>
              <p:cNvSpPr>
                <a:spLocks noChangeArrowheads="1"/>
              </p:cNvSpPr>
              <p:nvPr/>
            </p:nvSpPr>
            <p:spPr bwMode="auto">
              <a:xfrm>
                <a:off x="3168" y="1794"/>
                <a:ext cx="304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1600" i="1" baseline="0">
                    <a:solidFill>
                      <a:srgbClr val="000000"/>
                    </a:solidFill>
                    <a:latin typeface="Symbol" pitchFamily="18" charset="2"/>
                  </a:rPr>
                  <a:t>w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85014" name="Group 499"/>
            <p:cNvGrpSpPr>
              <a:grpSpLocks/>
            </p:cNvGrpSpPr>
            <p:nvPr/>
          </p:nvGrpSpPr>
          <p:grpSpPr bwMode="auto">
            <a:xfrm>
              <a:off x="2524" y="2506"/>
              <a:ext cx="341" cy="200"/>
              <a:chOff x="2660" y="2514"/>
              <a:chExt cx="341" cy="200"/>
            </a:xfrm>
          </p:grpSpPr>
          <p:sp>
            <p:nvSpPr>
              <p:cNvPr id="85162" name="Rectangle 497"/>
              <p:cNvSpPr>
                <a:spLocks noChangeArrowheads="1"/>
              </p:cNvSpPr>
              <p:nvPr/>
            </p:nvSpPr>
            <p:spPr bwMode="auto">
              <a:xfrm>
                <a:off x="2749" y="2609"/>
                <a:ext cx="252" cy="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1000" baseline="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163" name="Rectangle 498"/>
              <p:cNvSpPr>
                <a:spLocks noChangeArrowheads="1"/>
              </p:cNvSpPr>
              <p:nvPr/>
            </p:nvSpPr>
            <p:spPr bwMode="auto">
              <a:xfrm>
                <a:off x="2660" y="2514"/>
                <a:ext cx="304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1600" i="1" baseline="0">
                    <a:solidFill>
                      <a:srgbClr val="000000"/>
                    </a:solidFill>
                    <a:latin typeface="Symbol" pitchFamily="18" charset="2"/>
                  </a:rPr>
                  <a:t>w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85015" name="Group 513"/>
            <p:cNvGrpSpPr>
              <a:grpSpLocks/>
            </p:cNvGrpSpPr>
            <p:nvPr/>
          </p:nvGrpSpPr>
          <p:grpSpPr bwMode="auto">
            <a:xfrm>
              <a:off x="3987" y="3383"/>
              <a:ext cx="752" cy="202"/>
              <a:chOff x="3987" y="3383"/>
              <a:chExt cx="752" cy="202"/>
            </a:xfrm>
          </p:grpSpPr>
          <p:sp>
            <p:nvSpPr>
              <p:cNvPr id="85155" name="Rectangle 506"/>
              <p:cNvSpPr>
                <a:spLocks noChangeArrowheads="1"/>
              </p:cNvSpPr>
              <p:nvPr/>
            </p:nvSpPr>
            <p:spPr bwMode="auto">
              <a:xfrm>
                <a:off x="4461" y="3398"/>
                <a:ext cx="278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1600" baseline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156" name="Rectangle 507"/>
              <p:cNvSpPr>
                <a:spLocks noChangeArrowheads="1"/>
              </p:cNvSpPr>
              <p:nvPr/>
            </p:nvSpPr>
            <p:spPr bwMode="auto">
              <a:xfrm>
                <a:off x="4281" y="3398"/>
                <a:ext cx="255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1600" baseline="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157" name="Rectangle 508"/>
              <p:cNvSpPr>
                <a:spLocks noChangeArrowheads="1"/>
              </p:cNvSpPr>
              <p:nvPr/>
            </p:nvSpPr>
            <p:spPr bwMode="auto">
              <a:xfrm>
                <a:off x="4120" y="3398"/>
                <a:ext cx="255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1600" baseline="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158" name="Rectangle 509"/>
              <p:cNvSpPr>
                <a:spLocks noChangeArrowheads="1"/>
              </p:cNvSpPr>
              <p:nvPr/>
            </p:nvSpPr>
            <p:spPr bwMode="auto">
              <a:xfrm>
                <a:off x="4064" y="3480"/>
                <a:ext cx="252" cy="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1000" baseline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159" name="Rectangle 510"/>
              <p:cNvSpPr>
                <a:spLocks noChangeArrowheads="1"/>
              </p:cNvSpPr>
              <p:nvPr/>
            </p:nvSpPr>
            <p:spPr bwMode="auto">
              <a:xfrm>
                <a:off x="4357" y="3383"/>
                <a:ext cx="284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1600" baseline="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160" name="Rectangle 511"/>
              <p:cNvSpPr>
                <a:spLocks noChangeArrowheads="1"/>
              </p:cNvSpPr>
              <p:nvPr/>
            </p:nvSpPr>
            <p:spPr bwMode="auto">
              <a:xfrm>
                <a:off x="4178" y="3398"/>
                <a:ext cx="301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1600" b="1" i="1" baseline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endParaRPr lang="en-US" altLang="zh-CN" sz="2400" b="1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161" name="Rectangle 512"/>
              <p:cNvSpPr>
                <a:spLocks noChangeArrowheads="1"/>
              </p:cNvSpPr>
              <p:nvPr/>
            </p:nvSpPr>
            <p:spPr bwMode="auto">
              <a:xfrm>
                <a:off x="3987" y="3398"/>
                <a:ext cx="278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16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85016" name="Group 521"/>
            <p:cNvGrpSpPr>
              <a:grpSpLocks/>
            </p:cNvGrpSpPr>
            <p:nvPr/>
          </p:nvGrpSpPr>
          <p:grpSpPr bwMode="auto">
            <a:xfrm>
              <a:off x="4433" y="2172"/>
              <a:ext cx="771" cy="217"/>
              <a:chOff x="4553" y="2204"/>
              <a:chExt cx="731" cy="186"/>
            </a:xfrm>
          </p:grpSpPr>
          <p:sp>
            <p:nvSpPr>
              <p:cNvPr id="85148" name="Rectangle 514"/>
              <p:cNvSpPr>
                <a:spLocks noChangeArrowheads="1"/>
              </p:cNvSpPr>
              <p:nvPr/>
            </p:nvSpPr>
            <p:spPr bwMode="auto">
              <a:xfrm>
                <a:off x="5021" y="2219"/>
                <a:ext cx="263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1600" baseline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149" name="Rectangle 515"/>
              <p:cNvSpPr>
                <a:spLocks noChangeArrowheads="1"/>
              </p:cNvSpPr>
              <p:nvPr/>
            </p:nvSpPr>
            <p:spPr bwMode="auto">
              <a:xfrm>
                <a:off x="4840" y="2219"/>
                <a:ext cx="241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1600" baseline="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150" name="Rectangle 516"/>
              <p:cNvSpPr>
                <a:spLocks noChangeArrowheads="1"/>
              </p:cNvSpPr>
              <p:nvPr/>
            </p:nvSpPr>
            <p:spPr bwMode="auto">
              <a:xfrm>
                <a:off x="4682" y="2219"/>
                <a:ext cx="24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1600" baseline="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151" name="Rectangle 517"/>
              <p:cNvSpPr>
                <a:spLocks noChangeArrowheads="1"/>
              </p:cNvSpPr>
              <p:nvPr/>
            </p:nvSpPr>
            <p:spPr bwMode="auto">
              <a:xfrm>
                <a:off x="4627" y="2300"/>
                <a:ext cx="238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1000" baseline="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152" name="Rectangle 518"/>
              <p:cNvSpPr>
                <a:spLocks noChangeArrowheads="1"/>
              </p:cNvSpPr>
              <p:nvPr/>
            </p:nvSpPr>
            <p:spPr bwMode="auto">
              <a:xfrm>
                <a:off x="4918" y="2204"/>
                <a:ext cx="269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1600" baseline="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153" name="Rectangle 519"/>
              <p:cNvSpPr>
                <a:spLocks noChangeArrowheads="1"/>
              </p:cNvSpPr>
              <p:nvPr/>
            </p:nvSpPr>
            <p:spPr bwMode="auto">
              <a:xfrm>
                <a:off x="4739" y="2219"/>
                <a:ext cx="270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indent="304800"/>
                <a:r>
                  <a:rPr lang="en-US" altLang="zh-CN" sz="1600" b="1" i="1" baseline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endParaRPr lang="en-US" altLang="zh-CN" sz="2400" b="1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154" name="Rectangle 520"/>
              <p:cNvSpPr>
                <a:spLocks noChangeArrowheads="1"/>
              </p:cNvSpPr>
              <p:nvPr/>
            </p:nvSpPr>
            <p:spPr bwMode="auto">
              <a:xfrm>
                <a:off x="4553" y="2219"/>
                <a:ext cx="263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16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85017" name="Rectangle 522"/>
            <p:cNvSpPr>
              <a:spLocks noChangeArrowheads="1"/>
            </p:cNvSpPr>
            <p:nvPr/>
          </p:nvSpPr>
          <p:spPr bwMode="auto">
            <a:xfrm>
              <a:off x="3407" y="555"/>
              <a:ext cx="284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304800"/>
              <a:r>
                <a:rPr lang="en-US" altLang="zh-CN" sz="1600" baseline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5018" name="Rectangle 523"/>
            <p:cNvSpPr>
              <a:spLocks noChangeArrowheads="1"/>
            </p:cNvSpPr>
            <p:nvPr/>
          </p:nvSpPr>
          <p:spPr bwMode="auto">
            <a:xfrm>
              <a:off x="4044" y="3123"/>
              <a:ext cx="284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304800"/>
              <a:r>
                <a:rPr lang="en-US" altLang="zh-CN" sz="1600" baseline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85019" name="Group 651"/>
            <p:cNvGrpSpPr>
              <a:grpSpLocks/>
            </p:cNvGrpSpPr>
            <p:nvPr/>
          </p:nvGrpSpPr>
          <p:grpSpPr bwMode="auto">
            <a:xfrm>
              <a:off x="3471" y="2362"/>
              <a:ext cx="924" cy="328"/>
              <a:chOff x="3535" y="2362"/>
              <a:chExt cx="924" cy="328"/>
            </a:xfrm>
          </p:grpSpPr>
          <p:grpSp>
            <p:nvGrpSpPr>
              <p:cNvPr id="85133" name="Group 650"/>
              <p:cNvGrpSpPr>
                <a:grpSpLocks/>
              </p:cNvGrpSpPr>
              <p:nvPr/>
            </p:nvGrpSpPr>
            <p:grpSpPr bwMode="auto">
              <a:xfrm>
                <a:off x="3591" y="2362"/>
                <a:ext cx="696" cy="151"/>
                <a:chOff x="3543" y="2330"/>
                <a:chExt cx="696" cy="151"/>
              </a:xfrm>
            </p:grpSpPr>
            <p:sp>
              <p:nvSpPr>
                <p:cNvPr id="85144" name="Rectangle 459"/>
                <p:cNvSpPr>
                  <a:spLocks noChangeArrowheads="1"/>
                </p:cNvSpPr>
                <p:nvPr/>
              </p:nvSpPr>
              <p:spPr bwMode="auto">
                <a:xfrm>
                  <a:off x="3543" y="2330"/>
                  <a:ext cx="330" cy="1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304800"/>
                  <a:r>
                    <a:rPr lang="en-US" altLang="zh-CN" sz="1400" baseline="0">
                      <a:solidFill>
                        <a:srgbClr val="000000"/>
                      </a:solidFill>
                      <a:latin typeface="Times New Roman" pitchFamily="18" charset="0"/>
                    </a:rPr>
                    <a:t>IR</a:t>
                  </a:r>
                  <a:endPara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grpSp>
              <p:nvGrpSpPr>
                <p:cNvPr id="85145" name="Group 649"/>
                <p:cNvGrpSpPr>
                  <a:grpSpLocks/>
                </p:cNvGrpSpPr>
                <p:nvPr/>
              </p:nvGrpSpPr>
              <p:grpSpPr bwMode="auto">
                <a:xfrm>
                  <a:off x="3656" y="2330"/>
                  <a:ext cx="583" cy="151"/>
                  <a:chOff x="3656" y="2330"/>
                  <a:chExt cx="583" cy="151"/>
                </a:xfrm>
              </p:grpSpPr>
              <p:sp>
                <p:nvSpPr>
                  <p:cNvPr id="85146" name="Rectangle 460"/>
                  <p:cNvSpPr>
                    <a:spLocks noChangeArrowheads="1"/>
                  </p:cNvSpPr>
                  <p:nvPr/>
                </p:nvSpPr>
                <p:spPr bwMode="auto">
                  <a:xfrm>
                    <a:off x="3656" y="2334"/>
                    <a:ext cx="573" cy="14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indent="304800"/>
                    <a:r>
                      <a:rPr lang="zh-CN" altLang="en-US" sz="1400" baseline="0">
                        <a:solidFill>
                          <a:srgbClr val="000000"/>
                        </a:solidFill>
                        <a:latin typeface="宋体" pitchFamily="2" charset="-122"/>
                      </a:rPr>
                      <a:t>，可能</a:t>
                    </a:r>
                    <a:endParaRPr lang="zh-CN" altLang="en-US" sz="2400" baseline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85147" name="Rectangle 461"/>
                  <p:cNvSpPr>
                    <a:spLocks noChangeArrowheads="1"/>
                  </p:cNvSpPr>
                  <p:nvPr/>
                </p:nvSpPr>
                <p:spPr bwMode="auto">
                  <a:xfrm>
                    <a:off x="4000" y="2330"/>
                    <a:ext cx="239" cy="14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indent="304800"/>
                    <a:r>
                      <a:rPr lang="en-US" altLang="zh-CN" sz="1400" baseline="0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 </a:t>
                    </a:r>
                    <a:endParaRPr lang="en-US" altLang="zh-CN" sz="2400" baseline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</p:grpSp>
          </p:grpSp>
          <p:grpSp>
            <p:nvGrpSpPr>
              <p:cNvPr id="85134" name="Group 648"/>
              <p:cNvGrpSpPr>
                <a:grpSpLocks/>
              </p:cNvGrpSpPr>
              <p:nvPr/>
            </p:nvGrpSpPr>
            <p:grpSpPr bwMode="auto">
              <a:xfrm>
                <a:off x="3535" y="2489"/>
                <a:ext cx="924" cy="201"/>
                <a:chOff x="3543" y="2545"/>
                <a:chExt cx="924" cy="201"/>
              </a:xfrm>
            </p:grpSpPr>
            <p:sp>
              <p:nvSpPr>
                <p:cNvPr id="85135" name="Rectangle 462"/>
                <p:cNvSpPr>
                  <a:spLocks noChangeArrowheads="1"/>
                </p:cNvSpPr>
                <p:nvPr/>
              </p:nvSpPr>
              <p:spPr bwMode="auto">
                <a:xfrm>
                  <a:off x="3543" y="2577"/>
                  <a:ext cx="451" cy="1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304800"/>
                  <a:r>
                    <a:rPr lang="zh-CN" altLang="en-US" sz="1400" baseline="0">
                      <a:solidFill>
                        <a:srgbClr val="000000"/>
                      </a:solidFill>
                      <a:latin typeface="宋体" pitchFamily="2" charset="-122"/>
                    </a:rPr>
                    <a:t>属于</a:t>
                  </a:r>
                  <a:endParaRPr lang="zh-CN" altLang="en-US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grpSp>
              <p:nvGrpSpPr>
                <p:cNvPr id="85136" name="Group 465"/>
                <p:cNvGrpSpPr>
                  <a:grpSpLocks/>
                </p:cNvGrpSpPr>
                <p:nvPr/>
              </p:nvGrpSpPr>
              <p:grpSpPr bwMode="auto">
                <a:xfrm>
                  <a:off x="3782" y="2550"/>
                  <a:ext cx="338" cy="188"/>
                  <a:chOff x="3830" y="2550"/>
                  <a:chExt cx="338" cy="188"/>
                </a:xfrm>
              </p:grpSpPr>
              <p:sp>
                <p:nvSpPr>
                  <p:cNvPr id="85142" name="Rectangle 463"/>
                  <p:cNvSpPr>
                    <a:spLocks noChangeArrowheads="1"/>
                  </p:cNvSpPr>
                  <p:nvPr/>
                </p:nvSpPr>
                <p:spPr bwMode="auto">
                  <a:xfrm>
                    <a:off x="3922" y="2643"/>
                    <a:ext cx="246" cy="9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indent="304800"/>
                    <a:r>
                      <a:rPr lang="en-US" altLang="zh-CN" sz="900" baseline="0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3</a:t>
                    </a:r>
                    <a:endParaRPr lang="en-US" altLang="zh-CN" sz="2400" baseline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85143" name="Rectangle 464"/>
                  <p:cNvSpPr>
                    <a:spLocks noChangeArrowheads="1"/>
                  </p:cNvSpPr>
                  <p:nvPr/>
                </p:nvSpPr>
                <p:spPr bwMode="auto">
                  <a:xfrm>
                    <a:off x="3830" y="2550"/>
                    <a:ext cx="303" cy="1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indent="304800"/>
                    <a:r>
                      <a:rPr lang="en-US" altLang="zh-CN" sz="1600" i="1" baseline="0">
                        <a:solidFill>
                          <a:srgbClr val="000000"/>
                        </a:solidFill>
                        <a:latin typeface="Symbol" pitchFamily="18" charset="2"/>
                      </a:rPr>
                      <a:t>w</a:t>
                    </a:r>
                    <a:endParaRPr lang="en-US" altLang="zh-CN" sz="2400" baseline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85137" name="Rectangle 466"/>
                <p:cNvSpPr>
                  <a:spLocks noChangeArrowheads="1"/>
                </p:cNvSpPr>
                <p:nvPr/>
              </p:nvSpPr>
              <p:spPr bwMode="auto">
                <a:xfrm>
                  <a:off x="3928" y="2577"/>
                  <a:ext cx="330" cy="1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304800"/>
                  <a:r>
                    <a:rPr lang="zh-CN" altLang="en-US" sz="1400" baseline="0">
                      <a:solidFill>
                        <a:srgbClr val="000000"/>
                      </a:solidFill>
                      <a:latin typeface="宋体" pitchFamily="2" charset="-122"/>
                    </a:rPr>
                    <a:t>或</a:t>
                  </a:r>
                  <a:endParaRPr lang="zh-CN" altLang="en-US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grpSp>
              <p:nvGrpSpPr>
                <p:cNvPr id="85138" name="Group 469"/>
                <p:cNvGrpSpPr>
                  <a:grpSpLocks/>
                </p:cNvGrpSpPr>
                <p:nvPr/>
              </p:nvGrpSpPr>
              <p:grpSpPr bwMode="auto">
                <a:xfrm>
                  <a:off x="4056" y="2545"/>
                  <a:ext cx="359" cy="201"/>
                  <a:chOff x="4104" y="2545"/>
                  <a:chExt cx="359" cy="201"/>
                </a:xfrm>
              </p:grpSpPr>
              <p:sp>
                <p:nvSpPr>
                  <p:cNvPr id="85140" name="Rectangle 467"/>
                  <p:cNvSpPr>
                    <a:spLocks noChangeArrowheads="1"/>
                  </p:cNvSpPr>
                  <p:nvPr/>
                </p:nvSpPr>
                <p:spPr bwMode="auto">
                  <a:xfrm>
                    <a:off x="4212" y="2641"/>
                    <a:ext cx="251" cy="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indent="304800"/>
                    <a:r>
                      <a:rPr lang="en-US" altLang="zh-CN" sz="1000" baseline="0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2</a:t>
                    </a:r>
                    <a:endParaRPr lang="en-US" altLang="zh-CN" sz="2400" baseline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85141" name="Rectangle 468"/>
                  <p:cNvSpPr>
                    <a:spLocks noChangeArrowheads="1"/>
                  </p:cNvSpPr>
                  <p:nvPr/>
                </p:nvSpPr>
                <p:spPr bwMode="auto">
                  <a:xfrm>
                    <a:off x="4104" y="2545"/>
                    <a:ext cx="303" cy="16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indent="304800"/>
                    <a:r>
                      <a:rPr lang="en-US" altLang="zh-CN" sz="1600" i="1" baseline="0">
                        <a:solidFill>
                          <a:srgbClr val="000000"/>
                        </a:solidFill>
                        <a:latin typeface="Symbol" pitchFamily="18" charset="2"/>
                      </a:rPr>
                      <a:t>w</a:t>
                    </a:r>
                    <a:endParaRPr lang="en-US" altLang="zh-CN" sz="2400" baseline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85139" name="Rectangle 470"/>
                <p:cNvSpPr>
                  <a:spLocks noChangeArrowheads="1"/>
                </p:cNvSpPr>
                <p:nvPr/>
              </p:nvSpPr>
              <p:spPr bwMode="auto">
                <a:xfrm>
                  <a:off x="4228" y="2574"/>
                  <a:ext cx="239" cy="1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304800"/>
                  <a:r>
                    <a:rPr lang="en-US" altLang="zh-CN" sz="1400" baseline="0">
                      <a:solidFill>
                        <a:srgbClr val="000000"/>
                      </a:solidFill>
                      <a:latin typeface="Times New Roman" pitchFamily="18" charset="0"/>
                    </a:rPr>
                    <a:t> </a:t>
                  </a:r>
                  <a:endPara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85020" name="Rectangle 524"/>
            <p:cNvSpPr>
              <a:spLocks noChangeArrowheads="1"/>
            </p:cNvSpPr>
            <p:nvPr/>
          </p:nvSpPr>
          <p:spPr bwMode="auto">
            <a:xfrm>
              <a:off x="4238" y="2311"/>
              <a:ext cx="290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304800"/>
              <a:r>
                <a:rPr lang="en-US" altLang="zh-CN" sz="1700" baseline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5021" name="Rectangle 525"/>
            <p:cNvSpPr>
              <a:spLocks noChangeArrowheads="1"/>
            </p:cNvSpPr>
            <p:nvPr/>
          </p:nvSpPr>
          <p:spPr bwMode="auto">
            <a:xfrm>
              <a:off x="3555" y="597"/>
              <a:ext cx="284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304800"/>
              <a:r>
                <a:rPr lang="en-US" altLang="zh-CN" sz="1600" baseline="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5022" name="Rectangle 526"/>
            <p:cNvSpPr>
              <a:spLocks noChangeArrowheads="1"/>
            </p:cNvSpPr>
            <p:nvPr/>
          </p:nvSpPr>
          <p:spPr bwMode="auto">
            <a:xfrm>
              <a:off x="4223" y="2034"/>
              <a:ext cx="284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304800"/>
              <a:r>
                <a:rPr lang="en-US" altLang="zh-CN" sz="1600" baseline="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5023" name="Rectangle 527"/>
            <p:cNvSpPr>
              <a:spLocks noChangeArrowheads="1"/>
            </p:cNvSpPr>
            <p:nvPr/>
          </p:nvSpPr>
          <p:spPr bwMode="auto">
            <a:xfrm>
              <a:off x="3818" y="3285"/>
              <a:ext cx="262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indent="304800"/>
              <a:r>
                <a:rPr lang="en-US" altLang="zh-CN" sz="1600" baseline="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85024" name="Group 535"/>
            <p:cNvGrpSpPr>
              <a:grpSpLocks/>
            </p:cNvGrpSpPr>
            <p:nvPr/>
          </p:nvGrpSpPr>
          <p:grpSpPr bwMode="auto">
            <a:xfrm>
              <a:off x="3456" y="359"/>
              <a:ext cx="738" cy="200"/>
              <a:chOff x="3456" y="359"/>
              <a:chExt cx="738" cy="200"/>
            </a:xfrm>
          </p:grpSpPr>
          <p:sp>
            <p:nvSpPr>
              <p:cNvPr id="85126" name="Rectangle 528"/>
              <p:cNvSpPr>
                <a:spLocks noChangeArrowheads="1"/>
              </p:cNvSpPr>
              <p:nvPr/>
            </p:nvSpPr>
            <p:spPr bwMode="auto">
              <a:xfrm>
                <a:off x="3916" y="374"/>
                <a:ext cx="278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1600" baseline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127" name="Rectangle 529"/>
              <p:cNvSpPr>
                <a:spLocks noChangeArrowheads="1"/>
              </p:cNvSpPr>
              <p:nvPr/>
            </p:nvSpPr>
            <p:spPr bwMode="auto">
              <a:xfrm>
                <a:off x="3734" y="374"/>
                <a:ext cx="255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1600" baseline="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128" name="Rectangle 530"/>
              <p:cNvSpPr>
                <a:spLocks noChangeArrowheads="1"/>
              </p:cNvSpPr>
              <p:nvPr/>
            </p:nvSpPr>
            <p:spPr bwMode="auto">
              <a:xfrm>
                <a:off x="3576" y="374"/>
                <a:ext cx="255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1600" baseline="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129" name="Rectangle 531"/>
              <p:cNvSpPr>
                <a:spLocks noChangeArrowheads="1"/>
              </p:cNvSpPr>
              <p:nvPr/>
            </p:nvSpPr>
            <p:spPr bwMode="auto">
              <a:xfrm>
                <a:off x="3525" y="454"/>
                <a:ext cx="252" cy="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1000" baseline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130" name="Rectangle 532"/>
              <p:cNvSpPr>
                <a:spLocks noChangeArrowheads="1"/>
              </p:cNvSpPr>
              <p:nvPr/>
            </p:nvSpPr>
            <p:spPr bwMode="auto">
              <a:xfrm>
                <a:off x="3812" y="359"/>
                <a:ext cx="284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1600" baseline="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131" name="Rectangle 533"/>
              <p:cNvSpPr>
                <a:spLocks noChangeArrowheads="1"/>
              </p:cNvSpPr>
              <p:nvPr/>
            </p:nvSpPr>
            <p:spPr bwMode="auto">
              <a:xfrm>
                <a:off x="3633" y="374"/>
                <a:ext cx="300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1600" b="1" i="1" baseline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endParaRPr lang="en-US" altLang="zh-CN" sz="2400" b="1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132" name="Rectangle 534"/>
              <p:cNvSpPr>
                <a:spLocks noChangeArrowheads="1"/>
              </p:cNvSpPr>
              <p:nvPr/>
            </p:nvSpPr>
            <p:spPr bwMode="auto">
              <a:xfrm>
                <a:off x="3456" y="374"/>
                <a:ext cx="277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16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85025" name="Group 548"/>
            <p:cNvGrpSpPr>
              <a:grpSpLocks/>
            </p:cNvGrpSpPr>
            <p:nvPr/>
          </p:nvGrpSpPr>
          <p:grpSpPr bwMode="auto">
            <a:xfrm>
              <a:off x="3457" y="1390"/>
              <a:ext cx="804" cy="442"/>
              <a:chOff x="3457" y="1390"/>
              <a:chExt cx="804" cy="442"/>
            </a:xfrm>
          </p:grpSpPr>
          <p:sp>
            <p:nvSpPr>
              <p:cNvPr id="85114" name="Rectangle 536"/>
              <p:cNvSpPr>
                <a:spLocks noChangeArrowheads="1"/>
              </p:cNvSpPr>
              <p:nvPr/>
            </p:nvSpPr>
            <p:spPr bwMode="auto">
              <a:xfrm>
                <a:off x="3974" y="1626"/>
                <a:ext cx="287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baseline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115" name="Rectangle 537"/>
              <p:cNvSpPr>
                <a:spLocks noChangeArrowheads="1"/>
              </p:cNvSpPr>
              <p:nvPr/>
            </p:nvSpPr>
            <p:spPr bwMode="auto">
              <a:xfrm>
                <a:off x="3594" y="1626"/>
                <a:ext cx="247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baseline="0">
                    <a:solidFill>
                      <a:srgbClr val="000000"/>
                    </a:solidFill>
                    <a:latin typeface="Times New Roman" pitchFamily="18" charset="0"/>
                  </a:rPr>
                  <a:t>,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116" name="Rectangle 538"/>
              <p:cNvSpPr>
                <a:spLocks noChangeArrowheads="1"/>
              </p:cNvSpPr>
              <p:nvPr/>
            </p:nvSpPr>
            <p:spPr bwMode="auto">
              <a:xfrm>
                <a:off x="3859" y="1406"/>
                <a:ext cx="24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baseline="0">
                    <a:solidFill>
                      <a:srgbClr val="000000"/>
                    </a:solidFill>
                    <a:latin typeface="Times New Roman" pitchFamily="18" charset="0"/>
                  </a:rPr>
                  <a:t>,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117" name="Rectangle 539"/>
              <p:cNvSpPr>
                <a:spLocks noChangeArrowheads="1"/>
              </p:cNvSpPr>
              <p:nvPr/>
            </p:nvSpPr>
            <p:spPr bwMode="auto">
              <a:xfrm>
                <a:off x="3781" y="1406"/>
                <a:ext cx="287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baseline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118" name="Rectangle 540"/>
              <p:cNvSpPr>
                <a:spLocks noChangeArrowheads="1"/>
              </p:cNvSpPr>
              <p:nvPr/>
            </p:nvSpPr>
            <p:spPr bwMode="auto">
              <a:xfrm>
                <a:off x="3745" y="1716"/>
                <a:ext cx="256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1100" baseline="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119" name="Rectangle 541"/>
              <p:cNvSpPr>
                <a:spLocks noChangeArrowheads="1"/>
              </p:cNvSpPr>
              <p:nvPr/>
            </p:nvSpPr>
            <p:spPr bwMode="auto">
              <a:xfrm>
                <a:off x="3538" y="1716"/>
                <a:ext cx="256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1100" baseline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120" name="Rectangle 542"/>
              <p:cNvSpPr>
                <a:spLocks noChangeArrowheads="1"/>
              </p:cNvSpPr>
              <p:nvPr/>
            </p:nvSpPr>
            <p:spPr bwMode="auto">
              <a:xfrm>
                <a:off x="3548" y="1496"/>
                <a:ext cx="256" cy="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1100" baseline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121" name="Rectangle 543"/>
              <p:cNvSpPr>
                <a:spLocks noChangeArrowheads="1"/>
              </p:cNvSpPr>
              <p:nvPr/>
            </p:nvSpPr>
            <p:spPr bwMode="auto">
              <a:xfrm>
                <a:off x="3849" y="1610"/>
                <a:ext cx="293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baseline="0">
                    <a:solidFill>
                      <a:srgbClr val="000000"/>
                    </a:solidFill>
                    <a:latin typeface="Symbol" pitchFamily="18" charset="2"/>
                  </a:rPr>
                  <a:t>&lt;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122" name="Rectangle 544"/>
              <p:cNvSpPr>
                <a:spLocks noChangeArrowheads="1"/>
              </p:cNvSpPr>
              <p:nvPr/>
            </p:nvSpPr>
            <p:spPr bwMode="auto">
              <a:xfrm>
                <a:off x="3654" y="1390"/>
                <a:ext cx="294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baseline="0">
                    <a:solidFill>
                      <a:srgbClr val="000000"/>
                    </a:solidFill>
                    <a:latin typeface="Symbol" pitchFamily="18" charset="2"/>
                  </a:rPr>
                  <a:t>&gt;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123" name="Rectangle 545"/>
              <p:cNvSpPr>
                <a:spLocks noChangeArrowheads="1"/>
              </p:cNvSpPr>
              <p:nvPr/>
            </p:nvSpPr>
            <p:spPr bwMode="auto">
              <a:xfrm>
                <a:off x="3657" y="1626"/>
                <a:ext cx="286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124" name="Rectangle 546"/>
              <p:cNvSpPr>
                <a:spLocks noChangeArrowheads="1"/>
              </p:cNvSpPr>
              <p:nvPr/>
            </p:nvSpPr>
            <p:spPr bwMode="auto">
              <a:xfrm>
                <a:off x="3457" y="1626"/>
                <a:ext cx="286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125" name="Rectangle 547"/>
              <p:cNvSpPr>
                <a:spLocks noChangeArrowheads="1"/>
              </p:cNvSpPr>
              <p:nvPr/>
            </p:nvSpPr>
            <p:spPr bwMode="auto">
              <a:xfrm>
                <a:off x="3457" y="1406"/>
                <a:ext cx="286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85026" name="Group 561"/>
            <p:cNvGrpSpPr>
              <a:grpSpLocks/>
            </p:cNvGrpSpPr>
            <p:nvPr/>
          </p:nvGrpSpPr>
          <p:grpSpPr bwMode="auto">
            <a:xfrm>
              <a:off x="1160" y="1475"/>
              <a:ext cx="772" cy="442"/>
              <a:chOff x="1312" y="1459"/>
              <a:chExt cx="848" cy="442"/>
            </a:xfrm>
          </p:grpSpPr>
          <p:sp>
            <p:nvSpPr>
              <p:cNvPr id="85102" name="Rectangle 549"/>
              <p:cNvSpPr>
                <a:spLocks noChangeArrowheads="1"/>
              </p:cNvSpPr>
              <p:nvPr/>
            </p:nvSpPr>
            <p:spPr bwMode="auto">
              <a:xfrm>
                <a:off x="1845" y="1695"/>
                <a:ext cx="315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baseline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103" name="Rectangle 550"/>
              <p:cNvSpPr>
                <a:spLocks noChangeArrowheads="1"/>
              </p:cNvSpPr>
              <p:nvPr/>
            </p:nvSpPr>
            <p:spPr bwMode="auto">
              <a:xfrm>
                <a:off x="1466" y="1695"/>
                <a:ext cx="271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baseline="0">
                    <a:solidFill>
                      <a:srgbClr val="000000"/>
                    </a:solidFill>
                    <a:latin typeface="Times New Roman" pitchFamily="18" charset="0"/>
                  </a:rPr>
                  <a:t>,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104" name="Rectangle 551"/>
              <p:cNvSpPr>
                <a:spLocks noChangeArrowheads="1"/>
              </p:cNvSpPr>
              <p:nvPr/>
            </p:nvSpPr>
            <p:spPr bwMode="auto">
              <a:xfrm>
                <a:off x="1695" y="1475"/>
                <a:ext cx="272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baseline="0">
                    <a:solidFill>
                      <a:srgbClr val="000000"/>
                    </a:solidFill>
                    <a:latin typeface="Times New Roman" pitchFamily="18" charset="0"/>
                  </a:rPr>
                  <a:t>,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105" name="Rectangle 552"/>
              <p:cNvSpPr>
                <a:spLocks noChangeArrowheads="1"/>
              </p:cNvSpPr>
              <p:nvPr/>
            </p:nvSpPr>
            <p:spPr bwMode="auto">
              <a:xfrm>
                <a:off x="1618" y="1475"/>
                <a:ext cx="314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baseline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106" name="Rectangle 553"/>
              <p:cNvSpPr>
                <a:spLocks noChangeArrowheads="1"/>
              </p:cNvSpPr>
              <p:nvPr/>
            </p:nvSpPr>
            <p:spPr bwMode="auto">
              <a:xfrm>
                <a:off x="1617" y="1785"/>
                <a:ext cx="28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1100" baseline="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107" name="Rectangle 554"/>
              <p:cNvSpPr>
                <a:spLocks noChangeArrowheads="1"/>
              </p:cNvSpPr>
              <p:nvPr/>
            </p:nvSpPr>
            <p:spPr bwMode="auto">
              <a:xfrm>
                <a:off x="1402" y="1785"/>
                <a:ext cx="28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1100" baseline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108" name="Rectangle 555"/>
              <p:cNvSpPr>
                <a:spLocks noChangeArrowheads="1"/>
              </p:cNvSpPr>
              <p:nvPr/>
            </p:nvSpPr>
            <p:spPr bwMode="auto">
              <a:xfrm>
                <a:off x="1392" y="1565"/>
                <a:ext cx="28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1100" baseline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109" name="Rectangle 556"/>
              <p:cNvSpPr>
                <a:spLocks noChangeArrowheads="1"/>
              </p:cNvSpPr>
              <p:nvPr/>
            </p:nvSpPr>
            <p:spPr bwMode="auto">
              <a:xfrm>
                <a:off x="1718" y="1679"/>
                <a:ext cx="322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baseline="0">
                    <a:solidFill>
                      <a:srgbClr val="000000"/>
                    </a:solidFill>
                    <a:latin typeface="Symbol" pitchFamily="18" charset="2"/>
                  </a:rPr>
                  <a:t>&lt;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110" name="Rectangle 557"/>
              <p:cNvSpPr>
                <a:spLocks noChangeArrowheads="1"/>
              </p:cNvSpPr>
              <p:nvPr/>
            </p:nvSpPr>
            <p:spPr bwMode="auto">
              <a:xfrm>
                <a:off x="1491" y="1459"/>
                <a:ext cx="272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indent="304800"/>
                <a:r>
                  <a:rPr lang="en-US" altLang="zh-CN" baseline="0">
                    <a:solidFill>
                      <a:srgbClr val="000000"/>
                    </a:solidFill>
                    <a:latin typeface="Symbol" pitchFamily="18" charset="2"/>
                  </a:rPr>
                  <a:t>&gt;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111" name="Rectangle 558"/>
              <p:cNvSpPr>
                <a:spLocks noChangeArrowheads="1"/>
              </p:cNvSpPr>
              <p:nvPr/>
            </p:nvSpPr>
            <p:spPr bwMode="auto">
              <a:xfrm>
                <a:off x="1530" y="1695"/>
                <a:ext cx="314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112" name="Rectangle 559"/>
              <p:cNvSpPr>
                <a:spLocks noChangeArrowheads="1"/>
              </p:cNvSpPr>
              <p:nvPr/>
            </p:nvSpPr>
            <p:spPr bwMode="auto">
              <a:xfrm>
                <a:off x="1312" y="1695"/>
                <a:ext cx="314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113" name="Rectangle 560"/>
              <p:cNvSpPr>
                <a:spLocks noChangeArrowheads="1"/>
              </p:cNvSpPr>
              <p:nvPr/>
            </p:nvSpPr>
            <p:spPr bwMode="auto">
              <a:xfrm>
                <a:off x="1312" y="1475"/>
                <a:ext cx="314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85027" name="Group 574"/>
            <p:cNvGrpSpPr>
              <a:grpSpLocks/>
            </p:cNvGrpSpPr>
            <p:nvPr/>
          </p:nvGrpSpPr>
          <p:grpSpPr bwMode="auto">
            <a:xfrm>
              <a:off x="2305" y="1073"/>
              <a:ext cx="729" cy="361"/>
              <a:chOff x="2417" y="1073"/>
              <a:chExt cx="729" cy="361"/>
            </a:xfrm>
          </p:grpSpPr>
          <p:sp>
            <p:nvSpPr>
              <p:cNvPr id="85090" name="Rectangle 562"/>
              <p:cNvSpPr>
                <a:spLocks noChangeArrowheads="1"/>
              </p:cNvSpPr>
              <p:nvPr/>
            </p:nvSpPr>
            <p:spPr bwMode="auto">
              <a:xfrm>
                <a:off x="2673" y="1266"/>
                <a:ext cx="273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1500" baseline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091" name="Rectangle 563"/>
              <p:cNvSpPr>
                <a:spLocks noChangeArrowheads="1"/>
              </p:cNvSpPr>
              <p:nvPr/>
            </p:nvSpPr>
            <p:spPr bwMode="auto">
              <a:xfrm>
                <a:off x="2905" y="1086"/>
                <a:ext cx="241" cy="1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1500" baseline="0">
                    <a:solidFill>
                      <a:srgbClr val="000000"/>
                    </a:solidFill>
                    <a:latin typeface="Times New Roman" pitchFamily="18" charset="0"/>
                  </a:rPr>
                  <a:t>,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092" name="Rectangle 564"/>
              <p:cNvSpPr>
                <a:spLocks noChangeArrowheads="1"/>
              </p:cNvSpPr>
              <p:nvPr/>
            </p:nvSpPr>
            <p:spPr bwMode="auto">
              <a:xfrm>
                <a:off x="2843" y="1086"/>
                <a:ext cx="273" cy="1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1500" baseline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093" name="Rectangle 565"/>
              <p:cNvSpPr>
                <a:spLocks noChangeArrowheads="1"/>
              </p:cNvSpPr>
              <p:nvPr/>
            </p:nvSpPr>
            <p:spPr bwMode="auto">
              <a:xfrm>
                <a:off x="2529" y="1086"/>
                <a:ext cx="240" cy="1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1500" baseline="0">
                    <a:solidFill>
                      <a:srgbClr val="000000"/>
                    </a:solidFill>
                    <a:latin typeface="Times New Roman" pitchFamily="18" charset="0"/>
                  </a:rPr>
                  <a:t>,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094" name="Rectangle 566"/>
              <p:cNvSpPr>
                <a:spLocks noChangeArrowheads="1"/>
              </p:cNvSpPr>
              <p:nvPr/>
            </p:nvSpPr>
            <p:spPr bwMode="auto">
              <a:xfrm>
                <a:off x="2487" y="1340"/>
                <a:ext cx="248" cy="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900" baseline="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095" name="Rectangle 567"/>
              <p:cNvSpPr>
                <a:spLocks noChangeArrowheads="1"/>
              </p:cNvSpPr>
              <p:nvPr/>
            </p:nvSpPr>
            <p:spPr bwMode="auto">
              <a:xfrm>
                <a:off x="2653" y="1161"/>
                <a:ext cx="248" cy="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900" baseline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096" name="Rectangle 568"/>
              <p:cNvSpPr>
                <a:spLocks noChangeArrowheads="1"/>
              </p:cNvSpPr>
              <p:nvPr/>
            </p:nvSpPr>
            <p:spPr bwMode="auto">
              <a:xfrm>
                <a:off x="2482" y="1161"/>
                <a:ext cx="247" cy="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900" baseline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097" name="Rectangle 569"/>
              <p:cNvSpPr>
                <a:spLocks noChangeArrowheads="1"/>
              </p:cNvSpPr>
              <p:nvPr/>
            </p:nvSpPr>
            <p:spPr bwMode="auto">
              <a:xfrm>
                <a:off x="2570" y="1252"/>
                <a:ext cx="280" cy="1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1500" baseline="0">
                    <a:solidFill>
                      <a:srgbClr val="000000"/>
                    </a:solidFill>
                    <a:latin typeface="Symbol" pitchFamily="18" charset="2"/>
                  </a:rPr>
                  <a:t>&lt;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098" name="Rectangle 570"/>
              <p:cNvSpPr>
                <a:spLocks noChangeArrowheads="1"/>
              </p:cNvSpPr>
              <p:nvPr/>
            </p:nvSpPr>
            <p:spPr bwMode="auto">
              <a:xfrm>
                <a:off x="2740" y="1073"/>
                <a:ext cx="280" cy="1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1500" baseline="0">
                    <a:solidFill>
                      <a:srgbClr val="000000"/>
                    </a:solidFill>
                    <a:latin typeface="Symbol" pitchFamily="18" charset="2"/>
                  </a:rPr>
                  <a:t>&gt;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099" name="Rectangle 571"/>
              <p:cNvSpPr>
                <a:spLocks noChangeArrowheads="1"/>
              </p:cNvSpPr>
              <p:nvPr/>
            </p:nvSpPr>
            <p:spPr bwMode="auto">
              <a:xfrm>
                <a:off x="2417" y="1266"/>
                <a:ext cx="273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15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100" name="Rectangle 572"/>
              <p:cNvSpPr>
                <a:spLocks noChangeArrowheads="1"/>
              </p:cNvSpPr>
              <p:nvPr/>
            </p:nvSpPr>
            <p:spPr bwMode="auto">
              <a:xfrm>
                <a:off x="2579" y="1086"/>
                <a:ext cx="273" cy="1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15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101" name="Rectangle 573"/>
              <p:cNvSpPr>
                <a:spLocks noChangeArrowheads="1"/>
              </p:cNvSpPr>
              <p:nvPr/>
            </p:nvSpPr>
            <p:spPr bwMode="auto">
              <a:xfrm>
                <a:off x="2417" y="1086"/>
                <a:ext cx="273" cy="1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15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85028" name="Group 645"/>
            <p:cNvGrpSpPr>
              <a:grpSpLocks/>
            </p:cNvGrpSpPr>
            <p:nvPr/>
          </p:nvGrpSpPr>
          <p:grpSpPr bwMode="auto">
            <a:xfrm>
              <a:off x="1953" y="848"/>
              <a:ext cx="1367" cy="202"/>
              <a:chOff x="2041" y="824"/>
              <a:chExt cx="1367" cy="202"/>
            </a:xfrm>
          </p:grpSpPr>
          <p:sp>
            <p:nvSpPr>
              <p:cNvPr id="85079" name="Rectangle 578"/>
              <p:cNvSpPr>
                <a:spLocks noChangeArrowheads="1"/>
              </p:cNvSpPr>
              <p:nvPr/>
            </p:nvSpPr>
            <p:spPr bwMode="auto">
              <a:xfrm>
                <a:off x="2041" y="853"/>
                <a:ext cx="330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1400" baseline="0">
                    <a:solidFill>
                      <a:srgbClr val="000000"/>
                    </a:solidFill>
                    <a:latin typeface="Times New Roman" pitchFamily="18" charset="0"/>
                  </a:rPr>
                  <a:t>IR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080" name="Rectangle 579"/>
              <p:cNvSpPr>
                <a:spLocks noChangeArrowheads="1"/>
              </p:cNvSpPr>
              <p:nvPr/>
            </p:nvSpPr>
            <p:spPr bwMode="auto">
              <a:xfrm>
                <a:off x="2154" y="856"/>
                <a:ext cx="329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zh-CN" altLang="en-US" sz="1400" baseline="0">
                    <a:solidFill>
                      <a:srgbClr val="000000"/>
                    </a:solidFill>
                    <a:latin typeface="宋体" pitchFamily="2" charset="-122"/>
                  </a:rPr>
                  <a:t>，</a:t>
                </a:r>
                <a:endParaRPr lang="zh-CN" altLang="en-US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081" name="Rectangle 580"/>
              <p:cNvSpPr>
                <a:spLocks noChangeArrowheads="1"/>
              </p:cNvSpPr>
              <p:nvPr/>
            </p:nvSpPr>
            <p:spPr bwMode="auto">
              <a:xfrm>
                <a:off x="2268" y="856"/>
                <a:ext cx="693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zh-CN" altLang="en-US" sz="1400" baseline="0">
                    <a:solidFill>
                      <a:srgbClr val="000000"/>
                    </a:solidFill>
                    <a:latin typeface="宋体" pitchFamily="2" charset="-122"/>
                  </a:rPr>
                  <a:t>可能属于</a:t>
                </a:r>
                <a:endParaRPr lang="zh-CN" altLang="en-US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85082" name="Group 583"/>
              <p:cNvGrpSpPr>
                <a:grpSpLocks/>
              </p:cNvGrpSpPr>
              <p:nvPr/>
            </p:nvGrpSpPr>
            <p:grpSpPr bwMode="auto">
              <a:xfrm>
                <a:off x="2735" y="828"/>
                <a:ext cx="329" cy="189"/>
                <a:chOff x="2735" y="828"/>
                <a:chExt cx="329" cy="189"/>
              </a:xfrm>
            </p:grpSpPr>
            <p:sp>
              <p:nvSpPr>
                <p:cNvPr id="85088" name="Rectangle 581"/>
                <p:cNvSpPr>
                  <a:spLocks noChangeArrowheads="1"/>
                </p:cNvSpPr>
                <p:nvPr/>
              </p:nvSpPr>
              <p:spPr bwMode="auto">
                <a:xfrm>
                  <a:off x="2816" y="923"/>
                  <a:ext cx="248" cy="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304800"/>
                  <a:r>
                    <a:rPr lang="en-US" altLang="zh-CN" sz="900" baseline="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  <a:endPara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85089" name="Rectangle 582"/>
                <p:cNvSpPr>
                  <a:spLocks noChangeArrowheads="1"/>
                </p:cNvSpPr>
                <p:nvPr/>
              </p:nvSpPr>
              <p:spPr bwMode="auto">
                <a:xfrm>
                  <a:off x="2735" y="828"/>
                  <a:ext cx="304" cy="1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304800"/>
                  <a:r>
                    <a:rPr lang="en-US" altLang="zh-CN" sz="1600" i="1" baseline="0">
                      <a:solidFill>
                        <a:srgbClr val="000000"/>
                      </a:solidFill>
                      <a:latin typeface="Symbol" pitchFamily="18" charset="2"/>
                    </a:rPr>
                    <a:t>w</a:t>
                  </a:r>
                  <a:endPara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85083" name="Rectangle 584"/>
              <p:cNvSpPr>
                <a:spLocks noChangeArrowheads="1"/>
              </p:cNvSpPr>
              <p:nvPr/>
            </p:nvSpPr>
            <p:spPr bwMode="auto">
              <a:xfrm>
                <a:off x="2872" y="856"/>
                <a:ext cx="330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zh-CN" altLang="en-US" sz="1400" baseline="0">
                    <a:solidFill>
                      <a:srgbClr val="000000"/>
                    </a:solidFill>
                    <a:latin typeface="宋体" pitchFamily="2" charset="-122"/>
                  </a:rPr>
                  <a:t>或</a:t>
                </a:r>
                <a:endParaRPr lang="zh-CN" altLang="en-US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85084" name="Group 587"/>
              <p:cNvGrpSpPr>
                <a:grpSpLocks/>
              </p:cNvGrpSpPr>
              <p:nvPr/>
            </p:nvGrpSpPr>
            <p:grpSpPr bwMode="auto">
              <a:xfrm>
                <a:off x="2998" y="824"/>
                <a:ext cx="362" cy="202"/>
                <a:chOff x="2998" y="824"/>
                <a:chExt cx="362" cy="202"/>
              </a:xfrm>
            </p:grpSpPr>
            <p:sp>
              <p:nvSpPr>
                <p:cNvPr id="85086" name="Rectangle 585"/>
                <p:cNvSpPr>
                  <a:spLocks noChangeArrowheads="1"/>
                </p:cNvSpPr>
                <p:nvPr/>
              </p:nvSpPr>
              <p:spPr bwMode="auto">
                <a:xfrm>
                  <a:off x="3108" y="921"/>
                  <a:ext cx="252" cy="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304800"/>
                  <a:r>
                    <a:rPr lang="en-US" altLang="zh-CN" sz="1000" baseline="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  <a:endPara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85087" name="Rectangle 586"/>
                <p:cNvSpPr>
                  <a:spLocks noChangeArrowheads="1"/>
                </p:cNvSpPr>
                <p:nvPr/>
              </p:nvSpPr>
              <p:spPr bwMode="auto">
                <a:xfrm>
                  <a:off x="2998" y="824"/>
                  <a:ext cx="304" cy="1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304800"/>
                  <a:r>
                    <a:rPr lang="en-US" altLang="zh-CN" sz="1600" i="1" baseline="0">
                      <a:solidFill>
                        <a:srgbClr val="000000"/>
                      </a:solidFill>
                      <a:latin typeface="Symbol" pitchFamily="18" charset="2"/>
                    </a:rPr>
                    <a:t>w</a:t>
                  </a:r>
                  <a:endPara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85085" name="Rectangle 588"/>
              <p:cNvSpPr>
                <a:spLocks noChangeArrowheads="1"/>
              </p:cNvSpPr>
              <p:nvPr/>
            </p:nvSpPr>
            <p:spPr bwMode="auto">
              <a:xfrm>
                <a:off x="3169" y="853"/>
                <a:ext cx="239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1400" baseline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85029" name="Group 591"/>
            <p:cNvGrpSpPr>
              <a:grpSpLocks/>
            </p:cNvGrpSpPr>
            <p:nvPr/>
          </p:nvGrpSpPr>
          <p:grpSpPr bwMode="auto">
            <a:xfrm>
              <a:off x="2733" y="557"/>
              <a:ext cx="994" cy="1259"/>
              <a:chOff x="2733" y="557"/>
              <a:chExt cx="994" cy="1259"/>
            </a:xfrm>
          </p:grpSpPr>
          <p:sp>
            <p:nvSpPr>
              <p:cNvPr id="85077" name="Freeform 589"/>
              <p:cNvSpPr>
                <a:spLocks/>
              </p:cNvSpPr>
              <p:nvPr/>
            </p:nvSpPr>
            <p:spPr bwMode="auto">
              <a:xfrm>
                <a:off x="2733" y="557"/>
                <a:ext cx="994" cy="1259"/>
              </a:xfrm>
              <a:custGeom>
                <a:avLst/>
                <a:gdLst>
                  <a:gd name="T0" fmla="*/ 958 w 994"/>
                  <a:gd name="T1" fmla="*/ 0 h 1259"/>
                  <a:gd name="T2" fmla="*/ 0 w 994"/>
                  <a:gd name="T3" fmla="*/ 1232 h 1259"/>
                  <a:gd name="T4" fmla="*/ 35 w 994"/>
                  <a:gd name="T5" fmla="*/ 1259 h 1259"/>
                  <a:gd name="T6" fmla="*/ 994 w 994"/>
                  <a:gd name="T7" fmla="*/ 28 h 1259"/>
                  <a:gd name="T8" fmla="*/ 958 w 994"/>
                  <a:gd name="T9" fmla="*/ 0 h 12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4" h="1259">
                    <a:moveTo>
                      <a:pt x="958" y="0"/>
                    </a:moveTo>
                    <a:lnTo>
                      <a:pt x="0" y="1232"/>
                    </a:lnTo>
                    <a:lnTo>
                      <a:pt x="35" y="1259"/>
                    </a:lnTo>
                    <a:lnTo>
                      <a:pt x="994" y="28"/>
                    </a:lnTo>
                    <a:lnTo>
                      <a:pt x="958" y="0"/>
                    </a:ln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078" name="Freeform 590"/>
              <p:cNvSpPr>
                <a:spLocks noEditPoints="1"/>
              </p:cNvSpPr>
              <p:nvPr/>
            </p:nvSpPr>
            <p:spPr bwMode="auto">
              <a:xfrm>
                <a:off x="2738" y="560"/>
                <a:ext cx="987" cy="1256"/>
              </a:xfrm>
              <a:custGeom>
                <a:avLst/>
                <a:gdLst>
                  <a:gd name="T0" fmla="*/ 25 w 6072"/>
                  <a:gd name="T1" fmla="*/ 0 h 7723"/>
                  <a:gd name="T2" fmla="*/ 24 w 6072"/>
                  <a:gd name="T3" fmla="*/ 2 h 7723"/>
                  <a:gd name="T4" fmla="*/ 23 w 6072"/>
                  <a:gd name="T5" fmla="*/ 2 h 7723"/>
                  <a:gd name="T6" fmla="*/ 22 w 6072"/>
                  <a:gd name="T7" fmla="*/ 3 h 7723"/>
                  <a:gd name="T8" fmla="*/ 22 w 6072"/>
                  <a:gd name="T9" fmla="*/ 4 h 7723"/>
                  <a:gd name="T10" fmla="*/ 21 w 6072"/>
                  <a:gd name="T11" fmla="*/ 5 h 7723"/>
                  <a:gd name="T12" fmla="*/ 21 w 6072"/>
                  <a:gd name="T13" fmla="*/ 6 h 7723"/>
                  <a:gd name="T14" fmla="*/ 19 w 6072"/>
                  <a:gd name="T15" fmla="*/ 8 h 7723"/>
                  <a:gd name="T16" fmla="*/ 18 w 6072"/>
                  <a:gd name="T17" fmla="*/ 9 h 7723"/>
                  <a:gd name="T18" fmla="*/ 18 w 6072"/>
                  <a:gd name="T19" fmla="*/ 10 h 7723"/>
                  <a:gd name="T20" fmla="*/ 17 w 6072"/>
                  <a:gd name="T21" fmla="*/ 11 h 7723"/>
                  <a:gd name="T22" fmla="*/ 16 w 6072"/>
                  <a:gd name="T23" fmla="*/ 12 h 7723"/>
                  <a:gd name="T24" fmla="*/ 16 w 6072"/>
                  <a:gd name="T25" fmla="*/ 12 h 7723"/>
                  <a:gd name="T26" fmla="*/ 15 w 6072"/>
                  <a:gd name="T27" fmla="*/ 13 h 7723"/>
                  <a:gd name="T28" fmla="*/ 13 w 6072"/>
                  <a:gd name="T29" fmla="*/ 15 h 7723"/>
                  <a:gd name="T30" fmla="*/ 12 w 6072"/>
                  <a:gd name="T31" fmla="*/ 17 h 7723"/>
                  <a:gd name="T32" fmla="*/ 12 w 6072"/>
                  <a:gd name="T33" fmla="*/ 17 h 7723"/>
                  <a:gd name="T34" fmla="*/ 11 w 6072"/>
                  <a:gd name="T35" fmla="*/ 18 h 7723"/>
                  <a:gd name="T36" fmla="*/ 10 w 6072"/>
                  <a:gd name="T37" fmla="*/ 19 h 7723"/>
                  <a:gd name="T38" fmla="*/ 10 w 6072"/>
                  <a:gd name="T39" fmla="*/ 20 h 7723"/>
                  <a:gd name="T40" fmla="*/ 9 w 6072"/>
                  <a:gd name="T41" fmla="*/ 21 h 7723"/>
                  <a:gd name="T42" fmla="*/ 7 w 6072"/>
                  <a:gd name="T43" fmla="*/ 23 h 7723"/>
                  <a:gd name="T44" fmla="*/ 7 w 6072"/>
                  <a:gd name="T45" fmla="*/ 24 h 7723"/>
                  <a:gd name="T46" fmla="*/ 6 w 6072"/>
                  <a:gd name="T47" fmla="*/ 25 h 7723"/>
                  <a:gd name="T48" fmla="*/ 5 w 6072"/>
                  <a:gd name="T49" fmla="*/ 26 h 7723"/>
                  <a:gd name="T50" fmla="*/ 4 w 6072"/>
                  <a:gd name="T51" fmla="*/ 26 h 7723"/>
                  <a:gd name="T52" fmla="*/ 4 w 6072"/>
                  <a:gd name="T53" fmla="*/ 27 h 7723"/>
                  <a:gd name="T54" fmla="*/ 3 w 6072"/>
                  <a:gd name="T55" fmla="*/ 28 h 7723"/>
                  <a:gd name="T56" fmla="*/ 2 w 6072"/>
                  <a:gd name="T57" fmla="*/ 30 h 7723"/>
                  <a:gd name="T58" fmla="*/ 1 w 6072"/>
                  <a:gd name="T59" fmla="*/ 32 h 7723"/>
                  <a:gd name="T60" fmla="*/ 0 w 6072"/>
                  <a:gd name="T61" fmla="*/ 32 h 7723"/>
                  <a:gd name="T62" fmla="*/ 0 w 6072"/>
                  <a:gd name="T63" fmla="*/ 33 h 7723"/>
                  <a:gd name="T64" fmla="*/ 1 w 6072"/>
                  <a:gd name="T65" fmla="*/ 33 h 7723"/>
                  <a:gd name="T66" fmla="*/ 2 w 6072"/>
                  <a:gd name="T67" fmla="*/ 32 h 7723"/>
                  <a:gd name="T68" fmla="*/ 3 w 6072"/>
                  <a:gd name="T69" fmla="*/ 31 h 7723"/>
                  <a:gd name="T70" fmla="*/ 4 w 6072"/>
                  <a:gd name="T71" fmla="*/ 29 h 7723"/>
                  <a:gd name="T72" fmla="*/ 5 w 6072"/>
                  <a:gd name="T73" fmla="*/ 28 h 7723"/>
                  <a:gd name="T74" fmla="*/ 6 w 6072"/>
                  <a:gd name="T75" fmla="*/ 27 h 7723"/>
                  <a:gd name="T76" fmla="*/ 7 w 6072"/>
                  <a:gd name="T77" fmla="*/ 26 h 7723"/>
                  <a:gd name="T78" fmla="*/ 7 w 6072"/>
                  <a:gd name="T79" fmla="*/ 25 h 7723"/>
                  <a:gd name="T80" fmla="*/ 7 w 6072"/>
                  <a:gd name="T81" fmla="*/ 25 h 7723"/>
                  <a:gd name="T82" fmla="*/ 8 w 6072"/>
                  <a:gd name="T83" fmla="*/ 23 h 7723"/>
                  <a:gd name="T84" fmla="*/ 10 w 6072"/>
                  <a:gd name="T85" fmla="*/ 21 h 7723"/>
                  <a:gd name="T86" fmla="*/ 11 w 6072"/>
                  <a:gd name="T87" fmla="*/ 20 h 7723"/>
                  <a:gd name="T88" fmla="*/ 11 w 6072"/>
                  <a:gd name="T89" fmla="*/ 20 h 7723"/>
                  <a:gd name="T90" fmla="*/ 12 w 6072"/>
                  <a:gd name="T91" fmla="*/ 19 h 7723"/>
                  <a:gd name="T92" fmla="*/ 13 w 6072"/>
                  <a:gd name="T93" fmla="*/ 18 h 7723"/>
                  <a:gd name="T94" fmla="*/ 13 w 6072"/>
                  <a:gd name="T95" fmla="*/ 17 h 7723"/>
                  <a:gd name="T96" fmla="*/ 14 w 6072"/>
                  <a:gd name="T97" fmla="*/ 16 h 7723"/>
                  <a:gd name="T98" fmla="*/ 16 w 6072"/>
                  <a:gd name="T99" fmla="*/ 14 h 7723"/>
                  <a:gd name="T100" fmla="*/ 17 w 6072"/>
                  <a:gd name="T101" fmla="*/ 13 h 7723"/>
                  <a:gd name="T102" fmla="*/ 17 w 6072"/>
                  <a:gd name="T103" fmla="*/ 12 h 7723"/>
                  <a:gd name="T104" fmla="*/ 18 w 6072"/>
                  <a:gd name="T105" fmla="*/ 11 h 7723"/>
                  <a:gd name="T106" fmla="*/ 19 w 6072"/>
                  <a:gd name="T107" fmla="*/ 10 h 7723"/>
                  <a:gd name="T108" fmla="*/ 19 w 6072"/>
                  <a:gd name="T109" fmla="*/ 10 h 7723"/>
                  <a:gd name="T110" fmla="*/ 20 w 6072"/>
                  <a:gd name="T111" fmla="*/ 8 h 7723"/>
                  <a:gd name="T112" fmla="*/ 21 w 6072"/>
                  <a:gd name="T113" fmla="*/ 7 h 7723"/>
                  <a:gd name="T114" fmla="*/ 22 w 6072"/>
                  <a:gd name="T115" fmla="*/ 5 h 7723"/>
                  <a:gd name="T116" fmla="*/ 23 w 6072"/>
                  <a:gd name="T117" fmla="*/ 5 h 7723"/>
                  <a:gd name="T118" fmla="*/ 24 w 6072"/>
                  <a:gd name="T119" fmla="*/ 4 h 7723"/>
                  <a:gd name="T120" fmla="*/ 25 w 6072"/>
                  <a:gd name="T121" fmla="*/ 3 h 7723"/>
                  <a:gd name="T122" fmla="*/ 25 w 6072"/>
                  <a:gd name="T123" fmla="*/ 2 h 7723"/>
                  <a:gd name="T124" fmla="*/ 26 w 6072"/>
                  <a:gd name="T125" fmla="*/ 1 h 7723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6072" h="7723">
                    <a:moveTo>
                      <a:pt x="6028" y="139"/>
                    </a:moveTo>
                    <a:lnTo>
                      <a:pt x="5909" y="48"/>
                    </a:lnTo>
                    <a:cubicBezTo>
                      <a:pt x="5898" y="39"/>
                      <a:pt x="5896" y="24"/>
                      <a:pt x="5904" y="13"/>
                    </a:cubicBezTo>
                    <a:cubicBezTo>
                      <a:pt x="5913" y="2"/>
                      <a:pt x="5928" y="0"/>
                      <a:pt x="5939" y="8"/>
                    </a:cubicBezTo>
                    <a:lnTo>
                      <a:pt x="6059" y="99"/>
                    </a:lnTo>
                    <a:cubicBezTo>
                      <a:pt x="6069" y="107"/>
                      <a:pt x="6072" y="123"/>
                      <a:pt x="6063" y="134"/>
                    </a:cubicBezTo>
                    <a:cubicBezTo>
                      <a:pt x="6055" y="145"/>
                      <a:pt x="6039" y="147"/>
                      <a:pt x="6028" y="139"/>
                    </a:cubicBezTo>
                    <a:close/>
                    <a:moveTo>
                      <a:pt x="5807" y="96"/>
                    </a:moveTo>
                    <a:lnTo>
                      <a:pt x="5807" y="97"/>
                    </a:lnTo>
                    <a:cubicBezTo>
                      <a:pt x="5799" y="107"/>
                      <a:pt x="5783" y="109"/>
                      <a:pt x="5772" y="101"/>
                    </a:cubicBezTo>
                    <a:cubicBezTo>
                      <a:pt x="5761" y="92"/>
                      <a:pt x="5760" y="76"/>
                      <a:pt x="5768" y="65"/>
                    </a:cubicBezTo>
                    <a:cubicBezTo>
                      <a:pt x="5777" y="55"/>
                      <a:pt x="5792" y="53"/>
                      <a:pt x="5803" y="61"/>
                    </a:cubicBezTo>
                    <a:cubicBezTo>
                      <a:pt x="5814" y="70"/>
                      <a:pt x="5816" y="86"/>
                      <a:pt x="5807" y="96"/>
                    </a:cubicBezTo>
                    <a:close/>
                    <a:moveTo>
                      <a:pt x="5685" y="254"/>
                    </a:moveTo>
                    <a:lnTo>
                      <a:pt x="5592" y="373"/>
                    </a:lnTo>
                    <a:cubicBezTo>
                      <a:pt x="5584" y="383"/>
                      <a:pt x="5568" y="385"/>
                      <a:pt x="5557" y="377"/>
                    </a:cubicBezTo>
                    <a:cubicBezTo>
                      <a:pt x="5546" y="368"/>
                      <a:pt x="5544" y="353"/>
                      <a:pt x="5553" y="342"/>
                    </a:cubicBezTo>
                    <a:lnTo>
                      <a:pt x="5645" y="223"/>
                    </a:lnTo>
                    <a:cubicBezTo>
                      <a:pt x="5654" y="213"/>
                      <a:pt x="5669" y="211"/>
                      <a:pt x="5680" y="219"/>
                    </a:cubicBezTo>
                    <a:cubicBezTo>
                      <a:pt x="5691" y="228"/>
                      <a:pt x="5693" y="243"/>
                      <a:pt x="5685" y="254"/>
                    </a:cubicBezTo>
                    <a:close/>
                    <a:moveTo>
                      <a:pt x="5469" y="531"/>
                    </a:moveTo>
                    <a:lnTo>
                      <a:pt x="5469" y="531"/>
                    </a:lnTo>
                    <a:cubicBezTo>
                      <a:pt x="5461" y="541"/>
                      <a:pt x="5445" y="543"/>
                      <a:pt x="5434" y="535"/>
                    </a:cubicBezTo>
                    <a:cubicBezTo>
                      <a:pt x="5423" y="526"/>
                      <a:pt x="5422" y="510"/>
                      <a:pt x="5430" y="500"/>
                    </a:cubicBezTo>
                    <a:lnTo>
                      <a:pt x="5430" y="499"/>
                    </a:lnTo>
                    <a:cubicBezTo>
                      <a:pt x="5439" y="489"/>
                      <a:pt x="5455" y="487"/>
                      <a:pt x="5465" y="495"/>
                    </a:cubicBezTo>
                    <a:cubicBezTo>
                      <a:pt x="5476" y="504"/>
                      <a:pt x="5478" y="520"/>
                      <a:pt x="5469" y="531"/>
                    </a:cubicBezTo>
                    <a:close/>
                    <a:moveTo>
                      <a:pt x="5347" y="688"/>
                    </a:moveTo>
                    <a:lnTo>
                      <a:pt x="5255" y="807"/>
                    </a:lnTo>
                    <a:cubicBezTo>
                      <a:pt x="5246" y="818"/>
                      <a:pt x="5230" y="819"/>
                      <a:pt x="5219" y="811"/>
                    </a:cubicBezTo>
                    <a:cubicBezTo>
                      <a:pt x="5209" y="803"/>
                      <a:pt x="5207" y="787"/>
                      <a:pt x="5215" y="776"/>
                    </a:cubicBezTo>
                    <a:lnTo>
                      <a:pt x="5307" y="658"/>
                    </a:lnTo>
                    <a:cubicBezTo>
                      <a:pt x="5316" y="647"/>
                      <a:pt x="5331" y="645"/>
                      <a:pt x="5342" y="653"/>
                    </a:cubicBezTo>
                    <a:cubicBezTo>
                      <a:pt x="5353" y="662"/>
                      <a:pt x="5355" y="677"/>
                      <a:pt x="5347" y="688"/>
                    </a:cubicBezTo>
                    <a:close/>
                    <a:moveTo>
                      <a:pt x="5132" y="965"/>
                    </a:moveTo>
                    <a:lnTo>
                      <a:pt x="5132" y="965"/>
                    </a:lnTo>
                    <a:cubicBezTo>
                      <a:pt x="5123" y="976"/>
                      <a:pt x="5107" y="977"/>
                      <a:pt x="5096" y="969"/>
                    </a:cubicBezTo>
                    <a:cubicBezTo>
                      <a:pt x="5086" y="960"/>
                      <a:pt x="5084" y="944"/>
                      <a:pt x="5092" y="934"/>
                    </a:cubicBezTo>
                    <a:cubicBezTo>
                      <a:pt x="5101" y="923"/>
                      <a:pt x="5117" y="921"/>
                      <a:pt x="5128" y="930"/>
                    </a:cubicBezTo>
                    <a:cubicBezTo>
                      <a:pt x="5138" y="938"/>
                      <a:pt x="5140" y="954"/>
                      <a:pt x="5132" y="965"/>
                    </a:cubicBezTo>
                    <a:close/>
                    <a:moveTo>
                      <a:pt x="5009" y="1122"/>
                    </a:moveTo>
                    <a:lnTo>
                      <a:pt x="4917" y="1241"/>
                    </a:lnTo>
                    <a:cubicBezTo>
                      <a:pt x="4908" y="1252"/>
                      <a:pt x="4893" y="1254"/>
                      <a:pt x="4882" y="1245"/>
                    </a:cubicBezTo>
                    <a:cubicBezTo>
                      <a:pt x="4871" y="1237"/>
                      <a:pt x="4869" y="1221"/>
                      <a:pt x="4877" y="1210"/>
                    </a:cubicBezTo>
                    <a:lnTo>
                      <a:pt x="4969" y="1092"/>
                    </a:lnTo>
                    <a:cubicBezTo>
                      <a:pt x="4978" y="1081"/>
                      <a:pt x="4994" y="1079"/>
                      <a:pt x="5004" y="1087"/>
                    </a:cubicBezTo>
                    <a:cubicBezTo>
                      <a:pt x="5015" y="1096"/>
                      <a:pt x="5017" y="1111"/>
                      <a:pt x="5009" y="1122"/>
                    </a:cubicBezTo>
                    <a:close/>
                    <a:moveTo>
                      <a:pt x="4794" y="1399"/>
                    </a:moveTo>
                    <a:lnTo>
                      <a:pt x="4794" y="1399"/>
                    </a:lnTo>
                    <a:cubicBezTo>
                      <a:pt x="4785" y="1410"/>
                      <a:pt x="4769" y="1411"/>
                      <a:pt x="4759" y="1403"/>
                    </a:cubicBezTo>
                    <a:cubicBezTo>
                      <a:pt x="4748" y="1394"/>
                      <a:pt x="4746" y="1378"/>
                      <a:pt x="4755" y="1368"/>
                    </a:cubicBezTo>
                    <a:cubicBezTo>
                      <a:pt x="4763" y="1357"/>
                      <a:pt x="4779" y="1355"/>
                      <a:pt x="4790" y="1364"/>
                    </a:cubicBezTo>
                    <a:cubicBezTo>
                      <a:pt x="4801" y="1372"/>
                      <a:pt x="4802" y="1388"/>
                      <a:pt x="4794" y="1399"/>
                    </a:cubicBezTo>
                    <a:close/>
                    <a:moveTo>
                      <a:pt x="4671" y="1556"/>
                    </a:moveTo>
                    <a:lnTo>
                      <a:pt x="4579" y="1675"/>
                    </a:lnTo>
                    <a:cubicBezTo>
                      <a:pt x="4570" y="1686"/>
                      <a:pt x="4555" y="1688"/>
                      <a:pt x="4544" y="1679"/>
                    </a:cubicBezTo>
                    <a:cubicBezTo>
                      <a:pt x="4533" y="1671"/>
                      <a:pt x="4531" y="1655"/>
                      <a:pt x="4539" y="1644"/>
                    </a:cubicBezTo>
                    <a:lnTo>
                      <a:pt x="4632" y="1526"/>
                    </a:lnTo>
                    <a:cubicBezTo>
                      <a:pt x="4640" y="1515"/>
                      <a:pt x="4656" y="1513"/>
                      <a:pt x="4667" y="1521"/>
                    </a:cubicBezTo>
                    <a:cubicBezTo>
                      <a:pt x="4678" y="1530"/>
                      <a:pt x="4680" y="1545"/>
                      <a:pt x="4671" y="1556"/>
                    </a:cubicBezTo>
                    <a:close/>
                    <a:moveTo>
                      <a:pt x="4456" y="1833"/>
                    </a:moveTo>
                    <a:lnTo>
                      <a:pt x="4456" y="1833"/>
                    </a:lnTo>
                    <a:cubicBezTo>
                      <a:pt x="4447" y="1844"/>
                      <a:pt x="4432" y="1845"/>
                      <a:pt x="4421" y="1837"/>
                    </a:cubicBezTo>
                    <a:cubicBezTo>
                      <a:pt x="4410" y="1828"/>
                      <a:pt x="4408" y="1813"/>
                      <a:pt x="4417" y="1802"/>
                    </a:cubicBezTo>
                    <a:cubicBezTo>
                      <a:pt x="4425" y="1791"/>
                      <a:pt x="4441" y="1789"/>
                      <a:pt x="4452" y="1798"/>
                    </a:cubicBezTo>
                    <a:cubicBezTo>
                      <a:pt x="4463" y="1806"/>
                      <a:pt x="4464" y="1822"/>
                      <a:pt x="4456" y="1833"/>
                    </a:cubicBezTo>
                    <a:close/>
                    <a:moveTo>
                      <a:pt x="4333" y="1990"/>
                    </a:moveTo>
                    <a:lnTo>
                      <a:pt x="4241" y="2109"/>
                    </a:lnTo>
                    <a:cubicBezTo>
                      <a:pt x="4233" y="2120"/>
                      <a:pt x="4217" y="2122"/>
                      <a:pt x="4206" y="2113"/>
                    </a:cubicBezTo>
                    <a:cubicBezTo>
                      <a:pt x="4195" y="2105"/>
                      <a:pt x="4193" y="2089"/>
                      <a:pt x="4202" y="2078"/>
                    </a:cubicBezTo>
                    <a:lnTo>
                      <a:pt x="4294" y="1960"/>
                    </a:lnTo>
                    <a:cubicBezTo>
                      <a:pt x="4302" y="1949"/>
                      <a:pt x="4318" y="1947"/>
                      <a:pt x="4329" y="1955"/>
                    </a:cubicBezTo>
                    <a:cubicBezTo>
                      <a:pt x="4340" y="1964"/>
                      <a:pt x="4342" y="1980"/>
                      <a:pt x="4333" y="1990"/>
                    </a:cubicBezTo>
                    <a:close/>
                    <a:moveTo>
                      <a:pt x="4118" y="2267"/>
                    </a:moveTo>
                    <a:lnTo>
                      <a:pt x="4118" y="2267"/>
                    </a:lnTo>
                    <a:cubicBezTo>
                      <a:pt x="4109" y="2278"/>
                      <a:pt x="4094" y="2280"/>
                      <a:pt x="4083" y="2271"/>
                    </a:cubicBezTo>
                    <a:cubicBezTo>
                      <a:pt x="4072" y="2262"/>
                      <a:pt x="4070" y="2247"/>
                      <a:pt x="4079" y="2236"/>
                    </a:cubicBezTo>
                    <a:cubicBezTo>
                      <a:pt x="4087" y="2225"/>
                      <a:pt x="4103" y="2223"/>
                      <a:pt x="4114" y="2232"/>
                    </a:cubicBezTo>
                    <a:cubicBezTo>
                      <a:pt x="4125" y="2240"/>
                      <a:pt x="4127" y="2256"/>
                      <a:pt x="4118" y="2267"/>
                    </a:cubicBezTo>
                    <a:close/>
                    <a:moveTo>
                      <a:pt x="3995" y="2425"/>
                    </a:moveTo>
                    <a:lnTo>
                      <a:pt x="3903" y="2543"/>
                    </a:lnTo>
                    <a:cubicBezTo>
                      <a:pt x="3895" y="2554"/>
                      <a:pt x="3879" y="2556"/>
                      <a:pt x="3868" y="2547"/>
                    </a:cubicBezTo>
                    <a:cubicBezTo>
                      <a:pt x="3857" y="2539"/>
                      <a:pt x="3855" y="2523"/>
                      <a:pt x="3864" y="2512"/>
                    </a:cubicBezTo>
                    <a:lnTo>
                      <a:pt x="3956" y="2394"/>
                    </a:lnTo>
                    <a:cubicBezTo>
                      <a:pt x="3964" y="2383"/>
                      <a:pt x="3980" y="2381"/>
                      <a:pt x="3991" y="2389"/>
                    </a:cubicBezTo>
                    <a:cubicBezTo>
                      <a:pt x="4002" y="2398"/>
                      <a:pt x="4004" y="2414"/>
                      <a:pt x="3995" y="2425"/>
                    </a:cubicBezTo>
                    <a:close/>
                    <a:moveTo>
                      <a:pt x="3780" y="2701"/>
                    </a:moveTo>
                    <a:lnTo>
                      <a:pt x="3780" y="2701"/>
                    </a:lnTo>
                    <a:cubicBezTo>
                      <a:pt x="3771" y="2712"/>
                      <a:pt x="3756" y="2714"/>
                      <a:pt x="3745" y="2705"/>
                    </a:cubicBezTo>
                    <a:cubicBezTo>
                      <a:pt x="3734" y="2696"/>
                      <a:pt x="3732" y="2681"/>
                      <a:pt x="3741" y="2670"/>
                    </a:cubicBezTo>
                    <a:cubicBezTo>
                      <a:pt x="3750" y="2659"/>
                      <a:pt x="3765" y="2657"/>
                      <a:pt x="3776" y="2666"/>
                    </a:cubicBezTo>
                    <a:cubicBezTo>
                      <a:pt x="3787" y="2674"/>
                      <a:pt x="3789" y="2690"/>
                      <a:pt x="3780" y="2701"/>
                    </a:cubicBezTo>
                    <a:close/>
                    <a:moveTo>
                      <a:pt x="3657" y="2859"/>
                    </a:moveTo>
                    <a:lnTo>
                      <a:pt x="3565" y="2977"/>
                    </a:lnTo>
                    <a:cubicBezTo>
                      <a:pt x="3557" y="2988"/>
                      <a:pt x="3541" y="2990"/>
                      <a:pt x="3530" y="2981"/>
                    </a:cubicBezTo>
                    <a:cubicBezTo>
                      <a:pt x="3519" y="2973"/>
                      <a:pt x="3517" y="2957"/>
                      <a:pt x="3526" y="2946"/>
                    </a:cubicBezTo>
                    <a:lnTo>
                      <a:pt x="3618" y="2828"/>
                    </a:lnTo>
                    <a:cubicBezTo>
                      <a:pt x="3627" y="2817"/>
                      <a:pt x="3642" y="2815"/>
                      <a:pt x="3653" y="2824"/>
                    </a:cubicBezTo>
                    <a:cubicBezTo>
                      <a:pt x="3664" y="2832"/>
                      <a:pt x="3666" y="2848"/>
                      <a:pt x="3657" y="2859"/>
                    </a:cubicBezTo>
                    <a:close/>
                    <a:moveTo>
                      <a:pt x="3442" y="3135"/>
                    </a:moveTo>
                    <a:lnTo>
                      <a:pt x="3442" y="3135"/>
                    </a:lnTo>
                    <a:cubicBezTo>
                      <a:pt x="3434" y="3146"/>
                      <a:pt x="3418" y="3148"/>
                      <a:pt x="3407" y="3139"/>
                    </a:cubicBezTo>
                    <a:cubicBezTo>
                      <a:pt x="3396" y="3130"/>
                      <a:pt x="3395" y="3115"/>
                      <a:pt x="3403" y="3104"/>
                    </a:cubicBezTo>
                    <a:cubicBezTo>
                      <a:pt x="3412" y="3093"/>
                      <a:pt x="3428" y="3091"/>
                      <a:pt x="3438" y="3100"/>
                    </a:cubicBezTo>
                    <a:cubicBezTo>
                      <a:pt x="3449" y="3109"/>
                      <a:pt x="3451" y="3124"/>
                      <a:pt x="3442" y="3135"/>
                    </a:cubicBezTo>
                    <a:close/>
                    <a:moveTo>
                      <a:pt x="3320" y="3293"/>
                    </a:moveTo>
                    <a:lnTo>
                      <a:pt x="3228" y="3411"/>
                    </a:lnTo>
                    <a:cubicBezTo>
                      <a:pt x="3219" y="3422"/>
                      <a:pt x="3203" y="3424"/>
                      <a:pt x="3192" y="3415"/>
                    </a:cubicBezTo>
                    <a:cubicBezTo>
                      <a:pt x="3182" y="3407"/>
                      <a:pt x="3180" y="3391"/>
                      <a:pt x="3188" y="3380"/>
                    </a:cubicBezTo>
                    <a:lnTo>
                      <a:pt x="3280" y="3262"/>
                    </a:lnTo>
                    <a:cubicBezTo>
                      <a:pt x="3289" y="3251"/>
                      <a:pt x="3304" y="3249"/>
                      <a:pt x="3315" y="3258"/>
                    </a:cubicBezTo>
                    <a:cubicBezTo>
                      <a:pt x="3326" y="3266"/>
                      <a:pt x="3328" y="3282"/>
                      <a:pt x="3320" y="3293"/>
                    </a:cubicBezTo>
                    <a:close/>
                    <a:moveTo>
                      <a:pt x="3104" y="3569"/>
                    </a:moveTo>
                    <a:lnTo>
                      <a:pt x="3104" y="3569"/>
                    </a:lnTo>
                    <a:cubicBezTo>
                      <a:pt x="3096" y="3580"/>
                      <a:pt x="3080" y="3582"/>
                      <a:pt x="3069" y="3573"/>
                    </a:cubicBezTo>
                    <a:cubicBezTo>
                      <a:pt x="3059" y="3564"/>
                      <a:pt x="3057" y="3549"/>
                      <a:pt x="3065" y="3538"/>
                    </a:cubicBezTo>
                    <a:cubicBezTo>
                      <a:pt x="3074" y="3527"/>
                      <a:pt x="3090" y="3525"/>
                      <a:pt x="3101" y="3534"/>
                    </a:cubicBezTo>
                    <a:cubicBezTo>
                      <a:pt x="3111" y="3543"/>
                      <a:pt x="3113" y="3558"/>
                      <a:pt x="3104" y="3569"/>
                    </a:cubicBezTo>
                    <a:close/>
                    <a:moveTo>
                      <a:pt x="2982" y="3727"/>
                    </a:moveTo>
                    <a:lnTo>
                      <a:pt x="2890" y="3845"/>
                    </a:lnTo>
                    <a:cubicBezTo>
                      <a:pt x="2881" y="3856"/>
                      <a:pt x="2865" y="3858"/>
                      <a:pt x="2855" y="3849"/>
                    </a:cubicBezTo>
                    <a:cubicBezTo>
                      <a:pt x="2844" y="3841"/>
                      <a:pt x="2842" y="3825"/>
                      <a:pt x="2850" y="3814"/>
                    </a:cubicBezTo>
                    <a:lnTo>
                      <a:pt x="2942" y="3696"/>
                    </a:lnTo>
                    <a:cubicBezTo>
                      <a:pt x="2951" y="3685"/>
                      <a:pt x="2967" y="3683"/>
                      <a:pt x="2977" y="3692"/>
                    </a:cubicBezTo>
                    <a:cubicBezTo>
                      <a:pt x="2988" y="3700"/>
                      <a:pt x="2990" y="3716"/>
                      <a:pt x="2982" y="3727"/>
                    </a:cubicBezTo>
                    <a:close/>
                    <a:moveTo>
                      <a:pt x="2767" y="4003"/>
                    </a:moveTo>
                    <a:lnTo>
                      <a:pt x="2767" y="4003"/>
                    </a:lnTo>
                    <a:cubicBezTo>
                      <a:pt x="2758" y="4014"/>
                      <a:pt x="2742" y="4016"/>
                      <a:pt x="2731" y="4007"/>
                    </a:cubicBezTo>
                    <a:cubicBezTo>
                      <a:pt x="2721" y="3999"/>
                      <a:pt x="2719" y="3983"/>
                      <a:pt x="2728" y="3972"/>
                    </a:cubicBezTo>
                    <a:cubicBezTo>
                      <a:pt x="2736" y="3961"/>
                      <a:pt x="2752" y="3959"/>
                      <a:pt x="2763" y="3968"/>
                    </a:cubicBezTo>
                    <a:cubicBezTo>
                      <a:pt x="2773" y="3977"/>
                      <a:pt x="2775" y="3992"/>
                      <a:pt x="2767" y="4003"/>
                    </a:cubicBezTo>
                    <a:close/>
                    <a:moveTo>
                      <a:pt x="2644" y="4161"/>
                    </a:moveTo>
                    <a:lnTo>
                      <a:pt x="2552" y="4279"/>
                    </a:lnTo>
                    <a:cubicBezTo>
                      <a:pt x="2543" y="4290"/>
                      <a:pt x="2528" y="4292"/>
                      <a:pt x="2517" y="4284"/>
                    </a:cubicBezTo>
                    <a:cubicBezTo>
                      <a:pt x="2506" y="4275"/>
                      <a:pt x="2504" y="4259"/>
                      <a:pt x="2512" y="4248"/>
                    </a:cubicBezTo>
                    <a:lnTo>
                      <a:pt x="2604" y="4130"/>
                    </a:lnTo>
                    <a:cubicBezTo>
                      <a:pt x="2613" y="4119"/>
                      <a:pt x="2629" y="4117"/>
                      <a:pt x="2640" y="4126"/>
                    </a:cubicBezTo>
                    <a:cubicBezTo>
                      <a:pt x="2650" y="4134"/>
                      <a:pt x="2652" y="4150"/>
                      <a:pt x="2644" y="4161"/>
                    </a:cubicBezTo>
                    <a:close/>
                    <a:moveTo>
                      <a:pt x="2429" y="4437"/>
                    </a:moveTo>
                    <a:lnTo>
                      <a:pt x="2429" y="4437"/>
                    </a:lnTo>
                    <a:cubicBezTo>
                      <a:pt x="2420" y="4448"/>
                      <a:pt x="2404" y="4450"/>
                      <a:pt x="2394" y="4441"/>
                    </a:cubicBezTo>
                    <a:cubicBezTo>
                      <a:pt x="2383" y="4433"/>
                      <a:pt x="2381" y="4417"/>
                      <a:pt x="2390" y="4406"/>
                    </a:cubicBezTo>
                    <a:cubicBezTo>
                      <a:pt x="2398" y="4395"/>
                      <a:pt x="2414" y="4394"/>
                      <a:pt x="2425" y="4402"/>
                    </a:cubicBezTo>
                    <a:cubicBezTo>
                      <a:pt x="2436" y="4411"/>
                      <a:pt x="2437" y="4426"/>
                      <a:pt x="2429" y="4437"/>
                    </a:cubicBezTo>
                    <a:close/>
                    <a:moveTo>
                      <a:pt x="2306" y="4595"/>
                    </a:moveTo>
                    <a:lnTo>
                      <a:pt x="2214" y="4713"/>
                    </a:lnTo>
                    <a:cubicBezTo>
                      <a:pt x="2206" y="4724"/>
                      <a:pt x="2190" y="4726"/>
                      <a:pt x="2179" y="4718"/>
                    </a:cubicBezTo>
                    <a:cubicBezTo>
                      <a:pt x="2168" y="4709"/>
                      <a:pt x="2166" y="4693"/>
                      <a:pt x="2175" y="4683"/>
                    </a:cubicBezTo>
                    <a:lnTo>
                      <a:pt x="2267" y="4564"/>
                    </a:lnTo>
                    <a:cubicBezTo>
                      <a:pt x="2275" y="4553"/>
                      <a:pt x="2291" y="4551"/>
                      <a:pt x="2302" y="4560"/>
                    </a:cubicBezTo>
                    <a:cubicBezTo>
                      <a:pt x="2313" y="4568"/>
                      <a:pt x="2315" y="4584"/>
                      <a:pt x="2306" y="4595"/>
                    </a:cubicBezTo>
                    <a:close/>
                    <a:moveTo>
                      <a:pt x="2091" y="4871"/>
                    </a:moveTo>
                    <a:lnTo>
                      <a:pt x="2091" y="4871"/>
                    </a:lnTo>
                    <a:cubicBezTo>
                      <a:pt x="2082" y="4882"/>
                      <a:pt x="2067" y="4884"/>
                      <a:pt x="2056" y="4875"/>
                    </a:cubicBezTo>
                    <a:cubicBezTo>
                      <a:pt x="2045" y="4867"/>
                      <a:pt x="2043" y="4851"/>
                      <a:pt x="2052" y="4840"/>
                    </a:cubicBezTo>
                    <a:cubicBezTo>
                      <a:pt x="2061" y="4829"/>
                      <a:pt x="2076" y="4828"/>
                      <a:pt x="2087" y="4836"/>
                    </a:cubicBezTo>
                    <a:cubicBezTo>
                      <a:pt x="2098" y="4845"/>
                      <a:pt x="2100" y="4861"/>
                      <a:pt x="2091" y="4871"/>
                    </a:cubicBezTo>
                    <a:close/>
                    <a:moveTo>
                      <a:pt x="1968" y="5029"/>
                    </a:moveTo>
                    <a:lnTo>
                      <a:pt x="1876" y="5147"/>
                    </a:lnTo>
                    <a:cubicBezTo>
                      <a:pt x="1868" y="5158"/>
                      <a:pt x="1852" y="5160"/>
                      <a:pt x="1841" y="5152"/>
                    </a:cubicBezTo>
                    <a:cubicBezTo>
                      <a:pt x="1830" y="5143"/>
                      <a:pt x="1828" y="5128"/>
                      <a:pt x="1837" y="5117"/>
                    </a:cubicBezTo>
                    <a:lnTo>
                      <a:pt x="1929" y="4998"/>
                    </a:lnTo>
                    <a:cubicBezTo>
                      <a:pt x="1937" y="4987"/>
                      <a:pt x="1953" y="4985"/>
                      <a:pt x="1964" y="4994"/>
                    </a:cubicBezTo>
                    <a:cubicBezTo>
                      <a:pt x="1975" y="5002"/>
                      <a:pt x="1977" y="5018"/>
                      <a:pt x="1968" y="5029"/>
                    </a:cubicBezTo>
                    <a:close/>
                    <a:moveTo>
                      <a:pt x="1753" y="5305"/>
                    </a:moveTo>
                    <a:lnTo>
                      <a:pt x="1753" y="5305"/>
                    </a:lnTo>
                    <a:cubicBezTo>
                      <a:pt x="1744" y="5316"/>
                      <a:pt x="1729" y="5318"/>
                      <a:pt x="1718" y="5309"/>
                    </a:cubicBezTo>
                    <a:cubicBezTo>
                      <a:pt x="1707" y="5301"/>
                      <a:pt x="1705" y="5285"/>
                      <a:pt x="1714" y="5274"/>
                    </a:cubicBezTo>
                    <a:cubicBezTo>
                      <a:pt x="1723" y="5263"/>
                      <a:pt x="1738" y="5262"/>
                      <a:pt x="1749" y="5270"/>
                    </a:cubicBezTo>
                    <a:cubicBezTo>
                      <a:pt x="1760" y="5279"/>
                      <a:pt x="1762" y="5295"/>
                      <a:pt x="1753" y="5305"/>
                    </a:cubicBezTo>
                    <a:close/>
                    <a:moveTo>
                      <a:pt x="1630" y="5463"/>
                    </a:moveTo>
                    <a:lnTo>
                      <a:pt x="1538" y="5581"/>
                    </a:lnTo>
                    <a:cubicBezTo>
                      <a:pt x="1530" y="5592"/>
                      <a:pt x="1514" y="5594"/>
                      <a:pt x="1503" y="5586"/>
                    </a:cubicBezTo>
                    <a:cubicBezTo>
                      <a:pt x="1492" y="5577"/>
                      <a:pt x="1490" y="5562"/>
                      <a:pt x="1499" y="5551"/>
                    </a:cubicBezTo>
                    <a:lnTo>
                      <a:pt x="1591" y="5432"/>
                    </a:lnTo>
                    <a:cubicBezTo>
                      <a:pt x="1599" y="5421"/>
                      <a:pt x="1615" y="5419"/>
                      <a:pt x="1626" y="5428"/>
                    </a:cubicBezTo>
                    <a:cubicBezTo>
                      <a:pt x="1637" y="5436"/>
                      <a:pt x="1639" y="5452"/>
                      <a:pt x="1630" y="5463"/>
                    </a:cubicBezTo>
                    <a:close/>
                    <a:moveTo>
                      <a:pt x="1415" y="5739"/>
                    </a:moveTo>
                    <a:lnTo>
                      <a:pt x="1415" y="5740"/>
                    </a:lnTo>
                    <a:cubicBezTo>
                      <a:pt x="1407" y="5750"/>
                      <a:pt x="1391" y="5752"/>
                      <a:pt x="1380" y="5743"/>
                    </a:cubicBezTo>
                    <a:cubicBezTo>
                      <a:pt x="1369" y="5735"/>
                      <a:pt x="1368" y="5719"/>
                      <a:pt x="1376" y="5708"/>
                    </a:cubicBezTo>
                    <a:cubicBezTo>
                      <a:pt x="1385" y="5697"/>
                      <a:pt x="1401" y="5696"/>
                      <a:pt x="1411" y="5704"/>
                    </a:cubicBezTo>
                    <a:cubicBezTo>
                      <a:pt x="1422" y="5713"/>
                      <a:pt x="1424" y="5729"/>
                      <a:pt x="1415" y="5739"/>
                    </a:cubicBezTo>
                    <a:close/>
                    <a:moveTo>
                      <a:pt x="1293" y="5897"/>
                    </a:moveTo>
                    <a:lnTo>
                      <a:pt x="1200" y="6015"/>
                    </a:lnTo>
                    <a:cubicBezTo>
                      <a:pt x="1192" y="6026"/>
                      <a:pt x="1176" y="6028"/>
                      <a:pt x="1165" y="6020"/>
                    </a:cubicBezTo>
                    <a:cubicBezTo>
                      <a:pt x="1154" y="6011"/>
                      <a:pt x="1153" y="5996"/>
                      <a:pt x="1161" y="5985"/>
                    </a:cubicBezTo>
                    <a:lnTo>
                      <a:pt x="1253" y="5866"/>
                    </a:lnTo>
                    <a:cubicBezTo>
                      <a:pt x="1262" y="5855"/>
                      <a:pt x="1277" y="5854"/>
                      <a:pt x="1288" y="5862"/>
                    </a:cubicBezTo>
                    <a:cubicBezTo>
                      <a:pt x="1299" y="5870"/>
                      <a:pt x="1301" y="5886"/>
                      <a:pt x="1293" y="5897"/>
                    </a:cubicBezTo>
                    <a:close/>
                    <a:moveTo>
                      <a:pt x="1077" y="6174"/>
                    </a:moveTo>
                    <a:lnTo>
                      <a:pt x="1077" y="6174"/>
                    </a:lnTo>
                    <a:cubicBezTo>
                      <a:pt x="1069" y="6184"/>
                      <a:pt x="1053" y="6186"/>
                      <a:pt x="1042" y="6177"/>
                    </a:cubicBezTo>
                    <a:cubicBezTo>
                      <a:pt x="1031" y="6169"/>
                      <a:pt x="1030" y="6153"/>
                      <a:pt x="1038" y="6142"/>
                    </a:cubicBezTo>
                    <a:cubicBezTo>
                      <a:pt x="1047" y="6132"/>
                      <a:pt x="1063" y="6130"/>
                      <a:pt x="1073" y="6138"/>
                    </a:cubicBezTo>
                    <a:cubicBezTo>
                      <a:pt x="1084" y="6147"/>
                      <a:pt x="1086" y="6163"/>
                      <a:pt x="1077" y="6174"/>
                    </a:cubicBezTo>
                    <a:close/>
                    <a:moveTo>
                      <a:pt x="955" y="6331"/>
                    </a:moveTo>
                    <a:lnTo>
                      <a:pt x="863" y="6450"/>
                    </a:lnTo>
                    <a:cubicBezTo>
                      <a:pt x="854" y="6460"/>
                      <a:pt x="838" y="6462"/>
                      <a:pt x="828" y="6454"/>
                    </a:cubicBezTo>
                    <a:cubicBezTo>
                      <a:pt x="817" y="6445"/>
                      <a:pt x="815" y="6430"/>
                      <a:pt x="823" y="6419"/>
                    </a:cubicBezTo>
                    <a:lnTo>
                      <a:pt x="915" y="6300"/>
                    </a:lnTo>
                    <a:cubicBezTo>
                      <a:pt x="924" y="6290"/>
                      <a:pt x="939" y="6288"/>
                      <a:pt x="950" y="6296"/>
                    </a:cubicBezTo>
                    <a:cubicBezTo>
                      <a:pt x="961" y="6305"/>
                      <a:pt x="963" y="6320"/>
                      <a:pt x="955" y="6331"/>
                    </a:cubicBezTo>
                    <a:close/>
                    <a:moveTo>
                      <a:pt x="740" y="6608"/>
                    </a:moveTo>
                    <a:lnTo>
                      <a:pt x="740" y="6608"/>
                    </a:lnTo>
                    <a:cubicBezTo>
                      <a:pt x="731" y="6618"/>
                      <a:pt x="715" y="6620"/>
                      <a:pt x="704" y="6612"/>
                    </a:cubicBezTo>
                    <a:cubicBezTo>
                      <a:pt x="694" y="6603"/>
                      <a:pt x="692" y="6587"/>
                      <a:pt x="700" y="6576"/>
                    </a:cubicBezTo>
                    <a:lnTo>
                      <a:pt x="701" y="6576"/>
                    </a:lnTo>
                    <a:cubicBezTo>
                      <a:pt x="709" y="6566"/>
                      <a:pt x="725" y="6564"/>
                      <a:pt x="736" y="6572"/>
                    </a:cubicBezTo>
                    <a:cubicBezTo>
                      <a:pt x="746" y="6581"/>
                      <a:pt x="748" y="6597"/>
                      <a:pt x="740" y="6608"/>
                    </a:cubicBezTo>
                    <a:close/>
                    <a:moveTo>
                      <a:pt x="617" y="6765"/>
                    </a:moveTo>
                    <a:lnTo>
                      <a:pt x="525" y="6884"/>
                    </a:lnTo>
                    <a:cubicBezTo>
                      <a:pt x="516" y="6894"/>
                      <a:pt x="501" y="6896"/>
                      <a:pt x="490" y="6888"/>
                    </a:cubicBezTo>
                    <a:cubicBezTo>
                      <a:pt x="479" y="6879"/>
                      <a:pt x="477" y="6864"/>
                      <a:pt x="485" y="6853"/>
                    </a:cubicBezTo>
                    <a:lnTo>
                      <a:pt x="577" y="6735"/>
                    </a:lnTo>
                    <a:cubicBezTo>
                      <a:pt x="586" y="6724"/>
                      <a:pt x="602" y="6722"/>
                      <a:pt x="613" y="6730"/>
                    </a:cubicBezTo>
                    <a:cubicBezTo>
                      <a:pt x="623" y="6739"/>
                      <a:pt x="625" y="6754"/>
                      <a:pt x="617" y="6765"/>
                    </a:cubicBezTo>
                    <a:close/>
                    <a:moveTo>
                      <a:pt x="402" y="7042"/>
                    </a:moveTo>
                    <a:lnTo>
                      <a:pt x="402" y="7042"/>
                    </a:lnTo>
                    <a:cubicBezTo>
                      <a:pt x="393" y="7053"/>
                      <a:pt x="377" y="7054"/>
                      <a:pt x="367" y="7046"/>
                    </a:cubicBezTo>
                    <a:cubicBezTo>
                      <a:pt x="356" y="7037"/>
                      <a:pt x="354" y="7021"/>
                      <a:pt x="363" y="7010"/>
                    </a:cubicBezTo>
                    <a:cubicBezTo>
                      <a:pt x="371" y="7000"/>
                      <a:pt x="387" y="6998"/>
                      <a:pt x="398" y="7007"/>
                    </a:cubicBezTo>
                    <a:cubicBezTo>
                      <a:pt x="409" y="7015"/>
                      <a:pt x="410" y="7031"/>
                      <a:pt x="402" y="7042"/>
                    </a:cubicBezTo>
                    <a:close/>
                    <a:moveTo>
                      <a:pt x="279" y="7199"/>
                    </a:moveTo>
                    <a:lnTo>
                      <a:pt x="187" y="7318"/>
                    </a:lnTo>
                    <a:cubicBezTo>
                      <a:pt x="178" y="7329"/>
                      <a:pt x="163" y="7331"/>
                      <a:pt x="152" y="7322"/>
                    </a:cubicBezTo>
                    <a:cubicBezTo>
                      <a:pt x="141" y="7314"/>
                      <a:pt x="139" y="7298"/>
                      <a:pt x="147" y="7287"/>
                    </a:cubicBezTo>
                    <a:lnTo>
                      <a:pt x="240" y="7169"/>
                    </a:lnTo>
                    <a:cubicBezTo>
                      <a:pt x="248" y="7158"/>
                      <a:pt x="264" y="7156"/>
                      <a:pt x="275" y="7164"/>
                    </a:cubicBezTo>
                    <a:cubicBezTo>
                      <a:pt x="286" y="7173"/>
                      <a:pt x="288" y="7188"/>
                      <a:pt x="279" y="7199"/>
                    </a:cubicBezTo>
                    <a:close/>
                    <a:moveTo>
                      <a:pt x="64" y="7476"/>
                    </a:moveTo>
                    <a:lnTo>
                      <a:pt x="64" y="7476"/>
                    </a:lnTo>
                    <a:cubicBezTo>
                      <a:pt x="55" y="7487"/>
                      <a:pt x="39" y="7488"/>
                      <a:pt x="29" y="7480"/>
                    </a:cubicBezTo>
                    <a:cubicBezTo>
                      <a:pt x="18" y="7471"/>
                      <a:pt x="16" y="7455"/>
                      <a:pt x="25" y="7445"/>
                    </a:cubicBezTo>
                    <a:cubicBezTo>
                      <a:pt x="33" y="7434"/>
                      <a:pt x="49" y="7432"/>
                      <a:pt x="60" y="7441"/>
                    </a:cubicBezTo>
                    <a:cubicBezTo>
                      <a:pt x="71" y="7449"/>
                      <a:pt x="73" y="7465"/>
                      <a:pt x="64" y="7476"/>
                    </a:cubicBezTo>
                    <a:close/>
                    <a:moveTo>
                      <a:pt x="43" y="7584"/>
                    </a:moveTo>
                    <a:lnTo>
                      <a:pt x="162" y="7675"/>
                    </a:lnTo>
                    <a:cubicBezTo>
                      <a:pt x="173" y="7684"/>
                      <a:pt x="175" y="7699"/>
                      <a:pt x="167" y="7710"/>
                    </a:cubicBezTo>
                    <a:cubicBezTo>
                      <a:pt x="159" y="7721"/>
                      <a:pt x="143" y="7723"/>
                      <a:pt x="132" y="7715"/>
                    </a:cubicBezTo>
                    <a:lnTo>
                      <a:pt x="13" y="7624"/>
                    </a:lnTo>
                    <a:cubicBezTo>
                      <a:pt x="2" y="7616"/>
                      <a:pt x="0" y="7600"/>
                      <a:pt x="8" y="7589"/>
                    </a:cubicBezTo>
                    <a:cubicBezTo>
                      <a:pt x="16" y="7578"/>
                      <a:pt x="32" y="7576"/>
                      <a:pt x="43" y="7584"/>
                    </a:cubicBezTo>
                    <a:close/>
                    <a:moveTo>
                      <a:pt x="259" y="7591"/>
                    </a:moveTo>
                    <a:lnTo>
                      <a:pt x="259" y="7591"/>
                    </a:lnTo>
                    <a:cubicBezTo>
                      <a:pt x="267" y="7580"/>
                      <a:pt x="283" y="7578"/>
                      <a:pt x="294" y="7587"/>
                    </a:cubicBezTo>
                    <a:cubicBezTo>
                      <a:pt x="305" y="7595"/>
                      <a:pt x="307" y="7611"/>
                      <a:pt x="299" y="7622"/>
                    </a:cubicBezTo>
                    <a:cubicBezTo>
                      <a:pt x="290" y="7633"/>
                      <a:pt x="275" y="7635"/>
                      <a:pt x="264" y="7626"/>
                    </a:cubicBezTo>
                    <a:cubicBezTo>
                      <a:pt x="253" y="7618"/>
                      <a:pt x="251" y="7602"/>
                      <a:pt x="259" y="7591"/>
                    </a:cubicBezTo>
                    <a:close/>
                    <a:moveTo>
                      <a:pt x="382" y="7433"/>
                    </a:moveTo>
                    <a:lnTo>
                      <a:pt x="474" y="7315"/>
                    </a:lnTo>
                    <a:cubicBezTo>
                      <a:pt x="483" y="7304"/>
                      <a:pt x="498" y="7302"/>
                      <a:pt x="509" y="7311"/>
                    </a:cubicBezTo>
                    <a:cubicBezTo>
                      <a:pt x="520" y="7319"/>
                      <a:pt x="522" y="7335"/>
                      <a:pt x="514" y="7346"/>
                    </a:cubicBezTo>
                    <a:lnTo>
                      <a:pt x="421" y="7464"/>
                    </a:lnTo>
                    <a:cubicBezTo>
                      <a:pt x="413" y="7475"/>
                      <a:pt x="397" y="7477"/>
                      <a:pt x="386" y="7468"/>
                    </a:cubicBezTo>
                    <a:cubicBezTo>
                      <a:pt x="375" y="7460"/>
                      <a:pt x="374" y="7444"/>
                      <a:pt x="382" y="7433"/>
                    </a:cubicBezTo>
                    <a:close/>
                    <a:moveTo>
                      <a:pt x="597" y="7157"/>
                    </a:moveTo>
                    <a:lnTo>
                      <a:pt x="597" y="7157"/>
                    </a:lnTo>
                    <a:cubicBezTo>
                      <a:pt x="605" y="7146"/>
                      <a:pt x="621" y="7144"/>
                      <a:pt x="632" y="7152"/>
                    </a:cubicBezTo>
                    <a:cubicBezTo>
                      <a:pt x="643" y="7161"/>
                      <a:pt x="645" y="7176"/>
                      <a:pt x="637" y="7188"/>
                    </a:cubicBezTo>
                    <a:cubicBezTo>
                      <a:pt x="628" y="7199"/>
                      <a:pt x="613" y="7201"/>
                      <a:pt x="602" y="7192"/>
                    </a:cubicBezTo>
                    <a:cubicBezTo>
                      <a:pt x="591" y="7184"/>
                      <a:pt x="588" y="7168"/>
                      <a:pt x="597" y="7157"/>
                    </a:cubicBezTo>
                    <a:close/>
                    <a:moveTo>
                      <a:pt x="720" y="6999"/>
                    </a:moveTo>
                    <a:lnTo>
                      <a:pt x="812" y="6881"/>
                    </a:lnTo>
                    <a:cubicBezTo>
                      <a:pt x="820" y="6870"/>
                      <a:pt x="836" y="6868"/>
                      <a:pt x="847" y="6877"/>
                    </a:cubicBezTo>
                    <a:cubicBezTo>
                      <a:pt x="858" y="6885"/>
                      <a:pt x="860" y="6901"/>
                      <a:pt x="851" y="6912"/>
                    </a:cubicBezTo>
                    <a:lnTo>
                      <a:pt x="759" y="7030"/>
                    </a:lnTo>
                    <a:cubicBezTo>
                      <a:pt x="751" y="7041"/>
                      <a:pt x="735" y="7043"/>
                      <a:pt x="724" y="7034"/>
                    </a:cubicBezTo>
                    <a:cubicBezTo>
                      <a:pt x="713" y="7026"/>
                      <a:pt x="711" y="7010"/>
                      <a:pt x="720" y="6999"/>
                    </a:cubicBezTo>
                    <a:close/>
                    <a:moveTo>
                      <a:pt x="935" y="6723"/>
                    </a:moveTo>
                    <a:lnTo>
                      <a:pt x="935" y="6723"/>
                    </a:lnTo>
                    <a:cubicBezTo>
                      <a:pt x="943" y="6712"/>
                      <a:pt x="959" y="6710"/>
                      <a:pt x="970" y="6718"/>
                    </a:cubicBezTo>
                    <a:cubicBezTo>
                      <a:pt x="981" y="6727"/>
                      <a:pt x="983" y="6742"/>
                      <a:pt x="975" y="6753"/>
                    </a:cubicBezTo>
                    <a:cubicBezTo>
                      <a:pt x="966" y="6764"/>
                      <a:pt x="950" y="6767"/>
                      <a:pt x="939" y="6758"/>
                    </a:cubicBezTo>
                    <a:cubicBezTo>
                      <a:pt x="928" y="6750"/>
                      <a:pt x="926" y="6734"/>
                      <a:pt x="935" y="6723"/>
                    </a:cubicBezTo>
                    <a:close/>
                    <a:moveTo>
                      <a:pt x="1058" y="6565"/>
                    </a:moveTo>
                    <a:lnTo>
                      <a:pt x="1150" y="6447"/>
                    </a:lnTo>
                    <a:cubicBezTo>
                      <a:pt x="1158" y="6436"/>
                      <a:pt x="1174" y="6434"/>
                      <a:pt x="1185" y="6442"/>
                    </a:cubicBezTo>
                    <a:cubicBezTo>
                      <a:pt x="1196" y="6451"/>
                      <a:pt x="1198" y="6467"/>
                      <a:pt x="1189" y="6478"/>
                    </a:cubicBezTo>
                    <a:lnTo>
                      <a:pt x="1097" y="6596"/>
                    </a:lnTo>
                    <a:cubicBezTo>
                      <a:pt x="1089" y="6607"/>
                      <a:pt x="1073" y="6609"/>
                      <a:pt x="1062" y="6600"/>
                    </a:cubicBezTo>
                    <a:cubicBezTo>
                      <a:pt x="1051" y="6592"/>
                      <a:pt x="1049" y="6576"/>
                      <a:pt x="1058" y="6565"/>
                    </a:cubicBezTo>
                    <a:close/>
                    <a:moveTo>
                      <a:pt x="1273" y="6289"/>
                    </a:moveTo>
                    <a:lnTo>
                      <a:pt x="1273" y="6289"/>
                    </a:lnTo>
                    <a:cubicBezTo>
                      <a:pt x="1281" y="6278"/>
                      <a:pt x="1297" y="6276"/>
                      <a:pt x="1308" y="6284"/>
                    </a:cubicBezTo>
                    <a:cubicBezTo>
                      <a:pt x="1319" y="6293"/>
                      <a:pt x="1321" y="6309"/>
                      <a:pt x="1312" y="6319"/>
                    </a:cubicBezTo>
                    <a:lnTo>
                      <a:pt x="1312" y="6320"/>
                    </a:lnTo>
                    <a:cubicBezTo>
                      <a:pt x="1304" y="6330"/>
                      <a:pt x="1288" y="6333"/>
                      <a:pt x="1277" y="6324"/>
                    </a:cubicBezTo>
                    <a:cubicBezTo>
                      <a:pt x="1266" y="6316"/>
                      <a:pt x="1264" y="6300"/>
                      <a:pt x="1273" y="6289"/>
                    </a:cubicBezTo>
                    <a:close/>
                    <a:moveTo>
                      <a:pt x="1396" y="6131"/>
                    </a:moveTo>
                    <a:lnTo>
                      <a:pt x="1488" y="6013"/>
                    </a:lnTo>
                    <a:cubicBezTo>
                      <a:pt x="1496" y="6002"/>
                      <a:pt x="1512" y="6000"/>
                      <a:pt x="1523" y="6008"/>
                    </a:cubicBezTo>
                    <a:cubicBezTo>
                      <a:pt x="1534" y="6017"/>
                      <a:pt x="1536" y="6033"/>
                      <a:pt x="1527" y="6043"/>
                    </a:cubicBezTo>
                    <a:lnTo>
                      <a:pt x="1435" y="6162"/>
                    </a:lnTo>
                    <a:cubicBezTo>
                      <a:pt x="1427" y="6173"/>
                      <a:pt x="1411" y="6175"/>
                      <a:pt x="1400" y="6166"/>
                    </a:cubicBezTo>
                    <a:cubicBezTo>
                      <a:pt x="1389" y="6158"/>
                      <a:pt x="1387" y="6142"/>
                      <a:pt x="1396" y="6131"/>
                    </a:cubicBezTo>
                    <a:close/>
                    <a:moveTo>
                      <a:pt x="1610" y="5855"/>
                    </a:moveTo>
                    <a:lnTo>
                      <a:pt x="1610" y="5855"/>
                    </a:lnTo>
                    <a:cubicBezTo>
                      <a:pt x="1619" y="5844"/>
                      <a:pt x="1635" y="5842"/>
                      <a:pt x="1645" y="5850"/>
                    </a:cubicBezTo>
                    <a:cubicBezTo>
                      <a:pt x="1656" y="5859"/>
                      <a:pt x="1659" y="5874"/>
                      <a:pt x="1650" y="5885"/>
                    </a:cubicBezTo>
                    <a:cubicBezTo>
                      <a:pt x="1642" y="5896"/>
                      <a:pt x="1626" y="5899"/>
                      <a:pt x="1615" y="5890"/>
                    </a:cubicBezTo>
                    <a:cubicBezTo>
                      <a:pt x="1604" y="5882"/>
                      <a:pt x="1602" y="5866"/>
                      <a:pt x="1610" y="5855"/>
                    </a:cubicBezTo>
                    <a:close/>
                    <a:moveTo>
                      <a:pt x="1733" y="5697"/>
                    </a:moveTo>
                    <a:lnTo>
                      <a:pt x="1826" y="5579"/>
                    </a:lnTo>
                    <a:cubicBezTo>
                      <a:pt x="1834" y="5568"/>
                      <a:pt x="1850" y="5566"/>
                      <a:pt x="1861" y="5574"/>
                    </a:cubicBezTo>
                    <a:cubicBezTo>
                      <a:pt x="1871" y="5583"/>
                      <a:pt x="1873" y="5598"/>
                      <a:pt x="1865" y="5609"/>
                    </a:cubicBezTo>
                    <a:lnTo>
                      <a:pt x="1773" y="5728"/>
                    </a:lnTo>
                    <a:cubicBezTo>
                      <a:pt x="1764" y="5739"/>
                      <a:pt x="1749" y="5741"/>
                      <a:pt x="1738" y="5732"/>
                    </a:cubicBezTo>
                    <a:cubicBezTo>
                      <a:pt x="1727" y="5724"/>
                      <a:pt x="1725" y="5708"/>
                      <a:pt x="1733" y="5697"/>
                    </a:cubicBezTo>
                    <a:close/>
                    <a:moveTo>
                      <a:pt x="1948" y="5421"/>
                    </a:moveTo>
                    <a:lnTo>
                      <a:pt x="1948" y="5421"/>
                    </a:lnTo>
                    <a:cubicBezTo>
                      <a:pt x="1957" y="5410"/>
                      <a:pt x="1972" y="5408"/>
                      <a:pt x="1983" y="5416"/>
                    </a:cubicBezTo>
                    <a:cubicBezTo>
                      <a:pt x="1994" y="5425"/>
                      <a:pt x="1996" y="5440"/>
                      <a:pt x="1988" y="5451"/>
                    </a:cubicBezTo>
                    <a:cubicBezTo>
                      <a:pt x="1980" y="5462"/>
                      <a:pt x="1964" y="5464"/>
                      <a:pt x="1953" y="5456"/>
                    </a:cubicBezTo>
                    <a:cubicBezTo>
                      <a:pt x="1942" y="5448"/>
                      <a:pt x="1940" y="5432"/>
                      <a:pt x="1948" y="5421"/>
                    </a:cubicBezTo>
                    <a:close/>
                    <a:moveTo>
                      <a:pt x="2071" y="5263"/>
                    </a:moveTo>
                    <a:lnTo>
                      <a:pt x="2163" y="5145"/>
                    </a:lnTo>
                    <a:cubicBezTo>
                      <a:pt x="2172" y="5134"/>
                      <a:pt x="2188" y="5132"/>
                      <a:pt x="2198" y="5140"/>
                    </a:cubicBezTo>
                    <a:cubicBezTo>
                      <a:pt x="2209" y="5149"/>
                      <a:pt x="2211" y="5164"/>
                      <a:pt x="2203" y="5175"/>
                    </a:cubicBezTo>
                    <a:lnTo>
                      <a:pt x="2111" y="5294"/>
                    </a:lnTo>
                    <a:cubicBezTo>
                      <a:pt x="2102" y="5305"/>
                      <a:pt x="2086" y="5307"/>
                      <a:pt x="2076" y="5298"/>
                    </a:cubicBezTo>
                    <a:cubicBezTo>
                      <a:pt x="2065" y="5290"/>
                      <a:pt x="2063" y="5274"/>
                      <a:pt x="2071" y="5263"/>
                    </a:cubicBezTo>
                    <a:close/>
                    <a:moveTo>
                      <a:pt x="2286" y="4987"/>
                    </a:moveTo>
                    <a:lnTo>
                      <a:pt x="2286" y="4987"/>
                    </a:lnTo>
                    <a:cubicBezTo>
                      <a:pt x="2295" y="4976"/>
                      <a:pt x="2310" y="4974"/>
                      <a:pt x="2321" y="4982"/>
                    </a:cubicBezTo>
                    <a:cubicBezTo>
                      <a:pt x="2332" y="4991"/>
                      <a:pt x="2334" y="5006"/>
                      <a:pt x="2326" y="5017"/>
                    </a:cubicBezTo>
                    <a:cubicBezTo>
                      <a:pt x="2317" y="5028"/>
                      <a:pt x="2302" y="5030"/>
                      <a:pt x="2291" y="5022"/>
                    </a:cubicBezTo>
                    <a:cubicBezTo>
                      <a:pt x="2280" y="5014"/>
                      <a:pt x="2278" y="4998"/>
                      <a:pt x="2286" y="4987"/>
                    </a:cubicBezTo>
                    <a:close/>
                    <a:moveTo>
                      <a:pt x="2409" y="4829"/>
                    </a:moveTo>
                    <a:lnTo>
                      <a:pt x="2501" y="4711"/>
                    </a:lnTo>
                    <a:cubicBezTo>
                      <a:pt x="2510" y="4700"/>
                      <a:pt x="2525" y="4698"/>
                      <a:pt x="2536" y="4706"/>
                    </a:cubicBezTo>
                    <a:cubicBezTo>
                      <a:pt x="2547" y="4715"/>
                      <a:pt x="2549" y="4730"/>
                      <a:pt x="2541" y="4741"/>
                    </a:cubicBezTo>
                    <a:lnTo>
                      <a:pt x="2449" y="4860"/>
                    </a:lnTo>
                    <a:cubicBezTo>
                      <a:pt x="2440" y="4871"/>
                      <a:pt x="2424" y="4872"/>
                      <a:pt x="2413" y="4864"/>
                    </a:cubicBezTo>
                    <a:cubicBezTo>
                      <a:pt x="2403" y="4856"/>
                      <a:pt x="2401" y="4840"/>
                      <a:pt x="2409" y="4829"/>
                    </a:cubicBezTo>
                    <a:close/>
                    <a:moveTo>
                      <a:pt x="2624" y="4553"/>
                    </a:moveTo>
                    <a:lnTo>
                      <a:pt x="2624" y="4553"/>
                    </a:lnTo>
                    <a:cubicBezTo>
                      <a:pt x="2632" y="4542"/>
                      <a:pt x="2648" y="4540"/>
                      <a:pt x="2659" y="4548"/>
                    </a:cubicBezTo>
                    <a:cubicBezTo>
                      <a:pt x="2670" y="4557"/>
                      <a:pt x="2672" y="4572"/>
                      <a:pt x="2664" y="4583"/>
                    </a:cubicBezTo>
                    <a:cubicBezTo>
                      <a:pt x="2655" y="4594"/>
                      <a:pt x="2640" y="4596"/>
                      <a:pt x="2629" y="4588"/>
                    </a:cubicBezTo>
                    <a:cubicBezTo>
                      <a:pt x="2618" y="4580"/>
                      <a:pt x="2616" y="4564"/>
                      <a:pt x="2624" y="4553"/>
                    </a:cubicBezTo>
                    <a:close/>
                    <a:moveTo>
                      <a:pt x="2747" y="4395"/>
                    </a:moveTo>
                    <a:lnTo>
                      <a:pt x="2839" y="4276"/>
                    </a:lnTo>
                    <a:cubicBezTo>
                      <a:pt x="2848" y="4266"/>
                      <a:pt x="2863" y="4264"/>
                      <a:pt x="2874" y="4272"/>
                    </a:cubicBezTo>
                    <a:cubicBezTo>
                      <a:pt x="2885" y="4281"/>
                      <a:pt x="2887" y="4296"/>
                      <a:pt x="2879" y="4307"/>
                    </a:cubicBezTo>
                    <a:lnTo>
                      <a:pt x="2786" y="4426"/>
                    </a:lnTo>
                    <a:cubicBezTo>
                      <a:pt x="2778" y="4436"/>
                      <a:pt x="2762" y="4438"/>
                      <a:pt x="2751" y="4430"/>
                    </a:cubicBezTo>
                    <a:cubicBezTo>
                      <a:pt x="2740" y="4421"/>
                      <a:pt x="2738" y="4406"/>
                      <a:pt x="2747" y="4395"/>
                    </a:cubicBezTo>
                    <a:close/>
                    <a:moveTo>
                      <a:pt x="2962" y="4119"/>
                    </a:moveTo>
                    <a:lnTo>
                      <a:pt x="2962" y="4119"/>
                    </a:lnTo>
                    <a:cubicBezTo>
                      <a:pt x="2970" y="4108"/>
                      <a:pt x="2986" y="4106"/>
                      <a:pt x="2997" y="4114"/>
                    </a:cubicBezTo>
                    <a:cubicBezTo>
                      <a:pt x="3008" y="4122"/>
                      <a:pt x="3010" y="4138"/>
                      <a:pt x="3001" y="4149"/>
                    </a:cubicBezTo>
                    <a:cubicBezTo>
                      <a:pt x="2993" y="4160"/>
                      <a:pt x="2977" y="4162"/>
                      <a:pt x="2966" y="4154"/>
                    </a:cubicBezTo>
                    <a:cubicBezTo>
                      <a:pt x="2955" y="4145"/>
                      <a:pt x="2953" y="4130"/>
                      <a:pt x="2962" y="4119"/>
                    </a:cubicBezTo>
                    <a:close/>
                    <a:moveTo>
                      <a:pt x="3085" y="3961"/>
                    </a:moveTo>
                    <a:lnTo>
                      <a:pt x="3177" y="3842"/>
                    </a:lnTo>
                    <a:cubicBezTo>
                      <a:pt x="3185" y="3831"/>
                      <a:pt x="3201" y="3830"/>
                      <a:pt x="3212" y="3838"/>
                    </a:cubicBezTo>
                    <a:cubicBezTo>
                      <a:pt x="3223" y="3846"/>
                      <a:pt x="3225" y="3862"/>
                      <a:pt x="3216" y="3873"/>
                    </a:cubicBezTo>
                    <a:lnTo>
                      <a:pt x="3124" y="3991"/>
                    </a:lnTo>
                    <a:cubicBezTo>
                      <a:pt x="3116" y="4002"/>
                      <a:pt x="3100" y="4004"/>
                      <a:pt x="3089" y="3996"/>
                    </a:cubicBezTo>
                    <a:cubicBezTo>
                      <a:pt x="3078" y="3987"/>
                      <a:pt x="3076" y="3972"/>
                      <a:pt x="3085" y="3961"/>
                    </a:cubicBezTo>
                    <a:close/>
                    <a:moveTo>
                      <a:pt x="3300" y="3685"/>
                    </a:moveTo>
                    <a:lnTo>
                      <a:pt x="3300" y="3685"/>
                    </a:lnTo>
                    <a:cubicBezTo>
                      <a:pt x="3308" y="3674"/>
                      <a:pt x="3324" y="3672"/>
                      <a:pt x="3335" y="3680"/>
                    </a:cubicBezTo>
                    <a:cubicBezTo>
                      <a:pt x="3346" y="3688"/>
                      <a:pt x="3348" y="3704"/>
                      <a:pt x="3339" y="3715"/>
                    </a:cubicBezTo>
                    <a:cubicBezTo>
                      <a:pt x="3331" y="3726"/>
                      <a:pt x="3315" y="3728"/>
                      <a:pt x="3304" y="3720"/>
                    </a:cubicBezTo>
                    <a:cubicBezTo>
                      <a:pt x="3293" y="3711"/>
                      <a:pt x="3291" y="3696"/>
                      <a:pt x="3300" y="3685"/>
                    </a:cubicBezTo>
                    <a:close/>
                    <a:moveTo>
                      <a:pt x="3423" y="3527"/>
                    </a:moveTo>
                    <a:lnTo>
                      <a:pt x="3515" y="3408"/>
                    </a:lnTo>
                    <a:cubicBezTo>
                      <a:pt x="3523" y="3397"/>
                      <a:pt x="3539" y="3395"/>
                      <a:pt x="3550" y="3404"/>
                    </a:cubicBezTo>
                    <a:cubicBezTo>
                      <a:pt x="3561" y="3412"/>
                      <a:pt x="3563" y="3428"/>
                      <a:pt x="3554" y="3439"/>
                    </a:cubicBezTo>
                    <a:lnTo>
                      <a:pt x="3462" y="3557"/>
                    </a:lnTo>
                    <a:cubicBezTo>
                      <a:pt x="3454" y="3568"/>
                      <a:pt x="3438" y="3570"/>
                      <a:pt x="3427" y="3562"/>
                    </a:cubicBezTo>
                    <a:cubicBezTo>
                      <a:pt x="3416" y="3553"/>
                      <a:pt x="3414" y="3538"/>
                      <a:pt x="3423" y="3527"/>
                    </a:cubicBezTo>
                    <a:close/>
                    <a:moveTo>
                      <a:pt x="3637" y="3251"/>
                    </a:moveTo>
                    <a:lnTo>
                      <a:pt x="3637" y="3251"/>
                    </a:lnTo>
                    <a:cubicBezTo>
                      <a:pt x="3646" y="3240"/>
                      <a:pt x="3662" y="3238"/>
                      <a:pt x="3673" y="3246"/>
                    </a:cubicBezTo>
                    <a:cubicBezTo>
                      <a:pt x="3683" y="3254"/>
                      <a:pt x="3686" y="3270"/>
                      <a:pt x="3677" y="3281"/>
                    </a:cubicBezTo>
                    <a:cubicBezTo>
                      <a:pt x="3669" y="3292"/>
                      <a:pt x="3653" y="3294"/>
                      <a:pt x="3642" y="3286"/>
                    </a:cubicBezTo>
                    <a:cubicBezTo>
                      <a:pt x="3631" y="3277"/>
                      <a:pt x="3629" y="3262"/>
                      <a:pt x="3637" y="3251"/>
                    </a:cubicBezTo>
                    <a:close/>
                    <a:moveTo>
                      <a:pt x="3760" y="3093"/>
                    </a:moveTo>
                    <a:lnTo>
                      <a:pt x="3853" y="2974"/>
                    </a:lnTo>
                    <a:cubicBezTo>
                      <a:pt x="3861" y="2963"/>
                      <a:pt x="3877" y="2961"/>
                      <a:pt x="3888" y="2970"/>
                    </a:cubicBezTo>
                    <a:cubicBezTo>
                      <a:pt x="3899" y="2978"/>
                      <a:pt x="3901" y="2994"/>
                      <a:pt x="3892" y="3005"/>
                    </a:cubicBezTo>
                    <a:lnTo>
                      <a:pt x="3800" y="3123"/>
                    </a:lnTo>
                    <a:cubicBezTo>
                      <a:pt x="3791" y="3134"/>
                      <a:pt x="3776" y="3136"/>
                      <a:pt x="3765" y="3128"/>
                    </a:cubicBezTo>
                    <a:cubicBezTo>
                      <a:pt x="3754" y="3119"/>
                      <a:pt x="3752" y="3104"/>
                      <a:pt x="3760" y="3093"/>
                    </a:cubicBezTo>
                    <a:close/>
                    <a:moveTo>
                      <a:pt x="3975" y="2817"/>
                    </a:moveTo>
                    <a:lnTo>
                      <a:pt x="3975" y="2817"/>
                    </a:lnTo>
                    <a:cubicBezTo>
                      <a:pt x="3984" y="2806"/>
                      <a:pt x="3999" y="2803"/>
                      <a:pt x="4010" y="2812"/>
                    </a:cubicBezTo>
                    <a:cubicBezTo>
                      <a:pt x="4021" y="2820"/>
                      <a:pt x="4023" y="2836"/>
                      <a:pt x="4015" y="2847"/>
                    </a:cubicBezTo>
                    <a:cubicBezTo>
                      <a:pt x="4007" y="2858"/>
                      <a:pt x="3991" y="2860"/>
                      <a:pt x="3980" y="2852"/>
                    </a:cubicBezTo>
                    <a:cubicBezTo>
                      <a:pt x="3969" y="2843"/>
                      <a:pt x="3967" y="2828"/>
                      <a:pt x="3975" y="2817"/>
                    </a:cubicBezTo>
                    <a:close/>
                    <a:moveTo>
                      <a:pt x="4098" y="2659"/>
                    </a:moveTo>
                    <a:lnTo>
                      <a:pt x="4190" y="2540"/>
                    </a:lnTo>
                    <a:cubicBezTo>
                      <a:pt x="4199" y="2529"/>
                      <a:pt x="4215" y="2527"/>
                      <a:pt x="4226" y="2536"/>
                    </a:cubicBezTo>
                    <a:cubicBezTo>
                      <a:pt x="4236" y="2544"/>
                      <a:pt x="4238" y="2560"/>
                      <a:pt x="4230" y="2571"/>
                    </a:cubicBezTo>
                    <a:lnTo>
                      <a:pt x="4138" y="2689"/>
                    </a:lnTo>
                    <a:cubicBezTo>
                      <a:pt x="4129" y="2700"/>
                      <a:pt x="4114" y="2702"/>
                      <a:pt x="4103" y="2694"/>
                    </a:cubicBezTo>
                    <a:cubicBezTo>
                      <a:pt x="4092" y="2685"/>
                      <a:pt x="4090" y="2669"/>
                      <a:pt x="4098" y="2659"/>
                    </a:cubicBezTo>
                    <a:close/>
                    <a:moveTo>
                      <a:pt x="4313" y="2383"/>
                    </a:moveTo>
                    <a:lnTo>
                      <a:pt x="4313" y="2382"/>
                    </a:lnTo>
                    <a:cubicBezTo>
                      <a:pt x="4322" y="2372"/>
                      <a:pt x="4337" y="2369"/>
                      <a:pt x="4348" y="2378"/>
                    </a:cubicBezTo>
                    <a:cubicBezTo>
                      <a:pt x="4359" y="2386"/>
                      <a:pt x="4361" y="2402"/>
                      <a:pt x="4353" y="2413"/>
                    </a:cubicBezTo>
                    <a:cubicBezTo>
                      <a:pt x="4344" y="2424"/>
                      <a:pt x="4329" y="2426"/>
                      <a:pt x="4318" y="2418"/>
                    </a:cubicBezTo>
                    <a:cubicBezTo>
                      <a:pt x="4307" y="2409"/>
                      <a:pt x="4305" y="2393"/>
                      <a:pt x="4313" y="2383"/>
                    </a:cubicBezTo>
                    <a:close/>
                    <a:moveTo>
                      <a:pt x="4436" y="2224"/>
                    </a:moveTo>
                    <a:lnTo>
                      <a:pt x="4528" y="2106"/>
                    </a:lnTo>
                    <a:cubicBezTo>
                      <a:pt x="4537" y="2095"/>
                      <a:pt x="4552" y="2093"/>
                      <a:pt x="4563" y="2102"/>
                    </a:cubicBezTo>
                    <a:cubicBezTo>
                      <a:pt x="4574" y="2110"/>
                      <a:pt x="4576" y="2126"/>
                      <a:pt x="4568" y="2137"/>
                    </a:cubicBezTo>
                    <a:lnTo>
                      <a:pt x="4476" y="2255"/>
                    </a:lnTo>
                    <a:cubicBezTo>
                      <a:pt x="4467" y="2266"/>
                      <a:pt x="4451" y="2268"/>
                      <a:pt x="4441" y="2260"/>
                    </a:cubicBezTo>
                    <a:cubicBezTo>
                      <a:pt x="4430" y="2251"/>
                      <a:pt x="4428" y="2235"/>
                      <a:pt x="4436" y="2224"/>
                    </a:cubicBezTo>
                    <a:close/>
                    <a:moveTo>
                      <a:pt x="4651" y="1948"/>
                    </a:moveTo>
                    <a:lnTo>
                      <a:pt x="4651" y="1948"/>
                    </a:lnTo>
                    <a:cubicBezTo>
                      <a:pt x="4659" y="1937"/>
                      <a:pt x="4675" y="1935"/>
                      <a:pt x="4686" y="1944"/>
                    </a:cubicBezTo>
                    <a:cubicBezTo>
                      <a:pt x="4697" y="1952"/>
                      <a:pt x="4699" y="1968"/>
                      <a:pt x="4691" y="1979"/>
                    </a:cubicBezTo>
                    <a:cubicBezTo>
                      <a:pt x="4682" y="1990"/>
                      <a:pt x="4667" y="1992"/>
                      <a:pt x="4656" y="1983"/>
                    </a:cubicBezTo>
                    <a:cubicBezTo>
                      <a:pt x="4645" y="1975"/>
                      <a:pt x="4643" y="1959"/>
                      <a:pt x="4651" y="1948"/>
                    </a:cubicBezTo>
                    <a:close/>
                    <a:moveTo>
                      <a:pt x="4774" y="1790"/>
                    </a:moveTo>
                    <a:lnTo>
                      <a:pt x="4866" y="1672"/>
                    </a:lnTo>
                    <a:cubicBezTo>
                      <a:pt x="4875" y="1661"/>
                      <a:pt x="4890" y="1659"/>
                      <a:pt x="4901" y="1668"/>
                    </a:cubicBezTo>
                    <a:cubicBezTo>
                      <a:pt x="4912" y="1676"/>
                      <a:pt x="4914" y="1692"/>
                      <a:pt x="4906" y="1703"/>
                    </a:cubicBezTo>
                    <a:lnTo>
                      <a:pt x="4813" y="1821"/>
                    </a:lnTo>
                    <a:cubicBezTo>
                      <a:pt x="4805" y="1832"/>
                      <a:pt x="4789" y="1834"/>
                      <a:pt x="4778" y="1825"/>
                    </a:cubicBezTo>
                    <a:cubicBezTo>
                      <a:pt x="4767" y="1817"/>
                      <a:pt x="4765" y="1801"/>
                      <a:pt x="4774" y="1790"/>
                    </a:cubicBezTo>
                    <a:close/>
                    <a:moveTo>
                      <a:pt x="4989" y="1515"/>
                    </a:moveTo>
                    <a:lnTo>
                      <a:pt x="4989" y="1515"/>
                    </a:lnTo>
                    <a:cubicBezTo>
                      <a:pt x="4997" y="1504"/>
                      <a:pt x="5012" y="1501"/>
                      <a:pt x="5024" y="1509"/>
                    </a:cubicBezTo>
                    <a:cubicBezTo>
                      <a:pt x="5035" y="1518"/>
                      <a:pt x="5037" y="1533"/>
                      <a:pt x="5029" y="1544"/>
                    </a:cubicBezTo>
                    <a:cubicBezTo>
                      <a:pt x="5021" y="1556"/>
                      <a:pt x="5005" y="1558"/>
                      <a:pt x="4994" y="1550"/>
                    </a:cubicBezTo>
                    <a:cubicBezTo>
                      <a:pt x="4983" y="1541"/>
                      <a:pt x="4980" y="1526"/>
                      <a:pt x="4989" y="1515"/>
                    </a:cubicBezTo>
                    <a:close/>
                    <a:moveTo>
                      <a:pt x="5112" y="1356"/>
                    </a:moveTo>
                    <a:lnTo>
                      <a:pt x="5204" y="1238"/>
                    </a:lnTo>
                    <a:cubicBezTo>
                      <a:pt x="5212" y="1227"/>
                      <a:pt x="5228" y="1225"/>
                      <a:pt x="5239" y="1234"/>
                    </a:cubicBezTo>
                    <a:cubicBezTo>
                      <a:pt x="5250" y="1242"/>
                      <a:pt x="5252" y="1258"/>
                      <a:pt x="5243" y="1269"/>
                    </a:cubicBezTo>
                    <a:lnTo>
                      <a:pt x="5151" y="1387"/>
                    </a:lnTo>
                    <a:cubicBezTo>
                      <a:pt x="5143" y="1398"/>
                      <a:pt x="5127" y="1400"/>
                      <a:pt x="5116" y="1391"/>
                    </a:cubicBezTo>
                    <a:cubicBezTo>
                      <a:pt x="5105" y="1383"/>
                      <a:pt x="5103" y="1367"/>
                      <a:pt x="5112" y="1356"/>
                    </a:cubicBezTo>
                    <a:close/>
                    <a:moveTo>
                      <a:pt x="5326" y="1081"/>
                    </a:moveTo>
                    <a:lnTo>
                      <a:pt x="5326" y="1081"/>
                    </a:lnTo>
                    <a:cubicBezTo>
                      <a:pt x="5335" y="1069"/>
                      <a:pt x="5350" y="1067"/>
                      <a:pt x="5361" y="1075"/>
                    </a:cubicBezTo>
                    <a:cubicBezTo>
                      <a:pt x="5373" y="1084"/>
                      <a:pt x="5375" y="1099"/>
                      <a:pt x="5367" y="1110"/>
                    </a:cubicBezTo>
                    <a:cubicBezTo>
                      <a:pt x="5358" y="1121"/>
                      <a:pt x="5343" y="1124"/>
                      <a:pt x="5332" y="1116"/>
                    </a:cubicBezTo>
                    <a:cubicBezTo>
                      <a:pt x="5321" y="1107"/>
                      <a:pt x="5318" y="1092"/>
                      <a:pt x="5326" y="1081"/>
                    </a:cubicBezTo>
                    <a:close/>
                    <a:moveTo>
                      <a:pt x="5450" y="922"/>
                    </a:moveTo>
                    <a:lnTo>
                      <a:pt x="5542" y="804"/>
                    </a:lnTo>
                    <a:cubicBezTo>
                      <a:pt x="5550" y="793"/>
                      <a:pt x="5566" y="791"/>
                      <a:pt x="5577" y="800"/>
                    </a:cubicBezTo>
                    <a:cubicBezTo>
                      <a:pt x="5588" y="808"/>
                      <a:pt x="5590" y="824"/>
                      <a:pt x="5581" y="835"/>
                    </a:cubicBezTo>
                    <a:lnTo>
                      <a:pt x="5489" y="953"/>
                    </a:lnTo>
                    <a:cubicBezTo>
                      <a:pt x="5481" y="964"/>
                      <a:pt x="5465" y="966"/>
                      <a:pt x="5454" y="957"/>
                    </a:cubicBezTo>
                    <a:cubicBezTo>
                      <a:pt x="5443" y="949"/>
                      <a:pt x="5441" y="933"/>
                      <a:pt x="5450" y="922"/>
                    </a:cubicBezTo>
                    <a:close/>
                    <a:moveTo>
                      <a:pt x="5664" y="647"/>
                    </a:moveTo>
                    <a:lnTo>
                      <a:pt x="5664" y="647"/>
                    </a:lnTo>
                    <a:cubicBezTo>
                      <a:pt x="5673" y="635"/>
                      <a:pt x="5688" y="633"/>
                      <a:pt x="5699" y="641"/>
                    </a:cubicBezTo>
                    <a:cubicBezTo>
                      <a:pt x="5710" y="650"/>
                      <a:pt x="5713" y="665"/>
                      <a:pt x="5704" y="676"/>
                    </a:cubicBezTo>
                    <a:cubicBezTo>
                      <a:pt x="5696" y="687"/>
                      <a:pt x="5681" y="690"/>
                      <a:pt x="5669" y="682"/>
                    </a:cubicBezTo>
                    <a:cubicBezTo>
                      <a:pt x="5658" y="673"/>
                      <a:pt x="5656" y="658"/>
                      <a:pt x="5664" y="647"/>
                    </a:cubicBezTo>
                    <a:close/>
                    <a:moveTo>
                      <a:pt x="5788" y="488"/>
                    </a:moveTo>
                    <a:lnTo>
                      <a:pt x="5880" y="370"/>
                    </a:lnTo>
                    <a:cubicBezTo>
                      <a:pt x="5888" y="359"/>
                      <a:pt x="5904" y="357"/>
                      <a:pt x="5915" y="365"/>
                    </a:cubicBezTo>
                    <a:cubicBezTo>
                      <a:pt x="5926" y="374"/>
                      <a:pt x="5928" y="390"/>
                      <a:pt x="5919" y="401"/>
                    </a:cubicBezTo>
                    <a:lnTo>
                      <a:pt x="5827" y="519"/>
                    </a:lnTo>
                    <a:cubicBezTo>
                      <a:pt x="5818" y="530"/>
                      <a:pt x="5803" y="532"/>
                      <a:pt x="5792" y="523"/>
                    </a:cubicBezTo>
                    <a:cubicBezTo>
                      <a:pt x="5781" y="515"/>
                      <a:pt x="5779" y="499"/>
                      <a:pt x="5788" y="488"/>
                    </a:cubicBezTo>
                    <a:close/>
                    <a:moveTo>
                      <a:pt x="6002" y="212"/>
                    </a:moveTo>
                    <a:lnTo>
                      <a:pt x="6002" y="212"/>
                    </a:lnTo>
                    <a:cubicBezTo>
                      <a:pt x="6010" y="201"/>
                      <a:pt x="6026" y="199"/>
                      <a:pt x="6037" y="207"/>
                    </a:cubicBezTo>
                    <a:cubicBezTo>
                      <a:pt x="6048" y="215"/>
                      <a:pt x="6051" y="231"/>
                      <a:pt x="6042" y="242"/>
                    </a:cubicBezTo>
                    <a:cubicBezTo>
                      <a:pt x="6034" y="253"/>
                      <a:pt x="6018" y="256"/>
                      <a:pt x="6007" y="247"/>
                    </a:cubicBezTo>
                    <a:cubicBezTo>
                      <a:pt x="5996" y="239"/>
                      <a:pt x="5994" y="224"/>
                      <a:pt x="6002" y="2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88" cap="flat">
                <a:solidFill>
                  <a:srgbClr val="FFFFFF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5030" name="Group 594"/>
            <p:cNvGrpSpPr>
              <a:grpSpLocks/>
            </p:cNvGrpSpPr>
            <p:nvPr/>
          </p:nvGrpSpPr>
          <p:grpSpPr bwMode="auto">
            <a:xfrm>
              <a:off x="2728" y="1752"/>
              <a:ext cx="510" cy="538"/>
              <a:chOff x="2728" y="1752"/>
              <a:chExt cx="510" cy="538"/>
            </a:xfrm>
          </p:grpSpPr>
          <p:sp>
            <p:nvSpPr>
              <p:cNvPr id="85075" name="Freeform 592"/>
              <p:cNvSpPr>
                <a:spLocks/>
              </p:cNvSpPr>
              <p:nvPr/>
            </p:nvSpPr>
            <p:spPr bwMode="auto">
              <a:xfrm>
                <a:off x="2728" y="1757"/>
                <a:ext cx="510" cy="533"/>
              </a:xfrm>
              <a:custGeom>
                <a:avLst/>
                <a:gdLst>
                  <a:gd name="T0" fmla="*/ 510 w 510"/>
                  <a:gd name="T1" fmla="*/ 495 h 533"/>
                  <a:gd name="T2" fmla="*/ 37 w 510"/>
                  <a:gd name="T3" fmla="*/ 0 h 533"/>
                  <a:gd name="T4" fmla="*/ 0 w 510"/>
                  <a:gd name="T5" fmla="*/ 37 h 533"/>
                  <a:gd name="T6" fmla="*/ 472 w 510"/>
                  <a:gd name="T7" fmla="*/ 533 h 533"/>
                  <a:gd name="T8" fmla="*/ 510 w 510"/>
                  <a:gd name="T9" fmla="*/ 495 h 5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0" h="533">
                    <a:moveTo>
                      <a:pt x="510" y="495"/>
                    </a:moveTo>
                    <a:lnTo>
                      <a:pt x="37" y="0"/>
                    </a:lnTo>
                    <a:lnTo>
                      <a:pt x="0" y="37"/>
                    </a:lnTo>
                    <a:lnTo>
                      <a:pt x="472" y="533"/>
                    </a:lnTo>
                    <a:lnTo>
                      <a:pt x="510" y="495"/>
                    </a:ln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076" name="Freeform 593"/>
              <p:cNvSpPr>
                <a:spLocks noEditPoints="1"/>
              </p:cNvSpPr>
              <p:nvPr/>
            </p:nvSpPr>
            <p:spPr bwMode="auto">
              <a:xfrm>
                <a:off x="2730" y="1752"/>
                <a:ext cx="504" cy="536"/>
              </a:xfrm>
              <a:custGeom>
                <a:avLst/>
                <a:gdLst>
                  <a:gd name="T0" fmla="*/ 3 w 6190"/>
                  <a:gd name="T1" fmla="*/ 3 h 6593"/>
                  <a:gd name="T2" fmla="*/ 3 w 6190"/>
                  <a:gd name="T3" fmla="*/ 3 h 6593"/>
                  <a:gd name="T4" fmla="*/ 3 w 6190"/>
                  <a:gd name="T5" fmla="*/ 3 h 6593"/>
                  <a:gd name="T6" fmla="*/ 3 w 6190"/>
                  <a:gd name="T7" fmla="*/ 3 h 6593"/>
                  <a:gd name="T8" fmla="*/ 3 w 6190"/>
                  <a:gd name="T9" fmla="*/ 3 h 6593"/>
                  <a:gd name="T10" fmla="*/ 3 w 6190"/>
                  <a:gd name="T11" fmla="*/ 3 h 6593"/>
                  <a:gd name="T12" fmla="*/ 3 w 6190"/>
                  <a:gd name="T13" fmla="*/ 3 h 6593"/>
                  <a:gd name="T14" fmla="*/ 3 w 6190"/>
                  <a:gd name="T15" fmla="*/ 3 h 6593"/>
                  <a:gd name="T16" fmla="*/ 2 w 6190"/>
                  <a:gd name="T17" fmla="*/ 2 h 6593"/>
                  <a:gd name="T18" fmla="*/ 3 w 6190"/>
                  <a:gd name="T19" fmla="*/ 2 h 6593"/>
                  <a:gd name="T20" fmla="*/ 2 w 6190"/>
                  <a:gd name="T21" fmla="*/ 2 h 6593"/>
                  <a:gd name="T22" fmla="*/ 2 w 6190"/>
                  <a:gd name="T23" fmla="*/ 2 h 6593"/>
                  <a:gd name="T24" fmla="*/ 2 w 6190"/>
                  <a:gd name="T25" fmla="*/ 2 h 6593"/>
                  <a:gd name="T26" fmla="*/ 2 w 6190"/>
                  <a:gd name="T27" fmla="*/ 2 h 6593"/>
                  <a:gd name="T28" fmla="*/ 2 w 6190"/>
                  <a:gd name="T29" fmla="*/ 2 h 6593"/>
                  <a:gd name="T30" fmla="*/ 2 w 6190"/>
                  <a:gd name="T31" fmla="*/ 2 h 6593"/>
                  <a:gd name="T32" fmla="*/ 2 w 6190"/>
                  <a:gd name="T33" fmla="*/ 2 h 6593"/>
                  <a:gd name="T34" fmla="*/ 1 w 6190"/>
                  <a:gd name="T35" fmla="*/ 1 h 6593"/>
                  <a:gd name="T36" fmla="*/ 2 w 6190"/>
                  <a:gd name="T37" fmla="*/ 1 h 6593"/>
                  <a:gd name="T38" fmla="*/ 1 w 6190"/>
                  <a:gd name="T39" fmla="*/ 1 h 6593"/>
                  <a:gd name="T40" fmla="*/ 1 w 6190"/>
                  <a:gd name="T41" fmla="*/ 1 h 6593"/>
                  <a:gd name="T42" fmla="*/ 1 w 6190"/>
                  <a:gd name="T43" fmla="*/ 1 h 6593"/>
                  <a:gd name="T44" fmla="*/ 1 w 6190"/>
                  <a:gd name="T45" fmla="*/ 1 h 6593"/>
                  <a:gd name="T46" fmla="*/ 1 w 6190"/>
                  <a:gd name="T47" fmla="*/ 1 h 6593"/>
                  <a:gd name="T48" fmla="*/ 1 w 6190"/>
                  <a:gd name="T49" fmla="*/ 0 h 6593"/>
                  <a:gd name="T50" fmla="*/ 1 w 6190"/>
                  <a:gd name="T51" fmla="*/ 1 h 6593"/>
                  <a:gd name="T52" fmla="*/ 0 w 6190"/>
                  <a:gd name="T53" fmla="*/ 0 h 6593"/>
                  <a:gd name="T54" fmla="*/ 0 w 6190"/>
                  <a:gd name="T55" fmla="*/ 0 h 6593"/>
                  <a:gd name="T56" fmla="*/ 0 w 6190"/>
                  <a:gd name="T57" fmla="*/ 0 h 6593"/>
                  <a:gd name="T58" fmla="*/ 0 w 6190"/>
                  <a:gd name="T59" fmla="*/ 0 h 6593"/>
                  <a:gd name="T60" fmla="*/ 0 w 6190"/>
                  <a:gd name="T61" fmla="*/ 0 h 6593"/>
                  <a:gd name="T62" fmla="*/ 0 w 6190"/>
                  <a:gd name="T63" fmla="*/ 0 h 6593"/>
                  <a:gd name="T64" fmla="*/ 0 w 6190"/>
                  <a:gd name="T65" fmla="*/ 0 h 6593"/>
                  <a:gd name="T66" fmla="*/ 0 w 6190"/>
                  <a:gd name="T67" fmla="*/ 0 h 6593"/>
                  <a:gd name="T68" fmla="*/ 0 w 6190"/>
                  <a:gd name="T69" fmla="*/ 1 h 6593"/>
                  <a:gd name="T70" fmla="*/ 0 w 6190"/>
                  <a:gd name="T71" fmla="*/ 1 h 6593"/>
                  <a:gd name="T72" fmla="*/ 1 w 6190"/>
                  <a:gd name="T73" fmla="*/ 1 h 6593"/>
                  <a:gd name="T74" fmla="*/ 0 w 6190"/>
                  <a:gd name="T75" fmla="*/ 1 h 6593"/>
                  <a:gd name="T76" fmla="*/ 1 w 6190"/>
                  <a:gd name="T77" fmla="*/ 1 h 6593"/>
                  <a:gd name="T78" fmla="*/ 1 w 6190"/>
                  <a:gd name="T79" fmla="*/ 1 h 6593"/>
                  <a:gd name="T80" fmla="*/ 1 w 6190"/>
                  <a:gd name="T81" fmla="*/ 1 h 6593"/>
                  <a:gd name="T82" fmla="*/ 1 w 6190"/>
                  <a:gd name="T83" fmla="*/ 1 h 6593"/>
                  <a:gd name="T84" fmla="*/ 1 w 6190"/>
                  <a:gd name="T85" fmla="*/ 1 h 6593"/>
                  <a:gd name="T86" fmla="*/ 1 w 6190"/>
                  <a:gd name="T87" fmla="*/ 2 h 6593"/>
                  <a:gd name="T88" fmla="*/ 1 w 6190"/>
                  <a:gd name="T89" fmla="*/ 2 h 6593"/>
                  <a:gd name="T90" fmla="*/ 2 w 6190"/>
                  <a:gd name="T91" fmla="*/ 2 h 6593"/>
                  <a:gd name="T92" fmla="*/ 2 w 6190"/>
                  <a:gd name="T93" fmla="*/ 2 h 6593"/>
                  <a:gd name="T94" fmla="*/ 2 w 6190"/>
                  <a:gd name="T95" fmla="*/ 2 h 6593"/>
                  <a:gd name="T96" fmla="*/ 2 w 6190"/>
                  <a:gd name="T97" fmla="*/ 2 h 6593"/>
                  <a:gd name="T98" fmla="*/ 2 w 6190"/>
                  <a:gd name="T99" fmla="*/ 2 h 6593"/>
                  <a:gd name="T100" fmla="*/ 2 w 6190"/>
                  <a:gd name="T101" fmla="*/ 3 h 6593"/>
                  <a:gd name="T102" fmla="*/ 2 w 6190"/>
                  <a:gd name="T103" fmla="*/ 3 h 6593"/>
                  <a:gd name="T104" fmla="*/ 2 w 6190"/>
                  <a:gd name="T105" fmla="*/ 3 h 6593"/>
                  <a:gd name="T106" fmla="*/ 3 w 6190"/>
                  <a:gd name="T107" fmla="*/ 3 h 6593"/>
                  <a:gd name="T108" fmla="*/ 3 w 6190"/>
                  <a:gd name="T109" fmla="*/ 3 h 6593"/>
                  <a:gd name="T110" fmla="*/ 3 w 6190"/>
                  <a:gd name="T111" fmla="*/ 3 h 6593"/>
                  <a:gd name="T112" fmla="*/ 3 w 6190"/>
                  <a:gd name="T113" fmla="*/ 3 h 6593"/>
                  <a:gd name="T114" fmla="*/ 3 w 6190"/>
                  <a:gd name="T115" fmla="*/ 3 h 6593"/>
                  <a:gd name="T116" fmla="*/ 3 w 6190"/>
                  <a:gd name="T117" fmla="*/ 3 h 6593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6190" h="6593">
                    <a:moveTo>
                      <a:pt x="5815" y="6503"/>
                    </a:moveTo>
                    <a:lnTo>
                      <a:pt x="6026" y="6290"/>
                    </a:lnTo>
                    <a:cubicBezTo>
                      <a:pt x="6046" y="6271"/>
                      <a:pt x="6077" y="6271"/>
                      <a:pt x="6097" y="6290"/>
                    </a:cubicBezTo>
                    <a:cubicBezTo>
                      <a:pt x="6117" y="6310"/>
                      <a:pt x="6117" y="6342"/>
                      <a:pt x="6097" y="6361"/>
                    </a:cubicBezTo>
                    <a:lnTo>
                      <a:pt x="5885" y="6574"/>
                    </a:lnTo>
                    <a:cubicBezTo>
                      <a:pt x="5866" y="6593"/>
                      <a:pt x="5834" y="6593"/>
                      <a:pt x="5815" y="6574"/>
                    </a:cubicBezTo>
                    <a:cubicBezTo>
                      <a:pt x="5795" y="6554"/>
                      <a:pt x="5795" y="6522"/>
                      <a:pt x="5815" y="6503"/>
                    </a:cubicBezTo>
                    <a:close/>
                    <a:moveTo>
                      <a:pt x="6098" y="6075"/>
                    </a:moveTo>
                    <a:lnTo>
                      <a:pt x="6098" y="6074"/>
                    </a:lnTo>
                    <a:cubicBezTo>
                      <a:pt x="6079" y="6054"/>
                      <a:pt x="6080" y="6023"/>
                      <a:pt x="6100" y="6004"/>
                    </a:cubicBezTo>
                    <a:cubicBezTo>
                      <a:pt x="6120" y="5985"/>
                      <a:pt x="6152" y="5986"/>
                      <a:pt x="6171" y="6006"/>
                    </a:cubicBezTo>
                    <a:cubicBezTo>
                      <a:pt x="6190" y="6026"/>
                      <a:pt x="6189" y="6057"/>
                      <a:pt x="6169" y="6076"/>
                    </a:cubicBezTo>
                    <a:cubicBezTo>
                      <a:pt x="6149" y="6095"/>
                      <a:pt x="6117" y="6095"/>
                      <a:pt x="6098" y="6075"/>
                    </a:cubicBezTo>
                    <a:close/>
                    <a:moveTo>
                      <a:pt x="5823" y="5785"/>
                    </a:moveTo>
                    <a:lnTo>
                      <a:pt x="5616" y="5568"/>
                    </a:lnTo>
                    <a:cubicBezTo>
                      <a:pt x="5597" y="5548"/>
                      <a:pt x="5597" y="5516"/>
                      <a:pt x="5617" y="5497"/>
                    </a:cubicBezTo>
                    <a:cubicBezTo>
                      <a:pt x="5637" y="5478"/>
                      <a:pt x="5669" y="5479"/>
                      <a:pt x="5688" y="5499"/>
                    </a:cubicBezTo>
                    <a:lnTo>
                      <a:pt x="5895" y="5716"/>
                    </a:lnTo>
                    <a:cubicBezTo>
                      <a:pt x="5914" y="5736"/>
                      <a:pt x="5913" y="5768"/>
                      <a:pt x="5893" y="5787"/>
                    </a:cubicBezTo>
                    <a:cubicBezTo>
                      <a:pt x="5873" y="5806"/>
                      <a:pt x="5842" y="5805"/>
                      <a:pt x="5823" y="5785"/>
                    </a:cubicBezTo>
                    <a:close/>
                    <a:moveTo>
                      <a:pt x="5340" y="5278"/>
                    </a:moveTo>
                    <a:lnTo>
                      <a:pt x="5340" y="5278"/>
                    </a:lnTo>
                    <a:cubicBezTo>
                      <a:pt x="5321" y="5258"/>
                      <a:pt x="5321" y="5226"/>
                      <a:pt x="5341" y="5207"/>
                    </a:cubicBezTo>
                    <a:cubicBezTo>
                      <a:pt x="5362" y="5188"/>
                      <a:pt x="5393" y="5189"/>
                      <a:pt x="5412" y="5209"/>
                    </a:cubicBezTo>
                    <a:cubicBezTo>
                      <a:pt x="5431" y="5229"/>
                      <a:pt x="5430" y="5261"/>
                      <a:pt x="5410" y="5280"/>
                    </a:cubicBezTo>
                    <a:cubicBezTo>
                      <a:pt x="5390" y="5299"/>
                      <a:pt x="5359" y="5298"/>
                      <a:pt x="5340" y="5278"/>
                    </a:cubicBezTo>
                    <a:close/>
                    <a:moveTo>
                      <a:pt x="5064" y="4988"/>
                    </a:moveTo>
                    <a:lnTo>
                      <a:pt x="4857" y="4771"/>
                    </a:lnTo>
                    <a:cubicBezTo>
                      <a:pt x="4838" y="4751"/>
                      <a:pt x="4839" y="4720"/>
                      <a:pt x="4859" y="4701"/>
                    </a:cubicBezTo>
                    <a:cubicBezTo>
                      <a:pt x="4879" y="4682"/>
                      <a:pt x="4910" y="4682"/>
                      <a:pt x="4929" y="4702"/>
                    </a:cubicBezTo>
                    <a:lnTo>
                      <a:pt x="5136" y="4919"/>
                    </a:lnTo>
                    <a:cubicBezTo>
                      <a:pt x="5155" y="4939"/>
                      <a:pt x="5154" y="4971"/>
                      <a:pt x="5134" y="4990"/>
                    </a:cubicBezTo>
                    <a:cubicBezTo>
                      <a:pt x="5114" y="5009"/>
                      <a:pt x="5083" y="5008"/>
                      <a:pt x="5064" y="4988"/>
                    </a:cubicBezTo>
                    <a:close/>
                    <a:moveTo>
                      <a:pt x="4581" y="4482"/>
                    </a:moveTo>
                    <a:lnTo>
                      <a:pt x="4581" y="4481"/>
                    </a:lnTo>
                    <a:cubicBezTo>
                      <a:pt x="4562" y="4461"/>
                      <a:pt x="4563" y="4430"/>
                      <a:pt x="4583" y="4411"/>
                    </a:cubicBezTo>
                    <a:cubicBezTo>
                      <a:pt x="4603" y="4392"/>
                      <a:pt x="4634" y="4393"/>
                      <a:pt x="4653" y="4413"/>
                    </a:cubicBezTo>
                    <a:cubicBezTo>
                      <a:pt x="4672" y="4433"/>
                      <a:pt x="4672" y="4464"/>
                      <a:pt x="4651" y="4483"/>
                    </a:cubicBezTo>
                    <a:cubicBezTo>
                      <a:pt x="4631" y="4502"/>
                      <a:pt x="4600" y="4502"/>
                      <a:pt x="4581" y="4482"/>
                    </a:cubicBezTo>
                    <a:close/>
                    <a:moveTo>
                      <a:pt x="4305" y="4192"/>
                    </a:moveTo>
                    <a:lnTo>
                      <a:pt x="4098" y="3975"/>
                    </a:lnTo>
                    <a:cubicBezTo>
                      <a:pt x="4079" y="3955"/>
                      <a:pt x="4080" y="3923"/>
                      <a:pt x="4100" y="3904"/>
                    </a:cubicBezTo>
                    <a:cubicBezTo>
                      <a:pt x="4120" y="3885"/>
                      <a:pt x="4151" y="3886"/>
                      <a:pt x="4170" y="3906"/>
                    </a:cubicBezTo>
                    <a:lnTo>
                      <a:pt x="4377" y="4123"/>
                    </a:lnTo>
                    <a:cubicBezTo>
                      <a:pt x="4396" y="4143"/>
                      <a:pt x="4396" y="4175"/>
                      <a:pt x="4376" y="4194"/>
                    </a:cubicBezTo>
                    <a:cubicBezTo>
                      <a:pt x="4356" y="4213"/>
                      <a:pt x="4324" y="4212"/>
                      <a:pt x="4305" y="4192"/>
                    </a:cubicBezTo>
                    <a:close/>
                    <a:moveTo>
                      <a:pt x="3822" y="3685"/>
                    </a:moveTo>
                    <a:lnTo>
                      <a:pt x="3822" y="3685"/>
                    </a:lnTo>
                    <a:cubicBezTo>
                      <a:pt x="3803" y="3665"/>
                      <a:pt x="3804" y="3633"/>
                      <a:pt x="3824" y="3614"/>
                    </a:cubicBezTo>
                    <a:cubicBezTo>
                      <a:pt x="3844" y="3595"/>
                      <a:pt x="3875" y="3596"/>
                      <a:pt x="3894" y="3616"/>
                    </a:cubicBezTo>
                    <a:lnTo>
                      <a:pt x="3895" y="3616"/>
                    </a:lnTo>
                    <a:cubicBezTo>
                      <a:pt x="3914" y="3636"/>
                      <a:pt x="3913" y="3668"/>
                      <a:pt x="3893" y="3687"/>
                    </a:cubicBezTo>
                    <a:cubicBezTo>
                      <a:pt x="3873" y="3706"/>
                      <a:pt x="3841" y="3705"/>
                      <a:pt x="3822" y="3685"/>
                    </a:cubicBezTo>
                    <a:close/>
                    <a:moveTo>
                      <a:pt x="3546" y="3395"/>
                    </a:moveTo>
                    <a:lnTo>
                      <a:pt x="3339" y="3178"/>
                    </a:lnTo>
                    <a:cubicBezTo>
                      <a:pt x="3320" y="3158"/>
                      <a:pt x="3321" y="3127"/>
                      <a:pt x="3341" y="3108"/>
                    </a:cubicBezTo>
                    <a:cubicBezTo>
                      <a:pt x="3361" y="3089"/>
                      <a:pt x="3392" y="3089"/>
                      <a:pt x="3412" y="3109"/>
                    </a:cubicBezTo>
                    <a:lnTo>
                      <a:pt x="3618" y="3326"/>
                    </a:lnTo>
                    <a:cubicBezTo>
                      <a:pt x="3638" y="3346"/>
                      <a:pt x="3637" y="3378"/>
                      <a:pt x="3617" y="3397"/>
                    </a:cubicBezTo>
                    <a:cubicBezTo>
                      <a:pt x="3597" y="3416"/>
                      <a:pt x="3565" y="3415"/>
                      <a:pt x="3546" y="3395"/>
                    </a:cubicBezTo>
                    <a:close/>
                    <a:moveTo>
                      <a:pt x="3063" y="2889"/>
                    </a:moveTo>
                    <a:lnTo>
                      <a:pt x="3063" y="2888"/>
                    </a:lnTo>
                    <a:cubicBezTo>
                      <a:pt x="3044" y="2868"/>
                      <a:pt x="3045" y="2837"/>
                      <a:pt x="3065" y="2818"/>
                    </a:cubicBezTo>
                    <a:cubicBezTo>
                      <a:pt x="3085" y="2799"/>
                      <a:pt x="3117" y="2800"/>
                      <a:pt x="3136" y="2820"/>
                    </a:cubicBezTo>
                    <a:cubicBezTo>
                      <a:pt x="3155" y="2840"/>
                      <a:pt x="3154" y="2871"/>
                      <a:pt x="3134" y="2890"/>
                    </a:cubicBezTo>
                    <a:cubicBezTo>
                      <a:pt x="3114" y="2909"/>
                      <a:pt x="3082" y="2909"/>
                      <a:pt x="3063" y="2889"/>
                    </a:cubicBezTo>
                    <a:close/>
                    <a:moveTo>
                      <a:pt x="2787" y="2599"/>
                    </a:moveTo>
                    <a:lnTo>
                      <a:pt x="2580" y="2382"/>
                    </a:lnTo>
                    <a:cubicBezTo>
                      <a:pt x="2561" y="2362"/>
                      <a:pt x="2562" y="2330"/>
                      <a:pt x="2582" y="2311"/>
                    </a:cubicBezTo>
                    <a:cubicBezTo>
                      <a:pt x="2602" y="2292"/>
                      <a:pt x="2634" y="2293"/>
                      <a:pt x="2653" y="2313"/>
                    </a:cubicBezTo>
                    <a:lnTo>
                      <a:pt x="2860" y="2530"/>
                    </a:lnTo>
                    <a:cubicBezTo>
                      <a:pt x="2879" y="2550"/>
                      <a:pt x="2878" y="2582"/>
                      <a:pt x="2858" y="2601"/>
                    </a:cubicBezTo>
                    <a:cubicBezTo>
                      <a:pt x="2838" y="2620"/>
                      <a:pt x="2806" y="2619"/>
                      <a:pt x="2787" y="2599"/>
                    </a:cubicBezTo>
                    <a:close/>
                    <a:moveTo>
                      <a:pt x="2304" y="2092"/>
                    </a:moveTo>
                    <a:lnTo>
                      <a:pt x="2304" y="2092"/>
                    </a:lnTo>
                    <a:cubicBezTo>
                      <a:pt x="2285" y="2072"/>
                      <a:pt x="2286" y="2040"/>
                      <a:pt x="2306" y="2021"/>
                    </a:cubicBezTo>
                    <a:cubicBezTo>
                      <a:pt x="2326" y="2002"/>
                      <a:pt x="2358" y="2003"/>
                      <a:pt x="2377" y="2023"/>
                    </a:cubicBezTo>
                    <a:cubicBezTo>
                      <a:pt x="2396" y="2043"/>
                      <a:pt x="2395" y="2075"/>
                      <a:pt x="2375" y="2094"/>
                    </a:cubicBezTo>
                    <a:cubicBezTo>
                      <a:pt x="2355" y="2113"/>
                      <a:pt x="2323" y="2112"/>
                      <a:pt x="2304" y="2092"/>
                    </a:cubicBezTo>
                    <a:close/>
                    <a:moveTo>
                      <a:pt x="2028" y="1803"/>
                    </a:moveTo>
                    <a:lnTo>
                      <a:pt x="1821" y="1585"/>
                    </a:lnTo>
                    <a:cubicBezTo>
                      <a:pt x="1802" y="1565"/>
                      <a:pt x="1803" y="1534"/>
                      <a:pt x="1823" y="1515"/>
                    </a:cubicBezTo>
                    <a:cubicBezTo>
                      <a:pt x="1843" y="1496"/>
                      <a:pt x="1875" y="1496"/>
                      <a:pt x="1894" y="1516"/>
                    </a:cubicBezTo>
                    <a:lnTo>
                      <a:pt x="2101" y="1734"/>
                    </a:lnTo>
                    <a:cubicBezTo>
                      <a:pt x="2120" y="1754"/>
                      <a:pt x="2119" y="1785"/>
                      <a:pt x="2099" y="1804"/>
                    </a:cubicBezTo>
                    <a:cubicBezTo>
                      <a:pt x="2079" y="1823"/>
                      <a:pt x="2047" y="1823"/>
                      <a:pt x="2028" y="1803"/>
                    </a:cubicBezTo>
                    <a:close/>
                    <a:moveTo>
                      <a:pt x="1545" y="1296"/>
                    </a:moveTo>
                    <a:lnTo>
                      <a:pt x="1545" y="1296"/>
                    </a:lnTo>
                    <a:cubicBezTo>
                      <a:pt x="1526" y="1275"/>
                      <a:pt x="1527" y="1244"/>
                      <a:pt x="1547" y="1225"/>
                    </a:cubicBezTo>
                    <a:cubicBezTo>
                      <a:pt x="1567" y="1206"/>
                      <a:pt x="1599" y="1207"/>
                      <a:pt x="1618" y="1227"/>
                    </a:cubicBezTo>
                    <a:cubicBezTo>
                      <a:pt x="1637" y="1247"/>
                      <a:pt x="1636" y="1279"/>
                      <a:pt x="1616" y="1298"/>
                    </a:cubicBezTo>
                    <a:cubicBezTo>
                      <a:pt x="1596" y="1317"/>
                      <a:pt x="1564" y="1316"/>
                      <a:pt x="1545" y="1296"/>
                    </a:cubicBezTo>
                    <a:close/>
                    <a:moveTo>
                      <a:pt x="1270" y="1006"/>
                    </a:moveTo>
                    <a:lnTo>
                      <a:pt x="1063" y="789"/>
                    </a:lnTo>
                    <a:cubicBezTo>
                      <a:pt x="1044" y="769"/>
                      <a:pt x="1044" y="737"/>
                      <a:pt x="1064" y="718"/>
                    </a:cubicBezTo>
                    <a:cubicBezTo>
                      <a:pt x="1084" y="699"/>
                      <a:pt x="1116" y="700"/>
                      <a:pt x="1135" y="720"/>
                    </a:cubicBezTo>
                    <a:lnTo>
                      <a:pt x="1342" y="937"/>
                    </a:lnTo>
                    <a:cubicBezTo>
                      <a:pt x="1361" y="957"/>
                      <a:pt x="1360" y="989"/>
                      <a:pt x="1340" y="1008"/>
                    </a:cubicBezTo>
                    <a:cubicBezTo>
                      <a:pt x="1320" y="1027"/>
                      <a:pt x="1289" y="1026"/>
                      <a:pt x="1270" y="1006"/>
                    </a:cubicBezTo>
                    <a:close/>
                    <a:moveTo>
                      <a:pt x="787" y="499"/>
                    </a:moveTo>
                    <a:lnTo>
                      <a:pt x="787" y="499"/>
                    </a:lnTo>
                    <a:cubicBezTo>
                      <a:pt x="768" y="479"/>
                      <a:pt x="768" y="447"/>
                      <a:pt x="788" y="428"/>
                    </a:cubicBezTo>
                    <a:cubicBezTo>
                      <a:pt x="808" y="409"/>
                      <a:pt x="840" y="410"/>
                      <a:pt x="859" y="430"/>
                    </a:cubicBezTo>
                    <a:cubicBezTo>
                      <a:pt x="878" y="450"/>
                      <a:pt x="877" y="482"/>
                      <a:pt x="857" y="501"/>
                    </a:cubicBezTo>
                    <a:cubicBezTo>
                      <a:pt x="837" y="520"/>
                      <a:pt x="806" y="519"/>
                      <a:pt x="787" y="499"/>
                    </a:cubicBezTo>
                    <a:close/>
                    <a:moveTo>
                      <a:pt x="511" y="210"/>
                    </a:moveTo>
                    <a:lnTo>
                      <a:pt x="392" y="85"/>
                    </a:lnTo>
                    <a:lnTo>
                      <a:pt x="464" y="86"/>
                    </a:lnTo>
                    <a:lnTo>
                      <a:pt x="373" y="177"/>
                    </a:lnTo>
                    <a:cubicBezTo>
                      <a:pt x="354" y="196"/>
                      <a:pt x="322" y="196"/>
                      <a:pt x="303" y="177"/>
                    </a:cubicBezTo>
                    <a:cubicBezTo>
                      <a:pt x="283" y="157"/>
                      <a:pt x="283" y="125"/>
                      <a:pt x="302" y="106"/>
                    </a:cubicBezTo>
                    <a:lnTo>
                      <a:pt x="393" y="15"/>
                    </a:lnTo>
                    <a:cubicBezTo>
                      <a:pt x="402" y="6"/>
                      <a:pt x="415" y="0"/>
                      <a:pt x="429" y="1"/>
                    </a:cubicBezTo>
                    <a:cubicBezTo>
                      <a:pt x="442" y="1"/>
                      <a:pt x="455" y="6"/>
                      <a:pt x="464" y="16"/>
                    </a:cubicBezTo>
                    <a:lnTo>
                      <a:pt x="583" y="141"/>
                    </a:lnTo>
                    <a:cubicBezTo>
                      <a:pt x="602" y="161"/>
                      <a:pt x="601" y="192"/>
                      <a:pt x="581" y="211"/>
                    </a:cubicBezTo>
                    <a:cubicBezTo>
                      <a:pt x="561" y="230"/>
                      <a:pt x="530" y="230"/>
                      <a:pt x="511" y="210"/>
                    </a:cubicBezTo>
                    <a:close/>
                    <a:moveTo>
                      <a:pt x="90" y="460"/>
                    </a:moveTo>
                    <a:lnTo>
                      <a:pt x="90" y="460"/>
                    </a:lnTo>
                    <a:cubicBezTo>
                      <a:pt x="70" y="480"/>
                      <a:pt x="39" y="479"/>
                      <a:pt x="20" y="459"/>
                    </a:cubicBezTo>
                    <a:cubicBezTo>
                      <a:pt x="0" y="440"/>
                      <a:pt x="1" y="408"/>
                      <a:pt x="21" y="389"/>
                    </a:cubicBezTo>
                    <a:cubicBezTo>
                      <a:pt x="40" y="369"/>
                      <a:pt x="72" y="370"/>
                      <a:pt x="91" y="390"/>
                    </a:cubicBezTo>
                    <a:cubicBezTo>
                      <a:pt x="111" y="409"/>
                      <a:pt x="110" y="441"/>
                      <a:pt x="90" y="460"/>
                    </a:cubicBezTo>
                    <a:close/>
                    <a:moveTo>
                      <a:pt x="197" y="678"/>
                    </a:moveTo>
                    <a:lnTo>
                      <a:pt x="404" y="895"/>
                    </a:lnTo>
                    <a:cubicBezTo>
                      <a:pt x="423" y="915"/>
                      <a:pt x="423" y="947"/>
                      <a:pt x="403" y="966"/>
                    </a:cubicBezTo>
                    <a:cubicBezTo>
                      <a:pt x="383" y="985"/>
                      <a:pt x="351" y="984"/>
                      <a:pt x="332" y="964"/>
                    </a:cubicBezTo>
                    <a:lnTo>
                      <a:pt x="125" y="747"/>
                    </a:lnTo>
                    <a:cubicBezTo>
                      <a:pt x="106" y="727"/>
                      <a:pt x="107" y="695"/>
                      <a:pt x="127" y="676"/>
                    </a:cubicBezTo>
                    <a:cubicBezTo>
                      <a:pt x="147" y="657"/>
                      <a:pt x="178" y="658"/>
                      <a:pt x="197" y="678"/>
                    </a:cubicBezTo>
                    <a:close/>
                    <a:moveTo>
                      <a:pt x="680" y="1185"/>
                    </a:moveTo>
                    <a:lnTo>
                      <a:pt x="680" y="1185"/>
                    </a:lnTo>
                    <a:cubicBezTo>
                      <a:pt x="699" y="1205"/>
                      <a:pt x="699" y="1236"/>
                      <a:pt x="678" y="1255"/>
                    </a:cubicBezTo>
                    <a:cubicBezTo>
                      <a:pt x="658" y="1274"/>
                      <a:pt x="627" y="1274"/>
                      <a:pt x="608" y="1253"/>
                    </a:cubicBezTo>
                    <a:cubicBezTo>
                      <a:pt x="589" y="1233"/>
                      <a:pt x="590" y="1202"/>
                      <a:pt x="610" y="1183"/>
                    </a:cubicBezTo>
                    <a:cubicBezTo>
                      <a:pt x="630" y="1164"/>
                      <a:pt x="661" y="1165"/>
                      <a:pt x="680" y="1185"/>
                    </a:cubicBezTo>
                    <a:close/>
                    <a:moveTo>
                      <a:pt x="956" y="1474"/>
                    </a:moveTo>
                    <a:lnTo>
                      <a:pt x="1163" y="1691"/>
                    </a:lnTo>
                    <a:cubicBezTo>
                      <a:pt x="1182" y="1711"/>
                      <a:pt x="1181" y="1743"/>
                      <a:pt x="1161" y="1762"/>
                    </a:cubicBezTo>
                    <a:cubicBezTo>
                      <a:pt x="1141" y="1781"/>
                      <a:pt x="1110" y="1780"/>
                      <a:pt x="1091" y="1760"/>
                    </a:cubicBezTo>
                    <a:lnTo>
                      <a:pt x="884" y="1543"/>
                    </a:lnTo>
                    <a:cubicBezTo>
                      <a:pt x="865" y="1523"/>
                      <a:pt x="866" y="1492"/>
                      <a:pt x="886" y="1473"/>
                    </a:cubicBezTo>
                    <a:cubicBezTo>
                      <a:pt x="906" y="1453"/>
                      <a:pt x="937" y="1454"/>
                      <a:pt x="956" y="1474"/>
                    </a:cubicBezTo>
                    <a:close/>
                    <a:moveTo>
                      <a:pt x="1439" y="1981"/>
                    </a:moveTo>
                    <a:lnTo>
                      <a:pt x="1439" y="1981"/>
                    </a:lnTo>
                    <a:cubicBezTo>
                      <a:pt x="1458" y="2001"/>
                      <a:pt x="1457" y="2033"/>
                      <a:pt x="1437" y="2052"/>
                    </a:cubicBezTo>
                    <a:cubicBezTo>
                      <a:pt x="1417" y="2071"/>
                      <a:pt x="1386" y="2070"/>
                      <a:pt x="1367" y="2050"/>
                    </a:cubicBezTo>
                    <a:cubicBezTo>
                      <a:pt x="1348" y="2030"/>
                      <a:pt x="1348" y="1998"/>
                      <a:pt x="1369" y="1979"/>
                    </a:cubicBezTo>
                    <a:cubicBezTo>
                      <a:pt x="1389" y="1960"/>
                      <a:pt x="1420" y="1961"/>
                      <a:pt x="1439" y="1981"/>
                    </a:cubicBezTo>
                    <a:close/>
                    <a:moveTo>
                      <a:pt x="1715" y="2271"/>
                    </a:moveTo>
                    <a:lnTo>
                      <a:pt x="1922" y="2488"/>
                    </a:lnTo>
                    <a:cubicBezTo>
                      <a:pt x="1941" y="2508"/>
                      <a:pt x="1940" y="2540"/>
                      <a:pt x="1920" y="2559"/>
                    </a:cubicBezTo>
                    <a:cubicBezTo>
                      <a:pt x="1900" y="2578"/>
                      <a:pt x="1869" y="2577"/>
                      <a:pt x="1850" y="2557"/>
                    </a:cubicBezTo>
                    <a:lnTo>
                      <a:pt x="1643" y="2340"/>
                    </a:lnTo>
                    <a:cubicBezTo>
                      <a:pt x="1624" y="2320"/>
                      <a:pt x="1624" y="2288"/>
                      <a:pt x="1644" y="2269"/>
                    </a:cubicBezTo>
                    <a:cubicBezTo>
                      <a:pt x="1664" y="2250"/>
                      <a:pt x="1696" y="2251"/>
                      <a:pt x="1715" y="2271"/>
                    </a:cubicBezTo>
                    <a:close/>
                    <a:moveTo>
                      <a:pt x="2198" y="2778"/>
                    </a:moveTo>
                    <a:lnTo>
                      <a:pt x="2198" y="2778"/>
                    </a:lnTo>
                    <a:cubicBezTo>
                      <a:pt x="2217" y="2798"/>
                      <a:pt x="2216" y="2829"/>
                      <a:pt x="2196" y="2848"/>
                    </a:cubicBezTo>
                    <a:cubicBezTo>
                      <a:pt x="2176" y="2867"/>
                      <a:pt x="2144" y="2866"/>
                      <a:pt x="2125" y="2846"/>
                    </a:cubicBezTo>
                    <a:cubicBezTo>
                      <a:pt x="2106" y="2826"/>
                      <a:pt x="2107" y="2795"/>
                      <a:pt x="2127" y="2776"/>
                    </a:cubicBezTo>
                    <a:cubicBezTo>
                      <a:pt x="2147" y="2757"/>
                      <a:pt x="2179" y="2758"/>
                      <a:pt x="2198" y="2778"/>
                    </a:cubicBezTo>
                    <a:close/>
                    <a:moveTo>
                      <a:pt x="2474" y="3067"/>
                    </a:moveTo>
                    <a:lnTo>
                      <a:pt x="2681" y="3284"/>
                    </a:lnTo>
                    <a:cubicBezTo>
                      <a:pt x="2700" y="3304"/>
                      <a:pt x="2699" y="3336"/>
                      <a:pt x="2679" y="3355"/>
                    </a:cubicBezTo>
                    <a:cubicBezTo>
                      <a:pt x="2659" y="3374"/>
                      <a:pt x="2628" y="3373"/>
                      <a:pt x="2608" y="3353"/>
                    </a:cubicBezTo>
                    <a:lnTo>
                      <a:pt x="2402" y="3136"/>
                    </a:lnTo>
                    <a:cubicBezTo>
                      <a:pt x="2382" y="3116"/>
                      <a:pt x="2383" y="3085"/>
                      <a:pt x="2403" y="3065"/>
                    </a:cubicBezTo>
                    <a:cubicBezTo>
                      <a:pt x="2423" y="3046"/>
                      <a:pt x="2455" y="3047"/>
                      <a:pt x="2474" y="3067"/>
                    </a:cubicBezTo>
                    <a:close/>
                    <a:moveTo>
                      <a:pt x="2957" y="3574"/>
                    </a:moveTo>
                    <a:lnTo>
                      <a:pt x="2957" y="3574"/>
                    </a:lnTo>
                    <a:cubicBezTo>
                      <a:pt x="2976" y="3594"/>
                      <a:pt x="2975" y="3626"/>
                      <a:pt x="2955" y="3645"/>
                    </a:cubicBezTo>
                    <a:cubicBezTo>
                      <a:pt x="2935" y="3664"/>
                      <a:pt x="2903" y="3663"/>
                      <a:pt x="2884" y="3643"/>
                    </a:cubicBezTo>
                    <a:cubicBezTo>
                      <a:pt x="2865" y="3623"/>
                      <a:pt x="2866" y="3591"/>
                      <a:pt x="2886" y="3572"/>
                    </a:cubicBezTo>
                    <a:cubicBezTo>
                      <a:pt x="2906" y="3553"/>
                      <a:pt x="2938" y="3554"/>
                      <a:pt x="2957" y="3574"/>
                    </a:cubicBezTo>
                    <a:close/>
                    <a:moveTo>
                      <a:pt x="3233" y="3864"/>
                    </a:moveTo>
                    <a:lnTo>
                      <a:pt x="3440" y="4081"/>
                    </a:lnTo>
                    <a:cubicBezTo>
                      <a:pt x="3459" y="4101"/>
                      <a:pt x="3458" y="4133"/>
                      <a:pt x="3438" y="4152"/>
                    </a:cubicBezTo>
                    <a:cubicBezTo>
                      <a:pt x="3418" y="4171"/>
                      <a:pt x="3386" y="4170"/>
                      <a:pt x="3367" y="4150"/>
                    </a:cubicBezTo>
                    <a:lnTo>
                      <a:pt x="3160" y="3933"/>
                    </a:lnTo>
                    <a:cubicBezTo>
                      <a:pt x="3141" y="3913"/>
                      <a:pt x="3142" y="3881"/>
                      <a:pt x="3162" y="3862"/>
                    </a:cubicBezTo>
                    <a:cubicBezTo>
                      <a:pt x="3182" y="3843"/>
                      <a:pt x="3214" y="3844"/>
                      <a:pt x="3233" y="3864"/>
                    </a:cubicBezTo>
                    <a:close/>
                    <a:moveTo>
                      <a:pt x="3716" y="4371"/>
                    </a:moveTo>
                    <a:lnTo>
                      <a:pt x="3716" y="4371"/>
                    </a:lnTo>
                    <a:cubicBezTo>
                      <a:pt x="3735" y="4391"/>
                      <a:pt x="3734" y="4422"/>
                      <a:pt x="3714" y="4441"/>
                    </a:cubicBezTo>
                    <a:cubicBezTo>
                      <a:pt x="3694" y="4460"/>
                      <a:pt x="3662" y="4459"/>
                      <a:pt x="3643" y="4439"/>
                    </a:cubicBezTo>
                    <a:cubicBezTo>
                      <a:pt x="3624" y="4419"/>
                      <a:pt x="3625" y="4388"/>
                      <a:pt x="3645" y="4369"/>
                    </a:cubicBezTo>
                    <a:cubicBezTo>
                      <a:pt x="3665" y="4350"/>
                      <a:pt x="3697" y="4351"/>
                      <a:pt x="3716" y="4371"/>
                    </a:cubicBezTo>
                    <a:close/>
                    <a:moveTo>
                      <a:pt x="3992" y="4660"/>
                    </a:moveTo>
                    <a:lnTo>
                      <a:pt x="4199" y="4877"/>
                    </a:lnTo>
                    <a:cubicBezTo>
                      <a:pt x="4218" y="4897"/>
                      <a:pt x="4217" y="4929"/>
                      <a:pt x="4197" y="4948"/>
                    </a:cubicBezTo>
                    <a:cubicBezTo>
                      <a:pt x="4177" y="4967"/>
                      <a:pt x="4145" y="4966"/>
                      <a:pt x="4126" y="4946"/>
                    </a:cubicBezTo>
                    <a:lnTo>
                      <a:pt x="3919" y="4729"/>
                    </a:lnTo>
                    <a:cubicBezTo>
                      <a:pt x="3900" y="4709"/>
                      <a:pt x="3901" y="4677"/>
                      <a:pt x="3921" y="4658"/>
                    </a:cubicBezTo>
                    <a:cubicBezTo>
                      <a:pt x="3941" y="4639"/>
                      <a:pt x="3973" y="4640"/>
                      <a:pt x="3992" y="4660"/>
                    </a:cubicBezTo>
                    <a:close/>
                    <a:moveTo>
                      <a:pt x="4475" y="5167"/>
                    </a:moveTo>
                    <a:lnTo>
                      <a:pt x="4475" y="5167"/>
                    </a:lnTo>
                    <a:cubicBezTo>
                      <a:pt x="4494" y="5187"/>
                      <a:pt x="4493" y="5219"/>
                      <a:pt x="4473" y="5238"/>
                    </a:cubicBezTo>
                    <a:cubicBezTo>
                      <a:pt x="4453" y="5257"/>
                      <a:pt x="4421" y="5256"/>
                      <a:pt x="4402" y="5236"/>
                    </a:cubicBezTo>
                    <a:cubicBezTo>
                      <a:pt x="4383" y="5216"/>
                      <a:pt x="4384" y="5184"/>
                      <a:pt x="4404" y="5165"/>
                    </a:cubicBezTo>
                    <a:cubicBezTo>
                      <a:pt x="4424" y="5146"/>
                      <a:pt x="4456" y="5147"/>
                      <a:pt x="4475" y="5167"/>
                    </a:cubicBezTo>
                    <a:close/>
                    <a:moveTo>
                      <a:pt x="4750" y="5457"/>
                    </a:moveTo>
                    <a:lnTo>
                      <a:pt x="4957" y="5674"/>
                    </a:lnTo>
                    <a:cubicBezTo>
                      <a:pt x="4976" y="5694"/>
                      <a:pt x="4976" y="5725"/>
                      <a:pt x="4956" y="5745"/>
                    </a:cubicBezTo>
                    <a:cubicBezTo>
                      <a:pt x="4936" y="5764"/>
                      <a:pt x="4904" y="5763"/>
                      <a:pt x="4885" y="5743"/>
                    </a:cubicBezTo>
                    <a:lnTo>
                      <a:pt x="4678" y="5526"/>
                    </a:lnTo>
                    <a:cubicBezTo>
                      <a:pt x="4659" y="5506"/>
                      <a:pt x="4660" y="5474"/>
                      <a:pt x="4680" y="5455"/>
                    </a:cubicBezTo>
                    <a:cubicBezTo>
                      <a:pt x="4700" y="5436"/>
                      <a:pt x="4731" y="5437"/>
                      <a:pt x="4750" y="5457"/>
                    </a:cubicBezTo>
                    <a:close/>
                    <a:moveTo>
                      <a:pt x="5233" y="5964"/>
                    </a:moveTo>
                    <a:lnTo>
                      <a:pt x="5233" y="5964"/>
                    </a:lnTo>
                    <a:cubicBezTo>
                      <a:pt x="5252" y="5984"/>
                      <a:pt x="5252" y="6015"/>
                      <a:pt x="5232" y="6034"/>
                    </a:cubicBezTo>
                    <a:cubicBezTo>
                      <a:pt x="5211" y="6053"/>
                      <a:pt x="5180" y="6052"/>
                      <a:pt x="5161" y="6032"/>
                    </a:cubicBezTo>
                    <a:cubicBezTo>
                      <a:pt x="5142" y="6012"/>
                      <a:pt x="5143" y="5981"/>
                      <a:pt x="5163" y="5962"/>
                    </a:cubicBezTo>
                    <a:cubicBezTo>
                      <a:pt x="5183" y="5943"/>
                      <a:pt x="5214" y="5944"/>
                      <a:pt x="5233" y="5964"/>
                    </a:cubicBezTo>
                    <a:close/>
                    <a:moveTo>
                      <a:pt x="5509" y="6253"/>
                    </a:moveTo>
                    <a:lnTo>
                      <a:pt x="5716" y="6470"/>
                    </a:lnTo>
                    <a:cubicBezTo>
                      <a:pt x="5735" y="6490"/>
                      <a:pt x="5735" y="6522"/>
                      <a:pt x="5715" y="6541"/>
                    </a:cubicBezTo>
                    <a:cubicBezTo>
                      <a:pt x="5695" y="6560"/>
                      <a:pt x="5663" y="6559"/>
                      <a:pt x="5644" y="6539"/>
                    </a:cubicBezTo>
                    <a:lnTo>
                      <a:pt x="5437" y="6322"/>
                    </a:lnTo>
                    <a:cubicBezTo>
                      <a:pt x="5418" y="6302"/>
                      <a:pt x="5419" y="6270"/>
                      <a:pt x="5439" y="6251"/>
                    </a:cubicBezTo>
                    <a:cubicBezTo>
                      <a:pt x="5459" y="6232"/>
                      <a:pt x="5490" y="6233"/>
                      <a:pt x="5509" y="625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88" cap="flat">
                <a:solidFill>
                  <a:srgbClr val="FFFFFF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5031" name="Group 597"/>
            <p:cNvGrpSpPr>
              <a:grpSpLocks/>
            </p:cNvGrpSpPr>
            <p:nvPr/>
          </p:nvGrpSpPr>
          <p:grpSpPr bwMode="auto">
            <a:xfrm>
              <a:off x="3199" y="2219"/>
              <a:ext cx="1240" cy="59"/>
              <a:chOff x="3199" y="2219"/>
              <a:chExt cx="1240" cy="59"/>
            </a:xfrm>
          </p:grpSpPr>
          <p:sp>
            <p:nvSpPr>
              <p:cNvPr id="85073" name="Freeform 595"/>
              <p:cNvSpPr>
                <a:spLocks/>
              </p:cNvSpPr>
              <p:nvPr/>
            </p:nvSpPr>
            <p:spPr bwMode="auto">
              <a:xfrm>
                <a:off x="3203" y="2223"/>
                <a:ext cx="1232" cy="51"/>
              </a:xfrm>
              <a:custGeom>
                <a:avLst/>
                <a:gdLst>
                  <a:gd name="T0" fmla="*/ 1232 w 1232"/>
                  <a:gd name="T1" fmla="*/ 1 h 51"/>
                  <a:gd name="T2" fmla="*/ 0 w 1232"/>
                  <a:gd name="T3" fmla="*/ 0 h 51"/>
                  <a:gd name="T4" fmla="*/ 0 w 1232"/>
                  <a:gd name="T5" fmla="*/ 49 h 51"/>
                  <a:gd name="T6" fmla="*/ 1232 w 1232"/>
                  <a:gd name="T7" fmla="*/ 51 h 51"/>
                  <a:gd name="T8" fmla="*/ 1232 w 1232"/>
                  <a:gd name="T9" fmla="*/ 1 h 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32" h="51">
                    <a:moveTo>
                      <a:pt x="1232" y="1"/>
                    </a:moveTo>
                    <a:lnTo>
                      <a:pt x="0" y="0"/>
                    </a:lnTo>
                    <a:lnTo>
                      <a:pt x="0" y="49"/>
                    </a:lnTo>
                    <a:lnTo>
                      <a:pt x="1232" y="51"/>
                    </a:lnTo>
                    <a:lnTo>
                      <a:pt x="1232" y="1"/>
                    </a:ln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074" name="Freeform 596"/>
              <p:cNvSpPr>
                <a:spLocks noEditPoints="1"/>
              </p:cNvSpPr>
              <p:nvPr/>
            </p:nvSpPr>
            <p:spPr bwMode="auto">
              <a:xfrm>
                <a:off x="3199" y="2219"/>
                <a:ext cx="1240" cy="59"/>
              </a:xfrm>
              <a:custGeom>
                <a:avLst/>
                <a:gdLst>
                  <a:gd name="T0" fmla="*/ 33 w 7623"/>
                  <a:gd name="T1" fmla="*/ 1 h 363"/>
                  <a:gd name="T2" fmla="*/ 32 w 7623"/>
                  <a:gd name="T3" fmla="*/ 0 h 363"/>
                  <a:gd name="T4" fmla="*/ 31 w 7623"/>
                  <a:gd name="T5" fmla="*/ 0 h 363"/>
                  <a:gd name="T6" fmla="*/ 30 w 7623"/>
                  <a:gd name="T7" fmla="*/ 0 h 363"/>
                  <a:gd name="T8" fmla="*/ 29 w 7623"/>
                  <a:gd name="T9" fmla="*/ 0 h 363"/>
                  <a:gd name="T10" fmla="*/ 27 w 7623"/>
                  <a:gd name="T11" fmla="*/ 0 h 363"/>
                  <a:gd name="T12" fmla="*/ 27 w 7623"/>
                  <a:gd name="T13" fmla="*/ 0 h 363"/>
                  <a:gd name="T14" fmla="*/ 25 w 7623"/>
                  <a:gd name="T15" fmla="*/ 0 h 363"/>
                  <a:gd name="T16" fmla="*/ 24 w 7623"/>
                  <a:gd name="T17" fmla="*/ 0 h 363"/>
                  <a:gd name="T18" fmla="*/ 23 w 7623"/>
                  <a:gd name="T19" fmla="*/ 0 h 363"/>
                  <a:gd name="T20" fmla="*/ 22 w 7623"/>
                  <a:gd name="T21" fmla="*/ 0 h 363"/>
                  <a:gd name="T22" fmla="*/ 20 w 7623"/>
                  <a:gd name="T23" fmla="*/ 0 h 363"/>
                  <a:gd name="T24" fmla="*/ 20 w 7623"/>
                  <a:gd name="T25" fmla="*/ 0 h 363"/>
                  <a:gd name="T26" fmla="*/ 18 w 7623"/>
                  <a:gd name="T27" fmla="*/ 0 h 363"/>
                  <a:gd name="T28" fmla="*/ 17 w 7623"/>
                  <a:gd name="T29" fmla="*/ 0 h 363"/>
                  <a:gd name="T30" fmla="*/ 16 w 7623"/>
                  <a:gd name="T31" fmla="*/ 0 h 363"/>
                  <a:gd name="T32" fmla="*/ 15 w 7623"/>
                  <a:gd name="T33" fmla="*/ 0 h 363"/>
                  <a:gd name="T34" fmla="*/ 13 w 7623"/>
                  <a:gd name="T35" fmla="*/ 0 h 363"/>
                  <a:gd name="T36" fmla="*/ 13 w 7623"/>
                  <a:gd name="T37" fmla="*/ 0 h 363"/>
                  <a:gd name="T38" fmla="*/ 11 w 7623"/>
                  <a:gd name="T39" fmla="*/ 0 h 363"/>
                  <a:gd name="T40" fmla="*/ 10 w 7623"/>
                  <a:gd name="T41" fmla="*/ 0 h 363"/>
                  <a:gd name="T42" fmla="*/ 9 w 7623"/>
                  <a:gd name="T43" fmla="*/ 0 h 363"/>
                  <a:gd name="T44" fmla="*/ 8 w 7623"/>
                  <a:gd name="T45" fmla="*/ 0 h 363"/>
                  <a:gd name="T46" fmla="*/ 6 w 7623"/>
                  <a:gd name="T47" fmla="*/ 0 h 363"/>
                  <a:gd name="T48" fmla="*/ 5 w 7623"/>
                  <a:gd name="T49" fmla="*/ 0 h 363"/>
                  <a:gd name="T50" fmla="*/ 4 w 7623"/>
                  <a:gd name="T51" fmla="*/ 0 h 363"/>
                  <a:gd name="T52" fmla="*/ 3 w 7623"/>
                  <a:gd name="T53" fmla="*/ 0 h 363"/>
                  <a:gd name="T54" fmla="*/ 1 w 7623"/>
                  <a:gd name="T55" fmla="*/ 0 h 363"/>
                  <a:gd name="T56" fmla="*/ 0 w 7623"/>
                  <a:gd name="T57" fmla="*/ 0 h 363"/>
                  <a:gd name="T58" fmla="*/ 0 w 7623"/>
                  <a:gd name="T59" fmla="*/ 1 h 363"/>
                  <a:gd name="T60" fmla="*/ 1 w 7623"/>
                  <a:gd name="T61" fmla="*/ 1 h 363"/>
                  <a:gd name="T62" fmla="*/ 2 w 7623"/>
                  <a:gd name="T63" fmla="*/ 1 h 363"/>
                  <a:gd name="T64" fmla="*/ 4 w 7623"/>
                  <a:gd name="T65" fmla="*/ 1 h 363"/>
                  <a:gd name="T66" fmla="*/ 5 w 7623"/>
                  <a:gd name="T67" fmla="*/ 1 h 363"/>
                  <a:gd name="T68" fmla="*/ 6 w 7623"/>
                  <a:gd name="T69" fmla="*/ 1 h 363"/>
                  <a:gd name="T70" fmla="*/ 7 w 7623"/>
                  <a:gd name="T71" fmla="*/ 1 h 363"/>
                  <a:gd name="T72" fmla="*/ 8 w 7623"/>
                  <a:gd name="T73" fmla="*/ 1 h 363"/>
                  <a:gd name="T74" fmla="*/ 9 w 7623"/>
                  <a:gd name="T75" fmla="*/ 1 h 363"/>
                  <a:gd name="T76" fmla="*/ 11 w 7623"/>
                  <a:gd name="T77" fmla="*/ 1 h 363"/>
                  <a:gd name="T78" fmla="*/ 12 w 7623"/>
                  <a:gd name="T79" fmla="*/ 1 h 363"/>
                  <a:gd name="T80" fmla="*/ 13 w 7623"/>
                  <a:gd name="T81" fmla="*/ 1 h 363"/>
                  <a:gd name="T82" fmla="*/ 14 w 7623"/>
                  <a:gd name="T83" fmla="*/ 1 h 363"/>
                  <a:gd name="T84" fmla="*/ 15 w 7623"/>
                  <a:gd name="T85" fmla="*/ 1 h 363"/>
                  <a:gd name="T86" fmla="*/ 16 w 7623"/>
                  <a:gd name="T87" fmla="*/ 1 h 363"/>
                  <a:gd name="T88" fmla="*/ 18 w 7623"/>
                  <a:gd name="T89" fmla="*/ 1 h 363"/>
                  <a:gd name="T90" fmla="*/ 19 w 7623"/>
                  <a:gd name="T91" fmla="*/ 1 h 363"/>
                  <a:gd name="T92" fmla="*/ 20 w 7623"/>
                  <a:gd name="T93" fmla="*/ 1 h 363"/>
                  <a:gd name="T94" fmla="*/ 21 w 7623"/>
                  <a:gd name="T95" fmla="*/ 1 h 363"/>
                  <a:gd name="T96" fmla="*/ 23 w 7623"/>
                  <a:gd name="T97" fmla="*/ 1 h 363"/>
                  <a:gd name="T98" fmla="*/ 23 w 7623"/>
                  <a:gd name="T99" fmla="*/ 1 h 363"/>
                  <a:gd name="T100" fmla="*/ 25 w 7623"/>
                  <a:gd name="T101" fmla="*/ 1 h 363"/>
                  <a:gd name="T102" fmla="*/ 26 w 7623"/>
                  <a:gd name="T103" fmla="*/ 1 h 363"/>
                  <a:gd name="T104" fmla="*/ 27 w 7623"/>
                  <a:gd name="T105" fmla="*/ 1 h 363"/>
                  <a:gd name="T106" fmla="*/ 28 w 7623"/>
                  <a:gd name="T107" fmla="*/ 1 h 363"/>
                  <a:gd name="T108" fmla="*/ 30 w 7623"/>
                  <a:gd name="T109" fmla="*/ 1 h 363"/>
                  <a:gd name="T110" fmla="*/ 31 w 7623"/>
                  <a:gd name="T111" fmla="*/ 1 h 363"/>
                  <a:gd name="T112" fmla="*/ 32 w 7623"/>
                  <a:gd name="T113" fmla="*/ 1 h 363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7623" h="363">
                    <a:moveTo>
                      <a:pt x="7573" y="288"/>
                    </a:moveTo>
                    <a:lnTo>
                      <a:pt x="7573" y="138"/>
                    </a:lnTo>
                    <a:cubicBezTo>
                      <a:pt x="7573" y="124"/>
                      <a:pt x="7585" y="113"/>
                      <a:pt x="7598" y="113"/>
                    </a:cubicBezTo>
                    <a:cubicBezTo>
                      <a:pt x="7612" y="113"/>
                      <a:pt x="7623" y="124"/>
                      <a:pt x="7623" y="138"/>
                    </a:cubicBezTo>
                    <a:lnTo>
                      <a:pt x="7623" y="288"/>
                    </a:lnTo>
                    <a:cubicBezTo>
                      <a:pt x="7623" y="302"/>
                      <a:pt x="7612" y="313"/>
                      <a:pt x="7598" y="313"/>
                    </a:cubicBezTo>
                    <a:cubicBezTo>
                      <a:pt x="7585" y="313"/>
                      <a:pt x="7573" y="302"/>
                      <a:pt x="7573" y="288"/>
                    </a:cubicBezTo>
                    <a:close/>
                    <a:moveTo>
                      <a:pt x="7502" y="59"/>
                    </a:moveTo>
                    <a:lnTo>
                      <a:pt x="7502" y="59"/>
                    </a:lnTo>
                    <a:cubicBezTo>
                      <a:pt x="7488" y="59"/>
                      <a:pt x="7477" y="47"/>
                      <a:pt x="7477" y="34"/>
                    </a:cubicBezTo>
                    <a:cubicBezTo>
                      <a:pt x="7478" y="20"/>
                      <a:pt x="7489" y="9"/>
                      <a:pt x="7503" y="9"/>
                    </a:cubicBezTo>
                    <a:cubicBezTo>
                      <a:pt x="7517" y="9"/>
                      <a:pt x="7528" y="21"/>
                      <a:pt x="7527" y="35"/>
                    </a:cubicBezTo>
                    <a:cubicBezTo>
                      <a:pt x="7527" y="48"/>
                      <a:pt x="7516" y="59"/>
                      <a:pt x="7502" y="59"/>
                    </a:cubicBezTo>
                    <a:close/>
                    <a:moveTo>
                      <a:pt x="7302" y="59"/>
                    </a:moveTo>
                    <a:lnTo>
                      <a:pt x="7152" y="59"/>
                    </a:lnTo>
                    <a:cubicBezTo>
                      <a:pt x="7138" y="59"/>
                      <a:pt x="7127" y="47"/>
                      <a:pt x="7127" y="34"/>
                    </a:cubicBezTo>
                    <a:cubicBezTo>
                      <a:pt x="7127" y="20"/>
                      <a:pt x="7139" y="9"/>
                      <a:pt x="7152" y="9"/>
                    </a:cubicBezTo>
                    <a:lnTo>
                      <a:pt x="7302" y="9"/>
                    </a:lnTo>
                    <a:cubicBezTo>
                      <a:pt x="7316" y="9"/>
                      <a:pt x="7327" y="20"/>
                      <a:pt x="7327" y="34"/>
                    </a:cubicBezTo>
                    <a:cubicBezTo>
                      <a:pt x="7327" y="48"/>
                      <a:pt x="7316" y="59"/>
                      <a:pt x="7302" y="59"/>
                    </a:cubicBezTo>
                    <a:close/>
                    <a:moveTo>
                      <a:pt x="6952" y="58"/>
                    </a:moveTo>
                    <a:lnTo>
                      <a:pt x="6952" y="58"/>
                    </a:lnTo>
                    <a:cubicBezTo>
                      <a:pt x="6938" y="58"/>
                      <a:pt x="6927" y="47"/>
                      <a:pt x="6927" y="33"/>
                    </a:cubicBezTo>
                    <a:cubicBezTo>
                      <a:pt x="6928" y="19"/>
                      <a:pt x="6939" y="8"/>
                      <a:pt x="6953" y="8"/>
                    </a:cubicBezTo>
                    <a:cubicBezTo>
                      <a:pt x="6967" y="9"/>
                      <a:pt x="6978" y="20"/>
                      <a:pt x="6977" y="34"/>
                    </a:cubicBezTo>
                    <a:cubicBezTo>
                      <a:pt x="6977" y="48"/>
                      <a:pt x="6966" y="59"/>
                      <a:pt x="6952" y="58"/>
                    </a:cubicBezTo>
                    <a:close/>
                    <a:moveTo>
                      <a:pt x="6752" y="58"/>
                    </a:moveTo>
                    <a:lnTo>
                      <a:pt x="6602" y="58"/>
                    </a:lnTo>
                    <a:cubicBezTo>
                      <a:pt x="6588" y="58"/>
                      <a:pt x="6577" y="47"/>
                      <a:pt x="6577" y="33"/>
                    </a:cubicBezTo>
                    <a:cubicBezTo>
                      <a:pt x="6577" y="19"/>
                      <a:pt x="6589" y="8"/>
                      <a:pt x="6602" y="8"/>
                    </a:cubicBezTo>
                    <a:lnTo>
                      <a:pt x="6752" y="8"/>
                    </a:lnTo>
                    <a:cubicBezTo>
                      <a:pt x="6766" y="8"/>
                      <a:pt x="6777" y="19"/>
                      <a:pt x="6777" y="33"/>
                    </a:cubicBezTo>
                    <a:cubicBezTo>
                      <a:pt x="6777" y="47"/>
                      <a:pt x="6766" y="58"/>
                      <a:pt x="6752" y="58"/>
                    </a:cubicBezTo>
                    <a:close/>
                    <a:moveTo>
                      <a:pt x="6402" y="58"/>
                    </a:moveTo>
                    <a:lnTo>
                      <a:pt x="6402" y="58"/>
                    </a:lnTo>
                    <a:cubicBezTo>
                      <a:pt x="6388" y="57"/>
                      <a:pt x="6377" y="46"/>
                      <a:pt x="6377" y="32"/>
                    </a:cubicBezTo>
                    <a:cubicBezTo>
                      <a:pt x="6378" y="18"/>
                      <a:pt x="6389" y="7"/>
                      <a:pt x="6403" y="8"/>
                    </a:cubicBezTo>
                    <a:cubicBezTo>
                      <a:pt x="6417" y="8"/>
                      <a:pt x="6428" y="19"/>
                      <a:pt x="6427" y="33"/>
                    </a:cubicBezTo>
                    <a:cubicBezTo>
                      <a:pt x="6427" y="47"/>
                      <a:pt x="6416" y="58"/>
                      <a:pt x="6402" y="58"/>
                    </a:cubicBezTo>
                    <a:close/>
                    <a:moveTo>
                      <a:pt x="6202" y="57"/>
                    </a:moveTo>
                    <a:lnTo>
                      <a:pt x="6052" y="57"/>
                    </a:lnTo>
                    <a:cubicBezTo>
                      <a:pt x="6038" y="57"/>
                      <a:pt x="6027" y="46"/>
                      <a:pt x="6027" y="32"/>
                    </a:cubicBezTo>
                    <a:cubicBezTo>
                      <a:pt x="6027" y="18"/>
                      <a:pt x="6038" y="7"/>
                      <a:pt x="6052" y="7"/>
                    </a:cubicBezTo>
                    <a:lnTo>
                      <a:pt x="6202" y="7"/>
                    </a:lnTo>
                    <a:cubicBezTo>
                      <a:pt x="6216" y="7"/>
                      <a:pt x="6227" y="19"/>
                      <a:pt x="6227" y="33"/>
                    </a:cubicBezTo>
                    <a:cubicBezTo>
                      <a:pt x="6227" y="46"/>
                      <a:pt x="6216" y="57"/>
                      <a:pt x="6202" y="57"/>
                    </a:cubicBezTo>
                    <a:close/>
                    <a:moveTo>
                      <a:pt x="5852" y="57"/>
                    </a:moveTo>
                    <a:lnTo>
                      <a:pt x="5852" y="57"/>
                    </a:lnTo>
                    <a:cubicBezTo>
                      <a:pt x="5838" y="57"/>
                      <a:pt x="5827" y="45"/>
                      <a:pt x="5827" y="32"/>
                    </a:cubicBezTo>
                    <a:cubicBezTo>
                      <a:pt x="5827" y="18"/>
                      <a:pt x="5839" y="7"/>
                      <a:pt x="5853" y="7"/>
                    </a:cubicBezTo>
                    <a:cubicBezTo>
                      <a:pt x="5867" y="7"/>
                      <a:pt x="5877" y="19"/>
                      <a:pt x="5877" y="33"/>
                    </a:cubicBezTo>
                    <a:cubicBezTo>
                      <a:pt x="5877" y="46"/>
                      <a:pt x="5866" y="57"/>
                      <a:pt x="5852" y="57"/>
                    </a:cubicBezTo>
                    <a:close/>
                    <a:moveTo>
                      <a:pt x="5652" y="57"/>
                    </a:moveTo>
                    <a:lnTo>
                      <a:pt x="5502" y="57"/>
                    </a:lnTo>
                    <a:cubicBezTo>
                      <a:pt x="5488" y="57"/>
                      <a:pt x="5477" y="45"/>
                      <a:pt x="5477" y="32"/>
                    </a:cubicBezTo>
                    <a:cubicBezTo>
                      <a:pt x="5477" y="18"/>
                      <a:pt x="5488" y="7"/>
                      <a:pt x="5502" y="7"/>
                    </a:cubicBezTo>
                    <a:lnTo>
                      <a:pt x="5652" y="7"/>
                    </a:lnTo>
                    <a:cubicBezTo>
                      <a:pt x="5666" y="7"/>
                      <a:pt x="5677" y="18"/>
                      <a:pt x="5677" y="32"/>
                    </a:cubicBezTo>
                    <a:cubicBezTo>
                      <a:pt x="5677" y="46"/>
                      <a:pt x="5666" y="57"/>
                      <a:pt x="5652" y="57"/>
                    </a:cubicBezTo>
                    <a:close/>
                    <a:moveTo>
                      <a:pt x="5302" y="56"/>
                    </a:moveTo>
                    <a:lnTo>
                      <a:pt x="5302" y="56"/>
                    </a:lnTo>
                    <a:cubicBezTo>
                      <a:pt x="5288" y="56"/>
                      <a:pt x="5277" y="45"/>
                      <a:pt x="5277" y="31"/>
                    </a:cubicBezTo>
                    <a:cubicBezTo>
                      <a:pt x="5277" y="17"/>
                      <a:pt x="5289" y="6"/>
                      <a:pt x="5303" y="6"/>
                    </a:cubicBezTo>
                    <a:cubicBezTo>
                      <a:pt x="5316" y="7"/>
                      <a:pt x="5327" y="18"/>
                      <a:pt x="5327" y="32"/>
                    </a:cubicBezTo>
                    <a:cubicBezTo>
                      <a:pt x="5327" y="46"/>
                      <a:pt x="5316" y="57"/>
                      <a:pt x="5302" y="56"/>
                    </a:cubicBezTo>
                    <a:close/>
                    <a:moveTo>
                      <a:pt x="5102" y="56"/>
                    </a:moveTo>
                    <a:lnTo>
                      <a:pt x="4952" y="56"/>
                    </a:lnTo>
                    <a:cubicBezTo>
                      <a:pt x="4938" y="56"/>
                      <a:pt x="4927" y="45"/>
                      <a:pt x="4927" y="31"/>
                    </a:cubicBezTo>
                    <a:cubicBezTo>
                      <a:pt x="4927" y="17"/>
                      <a:pt x="4938" y="6"/>
                      <a:pt x="4952" y="6"/>
                    </a:cubicBezTo>
                    <a:lnTo>
                      <a:pt x="5102" y="6"/>
                    </a:lnTo>
                    <a:cubicBezTo>
                      <a:pt x="5116" y="6"/>
                      <a:pt x="5127" y="17"/>
                      <a:pt x="5127" y="31"/>
                    </a:cubicBezTo>
                    <a:cubicBezTo>
                      <a:pt x="5127" y="45"/>
                      <a:pt x="5116" y="56"/>
                      <a:pt x="5102" y="56"/>
                    </a:cubicBezTo>
                    <a:close/>
                    <a:moveTo>
                      <a:pt x="4752" y="56"/>
                    </a:moveTo>
                    <a:lnTo>
                      <a:pt x="4752" y="56"/>
                    </a:lnTo>
                    <a:cubicBezTo>
                      <a:pt x="4738" y="55"/>
                      <a:pt x="4727" y="44"/>
                      <a:pt x="4727" y="30"/>
                    </a:cubicBezTo>
                    <a:cubicBezTo>
                      <a:pt x="4727" y="16"/>
                      <a:pt x="4739" y="5"/>
                      <a:pt x="4753" y="6"/>
                    </a:cubicBezTo>
                    <a:cubicBezTo>
                      <a:pt x="4766" y="6"/>
                      <a:pt x="4777" y="17"/>
                      <a:pt x="4777" y="31"/>
                    </a:cubicBezTo>
                    <a:cubicBezTo>
                      <a:pt x="4777" y="45"/>
                      <a:pt x="4765" y="56"/>
                      <a:pt x="4752" y="56"/>
                    </a:cubicBezTo>
                    <a:close/>
                    <a:moveTo>
                      <a:pt x="4552" y="55"/>
                    </a:moveTo>
                    <a:lnTo>
                      <a:pt x="4402" y="55"/>
                    </a:lnTo>
                    <a:cubicBezTo>
                      <a:pt x="4388" y="55"/>
                      <a:pt x="4377" y="44"/>
                      <a:pt x="4377" y="30"/>
                    </a:cubicBezTo>
                    <a:cubicBezTo>
                      <a:pt x="4377" y="16"/>
                      <a:pt x="4388" y="5"/>
                      <a:pt x="4402" y="5"/>
                    </a:cubicBezTo>
                    <a:lnTo>
                      <a:pt x="4552" y="5"/>
                    </a:lnTo>
                    <a:cubicBezTo>
                      <a:pt x="4566" y="5"/>
                      <a:pt x="4577" y="17"/>
                      <a:pt x="4577" y="30"/>
                    </a:cubicBezTo>
                    <a:cubicBezTo>
                      <a:pt x="4577" y="44"/>
                      <a:pt x="4566" y="55"/>
                      <a:pt x="4552" y="55"/>
                    </a:cubicBezTo>
                    <a:close/>
                    <a:moveTo>
                      <a:pt x="4202" y="55"/>
                    </a:moveTo>
                    <a:lnTo>
                      <a:pt x="4202" y="55"/>
                    </a:lnTo>
                    <a:cubicBezTo>
                      <a:pt x="4188" y="55"/>
                      <a:pt x="4177" y="43"/>
                      <a:pt x="4177" y="30"/>
                    </a:cubicBezTo>
                    <a:cubicBezTo>
                      <a:pt x="4177" y="16"/>
                      <a:pt x="4189" y="5"/>
                      <a:pt x="4203" y="5"/>
                    </a:cubicBezTo>
                    <a:cubicBezTo>
                      <a:pt x="4216" y="5"/>
                      <a:pt x="4227" y="17"/>
                      <a:pt x="4227" y="30"/>
                    </a:cubicBezTo>
                    <a:cubicBezTo>
                      <a:pt x="4227" y="44"/>
                      <a:pt x="4215" y="55"/>
                      <a:pt x="4202" y="55"/>
                    </a:cubicBezTo>
                    <a:close/>
                    <a:moveTo>
                      <a:pt x="4002" y="55"/>
                    </a:moveTo>
                    <a:lnTo>
                      <a:pt x="3852" y="55"/>
                    </a:lnTo>
                    <a:cubicBezTo>
                      <a:pt x="3838" y="55"/>
                      <a:pt x="3827" y="43"/>
                      <a:pt x="3827" y="30"/>
                    </a:cubicBezTo>
                    <a:cubicBezTo>
                      <a:pt x="3827" y="16"/>
                      <a:pt x="3838" y="5"/>
                      <a:pt x="3852" y="5"/>
                    </a:cubicBezTo>
                    <a:lnTo>
                      <a:pt x="4002" y="5"/>
                    </a:lnTo>
                    <a:cubicBezTo>
                      <a:pt x="4016" y="5"/>
                      <a:pt x="4027" y="16"/>
                      <a:pt x="4027" y="30"/>
                    </a:cubicBezTo>
                    <a:cubicBezTo>
                      <a:pt x="4027" y="44"/>
                      <a:pt x="4016" y="55"/>
                      <a:pt x="4002" y="55"/>
                    </a:cubicBezTo>
                    <a:close/>
                    <a:moveTo>
                      <a:pt x="3652" y="54"/>
                    </a:moveTo>
                    <a:lnTo>
                      <a:pt x="3651" y="54"/>
                    </a:lnTo>
                    <a:cubicBezTo>
                      <a:pt x="3638" y="54"/>
                      <a:pt x="3627" y="43"/>
                      <a:pt x="3627" y="29"/>
                    </a:cubicBezTo>
                    <a:cubicBezTo>
                      <a:pt x="3627" y="15"/>
                      <a:pt x="3639" y="4"/>
                      <a:pt x="3652" y="4"/>
                    </a:cubicBezTo>
                    <a:lnTo>
                      <a:pt x="3653" y="4"/>
                    </a:lnTo>
                    <a:cubicBezTo>
                      <a:pt x="3666" y="5"/>
                      <a:pt x="3677" y="16"/>
                      <a:pt x="3677" y="30"/>
                    </a:cubicBezTo>
                    <a:cubicBezTo>
                      <a:pt x="3677" y="44"/>
                      <a:pt x="3665" y="55"/>
                      <a:pt x="3652" y="54"/>
                    </a:cubicBezTo>
                    <a:close/>
                    <a:moveTo>
                      <a:pt x="3452" y="54"/>
                    </a:moveTo>
                    <a:lnTo>
                      <a:pt x="3302" y="54"/>
                    </a:lnTo>
                    <a:cubicBezTo>
                      <a:pt x="3288" y="54"/>
                      <a:pt x="3277" y="43"/>
                      <a:pt x="3277" y="29"/>
                    </a:cubicBezTo>
                    <a:cubicBezTo>
                      <a:pt x="3277" y="15"/>
                      <a:pt x="3288" y="4"/>
                      <a:pt x="3302" y="4"/>
                    </a:cubicBezTo>
                    <a:lnTo>
                      <a:pt x="3452" y="4"/>
                    </a:lnTo>
                    <a:cubicBezTo>
                      <a:pt x="3466" y="4"/>
                      <a:pt x="3477" y="15"/>
                      <a:pt x="3477" y="29"/>
                    </a:cubicBezTo>
                    <a:cubicBezTo>
                      <a:pt x="3477" y="43"/>
                      <a:pt x="3466" y="54"/>
                      <a:pt x="3452" y="54"/>
                    </a:cubicBezTo>
                    <a:close/>
                    <a:moveTo>
                      <a:pt x="3101" y="54"/>
                    </a:moveTo>
                    <a:lnTo>
                      <a:pt x="3101" y="54"/>
                    </a:lnTo>
                    <a:cubicBezTo>
                      <a:pt x="3088" y="53"/>
                      <a:pt x="3077" y="42"/>
                      <a:pt x="3077" y="28"/>
                    </a:cubicBezTo>
                    <a:cubicBezTo>
                      <a:pt x="3077" y="14"/>
                      <a:pt x="3089" y="3"/>
                      <a:pt x="3102" y="4"/>
                    </a:cubicBezTo>
                    <a:cubicBezTo>
                      <a:pt x="3116" y="4"/>
                      <a:pt x="3127" y="15"/>
                      <a:pt x="3127" y="29"/>
                    </a:cubicBezTo>
                    <a:cubicBezTo>
                      <a:pt x="3127" y="43"/>
                      <a:pt x="3115" y="54"/>
                      <a:pt x="3101" y="54"/>
                    </a:cubicBezTo>
                    <a:close/>
                    <a:moveTo>
                      <a:pt x="2902" y="53"/>
                    </a:moveTo>
                    <a:lnTo>
                      <a:pt x="2752" y="53"/>
                    </a:lnTo>
                    <a:cubicBezTo>
                      <a:pt x="2738" y="53"/>
                      <a:pt x="2727" y="42"/>
                      <a:pt x="2727" y="28"/>
                    </a:cubicBezTo>
                    <a:cubicBezTo>
                      <a:pt x="2727" y="14"/>
                      <a:pt x="2738" y="3"/>
                      <a:pt x="2752" y="3"/>
                    </a:cubicBezTo>
                    <a:lnTo>
                      <a:pt x="2902" y="3"/>
                    </a:lnTo>
                    <a:cubicBezTo>
                      <a:pt x="2916" y="3"/>
                      <a:pt x="2927" y="15"/>
                      <a:pt x="2927" y="28"/>
                    </a:cubicBezTo>
                    <a:cubicBezTo>
                      <a:pt x="2927" y="42"/>
                      <a:pt x="2916" y="53"/>
                      <a:pt x="2902" y="53"/>
                    </a:cubicBezTo>
                    <a:close/>
                    <a:moveTo>
                      <a:pt x="2551" y="53"/>
                    </a:moveTo>
                    <a:lnTo>
                      <a:pt x="2551" y="53"/>
                    </a:lnTo>
                    <a:cubicBezTo>
                      <a:pt x="2538" y="53"/>
                      <a:pt x="2527" y="41"/>
                      <a:pt x="2527" y="27"/>
                    </a:cubicBezTo>
                    <a:cubicBezTo>
                      <a:pt x="2527" y="14"/>
                      <a:pt x="2539" y="3"/>
                      <a:pt x="2552" y="3"/>
                    </a:cubicBezTo>
                    <a:cubicBezTo>
                      <a:pt x="2566" y="3"/>
                      <a:pt x="2577" y="15"/>
                      <a:pt x="2577" y="28"/>
                    </a:cubicBezTo>
                    <a:cubicBezTo>
                      <a:pt x="2577" y="42"/>
                      <a:pt x="2565" y="53"/>
                      <a:pt x="2551" y="53"/>
                    </a:cubicBezTo>
                    <a:close/>
                    <a:moveTo>
                      <a:pt x="2352" y="53"/>
                    </a:moveTo>
                    <a:lnTo>
                      <a:pt x="2202" y="52"/>
                    </a:lnTo>
                    <a:cubicBezTo>
                      <a:pt x="2188" y="52"/>
                      <a:pt x="2177" y="41"/>
                      <a:pt x="2177" y="27"/>
                    </a:cubicBezTo>
                    <a:cubicBezTo>
                      <a:pt x="2177" y="14"/>
                      <a:pt x="2188" y="2"/>
                      <a:pt x="2202" y="2"/>
                    </a:cubicBezTo>
                    <a:lnTo>
                      <a:pt x="2352" y="3"/>
                    </a:lnTo>
                    <a:cubicBezTo>
                      <a:pt x="2366" y="3"/>
                      <a:pt x="2377" y="14"/>
                      <a:pt x="2377" y="28"/>
                    </a:cubicBezTo>
                    <a:cubicBezTo>
                      <a:pt x="2377" y="42"/>
                      <a:pt x="2366" y="53"/>
                      <a:pt x="2352" y="53"/>
                    </a:cubicBezTo>
                    <a:close/>
                    <a:moveTo>
                      <a:pt x="2001" y="52"/>
                    </a:moveTo>
                    <a:lnTo>
                      <a:pt x="2001" y="52"/>
                    </a:lnTo>
                    <a:cubicBezTo>
                      <a:pt x="1988" y="52"/>
                      <a:pt x="1977" y="41"/>
                      <a:pt x="1977" y="27"/>
                    </a:cubicBezTo>
                    <a:cubicBezTo>
                      <a:pt x="1977" y="13"/>
                      <a:pt x="1989" y="2"/>
                      <a:pt x="2002" y="2"/>
                    </a:cubicBezTo>
                    <a:cubicBezTo>
                      <a:pt x="2016" y="3"/>
                      <a:pt x="2027" y="14"/>
                      <a:pt x="2027" y="28"/>
                    </a:cubicBezTo>
                    <a:cubicBezTo>
                      <a:pt x="2027" y="42"/>
                      <a:pt x="2015" y="53"/>
                      <a:pt x="2001" y="52"/>
                    </a:cubicBezTo>
                    <a:close/>
                    <a:moveTo>
                      <a:pt x="1802" y="52"/>
                    </a:moveTo>
                    <a:lnTo>
                      <a:pt x="1652" y="52"/>
                    </a:lnTo>
                    <a:cubicBezTo>
                      <a:pt x="1638" y="52"/>
                      <a:pt x="1627" y="41"/>
                      <a:pt x="1627" y="27"/>
                    </a:cubicBezTo>
                    <a:cubicBezTo>
                      <a:pt x="1627" y="13"/>
                      <a:pt x="1638" y="2"/>
                      <a:pt x="1652" y="2"/>
                    </a:cubicBezTo>
                    <a:lnTo>
                      <a:pt x="1802" y="2"/>
                    </a:lnTo>
                    <a:cubicBezTo>
                      <a:pt x="1816" y="2"/>
                      <a:pt x="1827" y="13"/>
                      <a:pt x="1827" y="27"/>
                    </a:cubicBezTo>
                    <a:cubicBezTo>
                      <a:pt x="1827" y="41"/>
                      <a:pt x="1816" y="52"/>
                      <a:pt x="1802" y="52"/>
                    </a:cubicBezTo>
                    <a:close/>
                    <a:moveTo>
                      <a:pt x="1451" y="52"/>
                    </a:moveTo>
                    <a:lnTo>
                      <a:pt x="1451" y="52"/>
                    </a:lnTo>
                    <a:cubicBezTo>
                      <a:pt x="1437" y="51"/>
                      <a:pt x="1427" y="40"/>
                      <a:pt x="1427" y="26"/>
                    </a:cubicBezTo>
                    <a:cubicBezTo>
                      <a:pt x="1427" y="12"/>
                      <a:pt x="1438" y="1"/>
                      <a:pt x="1452" y="2"/>
                    </a:cubicBezTo>
                    <a:cubicBezTo>
                      <a:pt x="1466" y="2"/>
                      <a:pt x="1477" y="13"/>
                      <a:pt x="1477" y="27"/>
                    </a:cubicBezTo>
                    <a:cubicBezTo>
                      <a:pt x="1477" y="41"/>
                      <a:pt x="1465" y="52"/>
                      <a:pt x="1451" y="52"/>
                    </a:cubicBezTo>
                    <a:close/>
                    <a:moveTo>
                      <a:pt x="1252" y="51"/>
                    </a:moveTo>
                    <a:lnTo>
                      <a:pt x="1102" y="51"/>
                    </a:lnTo>
                    <a:cubicBezTo>
                      <a:pt x="1088" y="51"/>
                      <a:pt x="1077" y="40"/>
                      <a:pt x="1077" y="26"/>
                    </a:cubicBezTo>
                    <a:cubicBezTo>
                      <a:pt x="1077" y="12"/>
                      <a:pt x="1088" y="1"/>
                      <a:pt x="1102" y="1"/>
                    </a:cubicBezTo>
                    <a:lnTo>
                      <a:pt x="1252" y="1"/>
                    </a:lnTo>
                    <a:cubicBezTo>
                      <a:pt x="1266" y="1"/>
                      <a:pt x="1277" y="13"/>
                      <a:pt x="1277" y="26"/>
                    </a:cubicBezTo>
                    <a:cubicBezTo>
                      <a:pt x="1277" y="40"/>
                      <a:pt x="1266" y="51"/>
                      <a:pt x="1252" y="51"/>
                    </a:cubicBezTo>
                    <a:close/>
                    <a:moveTo>
                      <a:pt x="901" y="51"/>
                    </a:moveTo>
                    <a:lnTo>
                      <a:pt x="901" y="51"/>
                    </a:lnTo>
                    <a:cubicBezTo>
                      <a:pt x="887" y="51"/>
                      <a:pt x="876" y="39"/>
                      <a:pt x="877" y="25"/>
                    </a:cubicBezTo>
                    <a:cubicBezTo>
                      <a:pt x="877" y="12"/>
                      <a:pt x="888" y="1"/>
                      <a:pt x="902" y="1"/>
                    </a:cubicBezTo>
                    <a:cubicBezTo>
                      <a:pt x="916" y="1"/>
                      <a:pt x="927" y="13"/>
                      <a:pt x="927" y="26"/>
                    </a:cubicBezTo>
                    <a:cubicBezTo>
                      <a:pt x="927" y="40"/>
                      <a:pt x="915" y="51"/>
                      <a:pt x="901" y="51"/>
                    </a:cubicBezTo>
                    <a:close/>
                    <a:moveTo>
                      <a:pt x="702" y="51"/>
                    </a:moveTo>
                    <a:lnTo>
                      <a:pt x="552" y="50"/>
                    </a:lnTo>
                    <a:cubicBezTo>
                      <a:pt x="538" y="50"/>
                      <a:pt x="527" y="39"/>
                      <a:pt x="527" y="25"/>
                    </a:cubicBezTo>
                    <a:cubicBezTo>
                      <a:pt x="527" y="12"/>
                      <a:pt x="538" y="0"/>
                      <a:pt x="552" y="0"/>
                    </a:cubicBezTo>
                    <a:lnTo>
                      <a:pt x="702" y="1"/>
                    </a:lnTo>
                    <a:cubicBezTo>
                      <a:pt x="716" y="1"/>
                      <a:pt x="727" y="12"/>
                      <a:pt x="727" y="26"/>
                    </a:cubicBezTo>
                    <a:cubicBezTo>
                      <a:pt x="727" y="39"/>
                      <a:pt x="716" y="51"/>
                      <a:pt x="702" y="51"/>
                    </a:cubicBezTo>
                    <a:close/>
                    <a:moveTo>
                      <a:pt x="351" y="50"/>
                    </a:moveTo>
                    <a:lnTo>
                      <a:pt x="351" y="50"/>
                    </a:lnTo>
                    <a:cubicBezTo>
                      <a:pt x="337" y="50"/>
                      <a:pt x="326" y="39"/>
                      <a:pt x="327" y="25"/>
                    </a:cubicBezTo>
                    <a:cubicBezTo>
                      <a:pt x="327" y="11"/>
                      <a:pt x="338" y="0"/>
                      <a:pt x="352" y="0"/>
                    </a:cubicBezTo>
                    <a:cubicBezTo>
                      <a:pt x="366" y="0"/>
                      <a:pt x="377" y="12"/>
                      <a:pt x="377" y="26"/>
                    </a:cubicBezTo>
                    <a:cubicBezTo>
                      <a:pt x="376" y="39"/>
                      <a:pt x="365" y="50"/>
                      <a:pt x="351" y="50"/>
                    </a:cubicBezTo>
                    <a:close/>
                    <a:moveTo>
                      <a:pt x="152" y="50"/>
                    </a:moveTo>
                    <a:lnTo>
                      <a:pt x="25" y="50"/>
                    </a:lnTo>
                    <a:lnTo>
                      <a:pt x="50" y="25"/>
                    </a:lnTo>
                    <a:lnTo>
                      <a:pt x="50" y="48"/>
                    </a:lnTo>
                    <a:cubicBezTo>
                      <a:pt x="50" y="62"/>
                      <a:pt x="39" y="73"/>
                      <a:pt x="25" y="73"/>
                    </a:cubicBezTo>
                    <a:cubicBezTo>
                      <a:pt x="11" y="73"/>
                      <a:pt x="0" y="62"/>
                      <a:pt x="0" y="48"/>
                    </a:cubicBezTo>
                    <a:lnTo>
                      <a:pt x="0" y="25"/>
                    </a:lnTo>
                    <a:cubicBezTo>
                      <a:pt x="0" y="18"/>
                      <a:pt x="3" y="12"/>
                      <a:pt x="7" y="7"/>
                    </a:cubicBezTo>
                    <a:cubicBezTo>
                      <a:pt x="12" y="2"/>
                      <a:pt x="19" y="0"/>
                      <a:pt x="25" y="0"/>
                    </a:cubicBezTo>
                    <a:lnTo>
                      <a:pt x="152" y="0"/>
                    </a:lnTo>
                    <a:cubicBezTo>
                      <a:pt x="166" y="0"/>
                      <a:pt x="177" y="11"/>
                      <a:pt x="177" y="25"/>
                    </a:cubicBezTo>
                    <a:cubicBezTo>
                      <a:pt x="177" y="39"/>
                      <a:pt x="165" y="50"/>
                      <a:pt x="152" y="50"/>
                    </a:cubicBezTo>
                    <a:close/>
                    <a:moveTo>
                      <a:pt x="50" y="248"/>
                    </a:moveTo>
                    <a:lnTo>
                      <a:pt x="50" y="248"/>
                    </a:lnTo>
                    <a:cubicBezTo>
                      <a:pt x="50" y="262"/>
                      <a:pt x="39" y="273"/>
                      <a:pt x="25" y="273"/>
                    </a:cubicBezTo>
                    <a:cubicBezTo>
                      <a:pt x="11" y="273"/>
                      <a:pt x="0" y="262"/>
                      <a:pt x="0" y="248"/>
                    </a:cubicBezTo>
                    <a:cubicBezTo>
                      <a:pt x="0" y="234"/>
                      <a:pt x="11" y="223"/>
                      <a:pt x="25" y="223"/>
                    </a:cubicBezTo>
                    <a:cubicBezTo>
                      <a:pt x="39" y="223"/>
                      <a:pt x="50" y="234"/>
                      <a:pt x="50" y="248"/>
                    </a:cubicBezTo>
                    <a:close/>
                    <a:moveTo>
                      <a:pt x="145" y="304"/>
                    </a:moveTo>
                    <a:lnTo>
                      <a:pt x="295" y="304"/>
                    </a:lnTo>
                    <a:cubicBezTo>
                      <a:pt x="309" y="304"/>
                      <a:pt x="320" y="315"/>
                      <a:pt x="320" y="329"/>
                    </a:cubicBezTo>
                    <a:cubicBezTo>
                      <a:pt x="320" y="343"/>
                      <a:pt x="308" y="354"/>
                      <a:pt x="295" y="354"/>
                    </a:cubicBezTo>
                    <a:lnTo>
                      <a:pt x="145" y="354"/>
                    </a:lnTo>
                    <a:cubicBezTo>
                      <a:pt x="131" y="354"/>
                      <a:pt x="120" y="343"/>
                      <a:pt x="120" y="329"/>
                    </a:cubicBezTo>
                    <a:cubicBezTo>
                      <a:pt x="120" y="315"/>
                      <a:pt x="131" y="304"/>
                      <a:pt x="145" y="304"/>
                    </a:cubicBezTo>
                    <a:close/>
                    <a:moveTo>
                      <a:pt x="495" y="304"/>
                    </a:moveTo>
                    <a:lnTo>
                      <a:pt x="495" y="304"/>
                    </a:lnTo>
                    <a:cubicBezTo>
                      <a:pt x="509" y="304"/>
                      <a:pt x="520" y="315"/>
                      <a:pt x="520" y="329"/>
                    </a:cubicBezTo>
                    <a:cubicBezTo>
                      <a:pt x="520" y="343"/>
                      <a:pt x="509" y="354"/>
                      <a:pt x="495" y="354"/>
                    </a:cubicBezTo>
                    <a:cubicBezTo>
                      <a:pt x="481" y="354"/>
                      <a:pt x="470" y="343"/>
                      <a:pt x="470" y="329"/>
                    </a:cubicBezTo>
                    <a:cubicBezTo>
                      <a:pt x="470" y="315"/>
                      <a:pt x="481" y="304"/>
                      <a:pt x="495" y="304"/>
                    </a:cubicBezTo>
                    <a:close/>
                    <a:moveTo>
                      <a:pt x="695" y="305"/>
                    </a:moveTo>
                    <a:lnTo>
                      <a:pt x="845" y="305"/>
                    </a:lnTo>
                    <a:cubicBezTo>
                      <a:pt x="859" y="305"/>
                      <a:pt x="870" y="316"/>
                      <a:pt x="870" y="330"/>
                    </a:cubicBezTo>
                    <a:cubicBezTo>
                      <a:pt x="870" y="344"/>
                      <a:pt x="859" y="355"/>
                      <a:pt x="845" y="355"/>
                    </a:cubicBezTo>
                    <a:lnTo>
                      <a:pt x="695" y="355"/>
                    </a:lnTo>
                    <a:cubicBezTo>
                      <a:pt x="681" y="355"/>
                      <a:pt x="670" y="343"/>
                      <a:pt x="670" y="330"/>
                    </a:cubicBezTo>
                    <a:cubicBezTo>
                      <a:pt x="670" y="316"/>
                      <a:pt x="681" y="305"/>
                      <a:pt x="695" y="305"/>
                    </a:cubicBezTo>
                    <a:close/>
                    <a:moveTo>
                      <a:pt x="1045" y="305"/>
                    </a:moveTo>
                    <a:lnTo>
                      <a:pt x="1045" y="305"/>
                    </a:lnTo>
                    <a:cubicBezTo>
                      <a:pt x="1059" y="305"/>
                      <a:pt x="1070" y="316"/>
                      <a:pt x="1070" y="330"/>
                    </a:cubicBezTo>
                    <a:cubicBezTo>
                      <a:pt x="1070" y="344"/>
                      <a:pt x="1059" y="355"/>
                      <a:pt x="1045" y="355"/>
                    </a:cubicBezTo>
                    <a:cubicBezTo>
                      <a:pt x="1031" y="355"/>
                      <a:pt x="1020" y="344"/>
                      <a:pt x="1020" y="330"/>
                    </a:cubicBezTo>
                    <a:cubicBezTo>
                      <a:pt x="1020" y="316"/>
                      <a:pt x="1031" y="305"/>
                      <a:pt x="1045" y="305"/>
                    </a:cubicBezTo>
                    <a:close/>
                    <a:moveTo>
                      <a:pt x="1245" y="305"/>
                    </a:moveTo>
                    <a:lnTo>
                      <a:pt x="1395" y="305"/>
                    </a:lnTo>
                    <a:cubicBezTo>
                      <a:pt x="1409" y="305"/>
                      <a:pt x="1420" y="317"/>
                      <a:pt x="1420" y="330"/>
                    </a:cubicBezTo>
                    <a:cubicBezTo>
                      <a:pt x="1420" y="344"/>
                      <a:pt x="1409" y="355"/>
                      <a:pt x="1395" y="355"/>
                    </a:cubicBezTo>
                    <a:lnTo>
                      <a:pt x="1245" y="355"/>
                    </a:lnTo>
                    <a:cubicBezTo>
                      <a:pt x="1231" y="355"/>
                      <a:pt x="1220" y="344"/>
                      <a:pt x="1220" y="330"/>
                    </a:cubicBezTo>
                    <a:cubicBezTo>
                      <a:pt x="1220" y="316"/>
                      <a:pt x="1231" y="305"/>
                      <a:pt x="1245" y="305"/>
                    </a:cubicBezTo>
                    <a:close/>
                    <a:moveTo>
                      <a:pt x="1595" y="306"/>
                    </a:moveTo>
                    <a:lnTo>
                      <a:pt x="1595" y="306"/>
                    </a:lnTo>
                    <a:cubicBezTo>
                      <a:pt x="1609" y="306"/>
                      <a:pt x="1620" y="317"/>
                      <a:pt x="1620" y="331"/>
                    </a:cubicBezTo>
                    <a:cubicBezTo>
                      <a:pt x="1620" y="344"/>
                      <a:pt x="1609" y="356"/>
                      <a:pt x="1595" y="356"/>
                    </a:cubicBezTo>
                    <a:cubicBezTo>
                      <a:pt x="1581" y="356"/>
                      <a:pt x="1570" y="344"/>
                      <a:pt x="1570" y="331"/>
                    </a:cubicBezTo>
                    <a:cubicBezTo>
                      <a:pt x="1570" y="317"/>
                      <a:pt x="1581" y="306"/>
                      <a:pt x="1595" y="306"/>
                    </a:cubicBezTo>
                    <a:close/>
                    <a:moveTo>
                      <a:pt x="1795" y="306"/>
                    </a:moveTo>
                    <a:lnTo>
                      <a:pt x="1945" y="306"/>
                    </a:lnTo>
                    <a:cubicBezTo>
                      <a:pt x="1959" y="306"/>
                      <a:pt x="1970" y="317"/>
                      <a:pt x="1970" y="331"/>
                    </a:cubicBezTo>
                    <a:cubicBezTo>
                      <a:pt x="1970" y="345"/>
                      <a:pt x="1959" y="356"/>
                      <a:pt x="1945" y="356"/>
                    </a:cubicBezTo>
                    <a:lnTo>
                      <a:pt x="1795" y="356"/>
                    </a:lnTo>
                    <a:cubicBezTo>
                      <a:pt x="1781" y="356"/>
                      <a:pt x="1770" y="345"/>
                      <a:pt x="1770" y="331"/>
                    </a:cubicBezTo>
                    <a:cubicBezTo>
                      <a:pt x="1770" y="317"/>
                      <a:pt x="1781" y="306"/>
                      <a:pt x="1795" y="306"/>
                    </a:cubicBezTo>
                    <a:close/>
                    <a:moveTo>
                      <a:pt x="2145" y="306"/>
                    </a:moveTo>
                    <a:lnTo>
                      <a:pt x="2145" y="306"/>
                    </a:lnTo>
                    <a:cubicBezTo>
                      <a:pt x="2159" y="306"/>
                      <a:pt x="2170" y="318"/>
                      <a:pt x="2170" y="331"/>
                    </a:cubicBezTo>
                    <a:cubicBezTo>
                      <a:pt x="2170" y="345"/>
                      <a:pt x="2159" y="356"/>
                      <a:pt x="2145" y="356"/>
                    </a:cubicBezTo>
                    <a:cubicBezTo>
                      <a:pt x="2131" y="356"/>
                      <a:pt x="2120" y="345"/>
                      <a:pt x="2120" y="331"/>
                    </a:cubicBezTo>
                    <a:cubicBezTo>
                      <a:pt x="2120" y="318"/>
                      <a:pt x="2131" y="306"/>
                      <a:pt x="2145" y="306"/>
                    </a:cubicBezTo>
                    <a:close/>
                    <a:moveTo>
                      <a:pt x="2345" y="307"/>
                    </a:moveTo>
                    <a:lnTo>
                      <a:pt x="2495" y="307"/>
                    </a:lnTo>
                    <a:cubicBezTo>
                      <a:pt x="2509" y="307"/>
                      <a:pt x="2520" y="318"/>
                      <a:pt x="2520" y="332"/>
                    </a:cubicBezTo>
                    <a:cubicBezTo>
                      <a:pt x="2520" y="346"/>
                      <a:pt x="2509" y="357"/>
                      <a:pt x="2495" y="357"/>
                    </a:cubicBezTo>
                    <a:lnTo>
                      <a:pt x="2345" y="357"/>
                    </a:lnTo>
                    <a:cubicBezTo>
                      <a:pt x="2331" y="357"/>
                      <a:pt x="2320" y="345"/>
                      <a:pt x="2320" y="332"/>
                    </a:cubicBezTo>
                    <a:cubicBezTo>
                      <a:pt x="2320" y="318"/>
                      <a:pt x="2331" y="307"/>
                      <a:pt x="2345" y="307"/>
                    </a:cubicBezTo>
                    <a:close/>
                    <a:moveTo>
                      <a:pt x="2695" y="307"/>
                    </a:moveTo>
                    <a:lnTo>
                      <a:pt x="2695" y="307"/>
                    </a:lnTo>
                    <a:cubicBezTo>
                      <a:pt x="2709" y="307"/>
                      <a:pt x="2720" y="318"/>
                      <a:pt x="2720" y="332"/>
                    </a:cubicBezTo>
                    <a:cubicBezTo>
                      <a:pt x="2720" y="346"/>
                      <a:pt x="2709" y="357"/>
                      <a:pt x="2695" y="357"/>
                    </a:cubicBezTo>
                    <a:cubicBezTo>
                      <a:pt x="2681" y="357"/>
                      <a:pt x="2670" y="346"/>
                      <a:pt x="2670" y="332"/>
                    </a:cubicBezTo>
                    <a:cubicBezTo>
                      <a:pt x="2670" y="318"/>
                      <a:pt x="2681" y="307"/>
                      <a:pt x="2695" y="307"/>
                    </a:cubicBezTo>
                    <a:close/>
                    <a:moveTo>
                      <a:pt x="2895" y="307"/>
                    </a:moveTo>
                    <a:lnTo>
                      <a:pt x="3045" y="307"/>
                    </a:lnTo>
                    <a:cubicBezTo>
                      <a:pt x="3059" y="307"/>
                      <a:pt x="3070" y="319"/>
                      <a:pt x="3070" y="332"/>
                    </a:cubicBezTo>
                    <a:cubicBezTo>
                      <a:pt x="3070" y="346"/>
                      <a:pt x="3059" y="357"/>
                      <a:pt x="3045" y="357"/>
                    </a:cubicBezTo>
                    <a:lnTo>
                      <a:pt x="2895" y="357"/>
                    </a:lnTo>
                    <a:cubicBezTo>
                      <a:pt x="2881" y="357"/>
                      <a:pt x="2870" y="346"/>
                      <a:pt x="2870" y="332"/>
                    </a:cubicBezTo>
                    <a:cubicBezTo>
                      <a:pt x="2870" y="318"/>
                      <a:pt x="2881" y="307"/>
                      <a:pt x="2895" y="307"/>
                    </a:cubicBezTo>
                    <a:close/>
                    <a:moveTo>
                      <a:pt x="3245" y="308"/>
                    </a:moveTo>
                    <a:lnTo>
                      <a:pt x="3245" y="308"/>
                    </a:lnTo>
                    <a:cubicBezTo>
                      <a:pt x="3259" y="308"/>
                      <a:pt x="3270" y="319"/>
                      <a:pt x="3270" y="333"/>
                    </a:cubicBezTo>
                    <a:cubicBezTo>
                      <a:pt x="3270" y="347"/>
                      <a:pt x="3259" y="358"/>
                      <a:pt x="3245" y="358"/>
                    </a:cubicBezTo>
                    <a:cubicBezTo>
                      <a:pt x="3231" y="358"/>
                      <a:pt x="3220" y="347"/>
                      <a:pt x="3220" y="333"/>
                    </a:cubicBezTo>
                    <a:cubicBezTo>
                      <a:pt x="3220" y="319"/>
                      <a:pt x="3231" y="308"/>
                      <a:pt x="3245" y="308"/>
                    </a:cubicBezTo>
                    <a:close/>
                    <a:moveTo>
                      <a:pt x="3445" y="308"/>
                    </a:moveTo>
                    <a:lnTo>
                      <a:pt x="3595" y="308"/>
                    </a:lnTo>
                    <a:cubicBezTo>
                      <a:pt x="3609" y="308"/>
                      <a:pt x="3620" y="319"/>
                      <a:pt x="3620" y="333"/>
                    </a:cubicBezTo>
                    <a:cubicBezTo>
                      <a:pt x="3620" y="347"/>
                      <a:pt x="3609" y="358"/>
                      <a:pt x="3595" y="358"/>
                    </a:cubicBezTo>
                    <a:lnTo>
                      <a:pt x="3445" y="358"/>
                    </a:lnTo>
                    <a:cubicBezTo>
                      <a:pt x="3431" y="358"/>
                      <a:pt x="3420" y="347"/>
                      <a:pt x="3420" y="333"/>
                    </a:cubicBezTo>
                    <a:cubicBezTo>
                      <a:pt x="3420" y="319"/>
                      <a:pt x="3431" y="308"/>
                      <a:pt x="3445" y="308"/>
                    </a:cubicBezTo>
                    <a:close/>
                    <a:moveTo>
                      <a:pt x="3795" y="308"/>
                    </a:moveTo>
                    <a:lnTo>
                      <a:pt x="3795" y="308"/>
                    </a:lnTo>
                    <a:cubicBezTo>
                      <a:pt x="3809" y="308"/>
                      <a:pt x="3820" y="320"/>
                      <a:pt x="3820" y="333"/>
                    </a:cubicBezTo>
                    <a:cubicBezTo>
                      <a:pt x="3820" y="347"/>
                      <a:pt x="3809" y="358"/>
                      <a:pt x="3795" y="358"/>
                    </a:cubicBezTo>
                    <a:cubicBezTo>
                      <a:pt x="3781" y="358"/>
                      <a:pt x="3770" y="347"/>
                      <a:pt x="3770" y="333"/>
                    </a:cubicBezTo>
                    <a:cubicBezTo>
                      <a:pt x="3770" y="320"/>
                      <a:pt x="3781" y="308"/>
                      <a:pt x="3795" y="308"/>
                    </a:cubicBezTo>
                    <a:close/>
                    <a:moveTo>
                      <a:pt x="3995" y="309"/>
                    </a:moveTo>
                    <a:lnTo>
                      <a:pt x="4145" y="309"/>
                    </a:lnTo>
                    <a:cubicBezTo>
                      <a:pt x="4159" y="309"/>
                      <a:pt x="4170" y="320"/>
                      <a:pt x="4170" y="334"/>
                    </a:cubicBezTo>
                    <a:cubicBezTo>
                      <a:pt x="4170" y="348"/>
                      <a:pt x="4159" y="359"/>
                      <a:pt x="4145" y="359"/>
                    </a:cubicBezTo>
                    <a:lnTo>
                      <a:pt x="3995" y="359"/>
                    </a:lnTo>
                    <a:cubicBezTo>
                      <a:pt x="3981" y="359"/>
                      <a:pt x="3970" y="347"/>
                      <a:pt x="3970" y="334"/>
                    </a:cubicBezTo>
                    <a:cubicBezTo>
                      <a:pt x="3970" y="320"/>
                      <a:pt x="3981" y="309"/>
                      <a:pt x="3995" y="309"/>
                    </a:cubicBezTo>
                    <a:close/>
                    <a:moveTo>
                      <a:pt x="4345" y="309"/>
                    </a:moveTo>
                    <a:lnTo>
                      <a:pt x="4345" y="309"/>
                    </a:lnTo>
                    <a:cubicBezTo>
                      <a:pt x="4359" y="309"/>
                      <a:pt x="4370" y="320"/>
                      <a:pt x="4370" y="334"/>
                    </a:cubicBezTo>
                    <a:cubicBezTo>
                      <a:pt x="4370" y="348"/>
                      <a:pt x="4359" y="359"/>
                      <a:pt x="4345" y="359"/>
                    </a:cubicBezTo>
                    <a:cubicBezTo>
                      <a:pt x="4331" y="359"/>
                      <a:pt x="4320" y="348"/>
                      <a:pt x="4320" y="334"/>
                    </a:cubicBezTo>
                    <a:cubicBezTo>
                      <a:pt x="4320" y="320"/>
                      <a:pt x="4331" y="309"/>
                      <a:pt x="4345" y="309"/>
                    </a:cubicBezTo>
                    <a:close/>
                    <a:moveTo>
                      <a:pt x="4545" y="309"/>
                    </a:moveTo>
                    <a:lnTo>
                      <a:pt x="4695" y="310"/>
                    </a:lnTo>
                    <a:cubicBezTo>
                      <a:pt x="4709" y="310"/>
                      <a:pt x="4720" y="321"/>
                      <a:pt x="4720" y="335"/>
                    </a:cubicBezTo>
                    <a:cubicBezTo>
                      <a:pt x="4720" y="348"/>
                      <a:pt x="4709" y="360"/>
                      <a:pt x="4695" y="360"/>
                    </a:cubicBezTo>
                    <a:lnTo>
                      <a:pt x="4545" y="359"/>
                    </a:lnTo>
                    <a:cubicBezTo>
                      <a:pt x="4531" y="359"/>
                      <a:pt x="4520" y="348"/>
                      <a:pt x="4520" y="334"/>
                    </a:cubicBezTo>
                    <a:cubicBezTo>
                      <a:pt x="4520" y="320"/>
                      <a:pt x="4531" y="309"/>
                      <a:pt x="4545" y="309"/>
                    </a:cubicBezTo>
                    <a:close/>
                    <a:moveTo>
                      <a:pt x="4895" y="310"/>
                    </a:moveTo>
                    <a:lnTo>
                      <a:pt x="4895" y="310"/>
                    </a:lnTo>
                    <a:cubicBezTo>
                      <a:pt x="4909" y="310"/>
                      <a:pt x="4920" y="321"/>
                      <a:pt x="4920" y="335"/>
                    </a:cubicBezTo>
                    <a:cubicBezTo>
                      <a:pt x="4920" y="349"/>
                      <a:pt x="4909" y="360"/>
                      <a:pt x="4895" y="360"/>
                    </a:cubicBezTo>
                    <a:cubicBezTo>
                      <a:pt x="4881" y="360"/>
                      <a:pt x="4870" y="349"/>
                      <a:pt x="4870" y="335"/>
                    </a:cubicBezTo>
                    <a:cubicBezTo>
                      <a:pt x="4870" y="321"/>
                      <a:pt x="4881" y="310"/>
                      <a:pt x="4895" y="310"/>
                    </a:cubicBezTo>
                    <a:close/>
                    <a:moveTo>
                      <a:pt x="5095" y="310"/>
                    </a:moveTo>
                    <a:lnTo>
                      <a:pt x="5245" y="310"/>
                    </a:lnTo>
                    <a:cubicBezTo>
                      <a:pt x="5259" y="310"/>
                      <a:pt x="5270" y="321"/>
                      <a:pt x="5270" y="335"/>
                    </a:cubicBezTo>
                    <a:cubicBezTo>
                      <a:pt x="5270" y="349"/>
                      <a:pt x="5259" y="360"/>
                      <a:pt x="5245" y="360"/>
                    </a:cubicBezTo>
                    <a:lnTo>
                      <a:pt x="5095" y="360"/>
                    </a:lnTo>
                    <a:cubicBezTo>
                      <a:pt x="5081" y="360"/>
                      <a:pt x="5070" y="349"/>
                      <a:pt x="5070" y="335"/>
                    </a:cubicBezTo>
                    <a:cubicBezTo>
                      <a:pt x="5070" y="321"/>
                      <a:pt x="5081" y="310"/>
                      <a:pt x="5095" y="310"/>
                    </a:cubicBezTo>
                    <a:close/>
                    <a:moveTo>
                      <a:pt x="5445" y="310"/>
                    </a:moveTo>
                    <a:lnTo>
                      <a:pt x="5445" y="310"/>
                    </a:lnTo>
                    <a:cubicBezTo>
                      <a:pt x="5459" y="310"/>
                      <a:pt x="5470" y="322"/>
                      <a:pt x="5470" y="335"/>
                    </a:cubicBezTo>
                    <a:cubicBezTo>
                      <a:pt x="5470" y="349"/>
                      <a:pt x="5459" y="360"/>
                      <a:pt x="5445" y="360"/>
                    </a:cubicBezTo>
                    <a:cubicBezTo>
                      <a:pt x="5431" y="360"/>
                      <a:pt x="5420" y="349"/>
                      <a:pt x="5420" y="335"/>
                    </a:cubicBezTo>
                    <a:cubicBezTo>
                      <a:pt x="5420" y="322"/>
                      <a:pt x="5431" y="310"/>
                      <a:pt x="5445" y="310"/>
                    </a:cubicBezTo>
                    <a:close/>
                    <a:moveTo>
                      <a:pt x="5645" y="311"/>
                    </a:moveTo>
                    <a:lnTo>
                      <a:pt x="5795" y="311"/>
                    </a:lnTo>
                    <a:cubicBezTo>
                      <a:pt x="5809" y="311"/>
                      <a:pt x="5820" y="322"/>
                      <a:pt x="5820" y="336"/>
                    </a:cubicBezTo>
                    <a:cubicBezTo>
                      <a:pt x="5820" y="350"/>
                      <a:pt x="5809" y="361"/>
                      <a:pt x="5795" y="361"/>
                    </a:cubicBezTo>
                    <a:lnTo>
                      <a:pt x="5645" y="361"/>
                    </a:lnTo>
                    <a:cubicBezTo>
                      <a:pt x="5631" y="361"/>
                      <a:pt x="5620" y="349"/>
                      <a:pt x="5620" y="336"/>
                    </a:cubicBezTo>
                    <a:cubicBezTo>
                      <a:pt x="5620" y="322"/>
                      <a:pt x="5631" y="311"/>
                      <a:pt x="5645" y="311"/>
                    </a:cubicBezTo>
                    <a:close/>
                    <a:moveTo>
                      <a:pt x="5995" y="311"/>
                    </a:moveTo>
                    <a:lnTo>
                      <a:pt x="5995" y="311"/>
                    </a:lnTo>
                    <a:cubicBezTo>
                      <a:pt x="6009" y="311"/>
                      <a:pt x="6020" y="322"/>
                      <a:pt x="6020" y="336"/>
                    </a:cubicBezTo>
                    <a:cubicBezTo>
                      <a:pt x="6020" y="350"/>
                      <a:pt x="6009" y="361"/>
                      <a:pt x="5995" y="361"/>
                    </a:cubicBezTo>
                    <a:cubicBezTo>
                      <a:pt x="5981" y="361"/>
                      <a:pt x="5970" y="350"/>
                      <a:pt x="5970" y="336"/>
                    </a:cubicBezTo>
                    <a:cubicBezTo>
                      <a:pt x="5970" y="322"/>
                      <a:pt x="5981" y="311"/>
                      <a:pt x="5995" y="311"/>
                    </a:cubicBezTo>
                    <a:close/>
                    <a:moveTo>
                      <a:pt x="6195" y="311"/>
                    </a:moveTo>
                    <a:lnTo>
                      <a:pt x="6345" y="312"/>
                    </a:lnTo>
                    <a:cubicBezTo>
                      <a:pt x="6359" y="312"/>
                      <a:pt x="6370" y="323"/>
                      <a:pt x="6370" y="337"/>
                    </a:cubicBezTo>
                    <a:cubicBezTo>
                      <a:pt x="6370" y="350"/>
                      <a:pt x="6359" y="362"/>
                      <a:pt x="6345" y="362"/>
                    </a:cubicBezTo>
                    <a:lnTo>
                      <a:pt x="6195" y="361"/>
                    </a:lnTo>
                    <a:cubicBezTo>
                      <a:pt x="6181" y="361"/>
                      <a:pt x="6170" y="350"/>
                      <a:pt x="6170" y="336"/>
                    </a:cubicBezTo>
                    <a:cubicBezTo>
                      <a:pt x="6170" y="323"/>
                      <a:pt x="6181" y="311"/>
                      <a:pt x="6195" y="311"/>
                    </a:cubicBezTo>
                    <a:close/>
                    <a:moveTo>
                      <a:pt x="6545" y="312"/>
                    </a:moveTo>
                    <a:lnTo>
                      <a:pt x="6545" y="312"/>
                    </a:lnTo>
                    <a:cubicBezTo>
                      <a:pt x="6559" y="312"/>
                      <a:pt x="6570" y="323"/>
                      <a:pt x="6570" y="337"/>
                    </a:cubicBezTo>
                    <a:cubicBezTo>
                      <a:pt x="6570" y="351"/>
                      <a:pt x="6559" y="362"/>
                      <a:pt x="6545" y="362"/>
                    </a:cubicBezTo>
                    <a:cubicBezTo>
                      <a:pt x="6531" y="362"/>
                      <a:pt x="6520" y="351"/>
                      <a:pt x="6520" y="337"/>
                    </a:cubicBezTo>
                    <a:cubicBezTo>
                      <a:pt x="6520" y="323"/>
                      <a:pt x="6531" y="312"/>
                      <a:pt x="6545" y="312"/>
                    </a:cubicBezTo>
                    <a:close/>
                    <a:moveTo>
                      <a:pt x="6745" y="312"/>
                    </a:moveTo>
                    <a:lnTo>
                      <a:pt x="6895" y="312"/>
                    </a:lnTo>
                    <a:cubicBezTo>
                      <a:pt x="6909" y="312"/>
                      <a:pt x="6920" y="323"/>
                      <a:pt x="6920" y="337"/>
                    </a:cubicBezTo>
                    <a:cubicBezTo>
                      <a:pt x="6920" y="351"/>
                      <a:pt x="6909" y="362"/>
                      <a:pt x="6895" y="362"/>
                    </a:cubicBezTo>
                    <a:lnTo>
                      <a:pt x="6745" y="362"/>
                    </a:lnTo>
                    <a:cubicBezTo>
                      <a:pt x="6731" y="362"/>
                      <a:pt x="6720" y="351"/>
                      <a:pt x="6720" y="337"/>
                    </a:cubicBezTo>
                    <a:cubicBezTo>
                      <a:pt x="6720" y="323"/>
                      <a:pt x="6732" y="312"/>
                      <a:pt x="6745" y="312"/>
                    </a:cubicBezTo>
                    <a:close/>
                    <a:moveTo>
                      <a:pt x="7095" y="313"/>
                    </a:moveTo>
                    <a:lnTo>
                      <a:pt x="7095" y="313"/>
                    </a:lnTo>
                    <a:cubicBezTo>
                      <a:pt x="7109" y="313"/>
                      <a:pt x="7120" y="324"/>
                      <a:pt x="7120" y="338"/>
                    </a:cubicBezTo>
                    <a:cubicBezTo>
                      <a:pt x="7120" y="351"/>
                      <a:pt x="7109" y="363"/>
                      <a:pt x="7095" y="363"/>
                    </a:cubicBezTo>
                    <a:cubicBezTo>
                      <a:pt x="7081" y="363"/>
                      <a:pt x="7070" y="351"/>
                      <a:pt x="7070" y="338"/>
                    </a:cubicBezTo>
                    <a:cubicBezTo>
                      <a:pt x="7070" y="324"/>
                      <a:pt x="7081" y="313"/>
                      <a:pt x="7095" y="313"/>
                    </a:cubicBezTo>
                    <a:close/>
                    <a:moveTo>
                      <a:pt x="7295" y="313"/>
                    </a:moveTo>
                    <a:lnTo>
                      <a:pt x="7445" y="313"/>
                    </a:lnTo>
                    <a:cubicBezTo>
                      <a:pt x="7459" y="313"/>
                      <a:pt x="7470" y="324"/>
                      <a:pt x="7470" y="338"/>
                    </a:cubicBezTo>
                    <a:cubicBezTo>
                      <a:pt x="7470" y="352"/>
                      <a:pt x="7459" y="363"/>
                      <a:pt x="7445" y="363"/>
                    </a:cubicBezTo>
                    <a:lnTo>
                      <a:pt x="7295" y="363"/>
                    </a:lnTo>
                    <a:cubicBezTo>
                      <a:pt x="7282" y="363"/>
                      <a:pt x="7270" y="352"/>
                      <a:pt x="7270" y="338"/>
                    </a:cubicBezTo>
                    <a:cubicBezTo>
                      <a:pt x="7270" y="324"/>
                      <a:pt x="7282" y="313"/>
                      <a:pt x="7295" y="31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88" cap="flat">
                <a:solidFill>
                  <a:srgbClr val="FFFFFF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5032" name="Group 600"/>
            <p:cNvGrpSpPr>
              <a:grpSpLocks/>
            </p:cNvGrpSpPr>
            <p:nvPr/>
          </p:nvGrpSpPr>
          <p:grpSpPr bwMode="auto">
            <a:xfrm>
              <a:off x="3131" y="2295"/>
              <a:ext cx="1086" cy="1118"/>
              <a:chOff x="3131" y="2295"/>
              <a:chExt cx="1086" cy="1118"/>
            </a:xfrm>
          </p:grpSpPr>
          <p:sp>
            <p:nvSpPr>
              <p:cNvPr id="85071" name="Freeform 598"/>
              <p:cNvSpPr>
                <a:spLocks/>
              </p:cNvSpPr>
              <p:nvPr/>
            </p:nvSpPr>
            <p:spPr bwMode="auto">
              <a:xfrm>
                <a:off x="3142" y="2307"/>
                <a:ext cx="1070" cy="1095"/>
              </a:xfrm>
              <a:custGeom>
                <a:avLst/>
                <a:gdLst>
                  <a:gd name="T0" fmla="*/ 44 w 1070"/>
                  <a:gd name="T1" fmla="*/ 0 h 1095"/>
                  <a:gd name="T2" fmla="*/ 0 w 1070"/>
                  <a:gd name="T3" fmla="*/ 43 h 1095"/>
                  <a:gd name="T4" fmla="*/ 1025 w 1070"/>
                  <a:gd name="T5" fmla="*/ 1095 h 1095"/>
                  <a:gd name="T6" fmla="*/ 1070 w 1070"/>
                  <a:gd name="T7" fmla="*/ 1051 h 1095"/>
                  <a:gd name="T8" fmla="*/ 44 w 1070"/>
                  <a:gd name="T9" fmla="*/ 0 h 10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70" h="1095">
                    <a:moveTo>
                      <a:pt x="44" y="0"/>
                    </a:moveTo>
                    <a:lnTo>
                      <a:pt x="0" y="43"/>
                    </a:lnTo>
                    <a:lnTo>
                      <a:pt x="1025" y="1095"/>
                    </a:lnTo>
                    <a:lnTo>
                      <a:pt x="1070" y="1051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072" name="Freeform 599"/>
              <p:cNvSpPr>
                <a:spLocks noEditPoints="1"/>
              </p:cNvSpPr>
              <p:nvPr/>
            </p:nvSpPr>
            <p:spPr bwMode="auto">
              <a:xfrm>
                <a:off x="3131" y="2295"/>
                <a:ext cx="1086" cy="1118"/>
              </a:xfrm>
              <a:custGeom>
                <a:avLst/>
                <a:gdLst>
                  <a:gd name="T0" fmla="*/ 1052 w 1086"/>
                  <a:gd name="T1" fmla="*/ 1023 h 1118"/>
                  <a:gd name="T2" fmla="*/ 1007 w 1086"/>
                  <a:gd name="T3" fmla="*/ 999 h 1118"/>
                  <a:gd name="T4" fmla="*/ 996 w 1086"/>
                  <a:gd name="T5" fmla="*/ 965 h 1118"/>
                  <a:gd name="T6" fmla="*/ 927 w 1086"/>
                  <a:gd name="T7" fmla="*/ 918 h 1118"/>
                  <a:gd name="T8" fmla="*/ 916 w 1086"/>
                  <a:gd name="T9" fmla="*/ 906 h 1118"/>
                  <a:gd name="T10" fmla="*/ 871 w 1086"/>
                  <a:gd name="T11" fmla="*/ 837 h 1118"/>
                  <a:gd name="T12" fmla="*/ 825 w 1086"/>
                  <a:gd name="T13" fmla="*/ 813 h 1118"/>
                  <a:gd name="T14" fmla="*/ 814 w 1086"/>
                  <a:gd name="T15" fmla="*/ 778 h 1118"/>
                  <a:gd name="T16" fmla="*/ 746 w 1086"/>
                  <a:gd name="T17" fmla="*/ 731 h 1118"/>
                  <a:gd name="T18" fmla="*/ 734 w 1086"/>
                  <a:gd name="T19" fmla="*/ 720 h 1118"/>
                  <a:gd name="T20" fmla="*/ 689 w 1086"/>
                  <a:gd name="T21" fmla="*/ 650 h 1118"/>
                  <a:gd name="T22" fmla="*/ 644 w 1086"/>
                  <a:gd name="T23" fmla="*/ 627 h 1118"/>
                  <a:gd name="T24" fmla="*/ 632 w 1086"/>
                  <a:gd name="T25" fmla="*/ 592 h 1118"/>
                  <a:gd name="T26" fmla="*/ 564 w 1086"/>
                  <a:gd name="T27" fmla="*/ 545 h 1118"/>
                  <a:gd name="T28" fmla="*/ 553 w 1086"/>
                  <a:gd name="T29" fmla="*/ 534 h 1118"/>
                  <a:gd name="T30" fmla="*/ 508 w 1086"/>
                  <a:gd name="T31" fmla="*/ 464 h 1118"/>
                  <a:gd name="T32" fmla="*/ 462 w 1086"/>
                  <a:gd name="T33" fmla="*/ 440 h 1118"/>
                  <a:gd name="T34" fmla="*/ 451 w 1086"/>
                  <a:gd name="T35" fmla="*/ 406 h 1118"/>
                  <a:gd name="T36" fmla="*/ 383 w 1086"/>
                  <a:gd name="T37" fmla="*/ 359 h 1118"/>
                  <a:gd name="T38" fmla="*/ 371 w 1086"/>
                  <a:gd name="T39" fmla="*/ 347 h 1118"/>
                  <a:gd name="T40" fmla="*/ 326 w 1086"/>
                  <a:gd name="T41" fmla="*/ 278 h 1118"/>
                  <a:gd name="T42" fmla="*/ 280 w 1086"/>
                  <a:gd name="T43" fmla="*/ 254 h 1118"/>
                  <a:gd name="T44" fmla="*/ 269 w 1086"/>
                  <a:gd name="T45" fmla="*/ 219 h 1118"/>
                  <a:gd name="T46" fmla="*/ 201 w 1086"/>
                  <a:gd name="T47" fmla="*/ 173 h 1118"/>
                  <a:gd name="T48" fmla="*/ 190 w 1086"/>
                  <a:gd name="T49" fmla="*/ 161 h 1118"/>
                  <a:gd name="T50" fmla="*/ 145 w 1086"/>
                  <a:gd name="T51" fmla="*/ 91 h 1118"/>
                  <a:gd name="T52" fmla="*/ 99 w 1086"/>
                  <a:gd name="T53" fmla="*/ 68 h 1118"/>
                  <a:gd name="T54" fmla="*/ 88 w 1086"/>
                  <a:gd name="T55" fmla="*/ 33 h 1118"/>
                  <a:gd name="T56" fmla="*/ 65 w 1086"/>
                  <a:gd name="T57" fmla="*/ 10 h 1118"/>
                  <a:gd name="T58" fmla="*/ 17 w 1086"/>
                  <a:gd name="T59" fmla="*/ 61 h 1118"/>
                  <a:gd name="T60" fmla="*/ 50 w 1086"/>
                  <a:gd name="T61" fmla="*/ 82 h 1118"/>
                  <a:gd name="T62" fmla="*/ 61 w 1086"/>
                  <a:gd name="T63" fmla="*/ 94 h 1118"/>
                  <a:gd name="T64" fmla="*/ 106 w 1086"/>
                  <a:gd name="T65" fmla="*/ 164 h 1118"/>
                  <a:gd name="T66" fmla="*/ 152 w 1086"/>
                  <a:gd name="T67" fmla="*/ 187 h 1118"/>
                  <a:gd name="T68" fmla="*/ 163 w 1086"/>
                  <a:gd name="T69" fmla="*/ 222 h 1118"/>
                  <a:gd name="T70" fmla="*/ 231 w 1086"/>
                  <a:gd name="T71" fmla="*/ 269 h 1118"/>
                  <a:gd name="T72" fmla="*/ 242 w 1086"/>
                  <a:gd name="T73" fmla="*/ 280 h 1118"/>
                  <a:gd name="T74" fmla="*/ 288 w 1086"/>
                  <a:gd name="T75" fmla="*/ 350 h 1118"/>
                  <a:gd name="T76" fmla="*/ 333 w 1086"/>
                  <a:gd name="T77" fmla="*/ 374 h 1118"/>
                  <a:gd name="T78" fmla="*/ 344 w 1086"/>
                  <a:gd name="T79" fmla="*/ 408 h 1118"/>
                  <a:gd name="T80" fmla="*/ 413 w 1086"/>
                  <a:gd name="T81" fmla="*/ 455 h 1118"/>
                  <a:gd name="T82" fmla="*/ 424 w 1086"/>
                  <a:gd name="T83" fmla="*/ 467 h 1118"/>
                  <a:gd name="T84" fmla="*/ 469 w 1086"/>
                  <a:gd name="T85" fmla="*/ 536 h 1118"/>
                  <a:gd name="T86" fmla="*/ 515 w 1086"/>
                  <a:gd name="T87" fmla="*/ 560 h 1118"/>
                  <a:gd name="T88" fmla="*/ 526 w 1086"/>
                  <a:gd name="T89" fmla="*/ 595 h 1118"/>
                  <a:gd name="T90" fmla="*/ 594 w 1086"/>
                  <a:gd name="T91" fmla="*/ 641 h 1118"/>
                  <a:gd name="T92" fmla="*/ 606 w 1086"/>
                  <a:gd name="T93" fmla="*/ 653 h 1118"/>
                  <a:gd name="T94" fmla="*/ 651 w 1086"/>
                  <a:gd name="T95" fmla="*/ 723 h 1118"/>
                  <a:gd name="T96" fmla="*/ 696 w 1086"/>
                  <a:gd name="T97" fmla="*/ 746 h 1118"/>
                  <a:gd name="T98" fmla="*/ 707 w 1086"/>
                  <a:gd name="T99" fmla="*/ 781 h 1118"/>
                  <a:gd name="T100" fmla="*/ 776 w 1086"/>
                  <a:gd name="T101" fmla="*/ 828 h 1118"/>
                  <a:gd name="T102" fmla="*/ 787 w 1086"/>
                  <a:gd name="T103" fmla="*/ 839 h 1118"/>
                  <a:gd name="T104" fmla="*/ 832 w 1086"/>
                  <a:gd name="T105" fmla="*/ 909 h 1118"/>
                  <a:gd name="T106" fmla="*/ 878 w 1086"/>
                  <a:gd name="T107" fmla="*/ 932 h 1118"/>
                  <a:gd name="T108" fmla="*/ 889 w 1086"/>
                  <a:gd name="T109" fmla="*/ 967 h 1118"/>
                  <a:gd name="T110" fmla="*/ 957 w 1086"/>
                  <a:gd name="T111" fmla="*/ 1014 h 1118"/>
                  <a:gd name="T112" fmla="*/ 969 w 1086"/>
                  <a:gd name="T113" fmla="*/ 1026 h 1118"/>
                  <a:gd name="T114" fmla="*/ 1014 w 1086"/>
                  <a:gd name="T115" fmla="*/ 1095 h 1118"/>
                  <a:gd name="T116" fmla="*/ 1036 w 1086"/>
                  <a:gd name="T117" fmla="*/ 1118 h 1118"/>
                  <a:gd name="T118" fmla="*/ 1072 w 1086"/>
                  <a:gd name="T119" fmla="*/ 1061 h 1118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1086" h="1118">
                    <a:moveTo>
                      <a:pt x="1075" y="1069"/>
                    </a:moveTo>
                    <a:lnTo>
                      <a:pt x="1063" y="1058"/>
                    </a:lnTo>
                    <a:lnTo>
                      <a:pt x="1075" y="1046"/>
                    </a:lnTo>
                    <a:lnTo>
                      <a:pt x="1086" y="1058"/>
                    </a:lnTo>
                    <a:lnTo>
                      <a:pt x="1075" y="1069"/>
                    </a:lnTo>
                    <a:close/>
                    <a:moveTo>
                      <a:pt x="1052" y="1046"/>
                    </a:moveTo>
                    <a:lnTo>
                      <a:pt x="1041" y="1034"/>
                    </a:lnTo>
                    <a:lnTo>
                      <a:pt x="1052" y="1023"/>
                    </a:lnTo>
                    <a:lnTo>
                      <a:pt x="1064" y="1035"/>
                    </a:lnTo>
                    <a:lnTo>
                      <a:pt x="1052" y="1046"/>
                    </a:lnTo>
                    <a:close/>
                    <a:moveTo>
                      <a:pt x="1029" y="1023"/>
                    </a:moveTo>
                    <a:lnTo>
                      <a:pt x="1018" y="1011"/>
                    </a:lnTo>
                    <a:lnTo>
                      <a:pt x="1030" y="1000"/>
                    </a:lnTo>
                    <a:lnTo>
                      <a:pt x="1041" y="1011"/>
                    </a:lnTo>
                    <a:lnTo>
                      <a:pt x="1029" y="1023"/>
                    </a:lnTo>
                    <a:close/>
                    <a:moveTo>
                      <a:pt x="1007" y="999"/>
                    </a:moveTo>
                    <a:lnTo>
                      <a:pt x="995" y="988"/>
                    </a:lnTo>
                    <a:lnTo>
                      <a:pt x="1007" y="976"/>
                    </a:lnTo>
                    <a:lnTo>
                      <a:pt x="1018" y="988"/>
                    </a:lnTo>
                    <a:lnTo>
                      <a:pt x="1007" y="999"/>
                    </a:lnTo>
                    <a:close/>
                    <a:moveTo>
                      <a:pt x="984" y="976"/>
                    </a:moveTo>
                    <a:lnTo>
                      <a:pt x="973" y="964"/>
                    </a:lnTo>
                    <a:lnTo>
                      <a:pt x="984" y="953"/>
                    </a:lnTo>
                    <a:lnTo>
                      <a:pt x="996" y="965"/>
                    </a:lnTo>
                    <a:lnTo>
                      <a:pt x="984" y="976"/>
                    </a:lnTo>
                    <a:close/>
                    <a:moveTo>
                      <a:pt x="961" y="953"/>
                    </a:moveTo>
                    <a:lnTo>
                      <a:pt x="950" y="941"/>
                    </a:lnTo>
                    <a:lnTo>
                      <a:pt x="962" y="930"/>
                    </a:lnTo>
                    <a:lnTo>
                      <a:pt x="973" y="941"/>
                    </a:lnTo>
                    <a:lnTo>
                      <a:pt x="961" y="953"/>
                    </a:lnTo>
                    <a:close/>
                    <a:moveTo>
                      <a:pt x="939" y="930"/>
                    </a:moveTo>
                    <a:lnTo>
                      <a:pt x="927" y="918"/>
                    </a:lnTo>
                    <a:lnTo>
                      <a:pt x="939" y="906"/>
                    </a:lnTo>
                    <a:lnTo>
                      <a:pt x="950" y="918"/>
                    </a:lnTo>
                    <a:lnTo>
                      <a:pt x="939" y="930"/>
                    </a:lnTo>
                    <a:close/>
                    <a:moveTo>
                      <a:pt x="916" y="906"/>
                    </a:moveTo>
                    <a:lnTo>
                      <a:pt x="905" y="895"/>
                    </a:lnTo>
                    <a:lnTo>
                      <a:pt x="916" y="883"/>
                    </a:lnTo>
                    <a:lnTo>
                      <a:pt x="928" y="895"/>
                    </a:lnTo>
                    <a:lnTo>
                      <a:pt x="916" y="906"/>
                    </a:lnTo>
                    <a:close/>
                    <a:moveTo>
                      <a:pt x="893" y="883"/>
                    </a:moveTo>
                    <a:lnTo>
                      <a:pt x="882" y="871"/>
                    </a:lnTo>
                    <a:lnTo>
                      <a:pt x="893" y="860"/>
                    </a:lnTo>
                    <a:lnTo>
                      <a:pt x="905" y="871"/>
                    </a:lnTo>
                    <a:lnTo>
                      <a:pt x="893" y="883"/>
                    </a:lnTo>
                    <a:close/>
                    <a:moveTo>
                      <a:pt x="871" y="860"/>
                    </a:moveTo>
                    <a:lnTo>
                      <a:pt x="859" y="848"/>
                    </a:lnTo>
                    <a:lnTo>
                      <a:pt x="871" y="837"/>
                    </a:lnTo>
                    <a:lnTo>
                      <a:pt x="882" y="848"/>
                    </a:lnTo>
                    <a:lnTo>
                      <a:pt x="871" y="860"/>
                    </a:lnTo>
                    <a:close/>
                    <a:moveTo>
                      <a:pt x="848" y="836"/>
                    </a:moveTo>
                    <a:lnTo>
                      <a:pt x="836" y="825"/>
                    </a:lnTo>
                    <a:lnTo>
                      <a:pt x="848" y="813"/>
                    </a:lnTo>
                    <a:lnTo>
                      <a:pt x="859" y="825"/>
                    </a:lnTo>
                    <a:lnTo>
                      <a:pt x="848" y="836"/>
                    </a:lnTo>
                    <a:close/>
                    <a:moveTo>
                      <a:pt x="825" y="813"/>
                    </a:moveTo>
                    <a:lnTo>
                      <a:pt x="814" y="801"/>
                    </a:lnTo>
                    <a:lnTo>
                      <a:pt x="825" y="790"/>
                    </a:lnTo>
                    <a:lnTo>
                      <a:pt x="837" y="802"/>
                    </a:lnTo>
                    <a:lnTo>
                      <a:pt x="825" y="813"/>
                    </a:lnTo>
                    <a:close/>
                    <a:moveTo>
                      <a:pt x="802" y="790"/>
                    </a:moveTo>
                    <a:lnTo>
                      <a:pt x="791" y="778"/>
                    </a:lnTo>
                    <a:lnTo>
                      <a:pt x="803" y="767"/>
                    </a:lnTo>
                    <a:lnTo>
                      <a:pt x="814" y="778"/>
                    </a:lnTo>
                    <a:lnTo>
                      <a:pt x="802" y="790"/>
                    </a:lnTo>
                    <a:close/>
                    <a:moveTo>
                      <a:pt x="780" y="766"/>
                    </a:moveTo>
                    <a:lnTo>
                      <a:pt x="768" y="755"/>
                    </a:lnTo>
                    <a:lnTo>
                      <a:pt x="780" y="743"/>
                    </a:lnTo>
                    <a:lnTo>
                      <a:pt x="791" y="755"/>
                    </a:lnTo>
                    <a:lnTo>
                      <a:pt x="780" y="766"/>
                    </a:lnTo>
                    <a:close/>
                    <a:moveTo>
                      <a:pt x="757" y="743"/>
                    </a:moveTo>
                    <a:lnTo>
                      <a:pt x="746" y="731"/>
                    </a:lnTo>
                    <a:lnTo>
                      <a:pt x="757" y="720"/>
                    </a:lnTo>
                    <a:lnTo>
                      <a:pt x="769" y="732"/>
                    </a:lnTo>
                    <a:lnTo>
                      <a:pt x="757" y="743"/>
                    </a:lnTo>
                    <a:close/>
                    <a:moveTo>
                      <a:pt x="734" y="720"/>
                    </a:moveTo>
                    <a:lnTo>
                      <a:pt x="723" y="708"/>
                    </a:lnTo>
                    <a:lnTo>
                      <a:pt x="735" y="697"/>
                    </a:lnTo>
                    <a:lnTo>
                      <a:pt x="746" y="709"/>
                    </a:lnTo>
                    <a:lnTo>
                      <a:pt x="734" y="720"/>
                    </a:lnTo>
                    <a:close/>
                    <a:moveTo>
                      <a:pt x="712" y="696"/>
                    </a:moveTo>
                    <a:lnTo>
                      <a:pt x="700" y="685"/>
                    </a:lnTo>
                    <a:lnTo>
                      <a:pt x="712" y="674"/>
                    </a:lnTo>
                    <a:lnTo>
                      <a:pt x="723" y="685"/>
                    </a:lnTo>
                    <a:lnTo>
                      <a:pt x="712" y="696"/>
                    </a:lnTo>
                    <a:close/>
                    <a:moveTo>
                      <a:pt x="689" y="673"/>
                    </a:moveTo>
                    <a:lnTo>
                      <a:pt x="678" y="662"/>
                    </a:lnTo>
                    <a:lnTo>
                      <a:pt x="689" y="650"/>
                    </a:lnTo>
                    <a:lnTo>
                      <a:pt x="701" y="662"/>
                    </a:lnTo>
                    <a:lnTo>
                      <a:pt x="689" y="673"/>
                    </a:lnTo>
                    <a:close/>
                    <a:moveTo>
                      <a:pt x="666" y="650"/>
                    </a:moveTo>
                    <a:lnTo>
                      <a:pt x="655" y="638"/>
                    </a:lnTo>
                    <a:lnTo>
                      <a:pt x="666" y="627"/>
                    </a:lnTo>
                    <a:lnTo>
                      <a:pt x="678" y="639"/>
                    </a:lnTo>
                    <a:lnTo>
                      <a:pt x="666" y="650"/>
                    </a:lnTo>
                    <a:close/>
                    <a:moveTo>
                      <a:pt x="644" y="627"/>
                    </a:moveTo>
                    <a:lnTo>
                      <a:pt x="632" y="615"/>
                    </a:lnTo>
                    <a:lnTo>
                      <a:pt x="644" y="604"/>
                    </a:lnTo>
                    <a:lnTo>
                      <a:pt x="655" y="615"/>
                    </a:lnTo>
                    <a:lnTo>
                      <a:pt x="644" y="627"/>
                    </a:lnTo>
                    <a:close/>
                    <a:moveTo>
                      <a:pt x="621" y="603"/>
                    </a:moveTo>
                    <a:lnTo>
                      <a:pt x="610" y="592"/>
                    </a:lnTo>
                    <a:lnTo>
                      <a:pt x="621" y="580"/>
                    </a:lnTo>
                    <a:lnTo>
                      <a:pt x="632" y="592"/>
                    </a:lnTo>
                    <a:lnTo>
                      <a:pt x="621" y="603"/>
                    </a:lnTo>
                    <a:close/>
                    <a:moveTo>
                      <a:pt x="598" y="580"/>
                    </a:moveTo>
                    <a:lnTo>
                      <a:pt x="587" y="569"/>
                    </a:lnTo>
                    <a:lnTo>
                      <a:pt x="598" y="557"/>
                    </a:lnTo>
                    <a:lnTo>
                      <a:pt x="610" y="569"/>
                    </a:lnTo>
                    <a:lnTo>
                      <a:pt x="598" y="580"/>
                    </a:lnTo>
                    <a:close/>
                    <a:moveTo>
                      <a:pt x="575" y="557"/>
                    </a:moveTo>
                    <a:lnTo>
                      <a:pt x="564" y="545"/>
                    </a:lnTo>
                    <a:lnTo>
                      <a:pt x="576" y="534"/>
                    </a:lnTo>
                    <a:lnTo>
                      <a:pt x="587" y="545"/>
                    </a:lnTo>
                    <a:lnTo>
                      <a:pt x="575" y="557"/>
                    </a:lnTo>
                    <a:close/>
                    <a:moveTo>
                      <a:pt x="553" y="534"/>
                    </a:moveTo>
                    <a:lnTo>
                      <a:pt x="541" y="522"/>
                    </a:lnTo>
                    <a:lnTo>
                      <a:pt x="553" y="510"/>
                    </a:lnTo>
                    <a:lnTo>
                      <a:pt x="564" y="522"/>
                    </a:lnTo>
                    <a:lnTo>
                      <a:pt x="553" y="534"/>
                    </a:lnTo>
                    <a:close/>
                    <a:moveTo>
                      <a:pt x="530" y="510"/>
                    </a:moveTo>
                    <a:lnTo>
                      <a:pt x="519" y="499"/>
                    </a:lnTo>
                    <a:lnTo>
                      <a:pt x="530" y="487"/>
                    </a:lnTo>
                    <a:lnTo>
                      <a:pt x="542" y="499"/>
                    </a:lnTo>
                    <a:lnTo>
                      <a:pt x="530" y="510"/>
                    </a:lnTo>
                    <a:close/>
                    <a:moveTo>
                      <a:pt x="507" y="487"/>
                    </a:moveTo>
                    <a:lnTo>
                      <a:pt x="496" y="475"/>
                    </a:lnTo>
                    <a:lnTo>
                      <a:pt x="508" y="464"/>
                    </a:lnTo>
                    <a:lnTo>
                      <a:pt x="519" y="476"/>
                    </a:lnTo>
                    <a:lnTo>
                      <a:pt x="507" y="487"/>
                    </a:lnTo>
                    <a:close/>
                    <a:moveTo>
                      <a:pt x="485" y="464"/>
                    </a:moveTo>
                    <a:lnTo>
                      <a:pt x="473" y="452"/>
                    </a:lnTo>
                    <a:lnTo>
                      <a:pt x="485" y="441"/>
                    </a:lnTo>
                    <a:lnTo>
                      <a:pt x="496" y="452"/>
                    </a:lnTo>
                    <a:lnTo>
                      <a:pt x="485" y="464"/>
                    </a:lnTo>
                    <a:close/>
                    <a:moveTo>
                      <a:pt x="462" y="440"/>
                    </a:moveTo>
                    <a:lnTo>
                      <a:pt x="451" y="429"/>
                    </a:lnTo>
                    <a:lnTo>
                      <a:pt x="462" y="417"/>
                    </a:lnTo>
                    <a:lnTo>
                      <a:pt x="474" y="429"/>
                    </a:lnTo>
                    <a:lnTo>
                      <a:pt x="462" y="440"/>
                    </a:lnTo>
                    <a:close/>
                    <a:moveTo>
                      <a:pt x="439" y="417"/>
                    </a:moveTo>
                    <a:lnTo>
                      <a:pt x="428" y="405"/>
                    </a:lnTo>
                    <a:lnTo>
                      <a:pt x="439" y="394"/>
                    </a:lnTo>
                    <a:lnTo>
                      <a:pt x="451" y="406"/>
                    </a:lnTo>
                    <a:lnTo>
                      <a:pt x="439" y="417"/>
                    </a:lnTo>
                    <a:close/>
                    <a:moveTo>
                      <a:pt x="417" y="394"/>
                    </a:moveTo>
                    <a:lnTo>
                      <a:pt x="405" y="382"/>
                    </a:lnTo>
                    <a:lnTo>
                      <a:pt x="417" y="371"/>
                    </a:lnTo>
                    <a:lnTo>
                      <a:pt x="428" y="383"/>
                    </a:lnTo>
                    <a:lnTo>
                      <a:pt x="417" y="394"/>
                    </a:lnTo>
                    <a:close/>
                    <a:moveTo>
                      <a:pt x="394" y="370"/>
                    </a:moveTo>
                    <a:lnTo>
                      <a:pt x="383" y="359"/>
                    </a:lnTo>
                    <a:lnTo>
                      <a:pt x="394" y="348"/>
                    </a:lnTo>
                    <a:lnTo>
                      <a:pt x="405" y="359"/>
                    </a:lnTo>
                    <a:lnTo>
                      <a:pt x="394" y="370"/>
                    </a:lnTo>
                    <a:close/>
                    <a:moveTo>
                      <a:pt x="371" y="347"/>
                    </a:moveTo>
                    <a:lnTo>
                      <a:pt x="360" y="336"/>
                    </a:lnTo>
                    <a:lnTo>
                      <a:pt x="371" y="324"/>
                    </a:lnTo>
                    <a:lnTo>
                      <a:pt x="383" y="336"/>
                    </a:lnTo>
                    <a:lnTo>
                      <a:pt x="371" y="347"/>
                    </a:lnTo>
                    <a:close/>
                    <a:moveTo>
                      <a:pt x="348" y="324"/>
                    </a:moveTo>
                    <a:lnTo>
                      <a:pt x="337" y="312"/>
                    </a:lnTo>
                    <a:lnTo>
                      <a:pt x="349" y="301"/>
                    </a:lnTo>
                    <a:lnTo>
                      <a:pt x="360" y="313"/>
                    </a:lnTo>
                    <a:lnTo>
                      <a:pt x="348" y="324"/>
                    </a:lnTo>
                    <a:close/>
                    <a:moveTo>
                      <a:pt x="326" y="301"/>
                    </a:moveTo>
                    <a:lnTo>
                      <a:pt x="314" y="289"/>
                    </a:lnTo>
                    <a:lnTo>
                      <a:pt x="326" y="278"/>
                    </a:lnTo>
                    <a:lnTo>
                      <a:pt x="337" y="289"/>
                    </a:lnTo>
                    <a:lnTo>
                      <a:pt x="326" y="301"/>
                    </a:lnTo>
                    <a:close/>
                    <a:moveTo>
                      <a:pt x="303" y="277"/>
                    </a:moveTo>
                    <a:lnTo>
                      <a:pt x="292" y="266"/>
                    </a:lnTo>
                    <a:lnTo>
                      <a:pt x="303" y="254"/>
                    </a:lnTo>
                    <a:lnTo>
                      <a:pt x="315" y="266"/>
                    </a:lnTo>
                    <a:lnTo>
                      <a:pt x="303" y="277"/>
                    </a:lnTo>
                    <a:close/>
                    <a:moveTo>
                      <a:pt x="280" y="254"/>
                    </a:moveTo>
                    <a:lnTo>
                      <a:pt x="269" y="242"/>
                    </a:lnTo>
                    <a:lnTo>
                      <a:pt x="281" y="231"/>
                    </a:lnTo>
                    <a:lnTo>
                      <a:pt x="292" y="243"/>
                    </a:lnTo>
                    <a:lnTo>
                      <a:pt x="280" y="254"/>
                    </a:lnTo>
                    <a:close/>
                    <a:moveTo>
                      <a:pt x="258" y="231"/>
                    </a:moveTo>
                    <a:lnTo>
                      <a:pt x="246" y="219"/>
                    </a:lnTo>
                    <a:lnTo>
                      <a:pt x="258" y="208"/>
                    </a:lnTo>
                    <a:lnTo>
                      <a:pt x="269" y="219"/>
                    </a:lnTo>
                    <a:lnTo>
                      <a:pt x="258" y="231"/>
                    </a:lnTo>
                    <a:close/>
                    <a:moveTo>
                      <a:pt x="235" y="207"/>
                    </a:moveTo>
                    <a:lnTo>
                      <a:pt x="224" y="196"/>
                    </a:lnTo>
                    <a:lnTo>
                      <a:pt x="235" y="184"/>
                    </a:lnTo>
                    <a:lnTo>
                      <a:pt x="247" y="196"/>
                    </a:lnTo>
                    <a:lnTo>
                      <a:pt x="235" y="207"/>
                    </a:lnTo>
                    <a:close/>
                    <a:moveTo>
                      <a:pt x="212" y="184"/>
                    </a:moveTo>
                    <a:lnTo>
                      <a:pt x="201" y="173"/>
                    </a:lnTo>
                    <a:lnTo>
                      <a:pt x="213" y="161"/>
                    </a:lnTo>
                    <a:lnTo>
                      <a:pt x="224" y="173"/>
                    </a:lnTo>
                    <a:lnTo>
                      <a:pt x="212" y="184"/>
                    </a:lnTo>
                    <a:close/>
                    <a:moveTo>
                      <a:pt x="190" y="161"/>
                    </a:moveTo>
                    <a:lnTo>
                      <a:pt x="178" y="149"/>
                    </a:lnTo>
                    <a:lnTo>
                      <a:pt x="190" y="138"/>
                    </a:lnTo>
                    <a:lnTo>
                      <a:pt x="201" y="150"/>
                    </a:lnTo>
                    <a:lnTo>
                      <a:pt x="190" y="161"/>
                    </a:lnTo>
                    <a:close/>
                    <a:moveTo>
                      <a:pt x="167" y="138"/>
                    </a:moveTo>
                    <a:lnTo>
                      <a:pt x="156" y="126"/>
                    </a:lnTo>
                    <a:lnTo>
                      <a:pt x="167" y="115"/>
                    </a:lnTo>
                    <a:lnTo>
                      <a:pt x="178" y="126"/>
                    </a:lnTo>
                    <a:lnTo>
                      <a:pt x="167" y="138"/>
                    </a:lnTo>
                    <a:close/>
                    <a:moveTo>
                      <a:pt x="144" y="114"/>
                    </a:moveTo>
                    <a:lnTo>
                      <a:pt x="133" y="103"/>
                    </a:lnTo>
                    <a:lnTo>
                      <a:pt x="145" y="91"/>
                    </a:lnTo>
                    <a:lnTo>
                      <a:pt x="156" y="103"/>
                    </a:lnTo>
                    <a:lnTo>
                      <a:pt x="144" y="114"/>
                    </a:lnTo>
                    <a:close/>
                    <a:moveTo>
                      <a:pt x="121" y="91"/>
                    </a:moveTo>
                    <a:lnTo>
                      <a:pt x="110" y="79"/>
                    </a:lnTo>
                    <a:lnTo>
                      <a:pt x="122" y="68"/>
                    </a:lnTo>
                    <a:lnTo>
                      <a:pt x="133" y="80"/>
                    </a:lnTo>
                    <a:lnTo>
                      <a:pt x="121" y="91"/>
                    </a:lnTo>
                    <a:close/>
                    <a:moveTo>
                      <a:pt x="99" y="68"/>
                    </a:moveTo>
                    <a:lnTo>
                      <a:pt x="87" y="56"/>
                    </a:lnTo>
                    <a:lnTo>
                      <a:pt x="99" y="45"/>
                    </a:lnTo>
                    <a:lnTo>
                      <a:pt x="110" y="56"/>
                    </a:lnTo>
                    <a:lnTo>
                      <a:pt x="99" y="68"/>
                    </a:lnTo>
                    <a:close/>
                    <a:moveTo>
                      <a:pt x="76" y="44"/>
                    </a:moveTo>
                    <a:lnTo>
                      <a:pt x="65" y="33"/>
                    </a:lnTo>
                    <a:lnTo>
                      <a:pt x="76" y="21"/>
                    </a:lnTo>
                    <a:lnTo>
                      <a:pt x="88" y="33"/>
                    </a:lnTo>
                    <a:lnTo>
                      <a:pt x="76" y="44"/>
                    </a:lnTo>
                    <a:close/>
                    <a:moveTo>
                      <a:pt x="53" y="21"/>
                    </a:moveTo>
                    <a:lnTo>
                      <a:pt x="50" y="17"/>
                    </a:lnTo>
                    <a:lnTo>
                      <a:pt x="61" y="17"/>
                    </a:lnTo>
                    <a:lnTo>
                      <a:pt x="53" y="25"/>
                    </a:lnTo>
                    <a:lnTo>
                      <a:pt x="42" y="13"/>
                    </a:lnTo>
                    <a:lnTo>
                      <a:pt x="56" y="0"/>
                    </a:lnTo>
                    <a:lnTo>
                      <a:pt x="65" y="10"/>
                    </a:lnTo>
                    <a:lnTo>
                      <a:pt x="53" y="21"/>
                    </a:lnTo>
                    <a:close/>
                    <a:moveTo>
                      <a:pt x="42" y="36"/>
                    </a:moveTo>
                    <a:lnTo>
                      <a:pt x="30" y="48"/>
                    </a:lnTo>
                    <a:lnTo>
                      <a:pt x="19" y="36"/>
                    </a:lnTo>
                    <a:lnTo>
                      <a:pt x="30" y="25"/>
                    </a:lnTo>
                    <a:lnTo>
                      <a:pt x="42" y="36"/>
                    </a:lnTo>
                    <a:close/>
                    <a:moveTo>
                      <a:pt x="18" y="59"/>
                    </a:moveTo>
                    <a:lnTo>
                      <a:pt x="17" y="61"/>
                    </a:lnTo>
                    <a:lnTo>
                      <a:pt x="17" y="49"/>
                    </a:lnTo>
                    <a:lnTo>
                      <a:pt x="27" y="59"/>
                    </a:lnTo>
                    <a:lnTo>
                      <a:pt x="15" y="70"/>
                    </a:lnTo>
                    <a:lnTo>
                      <a:pt x="0" y="55"/>
                    </a:lnTo>
                    <a:lnTo>
                      <a:pt x="7" y="47"/>
                    </a:lnTo>
                    <a:lnTo>
                      <a:pt x="18" y="59"/>
                    </a:lnTo>
                    <a:close/>
                    <a:moveTo>
                      <a:pt x="38" y="71"/>
                    </a:moveTo>
                    <a:lnTo>
                      <a:pt x="50" y="82"/>
                    </a:lnTo>
                    <a:lnTo>
                      <a:pt x="38" y="94"/>
                    </a:lnTo>
                    <a:lnTo>
                      <a:pt x="27" y="82"/>
                    </a:lnTo>
                    <a:lnTo>
                      <a:pt x="38" y="71"/>
                    </a:lnTo>
                    <a:close/>
                    <a:moveTo>
                      <a:pt x="61" y="94"/>
                    </a:moveTo>
                    <a:lnTo>
                      <a:pt x="72" y="106"/>
                    </a:lnTo>
                    <a:lnTo>
                      <a:pt x="61" y="117"/>
                    </a:lnTo>
                    <a:lnTo>
                      <a:pt x="49" y="105"/>
                    </a:lnTo>
                    <a:lnTo>
                      <a:pt x="61" y="94"/>
                    </a:lnTo>
                    <a:close/>
                    <a:moveTo>
                      <a:pt x="84" y="117"/>
                    </a:moveTo>
                    <a:lnTo>
                      <a:pt x="95" y="129"/>
                    </a:lnTo>
                    <a:lnTo>
                      <a:pt x="83" y="140"/>
                    </a:lnTo>
                    <a:lnTo>
                      <a:pt x="72" y="129"/>
                    </a:lnTo>
                    <a:lnTo>
                      <a:pt x="84" y="117"/>
                    </a:lnTo>
                    <a:close/>
                    <a:moveTo>
                      <a:pt x="106" y="141"/>
                    </a:moveTo>
                    <a:lnTo>
                      <a:pt x="118" y="152"/>
                    </a:lnTo>
                    <a:lnTo>
                      <a:pt x="106" y="164"/>
                    </a:lnTo>
                    <a:lnTo>
                      <a:pt x="95" y="152"/>
                    </a:lnTo>
                    <a:lnTo>
                      <a:pt x="106" y="141"/>
                    </a:lnTo>
                    <a:close/>
                    <a:moveTo>
                      <a:pt x="129" y="164"/>
                    </a:moveTo>
                    <a:lnTo>
                      <a:pt x="140" y="176"/>
                    </a:lnTo>
                    <a:lnTo>
                      <a:pt x="129" y="187"/>
                    </a:lnTo>
                    <a:lnTo>
                      <a:pt x="117" y="175"/>
                    </a:lnTo>
                    <a:lnTo>
                      <a:pt x="129" y="164"/>
                    </a:lnTo>
                    <a:close/>
                    <a:moveTo>
                      <a:pt x="152" y="187"/>
                    </a:moveTo>
                    <a:lnTo>
                      <a:pt x="163" y="199"/>
                    </a:lnTo>
                    <a:lnTo>
                      <a:pt x="151" y="210"/>
                    </a:lnTo>
                    <a:lnTo>
                      <a:pt x="140" y="199"/>
                    </a:lnTo>
                    <a:lnTo>
                      <a:pt x="152" y="187"/>
                    </a:lnTo>
                    <a:close/>
                    <a:moveTo>
                      <a:pt x="174" y="210"/>
                    </a:moveTo>
                    <a:lnTo>
                      <a:pt x="186" y="222"/>
                    </a:lnTo>
                    <a:lnTo>
                      <a:pt x="174" y="234"/>
                    </a:lnTo>
                    <a:lnTo>
                      <a:pt x="163" y="222"/>
                    </a:lnTo>
                    <a:lnTo>
                      <a:pt x="174" y="210"/>
                    </a:lnTo>
                    <a:close/>
                    <a:moveTo>
                      <a:pt x="197" y="234"/>
                    </a:moveTo>
                    <a:lnTo>
                      <a:pt x="208" y="245"/>
                    </a:lnTo>
                    <a:lnTo>
                      <a:pt x="197" y="257"/>
                    </a:lnTo>
                    <a:lnTo>
                      <a:pt x="185" y="245"/>
                    </a:lnTo>
                    <a:lnTo>
                      <a:pt x="197" y="234"/>
                    </a:lnTo>
                    <a:close/>
                    <a:moveTo>
                      <a:pt x="220" y="257"/>
                    </a:moveTo>
                    <a:lnTo>
                      <a:pt x="231" y="269"/>
                    </a:lnTo>
                    <a:lnTo>
                      <a:pt x="219" y="280"/>
                    </a:lnTo>
                    <a:lnTo>
                      <a:pt x="208" y="268"/>
                    </a:lnTo>
                    <a:lnTo>
                      <a:pt x="220" y="257"/>
                    </a:lnTo>
                    <a:close/>
                    <a:moveTo>
                      <a:pt x="242" y="280"/>
                    </a:moveTo>
                    <a:lnTo>
                      <a:pt x="254" y="292"/>
                    </a:lnTo>
                    <a:lnTo>
                      <a:pt x="242" y="303"/>
                    </a:lnTo>
                    <a:lnTo>
                      <a:pt x="231" y="292"/>
                    </a:lnTo>
                    <a:lnTo>
                      <a:pt x="242" y="280"/>
                    </a:lnTo>
                    <a:close/>
                    <a:moveTo>
                      <a:pt x="265" y="304"/>
                    </a:moveTo>
                    <a:lnTo>
                      <a:pt x="277" y="315"/>
                    </a:lnTo>
                    <a:lnTo>
                      <a:pt x="265" y="327"/>
                    </a:lnTo>
                    <a:lnTo>
                      <a:pt x="253" y="315"/>
                    </a:lnTo>
                    <a:lnTo>
                      <a:pt x="265" y="304"/>
                    </a:lnTo>
                    <a:close/>
                    <a:moveTo>
                      <a:pt x="288" y="327"/>
                    </a:moveTo>
                    <a:lnTo>
                      <a:pt x="299" y="339"/>
                    </a:lnTo>
                    <a:lnTo>
                      <a:pt x="288" y="350"/>
                    </a:lnTo>
                    <a:lnTo>
                      <a:pt x="276" y="338"/>
                    </a:lnTo>
                    <a:lnTo>
                      <a:pt x="288" y="327"/>
                    </a:lnTo>
                    <a:close/>
                    <a:moveTo>
                      <a:pt x="311" y="350"/>
                    </a:moveTo>
                    <a:lnTo>
                      <a:pt x="322" y="362"/>
                    </a:lnTo>
                    <a:lnTo>
                      <a:pt x="310" y="373"/>
                    </a:lnTo>
                    <a:lnTo>
                      <a:pt x="299" y="362"/>
                    </a:lnTo>
                    <a:lnTo>
                      <a:pt x="311" y="350"/>
                    </a:lnTo>
                    <a:close/>
                    <a:moveTo>
                      <a:pt x="333" y="374"/>
                    </a:moveTo>
                    <a:lnTo>
                      <a:pt x="345" y="385"/>
                    </a:lnTo>
                    <a:lnTo>
                      <a:pt x="333" y="396"/>
                    </a:lnTo>
                    <a:lnTo>
                      <a:pt x="322" y="385"/>
                    </a:lnTo>
                    <a:lnTo>
                      <a:pt x="333" y="374"/>
                    </a:lnTo>
                    <a:close/>
                    <a:moveTo>
                      <a:pt x="356" y="397"/>
                    </a:moveTo>
                    <a:lnTo>
                      <a:pt x="367" y="409"/>
                    </a:lnTo>
                    <a:lnTo>
                      <a:pt x="356" y="420"/>
                    </a:lnTo>
                    <a:lnTo>
                      <a:pt x="344" y="408"/>
                    </a:lnTo>
                    <a:lnTo>
                      <a:pt x="356" y="397"/>
                    </a:lnTo>
                    <a:close/>
                    <a:moveTo>
                      <a:pt x="379" y="420"/>
                    </a:moveTo>
                    <a:lnTo>
                      <a:pt x="390" y="432"/>
                    </a:lnTo>
                    <a:lnTo>
                      <a:pt x="378" y="443"/>
                    </a:lnTo>
                    <a:lnTo>
                      <a:pt x="367" y="431"/>
                    </a:lnTo>
                    <a:lnTo>
                      <a:pt x="379" y="420"/>
                    </a:lnTo>
                    <a:close/>
                    <a:moveTo>
                      <a:pt x="401" y="443"/>
                    </a:moveTo>
                    <a:lnTo>
                      <a:pt x="413" y="455"/>
                    </a:lnTo>
                    <a:lnTo>
                      <a:pt x="401" y="466"/>
                    </a:lnTo>
                    <a:lnTo>
                      <a:pt x="390" y="455"/>
                    </a:lnTo>
                    <a:lnTo>
                      <a:pt x="401" y="443"/>
                    </a:lnTo>
                    <a:close/>
                    <a:moveTo>
                      <a:pt x="424" y="467"/>
                    </a:moveTo>
                    <a:lnTo>
                      <a:pt x="435" y="478"/>
                    </a:lnTo>
                    <a:lnTo>
                      <a:pt x="424" y="490"/>
                    </a:lnTo>
                    <a:lnTo>
                      <a:pt x="412" y="478"/>
                    </a:lnTo>
                    <a:lnTo>
                      <a:pt x="424" y="467"/>
                    </a:lnTo>
                    <a:close/>
                    <a:moveTo>
                      <a:pt x="447" y="490"/>
                    </a:moveTo>
                    <a:lnTo>
                      <a:pt x="458" y="502"/>
                    </a:lnTo>
                    <a:lnTo>
                      <a:pt x="446" y="513"/>
                    </a:lnTo>
                    <a:lnTo>
                      <a:pt x="435" y="501"/>
                    </a:lnTo>
                    <a:lnTo>
                      <a:pt x="447" y="490"/>
                    </a:lnTo>
                    <a:close/>
                    <a:moveTo>
                      <a:pt x="469" y="513"/>
                    </a:moveTo>
                    <a:lnTo>
                      <a:pt x="481" y="525"/>
                    </a:lnTo>
                    <a:lnTo>
                      <a:pt x="469" y="536"/>
                    </a:lnTo>
                    <a:lnTo>
                      <a:pt x="458" y="525"/>
                    </a:lnTo>
                    <a:lnTo>
                      <a:pt x="469" y="513"/>
                    </a:lnTo>
                    <a:close/>
                    <a:moveTo>
                      <a:pt x="492" y="537"/>
                    </a:moveTo>
                    <a:lnTo>
                      <a:pt x="504" y="548"/>
                    </a:lnTo>
                    <a:lnTo>
                      <a:pt x="492" y="560"/>
                    </a:lnTo>
                    <a:lnTo>
                      <a:pt x="480" y="548"/>
                    </a:lnTo>
                    <a:lnTo>
                      <a:pt x="492" y="537"/>
                    </a:lnTo>
                    <a:close/>
                    <a:moveTo>
                      <a:pt x="515" y="560"/>
                    </a:moveTo>
                    <a:lnTo>
                      <a:pt x="526" y="571"/>
                    </a:lnTo>
                    <a:lnTo>
                      <a:pt x="515" y="583"/>
                    </a:lnTo>
                    <a:lnTo>
                      <a:pt x="503" y="571"/>
                    </a:lnTo>
                    <a:lnTo>
                      <a:pt x="515" y="560"/>
                    </a:lnTo>
                    <a:close/>
                    <a:moveTo>
                      <a:pt x="538" y="583"/>
                    </a:moveTo>
                    <a:lnTo>
                      <a:pt x="549" y="595"/>
                    </a:lnTo>
                    <a:lnTo>
                      <a:pt x="537" y="606"/>
                    </a:lnTo>
                    <a:lnTo>
                      <a:pt x="526" y="595"/>
                    </a:lnTo>
                    <a:lnTo>
                      <a:pt x="538" y="583"/>
                    </a:lnTo>
                    <a:close/>
                    <a:moveTo>
                      <a:pt x="560" y="606"/>
                    </a:moveTo>
                    <a:lnTo>
                      <a:pt x="572" y="618"/>
                    </a:lnTo>
                    <a:lnTo>
                      <a:pt x="560" y="630"/>
                    </a:lnTo>
                    <a:lnTo>
                      <a:pt x="549" y="618"/>
                    </a:lnTo>
                    <a:lnTo>
                      <a:pt x="560" y="606"/>
                    </a:lnTo>
                    <a:close/>
                    <a:moveTo>
                      <a:pt x="583" y="630"/>
                    </a:moveTo>
                    <a:lnTo>
                      <a:pt x="594" y="641"/>
                    </a:lnTo>
                    <a:lnTo>
                      <a:pt x="583" y="653"/>
                    </a:lnTo>
                    <a:lnTo>
                      <a:pt x="571" y="641"/>
                    </a:lnTo>
                    <a:lnTo>
                      <a:pt x="583" y="630"/>
                    </a:lnTo>
                    <a:close/>
                    <a:moveTo>
                      <a:pt x="606" y="653"/>
                    </a:moveTo>
                    <a:lnTo>
                      <a:pt x="617" y="665"/>
                    </a:lnTo>
                    <a:lnTo>
                      <a:pt x="605" y="676"/>
                    </a:lnTo>
                    <a:lnTo>
                      <a:pt x="594" y="664"/>
                    </a:lnTo>
                    <a:lnTo>
                      <a:pt x="606" y="653"/>
                    </a:lnTo>
                    <a:close/>
                    <a:moveTo>
                      <a:pt x="628" y="676"/>
                    </a:moveTo>
                    <a:lnTo>
                      <a:pt x="640" y="688"/>
                    </a:lnTo>
                    <a:lnTo>
                      <a:pt x="628" y="699"/>
                    </a:lnTo>
                    <a:lnTo>
                      <a:pt x="617" y="688"/>
                    </a:lnTo>
                    <a:lnTo>
                      <a:pt x="628" y="676"/>
                    </a:lnTo>
                    <a:close/>
                    <a:moveTo>
                      <a:pt x="651" y="700"/>
                    </a:moveTo>
                    <a:lnTo>
                      <a:pt x="662" y="711"/>
                    </a:lnTo>
                    <a:lnTo>
                      <a:pt x="651" y="723"/>
                    </a:lnTo>
                    <a:lnTo>
                      <a:pt x="639" y="711"/>
                    </a:lnTo>
                    <a:lnTo>
                      <a:pt x="651" y="700"/>
                    </a:lnTo>
                    <a:close/>
                    <a:moveTo>
                      <a:pt x="674" y="723"/>
                    </a:moveTo>
                    <a:lnTo>
                      <a:pt x="685" y="735"/>
                    </a:lnTo>
                    <a:lnTo>
                      <a:pt x="673" y="746"/>
                    </a:lnTo>
                    <a:lnTo>
                      <a:pt x="662" y="734"/>
                    </a:lnTo>
                    <a:lnTo>
                      <a:pt x="674" y="723"/>
                    </a:lnTo>
                    <a:close/>
                    <a:moveTo>
                      <a:pt x="696" y="746"/>
                    </a:moveTo>
                    <a:lnTo>
                      <a:pt x="708" y="758"/>
                    </a:lnTo>
                    <a:lnTo>
                      <a:pt x="696" y="769"/>
                    </a:lnTo>
                    <a:lnTo>
                      <a:pt x="685" y="757"/>
                    </a:lnTo>
                    <a:lnTo>
                      <a:pt x="696" y="746"/>
                    </a:lnTo>
                    <a:close/>
                    <a:moveTo>
                      <a:pt x="719" y="770"/>
                    </a:moveTo>
                    <a:lnTo>
                      <a:pt x="731" y="781"/>
                    </a:lnTo>
                    <a:lnTo>
                      <a:pt x="719" y="792"/>
                    </a:lnTo>
                    <a:lnTo>
                      <a:pt x="707" y="781"/>
                    </a:lnTo>
                    <a:lnTo>
                      <a:pt x="719" y="770"/>
                    </a:lnTo>
                    <a:close/>
                    <a:moveTo>
                      <a:pt x="742" y="793"/>
                    </a:moveTo>
                    <a:lnTo>
                      <a:pt x="753" y="804"/>
                    </a:lnTo>
                    <a:lnTo>
                      <a:pt x="741" y="816"/>
                    </a:lnTo>
                    <a:lnTo>
                      <a:pt x="730" y="804"/>
                    </a:lnTo>
                    <a:lnTo>
                      <a:pt x="742" y="793"/>
                    </a:lnTo>
                    <a:close/>
                    <a:moveTo>
                      <a:pt x="765" y="816"/>
                    </a:moveTo>
                    <a:lnTo>
                      <a:pt x="776" y="828"/>
                    </a:lnTo>
                    <a:lnTo>
                      <a:pt x="764" y="839"/>
                    </a:lnTo>
                    <a:lnTo>
                      <a:pt x="753" y="827"/>
                    </a:lnTo>
                    <a:lnTo>
                      <a:pt x="765" y="816"/>
                    </a:lnTo>
                    <a:close/>
                    <a:moveTo>
                      <a:pt x="787" y="839"/>
                    </a:moveTo>
                    <a:lnTo>
                      <a:pt x="799" y="851"/>
                    </a:lnTo>
                    <a:lnTo>
                      <a:pt x="787" y="862"/>
                    </a:lnTo>
                    <a:lnTo>
                      <a:pt x="776" y="851"/>
                    </a:lnTo>
                    <a:lnTo>
                      <a:pt x="787" y="839"/>
                    </a:lnTo>
                    <a:close/>
                    <a:moveTo>
                      <a:pt x="810" y="863"/>
                    </a:moveTo>
                    <a:lnTo>
                      <a:pt x="821" y="874"/>
                    </a:lnTo>
                    <a:lnTo>
                      <a:pt x="810" y="886"/>
                    </a:lnTo>
                    <a:lnTo>
                      <a:pt x="798" y="874"/>
                    </a:lnTo>
                    <a:lnTo>
                      <a:pt x="810" y="863"/>
                    </a:lnTo>
                    <a:close/>
                    <a:moveTo>
                      <a:pt x="833" y="886"/>
                    </a:moveTo>
                    <a:lnTo>
                      <a:pt x="844" y="898"/>
                    </a:lnTo>
                    <a:lnTo>
                      <a:pt x="832" y="909"/>
                    </a:lnTo>
                    <a:lnTo>
                      <a:pt x="821" y="897"/>
                    </a:lnTo>
                    <a:lnTo>
                      <a:pt x="833" y="886"/>
                    </a:lnTo>
                    <a:close/>
                    <a:moveTo>
                      <a:pt x="855" y="909"/>
                    </a:moveTo>
                    <a:lnTo>
                      <a:pt x="867" y="921"/>
                    </a:lnTo>
                    <a:lnTo>
                      <a:pt x="855" y="932"/>
                    </a:lnTo>
                    <a:lnTo>
                      <a:pt x="844" y="921"/>
                    </a:lnTo>
                    <a:lnTo>
                      <a:pt x="855" y="909"/>
                    </a:lnTo>
                    <a:close/>
                    <a:moveTo>
                      <a:pt x="878" y="932"/>
                    </a:moveTo>
                    <a:lnTo>
                      <a:pt x="889" y="944"/>
                    </a:lnTo>
                    <a:lnTo>
                      <a:pt x="878" y="956"/>
                    </a:lnTo>
                    <a:lnTo>
                      <a:pt x="866" y="944"/>
                    </a:lnTo>
                    <a:lnTo>
                      <a:pt x="878" y="932"/>
                    </a:lnTo>
                    <a:close/>
                    <a:moveTo>
                      <a:pt x="901" y="956"/>
                    </a:moveTo>
                    <a:lnTo>
                      <a:pt x="912" y="967"/>
                    </a:lnTo>
                    <a:lnTo>
                      <a:pt x="900" y="979"/>
                    </a:lnTo>
                    <a:lnTo>
                      <a:pt x="889" y="967"/>
                    </a:lnTo>
                    <a:lnTo>
                      <a:pt x="901" y="956"/>
                    </a:lnTo>
                    <a:close/>
                    <a:moveTo>
                      <a:pt x="923" y="979"/>
                    </a:moveTo>
                    <a:lnTo>
                      <a:pt x="935" y="991"/>
                    </a:lnTo>
                    <a:lnTo>
                      <a:pt x="923" y="1002"/>
                    </a:lnTo>
                    <a:lnTo>
                      <a:pt x="912" y="990"/>
                    </a:lnTo>
                    <a:lnTo>
                      <a:pt x="923" y="979"/>
                    </a:lnTo>
                    <a:close/>
                    <a:moveTo>
                      <a:pt x="946" y="1002"/>
                    </a:moveTo>
                    <a:lnTo>
                      <a:pt x="957" y="1014"/>
                    </a:lnTo>
                    <a:lnTo>
                      <a:pt x="946" y="1025"/>
                    </a:lnTo>
                    <a:lnTo>
                      <a:pt x="934" y="1014"/>
                    </a:lnTo>
                    <a:lnTo>
                      <a:pt x="946" y="1002"/>
                    </a:lnTo>
                    <a:close/>
                    <a:moveTo>
                      <a:pt x="969" y="1026"/>
                    </a:moveTo>
                    <a:lnTo>
                      <a:pt x="980" y="1037"/>
                    </a:lnTo>
                    <a:lnTo>
                      <a:pt x="968" y="1049"/>
                    </a:lnTo>
                    <a:lnTo>
                      <a:pt x="957" y="1037"/>
                    </a:lnTo>
                    <a:lnTo>
                      <a:pt x="969" y="1026"/>
                    </a:lnTo>
                    <a:close/>
                    <a:moveTo>
                      <a:pt x="992" y="1049"/>
                    </a:moveTo>
                    <a:lnTo>
                      <a:pt x="1003" y="1061"/>
                    </a:lnTo>
                    <a:lnTo>
                      <a:pt x="991" y="1072"/>
                    </a:lnTo>
                    <a:lnTo>
                      <a:pt x="980" y="1060"/>
                    </a:lnTo>
                    <a:lnTo>
                      <a:pt x="992" y="1049"/>
                    </a:lnTo>
                    <a:close/>
                    <a:moveTo>
                      <a:pt x="1014" y="1072"/>
                    </a:moveTo>
                    <a:lnTo>
                      <a:pt x="1026" y="1084"/>
                    </a:lnTo>
                    <a:lnTo>
                      <a:pt x="1014" y="1095"/>
                    </a:lnTo>
                    <a:lnTo>
                      <a:pt x="1003" y="1084"/>
                    </a:lnTo>
                    <a:lnTo>
                      <a:pt x="1014" y="1072"/>
                    </a:lnTo>
                    <a:close/>
                    <a:moveTo>
                      <a:pt x="1037" y="1096"/>
                    </a:moveTo>
                    <a:lnTo>
                      <a:pt x="1042" y="1101"/>
                    </a:lnTo>
                    <a:lnTo>
                      <a:pt x="1031" y="1101"/>
                    </a:lnTo>
                    <a:lnTo>
                      <a:pt x="1037" y="1095"/>
                    </a:lnTo>
                    <a:lnTo>
                      <a:pt x="1048" y="1106"/>
                    </a:lnTo>
                    <a:lnTo>
                      <a:pt x="1036" y="1118"/>
                    </a:lnTo>
                    <a:lnTo>
                      <a:pt x="1025" y="1107"/>
                    </a:lnTo>
                    <a:lnTo>
                      <a:pt x="1037" y="1096"/>
                    </a:lnTo>
                    <a:close/>
                    <a:moveTo>
                      <a:pt x="1049" y="1083"/>
                    </a:moveTo>
                    <a:lnTo>
                      <a:pt x="1060" y="1072"/>
                    </a:lnTo>
                    <a:lnTo>
                      <a:pt x="1072" y="1084"/>
                    </a:lnTo>
                    <a:lnTo>
                      <a:pt x="1060" y="1095"/>
                    </a:lnTo>
                    <a:lnTo>
                      <a:pt x="1049" y="1083"/>
                    </a:lnTo>
                    <a:close/>
                    <a:moveTo>
                      <a:pt x="1072" y="1061"/>
                    </a:moveTo>
                    <a:lnTo>
                      <a:pt x="1075" y="1058"/>
                    </a:lnTo>
                    <a:lnTo>
                      <a:pt x="1086" y="1069"/>
                    </a:lnTo>
                    <a:lnTo>
                      <a:pt x="1083" y="1072"/>
                    </a:lnTo>
                    <a:lnTo>
                      <a:pt x="1072" y="1061"/>
                    </a:lnTo>
                    <a:close/>
                  </a:path>
                </a:pathLst>
              </a:custGeom>
              <a:solidFill>
                <a:srgbClr val="FFFFFF"/>
              </a:solidFill>
              <a:ln w="1588" cap="flat">
                <a:solidFill>
                  <a:srgbClr val="FFFFFF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5033" name="Group 603"/>
            <p:cNvGrpSpPr>
              <a:grpSpLocks/>
            </p:cNvGrpSpPr>
            <p:nvPr/>
          </p:nvGrpSpPr>
          <p:grpSpPr bwMode="auto">
            <a:xfrm>
              <a:off x="1565" y="2311"/>
              <a:ext cx="797" cy="980"/>
              <a:chOff x="1565" y="2311"/>
              <a:chExt cx="797" cy="980"/>
            </a:xfrm>
          </p:grpSpPr>
          <p:sp>
            <p:nvSpPr>
              <p:cNvPr id="85069" name="Freeform 601"/>
              <p:cNvSpPr>
                <a:spLocks/>
              </p:cNvSpPr>
              <p:nvPr/>
            </p:nvSpPr>
            <p:spPr bwMode="auto">
              <a:xfrm>
                <a:off x="1577" y="2317"/>
                <a:ext cx="780" cy="972"/>
              </a:xfrm>
              <a:custGeom>
                <a:avLst/>
                <a:gdLst>
                  <a:gd name="T0" fmla="*/ 741 w 780"/>
                  <a:gd name="T1" fmla="*/ 0 h 972"/>
                  <a:gd name="T2" fmla="*/ 0 w 780"/>
                  <a:gd name="T3" fmla="*/ 941 h 972"/>
                  <a:gd name="T4" fmla="*/ 39 w 780"/>
                  <a:gd name="T5" fmla="*/ 972 h 972"/>
                  <a:gd name="T6" fmla="*/ 780 w 780"/>
                  <a:gd name="T7" fmla="*/ 30 h 972"/>
                  <a:gd name="T8" fmla="*/ 741 w 780"/>
                  <a:gd name="T9" fmla="*/ 0 h 9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80" h="972">
                    <a:moveTo>
                      <a:pt x="741" y="0"/>
                    </a:moveTo>
                    <a:lnTo>
                      <a:pt x="0" y="941"/>
                    </a:lnTo>
                    <a:lnTo>
                      <a:pt x="39" y="972"/>
                    </a:lnTo>
                    <a:lnTo>
                      <a:pt x="780" y="30"/>
                    </a:lnTo>
                    <a:lnTo>
                      <a:pt x="741" y="0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070" name="Freeform 602"/>
              <p:cNvSpPr>
                <a:spLocks noEditPoints="1"/>
              </p:cNvSpPr>
              <p:nvPr/>
            </p:nvSpPr>
            <p:spPr bwMode="auto">
              <a:xfrm>
                <a:off x="1565" y="2311"/>
                <a:ext cx="797" cy="980"/>
              </a:xfrm>
              <a:custGeom>
                <a:avLst/>
                <a:gdLst>
                  <a:gd name="T0" fmla="*/ 748 w 797"/>
                  <a:gd name="T1" fmla="*/ 13 h 980"/>
                  <a:gd name="T2" fmla="*/ 737 w 797"/>
                  <a:gd name="T3" fmla="*/ 13 h 980"/>
                  <a:gd name="T4" fmla="*/ 709 w 797"/>
                  <a:gd name="T5" fmla="*/ 74 h 980"/>
                  <a:gd name="T6" fmla="*/ 666 w 797"/>
                  <a:gd name="T7" fmla="*/ 102 h 980"/>
                  <a:gd name="T8" fmla="*/ 669 w 797"/>
                  <a:gd name="T9" fmla="*/ 125 h 980"/>
                  <a:gd name="T10" fmla="*/ 619 w 797"/>
                  <a:gd name="T11" fmla="*/ 189 h 980"/>
                  <a:gd name="T12" fmla="*/ 596 w 797"/>
                  <a:gd name="T13" fmla="*/ 191 h 980"/>
                  <a:gd name="T14" fmla="*/ 569 w 797"/>
                  <a:gd name="T15" fmla="*/ 253 h 980"/>
                  <a:gd name="T16" fmla="*/ 526 w 797"/>
                  <a:gd name="T17" fmla="*/ 281 h 980"/>
                  <a:gd name="T18" fmla="*/ 528 w 797"/>
                  <a:gd name="T19" fmla="*/ 304 h 980"/>
                  <a:gd name="T20" fmla="*/ 478 w 797"/>
                  <a:gd name="T21" fmla="*/ 367 h 980"/>
                  <a:gd name="T22" fmla="*/ 455 w 797"/>
                  <a:gd name="T23" fmla="*/ 370 h 980"/>
                  <a:gd name="T24" fmla="*/ 428 w 797"/>
                  <a:gd name="T25" fmla="*/ 431 h 980"/>
                  <a:gd name="T26" fmla="*/ 385 w 797"/>
                  <a:gd name="T27" fmla="*/ 460 h 980"/>
                  <a:gd name="T28" fmla="*/ 388 w 797"/>
                  <a:gd name="T29" fmla="*/ 482 h 980"/>
                  <a:gd name="T30" fmla="*/ 337 w 797"/>
                  <a:gd name="T31" fmla="*/ 546 h 980"/>
                  <a:gd name="T32" fmla="*/ 315 w 797"/>
                  <a:gd name="T33" fmla="*/ 549 h 980"/>
                  <a:gd name="T34" fmla="*/ 287 w 797"/>
                  <a:gd name="T35" fmla="*/ 610 h 980"/>
                  <a:gd name="T36" fmla="*/ 244 w 797"/>
                  <a:gd name="T37" fmla="*/ 639 h 980"/>
                  <a:gd name="T38" fmla="*/ 247 w 797"/>
                  <a:gd name="T39" fmla="*/ 661 h 980"/>
                  <a:gd name="T40" fmla="*/ 196 w 797"/>
                  <a:gd name="T41" fmla="*/ 725 h 980"/>
                  <a:gd name="T42" fmla="*/ 174 w 797"/>
                  <a:gd name="T43" fmla="*/ 728 h 980"/>
                  <a:gd name="T44" fmla="*/ 146 w 797"/>
                  <a:gd name="T45" fmla="*/ 789 h 980"/>
                  <a:gd name="T46" fmla="*/ 103 w 797"/>
                  <a:gd name="T47" fmla="*/ 817 h 980"/>
                  <a:gd name="T48" fmla="*/ 106 w 797"/>
                  <a:gd name="T49" fmla="*/ 840 h 980"/>
                  <a:gd name="T50" fmla="*/ 56 w 797"/>
                  <a:gd name="T51" fmla="*/ 904 h 980"/>
                  <a:gd name="T52" fmla="*/ 33 w 797"/>
                  <a:gd name="T53" fmla="*/ 907 h 980"/>
                  <a:gd name="T54" fmla="*/ 0 w 797"/>
                  <a:gd name="T55" fmla="*/ 948 h 980"/>
                  <a:gd name="T56" fmla="*/ 33 w 797"/>
                  <a:gd name="T57" fmla="*/ 953 h 980"/>
                  <a:gd name="T58" fmla="*/ 77 w 797"/>
                  <a:gd name="T59" fmla="*/ 932 h 980"/>
                  <a:gd name="T60" fmla="*/ 100 w 797"/>
                  <a:gd name="T61" fmla="*/ 929 h 980"/>
                  <a:gd name="T62" fmla="*/ 127 w 797"/>
                  <a:gd name="T63" fmla="*/ 868 h 980"/>
                  <a:gd name="T64" fmla="*/ 170 w 797"/>
                  <a:gd name="T65" fmla="*/ 840 h 980"/>
                  <a:gd name="T66" fmla="*/ 167 w 797"/>
                  <a:gd name="T67" fmla="*/ 817 h 980"/>
                  <a:gd name="T68" fmla="*/ 218 w 797"/>
                  <a:gd name="T69" fmla="*/ 753 h 980"/>
                  <a:gd name="T70" fmla="*/ 240 w 797"/>
                  <a:gd name="T71" fmla="*/ 750 h 980"/>
                  <a:gd name="T72" fmla="*/ 268 w 797"/>
                  <a:gd name="T73" fmla="*/ 689 h 980"/>
                  <a:gd name="T74" fmla="*/ 311 w 797"/>
                  <a:gd name="T75" fmla="*/ 661 h 980"/>
                  <a:gd name="T76" fmla="*/ 308 w 797"/>
                  <a:gd name="T77" fmla="*/ 638 h 980"/>
                  <a:gd name="T78" fmla="*/ 358 w 797"/>
                  <a:gd name="T79" fmla="*/ 574 h 980"/>
                  <a:gd name="T80" fmla="*/ 381 w 797"/>
                  <a:gd name="T81" fmla="*/ 571 h 980"/>
                  <a:gd name="T82" fmla="*/ 409 w 797"/>
                  <a:gd name="T83" fmla="*/ 510 h 980"/>
                  <a:gd name="T84" fmla="*/ 452 w 797"/>
                  <a:gd name="T85" fmla="*/ 482 h 980"/>
                  <a:gd name="T86" fmla="*/ 449 w 797"/>
                  <a:gd name="T87" fmla="*/ 459 h 980"/>
                  <a:gd name="T88" fmla="*/ 499 w 797"/>
                  <a:gd name="T89" fmla="*/ 395 h 980"/>
                  <a:gd name="T90" fmla="*/ 522 w 797"/>
                  <a:gd name="T91" fmla="*/ 392 h 980"/>
                  <a:gd name="T92" fmla="*/ 549 w 797"/>
                  <a:gd name="T93" fmla="*/ 331 h 980"/>
                  <a:gd name="T94" fmla="*/ 592 w 797"/>
                  <a:gd name="T95" fmla="*/ 303 h 980"/>
                  <a:gd name="T96" fmla="*/ 590 w 797"/>
                  <a:gd name="T97" fmla="*/ 280 h 980"/>
                  <a:gd name="T98" fmla="*/ 640 w 797"/>
                  <a:gd name="T99" fmla="*/ 216 h 980"/>
                  <a:gd name="T100" fmla="*/ 663 w 797"/>
                  <a:gd name="T101" fmla="*/ 214 h 980"/>
                  <a:gd name="T102" fmla="*/ 690 w 797"/>
                  <a:gd name="T103" fmla="*/ 152 h 980"/>
                  <a:gd name="T104" fmla="*/ 733 w 797"/>
                  <a:gd name="T105" fmla="*/ 124 h 980"/>
                  <a:gd name="T106" fmla="*/ 730 w 797"/>
                  <a:gd name="T107" fmla="*/ 101 h 980"/>
                  <a:gd name="T108" fmla="*/ 781 w 797"/>
                  <a:gd name="T109" fmla="*/ 37 h 980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797" h="980">
                    <a:moveTo>
                      <a:pt x="787" y="43"/>
                    </a:moveTo>
                    <a:lnTo>
                      <a:pt x="774" y="33"/>
                    </a:lnTo>
                    <a:lnTo>
                      <a:pt x="784" y="20"/>
                    </a:lnTo>
                    <a:lnTo>
                      <a:pt x="797" y="30"/>
                    </a:lnTo>
                    <a:lnTo>
                      <a:pt x="787" y="43"/>
                    </a:lnTo>
                    <a:close/>
                    <a:moveTo>
                      <a:pt x="761" y="23"/>
                    </a:moveTo>
                    <a:lnTo>
                      <a:pt x="748" y="13"/>
                    </a:lnTo>
                    <a:lnTo>
                      <a:pt x="758" y="0"/>
                    </a:lnTo>
                    <a:lnTo>
                      <a:pt x="771" y="10"/>
                    </a:lnTo>
                    <a:lnTo>
                      <a:pt x="761" y="23"/>
                    </a:lnTo>
                    <a:close/>
                    <a:moveTo>
                      <a:pt x="750" y="22"/>
                    </a:moveTo>
                    <a:lnTo>
                      <a:pt x="740" y="35"/>
                    </a:lnTo>
                    <a:lnTo>
                      <a:pt x="727" y="25"/>
                    </a:lnTo>
                    <a:lnTo>
                      <a:pt x="737" y="13"/>
                    </a:lnTo>
                    <a:lnTo>
                      <a:pt x="750" y="22"/>
                    </a:lnTo>
                    <a:close/>
                    <a:moveTo>
                      <a:pt x="730" y="48"/>
                    </a:moveTo>
                    <a:lnTo>
                      <a:pt x="719" y="61"/>
                    </a:lnTo>
                    <a:lnTo>
                      <a:pt x="707" y="51"/>
                    </a:lnTo>
                    <a:lnTo>
                      <a:pt x="717" y="38"/>
                    </a:lnTo>
                    <a:lnTo>
                      <a:pt x="730" y="48"/>
                    </a:lnTo>
                    <a:close/>
                    <a:moveTo>
                      <a:pt x="709" y="74"/>
                    </a:moveTo>
                    <a:lnTo>
                      <a:pt x="699" y="86"/>
                    </a:lnTo>
                    <a:lnTo>
                      <a:pt x="687" y="76"/>
                    </a:lnTo>
                    <a:lnTo>
                      <a:pt x="697" y="64"/>
                    </a:lnTo>
                    <a:lnTo>
                      <a:pt x="709" y="74"/>
                    </a:lnTo>
                    <a:close/>
                    <a:moveTo>
                      <a:pt x="689" y="99"/>
                    </a:moveTo>
                    <a:lnTo>
                      <a:pt x="679" y="112"/>
                    </a:lnTo>
                    <a:lnTo>
                      <a:pt x="666" y="102"/>
                    </a:lnTo>
                    <a:lnTo>
                      <a:pt x="676" y="89"/>
                    </a:lnTo>
                    <a:lnTo>
                      <a:pt x="689" y="99"/>
                    </a:lnTo>
                    <a:close/>
                    <a:moveTo>
                      <a:pt x="669" y="125"/>
                    </a:moveTo>
                    <a:lnTo>
                      <a:pt x="659" y="138"/>
                    </a:lnTo>
                    <a:lnTo>
                      <a:pt x="646" y="127"/>
                    </a:lnTo>
                    <a:lnTo>
                      <a:pt x="656" y="115"/>
                    </a:lnTo>
                    <a:lnTo>
                      <a:pt x="669" y="125"/>
                    </a:lnTo>
                    <a:close/>
                    <a:moveTo>
                      <a:pt x="649" y="150"/>
                    </a:moveTo>
                    <a:lnTo>
                      <a:pt x="639" y="163"/>
                    </a:lnTo>
                    <a:lnTo>
                      <a:pt x="626" y="153"/>
                    </a:lnTo>
                    <a:lnTo>
                      <a:pt x="636" y="140"/>
                    </a:lnTo>
                    <a:lnTo>
                      <a:pt x="649" y="150"/>
                    </a:lnTo>
                    <a:close/>
                    <a:moveTo>
                      <a:pt x="629" y="176"/>
                    </a:moveTo>
                    <a:lnTo>
                      <a:pt x="619" y="189"/>
                    </a:lnTo>
                    <a:lnTo>
                      <a:pt x="606" y="179"/>
                    </a:lnTo>
                    <a:lnTo>
                      <a:pt x="616" y="166"/>
                    </a:lnTo>
                    <a:lnTo>
                      <a:pt x="629" y="176"/>
                    </a:lnTo>
                    <a:close/>
                    <a:moveTo>
                      <a:pt x="609" y="201"/>
                    </a:moveTo>
                    <a:lnTo>
                      <a:pt x="599" y="214"/>
                    </a:lnTo>
                    <a:lnTo>
                      <a:pt x="586" y="204"/>
                    </a:lnTo>
                    <a:lnTo>
                      <a:pt x="596" y="191"/>
                    </a:lnTo>
                    <a:lnTo>
                      <a:pt x="609" y="201"/>
                    </a:lnTo>
                    <a:close/>
                    <a:moveTo>
                      <a:pt x="589" y="227"/>
                    </a:moveTo>
                    <a:lnTo>
                      <a:pt x="579" y="240"/>
                    </a:lnTo>
                    <a:lnTo>
                      <a:pt x="566" y="230"/>
                    </a:lnTo>
                    <a:lnTo>
                      <a:pt x="576" y="217"/>
                    </a:lnTo>
                    <a:lnTo>
                      <a:pt x="589" y="227"/>
                    </a:lnTo>
                    <a:close/>
                    <a:moveTo>
                      <a:pt x="569" y="253"/>
                    </a:moveTo>
                    <a:lnTo>
                      <a:pt x="559" y="265"/>
                    </a:lnTo>
                    <a:lnTo>
                      <a:pt x="546" y="255"/>
                    </a:lnTo>
                    <a:lnTo>
                      <a:pt x="556" y="242"/>
                    </a:lnTo>
                    <a:lnTo>
                      <a:pt x="569" y="253"/>
                    </a:lnTo>
                    <a:close/>
                    <a:moveTo>
                      <a:pt x="549" y="278"/>
                    </a:moveTo>
                    <a:lnTo>
                      <a:pt x="538" y="291"/>
                    </a:lnTo>
                    <a:lnTo>
                      <a:pt x="526" y="281"/>
                    </a:lnTo>
                    <a:lnTo>
                      <a:pt x="536" y="268"/>
                    </a:lnTo>
                    <a:lnTo>
                      <a:pt x="549" y="278"/>
                    </a:lnTo>
                    <a:close/>
                    <a:moveTo>
                      <a:pt x="528" y="304"/>
                    </a:moveTo>
                    <a:lnTo>
                      <a:pt x="518" y="316"/>
                    </a:lnTo>
                    <a:lnTo>
                      <a:pt x="506" y="306"/>
                    </a:lnTo>
                    <a:lnTo>
                      <a:pt x="516" y="294"/>
                    </a:lnTo>
                    <a:lnTo>
                      <a:pt x="528" y="304"/>
                    </a:lnTo>
                    <a:close/>
                    <a:moveTo>
                      <a:pt x="508" y="329"/>
                    </a:moveTo>
                    <a:lnTo>
                      <a:pt x="498" y="342"/>
                    </a:lnTo>
                    <a:lnTo>
                      <a:pt x="485" y="332"/>
                    </a:lnTo>
                    <a:lnTo>
                      <a:pt x="496" y="319"/>
                    </a:lnTo>
                    <a:lnTo>
                      <a:pt x="508" y="329"/>
                    </a:lnTo>
                    <a:close/>
                    <a:moveTo>
                      <a:pt x="488" y="355"/>
                    </a:moveTo>
                    <a:lnTo>
                      <a:pt x="478" y="367"/>
                    </a:lnTo>
                    <a:lnTo>
                      <a:pt x="465" y="357"/>
                    </a:lnTo>
                    <a:lnTo>
                      <a:pt x="475" y="345"/>
                    </a:lnTo>
                    <a:lnTo>
                      <a:pt x="488" y="355"/>
                    </a:lnTo>
                    <a:close/>
                    <a:moveTo>
                      <a:pt x="468" y="380"/>
                    </a:moveTo>
                    <a:lnTo>
                      <a:pt x="458" y="393"/>
                    </a:lnTo>
                    <a:lnTo>
                      <a:pt x="445" y="383"/>
                    </a:lnTo>
                    <a:lnTo>
                      <a:pt x="455" y="370"/>
                    </a:lnTo>
                    <a:lnTo>
                      <a:pt x="468" y="380"/>
                    </a:lnTo>
                    <a:close/>
                    <a:moveTo>
                      <a:pt x="448" y="406"/>
                    </a:moveTo>
                    <a:lnTo>
                      <a:pt x="438" y="419"/>
                    </a:lnTo>
                    <a:lnTo>
                      <a:pt x="425" y="409"/>
                    </a:lnTo>
                    <a:lnTo>
                      <a:pt x="435" y="396"/>
                    </a:lnTo>
                    <a:lnTo>
                      <a:pt x="448" y="406"/>
                    </a:lnTo>
                    <a:close/>
                    <a:moveTo>
                      <a:pt x="428" y="431"/>
                    </a:moveTo>
                    <a:lnTo>
                      <a:pt x="418" y="444"/>
                    </a:lnTo>
                    <a:lnTo>
                      <a:pt x="405" y="434"/>
                    </a:lnTo>
                    <a:lnTo>
                      <a:pt x="415" y="421"/>
                    </a:lnTo>
                    <a:lnTo>
                      <a:pt x="428" y="431"/>
                    </a:lnTo>
                    <a:close/>
                    <a:moveTo>
                      <a:pt x="408" y="457"/>
                    </a:moveTo>
                    <a:lnTo>
                      <a:pt x="398" y="470"/>
                    </a:lnTo>
                    <a:lnTo>
                      <a:pt x="385" y="460"/>
                    </a:lnTo>
                    <a:lnTo>
                      <a:pt x="395" y="447"/>
                    </a:lnTo>
                    <a:lnTo>
                      <a:pt x="408" y="457"/>
                    </a:lnTo>
                    <a:close/>
                    <a:moveTo>
                      <a:pt x="388" y="482"/>
                    </a:moveTo>
                    <a:lnTo>
                      <a:pt x="378" y="495"/>
                    </a:lnTo>
                    <a:lnTo>
                      <a:pt x="365" y="485"/>
                    </a:lnTo>
                    <a:lnTo>
                      <a:pt x="375" y="473"/>
                    </a:lnTo>
                    <a:lnTo>
                      <a:pt x="388" y="482"/>
                    </a:lnTo>
                    <a:close/>
                    <a:moveTo>
                      <a:pt x="368" y="508"/>
                    </a:moveTo>
                    <a:lnTo>
                      <a:pt x="357" y="521"/>
                    </a:lnTo>
                    <a:lnTo>
                      <a:pt x="345" y="511"/>
                    </a:lnTo>
                    <a:lnTo>
                      <a:pt x="355" y="498"/>
                    </a:lnTo>
                    <a:lnTo>
                      <a:pt x="368" y="508"/>
                    </a:lnTo>
                    <a:close/>
                    <a:moveTo>
                      <a:pt x="347" y="534"/>
                    </a:moveTo>
                    <a:lnTo>
                      <a:pt x="337" y="546"/>
                    </a:lnTo>
                    <a:lnTo>
                      <a:pt x="325" y="536"/>
                    </a:lnTo>
                    <a:lnTo>
                      <a:pt x="335" y="524"/>
                    </a:lnTo>
                    <a:lnTo>
                      <a:pt x="347" y="534"/>
                    </a:lnTo>
                    <a:close/>
                    <a:moveTo>
                      <a:pt x="327" y="559"/>
                    </a:moveTo>
                    <a:lnTo>
                      <a:pt x="317" y="572"/>
                    </a:lnTo>
                    <a:lnTo>
                      <a:pt x="304" y="562"/>
                    </a:lnTo>
                    <a:lnTo>
                      <a:pt x="315" y="549"/>
                    </a:lnTo>
                    <a:lnTo>
                      <a:pt x="327" y="559"/>
                    </a:lnTo>
                    <a:close/>
                    <a:moveTo>
                      <a:pt x="307" y="585"/>
                    </a:moveTo>
                    <a:lnTo>
                      <a:pt x="297" y="598"/>
                    </a:lnTo>
                    <a:lnTo>
                      <a:pt x="284" y="587"/>
                    </a:lnTo>
                    <a:lnTo>
                      <a:pt x="294" y="575"/>
                    </a:lnTo>
                    <a:lnTo>
                      <a:pt x="307" y="585"/>
                    </a:lnTo>
                    <a:close/>
                    <a:moveTo>
                      <a:pt x="287" y="610"/>
                    </a:moveTo>
                    <a:lnTo>
                      <a:pt x="277" y="623"/>
                    </a:lnTo>
                    <a:lnTo>
                      <a:pt x="264" y="613"/>
                    </a:lnTo>
                    <a:lnTo>
                      <a:pt x="274" y="600"/>
                    </a:lnTo>
                    <a:lnTo>
                      <a:pt x="287" y="610"/>
                    </a:lnTo>
                    <a:close/>
                    <a:moveTo>
                      <a:pt x="267" y="636"/>
                    </a:moveTo>
                    <a:lnTo>
                      <a:pt x="257" y="649"/>
                    </a:lnTo>
                    <a:lnTo>
                      <a:pt x="244" y="639"/>
                    </a:lnTo>
                    <a:lnTo>
                      <a:pt x="254" y="626"/>
                    </a:lnTo>
                    <a:lnTo>
                      <a:pt x="267" y="636"/>
                    </a:lnTo>
                    <a:close/>
                    <a:moveTo>
                      <a:pt x="247" y="661"/>
                    </a:moveTo>
                    <a:lnTo>
                      <a:pt x="237" y="674"/>
                    </a:lnTo>
                    <a:lnTo>
                      <a:pt x="224" y="664"/>
                    </a:lnTo>
                    <a:lnTo>
                      <a:pt x="234" y="651"/>
                    </a:lnTo>
                    <a:lnTo>
                      <a:pt x="247" y="661"/>
                    </a:lnTo>
                    <a:close/>
                    <a:moveTo>
                      <a:pt x="227" y="687"/>
                    </a:moveTo>
                    <a:lnTo>
                      <a:pt x="217" y="700"/>
                    </a:lnTo>
                    <a:lnTo>
                      <a:pt x="204" y="690"/>
                    </a:lnTo>
                    <a:lnTo>
                      <a:pt x="214" y="677"/>
                    </a:lnTo>
                    <a:lnTo>
                      <a:pt x="227" y="687"/>
                    </a:lnTo>
                    <a:close/>
                    <a:moveTo>
                      <a:pt x="207" y="713"/>
                    </a:moveTo>
                    <a:lnTo>
                      <a:pt x="196" y="725"/>
                    </a:lnTo>
                    <a:lnTo>
                      <a:pt x="184" y="715"/>
                    </a:lnTo>
                    <a:lnTo>
                      <a:pt x="194" y="702"/>
                    </a:lnTo>
                    <a:lnTo>
                      <a:pt x="207" y="713"/>
                    </a:lnTo>
                    <a:close/>
                    <a:moveTo>
                      <a:pt x="187" y="738"/>
                    </a:moveTo>
                    <a:lnTo>
                      <a:pt x="176" y="751"/>
                    </a:lnTo>
                    <a:lnTo>
                      <a:pt x="164" y="741"/>
                    </a:lnTo>
                    <a:lnTo>
                      <a:pt x="174" y="728"/>
                    </a:lnTo>
                    <a:lnTo>
                      <a:pt x="187" y="738"/>
                    </a:lnTo>
                    <a:close/>
                    <a:moveTo>
                      <a:pt x="166" y="764"/>
                    </a:moveTo>
                    <a:lnTo>
                      <a:pt x="156" y="776"/>
                    </a:lnTo>
                    <a:lnTo>
                      <a:pt x="143" y="766"/>
                    </a:lnTo>
                    <a:lnTo>
                      <a:pt x="154" y="754"/>
                    </a:lnTo>
                    <a:lnTo>
                      <a:pt x="166" y="764"/>
                    </a:lnTo>
                    <a:close/>
                    <a:moveTo>
                      <a:pt x="146" y="789"/>
                    </a:moveTo>
                    <a:lnTo>
                      <a:pt x="136" y="802"/>
                    </a:lnTo>
                    <a:lnTo>
                      <a:pt x="123" y="792"/>
                    </a:lnTo>
                    <a:lnTo>
                      <a:pt x="134" y="779"/>
                    </a:lnTo>
                    <a:lnTo>
                      <a:pt x="146" y="789"/>
                    </a:lnTo>
                    <a:close/>
                    <a:moveTo>
                      <a:pt x="126" y="815"/>
                    </a:moveTo>
                    <a:lnTo>
                      <a:pt x="116" y="827"/>
                    </a:lnTo>
                    <a:lnTo>
                      <a:pt x="103" y="817"/>
                    </a:lnTo>
                    <a:lnTo>
                      <a:pt x="113" y="805"/>
                    </a:lnTo>
                    <a:lnTo>
                      <a:pt x="126" y="815"/>
                    </a:lnTo>
                    <a:close/>
                    <a:moveTo>
                      <a:pt x="106" y="840"/>
                    </a:moveTo>
                    <a:lnTo>
                      <a:pt x="96" y="853"/>
                    </a:lnTo>
                    <a:lnTo>
                      <a:pt x="83" y="843"/>
                    </a:lnTo>
                    <a:lnTo>
                      <a:pt x="93" y="830"/>
                    </a:lnTo>
                    <a:lnTo>
                      <a:pt x="106" y="840"/>
                    </a:lnTo>
                    <a:close/>
                    <a:moveTo>
                      <a:pt x="86" y="866"/>
                    </a:moveTo>
                    <a:lnTo>
                      <a:pt x="76" y="879"/>
                    </a:lnTo>
                    <a:lnTo>
                      <a:pt x="63" y="869"/>
                    </a:lnTo>
                    <a:lnTo>
                      <a:pt x="73" y="856"/>
                    </a:lnTo>
                    <a:lnTo>
                      <a:pt x="86" y="866"/>
                    </a:lnTo>
                    <a:close/>
                    <a:moveTo>
                      <a:pt x="66" y="891"/>
                    </a:moveTo>
                    <a:lnTo>
                      <a:pt x="56" y="904"/>
                    </a:lnTo>
                    <a:lnTo>
                      <a:pt x="43" y="894"/>
                    </a:lnTo>
                    <a:lnTo>
                      <a:pt x="53" y="881"/>
                    </a:lnTo>
                    <a:lnTo>
                      <a:pt x="66" y="891"/>
                    </a:lnTo>
                    <a:close/>
                    <a:moveTo>
                      <a:pt x="46" y="917"/>
                    </a:moveTo>
                    <a:lnTo>
                      <a:pt x="36" y="930"/>
                    </a:lnTo>
                    <a:lnTo>
                      <a:pt x="23" y="920"/>
                    </a:lnTo>
                    <a:lnTo>
                      <a:pt x="33" y="907"/>
                    </a:lnTo>
                    <a:lnTo>
                      <a:pt x="46" y="917"/>
                    </a:lnTo>
                    <a:close/>
                    <a:moveTo>
                      <a:pt x="26" y="942"/>
                    </a:moveTo>
                    <a:lnTo>
                      <a:pt x="18" y="952"/>
                    </a:lnTo>
                    <a:lnTo>
                      <a:pt x="17" y="940"/>
                    </a:lnTo>
                    <a:lnTo>
                      <a:pt x="20" y="943"/>
                    </a:lnTo>
                    <a:lnTo>
                      <a:pt x="10" y="956"/>
                    </a:lnTo>
                    <a:lnTo>
                      <a:pt x="0" y="948"/>
                    </a:lnTo>
                    <a:lnTo>
                      <a:pt x="13" y="933"/>
                    </a:lnTo>
                    <a:lnTo>
                      <a:pt x="26" y="942"/>
                    </a:lnTo>
                    <a:close/>
                    <a:moveTo>
                      <a:pt x="33" y="953"/>
                    </a:moveTo>
                    <a:lnTo>
                      <a:pt x="46" y="963"/>
                    </a:lnTo>
                    <a:lnTo>
                      <a:pt x="36" y="976"/>
                    </a:lnTo>
                    <a:lnTo>
                      <a:pt x="23" y="966"/>
                    </a:lnTo>
                    <a:lnTo>
                      <a:pt x="33" y="953"/>
                    </a:lnTo>
                    <a:close/>
                    <a:moveTo>
                      <a:pt x="47" y="970"/>
                    </a:moveTo>
                    <a:lnTo>
                      <a:pt x="57" y="957"/>
                    </a:lnTo>
                    <a:lnTo>
                      <a:pt x="69" y="967"/>
                    </a:lnTo>
                    <a:lnTo>
                      <a:pt x="59" y="980"/>
                    </a:lnTo>
                    <a:lnTo>
                      <a:pt x="47" y="970"/>
                    </a:lnTo>
                    <a:close/>
                    <a:moveTo>
                      <a:pt x="67" y="945"/>
                    </a:moveTo>
                    <a:lnTo>
                      <a:pt x="77" y="932"/>
                    </a:lnTo>
                    <a:lnTo>
                      <a:pt x="90" y="942"/>
                    </a:lnTo>
                    <a:lnTo>
                      <a:pt x="80" y="955"/>
                    </a:lnTo>
                    <a:lnTo>
                      <a:pt x="67" y="945"/>
                    </a:lnTo>
                    <a:close/>
                    <a:moveTo>
                      <a:pt x="87" y="919"/>
                    </a:moveTo>
                    <a:lnTo>
                      <a:pt x="97" y="906"/>
                    </a:lnTo>
                    <a:lnTo>
                      <a:pt x="110" y="916"/>
                    </a:lnTo>
                    <a:lnTo>
                      <a:pt x="100" y="929"/>
                    </a:lnTo>
                    <a:lnTo>
                      <a:pt x="87" y="919"/>
                    </a:lnTo>
                    <a:close/>
                    <a:moveTo>
                      <a:pt x="107" y="894"/>
                    </a:moveTo>
                    <a:lnTo>
                      <a:pt x="117" y="881"/>
                    </a:lnTo>
                    <a:lnTo>
                      <a:pt x="130" y="891"/>
                    </a:lnTo>
                    <a:lnTo>
                      <a:pt x="120" y="904"/>
                    </a:lnTo>
                    <a:lnTo>
                      <a:pt x="107" y="894"/>
                    </a:lnTo>
                    <a:close/>
                    <a:moveTo>
                      <a:pt x="127" y="868"/>
                    </a:moveTo>
                    <a:lnTo>
                      <a:pt x="137" y="855"/>
                    </a:lnTo>
                    <a:lnTo>
                      <a:pt x="150" y="865"/>
                    </a:lnTo>
                    <a:lnTo>
                      <a:pt x="140" y="878"/>
                    </a:lnTo>
                    <a:lnTo>
                      <a:pt x="127" y="868"/>
                    </a:lnTo>
                    <a:close/>
                    <a:moveTo>
                      <a:pt x="147" y="842"/>
                    </a:moveTo>
                    <a:lnTo>
                      <a:pt x="157" y="830"/>
                    </a:lnTo>
                    <a:lnTo>
                      <a:pt x="170" y="840"/>
                    </a:lnTo>
                    <a:lnTo>
                      <a:pt x="160" y="852"/>
                    </a:lnTo>
                    <a:lnTo>
                      <a:pt x="147" y="842"/>
                    </a:lnTo>
                    <a:close/>
                    <a:moveTo>
                      <a:pt x="167" y="817"/>
                    </a:moveTo>
                    <a:lnTo>
                      <a:pt x="177" y="804"/>
                    </a:lnTo>
                    <a:lnTo>
                      <a:pt x="190" y="814"/>
                    </a:lnTo>
                    <a:lnTo>
                      <a:pt x="180" y="827"/>
                    </a:lnTo>
                    <a:lnTo>
                      <a:pt x="167" y="817"/>
                    </a:lnTo>
                    <a:close/>
                    <a:moveTo>
                      <a:pt x="187" y="791"/>
                    </a:moveTo>
                    <a:lnTo>
                      <a:pt x="197" y="778"/>
                    </a:lnTo>
                    <a:lnTo>
                      <a:pt x="210" y="788"/>
                    </a:lnTo>
                    <a:lnTo>
                      <a:pt x="200" y="801"/>
                    </a:lnTo>
                    <a:lnTo>
                      <a:pt x="187" y="791"/>
                    </a:lnTo>
                    <a:close/>
                    <a:moveTo>
                      <a:pt x="208" y="766"/>
                    </a:moveTo>
                    <a:lnTo>
                      <a:pt x="218" y="753"/>
                    </a:lnTo>
                    <a:lnTo>
                      <a:pt x="230" y="763"/>
                    </a:lnTo>
                    <a:lnTo>
                      <a:pt x="220" y="776"/>
                    </a:lnTo>
                    <a:lnTo>
                      <a:pt x="208" y="766"/>
                    </a:lnTo>
                    <a:close/>
                    <a:moveTo>
                      <a:pt x="228" y="740"/>
                    </a:moveTo>
                    <a:lnTo>
                      <a:pt x="238" y="727"/>
                    </a:lnTo>
                    <a:lnTo>
                      <a:pt x="250" y="737"/>
                    </a:lnTo>
                    <a:lnTo>
                      <a:pt x="240" y="750"/>
                    </a:lnTo>
                    <a:lnTo>
                      <a:pt x="228" y="740"/>
                    </a:lnTo>
                    <a:close/>
                    <a:moveTo>
                      <a:pt x="248" y="714"/>
                    </a:moveTo>
                    <a:lnTo>
                      <a:pt x="258" y="702"/>
                    </a:lnTo>
                    <a:lnTo>
                      <a:pt x="271" y="712"/>
                    </a:lnTo>
                    <a:lnTo>
                      <a:pt x="261" y="725"/>
                    </a:lnTo>
                    <a:lnTo>
                      <a:pt x="248" y="714"/>
                    </a:lnTo>
                    <a:close/>
                    <a:moveTo>
                      <a:pt x="268" y="689"/>
                    </a:moveTo>
                    <a:lnTo>
                      <a:pt x="278" y="676"/>
                    </a:lnTo>
                    <a:lnTo>
                      <a:pt x="291" y="686"/>
                    </a:lnTo>
                    <a:lnTo>
                      <a:pt x="281" y="699"/>
                    </a:lnTo>
                    <a:lnTo>
                      <a:pt x="268" y="689"/>
                    </a:lnTo>
                    <a:close/>
                    <a:moveTo>
                      <a:pt x="288" y="663"/>
                    </a:moveTo>
                    <a:lnTo>
                      <a:pt x="298" y="651"/>
                    </a:lnTo>
                    <a:lnTo>
                      <a:pt x="311" y="661"/>
                    </a:lnTo>
                    <a:lnTo>
                      <a:pt x="301" y="674"/>
                    </a:lnTo>
                    <a:lnTo>
                      <a:pt x="288" y="663"/>
                    </a:lnTo>
                    <a:close/>
                    <a:moveTo>
                      <a:pt x="308" y="638"/>
                    </a:moveTo>
                    <a:lnTo>
                      <a:pt x="318" y="625"/>
                    </a:lnTo>
                    <a:lnTo>
                      <a:pt x="331" y="635"/>
                    </a:lnTo>
                    <a:lnTo>
                      <a:pt x="321" y="648"/>
                    </a:lnTo>
                    <a:lnTo>
                      <a:pt x="308" y="638"/>
                    </a:lnTo>
                    <a:close/>
                    <a:moveTo>
                      <a:pt x="328" y="612"/>
                    </a:moveTo>
                    <a:lnTo>
                      <a:pt x="338" y="600"/>
                    </a:lnTo>
                    <a:lnTo>
                      <a:pt x="351" y="610"/>
                    </a:lnTo>
                    <a:lnTo>
                      <a:pt x="341" y="622"/>
                    </a:lnTo>
                    <a:lnTo>
                      <a:pt x="328" y="612"/>
                    </a:lnTo>
                    <a:close/>
                    <a:moveTo>
                      <a:pt x="348" y="587"/>
                    </a:moveTo>
                    <a:lnTo>
                      <a:pt x="358" y="574"/>
                    </a:lnTo>
                    <a:lnTo>
                      <a:pt x="371" y="584"/>
                    </a:lnTo>
                    <a:lnTo>
                      <a:pt x="361" y="597"/>
                    </a:lnTo>
                    <a:lnTo>
                      <a:pt x="348" y="587"/>
                    </a:lnTo>
                    <a:close/>
                    <a:moveTo>
                      <a:pt x="368" y="561"/>
                    </a:moveTo>
                    <a:lnTo>
                      <a:pt x="378" y="548"/>
                    </a:lnTo>
                    <a:lnTo>
                      <a:pt x="391" y="559"/>
                    </a:lnTo>
                    <a:lnTo>
                      <a:pt x="381" y="571"/>
                    </a:lnTo>
                    <a:lnTo>
                      <a:pt x="368" y="561"/>
                    </a:lnTo>
                    <a:close/>
                    <a:moveTo>
                      <a:pt x="389" y="536"/>
                    </a:moveTo>
                    <a:lnTo>
                      <a:pt x="399" y="523"/>
                    </a:lnTo>
                    <a:lnTo>
                      <a:pt x="411" y="533"/>
                    </a:lnTo>
                    <a:lnTo>
                      <a:pt x="401" y="546"/>
                    </a:lnTo>
                    <a:lnTo>
                      <a:pt x="389" y="536"/>
                    </a:lnTo>
                    <a:close/>
                    <a:moveTo>
                      <a:pt x="409" y="510"/>
                    </a:moveTo>
                    <a:lnTo>
                      <a:pt x="419" y="497"/>
                    </a:lnTo>
                    <a:lnTo>
                      <a:pt x="431" y="507"/>
                    </a:lnTo>
                    <a:lnTo>
                      <a:pt x="421" y="520"/>
                    </a:lnTo>
                    <a:lnTo>
                      <a:pt x="409" y="510"/>
                    </a:lnTo>
                    <a:close/>
                    <a:moveTo>
                      <a:pt x="429" y="485"/>
                    </a:moveTo>
                    <a:lnTo>
                      <a:pt x="439" y="472"/>
                    </a:lnTo>
                    <a:lnTo>
                      <a:pt x="452" y="482"/>
                    </a:lnTo>
                    <a:lnTo>
                      <a:pt x="442" y="495"/>
                    </a:lnTo>
                    <a:lnTo>
                      <a:pt x="429" y="485"/>
                    </a:lnTo>
                    <a:close/>
                    <a:moveTo>
                      <a:pt x="449" y="459"/>
                    </a:moveTo>
                    <a:lnTo>
                      <a:pt x="459" y="446"/>
                    </a:lnTo>
                    <a:lnTo>
                      <a:pt x="472" y="456"/>
                    </a:lnTo>
                    <a:lnTo>
                      <a:pt x="462" y="469"/>
                    </a:lnTo>
                    <a:lnTo>
                      <a:pt x="449" y="459"/>
                    </a:lnTo>
                    <a:close/>
                    <a:moveTo>
                      <a:pt x="469" y="434"/>
                    </a:moveTo>
                    <a:lnTo>
                      <a:pt x="479" y="421"/>
                    </a:lnTo>
                    <a:lnTo>
                      <a:pt x="492" y="431"/>
                    </a:lnTo>
                    <a:lnTo>
                      <a:pt x="482" y="443"/>
                    </a:lnTo>
                    <a:lnTo>
                      <a:pt x="469" y="434"/>
                    </a:lnTo>
                    <a:close/>
                    <a:moveTo>
                      <a:pt x="489" y="408"/>
                    </a:moveTo>
                    <a:lnTo>
                      <a:pt x="499" y="395"/>
                    </a:lnTo>
                    <a:lnTo>
                      <a:pt x="512" y="405"/>
                    </a:lnTo>
                    <a:lnTo>
                      <a:pt x="502" y="418"/>
                    </a:lnTo>
                    <a:lnTo>
                      <a:pt x="489" y="408"/>
                    </a:lnTo>
                    <a:close/>
                    <a:moveTo>
                      <a:pt x="509" y="382"/>
                    </a:moveTo>
                    <a:lnTo>
                      <a:pt x="519" y="370"/>
                    </a:lnTo>
                    <a:lnTo>
                      <a:pt x="532" y="380"/>
                    </a:lnTo>
                    <a:lnTo>
                      <a:pt x="522" y="392"/>
                    </a:lnTo>
                    <a:lnTo>
                      <a:pt x="509" y="382"/>
                    </a:lnTo>
                    <a:close/>
                    <a:moveTo>
                      <a:pt x="529" y="357"/>
                    </a:moveTo>
                    <a:lnTo>
                      <a:pt x="539" y="344"/>
                    </a:lnTo>
                    <a:lnTo>
                      <a:pt x="552" y="354"/>
                    </a:lnTo>
                    <a:lnTo>
                      <a:pt x="542" y="367"/>
                    </a:lnTo>
                    <a:lnTo>
                      <a:pt x="529" y="357"/>
                    </a:lnTo>
                    <a:close/>
                    <a:moveTo>
                      <a:pt x="549" y="331"/>
                    </a:moveTo>
                    <a:lnTo>
                      <a:pt x="559" y="318"/>
                    </a:lnTo>
                    <a:lnTo>
                      <a:pt x="572" y="328"/>
                    </a:lnTo>
                    <a:lnTo>
                      <a:pt x="562" y="341"/>
                    </a:lnTo>
                    <a:lnTo>
                      <a:pt x="549" y="331"/>
                    </a:lnTo>
                    <a:close/>
                    <a:moveTo>
                      <a:pt x="569" y="306"/>
                    </a:moveTo>
                    <a:lnTo>
                      <a:pt x="580" y="293"/>
                    </a:lnTo>
                    <a:lnTo>
                      <a:pt x="592" y="303"/>
                    </a:lnTo>
                    <a:lnTo>
                      <a:pt x="582" y="316"/>
                    </a:lnTo>
                    <a:lnTo>
                      <a:pt x="569" y="306"/>
                    </a:lnTo>
                    <a:close/>
                    <a:moveTo>
                      <a:pt x="590" y="280"/>
                    </a:moveTo>
                    <a:lnTo>
                      <a:pt x="600" y="267"/>
                    </a:lnTo>
                    <a:lnTo>
                      <a:pt x="612" y="277"/>
                    </a:lnTo>
                    <a:lnTo>
                      <a:pt x="603" y="290"/>
                    </a:lnTo>
                    <a:lnTo>
                      <a:pt x="590" y="280"/>
                    </a:lnTo>
                    <a:close/>
                    <a:moveTo>
                      <a:pt x="610" y="254"/>
                    </a:moveTo>
                    <a:lnTo>
                      <a:pt x="620" y="242"/>
                    </a:lnTo>
                    <a:lnTo>
                      <a:pt x="633" y="252"/>
                    </a:lnTo>
                    <a:lnTo>
                      <a:pt x="623" y="265"/>
                    </a:lnTo>
                    <a:lnTo>
                      <a:pt x="610" y="254"/>
                    </a:lnTo>
                    <a:close/>
                    <a:moveTo>
                      <a:pt x="630" y="229"/>
                    </a:moveTo>
                    <a:lnTo>
                      <a:pt x="640" y="216"/>
                    </a:lnTo>
                    <a:lnTo>
                      <a:pt x="653" y="226"/>
                    </a:lnTo>
                    <a:lnTo>
                      <a:pt x="643" y="239"/>
                    </a:lnTo>
                    <a:lnTo>
                      <a:pt x="630" y="229"/>
                    </a:lnTo>
                    <a:close/>
                    <a:moveTo>
                      <a:pt x="650" y="203"/>
                    </a:moveTo>
                    <a:lnTo>
                      <a:pt x="660" y="191"/>
                    </a:lnTo>
                    <a:lnTo>
                      <a:pt x="673" y="201"/>
                    </a:lnTo>
                    <a:lnTo>
                      <a:pt x="663" y="214"/>
                    </a:lnTo>
                    <a:lnTo>
                      <a:pt x="650" y="203"/>
                    </a:lnTo>
                    <a:close/>
                    <a:moveTo>
                      <a:pt x="670" y="178"/>
                    </a:moveTo>
                    <a:lnTo>
                      <a:pt x="680" y="165"/>
                    </a:lnTo>
                    <a:lnTo>
                      <a:pt x="693" y="175"/>
                    </a:lnTo>
                    <a:lnTo>
                      <a:pt x="683" y="188"/>
                    </a:lnTo>
                    <a:lnTo>
                      <a:pt x="670" y="178"/>
                    </a:lnTo>
                    <a:close/>
                    <a:moveTo>
                      <a:pt x="690" y="152"/>
                    </a:moveTo>
                    <a:lnTo>
                      <a:pt x="700" y="140"/>
                    </a:lnTo>
                    <a:lnTo>
                      <a:pt x="713" y="150"/>
                    </a:lnTo>
                    <a:lnTo>
                      <a:pt x="703" y="162"/>
                    </a:lnTo>
                    <a:lnTo>
                      <a:pt x="690" y="152"/>
                    </a:lnTo>
                    <a:close/>
                    <a:moveTo>
                      <a:pt x="710" y="127"/>
                    </a:moveTo>
                    <a:lnTo>
                      <a:pt x="720" y="114"/>
                    </a:lnTo>
                    <a:lnTo>
                      <a:pt x="733" y="124"/>
                    </a:lnTo>
                    <a:lnTo>
                      <a:pt x="723" y="137"/>
                    </a:lnTo>
                    <a:lnTo>
                      <a:pt x="710" y="127"/>
                    </a:lnTo>
                    <a:close/>
                    <a:moveTo>
                      <a:pt x="730" y="101"/>
                    </a:moveTo>
                    <a:lnTo>
                      <a:pt x="741" y="88"/>
                    </a:lnTo>
                    <a:lnTo>
                      <a:pt x="753" y="99"/>
                    </a:lnTo>
                    <a:lnTo>
                      <a:pt x="743" y="111"/>
                    </a:lnTo>
                    <a:lnTo>
                      <a:pt x="730" y="101"/>
                    </a:lnTo>
                    <a:close/>
                    <a:moveTo>
                      <a:pt x="750" y="76"/>
                    </a:moveTo>
                    <a:lnTo>
                      <a:pt x="761" y="63"/>
                    </a:lnTo>
                    <a:lnTo>
                      <a:pt x="773" y="73"/>
                    </a:lnTo>
                    <a:lnTo>
                      <a:pt x="763" y="86"/>
                    </a:lnTo>
                    <a:lnTo>
                      <a:pt x="750" y="76"/>
                    </a:lnTo>
                    <a:close/>
                    <a:moveTo>
                      <a:pt x="771" y="50"/>
                    </a:moveTo>
                    <a:lnTo>
                      <a:pt x="781" y="37"/>
                    </a:lnTo>
                    <a:lnTo>
                      <a:pt x="794" y="47"/>
                    </a:lnTo>
                    <a:lnTo>
                      <a:pt x="783" y="60"/>
                    </a:lnTo>
                    <a:lnTo>
                      <a:pt x="771" y="50"/>
                    </a:lnTo>
                    <a:close/>
                  </a:path>
                </a:pathLst>
              </a:custGeom>
              <a:solidFill>
                <a:srgbClr val="FFFFFF"/>
              </a:solidFill>
              <a:ln w="1588" cap="flat">
                <a:solidFill>
                  <a:srgbClr val="FFFFFF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5034" name="Group 606"/>
            <p:cNvGrpSpPr>
              <a:grpSpLocks/>
            </p:cNvGrpSpPr>
            <p:nvPr/>
          </p:nvGrpSpPr>
          <p:grpSpPr bwMode="auto">
            <a:xfrm>
              <a:off x="1523" y="626"/>
              <a:ext cx="1176" cy="1221"/>
              <a:chOff x="1523" y="626"/>
              <a:chExt cx="1176" cy="1221"/>
            </a:xfrm>
          </p:grpSpPr>
          <p:sp>
            <p:nvSpPr>
              <p:cNvPr id="85067" name="Freeform 604"/>
              <p:cNvSpPr>
                <a:spLocks/>
              </p:cNvSpPr>
              <p:nvPr/>
            </p:nvSpPr>
            <p:spPr bwMode="auto">
              <a:xfrm>
                <a:off x="1523" y="638"/>
                <a:ext cx="1170" cy="1197"/>
              </a:xfrm>
              <a:custGeom>
                <a:avLst/>
                <a:gdLst>
                  <a:gd name="T0" fmla="*/ 31 w 1170"/>
                  <a:gd name="T1" fmla="*/ 0 h 1197"/>
                  <a:gd name="T2" fmla="*/ 0 w 1170"/>
                  <a:gd name="T3" fmla="*/ 30 h 1197"/>
                  <a:gd name="T4" fmla="*/ 1139 w 1170"/>
                  <a:gd name="T5" fmla="*/ 1197 h 1197"/>
                  <a:gd name="T6" fmla="*/ 1170 w 1170"/>
                  <a:gd name="T7" fmla="*/ 1167 h 1197"/>
                  <a:gd name="T8" fmla="*/ 31 w 1170"/>
                  <a:gd name="T9" fmla="*/ 0 h 11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0" h="1197">
                    <a:moveTo>
                      <a:pt x="31" y="0"/>
                    </a:moveTo>
                    <a:lnTo>
                      <a:pt x="0" y="30"/>
                    </a:lnTo>
                    <a:lnTo>
                      <a:pt x="1139" y="1197"/>
                    </a:lnTo>
                    <a:lnTo>
                      <a:pt x="1170" y="116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068" name="Freeform 605"/>
              <p:cNvSpPr>
                <a:spLocks noEditPoints="1"/>
              </p:cNvSpPr>
              <p:nvPr/>
            </p:nvSpPr>
            <p:spPr bwMode="auto">
              <a:xfrm>
                <a:off x="1529" y="626"/>
                <a:ext cx="1170" cy="1221"/>
              </a:xfrm>
              <a:custGeom>
                <a:avLst/>
                <a:gdLst>
                  <a:gd name="T0" fmla="*/ 1125 w 1170"/>
                  <a:gd name="T1" fmla="*/ 1127 h 1221"/>
                  <a:gd name="T2" fmla="*/ 1079 w 1170"/>
                  <a:gd name="T3" fmla="*/ 1103 h 1221"/>
                  <a:gd name="T4" fmla="*/ 1091 w 1170"/>
                  <a:gd name="T5" fmla="*/ 1092 h 1221"/>
                  <a:gd name="T6" fmla="*/ 954 w 1170"/>
                  <a:gd name="T7" fmla="*/ 975 h 1221"/>
                  <a:gd name="T8" fmla="*/ 999 w 1170"/>
                  <a:gd name="T9" fmla="*/ 1022 h 1221"/>
                  <a:gd name="T10" fmla="*/ 886 w 1170"/>
                  <a:gd name="T11" fmla="*/ 882 h 1221"/>
                  <a:gd name="T12" fmla="*/ 840 w 1170"/>
                  <a:gd name="T13" fmla="*/ 859 h 1221"/>
                  <a:gd name="T14" fmla="*/ 852 w 1170"/>
                  <a:gd name="T15" fmla="*/ 847 h 1221"/>
                  <a:gd name="T16" fmla="*/ 716 w 1170"/>
                  <a:gd name="T17" fmla="*/ 731 h 1221"/>
                  <a:gd name="T18" fmla="*/ 761 w 1170"/>
                  <a:gd name="T19" fmla="*/ 777 h 1221"/>
                  <a:gd name="T20" fmla="*/ 648 w 1170"/>
                  <a:gd name="T21" fmla="*/ 638 h 1221"/>
                  <a:gd name="T22" fmla="*/ 602 w 1170"/>
                  <a:gd name="T23" fmla="*/ 614 h 1221"/>
                  <a:gd name="T24" fmla="*/ 614 w 1170"/>
                  <a:gd name="T25" fmla="*/ 603 h 1221"/>
                  <a:gd name="T26" fmla="*/ 477 w 1170"/>
                  <a:gd name="T27" fmla="*/ 486 h 1221"/>
                  <a:gd name="T28" fmla="*/ 522 w 1170"/>
                  <a:gd name="T29" fmla="*/ 533 h 1221"/>
                  <a:gd name="T30" fmla="*/ 409 w 1170"/>
                  <a:gd name="T31" fmla="*/ 394 h 1221"/>
                  <a:gd name="T32" fmla="*/ 364 w 1170"/>
                  <a:gd name="T33" fmla="*/ 370 h 1221"/>
                  <a:gd name="T34" fmla="*/ 375 w 1170"/>
                  <a:gd name="T35" fmla="*/ 359 h 1221"/>
                  <a:gd name="T36" fmla="*/ 239 w 1170"/>
                  <a:gd name="T37" fmla="*/ 242 h 1221"/>
                  <a:gd name="T38" fmla="*/ 284 w 1170"/>
                  <a:gd name="T39" fmla="*/ 289 h 1221"/>
                  <a:gd name="T40" fmla="*/ 171 w 1170"/>
                  <a:gd name="T41" fmla="*/ 149 h 1221"/>
                  <a:gd name="T42" fmla="*/ 125 w 1170"/>
                  <a:gd name="T43" fmla="*/ 126 h 1221"/>
                  <a:gd name="T44" fmla="*/ 137 w 1170"/>
                  <a:gd name="T45" fmla="*/ 114 h 1221"/>
                  <a:gd name="T46" fmla="*/ 19 w 1170"/>
                  <a:gd name="T47" fmla="*/ 17 h 1221"/>
                  <a:gd name="T48" fmla="*/ 0 w 1170"/>
                  <a:gd name="T49" fmla="*/ 25 h 1221"/>
                  <a:gd name="T50" fmla="*/ 46 w 1170"/>
                  <a:gd name="T51" fmla="*/ 44 h 1221"/>
                  <a:gd name="T52" fmla="*/ 57 w 1170"/>
                  <a:gd name="T53" fmla="*/ 118 h 1221"/>
                  <a:gd name="T54" fmla="*/ 103 w 1170"/>
                  <a:gd name="T55" fmla="*/ 141 h 1221"/>
                  <a:gd name="T56" fmla="*/ 91 w 1170"/>
                  <a:gd name="T57" fmla="*/ 153 h 1221"/>
                  <a:gd name="T58" fmla="*/ 228 w 1170"/>
                  <a:gd name="T59" fmla="*/ 269 h 1221"/>
                  <a:gd name="T60" fmla="*/ 182 w 1170"/>
                  <a:gd name="T61" fmla="*/ 223 h 1221"/>
                  <a:gd name="T62" fmla="*/ 295 w 1170"/>
                  <a:gd name="T63" fmla="*/ 362 h 1221"/>
                  <a:gd name="T64" fmla="*/ 341 w 1170"/>
                  <a:gd name="T65" fmla="*/ 386 h 1221"/>
                  <a:gd name="T66" fmla="*/ 329 w 1170"/>
                  <a:gd name="T67" fmla="*/ 397 h 1221"/>
                  <a:gd name="T68" fmla="*/ 466 w 1170"/>
                  <a:gd name="T69" fmla="*/ 514 h 1221"/>
                  <a:gd name="T70" fmla="*/ 421 w 1170"/>
                  <a:gd name="T71" fmla="*/ 467 h 1221"/>
                  <a:gd name="T72" fmla="*/ 534 w 1170"/>
                  <a:gd name="T73" fmla="*/ 607 h 1221"/>
                  <a:gd name="T74" fmla="*/ 580 w 1170"/>
                  <a:gd name="T75" fmla="*/ 630 h 1221"/>
                  <a:gd name="T76" fmla="*/ 568 w 1170"/>
                  <a:gd name="T77" fmla="*/ 642 h 1221"/>
                  <a:gd name="T78" fmla="*/ 705 w 1170"/>
                  <a:gd name="T79" fmla="*/ 758 h 1221"/>
                  <a:gd name="T80" fmla="*/ 659 w 1170"/>
                  <a:gd name="T81" fmla="*/ 712 h 1221"/>
                  <a:gd name="T82" fmla="*/ 772 w 1170"/>
                  <a:gd name="T83" fmla="*/ 851 h 1221"/>
                  <a:gd name="T84" fmla="*/ 818 w 1170"/>
                  <a:gd name="T85" fmla="*/ 875 h 1221"/>
                  <a:gd name="T86" fmla="*/ 806 w 1170"/>
                  <a:gd name="T87" fmla="*/ 886 h 1221"/>
                  <a:gd name="T88" fmla="*/ 943 w 1170"/>
                  <a:gd name="T89" fmla="*/ 1003 h 1221"/>
                  <a:gd name="T90" fmla="*/ 898 w 1170"/>
                  <a:gd name="T91" fmla="*/ 956 h 1221"/>
                  <a:gd name="T92" fmla="*/ 1011 w 1170"/>
                  <a:gd name="T93" fmla="*/ 1096 h 1221"/>
                  <a:gd name="T94" fmla="*/ 1056 w 1170"/>
                  <a:gd name="T95" fmla="*/ 1119 h 1221"/>
                  <a:gd name="T96" fmla="*/ 1045 w 1170"/>
                  <a:gd name="T97" fmla="*/ 1130 h 1221"/>
                  <a:gd name="T98" fmla="*/ 1139 w 1170"/>
                  <a:gd name="T99" fmla="*/ 1204 h 1221"/>
                  <a:gd name="T100" fmla="*/ 1170 w 1170"/>
                  <a:gd name="T101" fmla="*/ 1185 h 1221"/>
                  <a:gd name="T102" fmla="*/ 1136 w 1170"/>
                  <a:gd name="T103" fmla="*/ 1201 h 122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170" h="1221">
                    <a:moveTo>
                      <a:pt x="1158" y="1185"/>
                    </a:moveTo>
                    <a:lnTo>
                      <a:pt x="1113" y="1138"/>
                    </a:lnTo>
                    <a:lnTo>
                      <a:pt x="1125" y="1127"/>
                    </a:lnTo>
                    <a:lnTo>
                      <a:pt x="1170" y="1173"/>
                    </a:lnTo>
                    <a:lnTo>
                      <a:pt x="1158" y="1185"/>
                    </a:lnTo>
                    <a:close/>
                    <a:moveTo>
                      <a:pt x="1079" y="1103"/>
                    </a:moveTo>
                    <a:lnTo>
                      <a:pt x="1033" y="1057"/>
                    </a:lnTo>
                    <a:lnTo>
                      <a:pt x="1045" y="1045"/>
                    </a:lnTo>
                    <a:lnTo>
                      <a:pt x="1091" y="1092"/>
                    </a:lnTo>
                    <a:lnTo>
                      <a:pt x="1079" y="1103"/>
                    </a:lnTo>
                    <a:close/>
                    <a:moveTo>
                      <a:pt x="999" y="1022"/>
                    </a:moveTo>
                    <a:lnTo>
                      <a:pt x="954" y="975"/>
                    </a:lnTo>
                    <a:lnTo>
                      <a:pt x="966" y="964"/>
                    </a:lnTo>
                    <a:lnTo>
                      <a:pt x="1011" y="1010"/>
                    </a:lnTo>
                    <a:lnTo>
                      <a:pt x="999" y="1022"/>
                    </a:lnTo>
                    <a:close/>
                    <a:moveTo>
                      <a:pt x="920" y="940"/>
                    </a:moveTo>
                    <a:lnTo>
                      <a:pt x="875" y="894"/>
                    </a:lnTo>
                    <a:lnTo>
                      <a:pt x="886" y="882"/>
                    </a:lnTo>
                    <a:lnTo>
                      <a:pt x="932" y="929"/>
                    </a:lnTo>
                    <a:lnTo>
                      <a:pt x="920" y="940"/>
                    </a:lnTo>
                    <a:close/>
                    <a:moveTo>
                      <a:pt x="840" y="859"/>
                    </a:moveTo>
                    <a:lnTo>
                      <a:pt x="795" y="812"/>
                    </a:lnTo>
                    <a:lnTo>
                      <a:pt x="807" y="801"/>
                    </a:lnTo>
                    <a:lnTo>
                      <a:pt x="852" y="847"/>
                    </a:lnTo>
                    <a:lnTo>
                      <a:pt x="840" y="859"/>
                    </a:lnTo>
                    <a:close/>
                    <a:moveTo>
                      <a:pt x="761" y="777"/>
                    </a:moveTo>
                    <a:lnTo>
                      <a:pt x="716" y="731"/>
                    </a:lnTo>
                    <a:lnTo>
                      <a:pt x="727" y="719"/>
                    </a:lnTo>
                    <a:lnTo>
                      <a:pt x="773" y="766"/>
                    </a:lnTo>
                    <a:lnTo>
                      <a:pt x="761" y="777"/>
                    </a:lnTo>
                    <a:close/>
                    <a:moveTo>
                      <a:pt x="682" y="696"/>
                    </a:moveTo>
                    <a:lnTo>
                      <a:pt x="636" y="649"/>
                    </a:lnTo>
                    <a:lnTo>
                      <a:pt x="648" y="638"/>
                    </a:lnTo>
                    <a:lnTo>
                      <a:pt x="693" y="685"/>
                    </a:lnTo>
                    <a:lnTo>
                      <a:pt x="682" y="696"/>
                    </a:lnTo>
                    <a:close/>
                    <a:moveTo>
                      <a:pt x="602" y="614"/>
                    </a:moveTo>
                    <a:lnTo>
                      <a:pt x="557" y="568"/>
                    </a:lnTo>
                    <a:lnTo>
                      <a:pt x="568" y="556"/>
                    </a:lnTo>
                    <a:lnTo>
                      <a:pt x="614" y="603"/>
                    </a:lnTo>
                    <a:lnTo>
                      <a:pt x="602" y="614"/>
                    </a:lnTo>
                    <a:close/>
                    <a:moveTo>
                      <a:pt x="522" y="533"/>
                    </a:moveTo>
                    <a:lnTo>
                      <a:pt x="477" y="486"/>
                    </a:lnTo>
                    <a:lnTo>
                      <a:pt x="489" y="475"/>
                    </a:lnTo>
                    <a:lnTo>
                      <a:pt x="534" y="522"/>
                    </a:lnTo>
                    <a:lnTo>
                      <a:pt x="522" y="533"/>
                    </a:lnTo>
                    <a:close/>
                    <a:moveTo>
                      <a:pt x="443" y="451"/>
                    </a:moveTo>
                    <a:lnTo>
                      <a:pt x="398" y="405"/>
                    </a:lnTo>
                    <a:lnTo>
                      <a:pt x="409" y="394"/>
                    </a:lnTo>
                    <a:lnTo>
                      <a:pt x="455" y="440"/>
                    </a:lnTo>
                    <a:lnTo>
                      <a:pt x="443" y="451"/>
                    </a:lnTo>
                    <a:close/>
                    <a:moveTo>
                      <a:pt x="364" y="370"/>
                    </a:moveTo>
                    <a:lnTo>
                      <a:pt x="318" y="323"/>
                    </a:lnTo>
                    <a:lnTo>
                      <a:pt x="330" y="312"/>
                    </a:lnTo>
                    <a:lnTo>
                      <a:pt x="375" y="359"/>
                    </a:lnTo>
                    <a:lnTo>
                      <a:pt x="364" y="370"/>
                    </a:lnTo>
                    <a:close/>
                    <a:moveTo>
                      <a:pt x="284" y="289"/>
                    </a:moveTo>
                    <a:lnTo>
                      <a:pt x="239" y="242"/>
                    </a:lnTo>
                    <a:lnTo>
                      <a:pt x="250" y="231"/>
                    </a:lnTo>
                    <a:lnTo>
                      <a:pt x="296" y="277"/>
                    </a:lnTo>
                    <a:lnTo>
                      <a:pt x="284" y="289"/>
                    </a:lnTo>
                    <a:close/>
                    <a:moveTo>
                      <a:pt x="205" y="207"/>
                    </a:moveTo>
                    <a:lnTo>
                      <a:pt x="159" y="160"/>
                    </a:lnTo>
                    <a:lnTo>
                      <a:pt x="171" y="149"/>
                    </a:lnTo>
                    <a:lnTo>
                      <a:pt x="216" y="196"/>
                    </a:lnTo>
                    <a:lnTo>
                      <a:pt x="205" y="207"/>
                    </a:lnTo>
                    <a:close/>
                    <a:moveTo>
                      <a:pt x="125" y="126"/>
                    </a:moveTo>
                    <a:lnTo>
                      <a:pt x="80" y="79"/>
                    </a:lnTo>
                    <a:lnTo>
                      <a:pt x="91" y="68"/>
                    </a:lnTo>
                    <a:lnTo>
                      <a:pt x="137" y="114"/>
                    </a:lnTo>
                    <a:lnTo>
                      <a:pt x="125" y="126"/>
                    </a:lnTo>
                    <a:close/>
                    <a:moveTo>
                      <a:pt x="46" y="44"/>
                    </a:moveTo>
                    <a:lnTo>
                      <a:pt x="19" y="17"/>
                    </a:lnTo>
                    <a:lnTo>
                      <a:pt x="31" y="17"/>
                    </a:lnTo>
                    <a:lnTo>
                      <a:pt x="11" y="37"/>
                    </a:lnTo>
                    <a:lnTo>
                      <a:pt x="0" y="25"/>
                    </a:lnTo>
                    <a:lnTo>
                      <a:pt x="25" y="0"/>
                    </a:lnTo>
                    <a:lnTo>
                      <a:pt x="57" y="33"/>
                    </a:lnTo>
                    <a:lnTo>
                      <a:pt x="46" y="44"/>
                    </a:lnTo>
                    <a:close/>
                    <a:moveTo>
                      <a:pt x="23" y="60"/>
                    </a:moveTo>
                    <a:lnTo>
                      <a:pt x="69" y="106"/>
                    </a:lnTo>
                    <a:lnTo>
                      <a:pt x="57" y="118"/>
                    </a:lnTo>
                    <a:lnTo>
                      <a:pt x="11" y="71"/>
                    </a:lnTo>
                    <a:lnTo>
                      <a:pt x="23" y="60"/>
                    </a:lnTo>
                    <a:close/>
                    <a:moveTo>
                      <a:pt x="103" y="141"/>
                    </a:moveTo>
                    <a:lnTo>
                      <a:pt x="148" y="188"/>
                    </a:lnTo>
                    <a:lnTo>
                      <a:pt x="136" y="199"/>
                    </a:lnTo>
                    <a:lnTo>
                      <a:pt x="91" y="153"/>
                    </a:lnTo>
                    <a:lnTo>
                      <a:pt x="103" y="141"/>
                    </a:lnTo>
                    <a:close/>
                    <a:moveTo>
                      <a:pt x="182" y="223"/>
                    </a:moveTo>
                    <a:lnTo>
                      <a:pt x="228" y="269"/>
                    </a:lnTo>
                    <a:lnTo>
                      <a:pt x="216" y="281"/>
                    </a:lnTo>
                    <a:lnTo>
                      <a:pt x="171" y="234"/>
                    </a:lnTo>
                    <a:lnTo>
                      <a:pt x="182" y="223"/>
                    </a:lnTo>
                    <a:close/>
                    <a:moveTo>
                      <a:pt x="262" y="304"/>
                    </a:moveTo>
                    <a:lnTo>
                      <a:pt x="307" y="351"/>
                    </a:lnTo>
                    <a:lnTo>
                      <a:pt x="295" y="362"/>
                    </a:lnTo>
                    <a:lnTo>
                      <a:pt x="250" y="316"/>
                    </a:lnTo>
                    <a:lnTo>
                      <a:pt x="262" y="304"/>
                    </a:lnTo>
                    <a:close/>
                    <a:moveTo>
                      <a:pt x="341" y="386"/>
                    </a:moveTo>
                    <a:lnTo>
                      <a:pt x="387" y="432"/>
                    </a:lnTo>
                    <a:lnTo>
                      <a:pt x="375" y="444"/>
                    </a:lnTo>
                    <a:lnTo>
                      <a:pt x="329" y="397"/>
                    </a:lnTo>
                    <a:lnTo>
                      <a:pt x="341" y="386"/>
                    </a:lnTo>
                    <a:close/>
                    <a:moveTo>
                      <a:pt x="421" y="467"/>
                    </a:moveTo>
                    <a:lnTo>
                      <a:pt x="466" y="514"/>
                    </a:lnTo>
                    <a:lnTo>
                      <a:pt x="454" y="525"/>
                    </a:lnTo>
                    <a:lnTo>
                      <a:pt x="409" y="479"/>
                    </a:lnTo>
                    <a:lnTo>
                      <a:pt x="421" y="467"/>
                    </a:lnTo>
                    <a:close/>
                    <a:moveTo>
                      <a:pt x="500" y="549"/>
                    </a:moveTo>
                    <a:lnTo>
                      <a:pt x="545" y="595"/>
                    </a:lnTo>
                    <a:lnTo>
                      <a:pt x="534" y="607"/>
                    </a:lnTo>
                    <a:lnTo>
                      <a:pt x="488" y="560"/>
                    </a:lnTo>
                    <a:lnTo>
                      <a:pt x="500" y="549"/>
                    </a:lnTo>
                    <a:close/>
                    <a:moveTo>
                      <a:pt x="580" y="630"/>
                    </a:moveTo>
                    <a:lnTo>
                      <a:pt x="625" y="677"/>
                    </a:lnTo>
                    <a:lnTo>
                      <a:pt x="613" y="688"/>
                    </a:lnTo>
                    <a:lnTo>
                      <a:pt x="568" y="642"/>
                    </a:lnTo>
                    <a:lnTo>
                      <a:pt x="580" y="630"/>
                    </a:lnTo>
                    <a:close/>
                    <a:moveTo>
                      <a:pt x="659" y="712"/>
                    </a:moveTo>
                    <a:lnTo>
                      <a:pt x="705" y="758"/>
                    </a:lnTo>
                    <a:lnTo>
                      <a:pt x="693" y="770"/>
                    </a:lnTo>
                    <a:lnTo>
                      <a:pt x="647" y="723"/>
                    </a:lnTo>
                    <a:lnTo>
                      <a:pt x="659" y="712"/>
                    </a:lnTo>
                    <a:close/>
                    <a:moveTo>
                      <a:pt x="739" y="793"/>
                    </a:moveTo>
                    <a:lnTo>
                      <a:pt x="784" y="840"/>
                    </a:lnTo>
                    <a:lnTo>
                      <a:pt x="772" y="851"/>
                    </a:lnTo>
                    <a:lnTo>
                      <a:pt x="727" y="805"/>
                    </a:lnTo>
                    <a:lnTo>
                      <a:pt x="739" y="793"/>
                    </a:lnTo>
                    <a:close/>
                    <a:moveTo>
                      <a:pt x="818" y="875"/>
                    </a:moveTo>
                    <a:lnTo>
                      <a:pt x="863" y="921"/>
                    </a:lnTo>
                    <a:lnTo>
                      <a:pt x="852" y="933"/>
                    </a:lnTo>
                    <a:lnTo>
                      <a:pt x="806" y="886"/>
                    </a:lnTo>
                    <a:lnTo>
                      <a:pt x="818" y="875"/>
                    </a:lnTo>
                    <a:close/>
                    <a:moveTo>
                      <a:pt x="898" y="956"/>
                    </a:moveTo>
                    <a:lnTo>
                      <a:pt x="943" y="1003"/>
                    </a:lnTo>
                    <a:lnTo>
                      <a:pt x="931" y="1014"/>
                    </a:lnTo>
                    <a:lnTo>
                      <a:pt x="886" y="967"/>
                    </a:lnTo>
                    <a:lnTo>
                      <a:pt x="898" y="956"/>
                    </a:lnTo>
                    <a:close/>
                    <a:moveTo>
                      <a:pt x="977" y="1038"/>
                    </a:moveTo>
                    <a:lnTo>
                      <a:pt x="1022" y="1084"/>
                    </a:lnTo>
                    <a:lnTo>
                      <a:pt x="1011" y="1096"/>
                    </a:lnTo>
                    <a:lnTo>
                      <a:pt x="965" y="1049"/>
                    </a:lnTo>
                    <a:lnTo>
                      <a:pt x="977" y="1038"/>
                    </a:lnTo>
                    <a:close/>
                    <a:moveTo>
                      <a:pt x="1056" y="1119"/>
                    </a:moveTo>
                    <a:lnTo>
                      <a:pt x="1102" y="1166"/>
                    </a:lnTo>
                    <a:lnTo>
                      <a:pt x="1090" y="1177"/>
                    </a:lnTo>
                    <a:lnTo>
                      <a:pt x="1045" y="1130"/>
                    </a:lnTo>
                    <a:lnTo>
                      <a:pt x="1056" y="1119"/>
                    </a:lnTo>
                    <a:close/>
                    <a:moveTo>
                      <a:pt x="1136" y="1201"/>
                    </a:moveTo>
                    <a:lnTo>
                      <a:pt x="1139" y="1204"/>
                    </a:lnTo>
                    <a:lnTo>
                      <a:pt x="1128" y="1203"/>
                    </a:lnTo>
                    <a:lnTo>
                      <a:pt x="1159" y="1173"/>
                    </a:lnTo>
                    <a:lnTo>
                      <a:pt x="1170" y="1185"/>
                    </a:lnTo>
                    <a:lnTo>
                      <a:pt x="1133" y="1221"/>
                    </a:lnTo>
                    <a:lnTo>
                      <a:pt x="1124" y="1212"/>
                    </a:lnTo>
                    <a:lnTo>
                      <a:pt x="1136" y="1201"/>
                    </a:lnTo>
                    <a:close/>
                  </a:path>
                </a:pathLst>
              </a:custGeom>
              <a:solidFill>
                <a:srgbClr val="FFFFFF"/>
              </a:solidFill>
              <a:ln w="1588" cap="flat">
                <a:solidFill>
                  <a:srgbClr val="FFFFFF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5035" name="Group 609"/>
            <p:cNvGrpSpPr>
              <a:grpSpLocks/>
            </p:cNvGrpSpPr>
            <p:nvPr/>
          </p:nvGrpSpPr>
          <p:grpSpPr bwMode="auto">
            <a:xfrm>
              <a:off x="1061" y="2217"/>
              <a:ext cx="1265" cy="65"/>
              <a:chOff x="1061" y="2217"/>
              <a:chExt cx="1265" cy="65"/>
            </a:xfrm>
          </p:grpSpPr>
          <p:sp>
            <p:nvSpPr>
              <p:cNvPr id="85065" name="Rectangle 607"/>
              <p:cNvSpPr>
                <a:spLocks noChangeArrowheads="1"/>
              </p:cNvSpPr>
              <p:nvPr/>
            </p:nvSpPr>
            <p:spPr bwMode="auto">
              <a:xfrm>
                <a:off x="1069" y="2225"/>
                <a:ext cx="1249" cy="49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lnSpc>
                    <a:spcPct val="125000"/>
                  </a:lnSpc>
                </a:pPr>
                <a:endParaRPr lang="zh-CN" altLang="en-US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066" name="Freeform 608"/>
              <p:cNvSpPr>
                <a:spLocks noEditPoints="1"/>
              </p:cNvSpPr>
              <p:nvPr/>
            </p:nvSpPr>
            <p:spPr bwMode="auto">
              <a:xfrm>
                <a:off x="1061" y="2217"/>
                <a:ext cx="1265" cy="65"/>
              </a:xfrm>
              <a:custGeom>
                <a:avLst/>
                <a:gdLst>
                  <a:gd name="T0" fmla="*/ 1192 w 1265"/>
                  <a:gd name="T1" fmla="*/ 16 h 65"/>
                  <a:gd name="T2" fmla="*/ 1257 w 1265"/>
                  <a:gd name="T3" fmla="*/ 0 h 65"/>
                  <a:gd name="T4" fmla="*/ 1143 w 1265"/>
                  <a:gd name="T5" fmla="*/ 16 h 65"/>
                  <a:gd name="T6" fmla="*/ 1078 w 1265"/>
                  <a:gd name="T7" fmla="*/ 0 h 65"/>
                  <a:gd name="T8" fmla="*/ 1143 w 1265"/>
                  <a:gd name="T9" fmla="*/ 16 h 65"/>
                  <a:gd name="T10" fmla="*/ 964 w 1265"/>
                  <a:gd name="T11" fmla="*/ 16 h 65"/>
                  <a:gd name="T12" fmla="*/ 1029 w 1265"/>
                  <a:gd name="T13" fmla="*/ 0 h 65"/>
                  <a:gd name="T14" fmla="*/ 916 w 1265"/>
                  <a:gd name="T15" fmla="*/ 16 h 65"/>
                  <a:gd name="T16" fmla="*/ 850 w 1265"/>
                  <a:gd name="T17" fmla="*/ 0 h 65"/>
                  <a:gd name="T18" fmla="*/ 916 w 1265"/>
                  <a:gd name="T19" fmla="*/ 16 h 65"/>
                  <a:gd name="T20" fmla="*/ 737 w 1265"/>
                  <a:gd name="T21" fmla="*/ 16 h 65"/>
                  <a:gd name="T22" fmla="*/ 802 w 1265"/>
                  <a:gd name="T23" fmla="*/ 0 h 65"/>
                  <a:gd name="T24" fmla="*/ 688 w 1265"/>
                  <a:gd name="T25" fmla="*/ 16 h 65"/>
                  <a:gd name="T26" fmla="*/ 623 w 1265"/>
                  <a:gd name="T27" fmla="*/ 0 h 65"/>
                  <a:gd name="T28" fmla="*/ 688 w 1265"/>
                  <a:gd name="T29" fmla="*/ 16 h 65"/>
                  <a:gd name="T30" fmla="*/ 509 w 1265"/>
                  <a:gd name="T31" fmla="*/ 16 h 65"/>
                  <a:gd name="T32" fmla="*/ 574 w 1265"/>
                  <a:gd name="T33" fmla="*/ 0 h 65"/>
                  <a:gd name="T34" fmla="*/ 460 w 1265"/>
                  <a:gd name="T35" fmla="*/ 16 h 65"/>
                  <a:gd name="T36" fmla="*/ 395 w 1265"/>
                  <a:gd name="T37" fmla="*/ 0 h 65"/>
                  <a:gd name="T38" fmla="*/ 460 w 1265"/>
                  <a:gd name="T39" fmla="*/ 16 h 65"/>
                  <a:gd name="T40" fmla="*/ 281 w 1265"/>
                  <a:gd name="T41" fmla="*/ 16 h 65"/>
                  <a:gd name="T42" fmla="*/ 346 w 1265"/>
                  <a:gd name="T43" fmla="*/ 0 h 65"/>
                  <a:gd name="T44" fmla="*/ 233 w 1265"/>
                  <a:gd name="T45" fmla="*/ 16 h 65"/>
                  <a:gd name="T46" fmla="*/ 168 w 1265"/>
                  <a:gd name="T47" fmla="*/ 0 h 65"/>
                  <a:gd name="T48" fmla="*/ 233 w 1265"/>
                  <a:gd name="T49" fmla="*/ 16 h 65"/>
                  <a:gd name="T50" fmla="*/ 54 w 1265"/>
                  <a:gd name="T51" fmla="*/ 16 h 65"/>
                  <a:gd name="T52" fmla="*/ 119 w 1265"/>
                  <a:gd name="T53" fmla="*/ 0 h 65"/>
                  <a:gd name="T54" fmla="*/ 16 w 1265"/>
                  <a:gd name="T55" fmla="*/ 11 h 65"/>
                  <a:gd name="T56" fmla="*/ 8 w 1265"/>
                  <a:gd name="T57" fmla="*/ 48 h 65"/>
                  <a:gd name="T58" fmla="*/ 28 w 1265"/>
                  <a:gd name="T59" fmla="*/ 65 h 65"/>
                  <a:gd name="T60" fmla="*/ 0 w 1265"/>
                  <a:gd name="T61" fmla="*/ 11 h 65"/>
                  <a:gd name="T62" fmla="*/ 76 w 1265"/>
                  <a:gd name="T63" fmla="*/ 48 h 65"/>
                  <a:gd name="T64" fmla="*/ 142 w 1265"/>
                  <a:gd name="T65" fmla="*/ 65 h 65"/>
                  <a:gd name="T66" fmla="*/ 76 w 1265"/>
                  <a:gd name="T67" fmla="*/ 48 h 65"/>
                  <a:gd name="T68" fmla="*/ 255 w 1265"/>
                  <a:gd name="T69" fmla="*/ 48 h 65"/>
                  <a:gd name="T70" fmla="*/ 190 w 1265"/>
                  <a:gd name="T71" fmla="*/ 65 h 65"/>
                  <a:gd name="T72" fmla="*/ 304 w 1265"/>
                  <a:gd name="T73" fmla="*/ 48 h 65"/>
                  <a:gd name="T74" fmla="*/ 369 w 1265"/>
                  <a:gd name="T75" fmla="*/ 65 h 65"/>
                  <a:gd name="T76" fmla="*/ 304 w 1265"/>
                  <a:gd name="T77" fmla="*/ 48 h 65"/>
                  <a:gd name="T78" fmla="*/ 483 w 1265"/>
                  <a:gd name="T79" fmla="*/ 48 h 65"/>
                  <a:gd name="T80" fmla="*/ 418 w 1265"/>
                  <a:gd name="T81" fmla="*/ 65 h 65"/>
                  <a:gd name="T82" fmla="*/ 532 w 1265"/>
                  <a:gd name="T83" fmla="*/ 48 h 65"/>
                  <a:gd name="T84" fmla="*/ 597 w 1265"/>
                  <a:gd name="T85" fmla="*/ 65 h 65"/>
                  <a:gd name="T86" fmla="*/ 532 w 1265"/>
                  <a:gd name="T87" fmla="*/ 48 h 65"/>
                  <a:gd name="T88" fmla="*/ 711 w 1265"/>
                  <a:gd name="T89" fmla="*/ 48 h 65"/>
                  <a:gd name="T90" fmla="*/ 646 w 1265"/>
                  <a:gd name="T91" fmla="*/ 65 h 65"/>
                  <a:gd name="T92" fmla="*/ 759 w 1265"/>
                  <a:gd name="T93" fmla="*/ 48 h 65"/>
                  <a:gd name="T94" fmla="*/ 824 w 1265"/>
                  <a:gd name="T95" fmla="*/ 65 h 65"/>
                  <a:gd name="T96" fmla="*/ 759 w 1265"/>
                  <a:gd name="T97" fmla="*/ 48 h 65"/>
                  <a:gd name="T98" fmla="*/ 938 w 1265"/>
                  <a:gd name="T99" fmla="*/ 48 h 65"/>
                  <a:gd name="T100" fmla="*/ 873 w 1265"/>
                  <a:gd name="T101" fmla="*/ 65 h 65"/>
                  <a:gd name="T102" fmla="*/ 987 w 1265"/>
                  <a:gd name="T103" fmla="*/ 48 h 65"/>
                  <a:gd name="T104" fmla="*/ 1052 w 1265"/>
                  <a:gd name="T105" fmla="*/ 65 h 65"/>
                  <a:gd name="T106" fmla="*/ 987 w 1265"/>
                  <a:gd name="T107" fmla="*/ 48 h 65"/>
                  <a:gd name="T108" fmla="*/ 1166 w 1265"/>
                  <a:gd name="T109" fmla="*/ 48 h 65"/>
                  <a:gd name="T110" fmla="*/ 1101 w 1265"/>
                  <a:gd name="T111" fmla="*/ 65 h 65"/>
                  <a:gd name="T112" fmla="*/ 1215 w 1265"/>
                  <a:gd name="T113" fmla="*/ 48 h 65"/>
                  <a:gd name="T114" fmla="*/ 1249 w 1265"/>
                  <a:gd name="T115" fmla="*/ 57 h 65"/>
                  <a:gd name="T116" fmla="*/ 1265 w 1265"/>
                  <a:gd name="T117" fmla="*/ 34 h 65"/>
                  <a:gd name="T118" fmla="*/ 1215 w 1265"/>
                  <a:gd name="T119" fmla="*/ 65 h 65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1265" h="65">
                    <a:moveTo>
                      <a:pt x="1257" y="16"/>
                    </a:moveTo>
                    <a:lnTo>
                      <a:pt x="1192" y="16"/>
                    </a:lnTo>
                    <a:lnTo>
                      <a:pt x="1192" y="0"/>
                    </a:lnTo>
                    <a:lnTo>
                      <a:pt x="1257" y="0"/>
                    </a:lnTo>
                    <a:lnTo>
                      <a:pt x="1257" y="16"/>
                    </a:lnTo>
                    <a:close/>
                    <a:moveTo>
                      <a:pt x="1143" y="16"/>
                    </a:moveTo>
                    <a:lnTo>
                      <a:pt x="1078" y="16"/>
                    </a:lnTo>
                    <a:lnTo>
                      <a:pt x="1078" y="0"/>
                    </a:lnTo>
                    <a:lnTo>
                      <a:pt x="1143" y="0"/>
                    </a:lnTo>
                    <a:lnTo>
                      <a:pt x="1143" y="16"/>
                    </a:lnTo>
                    <a:close/>
                    <a:moveTo>
                      <a:pt x="1029" y="16"/>
                    </a:moveTo>
                    <a:lnTo>
                      <a:pt x="964" y="16"/>
                    </a:lnTo>
                    <a:lnTo>
                      <a:pt x="964" y="0"/>
                    </a:lnTo>
                    <a:lnTo>
                      <a:pt x="1029" y="0"/>
                    </a:lnTo>
                    <a:lnTo>
                      <a:pt x="1029" y="16"/>
                    </a:lnTo>
                    <a:close/>
                    <a:moveTo>
                      <a:pt x="916" y="16"/>
                    </a:moveTo>
                    <a:lnTo>
                      <a:pt x="850" y="16"/>
                    </a:lnTo>
                    <a:lnTo>
                      <a:pt x="850" y="0"/>
                    </a:lnTo>
                    <a:lnTo>
                      <a:pt x="916" y="0"/>
                    </a:lnTo>
                    <a:lnTo>
                      <a:pt x="916" y="16"/>
                    </a:lnTo>
                    <a:close/>
                    <a:moveTo>
                      <a:pt x="802" y="16"/>
                    </a:moveTo>
                    <a:lnTo>
                      <a:pt x="737" y="16"/>
                    </a:lnTo>
                    <a:lnTo>
                      <a:pt x="737" y="0"/>
                    </a:lnTo>
                    <a:lnTo>
                      <a:pt x="802" y="0"/>
                    </a:lnTo>
                    <a:lnTo>
                      <a:pt x="802" y="16"/>
                    </a:lnTo>
                    <a:close/>
                    <a:moveTo>
                      <a:pt x="688" y="16"/>
                    </a:moveTo>
                    <a:lnTo>
                      <a:pt x="623" y="16"/>
                    </a:lnTo>
                    <a:lnTo>
                      <a:pt x="623" y="0"/>
                    </a:lnTo>
                    <a:lnTo>
                      <a:pt x="688" y="0"/>
                    </a:lnTo>
                    <a:lnTo>
                      <a:pt x="688" y="16"/>
                    </a:lnTo>
                    <a:close/>
                    <a:moveTo>
                      <a:pt x="574" y="16"/>
                    </a:moveTo>
                    <a:lnTo>
                      <a:pt x="509" y="16"/>
                    </a:lnTo>
                    <a:lnTo>
                      <a:pt x="509" y="0"/>
                    </a:lnTo>
                    <a:lnTo>
                      <a:pt x="574" y="0"/>
                    </a:lnTo>
                    <a:lnTo>
                      <a:pt x="574" y="16"/>
                    </a:lnTo>
                    <a:close/>
                    <a:moveTo>
                      <a:pt x="460" y="16"/>
                    </a:moveTo>
                    <a:lnTo>
                      <a:pt x="395" y="16"/>
                    </a:lnTo>
                    <a:lnTo>
                      <a:pt x="395" y="0"/>
                    </a:lnTo>
                    <a:lnTo>
                      <a:pt x="460" y="0"/>
                    </a:lnTo>
                    <a:lnTo>
                      <a:pt x="460" y="16"/>
                    </a:lnTo>
                    <a:close/>
                    <a:moveTo>
                      <a:pt x="346" y="16"/>
                    </a:moveTo>
                    <a:lnTo>
                      <a:pt x="281" y="16"/>
                    </a:lnTo>
                    <a:lnTo>
                      <a:pt x="281" y="0"/>
                    </a:lnTo>
                    <a:lnTo>
                      <a:pt x="346" y="0"/>
                    </a:lnTo>
                    <a:lnTo>
                      <a:pt x="346" y="16"/>
                    </a:lnTo>
                    <a:close/>
                    <a:moveTo>
                      <a:pt x="233" y="16"/>
                    </a:moveTo>
                    <a:lnTo>
                      <a:pt x="168" y="16"/>
                    </a:lnTo>
                    <a:lnTo>
                      <a:pt x="168" y="0"/>
                    </a:lnTo>
                    <a:lnTo>
                      <a:pt x="233" y="0"/>
                    </a:lnTo>
                    <a:lnTo>
                      <a:pt x="233" y="16"/>
                    </a:lnTo>
                    <a:close/>
                    <a:moveTo>
                      <a:pt x="119" y="16"/>
                    </a:moveTo>
                    <a:lnTo>
                      <a:pt x="54" y="16"/>
                    </a:lnTo>
                    <a:lnTo>
                      <a:pt x="54" y="0"/>
                    </a:lnTo>
                    <a:lnTo>
                      <a:pt x="119" y="0"/>
                    </a:lnTo>
                    <a:lnTo>
                      <a:pt x="119" y="16"/>
                    </a:lnTo>
                    <a:close/>
                    <a:moveTo>
                      <a:pt x="16" y="11"/>
                    </a:moveTo>
                    <a:lnTo>
                      <a:pt x="16" y="57"/>
                    </a:lnTo>
                    <a:lnTo>
                      <a:pt x="8" y="48"/>
                    </a:lnTo>
                    <a:lnTo>
                      <a:pt x="28" y="48"/>
                    </a:lnTo>
                    <a:lnTo>
                      <a:pt x="28" y="65"/>
                    </a:lnTo>
                    <a:lnTo>
                      <a:pt x="0" y="65"/>
                    </a:lnTo>
                    <a:lnTo>
                      <a:pt x="0" y="11"/>
                    </a:lnTo>
                    <a:lnTo>
                      <a:pt x="16" y="11"/>
                    </a:lnTo>
                    <a:close/>
                    <a:moveTo>
                      <a:pt x="76" y="48"/>
                    </a:moveTo>
                    <a:lnTo>
                      <a:pt x="142" y="48"/>
                    </a:lnTo>
                    <a:lnTo>
                      <a:pt x="142" y="65"/>
                    </a:lnTo>
                    <a:lnTo>
                      <a:pt x="76" y="65"/>
                    </a:lnTo>
                    <a:lnTo>
                      <a:pt x="76" y="48"/>
                    </a:lnTo>
                    <a:close/>
                    <a:moveTo>
                      <a:pt x="190" y="48"/>
                    </a:moveTo>
                    <a:lnTo>
                      <a:pt x="255" y="48"/>
                    </a:lnTo>
                    <a:lnTo>
                      <a:pt x="255" y="65"/>
                    </a:lnTo>
                    <a:lnTo>
                      <a:pt x="190" y="65"/>
                    </a:lnTo>
                    <a:lnTo>
                      <a:pt x="190" y="48"/>
                    </a:lnTo>
                    <a:close/>
                    <a:moveTo>
                      <a:pt x="304" y="48"/>
                    </a:moveTo>
                    <a:lnTo>
                      <a:pt x="369" y="48"/>
                    </a:lnTo>
                    <a:lnTo>
                      <a:pt x="369" y="65"/>
                    </a:lnTo>
                    <a:lnTo>
                      <a:pt x="304" y="65"/>
                    </a:lnTo>
                    <a:lnTo>
                      <a:pt x="304" y="48"/>
                    </a:lnTo>
                    <a:close/>
                    <a:moveTo>
                      <a:pt x="418" y="48"/>
                    </a:moveTo>
                    <a:lnTo>
                      <a:pt x="483" y="48"/>
                    </a:lnTo>
                    <a:lnTo>
                      <a:pt x="483" y="65"/>
                    </a:lnTo>
                    <a:lnTo>
                      <a:pt x="418" y="65"/>
                    </a:lnTo>
                    <a:lnTo>
                      <a:pt x="418" y="48"/>
                    </a:lnTo>
                    <a:close/>
                    <a:moveTo>
                      <a:pt x="532" y="48"/>
                    </a:moveTo>
                    <a:lnTo>
                      <a:pt x="597" y="48"/>
                    </a:lnTo>
                    <a:lnTo>
                      <a:pt x="597" y="65"/>
                    </a:lnTo>
                    <a:lnTo>
                      <a:pt x="532" y="65"/>
                    </a:lnTo>
                    <a:lnTo>
                      <a:pt x="532" y="48"/>
                    </a:lnTo>
                    <a:close/>
                    <a:moveTo>
                      <a:pt x="646" y="48"/>
                    </a:moveTo>
                    <a:lnTo>
                      <a:pt x="711" y="48"/>
                    </a:lnTo>
                    <a:lnTo>
                      <a:pt x="711" y="65"/>
                    </a:lnTo>
                    <a:lnTo>
                      <a:pt x="646" y="65"/>
                    </a:lnTo>
                    <a:lnTo>
                      <a:pt x="646" y="48"/>
                    </a:lnTo>
                    <a:close/>
                    <a:moveTo>
                      <a:pt x="759" y="48"/>
                    </a:moveTo>
                    <a:lnTo>
                      <a:pt x="824" y="48"/>
                    </a:lnTo>
                    <a:lnTo>
                      <a:pt x="824" y="65"/>
                    </a:lnTo>
                    <a:lnTo>
                      <a:pt x="759" y="65"/>
                    </a:lnTo>
                    <a:lnTo>
                      <a:pt x="759" y="48"/>
                    </a:lnTo>
                    <a:close/>
                    <a:moveTo>
                      <a:pt x="873" y="48"/>
                    </a:moveTo>
                    <a:lnTo>
                      <a:pt x="938" y="48"/>
                    </a:lnTo>
                    <a:lnTo>
                      <a:pt x="938" y="65"/>
                    </a:lnTo>
                    <a:lnTo>
                      <a:pt x="873" y="65"/>
                    </a:lnTo>
                    <a:lnTo>
                      <a:pt x="873" y="48"/>
                    </a:lnTo>
                    <a:close/>
                    <a:moveTo>
                      <a:pt x="987" y="48"/>
                    </a:moveTo>
                    <a:lnTo>
                      <a:pt x="1052" y="48"/>
                    </a:lnTo>
                    <a:lnTo>
                      <a:pt x="1052" y="65"/>
                    </a:lnTo>
                    <a:lnTo>
                      <a:pt x="987" y="65"/>
                    </a:lnTo>
                    <a:lnTo>
                      <a:pt x="987" y="48"/>
                    </a:lnTo>
                    <a:close/>
                    <a:moveTo>
                      <a:pt x="1101" y="48"/>
                    </a:moveTo>
                    <a:lnTo>
                      <a:pt x="1166" y="48"/>
                    </a:lnTo>
                    <a:lnTo>
                      <a:pt x="1166" y="65"/>
                    </a:lnTo>
                    <a:lnTo>
                      <a:pt x="1101" y="65"/>
                    </a:lnTo>
                    <a:lnTo>
                      <a:pt x="1101" y="48"/>
                    </a:lnTo>
                    <a:close/>
                    <a:moveTo>
                      <a:pt x="1215" y="48"/>
                    </a:moveTo>
                    <a:lnTo>
                      <a:pt x="1257" y="48"/>
                    </a:lnTo>
                    <a:lnTo>
                      <a:pt x="1249" y="57"/>
                    </a:lnTo>
                    <a:lnTo>
                      <a:pt x="1249" y="34"/>
                    </a:lnTo>
                    <a:lnTo>
                      <a:pt x="1265" y="34"/>
                    </a:lnTo>
                    <a:lnTo>
                      <a:pt x="1265" y="65"/>
                    </a:lnTo>
                    <a:lnTo>
                      <a:pt x="1215" y="65"/>
                    </a:lnTo>
                    <a:lnTo>
                      <a:pt x="1215" y="48"/>
                    </a:lnTo>
                    <a:close/>
                  </a:path>
                </a:pathLst>
              </a:custGeom>
              <a:solidFill>
                <a:srgbClr val="FFFFFF"/>
              </a:solidFill>
              <a:ln w="1588" cap="flat">
                <a:solidFill>
                  <a:srgbClr val="FFFFFF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5036" name="Group 612"/>
            <p:cNvGrpSpPr>
              <a:grpSpLocks/>
            </p:cNvGrpSpPr>
            <p:nvPr/>
          </p:nvGrpSpPr>
          <p:grpSpPr bwMode="auto">
            <a:xfrm>
              <a:off x="2268" y="1778"/>
              <a:ext cx="412" cy="504"/>
              <a:chOff x="2268" y="1778"/>
              <a:chExt cx="412" cy="504"/>
            </a:xfrm>
          </p:grpSpPr>
          <p:sp>
            <p:nvSpPr>
              <p:cNvPr id="85063" name="Freeform 610"/>
              <p:cNvSpPr>
                <a:spLocks/>
              </p:cNvSpPr>
              <p:nvPr/>
            </p:nvSpPr>
            <p:spPr bwMode="auto">
              <a:xfrm>
                <a:off x="2279" y="1785"/>
                <a:ext cx="401" cy="491"/>
              </a:xfrm>
              <a:custGeom>
                <a:avLst/>
                <a:gdLst>
                  <a:gd name="T0" fmla="*/ 0 w 401"/>
                  <a:gd name="T1" fmla="*/ 464 h 491"/>
                  <a:gd name="T2" fmla="*/ 34 w 401"/>
                  <a:gd name="T3" fmla="*/ 491 h 491"/>
                  <a:gd name="T4" fmla="*/ 401 w 401"/>
                  <a:gd name="T5" fmla="*/ 27 h 491"/>
                  <a:gd name="T6" fmla="*/ 366 w 401"/>
                  <a:gd name="T7" fmla="*/ 0 h 491"/>
                  <a:gd name="T8" fmla="*/ 0 w 401"/>
                  <a:gd name="T9" fmla="*/ 464 h 4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01" h="491">
                    <a:moveTo>
                      <a:pt x="0" y="464"/>
                    </a:moveTo>
                    <a:lnTo>
                      <a:pt x="34" y="491"/>
                    </a:lnTo>
                    <a:lnTo>
                      <a:pt x="401" y="27"/>
                    </a:lnTo>
                    <a:lnTo>
                      <a:pt x="366" y="0"/>
                    </a:lnTo>
                    <a:lnTo>
                      <a:pt x="0" y="464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064" name="Freeform 611"/>
              <p:cNvSpPr>
                <a:spLocks noEditPoints="1"/>
              </p:cNvSpPr>
              <p:nvPr/>
            </p:nvSpPr>
            <p:spPr bwMode="auto">
              <a:xfrm>
                <a:off x="2268" y="1778"/>
                <a:ext cx="404" cy="504"/>
              </a:xfrm>
              <a:custGeom>
                <a:avLst/>
                <a:gdLst>
                  <a:gd name="T0" fmla="*/ 384 w 404"/>
                  <a:gd name="T1" fmla="*/ 12 h 504"/>
                  <a:gd name="T2" fmla="*/ 343 w 404"/>
                  <a:gd name="T3" fmla="*/ 63 h 504"/>
                  <a:gd name="T4" fmla="*/ 330 w 404"/>
                  <a:gd name="T5" fmla="*/ 53 h 504"/>
                  <a:gd name="T6" fmla="*/ 371 w 404"/>
                  <a:gd name="T7" fmla="*/ 2 h 504"/>
                  <a:gd name="T8" fmla="*/ 384 w 404"/>
                  <a:gd name="T9" fmla="*/ 12 h 504"/>
                  <a:gd name="T10" fmla="*/ 313 w 404"/>
                  <a:gd name="T11" fmla="*/ 101 h 504"/>
                  <a:gd name="T12" fmla="*/ 273 w 404"/>
                  <a:gd name="T13" fmla="*/ 152 h 504"/>
                  <a:gd name="T14" fmla="*/ 260 w 404"/>
                  <a:gd name="T15" fmla="*/ 142 h 504"/>
                  <a:gd name="T16" fmla="*/ 300 w 404"/>
                  <a:gd name="T17" fmla="*/ 91 h 504"/>
                  <a:gd name="T18" fmla="*/ 313 w 404"/>
                  <a:gd name="T19" fmla="*/ 101 h 504"/>
                  <a:gd name="T20" fmla="*/ 243 w 404"/>
                  <a:gd name="T21" fmla="*/ 191 h 504"/>
                  <a:gd name="T22" fmla="*/ 202 w 404"/>
                  <a:gd name="T23" fmla="*/ 242 h 504"/>
                  <a:gd name="T24" fmla="*/ 190 w 404"/>
                  <a:gd name="T25" fmla="*/ 232 h 504"/>
                  <a:gd name="T26" fmla="*/ 230 w 404"/>
                  <a:gd name="T27" fmla="*/ 180 h 504"/>
                  <a:gd name="T28" fmla="*/ 243 w 404"/>
                  <a:gd name="T29" fmla="*/ 191 h 504"/>
                  <a:gd name="T30" fmla="*/ 172 w 404"/>
                  <a:gd name="T31" fmla="*/ 280 h 504"/>
                  <a:gd name="T32" fmla="*/ 132 w 404"/>
                  <a:gd name="T33" fmla="*/ 331 h 504"/>
                  <a:gd name="T34" fmla="*/ 119 w 404"/>
                  <a:gd name="T35" fmla="*/ 321 h 504"/>
                  <a:gd name="T36" fmla="*/ 159 w 404"/>
                  <a:gd name="T37" fmla="*/ 270 h 504"/>
                  <a:gd name="T38" fmla="*/ 172 w 404"/>
                  <a:gd name="T39" fmla="*/ 280 h 504"/>
                  <a:gd name="T40" fmla="*/ 102 w 404"/>
                  <a:gd name="T41" fmla="*/ 369 h 504"/>
                  <a:gd name="T42" fmla="*/ 61 w 404"/>
                  <a:gd name="T43" fmla="*/ 420 h 504"/>
                  <a:gd name="T44" fmla="*/ 49 w 404"/>
                  <a:gd name="T45" fmla="*/ 410 h 504"/>
                  <a:gd name="T46" fmla="*/ 89 w 404"/>
                  <a:gd name="T47" fmla="*/ 359 h 504"/>
                  <a:gd name="T48" fmla="*/ 102 w 404"/>
                  <a:gd name="T49" fmla="*/ 369 h 504"/>
                  <a:gd name="T50" fmla="*/ 31 w 404"/>
                  <a:gd name="T51" fmla="*/ 459 h 504"/>
                  <a:gd name="T52" fmla="*/ 17 w 404"/>
                  <a:gd name="T53" fmla="*/ 476 h 504"/>
                  <a:gd name="T54" fmla="*/ 16 w 404"/>
                  <a:gd name="T55" fmla="*/ 465 h 504"/>
                  <a:gd name="T56" fmla="*/ 50 w 404"/>
                  <a:gd name="T57" fmla="*/ 491 h 504"/>
                  <a:gd name="T58" fmla="*/ 40 w 404"/>
                  <a:gd name="T59" fmla="*/ 504 h 504"/>
                  <a:gd name="T60" fmla="*/ 0 w 404"/>
                  <a:gd name="T61" fmla="*/ 472 h 504"/>
                  <a:gd name="T62" fmla="*/ 18 w 404"/>
                  <a:gd name="T63" fmla="*/ 449 h 504"/>
                  <a:gd name="T64" fmla="*/ 31 w 404"/>
                  <a:gd name="T65" fmla="*/ 459 h 504"/>
                  <a:gd name="T66" fmla="*/ 69 w 404"/>
                  <a:gd name="T67" fmla="*/ 456 h 504"/>
                  <a:gd name="T68" fmla="*/ 109 w 404"/>
                  <a:gd name="T69" fmla="*/ 405 h 504"/>
                  <a:gd name="T70" fmla="*/ 122 w 404"/>
                  <a:gd name="T71" fmla="*/ 415 h 504"/>
                  <a:gd name="T72" fmla="*/ 81 w 404"/>
                  <a:gd name="T73" fmla="*/ 466 h 504"/>
                  <a:gd name="T74" fmla="*/ 69 w 404"/>
                  <a:gd name="T75" fmla="*/ 456 h 504"/>
                  <a:gd name="T76" fmla="*/ 139 w 404"/>
                  <a:gd name="T77" fmla="*/ 366 h 504"/>
                  <a:gd name="T78" fmla="*/ 179 w 404"/>
                  <a:gd name="T79" fmla="*/ 315 h 504"/>
                  <a:gd name="T80" fmla="*/ 192 w 404"/>
                  <a:gd name="T81" fmla="*/ 325 h 504"/>
                  <a:gd name="T82" fmla="*/ 152 w 404"/>
                  <a:gd name="T83" fmla="*/ 377 h 504"/>
                  <a:gd name="T84" fmla="*/ 139 w 404"/>
                  <a:gd name="T85" fmla="*/ 366 h 504"/>
                  <a:gd name="T86" fmla="*/ 210 w 404"/>
                  <a:gd name="T87" fmla="*/ 277 h 504"/>
                  <a:gd name="T88" fmla="*/ 250 w 404"/>
                  <a:gd name="T89" fmla="*/ 226 h 504"/>
                  <a:gd name="T90" fmla="*/ 263 w 404"/>
                  <a:gd name="T91" fmla="*/ 236 h 504"/>
                  <a:gd name="T92" fmla="*/ 222 w 404"/>
                  <a:gd name="T93" fmla="*/ 287 h 504"/>
                  <a:gd name="T94" fmla="*/ 210 w 404"/>
                  <a:gd name="T95" fmla="*/ 277 h 504"/>
                  <a:gd name="T96" fmla="*/ 280 w 404"/>
                  <a:gd name="T97" fmla="*/ 188 h 504"/>
                  <a:gd name="T98" fmla="*/ 320 w 404"/>
                  <a:gd name="T99" fmla="*/ 137 h 504"/>
                  <a:gd name="T100" fmla="*/ 333 w 404"/>
                  <a:gd name="T101" fmla="*/ 147 h 504"/>
                  <a:gd name="T102" fmla="*/ 293 w 404"/>
                  <a:gd name="T103" fmla="*/ 198 h 504"/>
                  <a:gd name="T104" fmla="*/ 280 w 404"/>
                  <a:gd name="T105" fmla="*/ 188 h 504"/>
                  <a:gd name="T106" fmla="*/ 350 w 404"/>
                  <a:gd name="T107" fmla="*/ 98 h 504"/>
                  <a:gd name="T108" fmla="*/ 391 w 404"/>
                  <a:gd name="T109" fmla="*/ 47 h 504"/>
                  <a:gd name="T110" fmla="*/ 404 w 404"/>
                  <a:gd name="T111" fmla="*/ 57 h 504"/>
                  <a:gd name="T112" fmla="*/ 363 w 404"/>
                  <a:gd name="T113" fmla="*/ 108 h 504"/>
                  <a:gd name="T114" fmla="*/ 350 w 404"/>
                  <a:gd name="T115" fmla="*/ 98 h 504"/>
                  <a:gd name="T116" fmla="*/ 387 w 404"/>
                  <a:gd name="T117" fmla="*/ 25 h 504"/>
                  <a:gd name="T118" fmla="*/ 372 w 404"/>
                  <a:gd name="T119" fmla="*/ 13 h 504"/>
                  <a:gd name="T120" fmla="*/ 382 w 404"/>
                  <a:gd name="T121" fmla="*/ 0 h 504"/>
                  <a:gd name="T122" fmla="*/ 397 w 404"/>
                  <a:gd name="T123" fmla="*/ 12 h 504"/>
                  <a:gd name="T124" fmla="*/ 387 w 404"/>
                  <a:gd name="T125" fmla="*/ 25 h 50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404" h="504">
                    <a:moveTo>
                      <a:pt x="384" y="12"/>
                    </a:moveTo>
                    <a:lnTo>
                      <a:pt x="343" y="63"/>
                    </a:lnTo>
                    <a:lnTo>
                      <a:pt x="330" y="53"/>
                    </a:lnTo>
                    <a:lnTo>
                      <a:pt x="371" y="2"/>
                    </a:lnTo>
                    <a:lnTo>
                      <a:pt x="384" y="12"/>
                    </a:lnTo>
                    <a:close/>
                    <a:moveTo>
                      <a:pt x="313" y="101"/>
                    </a:moveTo>
                    <a:lnTo>
                      <a:pt x="273" y="152"/>
                    </a:lnTo>
                    <a:lnTo>
                      <a:pt x="260" y="142"/>
                    </a:lnTo>
                    <a:lnTo>
                      <a:pt x="300" y="91"/>
                    </a:lnTo>
                    <a:lnTo>
                      <a:pt x="313" y="101"/>
                    </a:lnTo>
                    <a:close/>
                    <a:moveTo>
                      <a:pt x="243" y="191"/>
                    </a:moveTo>
                    <a:lnTo>
                      <a:pt x="202" y="242"/>
                    </a:lnTo>
                    <a:lnTo>
                      <a:pt x="190" y="232"/>
                    </a:lnTo>
                    <a:lnTo>
                      <a:pt x="230" y="180"/>
                    </a:lnTo>
                    <a:lnTo>
                      <a:pt x="243" y="191"/>
                    </a:lnTo>
                    <a:close/>
                    <a:moveTo>
                      <a:pt x="172" y="280"/>
                    </a:moveTo>
                    <a:lnTo>
                      <a:pt x="132" y="331"/>
                    </a:lnTo>
                    <a:lnTo>
                      <a:pt x="119" y="321"/>
                    </a:lnTo>
                    <a:lnTo>
                      <a:pt x="159" y="270"/>
                    </a:lnTo>
                    <a:lnTo>
                      <a:pt x="172" y="280"/>
                    </a:lnTo>
                    <a:close/>
                    <a:moveTo>
                      <a:pt x="102" y="369"/>
                    </a:moveTo>
                    <a:lnTo>
                      <a:pt x="61" y="420"/>
                    </a:lnTo>
                    <a:lnTo>
                      <a:pt x="49" y="410"/>
                    </a:lnTo>
                    <a:lnTo>
                      <a:pt x="89" y="359"/>
                    </a:lnTo>
                    <a:lnTo>
                      <a:pt x="102" y="369"/>
                    </a:lnTo>
                    <a:close/>
                    <a:moveTo>
                      <a:pt x="31" y="459"/>
                    </a:moveTo>
                    <a:lnTo>
                      <a:pt x="17" y="476"/>
                    </a:lnTo>
                    <a:lnTo>
                      <a:pt x="16" y="465"/>
                    </a:lnTo>
                    <a:lnTo>
                      <a:pt x="50" y="491"/>
                    </a:lnTo>
                    <a:lnTo>
                      <a:pt x="40" y="504"/>
                    </a:lnTo>
                    <a:lnTo>
                      <a:pt x="0" y="472"/>
                    </a:lnTo>
                    <a:lnTo>
                      <a:pt x="18" y="449"/>
                    </a:lnTo>
                    <a:lnTo>
                      <a:pt x="31" y="459"/>
                    </a:lnTo>
                    <a:close/>
                    <a:moveTo>
                      <a:pt x="69" y="456"/>
                    </a:moveTo>
                    <a:lnTo>
                      <a:pt x="109" y="405"/>
                    </a:lnTo>
                    <a:lnTo>
                      <a:pt x="122" y="415"/>
                    </a:lnTo>
                    <a:lnTo>
                      <a:pt x="81" y="466"/>
                    </a:lnTo>
                    <a:lnTo>
                      <a:pt x="69" y="456"/>
                    </a:lnTo>
                    <a:close/>
                    <a:moveTo>
                      <a:pt x="139" y="366"/>
                    </a:moveTo>
                    <a:lnTo>
                      <a:pt x="179" y="315"/>
                    </a:lnTo>
                    <a:lnTo>
                      <a:pt x="192" y="325"/>
                    </a:lnTo>
                    <a:lnTo>
                      <a:pt x="152" y="377"/>
                    </a:lnTo>
                    <a:lnTo>
                      <a:pt x="139" y="366"/>
                    </a:lnTo>
                    <a:close/>
                    <a:moveTo>
                      <a:pt x="210" y="277"/>
                    </a:moveTo>
                    <a:lnTo>
                      <a:pt x="250" y="226"/>
                    </a:lnTo>
                    <a:lnTo>
                      <a:pt x="263" y="236"/>
                    </a:lnTo>
                    <a:lnTo>
                      <a:pt x="222" y="287"/>
                    </a:lnTo>
                    <a:lnTo>
                      <a:pt x="210" y="277"/>
                    </a:lnTo>
                    <a:close/>
                    <a:moveTo>
                      <a:pt x="280" y="188"/>
                    </a:moveTo>
                    <a:lnTo>
                      <a:pt x="320" y="137"/>
                    </a:lnTo>
                    <a:lnTo>
                      <a:pt x="333" y="147"/>
                    </a:lnTo>
                    <a:lnTo>
                      <a:pt x="293" y="198"/>
                    </a:lnTo>
                    <a:lnTo>
                      <a:pt x="280" y="188"/>
                    </a:lnTo>
                    <a:close/>
                    <a:moveTo>
                      <a:pt x="350" y="98"/>
                    </a:moveTo>
                    <a:lnTo>
                      <a:pt x="391" y="47"/>
                    </a:lnTo>
                    <a:lnTo>
                      <a:pt x="404" y="57"/>
                    </a:lnTo>
                    <a:lnTo>
                      <a:pt x="363" y="108"/>
                    </a:lnTo>
                    <a:lnTo>
                      <a:pt x="350" y="98"/>
                    </a:lnTo>
                    <a:close/>
                    <a:moveTo>
                      <a:pt x="387" y="25"/>
                    </a:moveTo>
                    <a:lnTo>
                      <a:pt x="372" y="13"/>
                    </a:lnTo>
                    <a:lnTo>
                      <a:pt x="382" y="0"/>
                    </a:lnTo>
                    <a:lnTo>
                      <a:pt x="397" y="12"/>
                    </a:lnTo>
                    <a:lnTo>
                      <a:pt x="387" y="25"/>
                    </a:lnTo>
                    <a:close/>
                  </a:path>
                </a:pathLst>
              </a:custGeom>
              <a:solidFill>
                <a:srgbClr val="FFFFFF"/>
              </a:solidFill>
              <a:ln w="1588" cap="flat">
                <a:solidFill>
                  <a:srgbClr val="FFFFFF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5037" name="Freeform 615"/>
            <p:cNvSpPr>
              <a:spLocks/>
            </p:cNvSpPr>
            <p:nvPr/>
          </p:nvSpPr>
          <p:spPr bwMode="auto">
            <a:xfrm>
              <a:off x="3231" y="2304"/>
              <a:ext cx="1118" cy="807"/>
            </a:xfrm>
            <a:custGeom>
              <a:avLst/>
              <a:gdLst>
                <a:gd name="T0" fmla="*/ 0 w 1118"/>
                <a:gd name="T1" fmla="*/ 9 h 807"/>
                <a:gd name="T2" fmla="*/ 783 w 1118"/>
                <a:gd name="T3" fmla="*/ 807 h 807"/>
                <a:gd name="T4" fmla="*/ 1118 w 1118"/>
                <a:gd name="T5" fmla="*/ 0 h 807"/>
                <a:gd name="T6" fmla="*/ 0 w 1118"/>
                <a:gd name="T7" fmla="*/ 9 h 8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18" h="807">
                  <a:moveTo>
                    <a:pt x="0" y="9"/>
                  </a:moveTo>
                  <a:lnTo>
                    <a:pt x="783" y="807"/>
                  </a:lnTo>
                  <a:lnTo>
                    <a:pt x="1118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660066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38" name="Freeform 620"/>
            <p:cNvSpPr>
              <a:spLocks/>
            </p:cNvSpPr>
            <p:nvPr/>
          </p:nvSpPr>
          <p:spPr bwMode="auto">
            <a:xfrm>
              <a:off x="1720" y="672"/>
              <a:ext cx="1870" cy="1092"/>
            </a:xfrm>
            <a:custGeom>
              <a:avLst/>
              <a:gdLst>
                <a:gd name="T0" fmla="*/ 1006 w 1854"/>
                <a:gd name="T1" fmla="*/ 1092 h 1092"/>
                <a:gd name="T2" fmla="*/ 1902 w 1854"/>
                <a:gd name="T3" fmla="*/ 0 h 1092"/>
                <a:gd name="T4" fmla="*/ 0 w 1854"/>
                <a:gd name="T5" fmla="*/ 95 h 1092"/>
                <a:gd name="T6" fmla="*/ 1006 w 1854"/>
                <a:gd name="T7" fmla="*/ 1092 h 10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54" h="1092">
                  <a:moveTo>
                    <a:pt x="980" y="1092"/>
                  </a:moveTo>
                  <a:lnTo>
                    <a:pt x="1854" y="0"/>
                  </a:lnTo>
                  <a:lnTo>
                    <a:pt x="0" y="95"/>
                  </a:lnTo>
                  <a:lnTo>
                    <a:pt x="980" y="1092"/>
                  </a:lnTo>
                  <a:close/>
                </a:path>
              </a:pathLst>
            </a:custGeom>
            <a:solidFill>
              <a:srgbClr val="660066">
                <a:alpha val="2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39" name="Freeform 625"/>
            <p:cNvSpPr>
              <a:spLocks/>
            </p:cNvSpPr>
            <p:nvPr/>
          </p:nvSpPr>
          <p:spPr bwMode="auto">
            <a:xfrm>
              <a:off x="2350" y="1830"/>
              <a:ext cx="818" cy="470"/>
            </a:xfrm>
            <a:custGeom>
              <a:avLst/>
              <a:gdLst>
                <a:gd name="T0" fmla="*/ 394 w 818"/>
                <a:gd name="T1" fmla="*/ 0 h 446"/>
                <a:gd name="T2" fmla="*/ 0 w 818"/>
                <a:gd name="T3" fmla="*/ 522 h 446"/>
                <a:gd name="T4" fmla="*/ 818 w 818"/>
                <a:gd name="T5" fmla="*/ 488 h 446"/>
                <a:gd name="T6" fmla="*/ 394 w 818"/>
                <a:gd name="T7" fmla="*/ 0 h 4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18" h="446">
                  <a:moveTo>
                    <a:pt x="394" y="0"/>
                  </a:moveTo>
                  <a:lnTo>
                    <a:pt x="0" y="446"/>
                  </a:lnTo>
                  <a:lnTo>
                    <a:pt x="818" y="417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800000">
                <a:alpha val="2392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5040" name="Group 641"/>
            <p:cNvGrpSpPr>
              <a:grpSpLocks/>
            </p:cNvGrpSpPr>
            <p:nvPr/>
          </p:nvGrpSpPr>
          <p:grpSpPr bwMode="auto">
            <a:xfrm>
              <a:off x="2397" y="2780"/>
              <a:ext cx="808" cy="445"/>
              <a:chOff x="2397" y="2780"/>
              <a:chExt cx="808" cy="445"/>
            </a:xfrm>
          </p:grpSpPr>
          <p:sp>
            <p:nvSpPr>
              <p:cNvPr id="85051" name="Rectangle 629"/>
              <p:cNvSpPr>
                <a:spLocks noChangeArrowheads="1"/>
              </p:cNvSpPr>
              <p:nvPr/>
            </p:nvSpPr>
            <p:spPr bwMode="auto">
              <a:xfrm>
                <a:off x="2918" y="3018"/>
                <a:ext cx="287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baseline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052" name="Rectangle 630"/>
              <p:cNvSpPr>
                <a:spLocks noChangeArrowheads="1"/>
              </p:cNvSpPr>
              <p:nvPr/>
            </p:nvSpPr>
            <p:spPr bwMode="auto">
              <a:xfrm>
                <a:off x="2534" y="3018"/>
                <a:ext cx="247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baseline="0">
                    <a:solidFill>
                      <a:srgbClr val="000000"/>
                    </a:solidFill>
                    <a:latin typeface="Times New Roman" pitchFamily="18" charset="0"/>
                  </a:rPr>
                  <a:t>,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053" name="Rectangle 631"/>
              <p:cNvSpPr>
                <a:spLocks noChangeArrowheads="1"/>
              </p:cNvSpPr>
              <p:nvPr/>
            </p:nvSpPr>
            <p:spPr bwMode="auto">
              <a:xfrm>
                <a:off x="2793" y="2796"/>
                <a:ext cx="247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baseline="0">
                    <a:solidFill>
                      <a:srgbClr val="000000"/>
                    </a:solidFill>
                    <a:latin typeface="Times New Roman" pitchFamily="18" charset="0"/>
                  </a:rPr>
                  <a:t>,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054" name="Rectangle 632"/>
              <p:cNvSpPr>
                <a:spLocks noChangeArrowheads="1"/>
              </p:cNvSpPr>
              <p:nvPr/>
            </p:nvSpPr>
            <p:spPr bwMode="auto">
              <a:xfrm>
                <a:off x="2715" y="2796"/>
                <a:ext cx="286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baseline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055" name="Rectangle 633"/>
              <p:cNvSpPr>
                <a:spLocks noChangeArrowheads="1"/>
              </p:cNvSpPr>
              <p:nvPr/>
            </p:nvSpPr>
            <p:spPr bwMode="auto">
              <a:xfrm>
                <a:off x="2688" y="3109"/>
                <a:ext cx="25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1100" baseline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056" name="Rectangle 634"/>
              <p:cNvSpPr>
                <a:spLocks noChangeArrowheads="1"/>
              </p:cNvSpPr>
              <p:nvPr/>
            </p:nvSpPr>
            <p:spPr bwMode="auto">
              <a:xfrm>
                <a:off x="2477" y="3109"/>
                <a:ext cx="256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1100" baseline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057" name="Rectangle 635"/>
              <p:cNvSpPr>
                <a:spLocks noChangeArrowheads="1"/>
              </p:cNvSpPr>
              <p:nvPr/>
            </p:nvSpPr>
            <p:spPr bwMode="auto">
              <a:xfrm>
                <a:off x="2485" y="2887"/>
                <a:ext cx="256" cy="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1100" baseline="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058" name="Rectangle 636"/>
              <p:cNvSpPr>
                <a:spLocks noChangeArrowheads="1"/>
              </p:cNvSpPr>
              <p:nvPr/>
            </p:nvSpPr>
            <p:spPr bwMode="auto">
              <a:xfrm>
                <a:off x="2792" y="3003"/>
                <a:ext cx="293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baseline="0">
                    <a:solidFill>
                      <a:srgbClr val="000000"/>
                    </a:solidFill>
                    <a:latin typeface="Symbol" pitchFamily="18" charset="2"/>
                  </a:rPr>
                  <a:t>&lt;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059" name="Rectangle 637"/>
              <p:cNvSpPr>
                <a:spLocks noChangeArrowheads="1"/>
              </p:cNvSpPr>
              <p:nvPr/>
            </p:nvSpPr>
            <p:spPr bwMode="auto">
              <a:xfrm>
                <a:off x="2589" y="2780"/>
                <a:ext cx="294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baseline="0">
                    <a:solidFill>
                      <a:srgbClr val="000000"/>
                    </a:solidFill>
                    <a:latin typeface="Symbol" pitchFamily="18" charset="2"/>
                  </a:rPr>
                  <a:t>&gt;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060" name="Rectangle 638"/>
              <p:cNvSpPr>
                <a:spLocks noChangeArrowheads="1"/>
              </p:cNvSpPr>
              <p:nvPr/>
            </p:nvSpPr>
            <p:spPr bwMode="auto">
              <a:xfrm>
                <a:off x="2596" y="3018"/>
                <a:ext cx="287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061" name="Rectangle 639"/>
              <p:cNvSpPr>
                <a:spLocks noChangeArrowheads="1"/>
              </p:cNvSpPr>
              <p:nvPr/>
            </p:nvSpPr>
            <p:spPr bwMode="auto">
              <a:xfrm>
                <a:off x="2397" y="3018"/>
                <a:ext cx="286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062" name="Rectangle 640"/>
              <p:cNvSpPr>
                <a:spLocks noChangeArrowheads="1"/>
              </p:cNvSpPr>
              <p:nvPr/>
            </p:nvSpPr>
            <p:spPr bwMode="auto">
              <a:xfrm>
                <a:off x="2397" y="2796"/>
                <a:ext cx="286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85041" name="Group 657"/>
            <p:cNvGrpSpPr>
              <a:grpSpLocks/>
            </p:cNvGrpSpPr>
            <p:nvPr/>
          </p:nvGrpSpPr>
          <p:grpSpPr bwMode="auto">
            <a:xfrm>
              <a:off x="1419" y="215"/>
              <a:ext cx="3280" cy="3257"/>
              <a:chOff x="1419" y="215"/>
              <a:chExt cx="3280" cy="3257"/>
            </a:xfrm>
          </p:grpSpPr>
          <p:grpSp>
            <p:nvGrpSpPr>
              <p:cNvPr id="85043" name="Group 502"/>
              <p:cNvGrpSpPr>
                <a:grpSpLocks/>
              </p:cNvGrpSpPr>
              <p:nvPr/>
            </p:nvGrpSpPr>
            <p:grpSpPr bwMode="auto">
              <a:xfrm>
                <a:off x="1825" y="215"/>
                <a:ext cx="370" cy="256"/>
                <a:chOff x="2017" y="335"/>
                <a:chExt cx="193" cy="139"/>
              </a:xfrm>
            </p:grpSpPr>
            <p:sp>
              <p:nvSpPr>
                <p:cNvPr id="85049" name="Rectangle 500"/>
                <p:cNvSpPr>
                  <a:spLocks noChangeArrowheads="1"/>
                </p:cNvSpPr>
                <p:nvPr/>
              </p:nvSpPr>
              <p:spPr bwMode="auto">
                <a:xfrm>
                  <a:off x="2075" y="417"/>
                  <a:ext cx="131" cy="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304800"/>
                  <a:r>
                    <a:rPr lang="en-US" altLang="zh-CN" sz="1000" baseline="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  <a:endPara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85050" name="Rectangle 501"/>
                <p:cNvSpPr>
                  <a:spLocks noChangeArrowheads="1"/>
                </p:cNvSpPr>
                <p:nvPr/>
              </p:nvSpPr>
              <p:spPr bwMode="auto">
                <a:xfrm>
                  <a:off x="2017" y="335"/>
                  <a:ext cx="193" cy="1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indent="304800"/>
                  <a:r>
                    <a:rPr lang="en-US" altLang="zh-CN" sz="2400" i="1" baseline="0">
                      <a:solidFill>
                        <a:srgbClr val="000000"/>
                      </a:solidFill>
                      <a:latin typeface="Times New Roman" pitchFamily="18" charset="0"/>
                    </a:rPr>
                    <a:t>x</a:t>
                  </a:r>
                  <a:endPara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85044" name="Group 505"/>
              <p:cNvGrpSpPr>
                <a:grpSpLocks/>
              </p:cNvGrpSpPr>
              <p:nvPr/>
            </p:nvGrpSpPr>
            <p:grpSpPr bwMode="auto">
              <a:xfrm>
                <a:off x="4225" y="2636"/>
                <a:ext cx="474" cy="262"/>
                <a:chOff x="4321" y="2780"/>
                <a:chExt cx="249" cy="125"/>
              </a:xfrm>
            </p:grpSpPr>
            <p:sp>
              <p:nvSpPr>
                <p:cNvPr id="85047" name="Rectangle 503"/>
                <p:cNvSpPr>
                  <a:spLocks noChangeArrowheads="1"/>
                </p:cNvSpPr>
                <p:nvPr/>
              </p:nvSpPr>
              <p:spPr bwMode="auto">
                <a:xfrm>
                  <a:off x="4372" y="2860"/>
                  <a:ext cx="130" cy="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304800"/>
                  <a:r>
                    <a:rPr lang="en-US" altLang="zh-CN" sz="900" baseline="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  <a:endPara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85048" name="Rectangle 504"/>
                <p:cNvSpPr>
                  <a:spLocks noChangeArrowheads="1"/>
                </p:cNvSpPr>
                <p:nvPr/>
              </p:nvSpPr>
              <p:spPr bwMode="auto">
                <a:xfrm>
                  <a:off x="4321" y="2780"/>
                  <a:ext cx="249" cy="1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indent="304800"/>
                  <a:r>
                    <a:rPr lang="en-US" altLang="zh-CN" sz="2400" i="1" baseline="0">
                      <a:solidFill>
                        <a:srgbClr val="000000"/>
                      </a:solidFill>
                      <a:latin typeface="Times New Roman" pitchFamily="18" charset="0"/>
                    </a:rPr>
                    <a:t>x</a:t>
                  </a:r>
                  <a:endPara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85045" name="Freeform 613"/>
              <p:cNvSpPr>
                <a:spLocks noEditPoints="1"/>
              </p:cNvSpPr>
              <p:nvPr/>
            </p:nvSpPr>
            <p:spPr bwMode="auto">
              <a:xfrm>
                <a:off x="1419" y="2725"/>
                <a:ext cx="2927" cy="65"/>
              </a:xfrm>
              <a:custGeom>
                <a:avLst/>
                <a:gdLst>
                  <a:gd name="T0" fmla="*/ 0 w 2927"/>
                  <a:gd name="T1" fmla="*/ 27 h 65"/>
                  <a:gd name="T2" fmla="*/ 2873 w 2927"/>
                  <a:gd name="T3" fmla="*/ 27 h 65"/>
                  <a:gd name="T4" fmla="*/ 2873 w 2927"/>
                  <a:gd name="T5" fmla="*/ 38 h 65"/>
                  <a:gd name="T6" fmla="*/ 0 w 2927"/>
                  <a:gd name="T7" fmla="*/ 38 h 65"/>
                  <a:gd name="T8" fmla="*/ 0 w 2927"/>
                  <a:gd name="T9" fmla="*/ 27 h 65"/>
                  <a:gd name="T10" fmla="*/ 2862 w 2927"/>
                  <a:gd name="T11" fmla="*/ 0 h 65"/>
                  <a:gd name="T12" fmla="*/ 2927 w 2927"/>
                  <a:gd name="T13" fmla="*/ 32 h 65"/>
                  <a:gd name="T14" fmla="*/ 2862 w 2927"/>
                  <a:gd name="T15" fmla="*/ 65 h 65"/>
                  <a:gd name="T16" fmla="*/ 2862 w 2927"/>
                  <a:gd name="T17" fmla="*/ 0 h 6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927" h="65">
                    <a:moveTo>
                      <a:pt x="0" y="27"/>
                    </a:moveTo>
                    <a:lnTo>
                      <a:pt x="2873" y="27"/>
                    </a:lnTo>
                    <a:lnTo>
                      <a:pt x="2873" y="38"/>
                    </a:lnTo>
                    <a:lnTo>
                      <a:pt x="0" y="38"/>
                    </a:lnTo>
                    <a:lnTo>
                      <a:pt x="0" y="27"/>
                    </a:lnTo>
                    <a:close/>
                    <a:moveTo>
                      <a:pt x="2862" y="0"/>
                    </a:moveTo>
                    <a:lnTo>
                      <a:pt x="2927" y="32"/>
                    </a:lnTo>
                    <a:lnTo>
                      <a:pt x="2862" y="65"/>
                    </a:lnTo>
                    <a:lnTo>
                      <a:pt x="286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046" name="Freeform 642"/>
              <p:cNvSpPr>
                <a:spLocks noEditPoints="1"/>
              </p:cNvSpPr>
              <p:nvPr/>
            </p:nvSpPr>
            <p:spPr bwMode="auto">
              <a:xfrm>
                <a:off x="1908" y="384"/>
                <a:ext cx="65" cy="3088"/>
              </a:xfrm>
              <a:custGeom>
                <a:avLst/>
                <a:gdLst>
                  <a:gd name="T0" fmla="*/ 26 w 65"/>
                  <a:gd name="T1" fmla="*/ 3088 h 3088"/>
                  <a:gd name="T2" fmla="*/ 27 w 65"/>
                  <a:gd name="T3" fmla="*/ 54 h 3088"/>
                  <a:gd name="T4" fmla="*/ 38 w 65"/>
                  <a:gd name="T5" fmla="*/ 54 h 3088"/>
                  <a:gd name="T6" fmla="*/ 37 w 65"/>
                  <a:gd name="T7" fmla="*/ 3088 h 3088"/>
                  <a:gd name="T8" fmla="*/ 26 w 65"/>
                  <a:gd name="T9" fmla="*/ 3088 h 3088"/>
                  <a:gd name="T10" fmla="*/ 0 w 65"/>
                  <a:gd name="T11" fmla="*/ 65 h 3088"/>
                  <a:gd name="T12" fmla="*/ 32 w 65"/>
                  <a:gd name="T13" fmla="*/ 0 h 3088"/>
                  <a:gd name="T14" fmla="*/ 65 w 65"/>
                  <a:gd name="T15" fmla="*/ 65 h 3088"/>
                  <a:gd name="T16" fmla="*/ 0 w 65"/>
                  <a:gd name="T17" fmla="*/ 65 h 30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5" h="3088">
                    <a:moveTo>
                      <a:pt x="26" y="3088"/>
                    </a:moveTo>
                    <a:lnTo>
                      <a:pt x="27" y="54"/>
                    </a:lnTo>
                    <a:lnTo>
                      <a:pt x="38" y="54"/>
                    </a:lnTo>
                    <a:lnTo>
                      <a:pt x="37" y="3088"/>
                    </a:lnTo>
                    <a:lnTo>
                      <a:pt x="26" y="3088"/>
                    </a:lnTo>
                    <a:close/>
                    <a:moveTo>
                      <a:pt x="0" y="65"/>
                    </a:moveTo>
                    <a:lnTo>
                      <a:pt x="32" y="0"/>
                    </a:lnTo>
                    <a:lnTo>
                      <a:pt x="65" y="65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5042" name="Rectangle 643"/>
            <p:cNvSpPr>
              <a:spLocks noChangeArrowheads="1"/>
            </p:cNvSpPr>
            <p:nvPr/>
          </p:nvSpPr>
          <p:spPr bwMode="auto">
            <a:xfrm>
              <a:off x="3304" y="488"/>
              <a:ext cx="289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304800"/>
              <a:r>
                <a:rPr lang="en-US" altLang="zh-CN" sz="1700" baseline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34804" name="Rectangle 660"/>
          <p:cNvSpPr>
            <a:spLocks noChangeArrowheads="1"/>
          </p:cNvSpPr>
          <p:nvPr/>
        </p:nvSpPr>
        <p:spPr bwMode="auto">
          <a:xfrm>
            <a:off x="5537200" y="395288"/>
            <a:ext cx="3606800" cy="2427287"/>
          </a:xfrm>
          <a:prstGeom prst="rect">
            <a:avLst/>
          </a:prstGeom>
          <a:gradFill rotWithShape="0">
            <a:gsLst>
              <a:gs pos="0">
                <a:schemeClr val="tx1">
                  <a:gamma/>
                  <a:shade val="69804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69804"/>
                  <a:invGamma/>
                </a:scheme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  <a:defRPr/>
            </a:pPr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4996" name="Rectangle 662"/>
          <p:cNvSpPr>
            <a:spLocks noChangeArrowheads="1"/>
          </p:cNvSpPr>
          <p:nvPr/>
        </p:nvSpPr>
        <p:spPr bwMode="auto">
          <a:xfrm>
            <a:off x="5657850" y="384175"/>
            <a:ext cx="34861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对某一模式区，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)&gt;0</a:t>
            </a:r>
          </a:p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的条件超过一个，或全部</a:t>
            </a:r>
          </a:p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)&lt;0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，分类失效。</a:t>
            </a:r>
          </a:p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相当于不确定区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(indefinite</a:t>
            </a:r>
          </a:p>
          <a:p>
            <a:pPr>
              <a:lnSpc>
                <a:spcPct val="125000"/>
              </a:lnSpc>
            </a:pP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region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IR)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134813" name="Rectangle 669"/>
          <p:cNvSpPr>
            <a:spLocks noChangeArrowheads="1"/>
          </p:cNvSpPr>
          <p:nvPr/>
        </p:nvSpPr>
        <p:spPr bwMode="auto">
          <a:xfrm>
            <a:off x="-419100" y="5546725"/>
            <a:ext cx="9144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933450">
              <a:lnSpc>
                <a:spcPct val="125000"/>
              </a:lnSpc>
            </a:pP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此法将 </a:t>
            </a:r>
            <a:r>
              <a:rPr lang="en-US" altLang="zh-CN" sz="2400" i="1" baseline="0" dirty="0">
                <a:solidFill>
                  <a:srgbClr val="000000"/>
                </a:solidFill>
                <a:latin typeface="Times New Roman" pitchFamily="18" charset="0"/>
              </a:rPr>
              <a:t>M 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个多类问题分成</a:t>
            </a:r>
            <a:r>
              <a:rPr lang="en-US" altLang="zh-CN" sz="2400" i="1" baseline="0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个两类问题，识别每一类均</a:t>
            </a:r>
          </a:p>
          <a:p>
            <a:pPr indent="933450">
              <a:lnSpc>
                <a:spcPct val="125000"/>
              </a:lnSpc>
            </a:pP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需</a:t>
            </a:r>
            <a:r>
              <a:rPr lang="en-US" altLang="zh-CN" sz="2400" i="1" baseline="0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个判别函数。识别出所有的</a:t>
            </a:r>
            <a:r>
              <a:rPr lang="en-US" altLang="zh-CN" sz="2400" i="1" baseline="0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类仍是这</a:t>
            </a:r>
            <a:r>
              <a:rPr lang="en-US" altLang="zh-CN" sz="2400" i="1" baseline="0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个函数。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556730-B76B-4303-A6A6-E50F2637F2D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8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8"/>
          <p:cNvSpPr>
            <a:spLocks noChangeArrowheads="1"/>
          </p:cNvSpPr>
          <p:nvPr/>
        </p:nvSpPr>
        <p:spPr bwMode="auto">
          <a:xfrm>
            <a:off x="285750" y="461963"/>
            <a:ext cx="56769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indent="266700"/>
            <a:r>
              <a:rPr lang="zh-CN" altLang="en-US" sz="2400" b="1" baseline="0">
                <a:solidFill>
                  <a:srgbClr val="000000"/>
                </a:solidFill>
                <a:latin typeface="Times New Roman" pitchFamily="18" charset="0"/>
              </a:rPr>
              <a:t>例</a:t>
            </a:r>
            <a:r>
              <a:rPr lang="en-US" altLang="zh-CN" sz="2400" b="1" baseline="0">
                <a:solidFill>
                  <a:srgbClr val="000000"/>
                </a:solidFill>
                <a:latin typeface="Times New Roman" pitchFamily="18" charset="0"/>
              </a:rPr>
              <a:t>3.1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设有一个三类问题，其判别式为：</a:t>
            </a:r>
          </a:p>
        </p:txBody>
      </p:sp>
      <p:graphicFrame>
        <p:nvGraphicFramePr>
          <p:cNvPr id="86019" name="Object 7"/>
          <p:cNvGraphicFramePr>
            <a:graphicFrameLocks noChangeAspect="1"/>
          </p:cNvGraphicFramePr>
          <p:nvPr/>
        </p:nvGraphicFramePr>
        <p:xfrm>
          <a:off x="1312863" y="889000"/>
          <a:ext cx="243998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35" name="公式" r:id="rId3" imgW="1294838" imgH="215806" progId="Equation.3">
                  <p:embed/>
                </p:oleObj>
              </mc:Choice>
              <mc:Fallback>
                <p:oleObj name="公式" r:id="rId3" imgW="1294838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889000"/>
                        <a:ext cx="2439987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0" name="Object 6"/>
          <p:cNvGraphicFramePr>
            <a:graphicFrameLocks noChangeAspect="1"/>
          </p:cNvGraphicFramePr>
          <p:nvPr/>
        </p:nvGraphicFramePr>
        <p:xfrm>
          <a:off x="4043363" y="871538"/>
          <a:ext cx="22558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36" name="公式" r:id="rId5" imgW="1193800" imgH="215900" progId="Equation.3">
                  <p:embed/>
                </p:oleObj>
              </mc:Choice>
              <mc:Fallback>
                <p:oleObj name="公式" r:id="rId5" imgW="1193800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3363" y="871538"/>
                        <a:ext cx="2255837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1" name="Object 5"/>
          <p:cNvGraphicFramePr>
            <a:graphicFrameLocks noChangeAspect="1"/>
          </p:cNvGraphicFramePr>
          <p:nvPr/>
        </p:nvGraphicFramePr>
        <p:xfrm>
          <a:off x="6608763" y="852488"/>
          <a:ext cx="18700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37" name="公式" r:id="rId7" imgW="990600" imgH="228600" progId="Equation.3">
                  <p:embed/>
                </p:oleObj>
              </mc:Choice>
              <mc:Fallback>
                <p:oleObj name="公式" r:id="rId7" imgW="9906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8763" y="852488"/>
                        <a:ext cx="18700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2" name="Rectangle 11"/>
          <p:cNvSpPr>
            <a:spLocks noChangeArrowheads="1"/>
          </p:cNvSpPr>
          <p:nvPr/>
        </p:nvSpPr>
        <p:spPr bwMode="auto">
          <a:xfrm>
            <a:off x="546100" y="1331913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现有一模式，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=[7,5]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，试判定应属于哪类？并画出三类模式的分布区域。</a:t>
            </a:r>
          </a:p>
        </p:txBody>
      </p:sp>
      <p:graphicFrame>
        <p:nvGraphicFramePr>
          <p:cNvPr id="135184" name="Object 16"/>
          <p:cNvGraphicFramePr>
            <a:graphicFrameLocks noChangeAspect="1"/>
          </p:cNvGraphicFramePr>
          <p:nvPr/>
        </p:nvGraphicFramePr>
        <p:xfrm>
          <a:off x="1479550" y="2895600"/>
          <a:ext cx="2922588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38" name="公式" r:id="rId9" imgW="1651000" imgH="215900" progId="Equation.3">
                  <p:embed/>
                </p:oleObj>
              </mc:Choice>
              <mc:Fallback>
                <p:oleObj name="公式" r:id="rId9" imgW="1651000" imgH="215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50" y="2895600"/>
                        <a:ext cx="2922588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3" name="Object 15"/>
          <p:cNvGraphicFramePr>
            <a:graphicFrameLocks noChangeAspect="1"/>
          </p:cNvGraphicFramePr>
          <p:nvPr/>
        </p:nvGraphicFramePr>
        <p:xfrm>
          <a:off x="1454150" y="3465513"/>
          <a:ext cx="268922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39" name="公式" r:id="rId11" imgW="1523339" imgH="215806" progId="Equation.3">
                  <p:embed/>
                </p:oleObj>
              </mc:Choice>
              <mc:Fallback>
                <p:oleObj name="公式" r:id="rId11" imgW="1523339" imgH="21580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3465513"/>
                        <a:ext cx="2689225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2" name="Object 14"/>
          <p:cNvGraphicFramePr>
            <a:graphicFrameLocks noChangeAspect="1"/>
          </p:cNvGraphicFramePr>
          <p:nvPr/>
        </p:nvGraphicFramePr>
        <p:xfrm>
          <a:off x="1371600" y="4025900"/>
          <a:ext cx="328136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40" name="公式" r:id="rId13" imgW="1498600" imgH="228600" progId="Equation.3">
                  <p:embed/>
                </p:oleObj>
              </mc:Choice>
              <mc:Fallback>
                <p:oleObj name="公式" r:id="rId13" imgW="14986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025900"/>
                        <a:ext cx="3281363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86" name="Rectangle 18"/>
          <p:cNvSpPr>
            <a:spLocks noChangeArrowheads="1"/>
          </p:cNvSpPr>
          <p:nvPr/>
        </p:nvSpPr>
        <p:spPr bwMode="auto">
          <a:xfrm>
            <a:off x="584200" y="2403475"/>
            <a:ext cx="44354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解：将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=[7,5]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代入上三式，有：</a:t>
            </a:r>
          </a:p>
        </p:txBody>
      </p:sp>
      <p:graphicFrame>
        <p:nvGraphicFramePr>
          <p:cNvPr id="135191" name="Object 23"/>
          <p:cNvGraphicFramePr>
            <a:graphicFrameLocks noChangeAspect="1"/>
          </p:cNvGraphicFramePr>
          <p:nvPr/>
        </p:nvGraphicFramePr>
        <p:xfrm>
          <a:off x="1076325" y="4521200"/>
          <a:ext cx="59499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41" name="公式" r:id="rId15" imgW="2679700" imgH="228600" progId="Equation.3">
                  <p:embed/>
                </p:oleObj>
              </mc:Choice>
              <mc:Fallback>
                <p:oleObj name="公式" r:id="rId15" imgW="2679700" imgH="228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4521200"/>
                        <a:ext cx="59499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96" name="Object 28"/>
          <p:cNvGraphicFramePr>
            <a:graphicFrameLocks noChangeAspect="1"/>
          </p:cNvGraphicFramePr>
          <p:nvPr/>
        </p:nvGraphicFramePr>
        <p:xfrm>
          <a:off x="1192213" y="5514975"/>
          <a:ext cx="202406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42" name="公式" r:id="rId17" imgW="1015559" imgH="215806" progId="Equation.3">
                  <p:embed/>
                </p:oleObj>
              </mc:Choice>
              <mc:Fallback>
                <p:oleObj name="公式" r:id="rId17" imgW="1015559" imgH="215806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213" y="5514975"/>
                        <a:ext cx="202406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95" name="Object 27"/>
          <p:cNvGraphicFramePr>
            <a:graphicFrameLocks noChangeAspect="1"/>
          </p:cNvGraphicFramePr>
          <p:nvPr/>
        </p:nvGraphicFramePr>
        <p:xfrm>
          <a:off x="3973513" y="5500688"/>
          <a:ext cx="183356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43" name="公式" r:id="rId19" imgW="926698" imgH="215806" progId="Equation.3">
                  <p:embed/>
                </p:oleObj>
              </mc:Choice>
              <mc:Fallback>
                <p:oleObj name="公式" r:id="rId19" imgW="926698" imgH="215806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3513" y="5500688"/>
                        <a:ext cx="183356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94" name="Object 26"/>
          <p:cNvGraphicFramePr>
            <a:graphicFrameLocks noChangeAspect="1"/>
          </p:cNvGraphicFramePr>
          <p:nvPr/>
        </p:nvGraphicFramePr>
        <p:xfrm>
          <a:off x="6424613" y="5514975"/>
          <a:ext cx="14557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44" name="公式" r:id="rId21" imgW="736280" imgH="215806" progId="Equation.3">
                  <p:embed/>
                </p:oleObj>
              </mc:Choice>
              <mc:Fallback>
                <p:oleObj name="公式" r:id="rId21" imgW="736280" imgH="215806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4613" y="5514975"/>
                        <a:ext cx="14557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97" name="Rectangle 29"/>
          <p:cNvSpPr>
            <a:spLocks noChangeArrowheads="1"/>
          </p:cNvSpPr>
          <p:nvPr/>
        </p:nvSpPr>
        <p:spPr bwMode="auto">
          <a:xfrm>
            <a:off x="603250" y="5045075"/>
            <a:ext cx="3048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三个判别界面分别为：</a:t>
            </a:r>
            <a:endParaRPr lang="zh-CN" altLang="en-US" sz="2400" baseline="0">
              <a:solidFill>
                <a:srgbClr val="000000"/>
              </a:solidFill>
            </a:endParaRPr>
          </a:p>
        </p:txBody>
      </p:sp>
      <p:sp>
        <p:nvSpPr>
          <p:cNvPr id="135393" name="Text Box 225"/>
          <p:cNvSpPr txBox="1">
            <a:spLocks noChangeArrowheads="1"/>
          </p:cNvSpPr>
          <p:nvPr/>
        </p:nvSpPr>
        <p:spPr bwMode="auto">
          <a:xfrm>
            <a:off x="-508000" y="5981700"/>
            <a:ext cx="2819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9334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图示如下：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4294967295"/>
          </p:nvPr>
        </p:nvSpPr>
        <p:spPr>
          <a:xfrm>
            <a:off x="457200" y="6248400"/>
            <a:ext cx="2133600" cy="457200"/>
          </a:xfrm>
        </p:spPr>
        <p:txBody>
          <a:bodyPr/>
          <a:lstStyle/>
          <a:p>
            <a:pPr>
              <a:defRPr/>
            </a:pPr>
            <a:fld id="{C67BD723-A008-4943-B460-269BEBD407A7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1B690C-E47F-42DC-9989-55B3539D22C6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5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5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5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5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5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86" grpId="0"/>
      <p:bldP spid="135197" grpId="0"/>
      <p:bldP spid="13539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Group 49"/>
          <p:cNvGrpSpPr>
            <a:grpSpLocks/>
          </p:cNvGrpSpPr>
          <p:nvPr/>
        </p:nvGrpSpPr>
        <p:grpSpPr bwMode="auto">
          <a:xfrm>
            <a:off x="1333500" y="327025"/>
            <a:ext cx="6599238" cy="5637213"/>
            <a:chOff x="1468" y="202"/>
            <a:chExt cx="4141" cy="3543"/>
          </a:xfrm>
        </p:grpSpPr>
        <p:sp>
          <p:nvSpPr>
            <p:cNvPr id="87088" name="Rectangle 50"/>
            <p:cNvSpPr>
              <a:spLocks noChangeArrowheads="1"/>
            </p:cNvSpPr>
            <p:nvPr/>
          </p:nvSpPr>
          <p:spPr bwMode="auto">
            <a:xfrm>
              <a:off x="2049" y="2853"/>
              <a:ext cx="65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933450">
                <a:lnSpc>
                  <a:spcPct val="125000"/>
                </a:lnSpc>
              </a:pPr>
              <a:r>
                <a:rPr lang="en-US" altLang="zh-CN" sz="1700" b="1" baseline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7089" name="Rectangle 51"/>
            <p:cNvSpPr>
              <a:spLocks noChangeArrowheads="1"/>
            </p:cNvSpPr>
            <p:nvPr/>
          </p:nvSpPr>
          <p:spPr bwMode="auto">
            <a:xfrm>
              <a:off x="2116" y="2853"/>
              <a:ext cx="62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933450">
                <a:lnSpc>
                  <a:spcPct val="125000"/>
                </a:lnSpc>
              </a:pPr>
              <a:r>
                <a:rPr lang="en-US" altLang="zh-CN" sz="1700" b="1" baseline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7090" name="Rectangle 52"/>
            <p:cNvSpPr>
              <a:spLocks noChangeArrowheads="1"/>
            </p:cNvSpPr>
            <p:nvPr/>
          </p:nvSpPr>
          <p:spPr bwMode="auto">
            <a:xfrm>
              <a:off x="1485" y="2835"/>
              <a:ext cx="65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933450">
                <a:lnSpc>
                  <a:spcPct val="125000"/>
                </a:lnSpc>
              </a:pPr>
              <a:r>
                <a:rPr lang="en-US" altLang="zh-CN" sz="1700" b="1" baseline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7091" name="Rectangle 53"/>
            <p:cNvSpPr>
              <a:spLocks noChangeArrowheads="1"/>
            </p:cNvSpPr>
            <p:nvPr/>
          </p:nvSpPr>
          <p:spPr bwMode="auto">
            <a:xfrm>
              <a:off x="1471" y="3159"/>
              <a:ext cx="698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933450">
                <a:lnSpc>
                  <a:spcPct val="125000"/>
                </a:lnSpc>
              </a:pPr>
              <a:r>
                <a:rPr lang="en-US" altLang="zh-CN" sz="1700" b="1" baseline="0">
                  <a:solidFill>
                    <a:srgbClr val="000000"/>
                  </a:solidFill>
                  <a:latin typeface="Times New Roman" pitchFamily="18" charset="0"/>
                </a:rPr>
                <a:t>-1</a:t>
              </a:r>
              <a:endParaRPr lang="en-US" altLang="zh-CN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7092" name="Rectangle 54"/>
            <p:cNvSpPr>
              <a:spLocks noChangeArrowheads="1"/>
            </p:cNvSpPr>
            <p:nvPr/>
          </p:nvSpPr>
          <p:spPr bwMode="auto">
            <a:xfrm>
              <a:off x="1468" y="2371"/>
              <a:ext cx="65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933450">
                <a:lnSpc>
                  <a:spcPct val="125000"/>
                </a:lnSpc>
              </a:pPr>
              <a:r>
                <a:rPr lang="en-US" altLang="zh-CN" sz="1700" b="1" baseline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87093" name="Group 55"/>
            <p:cNvGrpSpPr>
              <a:grpSpLocks/>
            </p:cNvGrpSpPr>
            <p:nvPr/>
          </p:nvGrpSpPr>
          <p:grpSpPr bwMode="auto">
            <a:xfrm>
              <a:off x="1703" y="202"/>
              <a:ext cx="765" cy="367"/>
              <a:chOff x="1703" y="202"/>
              <a:chExt cx="765" cy="367"/>
            </a:xfrm>
          </p:grpSpPr>
          <p:sp>
            <p:nvSpPr>
              <p:cNvPr id="87129" name="Rectangle 56"/>
              <p:cNvSpPr>
                <a:spLocks noChangeArrowheads="1"/>
              </p:cNvSpPr>
              <p:nvPr/>
            </p:nvSpPr>
            <p:spPr bwMode="auto">
              <a:xfrm>
                <a:off x="1811" y="354"/>
                <a:ext cx="657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baseline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7130" name="Rectangle 57"/>
              <p:cNvSpPr>
                <a:spLocks noChangeArrowheads="1"/>
              </p:cNvSpPr>
              <p:nvPr/>
            </p:nvSpPr>
            <p:spPr bwMode="auto">
              <a:xfrm>
                <a:off x="1703" y="202"/>
                <a:ext cx="692" cy="3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3000" i="1" baseline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87094" name="Group 58"/>
            <p:cNvGrpSpPr>
              <a:grpSpLocks/>
            </p:cNvGrpSpPr>
            <p:nvPr/>
          </p:nvGrpSpPr>
          <p:grpSpPr bwMode="auto">
            <a:xfrm>
              <a:off x="4107" y="2724"/>
              <a:ext cx="732" cy="325"/>
              <a:chOff x="4107" y="2724"/>
              <a:chExt cx="732" cy="325"/>
            </a:xfrm>
          </p:grpSpPr>
          <p:sp>
            <p:nvSpPr>
              <p:cNvPr id="87127" name="Rectangle 59"/>
              <p:cNvSpPr>
                <a:spLocks noChangeArrowheads="1"/>
              </p:cNvSpPr>
              <p:nvPr/>
            </p:nvSpPr>
            <p:spPr bwMode="auto">
              <a:xfrm>
                <a:off x="4190" y="2856"/>
                <a:ext cx="649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600" baseline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7128" name="Rectangle 60"/>
              <p:cNvSpPr>
                <a:spLocks noChangeArrowheads="1"/>
              </p:cNvSpPr>
              <p:nvPr/>
            </p:nvSpPr>
            <p:spPr bwMode="auto">
              <a:xfrm>
                <a:off x="4107" y="2724"/>
                <a:ext cx="681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700" i="1" baseline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87095" name="Group 61"/>
            <p:cNvGrpSpPr>
              <a:grpSpLocks/>
            </p:cNvGrpSpPr>
            <p:nvPr/>
          </p:nvGrpSpPr>
          <p:grpSpPr bwMode="auto">
            <a:xfrm>
              <a:off x="3693" y="3437"/>
              <a:ext cx="1377" cy="308"/>
              <a:chOff x="3693" y="3437"/>
              <a:chExt cx="1377" cy="308"/>
            </a:xfrm>
          </p:grpSpPr>
          <p:sp>
            <p:nvSpPr>
              <p:cNvPr id="87120" name="Rectangle 62"/>
              <p:cNvSpPr>
                <a:spLocks noChangeArrowheads="1"/>
              </p:cNvSpPr>
              <p:nvPr/>
            </p:nvSpPr>
            <p:spPr bwMode="auto">
              <a:xfrm>
                <a:off x="4388" y="3458"/>
                <a:ext cx="682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87121" name="Rectangle 63"/>
              <p:cNvSpPr>
                <a:spLocks noChangeArrowheads="1"/>
              </p:cNvSpPr>
              <p:nvPr/>
            </p:nvSpPr>
            <p:spPr bwMode="auto">
              <a:xfrm>
                <a:off x="4122" y="3458"/>
                <a:ext cx="650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</a:p>
            </p:txBody>
          </p:sp>
          <p:sp>
            <p:nvSpPr>
              <p:cNvPr id="87122" name="Rectangle 64"/>
              <p:cNvSpPr>
                <a:spLocks noChangeArrowheads="1"/>
              </p:cNvSpPr>
              <p:nvPr/>
            </p:nvSpPr>
            <p:spPr bwMode="auto">
              <a:xfrm>
                <a:off x="3889" y="3458"/>
                <a:ext cx="650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</a:p>
            </p:txBody>
          </p:sp>
          <p:sp>
            <p:nvSpPr>
              <p:cNvPr id="87123" name="Rectangle 65"/>
              <p:cNvSpPr>
                <a:spLocks noChangeArrowheads="1"/>
              </p:cNvSpPr>
              <p:nvPr/>
            </p:nvSpPr>
            <p:spPr bwMode="auto">
              <a:xfrm>
                <a:off x="3805" y="3578"/>
                <a:ext cx="641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400" baseline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7124" name="Rectangle 66"/>
              <p:cNvSpPr>
                <a:spLocks noChangeArrowheads="1"/>
              </p:cNvSpPr>
              <p:nvPr/>
            </p:nvSpPr>
            <p:spPr bwMode="auto">
              <a:xfrm>
                <a:off x="4236" y="3437"/>
                <a:ext cx="691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400" baseline="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7125" name="Rectangle 67"/>
              <p:cNvSpPr>
                <a:spLocks noChangeArrowheads="1"/>
              </p:cNvSpPr>
              <p:nvPr/>
            </p:nvSpPr>
            <p:spPr bwMode="auto">
              <a:xfrm>
                <a:off x="3972" y="3458"/>
                <a:ext cx="713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400" b="1" i="1" baseline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endParaRPr lang="en-US" altLang="zh-CN" sz="2400" b="1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7126" name="Rectangle 68"/>
              <p:cNvSpPr>
                <a:spLocks noChangeArrowheads="1"/>
              </p:cNvSpPr>
              <p:nvPr/>
            </p:nvSpPr>
            <p:spPr bwMode="auto">
              <a:xfrm>
                <a:off x="3693" y="3458"/>
                <a:ext cx="682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4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87096" name="Group 69"/>
            <p:cNvGrpSpPr>
              <a:grpSpLocks/>
            </p:cNvGrpSpPr>
            <p:nvPr/>
          </p:nvGrpSpPr>
          <p:grpSpPr bwMode="auto">
            <a:xfrm>
              <a:off x="4276" y="2177"/>
              <a:ext cx="1333" cy="295"/>
              <a:chOff x="4276" y="2177"/>
              <a:chExt cx="1333" cy="295"/>
            </a:xfrm>
          </p:grpSpPr>
          <p:sp>
            <p:nvSpPr>
              <p:cNvPr id="87113" name="Rectangle 70"/>
              <p:cNvSpPr>
                <a:spLocks noChangeArrowheads="1"/>
              </p:cNvSpPr>
              <p:nvPr/>
            </p:nvSpPr>
            <p:spPr bwMode="auto">
              <a:xfrm>
                <a:off x="4932" y="2197"/>
                <a:ext cx="677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300" baseline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7114" name="Rectangle 71"/>
              <p:cNvSpPr>
                <a:spLocks noChangeArrowheads="1"/>
              </p:cNvSpPr>
              <p:nvPr/>
            </p:nvSpPr>
            <p:spPr bwMode="auto">
              <a:xfrm>
                <a:off x="4679" y="2197"/>
                <a:ext cx="647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300" baseline="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7115" name="Rectangle 72"/>
              <p:cNvSpPr>
                <a:spLocks noChangeArrowheads="1"/>
              </p:cNvSpPr>
              <p:nvPr/>
            </p:nvSpPr>
            <p:spPr bwMode="auto">
              <a:xfrm>
                <a:off x="4457" y="2197"/>
                <a:ext cx="647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300" baseline="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7116" name="Rectangle 73"/>
              <p:cNvSpPr>
                <a:spLocks noChangeArrowheads="1"/>
              </p:cNvSpPr>
              <p:nvPr/>
            </p:nvSpPr>
            <p:spPr bwMode="auto">
              <a:xfrm>
                <a:off x="4381" y="2311"/>
                <a:ext cx="63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300" baseline="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7117" name="Rectangle 74"/>
              <p:cNvSpPr>
                <a:spLocks noChangeArrowheads="1"/>
              </p:cNvSpPr>
              <p:nvPr/>
            </p:nvSpPr>
            <p:spPr bwMode="auto">
              <a:xfrm>
                <a:off x="4787" y="2177"/>
                <a:ext cx="687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300" baseline="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7118" name="Rectangle 75"/>
              <p:cNvSpPr>
                <a:spLocks noChangeArrowheads="1"/>
              </p:cNvSpPr>
              <p:nvPr/>
            </p:nvSpPr>
            <p:spPr bwMode="auto">
              <a:xfrm>
                <a:off x="4536" y="2197"/>
                <a:ext cx="708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300" b="1" i="1" baseline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endParaRPr lang="en-US" altLang="zh-CN" sz="2400" b="1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7119" name="Rectangle 76"/>
              <p:cNvSpPr>
                <a:spLocks noChangeArrowheads="1"/>
              </p:cNvSpPr>
              <p:nvPr/>
            </p:nvSpPr>
            <p:spPr bwMode="auto">
              <a:xfrm>
                <a:off x="4276" y="2197"/>
                <a:ext cx="677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3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87097" name="Rectangle 77"/>
            <p:cNvSpPr>
              <a:spLocks noChangeArrowheads="1"/>
            </p:cNvSpPr>
            <p:nvPr/>
          </p:nvSpPr>
          <p:spPr bwMode="auto">
            <a:xfrm>
              <a:off x="3965" y="697"/>
              <a:ext cx="65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933450">
                <a:lnSpc>
                  <a:spcPct val="125000"/>
                </a:lnSpc>
              </a:pPr>
              <a:r>
                <a:rPr lang="en-US" altLang="zh-CN" sz="2400" baseline="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</a:p>
          </p:txBody>
        </p:sp>
        <p:sp>
          <p:nvSpPr>
            <p:cNvPr id="87098" name="Rectangle 78"/>
            <p:cNvSpPr>
              <a:spLocks noChangeArrowheads="1"/>
            </p:cNvSpPr>
            <p:nvPr/>
          </p:nvSpPr>
          <p:spPr bwMode="auto">
            <a:xfrm>
              <a:off x="3890" y="817"/>
              <a:ext cx="641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933450">
                <a:lnSpc>
                  <a:spcPct val="125000"/>
                </a:lnSpc>
              </a:pPr>
              <a:r>
                <a:rPr lang="en-US" altLang="zh-CN" sz="1400" baseline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87099" name="Group 79"/>
            <p:cNvGrpSpPr>
              <a:grpSpLocks/>
            </p:cNvGrpSpPr>
            <p:nvPr/>
          </p:nvGrpSpPr>
          <p:grpSpPr bwMode="auto">
            <a:xfrm>
              <a:off x="4198" y="676"/>
              <a:ext cx="948" cy="308"/>
              <a:chOff x="4198" y="676"/>
              <a:chExt cx="948" cy="308"/>
            </a:xfrm>
          </p:grpSpPr>
          <p:sp>
            <p:nvSpPr>
              <p:cNvPr id="87110" name="Rectangle 80"/>
              <p:cNvSpPr>
                <a:spLocks noChangeArrowheads="1"/>
              </p:cNvSpPr>
              <p:nvPr/>
            </p:nvSpPr>
            <p:spPr bwMode="auto">
              <a:xfrm>
                <a:off x="4464" y="697"/>
                <a:ext cx="682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87111" name="Rectangle 81"/>
              <p:cNvSpPr>
                <a:spLocks noChangeArrowheads="1"/>
              </p:cNvSpPr>
              <p:nvPr/>
            </p:nvSpPr>
            <p:spPr bwMode="auto">
              <a:xfrm>
                <a:off x="4198" y="697"/>
                <a:ext cx="650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</a:p>
            </p:txBody>
          </p:sp>
          <p:sp>
            <p:nvSpPr>
              <p:cNvPr id="87112" name="Rectangle 82"/>
              <p:cNvSpPr>
                <a:spLocks noChangeArrowheads="1"/>
              </p:cNvSpPr>
              <p:nvPr/>
            </p:nvSpPr>
            <p:spPr bwMode="auto">
              <a:xfrm>
                <a:off x="4311" y="676"/>
                <a:ext cx="690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400" baseline="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87100" name="Rectangle 83"/>
            <p:cNvSpPr>
              <a:spLocks noChangeArrowheads="1"/>
            </p:cNvSpPr>
            <p:nvPr/>
          </p:nvSpPr>
          <p:spPr bwMode="auto">
            <a:xfrm>
              <a:off x="4048" y="697"/>
              <a:ext cx="71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933450">
                <a:lnSpc>
                  <a:spcPct val="125000"/>
                </a:lnSpc>
              </a:pPr>
              <a:r>
                <a:rPr lang="en-US" altLang="zh-CN" sz="2400" b="1" i="1" baseline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 b="1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7101" name="Rectangle 84"/>
            <p:cNvSpPr>
              <a:spLocks noChangeArrowheads="1"/>
            </p:cNvSpPr>
            <p:nvPr/>
          </p:nvSpPr>
          <p:spPr bwMode="auto">
            <a:xfrm>
              <a:off x="3789" y="697"/>
              <a:ext cx="681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933450">
                <a:lnSpc>
                  <a:spcPct val="125000"/>
                </a:lnSpc>
              </a:pPr>
              <a:r>
                <a:rPr lang="en-US" altLang="zh-CN" sz="2400" i="1" baseline="0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endParaRPr lang="en-US" altLang="zh-CN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7102" name="Line 85"/>
            <p:cNvSpPr>
              <a:spLocks noChangeShapeType="1"/>
            </p:cNvSpPr>
            <p:nvPr/>
          </p:nvSpPr>
          <p:spPr bwMode="auto">
            <a:xfrm>
              <a:off x="1684" y="2358"/>
              <a:ext cx="3141" cy="1"/>
            </a:xfrm>
            <a:prstGeom prst="line">
              <a:avLst/>
            </a:prstGeom>
            <a:noFill/>
            <a:ln w="26988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03" name="Line 86"/>
            <p:cNvSpPr>
              <a:spLocks noChangeShapeType="1"/>
            </p:cNvSpPr>
            <p:nvPr/>
          </p:nvSpPr>
          <p:spPr bwMode="auto">
            <a:xfrm>
              <a:off x="1832" y="612"/>
              <a:ext cx="2746" cy="2808"/>
            </a:xfrm>
            <a:prstGeom prst="line">
              <a:avLst/>
            </a:prstGeom>
            <a:noFill/>
            <a:ln w="26988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04" name="Line 87"/>
            <p:cNvSpPr>
              <a:spLocks noChangeShapeType="1"/>
            </p:cNvSpPr>
            <p:nvPr/>
          </p:nvSpPr>
          <p:spPr bwMode="auto">
            <a:xfrm flipV="1">
              <a:off x="2097" y="976"/>
              <a:ext cx="2422" cy="2387"/>
            </a:xfrm>
            <a:prstGeom prst="line">
              <a:avLst/>
            </a:prstGeom>
            <a:noFill/>
            <a:ln w="26988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05" name="Freeform 88"/>
            <p:cNvSpPr>
              <a:spLocks noEditPoints="1"/>
            </p:cNvSpPr>
            <p:nvPr/>
          </p:nvSpPr>
          <p:spPr bwMode="auto">
            <a:xfrm>
              <a:off x="1691" y="2774"/>
              <a:ext cx="2985" cy="67"/>
            </a:xfrm>
            <a:custGeom>
              <a:avLst/>
              <a:gdLst>
                <a:gd name="T0" fmla="*/ 0 w 2985"/>
                <a:gd name="T1" fmla="*/ 25 h 67"/>
                <a:gd name="T2" fmla="*/ 2930 w 2985"/>
                <a:gd name="T3" fmla="*/ 25 h 67"/>
                <a:gd name="T4" fmla="*/ 2930 w 2985"/>
                <a:gd name="T5" fmla="*/ 42 h 67"/>
                <a:gd name="T6" fmla="*/ 0 w 2985"/>
                <a:gd name="T7" fmla="*/ 42 h 67"/>
                <a:gd name="T8" fmla="*/ 0 w 2985"/>
                <a:gd name="T9" fmla="*/ 25 h 67"/>
                <a:gd name="T10" fmla="*/ 2919 w 2985"/>
                <a:gd name="T11" fmla="*/ 0 h 67"/>
                <a:gd name="T12" fmla="*/ 2985 w 2985"/>
                <a:gd name="T13" fmla="*/ 34 h 67"/>
                <a:gd name="T14" fmla="*/ 2919 w 2985"/>
                <a:gd name="T15" fmla="*/ 67 h 67"/>
                <a:gd name="T16" fmla="*/ 2919 w 2985"/>
                <a:gd name="T17" fmla="*/ 0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5" h="67">
                  <a:moveTo>
                    <a:pt x="0" y="25"/>
                  </a:moveTo>
                  <a:lnTo>
                    <a:pt x="2930" y="25"/>
                  </a:lnTo>
                  <a:lnTo>
                    <a:pt x="2930" y="42"/>
                  </a:lnTo>
                  <a:lnTo>
                    <a:pt x="0" y="42"/>
                  </a:lnTo>
                  <a:lnTo>
                    <a:pt x="0" y="25"/>
                  </a:lnTo>
                  <a:close/>
                  <a:moveTo>
                    <a:pt x="2919" y="0"/>
                  </a:moveTo>
                  <a:lnTo>
                    <a:pt x="2985" y="34"/>
                  </a:lnTo>
                  <a:lnTo>
                    <a:pt x="2919" y="67"/>
                  </a:lnTo>
                  <a:lnTo>
                    <a:pt x="2919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06" name="Freeform 89"/>
            <p:cNvSpPr>
              <a:spLocks noEditPoints="1"/>
            </p:cNvSpPr>
            <p:nvPr/>
          </p:nvSpPr>
          <p:spPr bwMode="auto">
            <a:xfrm>
              <a:off x="2190" y="388"/>
              <a:ext cx="66" cy="3148"/>
            </a:xfrm>
            <a:custGeom>
              <a:avLst/>
              <a:gdLst>
                <a:gd name="T0" fmla="*/ 24 w 66"/>
                <a:gd name="T1" fmla="*/ 3148 h 3148"/>
                <a:gd name="T2" fmla="*/ 25 w 66"/>
                <a:gd name="T3" fmla="*/ 55 h 3148"/>
                <a:gd name="T4" fmla="*/ 41 w 66"/>
                <a:gd name="T5" fmla="*/ 55 h 3148"/>
                <a:gd name="T6" fmla="*/ 41 w 66"/>
                <a:gd name="T7" fmla="*/ 3148 h 3148"/>
                <a:gd name="T8" fmla="*/ 24 w 66"/>
                <a:gd name="T9" fmla="*/ 3148 h 3148"/>
                <a:gd name="T10" fmla="*/ 0 w 66"/>
                <a:gd name="T11" fmla="*/ 66 h 3148"/>
                <a:gd name="T12" fmla="*/ 33 w 66"/>
                <a:gd name="T13" fmla="*/ 0 h 3148"/>
                <a:gd name="T14" fmla="*/ 66 w 66"/>
                <a:gd name="T15" fmla="*/ 66 h 3148"/>
                <a:gd name="T16" fmla="*/ 0 w 66"/>
                <a:gd name="T17" fmla="*/ 66 h 31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6" h="3148">
                  <a:moveTo>
                    <a:pt x="24" y="3148"/>
                  </a:moveTo>
                  <a:lnTo>
                    <a:pt x="25" y="55"/>
                  </a:lnTo>
                  <a:lnTo>
                    <a:pt x="41" y="55"/>
                  </a:lnTo>
                  <a:lnTo>
                    <a:pt x="41" y="3148"/>
                  </a:lnTo>
                  <a:lnTo>
                    <a:pt x="24" y="3148"/>
                  </a:lnTo>
                  <a:close/>
                  <a:moveTo>
                    <a:pt x="0" y="66"/>
                  </a:moveTo>
                  <a:lnTo>
                    <a:pt x="33" y="0"/>
                  </a:lnTo>
                  <a:lnTo>
                    <a:pt x="66" y="66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07" name="Rectangle 90"/>
            <p:cNvSpPr>
              <a:spLocks noChangeArrowheads="1"/>
            </p:cNvSpPr>
            <p:nvPr/>
          </p:nvSpPr>
          <p:spPr bwMode="auto">
            <a:xfrm>
              <a:off x="1468" y="988"/>
              <a:ext cx="65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933450">
                <a:lnSpc>
                  <a:spcPct val="125000"/>
                </a:lnSpc>
              </a:pPr>
              <a:r>
                <a:rPr lang="en-US" altLang="zh-CN" sz="1700" b="1" baseline="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zh-CN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7108" name="Rectangle 91"/>
            <p:cNvSpPr>
              <a:spLocks noChangeArrowheads="1"/>
            </p:cNvSpPr>
            <p:nvPr/>
          </p:nvSpPr>
          <p:spPr bwMode="auto">
            <a:xfrm>
              <a:off x="3292" y="2853"/>
              <a:ext cx="65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933450">
                <a:lnSpc>
                  <a:spcPct val="125000"/>
                </a:lnSpc>
              </a:pPr>
              <a:r>
                <a:rPr lang="en-US" altLang="zh-CN" sz="1700" b="1" baseline="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zh-CN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7109" name="Rectangle 92"/>
            <p:cNvSpPr>
              <a:spLocks noChangeArrowheads="1"/>
            </p:cNvSpPr>
            <p:nvPr/>
          </p:nvSpPr>
          <p:spPr bwMode="auto">
            <a:xfrm>
              <a:off x="3358" y="2853"/>
              <a:ext cx="61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933450">
                <a:lnSpc>
                  <a:spcPct val="125000"/>
                </a:lnSpc>
              </a:pPr>
              <a:r>
                <a:rPr lang="en-US" altLang="zh-CN" sz="1700" b="1" baseline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3213100" y="241300"/>
            <a:ext cx="2501900" cy="1371600"/>
          </a:xfrm>
          <a:prstGeom prst="rect">
            <a:avLst/>
          </a:prstGeom>
          <a:solidFill>
            <a:srgbClr val="CCFFCC">
              <a:alpha val="4588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280580" name="Object 4"/>
          <p:cNvGraphicFramePr>
            <a:graphicFrameLocks noChangeAspect="1"/>
          </p:cNvGraphicFramePr>
          <p:nvPr/>
        </p:nvGraphicFramePr>
        <p:xfrm>
          <a:off x="6134100" y="4927600"/>
          <a:ext cx="3683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21" name="公式" r:id="rId3" imgW="139700" imgH="139700" progId="Equation.3">
                  <p:embed/>
                </p:oleObj>
              </mc:Choice>
              <mc:Fallback>
                <p:oleObj name="公式" r:id="rId3" imgW="139700" imgH="139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0" y="4927600"/>
                        <a:ext cx="36830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581" name="Object 5"/>
          <p:cNvGraphicFramePr>
            <a:graphicFrameLocks noChangeAspect="1"/>
          </p:cNvGraphicFramePr>
          <p:nvPr/>
        </p:nvGraphicFramePr>
        <p:xfrm>
          <a:off x="6340475" y="3789363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22" name="公式" r:id="rId5" imgW="139700" imgH="139700" progId="Equation.3">
                  <p:embed/>
                </p:oleObj>
              </mc:Choice>
              <mc:Fallback>
                <p:oleObj name="公式" r:id="rId5" imgW="139700" imgH="139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0475" y="3789363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582" name="Object 6"/>
          <p:cNvGraphicFramePr>
            <a:graphicFrameLocks noChangeAspect="1"/>
          </p:cNvGraphicFramePr>
          <p:nvPr/>
        </p:nvGraphicFramePr>
        <p:xfrm>
          <a:off x="5564188" y="1400175"/>
          <a:ext cx="38735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23" name="公式" r:id="rId7" imgW="139700" imgH="139700" progId="Equation.3">
                  <p:embed/>
                </p:oleObj>
              </mc:Choice>
              <mc:Fallback>
                <p:oleObj name="公式" r:id="rId7" imgW="139700" imgH="139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4188" y="1400175"/>
                        <a:ext cx="387350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583" name="Object 7"/>
          <p:cNvGraphicFramePr>
            <a:graphicFrameLocks noChangeAspect="1"/>
          </p:cNvGraphicFramePr>
          <p:nvPr/>
        </p:nvGraphicFramePr>
        <p:xfrm>
          <a:off x="5668963" y="5295900"/>
          <a:ext cx="377825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24" name="公式" r:id="rId9" imgW="126670" imgH="76002" progId="Equation.3">
                  <p:embed/>
                </p:oleObj>
              </mc:Choice>
              <mc:Fallback>
                <p:oleObj name="公式" r:id="rId9" imgW="126670" imgH="7600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8963" y="5295900"/>
                        <a:ext cx="377825" cy="22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584" name="Object 8"/>
          <p:cNvGraphicFramePr>
            <a:graphicFrameLocks noChangeAspect="1"/>
          </p:cNvGraphicFramePr>
          <p:nvPr/>
        </p:nvGraphicFramePr>
        <p:xfrm>
          <a:off x="6130925" y="1728788"/>
          <a:ext cx="327025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25" name="公式" r:id="rId11" imgW="126670" imgH="76002" progId="Equation.3">
                  <p:embed/>
                </p:oleObj>
              </mc:Choice>
              <mc:Fallback>
                <p:oleObj name="公式" r:id="rId11" imgW="126670" imgH="7600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0925" y="1728788"/>
                        <a:ext cx="327025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585" name="Object 9"/>
          <p:cNvGraphicFramePr>
            <a:graphicFrameLocks noChangeAspect="1"/>
          </p:cNvGraphicFramePr>
          <p:nvPr/>
        </p:nvGraphicFramePr>
        <p:xfrm>
          <a:off x="6356350" y="3414713"/>
          <a:ext cx="352425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26" name="公式" r:id="rId13" imgW="126670" imgH="76002" progId="Equation.3">
                  <p:embed/>
                </p:oleObj>
              </mc:Choice>
              <mc:Fallback>
                <p:oleObj name="公式" r:id="rId13" imgW="126670" imgH="7600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6350" y="3414713"/>
                        <a:ext cx="352425" cy="20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0586" name="Group 10"/>
          <p:cNvGrpSpPr>
            <a:grpSpLocks/>
          </p:cNvGrpSpPr>
          <p:nvPr/>
        </p:nvGrpSpPr>
        <p:grpSpPr bwMode="auto">
          <a:xfrm>
            <a:off x="4359275" y="1485900"/>
            <a:ext cx="2117725" cy="2347913"/>
            <a:chOff x="4586" y="707"/>
            <a:chExt cx="1334" cy="1479"/>
          </a:xfrm>
        </p:grpSpPr>
        <p:sp>
          <p:nvSpPr>
            <p:cNvPr id="87085" name="AutoShape 11"/>
            <p:cNvSpPr>
              <a:spLocks noChangeArrowheads="1"/>
            </p:cNvSpPr>
            <p:nvPr/>
          </p:nvSpPr>
          <p:spPr bwMode="auto">
            <a:xfrm rot="2635115">
              <a:off x="5059" y="707"/>
              <a:ext cx="171" cy="1479"/>
            </a:xfrm>
            <a:prstGeom prst="parallelogram">
              <a:avLst>
                <a:gd name="adj" fmla="val 25000"/>
              </a:avLst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prstDash val="dashDot"/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7086" name="AutoShape 12"/>
            <p:cNvSpPr>
              <a:spLocks noChangeArrowheads="1"/>
            </p:cNvSpPr>
            <p:nvPr/>
          </p:nvSpPr>
          <p:spPr bwMode="auto">
            <a:xfrm rot="7794516">
              <a:off x="4633" y="1861"/>
              <a:ext cx="162" cy="255"/>
            </a:xfrm>
            <a:prstGeom prst="parallelogram">
              <a:avLst>
                <a:gd name="adj" fmla="val 25000"/>
              </a:avLst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prstDash val="dashDot"/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7087" name="AutoShape 13"/>
            <p:cNvSpPr>
              <a:spLocks noChangeArrowheads="1"/>
            </p:cNvSpPr>
            <p:nvPr/>
          </p:nvSpPr>
          <p:spPr bwMode="auto">
            <a:xfrm rot="5400000">
              <a:off x="5283" y="1492"/>
              <a:ext cx="117" cy="1157"/>
            </a:xfrm>
            <a:prstGeom prst="parallelogram">
              <a:avLst>
                <a:gd name="adj" fmla="val 3005"/>
              </a:avLst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prstDash val="dashDot"/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80590" name="Group 14"/>
          <p:cNvGrpSpPr>
            <a:grpSpLocks/>
          </p:cNvGrpSpPr>
          <p:nvPr/>
        </p:nvGrpSpPr>
        <p:grpSpPr bwMode="auto">
          <a:xfrm>
            <a:off x="1770063" y="1447800"/>
            <a:ext cx="2505075" cy="2341563"/>
            <a:chOff x="971" y="939"/>
            <a:chExt cx="1578" cy="1475"/>
          </a:xfrm>
        </p:grpSpPr>
        <p:sp>
          <p:nvSpPr>
            <p:cNvPr id="87082" name="Rectangle 15"/>
            <p:cNvSpPr>
              <a:spLocks noChangeArrowheads="1"/>
            </p:cNvSpPr>
            <p:nvPr/>
          </p:nvSpPr>
          <p:spPr bwMode="auto">
            <a:xfrm rot="2742437">
              <a:off x="1228" y="1612"/>
              <a:ext cx="1475" cy="13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FFFFFF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7083" name="Rectangle 16"/>
            <p:cNvSpPr>
              <a:spLocks noChangeArrowheads="1"/>
            </p:cNvSpPr>
            <p:nvPr/>
          </p:nvSpPr>
          <p:spPr bwMode="auto">
            <a:xfrm>
              <a:off x="971" y="2261"/>
              <a:ext cx="1362" cy="116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FFFFFF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7084" name="Rectangle 17"/>
            <p:cNvSpPr>
              <a:spLocks noChangeArrowheads="1"/>
            </p:cNvSpPr>
            <p:nvPr/>
          </p:nvSpPr>
          <p:spPr bwMode="auto">
            <a:xfrm rot="-2667924">
              <a:off x="2264" y="2185"/>
              <a:ext cx="285" cy="1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FFFFFF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280594" name="Rectangle 18"/>
          <p:cNvSpPr>
            <a:spLocks noChangeArrowheads="1"/>
          </p:cNvSpPr>
          <p:nvPr/>
        </p:nvSpPr>
        <p:spPr bwMode="auto">
          <a:xfrm rot="2742437">
            <a:off x="1762919" y="3409156"/>
            <a:ext cx="4911725" cy="195263"/>
          </a:xfrm>
          <a:prstGeom prst="rect">
            <a:avLst/>
          </a:prstGeom>
          <a:solidFill>
            <a:srgbClr val="0080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FFFFFF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5000"/>
              </a:lnSpc>
            </a:pPr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0595" name="Rectangle 19"/>
          <p:cNvSpPr>
            <a:spLocks noChangeArrowheads="1"/>
          </p:cNvSpPr>
          <p:nvPr/>
        </p:nvSpPr>
        <p:spPr bwMode="auto">
          <a:xfrm>
            <a:off x="1746250" y="3560763"/>
            <a:ext cx="4613275" cy="184150"/>
          </a:xfrm>
          <a:prstGeom prst="rect">
            <a:avLst/>
          </a:prstGeom>
          <a:solidFill>
            <a:srgbClr val="0080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FFFFFF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5000"/>
              </a:lnSpc>
            </a:pPr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0596" name="Rectangle 20"/>
          <p:cNvSpPr>
            <a:spLocks noChangeArrowheads="1"/>
          </p:cNvSpPr>
          <p:nvPr/>
        </p:nvSpPr>
        <p:spPr bwMode="auto">
          <a:xfrm rot="-2667924">
            <a:off x="1603375" y="3325813"/>
            <a:ext cx="5114925" cy="176212"/>
          </a:xfrm>
          <a:prstGeom prst="rect">
            <a:avLst/>
          </a:prstGeom>
          <a:solidFill>
            <a:srgbClr val="008000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FFFFFF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5000"/>
              </a:lnSpc>
            </a:pPr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0597" name="AutoShape 21"/>
          <p:cNvSpPr>
            <a:spLocks noChangeArrowheads="1"/>
          </p:cNvSpPr>
          <p:nvPr/>
        </p:nvSpPr>
        <p:spPr bwMode="auto">
          <a:xfrm rot="2692205">
            <a:off x="4241800" y="1098550"/>
            <a:ext cx="246063" cy="4854575"/>
          </a:xfrm>
          <a:prstGeom prst="parallelogram">
            <a:avLst>
              <a:gd name="adj" fmla="val 25000"/>
            </a:avLst>
          </a:prstGeom>
          <a:solidFill>
            <a:srgbClr val="FF99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prstDash val="dashDot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5000"/>
              </a:lnSpc>
            </a:pPr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0598" name="AutoShape 22"/>
          <p:cNvSpPr>
            <a:spLocks noChangeArrowheads="1"/>
          </p:cNvSpPr>
          <p:nvPr/>
        </p:nvSpPr>
        <p:spPr bwMode="auto">
          <a:xfrm rot="8094736">
            <a:off x="4252913" y="857250"/>
            <a:ext cx="212725" cy="4968875"/>
          </a:xfrm>
          <a:prstGeom prst="parallelogram">
            <a:avLst>
              <a:gd name="adj" fmla="val 25000"/>
            </a:avLst>
          </a:prstGeom>
          <a:solidFill>
            <a:srgbClr val="FF99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prstDash val="dashDot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5000"/>
              </a:lnSpc>
            </a:pPr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0599" name="AutoShape 23"/>
          <p:cNvSpPr>
            <a:spLocks noChangeArrowheads="1"/>
          </p:cNvSpPr>
          <p:nvPr/>
        </p:nvSpPr>
        <p:spPr bwMode="auto">
          <a:xfrm rot="5400000">
            <a:off x="3759200" y="1292225"/>
            <a:ext cx="185738" cy="4719638"/>
          </a:xfrm>
          <a:prstGeom prst="parallelogram">
            <a:avLst>
              <a:gd name="adj" fmla="val 3005"/>
            </a:avLst>
          </a:prstGeom>
          <a:solidFill>
            <a:srgbClr val="FF99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prstDash val="dashDot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5000"/>
              </a:lnSpc>
            </a:pPr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80600" name="Group 24"/>
          <p:cNvGrpSpPr>
            <a:grpSpLocks/>
          </p:cNvGrpSpPr>
          <p:nvPr/>
        </p:nvGrpSpPr>
        <p:grpSpPr bwMode="auto">
          <a:xfrm>
            <a:off x="2193925" y="3622675"/>
            <a:ext cx="3036888" cy="1625600"/>
            <a:chOff x="1486" y="237"/>
            <a:chExt cx="1913" cy="1024"/>
          </a:xfrm>
        </p:grpSpPr>
        <p:sp>
          <p:nvSpPr>
            <p:cNvPr id="87079" name="Rectangle 25"/>
            <p:cNvSpPr>
              <a:spLocks noChangeArrowheads="1"/>
            </p:cNvSpPr>
            <p:nvPr/>
          </p:nvSpPr>
          <p:spPr bwMode="auto">
            <a:xfrm>
              <a:off x="2624" y="331"/>
              <a:ext cx="400" cy="119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FFFFFF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7080" name="Rectangle 26"/>
            <p:cNvSpPr>
              <a:spLocks noChangeArrowheads="1"/>
            </p:cNvSpPr>
            <p:nvPr/>
          </p:nvSpPr>
          <p:spPr bwMode="auto">
            <a:xfrm rot="2744358">
              <a:off x="2822" y="684"/>
              <a:ext cx="1024" cy="130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FFFFFF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7081" name="Rectangle 27"/>
            <p:cNvSpPr>
              <a:spLocks noChangeArrowheads="1"/>
            </p:cNvSpPr>
            <p:nvPr/>
          </p:nvSpPr>
          <p:spPr bwMode="auto">
            <a:xfrm rot="-2667924">
              <a:off x="1486" y="794"/>
              <a:ext cx="1376" cy="123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FFFFFF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280604" name="Rectangle 28"/>
          <p:cNvSpPr>
            <a:spLocks noChangeArrowheads="1"/>
          </p:cNvSpPr>
          <p:nvPr/>
        </p:nvSpPr>
        <p:spPr bwMode="auto">
          <a:xfrm>
            <a:off x="2554288" y="3779838"/>
            <a:ext cx="3822700" cy="201612"/>
          </a:xfrm>
          <a:prstGeom prst="rect">
            <a:avLst/>
          </a:prstGeom>
          <a:solidFill>
            <a:srgbClr val="3366FF">
              <a:alpha val="8196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FFFFFF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5000"/>
              </a:lnSpc>
            </a:pPr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0605" name="Rectangle 29"/>
          <p:cNvSpPr>
            <a:spLocks noChangeArrowheads="1"/>
          </p:cNvSpPr>
          <p:nvPr/>
        </p:nvSpPr>
        <p:spPr bwMode="auto">
          <a:xfrm rot="2744358">
            <a:off x="2530476" y="3557587"/>
            <a:ext cx="3663950" cy="225425"/>
          </a:xfrm>
          <a:prstGeom prst="rect">
            <a:avLst/>
          </a:prstGeom>
          <a:solidFill>
            <a:srgbClr val="3366FF">
              <a:alpha val="8196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FFFFFF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5000"/>
              </a:lnSpc>
            </a:pPr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0606" name="Rectangle 30"/>
          <p:cNvSpPr>
            <a:spLocks noChangeArrowheads="1"/>
          </p:cNvSpPr>
          <p:nvPr/>
        </p:nvSpPr>
        <p:spPr bwMode="auto">
          <a:xfrm rot="-2667924">
            <a:off x="1746250" y="3494088"/>
            <a:ext cx="5114925" cy="176212"/>
          </a:xfrm>
          <a:prstGeom prst="rect">
            <a:avLst/>
          </a:prstGeom>
          <a:solidFill>
            <a:srgbClr val="3366FF">
              <a:alpha val="8196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FFFFFF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5000"/>
              </a:lnSpc>
            </a:pPr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280607" name="Object 31"/>
          <p:cNvGraphicFramePr>
            <a:graphicFrameLocks noChangeAspect="1"/>
          </p:cNvGraphicFramePr>
          <p:nvPr/>
        </p:nvGraphicFramePr>
        <p:xfrm>
          <a:off x="5575300" y="2520950"/>
          <a:ext cx="1766888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27" name="公式" r:id="rId15" imgW="812447" imgH="457002" progId="Equation.3">
                  <p:embed/>
                </p:oleObj>
              </mc:Choice>
              <mc:Fallback>
                <p:oleObj name="公式" r:id="rId15" imgW="812447" imgH="457002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2520950"/>
                        <a:ext cx="1766888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608" name="Object 32"/>
          <p:cNvGraphicFramePr>
            <a:graphicFrameLocks noChangeAspect="1"/>
          </p:cNvGraphicFramePr>
          <p:nvPr/>
        </p:nvGraphicFramePr>
        <p:xfrm>
          <a:off x="3430588" y="4605338"/>
          <a:ext cx="1766887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28" name="公式" r:id="rId17" imgW="812447" imgH="457002" progId="Equation.3">
                  <p:embed/>
                </p:oleObj>
              </mc:Choice>
              <mc:Fallback>
                <p:oleObj name="公式" r:id="rId17" imgW="812447" imgH="457002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88" y="4605338"/>
                        <a:ext cx="1766887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609" name="Object 33"/>
          <p:cNvGraphicFramePr>
            <a:graphicFrameLocks noChangeAspect="1"/>
          </p:cNvGraphicFramePr>
          <p:nvPr/>
        </p:nvGraphicFramePr>
        <p:xfrm>
          <a:off x="954088" y="2509838"/>
          <a:ext cx="1766887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29" name="公式" r:id="rId19" imgW="812447" imgH="457002" progId="Equation.3">
                  <p:embed/>
                </p:oleObj>
              </mc:Choice>
              <mc:Fallback>
                <p:oleObj name="公式" r:id="rId19" imgW="812447" imgH="457002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2509838"/>
                        <a:ext cx="1766887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0612" name="Group 36"/>
          <p:cNvGrpSpPr>
            <a:grpSpLocks/>
          </p:cNvGrpSpPr>
          <p:nvPr/>
        </p:nvGrpSpPr>
        <p:grpSpPr bwMode="auto">
          <a:xfrm>
            <a:off x="6210300" y="388938"/>
            <a:ext cx="2451100" cy="3365500"/>
            <a:chOff x="4016" y="205"/>
            <a:chExt cx="1544" cy="2120"/>
          </a:xfrm>
        </p:grpSpPr>
        <p:sp>
          <p:nvSpPr>
            <p:cNvPr id="87075" name="Oval 37"/>
            <p:cNvSpPr>
              <a:spLocks noChangeArrowheads="1"/>
            </p:cNvSpPr>
            <p:nvPr/>
          </p:nvSpPr>
          <p:spPr bwMode="auto">
            <a:xfrm>
              <a:off x="5058" y="637"/>
              <a:ext cx="56" cy="56"/>
            </a:xfrm>
            <a:prstGeom prst="ellipse">
              <a:avLst/>
            </a:prstGeom>
            <a:solidFill>
              <a:srgbClr val="660066"/>
            </a:solidFill>
            <a:ln w="0" algn="ctr">
              <a:solidFill>
                <a:srgbClr val="66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25000"/>
                </a:lnSpc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87076" name="Object 38"/>
            <p:cNvGraphicFramePr>
              <a:graphicFrameLocks noChangeAspect="1"/>
            </p:cNvGraphicFramePr>
            <p:nvPr/>
          </p:nvGraphicFramePr>
          <p:xfrm>
            <a:off x="4838" y="749"/>
            <a:ext cx="45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530" name="公式" r:id="rId21" imgW="368140" imgH="203112" progId="Equation.3">
                    <p:embed/>
                  </p:oleObj>
                </mc:Choice>
                <mc:Fallback>
                  <p:oleObj name="公式" r:id="rId21" imgW="368140" imgH="203112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8" y="749"/>
                          <a:ext cx="45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77" name="Line 39"/>
            <p:cNvSpPr>
              <a:spLocks noChangeShapeType="1"/>
            </p:cNvSpPr>
            <p:nvPr/>
          </p:nvSpPr>
          <p:spPr bwMode="auto">
            <a:xfrm flipV="1">
              <a:off x="4016" y="205"/>
              <a:ext cx="768" cy="728"/>
            </a:xfrm>
            <a:prstGeom prst="line">
              <a:avLst/>
            </a:prstGeom>
            <a:noFill/>
            <a:ln w="0">
              <a:solidFill>
                <a:srgbClr val="99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078" name="Line 40"/>
            <p:cNvSpPr>
              <a:spLocks noChangeShapeType="1"/>
            </p:cNvSpPr>
            <p:nvPr/>
          </p:nvSpPr>
          <p:spPr bwMode="auto">
            <a:xfrm flipV="1">
              <a:off x="4296" y="2317"/>
              <a:ext cx="1264" cy="8"/>
            </a:xfrm>
            <a:prstGeom prst="line">
              <a:avLst/>
            </a:prstGeom>
            <a:noFill/>
            <a:ln w="0">
              <a:solidFill>
                <a:srgbClr val="99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7066" name="Text Box 41"/>
          <p:cNvSpPr txBox="1">
            <a:spLocks noChangeArrowheads="1"/>
          </p:cNvSpPr>
          <p:nvPr/>
        </p:nvSpPr>
        <p:spPr bwMode="auto">
          <a:xfrm>
            <a:off x="-368300" y="5041900"/>
            <a:ext cx="2184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9334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步骤：</a:t>
            </a:r>
          </a:p>
        </p:txBody>
      </p:sp>
      <p:sp>
        <p:nvSpPr>
          <p:cNvPr id="87067" name="Text Box 42"/>
          <p:cNvSpPr txBox="1">
            <a:spLocks noChangeArrowheads="1"/>
          </p:cNvSpPr>
          <p:nvPr/>
        </p:nvSpPr>
        <p:spPr bwMode="auto">
          <a:xfrm>
            <a:off x="-355600" y="5626100"/>
            <a:ext cx="37719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9334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a)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画出界面直线。</a:t>
            </a:r>
          </a:p>
        </p:txBody>
      </p:sp>
      <p:sp>
        <p:nvSpPr>
          <p:cNvPr id="280619" name="Text Box 43"/>
          <p:cNvSpPr txBox="1">
            <a:spLocks noChangeArrowheads="1"/>
          </p:cNvSpPr>
          <p:nvPr/>
        </p:nvSpPr>
        <p:spPr bwMode="auto">
          <a:xfrm>
            <a:off x="-366713" y="6148388"/>
            <a:ext cx="6743701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9334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b)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判别界面正负侧：找特殊点带入。</a:t>
            </a:r>
          </a:p>
        </p:txBody>
      </p:sp>
      <p:sp>
        <p:nvSpPr>
          <p:cNvPr id="280620" name="Text Box 44"/>
          <p:cNvSpPr txBox="1">
            <a:spLocks noChangeArrowheads="1"/>
          </p:cNvSpPr>
          <p:nvPr/>
        </p:nvSpPr>
        <p:spPr bwMode="auto">
          <a:xfrm>
            <a:off x="4876800" y="6134100"/>
            <a:ext cx="30099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9334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c)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找交集。</a:t>
            </a:r>
          </a:p>
        </p:txBody>
      </p:sp>
      <p:graphicFrame>
        <p:nvGraphicFramePr>
          <p:cNvPr id="87070" name="Object 45"/>
          <p:cNvGraphicFramePr>
            <a:graphicFrameLocks noChangeAspect="1"/>
          </p:cNvGraphicFramePr>
          <p:nvPr/>
        </p:nvGraphicFramePr>
        <p:xfrm>
          <a:off x="3376613" y="317500"/>
          <a:ext cx="21478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31" name="公式" r:id="rId23" imgW="1231366" imgH="215806" progId="Equation.3">
                  <p:embed/>
                </p:oleObj>
              </mc:Choice>
              <mc:Fallback>
                <p:oleObj name="公式" r:id="rId23" imgW="1231366" imgH="215806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6613" y="317500"/>
                        <a:ext cx="21478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71" name="Object 46"/>
          <p:cNvGraphicFramePr>
            <a:graphicFrameLocks noChangeAspect="1"/>
          </p:cNvGraphicFramePr>
          <p:nvPr/>
        </p:nvGraphicFramePr>
        <p:xfrm>
          <a:off x="3332163" y="757238"/>
          <a:ext cx="21129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32" name="公式" r:id="rId25" imgW="1193800" imgH="215900" progId="Equation.3">
                  <p:embed/>
                </p:oleObj>
              </mc:Choice>
              <mc:Fallback>
                <p:oleObj name="公式" r:id="rId25" imgW="1193800" imgH="2159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163" y="757238"/>
                        <a:ext cx="21129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72" name="Object 47"/>
          <p:cNvGraphicFramePr>
            <a:graphicFrameLocks noChangeAspect="1"/>
          </p:cNvGraphicFramePr>
          <p:nvPr/>
        </p:nvGraphicFramePr>
        <p:xfrm>
          <a:off x="3330575" y="1168400"/>
          <a:ext cx="17668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33" name="公式" r:id="rId27" imgW="990600" imgH="228600" progId="Equation.3">
                  <p:embed/>
                </p:oleObj>
              </mc:Choice>
              <mc:Fallback>
                <p:oleObj name="公式" r:id="rId27" imgW="990600" imgH="2286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0575" y="1168400"/>
                        <a:ext cx="17668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DA3509-71D3-46D7-8A3F-1FA3395D85E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805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805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805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80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80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805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805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805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805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0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80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280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2805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2805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8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8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80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1000"/>
                                        <p:tgtEl>
                                          <p:spTgt spid="2805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2805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2805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8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8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8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80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8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2806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1000"/>
                                        <p:tgtEl>
                                          <p:spTgt spid="2806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1000"/>
                                        <p:tgtEl>
                                          <p:spTgt spid="280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8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8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94" grpId="0" animBg="1"/>
      <p:bldP spid="280594" grpId="1" animBg="1"/>
      <p:bldP spid="280595" grpId="0" animBg="1"/>
      <p:bldP spid="280595" grpId="1" animBg="1"/>
      <p:bldP spid="280596" grpId="0" animBg="1"/>
      <p:bldP spid="280596" grpId="1" animBg="1"/>
      <p:bldP spid="280597" grpId="0" animBg="1"/>
      <p:bldP spid="280597" grpId="1" animBg="1"/>
      <p:bldP spid="280598" grpId="0" animBg="1"/>
      <p:bldP spid="280598" grpId="1" animBg="1"/>
      <p:bldP spid="280599" grpId="0" animBg="1"/>
      <p:bldP spid="280599" grpId="1" animBg="1"/>
      <p:bldP spid="280604" grpId="0" animBg="1"/>
      <p:bldP spid="280604" grpId="1" animBg="1"/>
      <p:bldP spid="280605" grpId="0" animBg="1"/>
      <p:bldP spid="280605" grpId="1" animBg="1"/>
      <p:bldP spid="280606" grpId="0" animBg="1"/>
      <p:bldP spid="280606" grpId="1" animBg="1"/>
      <p:bldP spid="280619" grpId="0"/>
      <p:bldP spid="2806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291" name="Group 99"/>
          <p:cNvGrpSpPr>
            <a:grpSpLocks/>
          </p:cNvGrpSpPr>
          <p:nvPr/>
        </p:nvGrpSpPr>
        <p:grpSpPr bwMode="auto">
          <a:xfrm>
            <a:off x="4492625" y="1204913"/>
            <a:ext cx="1684338" cy="811212"/>
            <a:chOff x="2830" y="759"/>
            <a:chExt cx="1061" cy="511"/>
          </a:xfrm>
        </p:grpSpPr>
        <p:grpSp>
          <p:nvGrpSpPr>
            <p:cNvPr id="88126" name="Group 92"/>
            <p:cNvGrpSpPr>
              <a:grpSpLocks/>
            </p:cNvGrpSpPr>
            <p:nvPr/>
          </p:nvGrpSpPr>
          <p:grpSpPr bwMode="auto">
            <a:xfrm>
              <a:off x="2954" y="759"/>
              <a:ext cx="937" cy="254"/>
              <a:chOff x="3154" y="639"/>
              <a:chExt cx="937" cy="254"/>
            </a:xfrm>
          </p:grpSpPr>
          <p:sp>
            <p:nvSpPr>
              <p:cNvPr id="88129" name="Rectangle 41"/>
              <p:cNvSpPr>
                <a:spLocks noChangeArrowheads="1"/>
              </p:cNvSpPr>
              <p:nvPr/>
            </p:nvSpPr>
            <p:spPr bwMode="auto">
              <a:xfrm>
                <a:off x="3803" y="652"/>
                <a:ext cx="28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88130" name="Rectangle 42"/>
              <p:cNvSpPr>
                <a:spLocks noChangeArrowheads="1"/>
              </p:cNvSpPr>
              <p:nvPr/>
            </p:nvSpPr>
            <p:spPr bwMode="auto">
              <a:xfrm>
                <a:off x="3552" y="652"/>
                <a:ext cx="25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</a:p>
            </p:txBody>
          </p:sp>
          <p:sp>
            <p:nvSpPr>
              <p:cNvPr id="88131" name="Rectangle 43"/>
              <p:cNvSpPr>
                <a:spLocks noChangeArrowheads="1"/>
              </p:cNvSpPr>
              <p:nvPr/>
            </p:nvSpPr>
            <p:spPr bwMode="auto">
              <a:xfrm>
                <a:off x="3332" y="652"/>
                <a:ext cx="25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</a:p>
            </p:txBody>
          </p:sp>
          <p:sp>
            <p:nvSpPr>
              <p:cNvPr id="88132" name="Rectangle 44"/>
              <p:cNvSpPr>
                <a:spLocks noChangeArrowheads="1"/>
              </p:cNvSpPr>
              <p:nvPr/>
            </p:nvSpPr>
            <p:spPr bwMode="auto">
              <a:xfrm>
                <a:off x="3257" y="720"/>
                <a:ext cx="26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baseline="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88133" name="Rectangle 45"/>
              <p:cNvSpPr>
                <a:spLocks noChangeArrowheads="1"/>
              </p:cNvSpPr>
              <p:nvPr/>
            </p:nvSpPr>
            <p:spPr bwMode="auto">
              <a:xfrm>
                <a:off x="3659" y="639"/>
                <a:ext cx="29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2400" baseline="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8134" name="Rectangle 46"/>
              <p:cNvSpPr>
                <a:spLocks noChangeArrowheads="1"/>
              </p:cNvSpPr>
              <p:nvPr/>
            </p:nvSpPr>
            <p:spPr bwMode="auto">
              <a:xfrm>
                <a:off x="3411" y="652"/>
                <a:ext cx="32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indent="304800"/>
                <a:r>
                  <a:rPr lang="en-US" altLang="zh-CN" sz="2400" b="1" i="1" baseline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endParaRPr lang="en-US" altLang="zh-CN" sz="2400" b="1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8135" name="Rectangle 47"/>
              <p:cNvSpPr>
                <a:spLocks noChangeArrowheads="1"/>
              </p:cNvSpPr>
              <p:nvPr/>
            </p:nvSpPr>
            <p:spPr bwMode="auto">
              <a:xfrm>
                <a:off x="3154" y="652"/>
                <a:ext cx="290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indent="304800"/>
                <a:r>
                  <a:rPr lang="en-US" altLang="zh-CN" sz="24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88127" name="Rectangle 70"/>
            <p:cNvSpPr>
              <a:spLocks noChangeArrowheads="1"/>
            </p:cNvSpPr>
            <p:nvPr/>
          </p:nvSpPr>
          <p:spPr bwMode="auto">
            <a:xfrm>
              <a:off x="2830" y="1040"/>
              <a:ext cx="30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304800"/>
              <a:r>
                <a:rPr lang="en-US" altLang="zh-CN" sz="2400" baseline="0">
                  <a:solidFill>
                    <a:srgbClr val="0000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88128" name="Rectangle 81"/>
            <p:cNvSpPr>
              <a:spLocks noChangeArrowheads="1"/>
            </p:cNvSpPr>
            <p:nvPr/>
          </p:nvSpPr>
          <p:spPr bwMode="auto">
            <a:xfrm>
              <a:off x="3118" y="1075"/>
              <a:ext cx="28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304800"/>
              <a:r>
                <a:rPr lang="en-US" altLang="zh-CN" sz="1200" baseline="0">
                  <a:solidFill>
                    <a:srgbClr val="000000"/>
                  </a:solidFill>
                  <a:latin typeface="Times New Roman" pitchFamily="18" charset="0"/>
                </a:rPr>
                <a:t>—</a:t>
              </a:r>
              <a:endParaRPr lang="en-US" altLang="zh-CN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88067" name="Rectangle 5"/>
          <p:cNvSpPr>
            <a:spLocks noChangeArrowheads="1"/>
          </p:cNvSpPr>
          <p:nvPr/>
        </p:nvSpPr>
        <p:spPr bwMode="auto">
          <a:xfrm>
            <a:off x="333375" y="68819"/>
            <a:ext cx="857885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r>
              <a:rPr lang="zh-CN" altLang="en-US" sz="2400" b="1" baseline="0" dirty="0">
                <a:solidFill>
                  <a:srgbClr val="000000"/>
                </a:solidFill>
                <a:latin typeface="Times New Roman" pitchFamily="18" charset="0"/>
              </a:rPr>
              <a:t>例</a:t>
            </a:r>
            <a:r>
              <a:rPr lang="en-US" altLang="zh-CN" sz="2400" b="1" baseline="0" dirty="0">
                <a:solidFill>
                  <a:srgbClr val="000000"/>
                </a:solidFill>
                <a:latin typeface="Times New Roman" pitchFamily="18" charset="0"/>
              </a:rPr>
              <a:t>3.2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已知</a:t>
            </a:r>
            <a:r>
              <a:rPr lang="en-US" altLang="zh-CN" sz="2400" i="1" baseline="0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的位置和正负侧，分析三类模式的分布区域 。请同学们自己先分析一下。</a:t>
            </a:r>
          </a:p>
        </p:txBody>
      </p:sp>
      <p:grpSp>
        <p:nvGrpSpPr>
          <p:cNvPr id="136288" name="Group 96"/>
          <p:cNvGrpSpPr>
            <a:grpSpLocks/>
          </p:cNvGrpSpPr>
          <p:nvPr/>
        </p:nvGrpSpPr>
        <p:grpSpPr bwMode="auto">
          <a:xfrm>
            <a:off x="1955800" y="1717675"/>
            <a:ext cx="4222750" cy="3814763"/>
            <a:chOff x="1232" y="1082"/>
            <a:chExt cx="2660" cy="2403"/>
          </a:xfrm>
        </p:grpSpPr>
        <p:sp>
          <p:nvSpPr>
            <p:cNvPr id="88123" name="Line 21"/>
            <p:cNvSpPr>
              <a:spLocks noChangeShapeType="1"/>
            </p:cNvSpPr>
            <p:nvPr/>
          </p:nvSpPr>
          <p:spPr bwMode="auto">
            <a:xfrm flipH="1">
              <a:off x="2655" y="1082"/>
              <a:ext cx="568" cy="2403"/>
            </a:xfrm>
            <a:prstGeom prst="line">
              <a:avLst/>
            </a:prstGeom>
            <a:noFill/>
            <a:ln w="44450">
              <a:solidFill>
                <a:srgbClr val="007A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24" name="Line 22"/>
            <p:cNvSpPr>
              <a:spLocks noChangeShapeType="1"/>
            </p:cNvSpPr>
            <p:nvPr/>
          </p:nvSpPr>
          <p:spPr bwMode="auto">
            <a:xfrm>
              <a:off x="1509" y="1489"/>
              <a:ext cx="2383" cy="1637"/>
            </a:xfrm>
            <a:prstGeom prst="line">
              <a:avLst/>
            </a:prstGeom>
            <a:noFill/>
            <a:ln w="44450">
              <a:solidFill>
                <a:srgbClr val="007A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25" name="Line 23"/>
            <p:cNvSpPr>
              <a:spLocks noChangeShapeType="1"/>
            </p:cNvSpPr>
            <p:nvPr/>
          </p:nvSpPr>
          <p:spPr bwMode="auto">
            <a:xfrm flipV="1">
              <a:off x="1232" y="1339"/>
              <a:ext cx="2536" cy="1919"/>
            </a:xfrm>
            <a:prstGeom prst="line">
              <a:avLst/>
            </a:prstGeom>
            <a:noFill/>
            <a:ln w="44450">
              <a:solidFill>
                <a:srgbClr val="007A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6289" name="Group 97"/>
          <p:cNvGrpSpPr>
            <a:grpSpLocks/>
          </p:cNvGrpSpPr>
          <p:nvPr/>
        </p:nvGrpSpPr>
        <p:grpSpPr bwMode="auto">
          <a:xfrm>
            <a:off x="5519738" y="4518025"/>
            <a:ext cx="1579562" cy="838200"/>
            <a:chOff x="3477" y="2846"/>
            <a:chExt cx="995" cy="528"/>
          </a:xfrm>
        </p:grpSpPr>
        <p:sp>
          <p:nvSpPr>
            <p:cNvPr id="88113" name="Rectangle 15"/>
            <p:cNvSpPr>
              <a:spLocks noChangeArrowheads="1"/>
            </p:cNvSpPr>
            <p:nvPr/>
          </p:nvSpPr>
          <p:spPr bwMode="auto">
            <a:xfrm>
              <a:off x="3477" y="3116"/>
              <a:ext cx="3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304800"/>
              <a:r>
                <a:rPr lang="en-US" altLang="zh-CN" sz="1600" baseline="0">
                  <a:solidFill>
                    <a:srgbClr val="000000"/>
                  </a:solidFill>
                  <a:latin typeface="Times New Roman" pitchFamily="18" charset="0"/>
                </a:rPr>
                <a:t>—</a:t>
              </a:r>
            </a:p>
          </p:txBody>
        </p:sp>
        <p:grpSp>
          <p:nvGrpSpPr>
            <p:cNvPr id="88114" name="Group 56"/>
            <p:cNvGrpSpPr>
              <a:grpSpLocks/>
            </p:cNvGrpSpPr>
            <p:nvPr/>
          </p:nvGrpSpPr>
          <p:grpSpPr bwMode="auto">
            <a:xfrm>
              <a:off x="3643" y="3131"/>
              <a:ext cx="829" cy="243"/>
              <a:chOff x="3723" y="3163"/>
              <a:chExt cx="596" cy="243"/>
            </a:xfrm>
          </p:grpSpPr>
          <p:sp>
            <p:nvSpPr>
              <p:cNvPr id="88116" name="Rectangle 49"/>
              <p:cNvSpPr>
                <a:spLocks noChangeArrowheads="1"/>
              </p:cNvSpPr>
              <p:nvPr/>
            </p:nvSpPr>
            <p:spPr bwMode="auto">
              <a:xfrm>
                <a:off x="4112" y="3176"/>
                <a:ext cx="20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88117" name="Rectangle 50"/>
              <p:cNvSpPr>
                <a:spLocks noChangeArrowheads="1"/>
              </p:cNvSpPr>
              <p:nvPr/>
            </p:nvSpPr>
            <p:spPr bwMode="auto">
              <a:xfrm>
                <a:off x="3959" y="3176"/>
                <a:ext cx="18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</a:p>
            </p:txBody>
          </p:sp>
          <p:sp>
            <p:nvSpPr>
              <p:cNvPr id="88118" name="Rectangle 51"/>
              <p:cNvSpPr>
                <a:spLocks noChangeArrowheads="1"/>
              </p:cNvSpPr>
              <p:nvPr/>
            </p:nvSpPr>
            <p:spPr bwMode="auto">
              <a:xfrm>
                <a:off x="3824" y="3176"/>
                <a:ext cx="18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</a:p>
            </p:txBody>
          </p:sp>
          <p:sp>
            <p:nvSpPr>
              <p:cNvPr id="88119" name="Rectangle 52"/>
              <p:cNvSpPr>
                <a:spLocks noChangeArrowheads="1"/>
              </p:cNvSpPr>
              <p:nvPr/>
            </p:nvSpPr>
            <p:spPr bwMode="auto">
              <a:xfrm>
                <a:off x="3781" y="3244"/>
                <a:ext cx="18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1600" baseline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88120" name="Rectangle 53"/>
              <p:cNvSpPr>
                <a:spLocks noChangeArrowheads="1"/>
              </p:cNvSpPr>
              <p:nvPr/>
            </p:nvSpPr>
            <p:spPr bwMode="auto">
              <a:xfrm>
                <a:off x="4024" y="3163"/>
                <a:ext cx="21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2400" baseline="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8121" name="Rectangle 54"/>
              <p:cNvSpPr>
                <a:spLocks noChangeArrowheads="1"/>
              </p:cNvSpPr>
              <p:nvPr/>
            </p:nvSpPr>
            <p:spPr bwMode="auto">
              <a:xfrm>
                <a:off x="3873" y="3176"/>
                <a:ext cx="230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2400" b="1" i="1" baseline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endParaRPr lang="en-US" altLang="zh-CN" sz="2400" b="1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8122" name="Rectangle 55"/>
              <p:cNvSpPr>
                <a:spLocks noChangeArrowheads="1"/>
              </p:cNvSpPr>
              <p:nvPr/>
            </p:nvSpPr>
            <p:spPr bwMode="auto">
              <a:xfrm>
                <a:off x="3723" y="3176"/>
                <a:ext cx="20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24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88115" name="Rectangle 60"/>
            <p:cNvSpPr>
              <a:spLocks noChangeArrowheads="1"/>
            </p:cNvSpPr>
            <p:nvPr/>
          </p:nvSpPr>
          <p:spPr bwMode="auto">
            <a:xfrm>
              <a:off x="3617" y="2846"/>
              <a:ext cx="3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indent="304800"/>
              <a:r>
                <a:rPr lang="en-US" altLang="zh-CN" sz="2400" baseline="0">
                  <a:solidFill>
                    <a:srgbClr val="000000"/>
                  </a:solidFill>
                  <a:latin typeface="Times New Roman" pitchFamily="18" charset="0"/>
                </a:rPr>
                <a:t>+</a:t>
              </a:r>
            </a:p>
          </p:txBody>
        </p:sp>
      </p:grpSp>
      <p:grpSp>
        <p:nvGrpSpPr>
          <p:cNvPr id="136290" name="Group 98"/>
          <p:cNvGrpSpPr>
            <a:grpSpLocks/>
          </p:cNvGrpSpPr>
          <p:nvPr/>
        </p:nvGrpSpPr>
        <p:grpSpPr bwMode="auto">
          <a:xfrm>
            <a:off x="5454650" y="1728788"/>
            <a:ext cx="1806575" cy="727075"/>
            <a:chOff x="3436" y="1089"/>
            <a:chExt cx="1138" cy="458"/>
          </a:xfrm>
        </p:grpSpPr>
        <p:grpSp>
          <p:nvGrpSpPr>
            <p:cNvPr id="88103" name="Group 40"/>
            <p:cNvGrpSpPr>
              <a:grpSpLocks/>
            </p:cNvGrpSpPr>
            <p:nvPr/>
          </p:nvGrpSpPr>
          <p:grpSpPr bwMode="auto">
            <a:xfrm>
              <a:off x="3650" y="1089"/>
              <a:ext cx="924" cy="279"/>
              <a:chOff x="3874" y="1057"/>
              <a:chExt cx="584" cy="179"/>
            </a:xfrm>
          </p:grpSpPr>
          <p:sp>
            <p:nvSpPr>
              <p:cNvPr id="88106" name="Rectangle 33"/>
              <p:cNvSpPr>
                <a:spLocks noChangeArrowheads="1"/>
              </p:cNvSpPr>
              <p:nvPr/>
            </p:nvSpPr>
            <p:spPr bwMode="auto">
              <a:xfrm>
                <a:off x="4276" y="1070"/>
                <a:ext cx="182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88107" name="Rectangle 34"/>
              <p:cNvSpPr>
                <a:spLocks noChangeArrowheads="1"/>
              </p:cNvSpPr>
              <p:nvPr/>
            </p:nvSpPr>
            <p:spPr bwMode="auto">
              <a:xfrm>
                <a:off x="4122" y="1070"/>
                <a:ext cx="162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</a:p>
            </p:txBody>
          </p:sp>
          <p:sp>
            <p:nvSpPr>
              <p:cNvPr id="88108" name="Rectangle 35"/>
              <p:cNvSpPr>
                <a:spLocks noChangeArrowheads="1"/>
              </p:cNvSpPr>
              <p:nvPr/>
            </p:nvSpPr>
            <p:spPr bwMode="auto">
              <a:xfrm>
                <a:off x="3987" y="1070"/>
                <a:ext cx="162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</a:p>
            </p:txBody>
          </p:sp>
          <p:sp>
            <p:nvSpPr>
              <p:cNvPr id="88109" name="Rectangle 36"/>
              <p:cNvSpPr>
                <a:spLocks noChangeArrowheads="1"/>
              </p:cNvSpPr>
              <p:nvPr/>
            </p:nvSpPr>
            <p:spPr bwMode="auto">
              <a:xfrm>
                <a:off x="3939" y="1138"/>
                <a:ext cx="162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1600" baseline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88110" name="Rectangle 37"/>
              <p:cNvSpPr>
                <a:spLocks noChangeArrowheads="1"/>
              </p:cNvSpPr>
              <p:nvPr/>
            </p:nvSpPr>
            <p:spPr bwMode="auto">
              <a:xfrm>
                <a:off x="4188" y="1057"/>
                <a:ext cx="253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indent="304800"/>
                <a:r>
                  <a:rPr lang="en-US" altLang="zh-CN" sz="2400" baseline="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8111" name="Rectangle 38"/>
              <p:cNvSpPr>
                <a:spLocks noChangeArrowheads="1"/>
              </p:cNvSpPr>
              <p:nvPr/>
            </p:nvSpPr>
            <p:spPr bwMode="auto">
              <a:xfrm>
                <a:off x="4036" y="1070"/>
                <a:ext cx="202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2400" b="1" i="1" baseline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endParaRPr lang="en-US" altLang="zh-CN" sz="2400" b="1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8112" name="Rectangle 39"/>
              <p:cNvSpPr>
                <a:spLocks noChangeArrowheads="1"/>
              </p:cNvSpPr>
              <p:nvPr/>
            </p:nvSpPr>
            <p:spPr bwMode="auto">
              <a:xfrm>
                <a:off x="3874" y="1070"/>
                <a:ext cx="182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24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88104" name="Rectangle 65"/>
            <p:cNvSpPr>
              <a:spLocks noChangeArrowheads="1"/>
            </p:cNvSpPr>
            <p:nvPr/>
          </p:nvSpPr>
          <p:spPr bwMode="auto">
            <a:xfrm>
              <a:off x="3611" y="1317"/>
              <a:ext cx="30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304800"/>
              <a:r>
                <a:rPr lang="en-US" altLang="zh-CN" sz="2400" baseline="0">
                  <a:solidFill>
                    <a:srgbClr val="0000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88105" name="Rectangle 75"/>
            <p:cNvSpPr>
              <a:spLocks noChangeArrowheads="1"/>
            </p:cNvSpPr>
            <p:nvPr/>
          </p:nvSpPr>
          <p:spPr bwMode="auto">
            <a:xfrm>
              <a:off x="3436" y="1186"/>
              <a:ext cx="28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304800"/>
              <a:r>
                <a:rPr lang="en-US" altLang="zh-CN" sz="1200" baseline="0">
                  <a:solidFill>
                    <a:srgbClr val="000000"/>
                  </a:solidFill>
                  <a:latin typeface="Times New Roman" pitchFamily="18" charset="0"/>
                </a:rPr>
                <a:t>—</a:t>
              </a:r>
              <a:endParaRPr lang="en-US" altLang="zh-CN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36299" name="Group 107"/>
          <p:cNvGrpSpPr>
            <a:grpSpLocks/>
          </p:cNvGrpSpPr>
          <p:nvPr/>
        </p:nvGrpSpPr>
        <p:grpSpPr bwMode="auto">
          <a:xfrm>
            <a:off x="4287838" y="3967163"/>
            <a:ext cx="1820862" cy="1525587"/>
            <a:chOff x="2701" y="2499"/>
            <a:chExt cx="1147" cy="961"/>
          </a:xfrm>
        </p:grpSpPr>
        <p:grpSp>
          <p:nvGrpSpPr>
            <p:cNvPr id="88095" name="Group 20"/>
            <p:cNvGrpSpPr>
              <a:grpSpLocks/>
            </p:cNvGrpSpPr>
            <p:nvPr/>
          </p:nvGrpSpPr>
          <p:grpSpPr bwMode="auto">
            <a:xfrm>
              <a:off x="2793" y="2711"/>
              <a:ext cx="865" cy="699"/>
              <a:chOff x="2889" y="2631"/>
              <a:chExt cx="865" cy="699"/>
            </a:xfrm>
          </p:grpSpPr>
          <p:sp>
            <p:nvSpPr>
              <p:cNvPr id="88101" name="Freeform 18"/>
              <p:cNvSpPr>
                <a:spLocks/>
              </p:cNvSpPr>
              <p:nvPr/>
            </p:nvSpPr>
            <p:spPr bwMode="auto">
              <a:xfrm>
                <a:off x="2889" y="2631"/>
                <a:ext cx="865" cy="699"/>
              </a:xfrm>
              <a:custGeom>
                <a:avLst/>
                <a:gdLst>
                  <a:gd name="T0" fmla="*/ 2 w 6260"/>
                  <a:gd name="T1" fmla="*/ 4 h 5064"/>
                  <a:gd name="T2" fmla="*/ 5 w 6260"/>
                  <a:gd name="T3" fmla="*/ 0 h 5064"/>
                  <a:gd name="T4" fmla="*/ 15 w 6260"/>
                  <a:gd name="T5" fmla="*/ 6 h 5064"/>
                  <a:gd name="T6" fmla="*/ 13 w 6260"/>
                  <a:gd name="T7" fmla="*/ 12 h 5064"/>
                  <a:gd name="T8" fmla="*/ 2 w 6260"/>
                  <a:gd name="T9" fmla="*/ 12 h 5064"/>
                  <a:gd name="T10" fmla="*/ 2 w 6260"/>
                  <a:gd name="T11" fmla="*/ 4 h 506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60" h="5064">
                    <a:moveTo>
                      <a:pt x="826" y="1502"/>
                    </a:moveTo>
                    <a:cubicBezTo>
                      <a:pt x="1010" y="769"/>
                      <a:pt x="983" y="0"/>
                      <a:pt x="1799" y="154"/>
                    </a:cubicBezTo>
                    <a:cubicBezTo>
                      <a:pt x="2615" y="307"/>
                      <a:pt x="5187" y="1682"/>
                      <a:pt x="5724" y="2431"/>
                    </a:cubicBezTo>
                    <a:cubicBezTo>
                      <a:pt x="6260" y="3180"/>
                      <a:pt x="5860" y="4295"/>
                      <a:pt x="5024" y="4648"/>
                    </a:cubicBezTo>
                    <a:cubicBezTo>
                      <a:pt x="4188" y="5001"/>
                      <a:pt x="1399" y="5064"/>
                      <a:pt x="700" y="4548"/>
                    </a:cubicBezTo>
                    <a:cubicBezTo>
                      <a:pt x="0" y="4032"/>
                      <a:pt x="643" y="2234"/>
                      <a:pt x="826" y="1502"/>
                    </a:cubicBez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02" name="Freeform 19"/>
              <p:cNvSpPr>
                <a:spLocks/>
              </p:cNvSpPr>
              <p:nvPr/>
            </p:nvSpPr>
            <p:spPr bwMode="auto">
              <a:xfrm>
                <a:off x="2889" y="2631"/>
                <a:ext cx="865" cy="699"/>
              </a:xfrm>
              <a:custGeom>
                <a:avLst/>
                <a:gdLst>
                  <a:gd name="T0" fmla="*/ 114 w 865"/>
                  <a:gd name="T1" fmla="*/ 207 h 699"/>
                  <a:gd name="T2" fmla="*/ 249 w 865"/>
                  <a:gd name="T3" fmla="*/ 21 h 699"/>
                  <a:gd name="T4" fmla="*/ 791 w 865"/>
                  <a:gd name="T5" fmla="*/ 335 h 699"/>
                  <a:gd name="T6" fmla="*/ 695 w 865"/>
                  <a:gd name="T7" fmla="*/ 642 h 699"/>
                  <a:gd name="T8" fmla="*/ 97 w 865"/>
                  <a:gd name="T9" fmla="*/ 628 h 699"/>
                  <a:gd name="T10" fmla="*/ 114 w 865"/>
                  <a:gd name="T11" fmla="*/ 207 h 69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65" h="699">
                    <a:moveTo>
                      <a:pt x="114" y="207"/>
                    </a:moveTo>
                    <a:cubicBezTo>
                      <a:pt x="140" y="106"/>
                      <a:pt x="136" y="0"/>
                      <a:pt x="249" y="21"/>
                    </a:cubicBezTo>
                    <a:cubicBezTo>
                      <a:pt x="362" y="42"/>
                      <a:pt x="717" y="232"/>
                      <a:pt x="791" y="335"/>
                    </a:cubicBezTo>
                    <a:cubicBezTo>
                      <a:pt x="865" y="439"/>
                      <a:pt x="810" y="593"/>
                      <a:pt x="695" y="642"/>
                    </a:cubicBezTo>
                    <a:cubicBezTo>
                      <a:pt x="579" y="690"/>
                      <a:pt x="194" y="699"/>
                      <a:pt x="97" y="628"/>
                    </a:cubicBezTo>
                    <a:cubicBezTo>
                      <a:pt x="0" y="556"/>
                      <a:pt x="89" y="308"/>
                      <a:pt x="114" y="207"/>
                    </a:cubicBezTo>
                  </a:path>
                </a:pathLst>
              </a:cu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8096" name="Group 94"/>
            <p:cNvGrpSpPr>
              <a:grpSpLocks/>
            </p:cNvGrpSpPr>
            <p:nvPr/>
          </p:nvGrpSpPr>
          <p:grpSpPr bwMode="auto">
            <a:xfrm>
              <a:off x="2896" y="2970"/>
              <a:ext cx="407" cy="260"/>
              <a:chOff x="3024" y="2914"/>
              <a:chExt cx="407" cy="260"/>
            </a:xfrm>
          </p:grpSpPr>
          <p:sp>
            <p:nvSpPr>
              <p:cNvPr id="88099" name="Rectangle 30"/>
              <p:cNvSpPr>
                <a:spLocks noChangeArrowheads="1"/>
              </p:cNvSpPr>
              <p:nvPr/>
            </p:nvSpPr>
            <p:spPr bwMode="auto">
              <a:xfrm>
                <a:off x="3175" y="3020"/>
                <a:ext cx="25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1600" baseline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88100" name="Rectangle 31"/>
              <p:cNvSpPr>
                <a:spLocks noChangeArrowheads="1"/>
              </p:cNvSpPr>
              <p:nvPr/>
            </p:nvSpPr>
            <p:spPr bwMode="auto">
              <a:xfrm>
                <a:off x="3024" y="2914"/>
                <a:ext cx="32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2400" i="1" baseline="0">
                    <a:solidFill>
                      <a:srgbClr val="000000"/>
                    </a:solidFill>
                    <a:latin typeface="Symbol" pitchFamily="18" charset="2"/>
                  </a:rPr>
                  <a:t>w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88097" name="Line 88"/>
            <p:cNvSpPr>
              <a:spLocks noChangeShapeType="1"/>
            </p:cNvSpPr>
            <p:nvPr/>
          </p:nvSpPr>
          <p:spPr bwMode="auto">
            <a:xfrm flipH="1">
              <a:off x="2701" y="2499"/>
              <a:ext cx="231" cy="961"/>
            </a:xfrm>
            <a:prstGeom prst="line">
              <a:avLst/>
            </a:prstGeom>
            <a:noFill/>
            <a:ln w="8731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98" name="Line 89"/>
            <p:cNvSpPr>
              <a:spLocks noChangeShapeType="1"/>
            </p:cNvSpPr>
            <p:nvPr/>
          </p:nvSpPr>
          <p:spPr bwMode="auto">
            <a:xfrm>
              <a:off x="2920" y="2506"/>
              <a:ext cx="928" cy="639"/>
            </a:xfrm>
            <a:prstGeom prst="line">
              <a:avLst/>
            </a:prstGeom>
            <a:noFill/>
            <a:ln w="87313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6298" name="Group 106"/>
          <p:cNvGrpSpPr>
            <a:grpSpLocks/>
          </p:cNvGrpSpPr>
          <p:nvPr/>
        </p:nvGrpSpPr>
        <p:grpSpPr bwMode="auto">
          <a:xfrm>
            <a:off x="1785938" y="2476500"/>
            <a:ext cx="2247900" cy="2597150"/>
            <a:chOff x="1125" y="1560"/>
            <a:chExt cx="1416" cy="1636"/>
          </a:xfrm>
        </p:grpSpPr>
        <p:grpSp>
          <p:nvGrpSpPr>
            <p:cNvPr id="88089" name="Group 93"/>
            <p:cNvGrpSpPr>
              <a:grpSpLocks/>
            </p:cNvGrpSpPr>
            <p:nvPr/>
          </p:nvGrpSpPr>
          <p:grpSpPr bwMode="auto">
            <a:xfrm>
              <a:off x="1365" y="2139"/>
              <a:ext cx="413" cy="274"/>
              <a:chOff x="1341" y="2059"/>
              <a:chExt cx="413" cy="274"/>
            </a:xfrm>
          </p:grpSpPr>
          <p:sp>
            <p:nvSpPr>
              <p:cNvPr id="88093" name="Rectangle 24"/>
              <p:cNvSpPr>
                <a:spLocks noChangeArrowheads="1"/>
              </p:cNvSpPr>
              <p:nvPr/>
            </p:nvSpPr>
            <p:spPr bwMode="auto">
              <a:xfrm>
                <a:off x="1490" y="2160"/>
                <a:ext cx="26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baseline="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88094" name="Rectangle 25"/>
              <p:cNvSpPr>
                <a:spLocks noChangeArrowheads="1"/>
              </p:cNvSpPr>
              <p:nvPr/>
            </p:nvSpPr>
            <p:spPr bwMode="auto">
              <a:xfrm>
                <a:off x="1341" y="2059"/>
                <a:ext cx="32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indent="304800"/>
                <a:r>
                  <a:rPr lang="en-US" altLang="zh-CN" sz="2400" i="1" baseline="0">
                    <a:solidFill>
                      <a:srgbClr val="000000"/>
                    </a:solidFill>
                    <a:latin typeface="Symbol" pitchFamily="18" charset="2"/>
                  </a:rPr>
                  <a:t>w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88090" name="Line 86"/>
            <p:cNvSpPr>
              <a:spLocks noChangeShapeType="1"/>
            </p:cNvSpPr>
            <p:nvPr/>
          </p:nvSpPr>
          <p:spPr bwMode="auto">
            <a:xfrm flipH="1">
              <a:off x="1244" y="2213"/>
              <a:ext cx="1297" cy="983"/>
            </a:xfrm>
            <a:prstGeom prst="line">
              <a:avLst/>
            </a:prstGeom>
            <a:noFill/>
            <a:ln w="87313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91" name="Line 87"/>
            <p:cNvSpPr>
              <a:spLocks noChangeShapeType="1"/>
            </p:cNvSpPr>
            <p:nvPr/>
          </p:nvSpPr>
          <p:spPr bwMode="auto">
            <a:xfrm flipH="1" flipV="1">
              <a:off x="1548" y="1560"/>
              <a:ext cx="981" cy="679"/>
            </a:xfrm>
            <a:prstGeom prst="line">
              <a:avLst/>
            </a:prstGeom>
            <a:noFill/>
            <a:ln w="87313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92" name="Freeform 90"/>
            <p:cNvSpPr>
              <a:spLocks/>
            </p:cNvSpPr>
            <p:nvPr/>
          </p:nvSpPr>
          <p:spPr bwMode="auto">
            <a:xfrm>
              <a:off x="1125" y="1784"/>
              <a:ext cx="1008" cy="1030"/>
            </a:xfrm>
            <a:custGeom>
              <a:avLst/>
              <a:gdLst>
                <a:gd name="T0" fmla="*/ 366 w 1008"/>
                <a:gd name="T1" fmla="*/ 7 h 1030"/>
                <a:gd name="T2" fmla="*/ 646 w 1008"/>
                <a:gd name="T3" fmla="*/ 114 h 1030"/>
                <a:gd name="T4" fmla="*/ 981 w 1008"/>
                <a:gd name="T5" fmla="*/ 390 h 1030"/>
                <a:gd name="T6" fmla="*/ 811 w 1008"/>
                <a:gd name="T7" fmla="*/ 680 h 1030"/>
                <a:gd name="T8" fmla="*/ 373 w 1008"/>
                <a:gd name="T9" fmla="*/ 1023 h 1030"/>
                <a:gd name="T10" fmla="*/ 21 w 1008"/>
                <a:gd name="T11" fmla="*/ 722 h 1030"/>
                <a:gd name="T12" fmla="*/ 248 w 1008"/>
                <a:gd name="T13" fmla="*/ 436 h 1030"/>
                <a:gd name="T14" fmla="*/ 276 w 1008"/>
                <a:gd name="T15" fmla="*/ 132 h 1030"/>
                <a:gd name="T16" fmla="*/ 359 w 1008"/>
                <a:gd name="T17" fmla="*/ 0 h 10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08" h="1030">
                  <a:moveTo>
                    <a:pt x="366" y="7"/>
                  </a:moveTo>
                  <a:cubicBezTo>
                    <a:pt x="413" y="25"/>
                    <a:pt x="544" y="50"/>
                    <a:pt x="646" y="114"/>
                  </a:cubicBezTo>
                  <a:cubicBezTo>
                    <a:pt x="748" y="178"/>
                    <a:pt x="953" y="296"/>
                    <a:pt x="981" y="390"/>
                  </a:cubicBezTo>
                  <a:cubicBezTo>
                    <a:pt x="1008" y="484"/>
                    <a:pt x="912" y="575"/>
                    <a:pt x="811" y="680"/>
                  </a:cubicBezTo>
                  <a:cubicBezTo>
                    <a:pt x="710" y="786"/>
                    <a:pt x="504" y="1016"/>
                    <a:pt x="373" y="1023"/>
                  </a:cubicBezTo>
                  <a:cubicBezTo>
                    <a:pt x="241" y="1030"/>
                    <a:pt x="42" y="820"/>
                    <a:pt x="21" y="722"/>
                  </a:cubicBezTo>
                  <a:cubicBezTo>
                    <a:pt x="0" y="624"/>
                    <a:pt x="206" y="534"/>
                    <a:pt x="248" y="436"/>
                  </a:cubicBezTo>
                  <a:cubicBezTo>
                    <a:pt x="291" y="337"/>
                    <a:pt x="258" y="205"/>
                    <a:pt x="276" y="132"/>
                  </a:cubicBezTo>
                  <a:cubicBezTo>
                    <a:pt x="294" y="59"/>
                    <a:pt x="342" y="27"/>
                    <a:pt x="359" y="0"/>
                  </a:cubicBezTo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6296" name="Group 104"/>
          <p:cNvGrpSpPr>
            <a:grpSpLocks/>
          </p:cNvGrpSpPr>
          <p:nvPr/>
        </p:nvGrpSpPr>
        <p:grpSpPr bwMode="auto">
          <a:xfrm>
            <a:off x="4873625" y="1752600"/>
            <a:ext cx="1074738" cy="1150938"/>
            <a:chOff x="3070" y="1104"/>
            <a:chExt cx="677" cy="725"/>
          </a:xfrm>
        </p:grpSpPr>
        <p:grpSp>
          <p:nvGrpSpPr>
            <p:cNvPr id="88082" name="Group 95"/>
            <p:cNvGrpSpPr>
              <a:grpSpLocks/>
            </p:cNvGrpSpPr>
            <p:nvPr/>
          </p:nvGrpSpPr>
          <p:grpSpPr bwMode="auto">
            <a:xfrm>
              <a:off x="3074" y="1217"/>
              <a:ext cx="415" cy="260"/>
              <a:chOff x="4282" y="1953"/>
              <a:chExt cx="415" cy="260"/>
            </a:xfrm>
          </p:grpSpPr>
          <p:sp>
            <p:nvSpPr>
              <p:cNvPr id="88087" name="Rectangle 27"/>
              <p:cNvSpPr>
                <a:spLocks noChangeArrowheads="1"/>
              </p:cNvSpPr>
              <p:nvPr/>
            </p:nvSpPr>
            <p:spPr bwMode="auto">
              <a:xfrm>
                <a:off x="4441" y="2059"/>
                <a:ext cx="25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1600" baseline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88088" name="Rectangle 28"/>
              <p:cNvSpPr>
                <a:spLocks noChangeArrowheads="1"/>
              </p:cNvSpPr>
              <p:nvPr/>
            </p:nvSpPr>
            <p:spPr bwMode="auto">
              <a:xfrm>
                <a:off x="4282" y="1953"/>
                <a:ext cx="32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304800"/>
                <a:r>
                  <a:rPr lang="en-US" altLang="zh-CN" sz="2400" i="1" baseline="0">
                    <a:solidFill>
                      <a:srgbClr val="000000"/>
                    </a:solidFill>
                    <a:latin typeface="Symbol" pitchFamily="18" charset="2"/>
                  </a:rPr>
                  <a:t>w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88083" name="Group 103"/>
            <p:cNvGrpSpPr>
              <a:grpSpLocks/>
            </p:cNvGrpSpPr>
            <p:nvPr/>
          </p:nvGrpSpPr>
          <p:grpSpPr bwMode="auto">
            <a:xfrm>
              <a:off x="3070" y="1104"/>
              <a:ext cx="677" cy="725"/>
              <a:chOff x="3070" y="1104"/>
              <a:chExt cx="677" cy="725"/>
            </a:xfrm>
          </p:grpSpPr>
          <p:sp>
            <p:nvSpPr>
              <p:cNvPr id="88085" name="Line 84"/>
              <p:cNvSpPr>
                <a:spLocks noChangeShapeType="1"/>
              </p:cNvSpPr>
              <p:nvPr/>
            </p:nvSpPr>
            <p:spPr bwMode="auto">
              <a:xfrm flipH="1">
                <a:off x="3098" y="1104"/>
                <a:ext cx="158" cy="690"/>
              </a:xfrm>
              <a:prstGeom prst="line">
                <a:avLst/>
              </a:prstGeom>
              <a:noFill/>
              <a:ln w="87313">
                <a:solidFill>
                  <a:srgbClr val="FF99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86" name="Line 85"/>
              <p:cNvSpPr>
                <a:spLocks noChangeShapeType="1"/>
              </p:cNvSpPr>
              <p:nvPr/>
            </p:nvSpPr>
            <p:spPr bwMode="auto">
              <a:xfrm flipH="1">
                <a:off x="3070" y="1304"/>
                <a:ext cx="677" cy="525"/>
              </a:xfrm>
              <a:prstGeom prst="line">
                <a:avLst/>
              </a:prstGeom>
              <a:noFill/>
              <a:ln w="87313">
                <a:solidFill>
                  <a:srgbClr val="FF99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8084" name="Freeform 91"/>
            <p:cNvSpPr>
              <a:spLocks/>
            </p:cNvSpPr>
            <p:nvPr/>
          </p:nvSpPr>
          <p:spPr bwMode="auto">
            <a:xfrm>
              <a:off x="3197" y="1122"/>
              <a:ext cx="404" cy="522"/>
            </a:xfrm>
            <a:custGeom>
              <a:avLst/>
              <a:gdLst>
                <a:gd name="T0" fmla="*/ 0 w 404"/>
                <a:gd name="T1" fmla="*/ 498 h 522"/>
                <a:gd name="T2" fmla="*/ 62 w 404"/>
                <a:gd name="T3" fmla="*/ 232 h 522"/>
                <a:gd name="T4" fmla="*/ 313 w 404"/>
                <a:gd name="T5" fmla="*/ 2 h 522"/>
                <a:gd name="T6" fmla="*/ 370 w 404"/>
                <a:gd name="T7" fmla="*/ 215 h 522"/>
                <a:gd name="T8" fmla="*/ 107 w 404"/>
                <a:gd name="T9" fmla="*/ 474 h 522"/>
                <a:gd name="T10" fmla="*/ 3 w 404"/>
                <a:gd name="T11" fmla="*/ 505 h 5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4" h="522">
                  <a:moveTo>
                    <a:pt x="0" y="498"/>
                  </a:moveTo>
                  <a:cubicBezTo>
                    <a:pt x="10" y="454"/>
                    <a:pt x="10" y="315"/>
                    <a:pt x="62" y="232"/>
                  </a:cubicBezTo>
                  <a:cubicBezTo>
                    <a:pt x="114" y="150"/>
                    <a:pt x="262" y="5"/>
                    <a:pt x="313" y="2"/>
                  </a:cubicBezTo>
                  <a:cubicBezTo>
                    <a:pt x="364" y="0"/>
                    <a:pt x="404" y="136"/>
                    <a:pt x="370" y="215"/>
                  </a:cubicBezTo>
                  <a:cubicBezTo>
                    <a:pt x="336" y="294"/>
                    <a:pt x="168" y="426"/>
                    <a:pt x="107" y="474"/>
                  </a:cubicBezTo>
                  <a:cubicBezTo>
                    <a:pt x="46" y="522"/>
                    <a:pt x="25" y="499"/>
                    <a:pt x="3" y="505"/>
                  </a:cubicBezTo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6292" name="Rectangle 100"/>
          <p:cNvSpPr>
            <a:spLocks noChangeArrowheads="1"/>
          </p:cNvSpPr>
          <p:nvPr/>
        </p:nvSpPr>
        <p:spPr bwMode="auto">
          <a:xfrm rot="2076348">
            <a:off x="2679700" y="1473200"/>
            <a:ext cx="4762500" cy="2425700"/>
          </a:xfrm>
          <a:prstGeom prst="rect">
            <a:avLst/>
          </a:prstGeom>
          <a:solidFill>
            <a:srgbClr val="FF00FF">
              <a:alpha val="3294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5000"/>
              </a:lnSpc>
            </a:pPr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6293" name="Rectangle 101"/>
          <p:cNvSpPr>
            <a:spLocks noChangeArrowheads="1"/>
          </p:cNvSpPr>
          <p:nvPr/>
        </p:nvSpPr>
        <p:spPr bwMode="auto">
          <a:xfrm rot="2049137">
            <a:off x="1133475" y="3619500"/>
            <a:ext cx="5559425" cy="1460500"/>
          </a:xfrm>
          <a:prstGeom prst="rect">
            <a:avLst/>
          </a:prstGeom>
          <a:solidFill>
            <a:srgbClr val="000080">
              <a:alpha val="3294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5000"/>
              </a:lnSpc>
            </a:pPr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6294" name="Rectangle 102"/>
          <p:cNvSpPr>
            <a:spLocks noChangeArrowheads="1"/>
          </p:cNvSpPr>
          <p:nvPr/>
        </p:nvSpPr>
        <p:spPr bwMode="auto">
          <a:xfrm rot="6142354">
            <a:off x="2882107" y="3015456"/>
            <a:ext cx="4762500" cy="1122363"/>
          </a:xfrm>
          <a:prstGeom prst="rect">
            <a:avLst/>
          </a:prstGeom>
          <a:solidFill>
            <a:srgbClr val="008000">
              <a:alpha val="3294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5000"/>
              </a:lnSpc>
            </a:pPr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6297" name="Rectangle 105"/>
          <p:cNvSpPr>
            <a:spLocks noChangeArrowheads="1"/>
          </p:cNvSpPr>
          <p:nvPr/>
        </p:nvSpPr>
        <p:spPr bwMode="auto">
          <a:xfrm rot="-2219376">
            <a:off x="2528888" y="3240088"/>
            <a:ext cx="4762500" cy="2425700"/>
          </a:xfrm>
          <a:prstGeom prst="rect">
            <a:avLst/>
          </a:prstGeom>
          <a:solidFill>
            <a:srgbClr val="FF00FF">
              <a:alpha val="3294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5000"/>
              </a:lnSpc>
            </a:pPr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6300" name="Rectangle 108"/>
          <p:cNvSpPr>
            <a:spLocks noChangeArrowheads="1"/>
          </p:cNvSpPr>
          <p:nvPr/>
        </p:nvSpPr>
        <p:spPr bwMode="auto">
          <a:xfrm rot="-2205996">
            <a:off x="1014413" y="2546350"/>
            <a:ext cx="5559425" cy="1069975"/>
          </a:xfrm>
          <a:prstGeom prst="rect">
            <a:avLst/>
          </a:prstGeom>
          <a:solidFill>
            <a:srgbClr val="000080">
              <a:alpha val="3294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5000"/>
              </a:lnSpc>
            </a:pPr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6302" name="Rectangle 110"/>
          <p:cNvSpPr>
            <a:spLocks noChangeArrowheads="1"/>
          </p:cNvSpPr>
          <p:nvPr/>
        </p:nvSpPr>
        <p:spPr bwMode="auto">
          <a:xfrm rot="-4605161">
            <a:off x="902494" y="1594644"/>
            <a:ext cx="4762500" cy="2871788"/>
          </a:xfrm>
          <a:prstGeom prst="rect">
            <a:avLst/>
          </a:prstGeom>
          <a:solidFill>
            <a:srgbClr val="FF00FF">
              <a:alpha val="3294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5000"/>
              </a:lnSpc>
            </a:pPr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4294967295"/>
          </p:nvPr>
        </p:nvSpPr>
        <p:spPr>
          <a:xfrm>
            <a:off x="457200" y="6248400"/>
            <a:ext cx="2133600" cy="457200"/>
          </a:xfrm>
        </p:spPr>
        <p:txBody>
          <a:bodyPr/>
          <a:lstStyle/>
          <a:p>
            <a:pPr>
              <a:defRPr/>
            </a:pPr>
            <a:fld id="{1A06A9F1-9E5B-41FD-B20D-92A899FF1281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6D880D-29F8-4226-B11C-5269D40D258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136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136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136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136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000"/>
                                        <p:tgtEl>
                                          <p:spTgt spid="136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000"/>
                                        <p:tgtEl>
                                          <p:spTgt spid="136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2000"/>
                                        <p:tgtEl>
                                          <p:spTgt spid="136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2000"/>
                                        <p:tgtEl>
                                          <p:spTgt spid="136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2000"/>
                                        <p:tgtEl>
                                          <p:spTgt spid="136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92" grpId="0" animBg="1"/>
      <p:bldP spid="136292" grpId="1" animBg="1"/>
      <p:bldP spid="136293" grpId="0" animBg="1"/>
      <p:bldP spid="136293" grpId="1" animBg="1"/>
      <p:bldP spid="136293" grpId="2" animBg="1"/>
      <p:bldP spid="136293" grpId="3" animBg="1"/>
      <p:bldP spid="136294" grpId="0" animBg="1"/>
      <p:bldP spid="136294" grpId="1" animBg="1"/>
      <p:bldP spid="136294" grpId="2" animBg="1"/>
      <p:bldP spid="136294" grpId="3" animBg="1"/>
      <p:bldP spid="136297" grpId="0" animBg="1"/>
      <p:bldP spid="136297" grpId="1" animBg="1"/>
      <p:bldP spid="136300" grpId="0" animBg="1"/>
      <p:bldP spid="136300" grpId="1" animBg="1"/>
      <p:bldP spid="136300" grpId="2" animBg="1"/>
      <p:bldP spid="136300" grpId="3" animBg="1"/>
      <p:bldP spid="136302" grpId="0" animBg="1"/>
      <p:bldP spid="13630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90" name="Group 53"/>
          <p:cNvGrpSpPr>
            <a:grpSpLocks/>
          </p:cNvGrpSpPr>
          <p:nvPr/>
        </p:nvGrpSpPr>
        <p:grpSpPr bwMode="auto">
          <a:xfrm>
            <a:off x="234950" y="277813"/>
            <a:ext cx="4068763" cy="544512"/>
            <a:chOff x="148" y="337"/>
            <a:chExt cx="2563" cy="343"/>
          </a:xfrm>
        </p:grpSpPr>
        <p:grpSp>
          <p:nvGrpSpPr>
            <p:cNvPr id="89111" name="Group 4"/>
            <p:cNvGrpSpPr>
              <a:grpSpLocks/>
            </p:cNvGrpSpPr>
            <p:nvPr/>
          </p:nvGrpSpPr>
          <p:grpSpPr bwMode="auto">
            <a:xfrm>
              <a:off x="1557" y="337"/>
              <a:ext cx="1154" cy="343"/>
              <a:chOff x="1013" y="3559"/>
              <a:chExt cx="1154" cy="343"/>
            </a:xfrm>
          </p:grpSpPr>
          <p:graphicFrame>
            <p:nvGraphicFramePr>
              <p:cNvPr id="89113" name="Object 5"/>
              <p:cNvGraphicFramePr>
                <a:graphicFrameLocks noChangeAspect="1"/>
              </p:cNvGraphicFramePr>
              <p:nvPr/>
            </p:nvGraphicFramePr>
            <p:xfrm>
              <a:off x="1013" y="3559"/>
              <a:ext cx="609" cy="3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385" name="公式" r:id="rId4" imgW="418918" imgH="241195" progId="Equation.3">
                      <p:embed/>
                    </p:oleObj>
                  </mc:Choice>
                  <mc:Fallback>
                    <p:oleObj name="公式" r:id="rId4" imgW="418918" imgH="241195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13" y="3559"/>
                            <a:ext cx="609" cy="3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9114" name="Rectangle 6"/>
              <p:cNvSpPr>
                <a:spLocks noChangeArrowheads="1"/>
              </p:cNvSpPr>
              <p:nvPr/>
            </p:nvSpPr>
            <p:spPr bwMode="auto">
              <a:xfrm>
                <a:off x="1591" y="3608"/>
                <a:ext cx="576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r>
                  <a:rPr lang="zh-CN" altLang="en-US" sz="2400" baseline="0">
                    <a:solidFill>
                      <a:srgbClr val="000000"/>
                    </a:solidFill>
                    <a:latin typeface="Times New Roman" pitchFamily="18" charset="0"/>
                  </a:rPr>
                  <a:t>两分法</a:t>
                </a:r>
              </a:p>
            </p:txBody>
          </p:sp>
        </p:grpSp>
        <p:sp>
          <p:nvSpPr>
            <p:cNvPr id="89112" name="Rectangle 7"/>
            <p:cNvSpPr>
              <a:spLocks noChangeArrowheads="1"/>
            </p:cNvSpPr>
            <p:nvPr/>
          </p:nvSpPr>
          <p:spPr bwMode="auto">
            <a:xfrm>
              <a:off x="148" y="390"/>
              <a:ext cx="1723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indent="304800">
                <a:spcBef>
                  <a:spcPct val="50000"/>
                </a:spcBef>
              </a:pPr>
              <a:r>
                <a:rPr lang="en-US" altLang="zh-CN" sz="2400" baseline="0">
                  <a:solidFill>
                    <a:srgbClr val="000000"/>
                  </a:solidFill>
                  <a:latin typeface="Times New Roman" pitchFamily="18" charset="0"/>
                </a:rPr>
                <a:t>(2)</a:t>
              </a: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多类情况</a:t>
              </a:r>
              <a:r>
                <a:rPr lang="en-US" altLang="zh-CN" sz="2400" baseline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： </a:t>
              </a:r>
            </a:p>
          </p:txBody>
        </p:sp>
      </p:grpSp>
      <p:sp>
        <p:nvSpPr>
          <p:cNvPr id="89091" name="Rectangle 17"/>
          <p:cNvSpPr>
            <a:spLocks noChangeArrowheads="1"/>
          </p:cNvSpPr>
          <p:nvPr/>
        </p:nvSpPr>
        <p:spPr bwMode="auto">
          <a:xfrm>
            <a:off x="171450" y="752475"/>
            <a:ext cx="89011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304800" eaLnBrk="0" hangingPunct="0">
              <a:lnSpc>
                <a:spcPct val="125000"/>
              </a:lnSpc>
            </a:pP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        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一个判别界面只能分开两个类别，不能把其余所有的类</a:t>
            </a:r>
          </a:p>
          <a:p>
            <a:pPr indent="304800" eaLnBrk="0" hangingPunct="0"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别都分开。判决函数为：                         。这里                   。</a:t>
            </a:r>
          </a:p>
        </p:txBody>
      </p:sp>
      <p:graphicFrame>
        <p:nvGraphicFramePr>
          <p:cNvPr id="8909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544184"/>
              </p:ext>
            </p:extLst>
          </p:nvPr>
        </p:nvGraphicFramePr>
        <p:xfrm>
          <a:off x="3806825" y="1271588"/>
          <a:ext cx="19939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86" name="公式" r:id="rId6" imgW="977476" imgH="266584" progId="Equation.3">
                  <p:embed/>
                </p:oleObj>
              </mc:Choice>
              <mc:Fallback>
                <p:oleObj name="公式" r:id="rId6" imgW="977476" imgH="26658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825" y="1271588"/>
                        <a:ext cx="19939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871705"/>
              </p:ext>
            </p:extLst>
          </p:nvPr>
        </p:nvGraphicFramePr>
        <p:xfrm>
          <a:off x="6775450" y="1227138"/>
          <a:ext cx="137160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87" name="公式" r:id="rId8" imgW="596900" imgH="241300" progId="Equation.3">
                  <p:embed/>
                </p:oleObj>
              </mc:Choice>
              <mc:Fallback>
                <p:oleObj name="公式" r:id="rId8" imgW="596900" imgH="241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5450" y="1227138"/>
                        <a:ext cx="137160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1122" name="Group 50"/>
          <p:cNvGrpSpPr>
            <a:grpSpLocks/>
          </p:cNvGrpSpPr>
          <p:nvPr/>
        </p:nvGrpSpPr>
        <p:grpSpPr bwMode="auto">
          <a:xfrm>
            <a:off x="1023938" y="3814763"/>
            <a:ext cx="7269162" cy="1393825"/>
            <a:chOff x="1037" y="1894"/>
            <a:chExt cx="4579" cy="878"/>
          </a:xfrm>
        </p:grpSpPr>
        <p:sp>
          <p:nvSpPr>
            <p:cNvPr id="89109" name="AutoShape 47"/>
            <p:cNvSpPr>
              <a:spLocks noChangeArrowheads="1"/>
            </p:cNvSpPr>
            <p:nvPr/>
          </p:nvSpPr>
          <p:spPr bwMode="auto">
            <a:xfrm>
              <a:off x="1037" y="1894"/>
              <a:ext cx="4579" cy="878"/>
            </a:xfrm>
            <a:prstGeom prst="bevel">
              <a:avLst>
                <a:gd name="adj" fmla="val 12500"/>
              </a:avLst>
            </a:prstGeom>
            <a:solidFill>
              <a:srgbClr val="FFC67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25000"/>
                </a:lnSpc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9110" name="Rectangle 25"/>
            <p:cNvSpPr>
              <a:spLocks noChangeArrowheads="1"/>
            </p:cNvSpPr>
            <p:nvPr/>
          </p:nvSpPr>
          <p:spPr bwMode="auto">
            <a:xfrm>
              <a:off x="1247" y="2001"/>
              <a:ext cx="4250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在 </a:t>
              </a:r>
              <a:r>
                <a:rPr lang="en-US" altLang="zh-CN" sz="2400" i="1" baseline="0">
                  <a:solidFill>
                    <a:srgbClr val="000000"/>
                  </a:solidFill>
                  <a:latin typeface="Times New Roman" pitchFamily="18" charset="0"/>
                </a:rPr>
                <a:t>M </a:t>
              </a: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类模式中，与</a:t>
              </a:r>
              <a:r>
                <a:rPr lang="en-US" altLang="zh-CN" sz="2400" i="1" baseline="0">
                  <a:solidFill>
                    <a:srgbClr val="000000"/>
                  </a:solidFill>
                  <a:latin typeface="Times New Roman" pitchFamily="18" charset="0"/>
                </a:rPr>
                <a:t>i </a:t>
              </a: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有关的</a:t>
              </a:r>
              <a:r>
                <a:rPr lang="en-US" altLang="zh-CN" sz="2400" i="1" baseline="0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  <a:r>
                <a:rPr lang="en-US" altLang="zh-CN" sz="2400" baseline="0">
                  <a:solidFill>
                    <a:srgbClr val="000000"/>
                  </a:solidFill>
                  <a:latin typeface="Times New Roman" pitchFamily="18" charset="0"/>
                </a:rPr>
                <a:t>-1</a:t>
              </a: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个判决函数全为正时，</a:t>
              </a:r>
              <a:r>
                <a:rPr lang="en-US" altLang="zh-CN" sz="2400" b="1" i="1" baseline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l-GR" altLang="zh-CN" sz="2400" baseline="0">
                  <a:solidFill>
                    <a:srgbClr val="000000"/>
                  </a:solidFill>
                  <a:latin typeface="宋体" pitchFamily="2" charset="-122"/>
                </a:rPr>
                <a:t>∈</a:t>
              </a:r>
              <a:r>
                <a:rPr lang="el-GR" altLang="zh-CN" sz="2400" i="1" baseline="0">
                  <a:solidFill>
                    <a:srgbClr val="000000"/>
                  </a:solidFill>
                  <a:latin typeface="Times New Roman" pitchFamily="18" charset="0"/>
                </a:rPr>
                <a:t>ω</a:t>
              </a:r>
              <a:r>
                <a:rPr lang="el-GR" altLang="zh-CN" sz="2400" i="1" baseline="-2500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。其中若有一个为负，则为</a:t>
              </a:r>
              <a:r>
                <a:rPr lang="en-US" altLang="zh-CN" sz="2400" baseline="0">
                  <a:solidFill>
                    <a:srgbClr val="000000"/>
                  </a:solidFill>
                  <a:latin typeface="Times New Roman" pitchFamily="18" charset="0"/>
                </a:rPr>
                <a:t>IR</a:t>
              </a: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区。</a:t>
              </a:r>
              <a:endParaRPr lang="el-GR" altLang="zh-CN" sz="2400" i="1" baseline="-25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31131" name="Group 59"/>
          <p:cNvGrpSpPr>
            <a:grpSpLocks/>
          </p:cNvGrpSpPr>
          <p:nvPr/>
        </p:nvGrpSpPr>
        <p:grpSpPr bwMode="auto">
          <a:xfrm>
            <a:off x="641350" y="6019800"/>
            <a:ext cx="7727950" cy="482600"/>
            <a:chOff x="386" y="3792"/>
            <a:chExt cx="4868" cy="304"/>
          </a:xfrm>
        </p:grpSpPr>
        <p:sp>
          <p:nvSpPr>
            <p:cNvPr id="89105" name="Rectangle 34"/>
            <p:cNvSpPr>
              <a:spLocks noChangeArrowheads="1"/>
            </p:cNvSpPr>
            <p:nvPr/>
          </p:nvSpPr>
          <p:spPr bwMode="auto">
            <a:xfrm>
              <a:off x="386" y="3808"/>
              <a:ext cx="48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则              类，而               在判别      类模式时不起作用。</a:t>
              </a:r>
            </a:p>
          </p:txBody>
        </p:sp>
        <p:graphicFrame>
          <p:nvGraphicFramePr>
            <p:cNvPr id="89106" name="Object 29"/>
            <p:cNvGraphicFramePr>
              <a:graphicFrameLocks noChangeAspect="1"/>
            </p:cNvGraphicFramePr>
            <p:nvPr/>
          </p:nvGraphicFramePr>
          <p:xfrm>
            <a:off x="617" y="3816"/>
            <a:ext cx="67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388" name="公式" r:id="rId10" imgW="457002" imgH="215806" progId="Equation.3">
                    <p:embed/>
                  </p:oleObj>
                </mc:Choice>
                <mc:Fallback>
                  <p:oleObj name="公式" r:id="rId10" imgW="457002" imgH="215806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7" y="3816"/>
                          <a:ext cx="679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07" name="Object 28"/>
            <p:cNvGraphicFramePr>
              <a:graphicFrameLocks noChangeAspect="1"/>
            </p:cNvGraphicFramePr>
            <p:nvPr/>
          </p:nvGraphicFramePr>
          <p:xfrm>
            <a:off x="1889" y="3808"/>
            <a:ext cx="72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389" name="公式" r:id="rId12" imgW="482391" imgH="228501" progId="Equation.3">
                    <p:embed/>
                  </p:oleObj>
                </mc:Choice>
                <mc:Fallback>
                  <p:oleObj name="公式" r:id="rId12" imgW="482391" imgH="228501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9" y="3808"/>
                          <a:ext cx="721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08" name="Object 27"/>
            <p:cNvGraphicFramePr>
              <a:graphicFrameLocks noChangeAspect="1"/>
            </p:cNvGraphicFramePr>
            <p:nvPr/>
          </p:nvGraphicFramePr>
          <p:xfrm>
            <a:off x="3216" y="3792"/>
            <a:ext cx="265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390" name="公式" r:id="rId14" imgW="177569" imgH="215619" progId="Equation.3">
                    <p:embed/>
                  </p:oleObj>
                </mc:Choice>
                <mc:Fallback>
                  <p:oleObj name="公式" r:id="rId14" imgW="177569" imgH="215619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792"/>
                          <a:ext cx="265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1130" name="Group 58"/>
          <p:cNvGrpSpPr>
            <a:grpSpLocks/>
          </p:cNvGrpSpPr>
          <p:nvPr/>
        </p:nvGrpSpPr>
        <p:grpSpPr bwMode="auto">
          <a:xfrm>
            <a:off x="644525" y="5505450"/>
            <a:ext cx="7315200" cy="458788"/>
            <a:chOff x="406" y="3468"/>
            <a:chExt cx="4608" cy="289"/>
          </a:xfrm>
        </p:grpSpPr>
        <p:sp>
          <p:nvSpPr>
            <p:cNvPr id="89102" name="Rectangle 32"/>
            <p:cNvSpPr>
              <a:spLocks noChangeArrowheads="1"/>
            </p:cNvSpPr>
            <p:nvPr/>
          </p:nvSpPr>
          <p:spPr bwMode="auto">
            <a:xfrm>
              <a:off x="406" y="3469"/>
              <a:ext cx="36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如：对一个三类问题，如果                     ，</a:t>
              </a:r>
              <a:endParaRPr lang="zh-CN" altLang="en-US" sz="2400" baseline="0">
                <a:solidFill>
                  <a:srgbClr val="000000"/>
                </a:solidFill>
              </a:endParaRPr>
            </a:p>
          </p:txBody>
        </p:sp>
        <p:graphicFrame>
          <p:nvGraphicFramePr>
            <p:cNvPr id="89103" name="Object 31"/>
            <p:cNvGraphicFramePr>
              <a:graphicFrameLocks noChangeAspect="1"/>
            </p:cNvGraphicFramePr>
            <p:nvPr/>
          </p:nvGraphicFramePr>
          <p:xfrm>
            <a:off x="2751" y="3477"/>
            <a:ext cx="102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391" name="公式" r:id="rId16" imgW="698197" imgH="215806" progId="Equation.3">
                    <p:embed/>
                  </p:oleObj>
                </mc:Choice>
                <mc:Fallback>
                  <p:oleObj name="公式" r:id="rId16" imgW="698197" imgH="215806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1" y="3477"/>
                          <a:ext cx="1025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04" name="Object 30"/>
            <p:cNvGraphicFramePr>
              <a:graphicFrameLocks noChangeAspect="1"/>
            </p:cNvGraphicFramePr>
            <p:nvPr/>
          </p:nvGraphicFramePr>
          <p:xfrm>
            <a:off x="3973" y="3468"/>
            <a:ext cx="104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392" name="公式" r:id="rId18" imgW="698500" imgH="228600" progId="Equation.3">
                    <p:embed/>
                  </p:oleObj>
                </mc:Choice>
                <mc:Fallback>
                  <p:oleObj name="公式" r:id="rId18" imgW="698500" imgH="2286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3" y="3468"/>
                          <a:ext cx="1041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1118" name="AutoShape 46"/>
          <p:cNvSpPr>
            <a:spLocks noChangeArrowheads="1"/>
          </p:cNvSpPr>
          <p:nvPr/>
        </p:nvSpPr>
        <p:spPr bwMode="auto">
          <a:xfrm>
            <a:off x="377825" y="2941638"/>
            <a:ext cx="3135313" cy="850900"/>
          </a:xfrm>
          <a:prstGeom prst="cloudCallout">
            <a:avLst>
              <a:gd name="adj1" fmla="val 37847"/>
              <a:gd name="adj2" fmla="val 72204"/>
            </a:avLst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识别分类时：</a:t>
            </a:r>
          </a:p>
        </p:txBody>
      </p:sp>
      <p:graphicFrame>
        <p:nvGraphicFramePr>
          <p:cNvPr id="89098" name="Object 54"/>
          <p:cNvGraphicFramePr>
            <a:graphicFrameLocks noChangeAspect="1"/>
          </p:cNvGraphicFramePr>
          <p:nvPr/>
        </p:nvGraphicFramePr>
        <p:xfrm>
          <a:off x="1633538" y="2365375"/>
          <a:ext cx="59277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93" name="公式" r:id="rId20" imgW="2921000" imgH="241300" progId="Equation.3">
                  <p:embed/>
                </p:oleObj>
              </mc:Choice>
              <mc:Fallback>
                <p:oleObj name="公式" r:id="rId20" imgW="2921000" imgH="24130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38" y="2365375"/>
                        <a:ext cx="59277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9" name="Rectangle 57"/>
          <p:cNvSpPr>
            <a:spLocks noChangeArrowheads="1"/>
          </p:cNvSpPr>
          <p:nvPr/>
        </p:nvSpPr>
        <p:spPr bwMode="auto">
          <a:xfrm>
            <a:off x="-449263" y="1776413"/>
            <a:ext cx="3251201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indent="933450"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判别函数性质：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4294967295"/>
          </p:nvPr>
        </p:nvSpPr>
        <p:spPr>
          <a:xfrm>
            <a:off x="457200" y="6248400"/>
            <a:ext cx="2133600" cy="457200"/>
          </a:xfrm>
        </p:spPr>
        <p:txBody>
          <a:bodyPr/>
          <a:lstStyle/>
          <a:p>
            <a:pPr>
              <a:defRPr/>
            </a:pPr>
            <a:fld id="{469FC6C2-5DCD-46DF-9CCC-B4A47F3B200C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2C3D0-047B-4CDD-BC65-B53473A4596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14" name="Group 297"/>
          <p:cNvGrpSpPr>
            <a:grpSpLocks/>
          </p:cNvGrpSpPr>
          <p:nvPr/>
        </p:nvGrpSpPr>
        <p:grpSpPr bwMode="auto">
          <a:xfrm>
            <a:off x="590550" y="541338"/>
            <a:ext cx="7391400" cy="5748337"/>
            <a:chOff x="372" y="341"/>
            <a:chExt cx="4656" cy="3621"/>
          </a:xfrm>
        </p:grpSpPr>
        <p:grpSp>
          <p:nvGrpSpPr>
            <p:cNvPr id="90117" name="Group 151"/>
            <p:cNvGrpSpPr>
              <a:grpSpLocks/>
            </p:cNvGrpSpPr>
            <p:nvPr/>
          </p:nvGrpSpPr>
          <p:grpSpPr bwMode="auto">
            <a:xfrm>
              <a:off x="1873" y="582"/>
              <a:ext cx="1244" cy="1009"/>
              <a:chOff x="1873" y="582"/>
              <a:chExt cx="1244" cy="1009"/>
            </a:xfrm>
          </p:grpSpPr>
          <p:sp>
            <p:nvSpPr>
              <p:cNvPr id="90220" name="Freeform 149"/>
              <p:cNvSpPr>
                <a:spLocks/>
              </p:cNvSpPr>
              <p:nvPr/>
            </p:nvSpPr>
            <p:spPr bwMode="auto">
              <a:xfrm>
                <a:off x="1873" y="582"/>
                <a:ext cx="1244" cy="1009"/>
              </a:xfrm>
              <a:custGeom>
                <a:avLst/>
                <a:gdLst>
                  <a:gd name="T0" fmla="*/ 2 w 15634"/>
                  <a:gd name="T1" fmla="*/ 0 h 13073"/>
                  <a:gd name="T2" fmla="*/ 5 w 15634"/>
                  <a:gd name="T3" fmla="*/ 1 h 13073"/>
                  <a:gd name="T4" fmla="*/ 7 w 15634"/>
                  <a:gd name="T5" fmla="*/ 1 h 13073"/>
                  <a:gd name="T6" fmla="*/ 7 w 15634"/>
                  <a:gd name="T7" fmla="*/ 3 h 13073"/>
                  <a:gd name="T8" fmla="*/ 6 w 15634"/>
                  <a:gd name="T9" fmla="*/ 6 h 13073"/>
                  <a:gd name="T10" fmla="*/ 4 w 15634"/>
                  <a:gd name="T11" fmla="*/ 6 h 13073"/>
                  <a:gd name="T12" fmla="*/ 2 w 15634"/>
                  <a:gd name="T13" fmla="*/ 5 h 13073"/>
                  <a:gd name="T14" fmla="*/ 0 w 15634"/>
                  <a:gd name="T15" fmla="*/ 3 h 13073"/>
                  <a:gd name="T16" fmla="*/ 2 w 15634"/>
                  <a:gd name="T17" fmla="*/ 0 h 130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5634" h="13073">
                    <a:moveTo>
                      <a:pt x="2930" y="760"/>
                    </a:moveTo>
                    <a:cubicBezTo>
                      <a:pt x="4499" y="0"/>
                      <a:pt x="7642" y="1880"/>
                      <a:pt x="9616" y="1990"/>
                    </a:cubicBezTo>
                    <a:cubicBezTo>
                      <a:pt x="11590" y="2099"/>
                      <a:pt x="13901" y="592"/>
                      <a:pt x="14767" y="1404"/>
                    </a:cubicBezTo>
                    <a:cubicBezTo>
                      <a:pt x="15634" y="2215"/>
                      <a:pt x="15304" y="5107"/>
                      <a:pt x="14836" y="6878"/>
                    </a:cubicBezTo>
                    <a:cubicBezTo>
                      <a:pt x="14368" y="8649"/>
                      <a:pt x="13027" y="11051"/>
                      <a:pt x="11947" y="12030"/>
                    </a:cubicBezTo>
                    <a:cubicBezTo>
                      <a:pt x="10867" y="13009"/>
                      <a:pt x="9691" y="13073"/>
                      <a:pt x="8371" y="12738"/>
                    </a:cubicBezTo>
                    <a:cubicBezTo>
                      <a:pt x="7050" y="12403"/>
                      <a:pt x="5400" y="11064"/>
                      <a:pt x="4038" y="10033"/>
                    </a:cubicBezTo>
                    <a:cubicBezTo>
                      <a:pt x="2676" y="9003"/>
                      <a:pt x="372" y="8101"/>
                      <a:pt x="186" y="6556"/>
                    </a:cubicBezTo>
                    <a:cubicBezTo>
                      <a:pt x="0" y="5010"/>
                      <a:pt x="2360" y="1964"/>
                      <a:pt x="2930" y="760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221" name="Freeform 150"/>
              <p:cNvSpPr>
                <a:spLocks/>
              </p:cNvSpPr>
              <p:nvPr/>
            </p:nvSpPr>
            <p:spPr bwMode="auto">
              <a:xfrm>
                <a:off x="1873" y="582"/>
                <a:ext cx="1244" cy="1009"/>
              </a:xfrm>
              <a:custGeom>
                <a:avLst/>
                <a:gdLst>
                  <a:gd name="T0" fmla="*/ 233 w 1244"/>
                  <a:gd name="T1" fmla="*/ 58 h 1009"/>
                  <a:gd name="T2" fmla="*/ 765 w 1244"/>
                  <a:gd name="T3" fmla="*/ 153 h 1009"/>
                  <a:gd name="T4" fmla="*/ 1175 w 1244"/>
                  <a:gd name="T5" fmla="*/ 108 h 1009"/>
                  <a:gd name="T6" fmla="*/ 1181 w 1244"/>
                  <a:gd name="T7" fmla="*/ 531 h 1009"/>
                  <a:gd name="T8" fmla="*/ 951 w 1244"/>
                  <a:gd name="T9" fmla="*/ 928 h 1009"/>
                  <a:gd name="T10" fmla="*/ 666 w 1244"/>
                  <a:gd name="T11" fmla="*/ 983 h 1009"/>
                  <a:gd name="T12" fmla="*/ 321 w 1244"/>
                  <a:gd name="T13" fmla="*/ 774 h 1009"/>
                  <a:gd name="T14" fmla="*/ 14 w 1244"/>
                  <a:gd name="T15" fmla="*/ 506 h 1009"/>
                  <a:gd name="T16" fmla="*/ 233 w 1244"/>
                  <a:gd name="T17" fmla="*/ 58 h 100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244" h="1009">
                    <a:moveTo>
                      <a:pt x="233" y="58"/>
                    </a:moveTo>
                    <a:cubicBezTo>
                      <a:pt x="358" y="0"/>
                      <a:pt x="608" y="145"/>
                      <a:pt x="765" y="153"/>
                    </a:cubicBezTo>
                    <a:cubicBezTo>
                      <a:pt x="922" y="162"/>
                      <a:pt x="1106" y="45"/>
                      <a:pt x="1175" y="108"/>
                    </a:cubicBezTo>
                    <a:cubicBezTo>
                      <a:pt x="1244" y="171"/>
                      <a:pt x="1218" y="394"/>
                      <a:pt x="1181" y="531"/>
                    </a:cubicBezTo>
                    <a:cubicBezTo>
                      <a:pt x="1144" y="667"/>
                      <a:pt x="1037" y="853"/>
                      <a:pt x="951" y="928"/>
                    </a:cubicBezTo>
                    <a:cubicBezTo>
                      <a:pt x="865" y="1004"/>
                      <a:pt x="771" y="1009"/>
                      <a:pt x="666" y="983"/>
                    </a:cubicBezTo>
                    <a:cubicBezTo>
                      <a:pt x="561" y="957"/>
                      <a:pt x="430" y="854"/>
                      <a:pt x="321" y="774"/>
                    </a:cubicBezTo>
                    <a:cubicBezTo>
                      <a:pt x="213" y="695"/>
                      <a:pt x="29" y="625"/>
                      <a:pt x="14" y="506"/>
                    </a:cubicBezTo>
                    <a:cubicBezTo>
                      <a:pt x="0" y="386"/>
                      <a:pt x="188" y="151"/>
                      <a:pt x="233" y="58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0118" name="Group 154"/>
            <p:cNvGrpSpPr>
              <a:grpSpLocks/>
            </p:cNvGrpSpPr>
            <p:nvPr/>
          </p:nvGrpSpPr>
          <p:grpSpPr bwMode="auto">
            <a:xfrm>
              <a:off x="1397" y="1508"/>
              <a:ext cx="1234" cy="1933"/>
              <a:chOff x="1397" y="1508"/>
              <a:chExt cx="1234" cy="1933"/>
            </a:xfrm>
          </p:grpSpPr>
          <p:sp>
            <p:nvSpPr>
              <p:cNvPr id="90218" name="Freeform 152"/>
              <p:cNvSpPr>
                <a:spLocks/>
              </p:cNvSpPr>
              <p:nvPr/>
            </p:nvSpPr>
            <p:spPr bwMode="auto">
              <a:xfrm>
                <a:off x="1397" y="1508"/>
                <a:ext cx="1234" cy="1933"/>
              </a:xfrm>
              <a:custGeom>
                <a:avLst/>
                <a:gdLst>
                  <a:gd name="T0" fmla="*/ 3 w 7746"/>
                  <a:gd name="T1" fmla="*/ 9 h 12520"/>
                  <a:gd name="T2" fmla="*/ 10 w 7746"/>
                  <a:gd name="T3" fmla="*/ 0 h 12520"/>
                  <a:gd name="T4" fmla="*/ 19 w 7746"/>
                  <a:gd name="T5" fmla="*/ 6 h 12520"/>
                  <a:gd name="T6" fmla="*/ 30 w 7746"/>
                  <a:gd name="T7" fmla="*/ 17 h 12520"/>
                  <a:gd name="T8" fmla="*/ 26 w 7746"/>
                  <a:gd name="T9" fmla="*/ 44 h 12520"/>
                  <a:gd name="T10" fmla="*/ 7 w 7746"/>
                  <a:gd name="T11" fmla="*/ 32 h 12520"/>
                  <a:gd name="T12" fmla="*/ 1 w 7746"/>
                  <a:gd name="T13" fmla="*/ 16 h 12520"/>
                  <a:gd name="T14" fmla="*/ 3 w 7746"/>
                  <a:gd name="T15" fmla="*/ 9 h 125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746" h="12520">
                    <a:moveTo>
                      <a:pt x="815" y="2469"/>
                    </a:moveTo>
                    <a:cubicBezTo>
                      <a:pt x="1187" y="1768"/>
                      <a:pt x="1764" y="245"/>
                      <a:pt x="2394" y="122"/>
                    </a:cubicBezTo>
                    <a:cubicBezTo>
                      <a:pt x="3023" y="0"/>
                      <a:pt x="3756" y="979"/>
                      <a:pt x="4599" y="1729"/>
                    </a:cubicBezTo>
                    <a:cubicBezTo>
                      <a:pt x="5442" y="2479"/>
                      <a:pt x="7162" y="2943"/>
                      <a:pt x="7454" y="4626"/>
                    </a:cubicBezTo>
                    <a:cubicBezTo>
                      <a:pt x="7746" y="6310"/>
                      <a:pt x="7299" y="11155"/>
                      <a:pt x="6353" y="11838"/>
                    </a:cubicBezTo>
                    <a:cubicBezTo>
                      <a:pt x="5407" y="12520"/>
                      <a:pt x="2810" y="9964"/>
                      <a:pt x="1778" y="8715"/>
                    </a:cubicBezTo>
                    <a:cubicBezTo>
                      <a:pt x="746" y="7466"/>
                      <a:pt x="323" y="5376"/>
                      <a:pt x="161" y="4337"/>
                    </a:cubicBezTo>
                    <a:cubicBezTo>
                      <a:pt x="0" y="3297"/>
                      <a:pt x="444" y="3171"/>
                      <a:pt x="815" y="2469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219" name="Freeform 153"/>
              <p:cNvSpPr>
                <a:spLocks/>
              </p:cNvSpPr>
              <p:nvPr/>
            </p:nvSpPr>
            <p:spPr bwMode="auto">
              <a:xfrm>
                <a:off x="1397" y="1508"/>
                <a:ext cx="1234" cy="1933"/>
              </a:xfrm>
              <a:custGeom>
                <a:avLst/>
                <a:gdLst>
                  <a:gd name="T0" fmla="*/ 130 w 1234"/>
                  <a:gd name="T1" fmla="*/ 381 h 1933"/>
                  <a:gd name="T2" fmla="*/ 381 w 1234"/>
                  <a:gd name="T3" fmla="*/ 19 h 1933"/>
                  <a:gd name="T4" fmla="*/ 732 w 1234"/>
                  <a:gd name="T5" fmla="*/ 267 h 1933"/>
                  <a:gd name="T6" fmla="*/ 1187 w 1234"/>
                  <a:gd name="T7" fmla="*/ 714 h 1933"/>
                  <a:gd name="T8" fmla="*/ 1012 w 1234"/>
                  <a:gd name="T9" fmla="*/ 1828 h 1933"/>
                  <a:gd name="T10" fmla="*/ 283 w 1234"/>
                  <a:gd name="T11" fmla="*/ 1346 h 1933"/>
                  <a:gd name="T12" fmla="*/ 26 w 1234"/>
                  <a:gd name="T13" fmla="*/ 670 h 1933"/>
                  <a:gd name="T14" fmla="*/ 130 w 1234"/>
                  <a:gd name="T15" fmla="*/ 381 h 19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234" h="1933">
                    <a:moveTo>
                      <a:pt x="130" y="381"/>
                    </a:moveTo>
                    <a:cubicBezTo>
                      <a:pt x="189" y="273"/>
                      <a:pt x="281" y="38"/>
                      <a:pt x="381" y="19"/>
                    </a:cubicBezTo>
                    <a:cubicBezTo>
                      <a:pt x="482" y="0"/>
                      <a:pt x="598" y="151"/>
                      <a:pt x="732" y="267"/>
                    </a:cubicBezTo>
                    <a:cubicBezTo>
                      <a:pt x="867" y="383"/>
                      <a:pt x="1141" y="454"/>
                      <a:pt x="1187" y="714"/>
                    </a:cubicBezTo>
                    <a:cubicBezTo>
                      <a:pt x="1234" y="974"/>
                      <a:pt x="1162" y="1722"/>
                      <a:pt x="1012" y="1828"/>
                    </a:cubicBezTo>
                    <a:cubicBezTo>
                      <a:pt x="861" y="1933"/>
                      <a:pt x="448" y="1538"/>
                      <a:pt x="283" y="1346"/>
                    </a:cubicBezTo>
                    <a:cubicBezTo>
                      <a:pt x="119" y="1153"/>
                      <a:pt x="52" y="830"/>
                      <a:pt x="26" y="670"/>
                    </a:cubicBezTo>
                    <a:cubicBezTo>
                      <a:pt x="0" y="509"/>
                      <a:pt x="71" y="490"/>
                      <a:pt x="130" y="381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0119" name="Group 157"/>
            <p:cNvGrpSpPr>
              <a:grpSpLocks/>
            </p:cNvGrpSpPr>
            <p:nvPr/>
          </p:nvGrpSpPr>
          <p:grpSpPr bwMode="auto">
            <a:xfrm>
              <a:off x="3019" y="1023"/>
              <a:ext cx="1051" cy="2128"/>
              <a:chOff x="3019" y="1023"/>
              <a:chExt cx="1051" cy="2128"/>
            </a:xfrm>
          </p:grpSpPr>
          <p:sp>
            <p:nvSpPr>
              <p:cNvPr id="90216" name="Freeform 155"/>
              <p:cNvSpPr>
                <a:spLocks/>
              </p:cNvSpPr>
              <p:nvPr/>
            </p:nvSpPr>
            <p:spPr bwMode="auto">
              <a:xfrm>
                <a:off x="3019" y="1023"/>
                <a:ext cx="1051" cy="2128"/>
              </a:xfrm>
              <a:custGeom>
                <a:avLst/>
                <a:gdLst>
                  <a:gd name="T0" fmla="*/ 7 w 6603"/>
                  <a:gd name="T1" fmla="*/ 9 h 13783"/>
                  <a:gd name="T2" fmla="*/ 22 w 6603"/>
                  <a:gd name="T3" fmla="*/ 0 h 13783"/>
                  <a:gd name="T4" fmla="*/ 25 w 6603"/>
                  <a:gd name="T5" fmla="*/ 10 h 13783"/>
                  <a:gd name="T6" fmla="*/ 25 w 6603"/>
                  <a:gd name="T7" fmla="*/ 22 h 13783"/>
                  <a:gd name="T8" fmla="*/ 17 w 6603"/>
                  <a:gd name="T9" fmla="*/ 35 h 13783"/>
                  <a:gd name="T10" fmla="*/ 4 w 6603"/>
                  <a:gd name="T11" fmla="*/ 48 h 13783"/>
                  <a:gd name="T12" fmla="*/ 1 w 6603"/>
                  <a:gd name="T13" fmla="*/ 20 h 13783"/>
                  <a:gd name="T14" fmla="*/ 7 w 6603"/>
                  <a:gd name="T15" fmla="*/ 9 h 1378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603" h="13783">
                    <a:moveTo>
                      <a:pt x="1875" y="2412"/>
                    </a:moveTo>
                    <a:cubicBezTo>
                      <a:pt x="2758" y="1526"/>
                      <a:pt x="4753" y="0"/>
                      <a:pt x="5451" y="29"/>
                    </a:cubicBezTo>
                    <a:cubicBezTo>
                      <a:pt x="6149" y="58"/>
                      <a:pt x="5933" y="1600"/>
                      <a:pt x="6070" y="2589"/>
                    </a:cubicBezTo>
                    <a:cubicBezTo>
                      <a:pt x="6208" y="3577"/>
                      <a:pt x="6603" y="4826"/>
                      <a:pt x="6277" y="5969"/>
                    </a:cubicBezTo>
                    <a:cubicBezTo>
                      <a:pt x="5950" y="7112"/>
                      <a:pt x="4997" y="8259"/>
                      <a:pt x="4110" y="9447"/>
                    </a:cubicBezTo>
                    <a:cubicBezTo>
                      <a:pt x="3223" y="10635"/>
                      <a:pt x="1606" y="13783"/>
                      <a:pt x="946" y="13101"/>
                    </a:cubicBezTo>
                    <a:cubicBezTo>
                      <a:pt x="286" y="12418"/>
                      <a:pt x="0" y="7122"/>
                      <a:pt x="155" y="5342"/>
                    </a:cubicBezTo>
                    <a:cubicBezTo>
                      <a:pt x="310" y="3561"/>
                      <a:pt x="1194" y="3027"/>
                      <a:pt x="1875" y="2412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217" name="Freeform 156"/>
              <p:cNvSpPr>
                <a:spLocks/>
              </p:cNvSpPr>
              <p:nvPr/>
            </p:nvSpPr>
            <p:spPr bwMode="auto">
              <a:xfrm>
                <a:off x="3019" y="1023"/>
                <a:ext cx="1051" cy="2128"/>
              </a:xfrm>
              <a:custGeom>
                <a:avLst/>
                <a:gdLst>
                  <a:gd name="T0" fmla="*/ 298 w 1051"/>
                  <a:gd name="T1" fmla="*/ 373 h 2128"/>
                  <a:gd name="T2" fmla="*/ 868 w 1051"/>
                  <a:gd name="T3" fmla="*/ 5 h 2128"/>
                  <a:gd name="T4" fmla="*/ 966 w 1051"/>
                  <a:gd name="T5" fmla="*/ 400 h 2128"/>
                  <a:gd name="T6" fmla="*/ 999 w 1051"/>
                  <a:gd name="T7" fmla="*/ 922 h 2128"/>
                  <a:gd name="T8" fmla="*/ 654 w 1051"/>
                  <a:gd name="T9" fmla="*/ 1459 h 2128"/>
                  <a:gd name="T10" fmla="*/ 150 w 1051"/>
                  <a:gd name="T11" fmla="*/ 2023 h 2128"/>
                  <a:gd name="T12" fmla="*/ 24 w 1051"/>
                  <a:gd name="T13" fmla="*/ 825 h 2128"/>
                  <a:gd name="T14" fmla="*/ 298 w 1051"/>
                  <a:gd name="T15" fmla="*/ 373 h 212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051" h="2128">
                    <a:moveTo>
                      <a:pt x="298" y="373"/>
                    </a:moveTo>
                    <a:cubicBezTo>
                      <a:pt x="439" y="236"/>
                      <a:pt x="756" y="0"/>
                      <a:pt x="868" y="5"/>
                    </a:cubicBezTo>
                    <a:cubicBezTo>
                      <a:pt x="979" y="9"/>
                      <a:pt x="944" y="247"/>
                      <a:pt x="966" y="400"/>
                    </a:cubicBezTo>
                    <a:cubicBezTo>
                      <a:pt x="988" y="553"/>
                      <a:pt x="1051" y="745"/>
                      <a:pt x="999" y="922"/>
                    </a:cubicBezTo>
                    <a:cubicBezTo>
                      <a:pt x="947" y="1098"/>
                      <a:pt x="795" y="1275"/>
                      <a:pt x="654" y="1459"/>
                    </a:cubicBezTo>
                    <a:cubicBezTo>
                      <a:pt x="513" y="1642"/>
                      <a:pt x="255" y="2128"/>
                      <a:pt x="150" y="2023"/>
                    </a:cubicBezTo>
                    <a:cubicBezTo>
                      <a:pt x="45" y="1917"/>
                      <a:pt x="0" y="1100"/>
                      <a:pt x="24" y="825"/>
                    </a:cubicBezTo>
                    <a:cubicBezTo>
                      <a:pt x="49" y="550"/>
                      <a:pt x="190" y="468"/>
                      <a:pt x="298" y="373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0120" name="Group 167"/>
            <p:cNvGrpSpPr>
              <a:grpSpLocks/>
            </p:cNvGrpSpPr>
            <p:nvPr/>
          </p:nvGrpSpPr>
          <p:grpSpPr bwMode="auto">
            <a:xfrm>
              <a:off x="1610" y="2429"/>
              <a:ext cx="779" cy="308"/>
              <a:chOff x="2246" y="2426"/>
              <a:chExt cx="779" cy="308"/>
            </a:xfrm>
          </p:grpSpPr>
          <p:sp>
            <p:nvSpPr>
              <p:cNvPr id="90214" name="Rectangle 165"/>
              <p:cNvSpPr>
                <a:spLocks noChangeArrowheads="1"/>
              </p:cNvSpPr>
              <p:nvPr/>
            </p:nvSpPr>
            <p:spPr bwMode="auto">
              <a:xfrm>
                <a:off x="2381" y="2566"/>
                <a:ext cx="644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400" baseline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0215" name="Rectangle 166"/>
              <p:cNvSpPr>
                <a:spLocks noChangeArrowheads="1"/>
              </p:cNvSpPr>
              <p:nvPr/>
            </p:nvSpPr>
            <p:spPr bwMode="auto">
              <a:xfrm>
                <a:off x="2246" y="2426"/>
                <a:ext cx="7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400" i="1" baseline="0">
                    <a:solidFill>
                      <a:srgbClr val="000000"/>
                    </a:solidFill>
                    <a:latin typeface="Symbol" pitchFamily="18" charset="2"/>
                  </a:rPr>
                  <a:t>w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90121" name="Group 173"/>
            <p:cNvGrpSpPr>
              <a:grpSpLocks/>
            </p:cNvGrpSpPr>
            <p:nvPr/>
          </p:nvGrpSpPr>
          <p:grpSpPr bwMode="auto">
            <a:xfrm>
              <a:off x="1858" y="1169"/>
              <a:ext cx="793" cy="311"/>
              <a:chOff x="2494" y="1211"/>
              <a:chExt cx="793" cy="311"/>
            </a:xfrm>
          </p:grpSpPr>
          <p:sp>
            <p:nvSpPr>
              <p:cNvPr id="90212" name="Rectangle 171"/>
              <p:cNvSpPr>
                <a:spLocks noChangeArrowheads="1"/>
              </p:cNvSpPr>
              <p:nvPr/>
            </p:nvSpPr>
            <p:spPr bwMode="auto">
              <a:xfrm>
                <a:off x="2643" y="1354"/>
                <a:ext cx="644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400" baseline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0213" name="Rectangle 172"/>
              <p:cNvSpPr>
                <a:spLocks noChangeArrowheads="1"/>
              </p:cNvSpPr>
              <p:nvPr/>
            </p:nvSpPr>
            <p:spPr bwMode="auto">
              <a:xfrm>
                <a:off x="2494" y="1211"/>
                <a:ext cx="7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400" i="1" baseline="0">
                    <a:solidFill>
                      <a:srgbClr val="000000"/>
                    </a:solidFill>
                    <a:latin typeface="Symbol" pitchFamily="18" charset="2"/>
                  </a:rPr>
                  <a:t>w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90122" name="Group 176"/>
            <p:cNvGrpSpPr>
              <a:grpSpLocks/>
            </p:cNvGrpSpPr>
            <p:nvPr/>
          </p:nvGrpSpPr>
          <p:grpSpPr bwMode="auto">
            <a:xfrm>
              <a:off x="1191" y="341"/>
              <a:ext cx="755" cy="326"/>
              <a:chOff x="1827" y="428"/>
              <a:chExt cx="755" cy="326"/>
            </a:xfrm>
          </p:grpSpPr>
          <p:sp>
            <p:nvSpPr>
              <p:cNvPr id="90210" name="Rectangle 174"/>
              <p:cNvSpPr>
                <a:spLocks noChangeArrowheads="1"/>
              </p:cNvSpPr>
              <p:nvPr/>
            </p:nvSpPr>
            <p:spPr bwMode="auto">
              <a:xfrm>
                <a:off x="1930" y="561"/>
                <a:ext cx="652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600" baseline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0211" name="Rectangle 175"/>
              <p:cNvSpPr>
                <a:spLocks noChangeArrowheads="1"/>
              </p:cNvSpPr>
              <p:nvPr/>
            </p:nvSpPr>
            <p:spPr bwMode="auto">
              <a:xfrm>
                <a:off x="1827" y="428"/>
                <a:ext cx="684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700" i="1" baseline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90123" name="Group 179"/>
            <p:cNvGrpSpPr>
              <a:grpSpLocks/>
            </p:cNvGrpSpPr>
            <p:nvPr/>
          </p:nvGrpSpPr>
          <p:grpSpPr bwMode="auto">
            <a:xfrm>
              <a:off x="3534" y="2470"/>
              <a:ext cx="744" cy="326"/>
              <a:chOff x="4161" y="2485"/>
              <a:chExt cx="744" cy="326"/>
            </a:xfrm>
          </p:grpSpPr>
          <p:sp>
            <p:nvSpPr>
              <p:cNvPr id="90208" name="Rectangle 177"/>
              <p:cNvSpPr>
                <a:spLocks noChangeArrowheads="1"/>
              </p:cNvSpPr>
              <p:nvPr/>
            </p:nvSpPr>
            <p:spPr bwMode="auto">
              <a:xfrm>
                <a:off x="4253" y="2618"/>
                <a:ext cx="652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600" baseline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0209" name="Rectangle 178"/>
              <p:cNvSpPr>
                <a:spLocks noChangeArrowheads="1"/>
              </p:cNvSpPr>
              <p:nvPr/>
            </p:nvSpPr>
            <p:spPr bwMode="auto">
              <a:xfrm>
                <a:off x="4161" y="2485"/>
                <a:ext cx="684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700" i="1" baseline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90124" name="Rectangle 199"/>
            <p:cNvSpPr>
              <a:spLocks noChangeArrowheads="1"/>
            </p:cNvSpPr>
            <p:nvPr/>
          </p:nvSpPr>
          <p:spPr bwMode="auto">
            <a:xfrm>
              <a:off x="3036" y="726"/>
              <a:ext cx="715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933450">
                <a:lnSpc>
                  <a:spcPct val="125000"/>
                </a:lnSpc>
              </a:pPr>
              <a:r>
                <a:rPr lang="en-US" altLang="zh-CN" sz="2900" baseline="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0125" name="Rectangle 200"/>
            <p:cNvSpPr>
              <a:spLocks noChangeArrowheads="1"/>
            </p:cNvSpPr>
            <p:nvPr/>
          </p:nvSpPr>
          <p:spPr bwMode="auto">
            <a:xfrm>
              <a:off x="2363" y="3377"/>
              <a:ext cx="724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933450">
                <a:lnSpc>
                  <a:spcPct val="125000"/>
                </a:lnSpc>
              </a:pPr>
              <a:r>
                <a:rPr lang="en-US" altLang="zh-CN" sz="3100" baseline="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90126" name="Group 218"/>
            <p:cNvGrpSpPr>
              <a:grpSpLocks/>
            </p:cNvGrpSpPr>
            <p:nvPr/>
          </p:nvGrpSpPr>
          <p:grpSpPr bwMode="auto">
            <a:xfrm>
              <a:off x="2736" y="1404"/>
              <a:ext cx="1109" cy="506"/>
              <a:chOff x="3372" y="1491"/>
              <a:chExt cx="1109" cy="506"/>
            </a:xfrm>
          </p:grpSpPr>
          <p:sp>
            <p:nvSpPr>
              <p:cNvPr id="90200" name="Rectangle 210"/>
              <p:cNvSpPr>
                <a:spLocks noChangeArrowheads="1"/>
              </p:cNvSpPr>
              <p:nvPr/>
            </p:nvSpPr>
            <p:spPr bwMode="auto">
              <a:xfrm>
                <a:off x="3813" y="1753"/>
                <a:ext cx="66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0201" name="Rectangle 211"/>
              <p:cNvSpPr>
                <a:spLocks noChangeArrowheads="1"/>
              </p:cNvSpPr>
              <p:nvPr/>
            </p:nvSpPr>
            <p:spPr bwMode="auto">
              <a:xfrm>
                <a:off x="3804" y="1509"/>
                <a:ext cx="66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0202" name="Rectangle 212"/>
              <p:cNvSpPr>
                <a:spLocks noChangeArrowheads="1"/>
              </p:cNvSpPr>
              <p:nvPr/>
            </p:nvSpPr>
            <p:spPr bwMode="auto">
              <a:xfrm>
                <a:off x="3478" y="1853"/>
                <a:ext cx="68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200" baseline="0">
                    <a:solidFill>
                      <a:srgbClr val="000000"/>
                    </a:solidFill>
                    <a:latin typeface="Times New Roman" pitchFamily="18" charset="0"/>
                  </a:rPr>
                  <a:t>32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0203" name="Rectangle 213"/>
              <p:cNvSpPr>
                <a:spLocks noChangeArrowheads="1"/>
              </p:cNvSpPr>
              <p:nvPr/>
            </p:nvSpPr>
            <p:spPr bwMode="auto">
              <a:xfrm>
                <a:off x="3478" y="1609"/>
                <a:ext cx="68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200" baseline="0">
                    <a:solidFill>
                      <a:srgbClr val="000000"/>
                    </a:solidFill>
                    <a:latin typeface="Times New Roman" pitchFamily="18" charset="0"/>
                  </a:rPr>
                  <a:t>31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0204" name="Rectangle 214"/>
              <p:cNvSpPr>
                <a:spLocks noChangeArrowheads="1"/>
              </p:cNvSpPr>
              <p:nvPr/>
            </p:nvSpPr>
            <p:spPr bwMode="auto">
              <a:xfrm>
                <a:off x="3661" y="1735"/>
                <a:ext cx="67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Symbol" pitchFamily="18" charset="2"/>
                  </a:rPr>
                  <a:t>&gt;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0205" name="Rectangle 215"/>
              <p:cNvSpPr>
                <a:spLocks noChangeArrowheads="1"/>
              </p:cNvSpPr>
              <p:nvPr/>
            </p:nvSpPr>
            <p:spPr bwMode="auto">
              <a:xfrm>
                <a:off x="3652" y="1491"/>
                <a:ext cx="67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Symbol" pitchFamily="18" charset="2"/>
                  </a:rPr>
                  <a:t>&gt;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0206" name="Rectangle 216"/>
              <p:cNvSpPr>
                <a:spLocks noChangeArrowheads="1"/>
              </p:cNvSpPr>
              <p:nvPr/>
            </p:nvSpPr>
            <p:spPr bwMode="auto">
              <a:xfrm>
                <a:off x="3372" y="1753"/>
                <a:ext cx="66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0207" name="Rectangle 217"/>
              <p:cNvSpPr>
                <a:spLocks noChangeArrowheads="1"/>
              </p:cNvSpPr>
              <p:nvPr/>
            </p:nvSpPr>
            <p:spPr bwMode="auto">
              <a:xfrm>
                <a:off x="3372" y="1509"/>
                <a:ext cx="66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90127" name="Group 240"/>
            <p:cNvGrpSpPr>
              <a:grpSpLocks/>
            </p:cNvGrpSpPr>
            <p:nvPr/>
          </p:nvGrpSpPr>
          <p:grpSpPr bwMode="auto">
            <a:xfrm>
              <a:off x="1284" y="1852"/>
              <a:ext cx="1099" cy="502"/>
              <a:chOff x="1965" y="1867"/>
              <a:chExt cx="1099" cy="502"/>
            </a:xfrm>
          </p:grpSpPr>
          <p:sp>
            <p:nvSpPr>
              <p:cNvPr id="90192" name="Rectangle 232"/>
              <p:cNvSpPr>
                <a:spLocks noChangeArrowheads="1"/>
              </p:cNvSpPr>
              <p:nvPr/>
            </p:nvSpPr>
            <p:spPr bwMode="auto">
              <a:xfrm>
                <a:off x="2393" y="2126"/>
                <a:ext cx="66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0193" name="Rectangle 233"/>
              <p:cNvSpPr>
                <a:spLocks noChangeArrowheads="1"/>
              </p:cNvSpPr>
              <p:nvPr/>
            </p:nvSpPr>
            <p:spPr bwMode="auto">
              <a:xfrm>
                <a:off x="2396" y="1885"/>
                <a:ext cx="66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0194" name="Rectangle 234"/>
              <p:cNvSpPr>
                <a:spLocks noChangeArrowheads="1"/>
              </p:cNvSpPr>
              <p:nvPr/>
            </p:nvSpPr>
            <p:spPr bwMode="auto">
              <a:xfrm>
                <a:off x="2064" y="2225"/>
                <a:ext cx="68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200" baseline="0">
                    <a:solidFill>
                      <a:srgbClr val="000000"/>
                    </a:solidFill>
                    <a:latin typeface="Times New Roman" pitchFamily="18" charset="0"/>
                  </a:rPr>
                  <a:t>13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0195" name="Rectangle 235"/>
              <p:cNvSpPr>
                <a:spLocks noChangeArrowheads="1"/>
              </p:cNvSpPr>
              <p:nvPr/>
            </p:nvSpPr>
            <p:spPr bwMode="auto">
              <a:xfrm>
                <a:off x="2064" y="1983"/>
                <a:ext cx="68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200" baseline="0">
                    <a:solidFill>
                      <a:srgbClr val="000000"/>
                    </a:solidFill>
                    <a:latin typeface="Times New Roman" pitchFamily="18" charset="0"/>
                  </a:rPr>
                  <a:t>12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0196" name="Rectangle 236"/>
              <p:cNvSpPr>
                <a:spLocks noChangeArrowheads="1"/>
              </p:cNvSpPr>
              <p:nvPr/>
            </p:nvSpPr>
            <p:spPr bwMode="auto">
              <a:xfrm>
                <a:off x="2243" y="2108"/>
                <a:ext cx="67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Symbol" pitchFamily="18" charset="2"/>
                  </a:rPr>
                  <a:t>&gt;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0197" name="Rectangle 237"/>
              <p:cNvSpPr>
                <a:spLocks noChangeArrowheads="1"/>
              </p:cNvSpPr>
              <p:nvPr/>
            </p:nvSpPr>
            <p:spPr bwMode="auto">
              <a:xfrm>
                <a:off x="2246" y="1867"/>
                <a:ext cx="67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Symbol" pitchFamily="18" charset="2"/>
                  </a:rPr>
                  <a:t>&gt;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0198" name="Rectangle 238"/>
              <p:cNvSpPr>
                <a:spLocks noChangeArrowheads="1"/>
              </p:cNvSpPr>
              <p:nvPr/>
            </p:nvSpPr>
            <p:spPr bwMode="auto">
              <a:xfrm>
                <a:off x="1965" y="2126"/>
                <a:ext cx="66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0199" name="Rectangle 239"/>
              <p:cNvSpPr>
                <a:spLocks noChangeArrowheads="1"/>
              </p:cNvSpPr>
              <p:nvPr/>
            </p:nvSpPr>
            <p:spPr bwMode="auto">
              <a:xfrm>
                <a:off x="1965" y="1885"/>
                <a:ext cx="66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90128" name="Group 249"/>
            <p:cNvGrpSpPr>
              <a:grpSpLocks/>
            </p:cNvGrpSpPr>
            <p:nvPr/>
          </p:nvGrpSpPr>
          <p:grpSpPr bwMode="auto">
            <a:xfrm>
              <a:off x="1669" y="691"/>
              <a:ext cx="1135" cy="540"/>
              <a:chOff x="2305" y="697"/>
              <a:chExt cx="1135" cy="540"/>
            </a:xfrm>
          </p:grpSpPr>
          <p:sp>
            <p:nvSpPr>
              <p:cNvPr id="90184" name="Rectangle 241"/>
              <p:cNvSpPr>
                <a:spLocks noChangeArrowheads="1"/>
              </p:cNvSpPr>
              <p:nvPr/>
            </p:nvSpPr>
            <p:spPr bwMode="auto">
              <a:xfrm>
                <a:off x="2768" y="975"/>
                <a:ext cx="672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100" baseline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0185" name="Rectangle 242"/>
              <p:cNvSpPr>
                <a:spLocks noChangeArrowheads="1"/>
              </p:cNvSpPr>
              <p:nvPr/>
            </p:nvSpPr>
            <p:spPr bwMode="auto">
              <a:xfrm>
                <a:off x="2762" y="716"/>
                <a:ext cx="672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100" baseline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0186" name="Rectangle 243"/>
              <p:cNvSpPr>
                <a:spLocks noChangeArrowheads="1"/>
              </p:cNvSpPr>
              <p:nvPr/>
            </p:nvSpPr>
            <p:spPr bwMode="auto">
              <a:xfrm>
                <a:off x="2421" y="1081"/>
                <a:ext cx="692" cy="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300" baseline="0">
                    <a:solidFill>
                      <a:srgbClr val="000000"/>
                    </a:solidFill>
                    <a:latin typeface="Times New Roman" pitchFamily="18" charset="0"/>
                  </a:rPr>
                  <a:t>23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0187" name="Rectangle 244"/>
              <p:cNvSpPr>
                <a:spLocks noChangeArrowheads="1"/>
              </p:cNvSpPr>
              <p:nvPr/>
            </p:nvSpPr>
            <p:spPr bwMode="auto">
              <a:xfrm>
                <a:off x="2421" y="822"/>
                <a:ext cx="692" cy="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300" baseline="0">
                    <a:solidFill>
                      <a:srgbClr val="000000"/>
                    </a:solidFill>
                    <a:latin typeface="Times New Roman" pitchFamily="18" charset="0"/>
                  </a:rPr>
                  <a:t>21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0188" name="Rectangle 245"/>
              <p:cNvSpPr>
                <a:spLocks noChangeArrowheads="1"/>
              </p:cNvSpPr>
              <p:nvPr/>
            </p:nvSpPr>
            <p:spPr bwMode="auto">
              <a:xfrm>
                <a:off x="2608" y="956"/>
                <a:ext cx="68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100" baseline="0">
                    <a:solidFill>
                      <a:srgbClr val="000000"/>
                    </a:solidFill>
                    <a:latin typeface="Symbol" pitchFamily="18" charset="2"/>
                  </a:rPr>
                  <a:t>&gt;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0189" name="Rectangle 246"/>
              <p:cNvSpPr>
                <a:spLocks noChangeArrowheads="1"/>
              </p:cNvSpPr>
              <p:nvPr/>
            </p:nvSpPr>
            <p:spPr bwMode="auto">
              <a:xfrm>
                <a:off x="2602" y="697"/>
                <a:ext cx="68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100" baseline="0">
                    <a:solidFill>
                      <a:srgbClr val="000000"/>
                    </a:solidFill>
                    <a:latin typeface="Symbol" pitchFamily="18" charset="2"/>
                  </a:rPr>
                  <a:t>&gt;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0190" name="Rectangle 247"/>
              <p:cNvSpPr>
                <a:spLocks noChangeArrowheads="1"/>
              </p:cNvSpPr>
              <p:nvPr/>
            </p:nvSpPr>
            <p:spPr bwMode="auto">
              <a:xfrm>
                <a:off x="2305" y="975"/>
                <a:ext cx="672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1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0191" name="Rectangle 248"/>
              <p:cNvSpPr>
                <a:spLocks noChangeArrowheads="1"/>
              </p:cNvSpPr>
              <p:nvPr/>
            </p:nvSpPr>
            <p:spPr bwMode="auto">
              <a:xfrm>
                <a:off x="2305" y="716"/>
                <a:ext cx="672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1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90129" name="Line 148"/>
            <p:cNvSpPr>
              <a:spLocks noChangeShapeType="1"/>
            </p:cNvSpPr>
            <p:nvPr/>
          </p:nvSpPr>
          <p:spPr bwMode="auto">
            <a:xfrm flipH="1" flipV="1">
              <a:off x="1445" y="947"/>
              <a:ext cx="1359" cy="1254"/>
            </a:xfrm>
            <a:prstGeom prst="line">
              <a:avLst/>
            </a:prstGeom>
            <a:noFill/>
            <a:ln w="101600">
              <a:solidFill>
                <a:srgbClr val="FF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30" name="Line 158"/>
            <p:cNvSpPr>
              <a:spLocks noChangeShapeType="1"/>
            </p:cNvSpPr>
            <p:nvPr/>
          </p:nvSpPr>
          <p:spPr bwMode="auto">
            <a:xfrm flipV="1">
              <a:off x="2782" y="2179"/>
              <a:ext cx="10" cy="1448"/>
            </a:xfrm>
            <a:prstGeom prst="line">
              <a:avLst/>
            </a:prstGeom>
            <a:noFill/>
            <a:ln w="101600">
              <a:solidFill>
                <a:srgbClr val="FF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31" name="Line 159"/>
            <p:cNvSpPr>
              <a:spLocks noChangeShapeType="1"/>
            </p:cNvSpPr>
            <p:nvPr/>
          </p:nvSpPr>
          <p:spPr bwMode="auto">
            <a:xfrm flipH="1">
              <a:off x="2874" y="1682"/>
              <a:ext cx="18" cy="1930"/>
            </a:xfrm>
            <a:prstGeom prst="line">
              <a:avLst/>
            </a:prstGeom>
            <a:noFill/>
            <a:ln w="1016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32" name="Line 160"/>
            <p:cNvSpPr>
              <a:spLocks noChangeShapeType="1"/>
            </p:cNvSpPr>
            <p:nvPr/>
          </p:nvSpPr>
          <p:spPr bwMode="auto">
            <a:xfrm flipV="1">
              <a:off x="2596" y="806"/>
              <a:ext cx="957" cy="1100"/>
            </a:xfrm>
            <a:prstGeom prst="line">
              <a:avLst/>
            </a:prstGeom>
            <a:noFill/>
            <a:ln w="1016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33" name="Line 161"/>
            <p:cNvSpPr>
              <a:spLocks noChangeShapeType="1"/>
            </p:cNvSpPr>
            <p:nvPr/>
          </p:nvSpPr>
          <p:spPr bwMode="auto">
            <a:xfrm flipH="1" flipV="1">
              <a:off x="1488" y="871"/>
              <a:ext cx="1135" cy="1051"/>
            </a:xfrm>
            <a:prstGeom prst="line">
              <a:avLst/>
            </a:prstGeom>
            <a:noFill/>
            <a:ln w="1016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34" name="Line 162"/>
            <p:cNvSpPr>
              <a:spLocks noChangeShapeType="1"/>
            </p:cNvSpPr>
            <p:nvPr/>
          </p:nvSpPr>
          <p:spPr bwMode="auto">
            <a:xfrm flipV="1">
              <a:off x="2828" y="634"/>
              <a:ext cx="24" cy="304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35" name="Line 163"/>
            <p:cNvSpPr>
              <a:spLocks noChangeShapeType="1"/>
            </p:cNvSpPr>
            <p:nvPr/>
          </p:nvSpPr>
          <p:spPr bwMode="auto">
            <a:xfrm>
              <a:off x="1430" y="874"/>
              <a:ext cx="2515" cy="233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36" name="Line 164"/>
            <p:cNvSpPr>
              <a:spLocks noChangeShapeType="1"/>
            </p:cNvSpPr>
            <p:nvPr/>
          </p:nvSpPr>
          <p:spPr bwMode="auto">
            <a:xfrm flipV="1">
              <a:off x="1430" y="814"/>
              <a:ext cx="2170" cy="250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0137" name="Group 170"/>
            <p:cNvGrpSpPr>
              <a:grpSpLocks/>
            </p:cNvGrpSpPr>
            <p:nvPr/>
          </p:nvGrpSpPr>
          <p:grpSpPr bwMode="auto">
            <a:xfrm>
              <a:off x="2770" y="1974"/>
              <a:ext cx="798" cy="307"/>
              <a:chOff x="3407" y="2060"/>
              <a:chExt cx="798" cy="307"/>
            </a:xfrm>
          </p:grpSpPr>
          <p:sp>
            <p:nvSpPr>
              <p:cNvPr id="90182" name="Rectangle 168"/>
              <p:cNvSpPr>
                <a:spLocks noChangeArrowheads="1"/>
              </p:cNvSpPr>
              <p:nvPr/>
            </p:nvSpPr>
            <p:spPr bwMode="auto">
              <a:xfrm>
                <a:off x="3561" y="2199"/>
                <a:ext cx="644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400" baseline="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0183" name="Rectangle 169"/>
              <p:cNvSpPr>
                <a:spLocks noChangeArrowheads="1"/>
              </p:cNvSpPr>
              <p:nvPr/>
            </p:nvSpPr>
            <p:spPr bwMode="auto">
              <a:xfrm>
                <a:off x="3407" y="2060"/>
                <a:ext cx="7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400" i="1" baseline="0">
                    <a:solidFill>
                      <a:srgbClr val="000000"/>
                    </a:solidFill>
                    <a:latin typeface="Symbol" pitchFamily="18" charset="2"/>
                  </a:rPr>
                  <a:t>w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90138" name="Rectangle 196"/>
            <p:cNvSpPr>
              <a:spLocks noChangeArrowheads="1"/>
            </p:cNvSpPr>
            <p:nvPr/>
          </p:nvSpPr>
          <p:spPr bwMode="auto">
            <a:xfrm>
              <a:off x="2640" y="685"/>
              <a:ext cx="715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933450">
                <a:lnSpc>
                  <a:spcPct val="125000"/>
                </a:lnSpc>
              </a:pPr>
              <a:r>
                <a:rPr lang="en-US" altLang="zh-CN" sz="2900" baseline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0139" name="Rectangle 197"/>
            <p:cNvSpPr>
              <a:spLocks noChangeArrowheads="1"/>
            </p:cNvSpPr>
            <p:nvPr/>
          </p:nvSpPr>
          <p:spPr bwMode="auto">
            <a:xfrm>
              <a:off x="760" y="926"/>
              <a:ext cx="698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933450">
                <a:lnSpc>
                  <a:spcPct val="125000"/>
                </a:lnSpc>
              </a:pPr>
              <a:r>
                <a:rPr lang="en-US" altLang="zh-CN" sz="2500" baseline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0140" name="Rectangle 198"/>
            <p:cNvSpPr>
              <a:spLocks noChangeArrowheads="1"/>
            </p:cNvSpPr>
            <p:nvPr/>
          </p:nvSpPr>
          <p:spPr bwMode="auto">
            <a:xfrm>
              <a:off x="2013" y="3405"/>
              <a:ext cx="707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933450">
                <a:lnSpc>
                  <a:spcPct val="125000"/>
                </a:lnSpc>
              </a:pPr>
              <a:r>
                <a:rPr lang="en-US" altLang="zh-CN" sz="2700" baseline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0141" name="Rectangle 201"/>
            <p:cNvSpPr>
              <a:spLocks noChangeArrowheads="1"/>
            </p:cNvSpPr>
            <p:nvPr/>
          </p:nvSpPr>
          <p:spPr bwMode="auto">
            <a:xfrm>
              <a:off x="1044" y="680"/>
              <a:ext cx="689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933450">
                <a:lnSpc>
                  <a:spcPct val="125000"/>
                </a:lnSpc>
              </a:pPr>
              <a:r>
                <a:rPr lang="en-US" altLang="zh-CN" sz="2300" baseline="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0142" name="Freeform 219"/>
            <p:cNvSpPr>
              <a:spLocks noEditPoints="1"/>
            </p:cNvSpPr>
            <p:nvPr/>
          </p:nvSpPr>
          <p:spPr bwMode="auto">
            <a:xfrm>
              <a:off x="1299" y="2811"/>
              <a:ext cx="2958" cy="61"/>
            </a:xfrm>
            <a:custGeom>
              <a:avLst/>
              <a:gdLst>
                <a:gd name="T0" fmla="*/ 0 w 2958"/>
                <a:gd name="T1" fmla="*/ 25 h 61"/>
                <a:gd name="T2" fmla="*/ 2905 w 2958"/>
                <a:gd name="T3" fmla="*/ 25 h 61"/>
                <a:gd name="T4" fmla="*/ 2905 w 2958"/>
                <a:gd name="T5" fmla="*/ 36 h 61"/>
                <a:gd name="T6" fmla="*/ 0 w 2958"/>
                <a:gd name="T7" fmla="*/ 36 h 61"/>
                <a:gd name="T8" fmla="*/ 0 w 2958"/>
                <a:gd name="T9" fmla="*/ 25 h 61"/>
                <a:gd name="T10" fmla="*/ 2894 w 2958"/>
                <a:gd name="T11" fmla="*/ 0 h 61"/>
                <a:gd name="T12" fmla="*/ 2958 w 2958"/>
                <a:gd name="T13" fmla="*/ 30 h 61"/>
                <a:gd name="T14" fmla="*/ 2894 w 2958"/>
                <a:gd name="T15" fmla="*/ 61 h 61"/>
                <a:gd name="T16" fmla="*/ 2894 w 2958"/>
                <a:gd name="T17" fmla="*/ 0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58" h="61">
                  <a:moveTo>
                    <a:pt x="0" y="25"/>
                  </a:moveTo>
                  <a:lnTo>
                    <a:pt x="2905" y="25"/>
                  </a:lnTo>
                  <a:lnTo>
                    <a:pt x="2905" y="36"/>
                  </a:lnTo>
                  <a:lnTo>
                    <a:pt x="0" y="36"/>
                  </a:lnTo>
                  <a:lnTo>
                    <a:pt x="0" y="25"/>
                  </a:lnTo>
                  <a:close/>
                  <a:moveTo>
                    <a:pt x="2894" y="0"/>
                  </a:moveTo>
                  <a:lnTo>
                    <a:pt x="2958" y="30"/>
                  </a:lnTo>
                  <a:lnTo>
                    <a:pt x="2894" y="61"/>
                  </a:lnTo>
                  <a:lnTo>
                    <a:pt x="2894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43" name="Freeform 220"/>
            <p:cNvSpPr>
              <a:spLocks noEditPoints="1"/>
            </p:cNvSpPr>
            <p:nvPr/>
          </p:nvSpPr>
          <p:spPr bwMode="auto">
            <a:xfrm>
              <a:off x="1794" y="665"/>
              <a:ext cx="64" cy="2833"/>
            </a:xfrm>
            <a:custGeom>
              <a:avLst/>
              <a:gdLst>
                <a:gd name="T0" fmla="*/ 26 w 64"/>
                <a:gd name="T1" fmla="*/ 2833 h 2833"/>
                <a:gd name="T2" fmla="*/ 27 w 64"/>
                <a:gd name="T3" fmla="*/ 52 h 2833"/>
                <a:gd name="T4" fmla="*/ 37 w 64"/>
                <a:gd name="T5" fmla="*/ 52 h 2833"/>
                <a:gd name="T6" fmla="*/ 37 w 64"/>
                <a:gd name="T7" fmla="*/ 2833 h 2833"/>
                <a:gd name="T8" fmla="*/ 26 w 64"/>
                <a:gd name="T9" fmla="*/ 2833 h 2833"/>
                <a:gd name="T10" fmla="*/ 0 w 64"/>
                <a:gd name="T11" fmla="*/ 62 h 2833"/>
                <a:gd name="T12" fmla="*/ 32 w 64"/>
                <a:gd name="T13" fmla="*/ 0 h 2833"/>
                <a:gd name="T14" fmla="*/ 64 w 64"/>
                <a:gd name="T15" fmla="*/ 62 h 2833"/>
                <a:gd name="T16" fmla="*/ 0 w 64"/>
                <a:gd name="T17" fmla="*/ 62 h 28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4" h="2833">
                  <a:moveTo>
                    <a:pt x="26" y="2833"/>
                  </a:moveTo>
                  <a:lnTo>
                    <a:pt x="27" y="52"/>
                  </a:lnTo>
                  <a:lnTo>
                    <a:pt x="37" y="52"/>
                  </a:lnTo>
                  <a:lnTo>
                    <a:pt x="37" y="2833"/>
                  </a:lnTo>
                  <a:lnTo>
                    <a:pt x="26" y="2833"/>
                  </a:lnTo>
                  <a:close/>
                  <a:moveTo>
                    <a:pt x="0" y="62"/>
                  </a:moveTo>
                  <a:lnTo>
                    <a:pt x="32" y="0"/>
                  </a:lnTo>
                  <a:lnTo>
                    <a:pt x="64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44" name="Line 221"/>
            <p:cNvSpPr>
              <a:spLocks noChangeShapeType="1"/>
            </p:cNvSpPr>
            <p:nvPr/>
          </p:nvSpPr>
          <p:spPr bwMode="auto">
            <a:xfrm>
              <a:off x="2174" y="2772"/>
              <a:ext cx="1" cy="7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45" name="Line 222"/>
            <p:cNvSpPr>
              <a:spLocks noChangeShapeType="1"/>
            </p:cNvSpPr>
            <p:nvPr/>
          </p:nvSpPr>
          <p:spPr bwMode="auto">
            <a:xfrm>
              <a:off x="2513" y="2772"/>
              <a:ext cx="1" cy="7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46" name="Line 223"/>
            <p:cNvSpPr>
              <a:spLocks noChangeShapeType="1"/>
            </p:cNvSpPr>
            <p:nvPr/>
          </p:nvSpPr>
          <p:spPr bwMode="auto">
            <a:xfrm>
              <a:off x="2839" y="2776"/>
              <a:ext cx="1" cy="7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47" name="Line 224"/>
            <p:cNvSpPr>
              <a:spLocks noChangeShapeType="1"/>
            </p:cNvSpPr>
            <p:nvPr/>
          </p:nvSpPr>
          <p:spPr bwMode="auto">
            <a:xfrm>
              <a:off x="3204" y="2765"/>
              <a:ext cx="1" cy="7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48" name="Line 225"/>
            <p:cNvSpPr>
              <a:spLocks noChangeShapeType="1"/>
            </p:cNvSpPr>
            <p:nvPr/>
          </p:nvSpPr>
          <p:spPr bwMode="auto">
            <a:xfrm>
              <a:off x="3548" y="2767"/>
              <a:ext cx="1" cy="7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49" name="Line 226"/>
            <p:cNvSpPr>
              <a:spLocks noChangeShapeType="1"/>
            </p:cNvSpPr>
            <p:nvPr/>
          </p:nvSpPr>
          <p:spPr bwMode="auto">
            <a:xfrm>
              <a:off x="1824" y="2524"/>
              <a:ext cx="54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50" name="Line 227"/>
            <p:cNvSpPr>
              <a:spLocks noChangeShapeType="1"/>
            </p:cNvSpPr>
            <p:nvPr/>
          </p:nvSpPr>
          <p:spPr bwMode="auto">
            <a:xfrm>
              <a:off x="1820" y="2195"/>
              <a:ext cx="54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51" name="Line 228"/>
            <p:cNvSpPr>
              <a:spLocks noChangeShapeType="1"/>
            </p:cNvSpPr>
            <p:nvPr/>
          </p:nvSpPr>
          <p:spPr bwMode="auto">
            <a:xfrm>
              <a:off x="1832" y="1872"/>
              <a:ext cx="54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52" name="Line 229"/>
            <p:cNvSpPr>
              <a:spLocks noChangeShapeType="1"/>
            </p:cNvSpPr>
            <p:nvPr/>
          </p:nvSpPr>
          <p:spPr bwMode="auto">
            <a:xfrm>
              <a:off x="1829" y="1550"/>
              <a:ext cx="53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53" name="Line 230"/>
            <p:cNvSpPr>
              <a:spLocks noChangeShapeType="1"/>
            </p:cNvSpPr>
            <p:nvPr/>
          </p:nvSpPr>
          <p:spPr bwMode="auto">
            <a:xfrm>
              <a:off x="1829" y="1241"/>
              <a:ext cx="53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54" name="Line 231"/>
            <p:cNvSpPr>
              <a:spLocks noChangeShapeType="1"/>
            </p:cNvSpPr>
            <p:nvPr/>
          </p:nvSpPr>
          <p:spPr bwMode="auto">
            <a:xfrm flipV="1">
              <a:off x="2875" y="850"/>
              <a:ext cx="749" cy="868"/>
            </a:xfrm>
            <a:prstGeom prst="line">
              <a:avLst/>
            </a:prstGeom>
            <a:noFill/>
            <a:ln w="1016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0155" name="Group 281"/>
            <p:cNvGrpSpPr>
              <a:grpSpLocks/>
            </p:cNvGrpSpPr>
            <p:nvPr/>
          </p:nvGrpSpPr>
          <p:grpSpPr bwMode="auto">
            <a:xfrm>
              <a:off x="1890" y="2882"/>
              <a:ext cx="123" cy="169"/>
              <a:chOff x="1890" y="2882"/>
              <a:chExt cx="123" cy="169"/>
            </a:xfrm>
          </p:grpSpPr>
          <p:sp>
            <p:nvSpPr>
              <p:cNvPr id="90180" name="Rectangle 279"/>
              <p:cNvSpPr>
                <a:spLocks noChangeArrowheads="1"/>
              </p:cNvSpPr>
              <p:nvPr/>
            </p:nvSpPr>
            <p:spPr bwMode="auto">
              <a:xfrm>
                <a:off x="1890" y="2882"/>
                <a:ext cx="123" cy="16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lnSpc>
                    <a:spcPct val="125000"/>
                  </a:lnSpc>
                </a:pPr>
                <a:endParaRPr lang="zh-CN" altLang="en-US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0181" name="Rectangle 280"/>
              <p:cNvSpPr>
                <a:spLocks noChangeArrowheads="1"/>
              </p:cNvSpPr>
              <p:nvPr/>
            </p:nvSpPr>
            <p:spPr bwMode="auto">
              <a:xfrm>
                <a:off x="1890" y="2882"/>
                <a:ext cx="123" cy="169"/>
              </a:xfrm>
              <a:prstGeom prst="rect">
                <a:avLst/>
              </a:prstGeom>
              <a:noFill/>
              <a:ln w="12700" cap="rnd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125000"/>
                  </a:lnSpc>
                </a:pPr>
                <a:endParaRPr lang="zh-CN" altLang="en-US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90156" name="Rectangle 282"/>
            <p:cNvSpPr>
              <a:spLocks noChangeArrowheads="1"/>
            </p:cNvSpPr>
            <p:nvPr/>
          </p:nvSpPr>
          <p:spPr bwMode="auto">
            <a:xfrm>
              <a:off x="1894" y="2906"/>
              <a:ext cx="616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933450">
                <a:lnSpc>
                  <a:spcPct val="125000"/>
                </a:lnSpc>
              </a:pPr>
              <a:r>
                <a:rPr lang="en-US" altLang="zh-CN" sz="1400" baseline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0157" name="Rectangle 284"/>
            <p:cNvSpPr>
              <a:spLocks noChangeArrowheads="1"/>
            </p:cNvSpPr>
            <p:nvPr/>
          </p:nvSpPr>
          <p:spPr bwMode="auto">
            <a:xfrm>
              <a:off x="2760" y="441"/>
              <a:ext cx="1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933450">
                <a:lnSpc>
                  <a:spcPct val="125000"/>
                </a:lnSpc>
              </a:pPr>
              <a:r>
                <a:rPr lang="en-US" altLang="zh-CN" sz="2400" i="1" baseline="0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r>
                <a:rPr lang="en-US" altLang="zh-CN" sz="2400" baseline="-25000">
                  <a:solidFill>
                    <a:srgbClr val="000000"/>
                  </a:solidFill>
                  <a:latin typeface="Times New Roman" pitchFamily="18" charset="0"/>
                </a:rPr>
                <a:t>23</a:t>
              </a:r>
              <a:r>
                <a:rPr lang="en-US" altLang="zh-CN" sz="2400" baseline="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lang="en-US" altLang="zh-CN" sz="2400" b="1" i="1" baseline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CN" sz="2400" baseline="0">
                  <a:solidFill>
                    <a:srgbClr val="000000"/>
                  </a:solidFill>
                  <a:latin typeface="Times New Roman" pitchFamily="18" charset="0"/>
                </a:rPr>
                <a:t>)=0</a:t>
              </a:r>
            </a:p>
          </p:txBody>
        </p:sp>
        <p:sp>
          <p:nvSpPr>
            <p:cNvPr id="90158" name="Rectangle 285"/>
            <p:cNvSpPr>
              <a:spLocks noChangeArrowheads="1"/>
            </p:cNvSpPr>
            <p:nvPr/>
          </p:nvSpPr>
          <p:spPr bwMode="auto">
            <a:xfrm>
              <a:off x="372" y="520"/>
              <a:ext cx="1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933450">
                <a:lnSpc>
                  <a:spcPct val="125000"/>
                </a:lnSpc>
              </a:pPr>
              <a:r>
                <a:rPr lang="en-US" altLang="zh-CN" sz="2400" i="1" baseline="0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r>
                <a:rPr lang="en-US" altLang="zh-CN" sz="2400" baseline="-25000">
                  <a:solidFill>
                    <a:srgbClr val="000000"/>
                  </a:solidFill>
                  <a:latin typeface="Times New Roman" pitchFamily="18" charset="0"/>
                </a:rPr>
                <a:t>12</a:t>
              </a:r>
              <a:r>
                <a:rPr lang="en-US" altLang="zh-CN" sz="2400" baseline="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lang="en-US" altLang="zh-CN" sz="2400" b="1" i="1" baseline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CN" sz="2400" baseline="0">
                  <a:solidFill>
                    <a:srgbClr val="000000"/>
                  </a:solidFill>
                  <a:latin typeface="Times New Roman" pitchFamily="18" charset="0"/>
                </a:rPr>
                <a:t>)=0</a:t>
              </a:r>
            </a:p>
          </p:txBody>
        </p:sp>
        <p:sp>
          <p:nvSpPr>
            <p:cNvPr id="90159" name="Rectangle 294"/>
            <p:cNvSpPr>
              <a:spLocks noChangeArrowheads="1"/>
            </p:cNvSpPr>
            <p:nvPr/>
          </p:nvSpPr>
          <p:spPr bwMode="auto">
            <a:xfrm>
              <a:off x="1979" y="3674"/>
              <a:ext cx="1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933450">
                <a:lnSpc>
                  <a:spcPct val="125000"/>
                </a:lnSpc>
              </a:pPr>
              <a:r>
                <a:rPr lang="en-US" altLang="zh-CN" sz="2400" i="1" baseline="0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r>
                <a:rPr lang="en-US" altLang="zh-CN" sz="2400" baseline="-25000">
                  <a:solidFill>
                    <a:srgbClr val="000000"/>
                  </a:solidFill>
                  <a:latin typeface="Times New Roman" pitchFamily="18" charset="0"/>
                </a:rPr>
                <a:t>13</a:t>
              </a:r>
              <a:r>
                <a:rPr lang="en-US" altLang="zh-CN" sz="2400" baseline="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lang="en-US" altLang="zh-CN" sz="2400" b="1" i="1" baseline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CN" sz="2400" baseline="0">
                  <a:solidFill>
                    <a:srgbClr val="000000"/>
                  </a:solidFill>
                  <a:latin typeface="Times New Roman" pitchFamily="18" charset="0"/>
                </a:rPr>
                <a:t>)=0</a:t>
              </a:r>
            </a:p>
          </p:txBody>
        </p:sp>
        <p:sp>
          <p:nvSpPr>
            <p:cNvPr id="90160" name="AutoShape 295"/>
            <p:cNvSpPr>
              <a:spLocks noChangeArrowheads="1"/>
            </p:cNvSpPr>
            <p:nvPr/>
          </p:nvSpPr>
          <p:spPr bwMode="auto">
            <a:xfrm>
              <a:off x="4065" y="2965"/>
              <a:ext cx="963" cy="894"/>
            </a:xfrm>
            <a:prstGeom prst="wedgeRoundRectCallout">
              <a:avLst>
                <a:gd name="adj1" fmla="val -184685"/>
                <a:gd name="adj2" fmla="val -158838"/>
                <a:gd name="adj3" fmla="val 16667"/>
              </a:avLst>
            </a:prstGeom>
            <a:solidFill>
              <a:srgbClr val="FFFF99"/>
            </a:solidFill>
            <a:ln w="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indent="933450" algn="ctr">
                <a:lnSpc>
                  <a:spcPct val="125000"/>
                </a:lnSpc>
              </a:pPr>
              <a:endParaRPr lang="zh-CN" altLang="zh-CN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90161" name="Group 275"/>
            <p:cNvGrpSpPr>
              <a:grpSpLocks/>
            </p:cNvGrpSpPr>
            <p:nvPr/>
          </p:nvGrpSpPr>
          <p:grpSpPr bwMode="auto">
            <a:xfrm>
              <a:off x="3603" y="3003"/>
              <a:ext cx="1371" cy="755"/>
              <a:chOff x="1560" y="950"/>
              <a:chExt cx="1371" cy="755"/>
            </a:xfrm>
          </p:grpSpPr>
          <p:sp>
            <p:nvSpPr>
              <p:cNvPr id="90162" name="Rectangle 257"/>
              <p:cNvSpPr>
                <a:spLocks noChangeArrowheads="1"/>
              </p:cNvSpPr>
              <p:nvPr/>
            </p:nvSpPr>
            <p:spPr bwMode="auto">
              <a:xfrm>
                <a:off x="2183" y="1202"/>
                <a:ext cx="74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Times New Roman" pitchFamily="18" charset="0"/>
                  </a:rPr>
                  <a:t>IR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0163" name="Rectangle 258"/>
              <p:cNvSpPr>
                <a:spLocks noChangeArrowheads="1"/>
              </p:cNvSpPr>
              <p:nvPr/>
            </p:nvSpPr>
            <p:spPr bwMode="auto">
              <a:xfrm>
                <a:off x="1987" y="1440"/>
                <a:ext cx="66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0164" name="Rectangle 259"/>
              <p:cNvSpPr>
                <a:spLocks noChangeArrowheads="1"/>
              </p:cNvSpPr>
              <p:nvPr/>
            </p:nvSpPr>
            <p:spPr bwMode="auto">
              <a:xfrm>
                <a:off x="1977" y="1202"/>
                <a:ext cx="66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0165" name="Rectangle 260"/>
              <p:cNvSpPr>
                <a:spLocks noChangeArrowheads="1"/>
              </p:cNvSpPr>
              <p:nvPr/>
            </p:nvSpPr>
            <p:spPr bwMode="auto">
              <a:xfrm>
                <a:off x="1978" y="966"/>
                <a:ext cx="66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0166" name="Rectangle 261"/>
              <p:cNvSpPr>
                <a:spLocks noChangeArrowheads="1"/>
              </p:cNvSpPr>
              <p:nvPr/>
            </p:nvSpPr>
            <p:spPr bwMode="auto">
              <a:xfrm>
                <a:off x="1668" y="1538"/>
                <a:ext cx="676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100" baseline="0">
                    <a:solidFill>
                      <a:srgbClr val="000000"/>
                    </a:solidFill>
                    <a:latin typeface="Times New Roman" pitchFamily="18" charset="0"/>
                  </a:rPr>
                  <a:t>23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0167" name="Rectangle 262"/>
              <p:cNvSpPr>
                <a:spLocks noChangeArrowheads="1"/>
              </p:cNvSpPr>
              <p:nvPr/>
            </p:nvSpPr>
            <p:spPr bwMode="auto">
              <a:xfrm>
                <a:off x="1656" y="1300"/>
                <a:ext cx="676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100" baseline="0">
                    <a:solidFill>
                      <a:srgbClr val="000000"/>
                    </a:solidFill>
                    <a:latin typeface="Times New Roman" pitchFamily="18" charset="0"/>
                  </a:rPr>
                  <a:t>13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0168" name="Rectangle 263"/>
              <p:cNvSpPr>
                <a:spLocks noChangeArrowheads="1"/>
              </p:cNvSpPr>
              <p:nvPr/>
            </p:nvSpPr>
            <p:spPr bwMode="auto">
              <a:xfrm>
                <a:off x="1656" y="1064"/>
                <a:ext cx="676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100" baseline="0">
                    <a:solidFill>
                      <a:srgbClr val="000000"/>
                    </a:solidFill>
                    <a:latin typeface="Times New Roman" pitchFamily="18" charset="0"/>
                  </a:rPr>
                  <a:t>12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0169" name="Rectangle 264"/>
              <p:cNvSpPr>
                <a:spLocks noChangeArrowheads="1"/>
              </p:cNvSpPr>
              <p:nvPr/>
            </p:nvSpPr>
            <p:spPr bwMode="auto">
              <a:xfrm>
                <a:off x="2087" y="1363"/>
                <a:ext cx="66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Symbol" pitchFamily="18" charset="2"/>
                  </a:rPr>
                  <a:t>ï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0170" name="Rectangle 265"/>
              <p:cNvSpPr>
                <a:spLocks noChangeArrowheads="1"/>
              </p:cNvSpPr>
              <p:nvPr/>
            </p:nvSpPr>
            <p:spPr bwMode="auto">
              <a:xfrm>
                <a:off x="2087" y="1465"/>
                <a:ext cx="66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Symbol" pitchFamily="18" charset="2"/>
                  </a:rPr>
                  <a:t>þ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0171" name="Rectangle 266"/>
              <p:cNvSpPr>
                <a:spLocks noChangeArrowheads="1"/>
              </p:cNvSpPr>
              <p:nvPr/>
            </p:nvSpPr>
            <p:spPr bwMode="auto">
              <a:xfrm>
                <a:off x="2087" y="1096"/>
                <a:ext cx="66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Symbol" pitchFamily="18" charset="2"/>
                  </a:rPr>
                  <a:t>ï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0172" name="Rectangle 267"/>
              <p:cNvSpPr>
                <a:spLocks noChangeArrowheads="1"/>
              </p:cNvSpPr>
              <p:nvPr/>
            </p:nvSpPr>
            <p:spPr bwMode="auto">
              <a:xfrm>
                <a:off x="2087" y="1213"/>
                <a:ext cx="66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Symbol" pitchFamily="18" charset="2"/>
                  </a:rPr>
                  <a:t>ý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0173" name="Rectangle 268"/>
              <p:cNvSpPr>
                <a:spLocks noChangeArrowheads="1"/>
              </p:cNvSpPr>
              <p:nvPr/>
            </p:nvSpPr>
            <p:spPr bwMode="auto">
              <a:xfrm>
                <a:off x="2087" y="961"/>
                <a:ext cx="66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Symbol" pitchFamily="18" charset="2"/>
                  </a:rPr>
                  <a:t>ü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0174" name="Rectangle 269"/>
              <p:cNvSpPr>
                <a:spLocks noChangeArrowheads="1"/>
              </p:cNvSpPr>
              <p:nvPr/>
            </p:nvSpPr>
            <p:spPr bwMode="auto">
              <a:xfrm>
                <a:off x="1839" y="1424"/>
                <a:ext cx="67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Symbol" pitchFamily="18" charset="2"/>
                  </a:rPr>
                  <a:t>&lt;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0175" name="Rectangle 270"/>
              <p:cNvSpPr>
                <a:spLocks noChangeArrowheads="1"/>
              </p:cNvSpPr>
              <p:nvPr/>
            </p:nvSpPr>
            <p:spPr bwMode="auto">
              <a:xfrm>
                <a:off x="1829" y="1186"/>
                <a:ext cx="67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Symbol" pitchFamily="18" charset="2"/>
                  </a:rPr>
                  <a:t>&gt;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0176" name="Rectangle 271"/>
              <p:cNvSpPr>
                <a:spLocks noChangeArrowheads="1"/>
              </p:cNvSpPr>
              <p:nvPr/>
            </p:nvSpPr>
            <p:spPr bwMode="auto">
              <a:xfrm>
                <a:off x="1830" y="950"/>
                <a:ext cx="67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Symbol" pitchFamily="18" charset="2"/>
                  </a:rPr>
                  <a:t>&lt;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0177" name="Rectangle 272"/>
              <p:cNvSpPr>
                <a:spLocks noChangeArrowheads="1"/>
              </p:cNvSpPr>
              <p:nvPr/>
            </p:nvSpPr>
            <p:spPr bwMode="auto">
              <a:xfrm>
                <a:off x="1560" y="1440"/>
                <a:ext cx="66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0178" name="Rectangle 273"/>
              <p:cNvSpPr>
                <a:spLocks noChangeArrowheads="1"/>
              </p:cNvSpPr>
              <p:nvPr/>
            </p:nvSpPr>
            <p:spPr bwMode="auto">
              <a:xfrm>
                <a:off x="1560" y="1202"/>
                <a:ext cx="66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0179" name="Rectangle 274"/>
              <p:cNvSpPr>
                <a:spLocks noChangeArrowheads="1"/>
              </p:cNvSpPr>
              <p:nvPr/>
            </p:nvSpPr>
            <p:spPr bwMode="auto">
              <a:xfrm>
                <a:off x="1560" y="966"/>
                <a:ext cx="66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quarter" idx="4294967295"/>
          </p:nvPr>
        </p:nvSpPr>
        <p:spPr>
          <a:xfrm>
            <a:off x="457200" y="6248400"/>
            <a:ext cx="2133600" cy="457200"/>
          </a:xfrm>
        </p:spPr>
        <p:txBody>
          <a:bodyPr/>
          <a:lstStyle/>
          <a:p>
            <a:pPr>
              <a:defRPr/>
            </a:pPr>
            <a:fld id="{DB8F30A4-BA1B-42D3-AEDF-2BC95DA7774C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2A42D3-6BBC-4F60-8D81-4D2D61EDADFF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38" name="Object 13"/>
          <p:cNvGraphicFramePr>
            <a:graphicFrameLocks noChangeAspect="1"/>
          </p:cNvGraphicFramePr>
          <p:nvPr/>
        </p:nvGraphicFramePr>
        <p:xfrm>
          <a:off x="1206500" y="827088"/>
          <a:ext cx="25844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87" name="公式" r:id="rId3" imgW="1307532" imgH="215806" progId="Equation.3">
                  <p:embed/>
                </p:oleObj>
              </mc:Choice>
              <mc:Fallback>
                <p:oleObj name="公式" r:id="rId3" imgW="1307532" imgH="21580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827088"/>
                        <a:ext cx="25844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39" name="Object 12"/>
          <p:cNvGraphicFramePr>
            <a:graphicFrameLocks noChangeAspect="1"/>
          </p:cNvGraphicFramePr>
          <p:nvPr/>
        </p:nvGraphicFramePr>
        <p:xfrm>
          <a:off x="3995738" y="814388"/>
          <a:ext cx="20589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88" name="公式" r:id="rId5" imgW="1028700" imgH="228600" progId="Equation.3">
                  <p:embed/>
                </p:oleObj>
              </mc:Choice>
              <mc:Fallback>
                <p:oleObj name="公式" r:id="rId5" imgW="10287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814388"/>
                        <a:ext cx="20589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0" name="Object 11"/>
          <p:cNvGraphicFramePr>
            <a:graphicFrameLocks noChangeAspect="1"/>
          </p:cNvGraphicFramePr>
          <p:nvPr/>
        </p:nvGraphicFramePr>
        <p:xfrm>
          <a:off x="6296025" y="814388"/>
          <a:ext cx="220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89" name="公式" r:id="rId7" imgW="1104900" imgH="228600" progId="Equation.3">
                  <p:embed/>
                </p:oleObj>
              </mc:Choice>
              <mc:Fallback>
                <p:oleObj name="公式" r:id="rId7" imgW="11049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6025" y="814388"/>
                        <a:ext cx="2209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7" name="Object 7"/>
          <p:cNvGraphicFramePr>
            <a:graphicFrameLocks noChangeAspect="1"/>
          </p:cNvGraphicFramePr>
          <p:nvPr/>
        </p:nvGraphicFramePr>
        <p:xfrm>
          <a:off x="5951538" y="4164013"/>
          <a:ext cx="2303462" cy="147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90" name="公式" r:id="rId9" imgW="965200" imgH="736600" progId="Equation.3">
                  <p:embed/>
                </p:oleObj>
              </mc:Choice>
              <mc:Fallback>
                <p:oleObj name="公式" r:id="rId9" imgW="965200" imgH="736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538" y="4164013"/>
                        <a:ext cx="2303462" cy="147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8316" name="Group 76"/>
          <p:cNvGrpSpPr>
            <a:grpSpLocks/>
          </p:cNvGrpSpPr>
          <p:nvPr/>
        </p:nvGrpSpPr>
        <p:grpSpPr bwMode="auto">
          <a:xfrm>
            <a:off x="5972175" y="5905500"/>
            <a:ext cx="2698750" cy="463550"/>
            <a:chOff x="3762" y="3720"/>
            <a:chExt cx="1700" cy="292"/>
          </a:xfrm>
        </p:grpSpPr>
        <p:sp>
          <p:nvSpPr>
            <p:cNvPr id="91185" name="Rectangle 22"/>
            <p:cNvSpPr>
              <a:spLocks noChangeArrowheads="1"/>
            </p:cNvSpPr>
            <p:nvPr/>
          </p:nvSpPr>
          <p:spPr bwMode="auto">
            <a:xfrm>
              <a:off x="3762" y="3720"/>
              <a:ext cx="17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与             值无关。</a:t>
              </a:r>
            </a:p>
          </p:txBody>
        </p:sp>
        <p:graphicFrame>
          <p:nvGraphicFramePr>
            <p:cNvPr id="91186" name="Object 6"/>
            <p:cNvGraphicFramePr>
              <a:graphicFrameLocks noChangeAspect="1"/>
            </p:cNvGraphicFramePr>
            <p:nvPr/>
          </p:nvGraphicFramePr>
          <p:xfrm>
            <a:off x="4074" y="3740"/>
            <a:ext cx="58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91" name="公式" r:id="rId11" imgW="469696" imgH="215806" progId="Equation.3">
                    <p:embed/>
                  </p:oleObj>
                </mc:Choice>
                <mc:Fallback>
                  <p:oleObj name="公式" r:id="rId11" imgW="469696" imgH="215806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4" y="3740"/>
                          <a:ext cx="58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1143" name="Rectangle 14"/>
          <p:cNvSpPr>
            <a:spLocks noChangeArrowheads="1"/>
          </p:cNvSpPr>
          <p:nvPr/>
        </p:nvSpPr>
        <p:spPr bwMode="auto">
          <a:xfrm>
            <a:off x="306388" y="358775"/>
            <a:ext cx="567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 baseline="0">
                <a:solidFill>
                  <a:srgbClr val="000000"/>
                </a:solidFill>
                <a:latin typeface="Times New Roman" pitchFamily="18" charset="0"/>
              </a:rPr>
              <a:t>例</a:t>
            </a:r>
            <a:r>
              <a:rPr lang="en-US" altLang="zh-CN" sz="2400" b="1" baseline="0">
                <a:solidFill>
                  <a:srgbClr val="000000"/>
                </a:solidFill>
                <a:latin typeface="Times New Roman" pitchFamily="18" charset="0"/>
              </a:rPr>
              <a:t>3.3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一个三类问题，三个判决函数为：</a:t>
            </a:r>
            <a:endParaRPr lang="zh-CN" altLang="en-US" sz="2400" baseline="0">
              <a:solidFill>
                <a:srgbClr val="000000"/>
              </a:solidFill>
            </a:endParaRPr>
          </a:p>
        </p:txBody>
      </p:sp>
      <p:grpSp>
        <p:nvGrpSpPr>
          <p:cNvPr id="91144" name="Group 24"/>
          <p:cNvGrpSpPr>
            <a:grpSpLocks/>
          </p:cNvGrpSpPr>
          <p:nvPr/>
        </p:nvGrpSpPr>
        <p:grpSpPr bwMode="auto">
          <a:xfrm>
            <a:off x="279400" y="1262063"/>
            <a:ext cx="3914775" cy="487362"/>
            <a:chOff x="176" y="789"/>
            <a:chExt cx="2466" cy="307"/>
          </a:xfrm>
        </p:grpSpPr>
        <p:graphicFrame>
          <p:nvGraphicFramePr>
            <p:cNvPr id="91182" name="Object 10"/>
            <p:cNvGraphicFramePr>
              <a:graphicFrameLocks noChangeAspect="1"/>
            </p:cNvGraphicFramePr>
            <p:nvPr/>
          </p:nvGraphicFramePr>
          <p:xfrm>
            <a:off x="842" y="827"/>
            <a:ext cx="765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92" name="公式" r:id="rId13" imgW="672808" imgH="228501" progId="Equation.3">
                    <p:embed/>
                  </p:oleObj>
                </mc:Choice>
                <mc:Fallback>
                  <p:oleObj name="公式" r:id="rId13" imgW="672808" imgH="228501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2" y="827"/>
                          <a:ext cx="765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83" name="Rectangle 17"/>
            <p:cNvSpPr>
              <a:spLocks noChangeArrowheads="1"/>
            </p:cNvSpPr>
            <p:nvPr/>
          </p:nvSpPr>
          <p:spPr bwMode="auto">
            <a:xfrm>
              <a:off x="176" y="789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问模式</a:t>
              </a:r>
              <a:endParaRPr lang="zh-CN" altLang="en-US" sz="2400" baseline="0">
                <a:solidFill>
                  <a:srgbClr val="000000"/>
                </a:solidFill>
              </a:endParaRPr>
            </a:p>
          </p:txBody>
        </p:sp>
        <p:sp>
          <p:nvSpPr>
            <p:cNvPr id="91184" name="Rectangle 23"/>
            <p:cNvSpPr>
              <a:spLocks noChangeArrowheads="1"/>
            </p:cNvSpPr>
            <p:nvPr/>
          </p:nvSpPr>
          <p:spPr bwMode="auto">
            <a:xfrm>
              <a:off x="1374" y="808"/>
              <a:ext cx="1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indent="304800" algn="ctr"/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属于哪类？</a:t>
              </a:r>
            </a:p>
          </p:txBody>
        </p:sp>
      </p:grpSp>
      <p:grpSp>
        <p:nvGrpSpPr>
          <p:cNvPr id="138314" name="Group 74"/>
          <p:cNvGrpSpPr>
            <a:grpSpLocks/>
          </p:cNvGrpSpPr>
          <p:nvPr/>
        </p:nvGrpSpPr>
        <p:grpSpPr bwMode="auto">
          <a:xfrm>
            <a:off x="5246688" y="1797050"/>
            <a:ext cx="3616325" cy="941388"/>
            <a:chOff x="3305" y="1132"/>
            <a:chExt cx="2278" cy="593"/>
          </a:xfrm>
        </p:grpSpPr>
        <p:graphicFrame>
          <p:nvGraphicFramePr>
            <p:cNvPr id="91179" name="Object 9"/>
            <p:cNvGraphicFramePr>
              <a:graphicFrameLocks noChangeAspect="1"/>
            </p:cNvGraphicFramePr>
            <p:nvPr/>
          </p:nvGraphicFramePr>
          <p:xfrm>
            <a:off x="3720" y="1437"/>
            <a:ext cx="186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93" name="公式" r:id="rId15" imgW="1714500" imgH="228600" progId="Equation.3">
                    <p:embed/>
                  </p:oleObj>
                </mc:Choice>
                <mc:Fallback>
                  <p:oleObj name="公式" r:id="rId15" imgW="171450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0" y="1437"/>
                          <a:ext cx="1863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80" name="Rectangle 18"/>
            <p:cNvSpPr>
              <a:spLocks noChangeArrowheads="1"/>
            </p:cNvSpPr>
            <p:nvPr/>
          </p:nvSpPr>
          <p:spPr bwMode="auto">
            <a:xfrm>
              <a:off x="3305" y="1142"/>
              <a:ext cx="11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解：计算得 </a:t>
              </a:r>
              <a:endParaRPr lang="zh-CN" altLang="en-US" sz="2400" baseline="0">
                <a:solidFill>
                  <a:srgbClr val="000000"/>
                </a:solidFill>
              </a:endParaRPr>
            </a:p>
          </p:txBody>
        </p:sp>
        <p:graphicFrame>
          <p:nvGraphicFramePr>
            <p:cNvPr id="91181" name="Object 26"/>
            <p:cNvGraphicFramePr>
              <a:graphicFrameLocks noChangeAspect="1"/>
            </p:cNvGraphicFramePr>
            <p:nvPr/>
          </p:nvGraphicFramePr>
          <p:xfrm>
            <a:off x="4323" y="1132"/>
            <a:ext cx="99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94" name="公式" r:id="rId17" imgW="825142" imgH="215806" progId="Equation.3">
                    <p:embed/>
                  </p:oleObj>
                </mc:Choice>
                <mc:Fallback>
                  <p:oleObj name="公式" r:id="rId17" imgW="825142" imgH="215806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3" y="1132"/>
                          <a:ext cx="99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0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8315" name="Group 75"/>
          <p:cNvGrpSpPr>
            <a:grpSpLocks/>
          </p:cNvGrpSpPr>
          <p:nvPr/>
        </p:nvGrpSpPr>
        <p:grpSpPr bwMode="auto">
          <a:xfrm>
            <a:off x="5056188" y="2954338"/>
            <a:ext cx="3463925" cy="933450"/>
            <a:chOff x="3185" y="1861"/>
            <a:chExt cx="2182" cy="588"/>
          </a:xfrm>
        </p:grpSpPr>
        <p:graphicFrame>
          <p:nvGraphicFramePr>
            <p:cNvPr id="91176" name="Object 8"/>
            <p:cNvGraphicFramePr>
              <a:graphicFrameLocks noChangeAspect="1"/>
            </p:cNvGraphicFramePr>
            <p:nvPr/>
          </p:nvGraphicFramePr>
          <p:xfrm>
            <a:off x="3751" y="2161"/>
            <a:ext cx="159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95" name="公式" r:id="rId19" imgW="1511300" imgH="228600" progId="Equation.3">
                    <p:embed/>
                  </p:oleObj>
                </mc:Choice>
                <mc:Fallback>
                  <p:oleObj name="公式" r:id="rId19" imgW="151130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1" y="2161"/>
                          <a:ext cx="159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77" name="Rectangle 19"/>
            <p:cNvSpPr>
              <a:spLocks noChangeArrowheads="1"/>
            </p:cNvSpPr>
            <p:nvPr/>
          </p:nvSpPr>
          <p:spPr bwMode="auto">
            <a:xfrm>
              <a:off x="3185" y="1861"/>
              <a:ext cx="13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indent="800100"/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可写成：</a:t>
              </a:r>
              <a:endParaRPr lang="zh-CN" altLang="en-US" sz="2400" baseline="0">
                <a:solidFill>
                  <a:srgbClr val="000000"/>
                </a:solidFill>
              </a:endParaRPr>
            </a:p>
          </p:txBody>
        </p:sp>
        <p:graphicFrame>
          <p:nvGraphicFramePr>
            <p:cNvPr id="91178" name="Object 27"/>
            <p:cNvGraphicFramePr>
              <a:graphicFrameLocks noChangeAspect="1"/>
            </p:cNvGraphicFramePr>
            <p:nvPr/>
          </p:nvGraphicFramePr>
          <p:xfrm>
            <a:off x="4440" y="1876"/>
            <a:ext cx="92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96" name="公式" r:id="rId21" imgW="736280" imgH="215806" progId="Equation.3">
                    <p:embed/>
                  </p:oleObj>
                </mc:Choice>
                <mc:Fallback>
                  <p:oleObj name="公式" r:id="rId21" imgW="736280" imgH="215806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0" y="1876"/>
                          <a:ext cx="92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0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1147" name="Group 41"/>
          <p:cNvGrpSpPr>
            <a:grpSpLocks/>
          </p:cNvGrpSpPr>
          <p:nvPr/>
        </p:nvGrpSpPr>
        <p:grpSpPr bwMode="auto">
          <a:xfrm>
            <a:off x="2555875" y="3581400"/>
            <a:ext cx="1603375" cy="550863"/>
            <a:chOff x="2016" y="1752"/>
            <a:chExt cx="1120" cy="438"/>
          </a:xfrm>
        </p:grpSpPr>
        <p:sp>
          <p:nvSpPr>
            <p:cNvPr id="91174" name="Text Box 42"/>
            <p:cNvSpPr txBox="1">
              <a:spLocks noChangeArrowheads="1"/>
            </p:cNvSpPr>
            <p:nvPr/>
          </p:nvSpPr>
          <p:spPr bwMode="auto">
            <a:xfrm>
              <a:off x="2016" y="1752"/>
              <a:ext cx="1120" cy="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3345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spcBef>
                  <a:spcPct val="50000"/>
                </a:spcBef>
              </a:pPr>
              <a:r>
                <a:rPr lang="en-US" altLang="zh-CN" sz="2400" baseline="0">
                  <a:solidFill>
                    <a:srgbClr val="000000"/>
                  </a:solidFill>
                  <a:latin typeface="Times New Roman" pitchFamily="18" charset="0"/>
                </a:rPr>
                <a:t>(4,3)</a:t>
              </a:r>
            </a:p>
          </p:txBody>
        </p:sp>
        <p:sp>
          <p:nvSpPr>
            <p:cNvPr id="91175" name="Oval 43"/>
            <p:cNvSpPr>
              <a:spLocks noChangeArrowheads="1"/>
            </p:cNvSpPr>
            <p:nvPr/>
          </p:nvSpPr>
          <p:spPr bwMode="auto">
            <a:xfrm>
              <a:off x="2560" y="1928"/>
              <a:ext cx="56" cy="56"/>
            </a:xfrm>
            <a:prstGeom prst="ellipse">
              <a:avLst/>
            </a:prstGeom>
            <a:solidFill>
              <a:srgbClr val="990000"/>
            </a:solidFill>
            <a:ln w="0" algn="ctr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25000"/>
                </a:lnSpc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91148" name="Rectangle 46"/>
          <p:cNvSpPr>
            <a:spLocks noChangeArrowheads="1"/>
          </p:cNvSpPr>
          <p:nvPr/>
        </p:nvSpPr>
        <p:spPr bwMode="auto">
          <a:xfrm>
            <a:off x="498475" y="1838325"/>
            <a:ext cx="1169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indent="933450">
              <a:lnSpc>
                <a:spcPct val="125000"/>
              </a:lnSpc>
            </a:pP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91149" name="Rectangle 49"/>
          <p:cNvSpPr>
            <a:spLocks noChangeArrowheads="1"/>
          </p:cNvSpPr>
          <p:nvPr/>
        </p:nvSpPr>
        <p:spPr bwMode="auto">
          <a:xfrm>
            <a:off x="3838575" y="4510088"/>
            <a:ext cx="1169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indent="933450">
              <a:lnSpc>
                <a:spcPct val="125000"/>
              </a:lnSpc>
            </a:pP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91150" name="Line 50"/>
          <p:cNvSpPr>
            <a:spLocks noChangeShapeType="1"/>
          </p:cNvSpPr>
          <p:nvPr/>
        </p:nvSpPr>
        <p:spPr bwMode="auto">
          <a:xfrm flipV="1">
            <a:off x="2852738" y="2273300"/>
            <a:ext cx="33337" cy="381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151" name="Line 51"/>
          <p:cNvSpPr>
            <a:spLocks noChangeShapeType="1"/>
          </p:cNvSpPr>
          <p:nvPr/>
        </p:nvSpPr>
        <p:spPr bwMode="auto">
          <a:xfrm>
            <a:off x="928688" y="2574925"/>
            <a:ext cx="3460750" cy="2922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152" name="Line 52"/>
          <p:cNvSpPr>
            <a:spLocks noChangeShapeType="1"/>
          </p:cNvSpPr>
          <p:nvPr/>
        </p:nvSpPr>
        <p:spPr bwMode="auto">
          <a:xfrm flipV="1">
            <a:off x="928688" y="2500313"/>
            <a:ext cx="2986087" cy="31400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153" name="Freeform 53"/>
          <p:cNvSpPr>
            <a:spLocks noEditPoints="1"/>
          </p:cNvSpPr>
          <p:nvPr/>
        </p:nvSpPr>
        <p:spPr bwMode="auto">
          <a:xfrm>
            <a:off x="749300" y="5002213"/>
            <a:ext cx="4068763" cy="77787"/>
          </a:xfrm>
          <a:custGeom>
            <a:avLst/>
            <a:gdLst>
              <a:gd name="T0" fmla="*/ 0 w 2958"/>
              <a:gd name="T1" fmla="*/ 2147483647 h 61"/>
              <a:gd name="T2" fmla="*/ 2147483647 w 2958"/>
              <a:gd name="T3" fmla="*/ 2147483647 h 61"/>
              <a:gd name="T4" fmla="*/ 2147483647 w 2958"/>
              <a:gd name="T5" fmla="*/ 2147483647 h 61"/>
              <a:gd name="T6" fmla="*/ 0 w 2958"/>
              <a:gd name="T7" fmla="*/ 2147483647 h 61"/>
              <a:gd name="T8" fmla="*/ 0 w 2958"/>
              <a:gd name="T9" fmla="*/ 2147483647 h 61"/>
              <a:gd name="T10" fmla="*/ 2147483647 w 2958"/>
              <a:gd name="T11" fmla="*/ 0 h 61"/>
              <a:gd name="T12" fmla="*/ 2147483647 w 2958"/>
              <a:gd name="T13" fmla="*/ 2147483647 h 61"/>
              <a:gd name="T14" fmla="*/ 2147483647 w 2958"/>
              <a:gd name="T15" fmla="*/ 2147483647 h 61"/>
              <a:gd name="T16" fmla="*/ 2147483647 w 2958"/>
              <a:gd name="T17" fmla="*/ 0 h 6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958" h="61">
                <a:moveTo>
                  <a:pt x="0" y="25"/>
                </a:moveTo>
                <a:lnTo>
                  <a:pt x="2905" y="25"/>
                </a:lnTo>
                <a:lnTo>
                  <a:pt x="2905" y="36"/>
                </a:lnTo>
                <a:lnTo>
                  <a:pt x="0" y="36"/>
                </a:lnTo>
                <a:lnTo>
                  <a:pt x="0" y="25"/>
                </a:lnTo>
                <a:close/>
                <a:moveTo>
                  <a:pt x="2894" y="0"/>
                </a:moveTo>
                <a:lnTo>
                  <a:pt x="2958" y="30"/>
                </a:lnTo>
                <a:lnTo>
                  <a:pt x="2894" y="61"/>
                </a:lnTo>
                <a:lnTo>
                  <a:pt x="2894" y="0"/>
                </a:lnTo>
                <a:close/>
              </a:path>
            </a:pathLst>
          </a:custGeom>
          <a:solidFill>
            <a:srgbClr val="000000"/>
          </a:solidFill>
          <a:ln w="1588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154" name="Freeform 54"/>
          <p:cNvSpPr>
            <a:spLocks noEditPoints="1"/>
          </p:cNvSpPr>
          <p:nvPr/>
        </p:nvSpPr>
        <p:spPr bwMode="auto">
          <a:xfrm>
            <a:off x="1430338" y="2312988"/>
            <a:ext cx="88900" cy="3552825"/>
          </a:xfrm>
          <a:custGeom>
            <a:avLst/>
            <a:gdLst>
              <a:gd name="T0" fmla="*/ 2147483647 w 64"/>
              <a:gd name="T1" fmla="*/ 2147483647 h 2833"/>
              <a:gd name="T2" fmla="*/ 2147483647 w 64"/>
              <a:gd name="T3" fmla="*/ 2147483647 h 2833"/>
              <a:gd name="T4" fmla="*/ 2147483647 w 64"/>
              <a:gd name="T5" fmla="*/ 2147483647 h 2833"/>
              <a:gd name="T6" fmla="*/ 2147483647 w 64"/>
              <a:gd name="T7" fmla="*/ 2147483647 h 2833"/>
              <a:gd name="T8" fmla="*/ 2147483647 w 64"/>
              <a:gd name="T9" fmla="*/ 2147483647 h 2833"/>
              <a:gd name="T10" fmla="*/ 0 w 64"/>
              <a:gd name="T11" fmla="*/ 2147483647 h 2833"/>
              <a:gd name="T12" fmla="*/ 2147483647 w 64"/>
              <a:gd name="T13" fmla="*/ 0 h 2833"/>
              <a:gd name="T14" fmla="*/ 2147483647 w 64"/>
              <a:gd name="T15" fmla="*/ 2147483647 h 2833"/>
              <a:gd name="T16" fmla="*/ 0 w 64"/>
              <a:gd name="T17" fmla="*/ 2147483647 h 283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" h="2833">
                <a:moveTo>
                  <a:pt x="26" y="2833"/>
                </a:moveTo>
                <a:lnTo>
                  <a:pt x="27" y="52"/>
                </a:lnTo>
                <a:lnTo>
                  <a:pt x="37" y="52"/>
                </a:lnTo>
                <a:lnTo>
                  <a:pt x="37" y="2833"/>
                </a:lnTo>
                <a:lnTo>
                  <a:pt x="26" y="2833"/>
                </a:lnTo>
                <a:close/>
                <a:moveTo>
                  <a:pt x="0" y="62"/>
                </a:moveTo>
                <a:lnTo>
                  <a:pt x="32" y="0"/>
                </a:lnTo>
                <a:lnTo>
                  <a:pt x="64" y="62"/>
                </a:lnTo>
                <a:lnTo>
                  <a:pt x="0" y="62"/>
                </a:lnTo>
                <a:close/>
              </a:path>
            </a:pathLst>
          </a:custGeom>
          <a:solidFill>
            <a:srgbClr val="000000"/>
          </a:solidFill>
          <a:ln w="1588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155" name="Line 55"/>
          <p:cNvSpPr>
            <a:spLocks noChangeShapeType="1"/>
          </p:cNvSpPr>
          <p:nvPr/>
        </p:nvSpPr>
        <p:spPr bwMode="auto">
          <a:xfrm>
            <a:off x="1952625" y="4953000"/>
            <a:ext cx="1588" cy="8890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156" name="Line 56"/>
          <p:cNvSpPr>
            <a:spLocks noChangeShapeType="1"/>
          </p:cNvSpPr>
          <p:nvPr/>
        </p:nvSpPr>
        <p:spPr bwMode="auto">
          <a:xfrm>
            <a:off x="2419350" y="4953000"/>
            <a:ext cx="1588" cy="8890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157" name="Line 57"/>
          <p:cNvSpPr>
            <a:spLocks noChangeShapeType="1"/>
          </p:cNvSpPr>
          <p:nvPr/>
        </p:nvSpPr>
        <p:spPr bwMode="auto">
          <a:xfrm>
            <a:off x="2868613" y="4959350"/>
            <a:ext cx="1587" cy="87313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158" name="Line 58"/>
          <p:cNvSpPr>
            <a:spLocks noChangeShapeType="1"/>
          </p:cNvSpPr>
          <p:nvPr/>
        </p:nvSpPr>
        <p:spPr bwMode="auto">
          <a:xfrm>
            <a:off x="3370263" y="4945063"/>
            <a:ext cx="0" cy="8890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159" name="Line 59"/>
          <p:cNvSpPr>
            <a:spLocks noChangeShapeType="1"/>
          </p:cNvSpPr>
          <p:nvPr/>
        </p:nvSpPr>
        <p:spPr bwMode="auto">
          <a:xfrm>
            <a:off x="3841750" y="4948238"/>
            <a:ext cx="1588" cy="87312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160" name="Line 60"/>
          <p:cNvSpPr>
            <a:spLocks noChangeShapeType="1"/>
          </p:cNvSpPr>
          <p:nvPr/>
        </p:nvSpPr>
        <p:spPr bwMode="auto">
          <a:xfrm>
            <a:off x="1471613" y="4643438"/>
            <a:ext cx="74612" cy="1587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161" name="Line 61"/>
          <p:cNvSpPr>
            <a:spLocks noChangeShapeType="1"/>
          </p:cNvSpPr>
          <p:nvPr/>
        </p:nvSpPr>
        <p:spPr bwMode="auto">
          <a:xfrm>
            <a:off x="1465263" y="4230688"/>
            <a:ext cx="74612" cy="1587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162" name="Line 62"/>
          <p:cNvSpPr>
            <a:spLocks noChangeShapeType="1"/>
          </p:cNvSpPr>
          <p:nvPr/>
        </p:nvSpPr>
        <p:spPr bwMode="auto">
          <a:xfrm>
            <a:off x="1482725" y="3825875"/>
            <a:ext cx="73025" cy="1588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163" name="Line 63"/>
          <p:cNvSpPr>
            <a:spLocks noChangeShapeType="1"/>
          </p:cNvSpPr>
          <p:nvPr/>
        </p:nvSpPr>
        <p:spPr bwMode="auto">
          <a:xfrm>
            <a:off x="1477963" y="3422650"/>
            <a:ext cx="74612" cy="1588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164" name="Line 64"/>
          <p:cNvSpPr>
            <a:spLocks noChangeShapeType="1"/>
          </p:cNvSpPr>
          <p:nvPr/>
        </p:nvSpPr>
        <p:spPr bwMode="auto">
          <a:xfrm>
            <a:off x="1477963" y="3033713"/>
            <a:ext cx="74612" cy="1587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165" name="Rectangle 65"/>
          <p:cNvSpPr>
            <a:spLocks noChangeArrowheads="1"/>
          </p:cNvSpPr>
          <p:nvPr/>
        </p:nvSpPr>
        <p:spPr bwMode="auto">
          <a:xfrm>
            <a:off x="2759075" y="2032000"/>
            <a:ext cx="2392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indent="933450">
              <a:lnSpc>
                <a:spcPct val="125000"/>
              </a:lnSpc>
            </a:pP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itchFamily="18" charset="0"/>
              </a:rPr>
              <a:t>23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)=0</a:t>
            </a:r>
          </a:p>
        </p:txBody>
      </p:sp>
      <p:sp>
        <p:nvSpPr>
          <p:cNvPr id="91166" name="Rectangle 66"/>
          <p:cNvSpPr>
            <a:spLocks noChangeArrowheads="1"/>
          </p:cNvSpPr>
          <p:nvPr/>
        </p:nvSpPr>
        <p:spPr bwMode="auto">
          <a:xfrm>
            <a:off x="-696913" y="2074863"/>
            <a:ext cx="2027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indent="933450">
              <a:lnSpc>
                <a:spcPct val="125000"/>
              </a:lnSpc>
            </a:pP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itchFamily="18" charset="0"/>
              </a:rPr>
              <a:t>12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)=0</a:t>
            </a:r>
          </a:p>
        </p:txBody>
      </p:sp>
      <p:sp>
        <p:nvSpPr>
          <p:cNvPr id="91167" name="Rectangle 67"/>
          <p:cNvSpPr>
            <a:spLocks noChangeArrowheads="1"/>
          </p:cNvSpPr>
          <p:nvPr/>
        </p:nvSpPr>
        <p:spPr bwMode="auto">
          <a:xfrm>
            <a:off x="1684338" y="6015038"/>
            <a:ext cx="2151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indent="933450">
              <a:lnSpc>
                <a:spcPct val="125000"/>
              </a:lnSpc>
            </a:pP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itchFamily="18" charset="0"/>
              </a:rPr>
              <a:t>13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)=0</a:t>
            </a:r>
          </a:p>
        </p:txBody>
      </p:sp>
      <p:sp>
        <p:nvSpPr>
          <p:cNvPr id="91168" name="Text Box 68"/>
          <p:cNvSpPr txBox="1">
            <a:spLocks noChangeArrowheads="1"/>
          </p:cNvSpPr>
          <p:nvPr/>
        </p:nvSpPr>
        <p:spPr bwMode="auto">
          <a:xfrm>
            <a:off x="196850" y="2765425"/>
            <a:ext cx="12414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9334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91169" name="Text Box 69"/>
          <p:cNvSpPr txBox="1">
            <a:spLocks noChangeArrowheads="1"/>
          </p:cNvSpPr>
          <p:nvPr/>
        </p:nvSpPr>
        <p:spPr bwMode="auto">
          <a:xfrm>
            <a:off x="2733675" y="4935538"/>
            <a:ext cx="12414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9334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91170" name="Text Box 70"/>
          <p:cNvSpPr txBox="1">
            <a:spLocks noChangeArrowheads="1"/>
          </p:cNvSpPr>
          <p:nvPr/>
        </p:nvSpPr>
        <p:spPr bwMode="auto">
          <a:xfrm>
            <a:off x="1917700" y="4956175"/>
            <a:ext cx="12414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9334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91171" name="Text Box 72"/>
          <p:cNvSpPr txBox="1">
            <a:spLocks noChangeArrowheads="1"/>
          </p:cNvSpPr>
          <p:nvPr/>
        </p:nvSpPr>
        <p:spPr bwMode="auto">
          <a:xfrm>
            <a:off x="504825" y="4956175"/>
            <a:ext cx="1295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9334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4294967295"/>
          </p:nvPr>
        </p:nvSpPr>
        <p:spPr>
          <a:xfrm>
            <a:off x="457200" y="6248400"/>
            <a:ext cx="2133600" cy="457200"/>
          </a:xfrm>
        </p:spPr>
        <p:txBody>
          <a:bodyPr/>
          <a:lstStyle/>
          <a:p>
            <a:pPr>
              <a:defRPr/>
            </a:pPr>
            <a:fld id="{DADA8565-DC35-4E5F-9117-F8AFD2C4AD16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77058F-038E-4F85-AA34-5DAD05470434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62" name="Object 5"/>
          <p:cNvGraphicFramePr>
            <a:graphicFrameLocks noChangeAspect="1"/>
          </p:cNvGraphicFramePr>
          <p:nvPr/>
        </p:nvGraphicFramePr>
        <p:xfrm>
          <a:off x="6194425" y="1625600"/>
          <a:ext cx="23653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1" name="公式" r:id="rId3" imgW="1307532" imgH="215806" progId="Equation.3">
                  <p:embed/>
                </p:oleObj>
              </mc:Choice>
              <mc:Fallback>
                <p:oleObj name="公式" r:id="rId3" imgW="1307532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4425" y="1625600"/>
                        <a:ext cx="236537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3" name="Object 6"/>
          <p:cNvGraphicFramePr>
            <a:graphicFrameLocks noChangeAspect="1"/>
          </p:cNvGraphicFramePr>
          <p:nvPr/>
        </p:nvGraphicFramePr>
        <p:xfrm>
          <a:off x="6203950" y="2170113"/>
          <a:ext cx="185578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2" name="公式" r:id="rId5" imgW="1028700" imgH="228600" progId="Equation.3">
                  <p:embed/>
                </p:oleObj>
              </mc:Choice>
              <mc:Fallback>
                <p:oleObj name="公式" r:id="rId5" imgW="10287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3950" y="2170113"/>
                        <a:ext cx="1855788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4" name="Object 7"/>
          <p:cNvGraphicFramePr>
            <a:graphicFrameLocks noChangeAspect="1"/>
          </p:cNvGraphicFramePr>
          <p:nvPr/>
        </p:nvGraphicFramePr>
        <p:xfrm>
          <a:off x="6178550" y="2668588"/>
          <a:ext cx="199548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3" name="公式" r:id="rId7" imgW="1104900" imgH="228600" progId="Equation.3">
                  <p:embed/>
                </p:oleObj>
              </mc:Choice>
              <mc:Fallback>
                <p:oleObj name="公式" r:id="rId7" imgW="11049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8550" y="2668588"/>
                        <a:ext cx="1995488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165" name="Group 9"/>
          <p:cNvGrpSpPr>
            <a:grpSpLocks/>
          </p:cNvGrpSpPr>
          <p:nvPr/>
        </p:nvGrpSpPr>
        <p:grpSpPr bwMode="auto">
          <a:xfrm>
            <a:off x="-273050" y="568325"/>
            <a:ext cx="7391400" cy="5748338"/>
            <a:chOff x="0" y="419"/>
            <a:chExt cx="4656" cy="3621"/>
          </a:xfrm>
        </p:grpSpPr>
        <p:grpSp>
          <p:nvGrpSpPr>
            <p:cNvPr id="92168" name="Group 10"/>
            <p:cNvGrpSpPr>
              <a:grpSpLocks/>
            </p:cNvGrpSpPr>
            <p:nvPr/>
          </p:nvGrpSpPr>
          <p:grpSpPr bwMode="auto">
            <a:xfrm>
              <a:off x="0" y="419"/>
              <a:ext cx="4656" cy="3621"/>
              <a:chOff x="372" y="341"/>
              <a:chExt cx="4656" cy="3621"/>
            </a:xfrm>
          </p:grpSpPr>
          <p:grpSp>
            <p:nvGrpSpPr>
              <p:cNvPr id="92176" name="Group 11"/>
              <p:cNvGrpSpPr>
                <a:grpSpLocks/>
              </p:cNvGrpSpPr>
              <p:nvPr/>
            </p:nvGrpSpPr>
            <p:grpSpPr bwMode="auto">
              <a:xfrm>
                <a:off x="1873" y="582"/>
                <a:ext cx="1244" cy="1009"/>
                <a:chOff x="1873" y="582"/>
                <a:chExt cx="1244" cy="1009"/>
              </a:xfrm>
            </p:grpSpPr>
            <p:sp>
              <p:nvSpPr>
                <p:cNvPr id="92279" name="Freeform 12"/>
                <p:cNvSpPr>
                  <a:spLocks/>
                </p:cNvSpPr>
                <p:nvPr/>
              </p:nvSpPr>
              <p:spPr bwMode="auto">
                <a:xfrm>
                  <a:off x="1873" y="582"/>
                  <a:ext cx="1244" cy="1009"/>
                </a:xfrm>
                <a:custGeom>
                  <a:avLst/>
                  <a:gdLst>
                    <a:gd name="T0" fmla="*/ 2 w 15634"/>
                    <a:gd name="T1" fmla="*/ 0 h 13073"/>
                    <a:gd name="T2" fmla="*/ 5 w 15634"/>
                    <a:gd name="T3" fmla="*/ 1 h 13073"/>
                    <a:gd name="T4" fmla="*/ 7 w 15634"/>
                    <a:gd name="T5" fmla="*/ 1 h 13073"/>
                    <a:gd name="T6" fmla="*/ 7 w 15634"/>
                    <a:gd name="T7" fmla="*/ 3 h 13073"/>
                    <a:gd name="T8" fmla="*/ 6 w 15634"/>
                    <a:gd name="T9" fmla="*/ 6 h 13073"/>
                    <a:gd name="T10" fmla="*/ 4 w 15634"/>
                    <a:gd name="T11" fmla="*/ 6 h 13073"/>
                    <a:gd name="T12" fmla="*/ 2 w 15634"/>
                    <a:gd name="T13" fmla="*/ 5 h 13073"/>
                    <a:gd name="T14" fmla="*/ 0 w 15634"/>
                    <a:gd name="T15" fmla="*/ 3 h 13073"/>
                    <a:gd name="T16" fmla="*/ 2 w 15634"/>
                    <a:gd name="T17" fmla="*/ 0 h 130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5634" h="13073">
                      <a:moveTo>
                        <a:pt x="2930" y="760"/>
                      </a:moveTo>
                      <a:cubicBezTo>
                        <a:pt x="4499" y="0"/>
                        <a:pt x="7642" y="1880"/>
                        <a:pt x="9616" y="1990"/>
                      </a:cubicBezTo>
                      <a:cubicBezTo>
                        <a:pt x="11590" y="2099"/>
                        <a:pt x="13901" y="592"/>
                        <a:pt x="14767" y="1404"/>
                      </a:cubicBezTo>
                      <a:cubicBezTo>
                        <a:pt x="15634" y="2215"/>
                        <a:pt x="15304" y="5107"/>
                        <a:pt x="14836" y="6878"/>
                      </a:cubicBezTo>
                      <a:cubicBezTo>
                        <a:pt x="14368" y="8649"/>
                        <a:pt x="13027" y="11051"/>
                        <a:pt x="11947" y="12030"/>
                      </a:cubicBezTo>
                      <a:cubicBezTo>
                        <a:pt x="10867" y="13009"/>
                        <a:pt x="9691" y="13073"/>
                        <a:pt x="8371" y="12738"/>
                      </a:cubicBezTo>
                      <a:cubicBezTo>
                        <a:pt x="7050" y="12403"/>
                        <a:pt x="5400" y="11064"/>
                        <a:pt x="4038" y="10033"/>
                      </a:cubicBezTo>
                      <a:cubicBezTo>
                        <a:pt x="2676" y="9003"/>
                        <a:pt x="372" y="8101"/>
                        <a:pt x="186" y="6556"/>
                      </a:cubicBezTo>
                      <a:cubicBezTo>
                        <a:pt x="0" y="5010"/>
                        <a:pt x="2360" y="1964"/>
                        <a:pt x="2930" y="760"/>
                      </a:cubicBezTo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280" name="Freeform 13"/>
                <p:cNvSpPr>
                  <a:spLocks/>
                </p:cNvSpPr>
                <p:nvPr/>
              </p:nvSpPr>
              <p:spPr bwMode="auto">
                <a:xfrm>
                  <a:off x="1873" y="582"/>
                  <a:ext cx="1244" cy="1009"/>
                </a:xfrm>
                <a:custGeom>
                  <a:avLst/>
                  <a:gdLst>
                    <a:gd name="T0" fmla="*/ 233 w 1244"/>
                    <a:gd name="T1" fmla="*/ 58 h 1009"/>
                    <a:gd name="T2" fmla="*/ 765 w 1244"/>
                    <a:gd name="T3" fmla="*/ 153 h 1009"/>
                    <a:gd name="T4" fmla="*/ 1175 w 1244"/>
                    <a:gd name="T5" fmla="*/ 108 h 1009"/>
                    <a:gd name="T6" fmla="*/ 1181 w 1244"/>
                    <a:gd name="T7" fmla="*/ 531 h 1009"/>
                    <a:gd name="T8" fmla="*/ 951 w 1244"/>
                    <a:gd name="T9" fmla="*/ 928 h 1009"/>
                    <a:gd name="T10" fmla="*/ 666 w 1244"/>
                    <a:gd name="T11" fmla="*/ 983 h 1009"/>
                    <a:gd name="T12" fmla="*/ 321 w 1244"/>
                    <a:gd name="T13" fmla="*/ 774 h 1009"/>
                    <a:gd name="T14" fmla="*/ 14 w 1244"/>
                    <a:gd name="T15" fmla="*/ 506 h 1009"/>
                    <a:gd name="T16" fmla="*/ 233 w 1244"/>
                    <a:gd name="T17" fmla="*/ 58 h 100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244" h="1009">
                      <a:moveTo>
                        <a:pt x="233" y="58"/>
                      </a:moveTo>
                      <a:cubicBezTo>
                        <a:pt x="358" y="0"/>
                        <a:pt x="608" y="145"/>
                        <a:pt x="765" y="153"/>
                      </a:cubicBezTo>
                      <a:cubicBezTo>
                        <a:pt x="922" y="162"/>
                        <a:pt x="1106" y="45"/>
                        <a:pt x="1175" y="108"/>
                      </a:cubicBezTo>
                      <a:cubicBezTo>
                        <a:pt x="1244" y="171"/>
                        <a:pt x="1218" y="394"/>
                        <a:pt x="1181" y="531"/>
                      </a:cubicBezTo>
                      <a:cubicBezTo>
                        <a:pt x="1144" y="667"/>
                        <a:pt x="1037" y="853"/>
                        <a:pt x="951" y="928"/>
                      </a:cubicBezTo>
                      <a:cubicBezTo>
                        <a:pt x="865" y="1004"/>
                        <a:pt x="771" y="1009"/>
                        <a:pt x="666" y="983"/>
                      </a:cubicBezTo>
                      <a:cubicBezTo>
                        <a:pt x="561" y="957"/>
                        <a:pt x="430" y="854"/>
                        <a:pt x="321" y="774"/>
                      </a:cubicBezTo>
                      <a:cubicBezTo>
                        <a:pt x="213" y="695"/>
                        <a:pt x="29" y="625"/>
                        <a:pt x="14" y="506"/>
                      </a:cubicBezTo>
                      <a:cubicBezTo>
                        <a:pt x="0" y="386"/>
                        <a:pt x="188" y="151"/>
                        <a:pt x="233" y="58"/>
                      </a:cubicBez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177" name="Group 14"/>
              <p:cNvGrpSpPr>
                <a:grpSpLocks/>
              </p:cNvGrpSpPr>
              <p:nvPr/>
            </p:nvGrpSpPr>
            <p:grpSpPr bwMode="auto">
              <a:xfrm>
                <a:off x="1397" y="1508"/>
                <a:ext cx="1234" cy="1933"/>
                <a:chOff x="1397" y="1508"/>
                <a:chExt cx="1234" cy="1933"/>
              </a:xfrm>
            </p:grpSpPr>
            <p:sp>
              <p:nvSpPr>
                <p:cNvPr id="92277" name="Freeform 15"/>
                <p:cNvSpPr>
                  <a:spLocks/>
                </p:cNvSpPr>
                <p:nvPr/>
              </p:nvSpPr>
              <p:spPr bwMode="auto">
                <a:xfrm>
                  <a:off x="1397" y="1508"/>
                  <a:ext cx="1234" cy="1933"/>
                </a:xfrm>
                <a:custGeom>
                  <a:avLst/>
                  <a:gdLst>
                    <a:gd name="T0" fmla="*/ 3 w 7746"/>
                    <a:gd name="T1" fmla="*/ 9 h 12520"/>
                    <a:gd name="T2" fmla="*/ 10 w 7746"/>
                    <a:gd name="T3" fmla="*/ 0 h 12520"/>
                    <a:gd name="T4" fmla="*/ 19 w 7746"/>
                    <a:gd name="T5" fmla="*/ 6 h 12520"/>
                    <a:gd name="T6" fmla="*/ 30 w 7746"/>
                    <a:gd name="T7" fmla="*/ 17 h 12520"/>
                    <a:gd name="T8" fmla="*/ 26 w 7746"/>
                    <a:gd name="T9" fmla="*/ 44 h 12520"/>
                    <a:gd name="T10" fmla="*/ 7 w 7746"/>
                    <a:gd name="T11" fmla="*/ 32 h 12520"/>
                    <a:gd name="T12" fmla="*/ 1 w 7746"/>
                    <a:gd name="T13" fmla="*/ 16 h 12520"/>
                    <a:gd name="T14" fmla="*/ 3 w 7746"/>
                    <a:gd name="T15" fmla="*/ 9 h 1252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746" h="12520">
                      <a:moveTo>
                        <a:pt x="815" y="2469"/>
                      </a:moveTo>
                      <a:cubicBezTo>
                        <a:pt x="1187" y="1768"/>
                        <a:pt x="1764" y="245"/>
                        <a:pt x="2394" y="122"/>
                      </a:cubicBezTo>
                      <a:cubicBezTo>
                        <a:pt x="3023" y="0"/>
                        <a:pt x="3756" y="979"/>
                        <a:pt x="4599" y="1729"/>
                      </a:cubicBezTo>
                      <a:cubicBezTo>
                        <a:pt x="5442" y="2479"/>
                        <a:pt x="7162" y="2943"/>
                        <a:pt x="7454" y="4626"/>
                      </a:cubicBezTo>
                      <a:cubicBezTo>
                        <a:pt x="7746" y="6310"/>
                        <a:pt x="7299" y="11155"/>
                        <a:pt x="6353" y="11838"/>
                      </a:cubicBezTo>
                      <a:cubicBezTo>
                        <a:pt x="5407" y="12520"/>
                        <a:pt x="2810" y="9964"/>
                        <a:pt x="1778" y="8715"/>
                      </a:cubicBezTo>
                      <a:cubicBezTo>
                        <a:pt x="746" y="7466"/>
                        <a:pt x="323" y="5376"/>
                        <a:pt x="161" y="4337"/>
                      </a:cubicBezTo>
                      <a:cubicBezTo>
                        <a:pt x="0" y="3297"/>
                        <a:pt x="444" y="3171"/>
                        <a:pt x="815" y="2469"/>
                      </a:cubicBezTo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278" name="Freeform 16"/>
                <p:cNvSpPr>
                  <a:spLocks/>
                </p:cNvSpPr>
                <p:nvPr/>
              </p:nvSpPr>
              <p:spPr bwMode="auto">
                <a:xfrm>
                  <a:off x="1397" y="1508"/>
                  <a:ext cx="1234" cy="1933"/>
                </a:xfrm>
                <a:custGeom>
                  <a:avLst/>
                  <a:gdLst>
                    <a:gd name="T0" fmla="*/ 130 w 1234"/>
                    <a:gd name="T1" fmla="*/ 381 h 1933"/>
                    <a:gd name="T2" fmla="*/ 381 w 1234"/>
                    <a:gd name="T3" fmla="*/ 19 h 1933"/>
                    <a:gd name="T4" fmla="*/ 732 w 1234"/>
                    <a:gd name="T5" fmla="*/ 267 h 1933"/>
                    <a:gd name="T6" fmla="*/ 1187 w 1234"/>
                    <a:gd name="T7" fmla="*/ 714 h 1933"/>
                    <a:gd name="T8" fmla="*/ 1012 w 1234"/>
                    <a:gd name="T9" fmla="*/ 1828 h 1933"/>
                    <a:gd name="T10" fmla="*/ 283 w 1234"/>
                    <a:gd name="T11" fmla="*/ 1346 h 1933"/>
                    <a:gd name="T12" fmla="*/ 26 w 1234"/>
                    <a:gd name="T13" fmla="*/ 670 h 1933"/>
                    <a:gd name="T14" fmla="*/ 130 w 1234"/>
                    <a:gd name="T15" fmla="*/ 381 h 193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234" h="1933">
                      <a:moveTo>
                        <a:pt x="130" y="381"/>
                      </a:moveTo>
                      <a:cubicBezTo>
                        <a:pt x="189" y="273"/>
                        <a:pt x="281" y="38"/>
                        <a:pt x="381" y="19"/>
                      </a:cubicBezTo>
                      <a:cubicBezTo>
                        <a:pt x="482" y="0"/>
                        <a:pt x="598" y="151"/>
                        <a:pt x="732" y="267"/>
                      </a:cubicBezTo>
                      <a:cubicBezTo>
                        <a:pt x="867" y="383"/>
                        <a:pt x="1141" y="454"/>
                        <a:pt x="1187" y="714"/>
                      </a:cubicBezTo>
                      <a:cubicBezTo>
                        <a:pt x="1234" y="974"/>
                        <a:pt x="1162" y="1722"/>
                        <a:pt x="1012" y="1828"/>
                      </a:cubicBezTo>
                      <a:cubicBezTo>
                        <a:pt x="861" y="1933"/>
                        <a:pt x="448" y="1538"/>
                        <a:pt x="283" y="1346"/>
                      </a:cubicBezTo>
                      <a:cubicBezTo>
                        <a:pt x="119" y="1153"/>
                        <a:pt x="52" y="830"/>
                        <a:pt x="26" y="670"/>
                      </a:cubicBezTo>
                      <a:cubicBezTo>
                        <a:pt x="0" y="509"/>
                        <a:pt x="71" y="490"/>
                        <a:pt x="130" y="381"/>
                      </a:cubicBez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178" name="Group 17"/>
              <p:cNvGrpSpPr>
                <a:grpSpLocks/>
              </p:cNvGrpSpPr>
              <p:nvPr/>
            </p:nvGrpSpPr>
            <p:grpSpPr bwMode="auto">
              <a:xfrm>
                <a:off x="3019" y="1023"/>
                <a:ext cx="1051" cy="2128"/>
                <a:chOff x="3019" y="1023"/>
                <a:chExt cx="1051" cy="2128"/>
              </a:xfrm>
            </p:grpSpPr>
            <p:sp>
              <p:nvSpPr>
                <p:cNvPr id="92275" name="Freeform 18"/>
                <p:cNvSpPr>
                  <a:spLocks/>
                </p:cNvSpPr>
                <p:nvPr/>
              </p:nvSpPr>
              <p:spPr bwMode="auto">
                <a:xfrm>
                  <a:off x="3019" y="1023"/>
                  <a:ext cx="1051" cy="2128"/>
                </a:xfrm>
                <a:custGeom>
                  <a:avLst/>
                  <a:gdLst>
                    <a:gd name="T0" fmla="*/ 7 w 6603"/>
                    <a:gd name="T1" fmla="*/ 9 h 13783"/>
                    <a:gd name="T2" fmla="*/ 22 w 6603"/>
                    <a:gd name="T3" fmla="*/ 0 h 13783"/>
                    <a:gd name="T4" fmla="*/ 25 w 6603"/>
                    <a:gd name="T5" fmla="*/ 10 h 13783"/>
                    <a:gd name="T6" fmla="*/ 25 w 6603"/>
                    <a:gd name="T7" fmla="*/ 22 h 13783"/>
                    <a:gd name="T8" fmla="*/ 17 w 6603"/>
                    <a:gd name="T9" fmla="*/ 35 h 13783"/>
                    <a:gd name="T10" fmla="*/ 4 w 6603"/>
                    <a:gd name="T11" fmla="*/ 48 h 13783"/>
                    <a:gd name="T12" fmla="*/ 1 w 6603"/>
                    <a:gd name="T13" fmla="*/ 20 h 13783"/>
                    <a:gd name="T14" fmla="*/ 7 w 6603"/>
                    <a:gd name="T15" fmla="*/ 9 h 1378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603" h="13783">
                      <a:moveTo>
                        <a:pt x="1875" y="2412"/>
                      </a:moveTo>
                      <a:cubicBezTo>
                        <a:pt x="2758" y="1526"/>
                        <a:pt x="4753" y="0"/>
                        <a:pt x="5451" y="29"/>
                      </a:cubicBezTo>
                      <a:cubicBezTo>
                        <a:pt x="6149" y="58"/>
                        <a:pt x="5933" y="1600"/>
                        <a:pt x="6070" y="2589"/>
                      </a:cubicBezTo>
                      <a:cubicBezTo>
                        <a:pt x="6208" y="3577"/>
                        <a:pt x="6603" y="4826"/>
                        <a:pt x="6277" y="5969"/>
                      </a:cubicBezTo>
                      <a:cubicBezTo>
                        <a:pt x="5950" y="7112"/>
                        <a:pt x="4997" y="8259"/>
                        <a:pt x="4110" y="9447"/>
                      </a:cubicBezTo>
                      <a:cubicBezTo>
                        <a:pt x="3223" y="10635"/>
                        <a:pt x="1606" y="13783"/>
                        <a:pt x="946" y="13101"/>
                      </a:cubicBezTo>
                      <a:cubicBezTo>
                        <a:pt x="286" y="12418"/>
                        <a:pt x="0" y="7122"/>
                        <a:pt x="155" y="5342"/>
                      </a:cubicBezTo>
                      <a:cubicBezTo>
                        <a:pt x="310" y="3561"/>
                        <a:pt x="1194" y="3027"/>
                        <a:pt x="1875" y="2412"/>
                      </a:cubicBezTo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276" name="Freeform 19"/>
                <p:cNvSpPr>
                  <a:spLocks/>
                </p:cNvSpPr>
                <p:nvPr/>
              </p:nvSpPr>
              <p:spPr bwMode="auto">
                <a:xfrm>
                  <a:off x="3019" y="1023"/>
                  <a:ext cx="1051" cy="2128"/>
                </a:xfrm>
                <a:custGeom>
                  <a:avLst/>
                  <a:gdLst>
                    <a:gd name="T0" fmla="*/ 298 w 1051"/>
                    <a:gd name="T1" fmla="*/ 373 h 2128"/>
                    <a:gd name="T2" fmla="*/ 868 w 1051"/>
                    <a:gd name="T3" fmla="*/ 5 h 2128"/>
                    <a:gd name="T4" fmla="*/ 966 w 1051"/>
                    <a:gd name="T5" fmla="*/ 400 h 2128"/>
                    <a:gd name="T6" fmla="*/ 999 w 1051"/>
                    <a:gd name="T7" fmla="*/ 922 h 2128"/>
                    <a:gd name="T8" fmla="*/ 654 w 1051"/>
                    <a:gd name="T9" fmla="*/ 1459 h 2128"/>
                    <a:gd name="T10" fmla="*/ 150 w 1051"/>
                    <a:gd name="T11" fmla="*/ 2023 h 2128"/>
                    <a:gd name="T12" fmla="*/ 24 w 1051"/>
                    <a:gd name="T13" fmla="*/ 825 h 2128"/>
                    <a:gd name="T14" fmla="*/ 298 w 1051"/>
                    <a:gd name="T15" fmla="*/ 373 h 212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051" h="2128">
                      <a:moveTo>
                        <a:pt x="298" y="373"/>
                      </a:moveTo>
                      <a:cubicBezTo>
                        <a:pt x="439" y="236"/>
                        <a:pt x="756" y="0"/>
                        <a:pt x="868" y="5"/>
                      </a:cubicBezTo>
                      <a:cubicBezTo>
                        <a:pt x="979" y="9"/>
                        <a:pt x="944" y="247"/>
                        <a:pt x="966" y="400"/>
                      </a:cubicBezTo>
                      <a:cubicBezTo>
                        <a:pt x="988" y="553"/>
                        <a:pt x="1051" y="745"/>
                        <a:pt x="999" y="922"/>
                      </a:cubicBezTo>
                      <a:cubicBezTo>
                        <a:pt x="947" y="1098"/>
                        <a:pt x="795" y="1275"/>
                        <a:pt x="654" y="1459"/>
                      </a:cubicBezTo>
                      <a:cubicBezTo>
                        <a:pt x="513" y="1642"/>
                        <a:pt x="255" y="2128"/>
                        <a:pt x="150" y="2023"/>
                      </a:cubicBezTo>
                      <a:cubicBezTo>
                        <a:pt x="45" y="1917"/>
                        <a:pt x="0" y="1100"/>
                        <a:pt x="24" y="825"/>
                      </a:cubicBezTo>
                      <a:cubicBezTo>
                        <a:pt x="49" y="550"/>
                        <a:pt x="190" y="468"/>
                        <a:pt x="298" y="373"/>
                      </a:cubicBez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179" name="Group 20"/>
              <p:cNvGrpSpPr>
                <a:grpSpLocks/>
              </p:cNvGrpSpPr>
              <p:nvPr/>
            </p:nvGrpSpPr>
            <p:grpSpPr bwMode="auto">
              <a:xfrm>
                <a:off x="1610" y="2429"/>
                <a:ext cx="779" cy="308"/>
                <a:chOff x="2246" y="2426"/>
                <a:chExt cx="779" cy="308"/>
              </a:xfrm>
            </p:grpSpPr>
            <p:sp>
              <p:nvSpPr>
                <p:cNvPr id="92273" name="Rectangle 21"/>
                <p:cNvSpPr>
                  <a:spLocks noChangeArrowheads="1"/>
                </p:cNvSpPr>
                <p:nvPr/>
              </p:nvSpPr>
              <p:spPr bwMode="auto">
                <a:xfrm>
                  <a:off x="2381" y="2566"/>
                  <a:ext cx="644" cy="1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933450">
                    <a:lnSpc>
                      <a:spcPct val="125000"/>
                    </a:lnSpc>
                  </a:pPr>
                  <a:r>
                    <a:rPr lang="en-US" altLang="zh-CN" sz="1400" baseline="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  <a:endPara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2274" name="Rectangle 22"/>
                <p:cNvSpPr>
                  <a:spLocks noChangeArrowheads="1"/>
                </p:cNvSpPr>
                <p:nvPr/>
              </p:nvSpPr>
              <p:spPr bwMode="auto">
                <a:xfrm>
                  <a:off x="2246" y="2426"/>
                  <a:ext cx="72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933450">
                    <a:lnSpc>
                      <a:spcPct val="125000"/>
                    </a:lnSpc>
                  </a:pPr>
                  <a:r>
                    <a:rPr lang="en-US" altLang="zh-CN" sz="2400" i="1" baseline="0">
                      <a:solidFill>
                        <a:srgbClr val="000000"/>
                      </a:solidFill>
                      <a:latin typeface="Symbol" pitchFamily="18" charset="2"/>
                    </a:rPr>
                    <a:t>w</a:t>
                  </a:r>
                  <a:endPara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92180" name="Group 23"/>
              <p:cNvGrpSpPr>
                <a:grpSpLocks/>
              </p:cNvGrpSpPr>
              <p:nvPr/>
            </p:nvGrpSpPr>
            <p:grpSpPr bwMode="auto">
              <a:xfrm>
                <a:off x="1858" y="1169"/>
                <a:ext cx="793" cy="311"/>
                <a:chOff x="2494" y="1211"/>
                <a:chExt cx="793" cy="311"/>
              </a:xfrm>
            </p:grpSpPr>
            <p:sp>
              <p:nvSpPr>
                <p:cNvPr id="92271" name="Rectangle 24"/>
                <p:cNvSpPr>
                  <a:spLocks noChangeArrowheads="1"/>
                </p:cNvSpPr>
                <p:nvPr/>
              </p:nvSpPr>
              <p:spPr bwMode="auto">
                <a:xfrm>
                  <a:off x="2643" y="1354"/>
                  <a:ext cx="644" cy="1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933450">
                    <a:lnSpc>
                      <a:spcPct val="125000"/>
                    </a:lnSpc>
                  </a:pPr>
                  <a:r>
                    <a:rPr lang="en-US" altLang="zh-CN" sz="1400" baseline="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  <a:endPara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2272" name="Rectangle 25"/>
                <p:cNvSpPr>
                  <a:spLocks noChangeArrowheads="1"/>
                </p:cNvSpPr>
                <p:nvPr/>
              </p:nvSpPr>
              <p:spPr bwMode="auto">
                <a:xfrm>
                  <a:off x="2494" y="1211"/>
                  <a:ext cx="72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933450">
                    <a:lnSpc>
                      <a:spcPct val="125000"/>
                    </a:lnSpc>
                  </a:pPr>
                  <a:r>
                    <a:rPr lang="en-US" altLang="zh-CN" sz="2400" i="1" baseline="0">
                      <a:solidFill>
                        <a:srgbClr val="000000"/>
                      </a:solidFill>
                      <a:latin typeface="Symbol" pitchFamily="18" charset="2"/>
                    </a:rPr>
                    <a:t>w</a:t>
                  </a:r>
                  <a:endPara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92181" name="Group 26"/>
              <p:cNvGrpSpPr>
                <a:grpSpLocks/>
              </p:cNvGrpSpPr>
              <p:nvPr/>
            </p:nvGrpSpPr>
            <p:grpSpPr bwMode="auto">
              <a:xfrm>
                <a:off x="1191" y="341"/>
                <a:ext cx="755" cy="326"/>
                <a:chOff x="1827" y="428"/>
                <a:chExt cx="755" cy="326"/>
              </a:xfrm>
            </p:grpSpPr>
            <p:sp>
              <p:nvSpPr>
                <p:cNvPr id="92269" name="Rectangle 27"/>
                <p:cNvSpPr>
                  <a:spLocks noChangeArrowheads="1"/>
                </p:cNvSpPr>
                <p:nvPr/>
              </p:nvSpPr>
              <p:spPr bwMode="auto">
                <a:xfrm>
                  <a:off x="1930" y="561"/>
                  <a:ext cx="652" cy="1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933450">
                    <a:lnSpc>
                      <a:spcPct val="125000"/>
                    </a:lnSpc>
                  </a:pPr>
                  <a:r>
                    <a:rPr lang="en-US" altLang="zh-CN" sz="1600" baseline="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  <a:endPara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2270" name="Rectangle 28"/>
                <p:cNvSpPr>
                  <a:spLocks noChangeArrowheads="1"/>
                </p:cNvSpPr>
                <p:nvPr/>
              </p:nvSpPr>
              <p:spPr bwMode="auto">
                <a:xfrm>
                  <a:off x="1827" y="428"/>
                  <a:ext cx="684" cy="3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933450">
                    <a:lnSpc>
                      <a:spcPct val="125000"/>
                    </a:lnSpc>
                  </a:pPr>
                  <a:r>
                    <a:rPr lang="en-US" altLang="zh-CN" sz="2700" i="1" baseline="0">
                      <a:solidFill>
                        <a:srgbClr val="000000"/>
                      </a:solidFill>
                      <a:latin typeface="Times New Roman" pitchFamily="18" charset="0"/>
                    </a:rPr>
                    <a:t>x</a:t>
                  </a:r>
                  <a:endPara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92182" name="Group 29"/>
              <p:cNvGrpSpPr>
                <a:grpSpLocks/>
              </p:cNvGrpSpPr>
              <p:nvPr/>
            </p:nvGrpSpPr>
            <p:grpSpPr bwMode="auto">
              <a:xfrm>
                <a:off x="3534" y="2470"/>
                <a:ext cx="744" cy="326"/>
                <a:chOff x="4161" y="2485"/>
                <a:chExt cx="744" cy="326"/>
              </a:xfrm>
            </p:grpSpPr>
            <p:sp>
              <p:nvSpPr>
                <p:cNvPr id="92267" name="Rectangle 30"/>
                <p:cNvSpPr>
                  <a:spLocks noChangeArrowheads="1"/>
                </p:cNvSpPr>
                <p:nvPr/>
              </p:nvSpPr>
              <p:spPr bwMode="auto">
                <a:xfrm>
                  <a:off x="4253" y="2618"/>
                  <a:ext cx="652" cy="1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933450">
                    <a:lnSpc>
                      <a:spcPct val="125000"/>
                    </a:lnSpc>
                  </a:pPr>
                  <a:r>
                    <a:rPr lang="en-US" altLang="zh-CN" sz="1600" baseline="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  <a:endPara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2268" name="Rectangle 31"/>
                <p:cNvSpPr>
                  <a:spLocks noChangeArrowheads="1"/>
                </p:cNvSpPr>
                <p:nvPr/>
              </p:nvSpPr>
              <p:spPr bwMode="auto">
                <a:xfrm>
                  <a:off x="4161" y="2485"/>
                  <a:ext cx="684" cy="3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933450">
                    <a:lnSpc>
                      <a:spcPct val="125000"/>
                    </a:lnSpc>
                  </a:pPr>
                  <a:r>
                    <a:rPr lang="en-US" altLang="zh-CN" sz="2700" i="1" baseline="0">
                      <a:solidFill>
                        <a:srgbClr val="000000"/>
                      </a:solidFill>
                      <a:latin typeface="Times New Roman" pitchFamily="18" charset="0"/>
                    </a:rPr>
                    <a:t>x</a:t>
                  </a:r>
                  <a:endPara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92183" name="Rectangle 32"/>
              <p:cNvSpPr>
                <a:spLocks noChangeArrowheads="1"/>
              </p:cNvSpPr>
              <p:nvPr/>
            </p:nvSpPr>
            <p:spPr bwMode="auto">
              <a:xfrm>
                <a:off x="3036" y="726"/>
                <a:ext cx="715" cy="3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900" baseline="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2184" name="Rectangle 33"/>
              <p:cNvSpPr>
                <a:spLocks noChangeArrowheads="1"/>
              </p:cNvSpPr>
              <p:nvPr/>
            </p:nvSpPr>
            <p:spPr bwMode="auto">
              <a:xfrm>
                <a:off x="2363" y="3377"/>
                <a:ext cx="724" cy="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3100" baseline="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92185" name="Group 34"/>
              <p:cNvGrpSpPr>
                <a:grpSpLocks/>
              </p:cNvGrpSpPr>
              <p:nvPr/>
            </p:nvGrpSpPr>
            <p:grpSpPr bwMode="auto">
              <a:xfrm>
                <a:off x="2736" y="1404"/>
                <a:ext cx="1109" cy="506"/>
                <a:chOff x="3372" y="1491"/>
                <a:chExt cx="1109" cy="506"/>
              </a:xfrm>
            </p:grpSpPr>
            <p:sp>
              <p:nvSpPr>
                <p:cNvPr id="92259" name="Rectangle 35"/>
                <p:cNvSpPr>
                  <a:spLocks noChangeArrowheads="1"/>
                </p:cNvSpPr>
                <p:nvPr/>
              </p:nvSpPr>
              <p:spPr bwMode="auto">
                <a:xfrm>
                  <a:off x="3813" y="1753"/>
                  <a:ext cx="668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933450">
                    <a:lnSpc>
                      <a:spcPct val="125000"/>
                    </a:lnSpc>
                  </a:pPr>
                  <a:r>
                    <a:rPr lang="en-US" altLang="zh-CN" sz="2000" baseline="0">
                      <a:solidFill>
                        <a:srgbClr val="000000"/>
                      </a:solidFill>
                      <a:latin typeface="Times New Roman" pitchFamily="18" charset="0"/>
                    </a:rPr>
                    <a:t>0</a:t>
                  </a:r>
                  <a:endPara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2260" name="Rectangle 36"/>
                <p:cNvSpPr>
                  <a:spLocks noChangeArrowheads="1"/>
                </p:cNvSpPr>
                <p:nvPr/>
              </p:nvSpPr>
              <p:spPr bwMode="auto">
                <a:xfrm>
                  <a:off x="3804" y="1509"/>
                  <a:ext cx="668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933450">
                    <a:lnSpc>
                      <a:spcPct val="125000"/>
                    </a:lnSpc>
                  </a:pPr>
                  <a:r>
                    <a:rPr lang="en-US" altLang="zh-CN" sz="2000" baseline="0">
                      <a:solidFill>
                        <a:srgbClr val="000000"/>
                      </a:solidFill>
                      <a:latin typeface="Times New Roman" pitchFamily="18" charset="0"/>
                    </a:rPr>
                    <a:t>0</a:t>
                  </a:r>
                  <a:endPara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2261" name="Rectangle 37"/>
                <p:cNvSpPr>
                  <a:spLocks noChangeArrowheads="1"/>
                </p:cNvSpPr>
                <p:nvPr/>
              </p:nvSpPr>
              <p:spPr bwMode="auto">
                <a:xfrm>
                  <a:off x="3478" y="1853"/>
                  <a:ext cx="68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933450">
                    <a:lnSpc>
                      <a:spcPct val="125000"/>
                    </a:lnSpc>
                  </a:pPr>
                  <a:r>
                    <a:rPr lang="en-US" altLang="zh-CN" sz="1200" baseline="0">
                      <a:solidFill>
                        <a:srgbClr val="000000"/>
                      </a:solidFill>
                      <a:latin typeface="Times New Roman" pitchFamily="18" charset="0"/>
                    </a:rPr>
                    <a:t>32</a:t>
                  </a:r>
                  <a:endPara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2262" name="Rectangle 38"/>
                <p:cNvSpPr>
                  <a:spLocks noChangeArrowheads="1"/>
                </p:cNvSpPr>
                <p:nvPr/>
              </p:nvSpPr>
              <p:spPr bwMode="auto">
                <a:xfrm>
                  <a:off x="3478" y="1609"/>
                  <a:ext cx="68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933450">
                    <a:lnSpc>
                      <a:spcPct val="125000"/>
                    </a:lnSpc>
                  </a:pPr>
                  <a:r>
                    <a:rPr lang="en-US" altLang="zh-CN" sz="1200" baseline="0">
                      <a:solidFill>
                        <a:srgbClr val="000000"/>
                      </a:solidFill>
                      <a:latin typeface="Times New Roman" pitchFamily="18" charset="0"/>
                    </a:rPr>
                    <a:t>31</a:t>
                  </a:r>
                  <a:endPara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2263" name="Rectangle 39"/>
                <p:cNvSpPr>
                  <a:spLocks noChangeArrowheads="1"/>
                </p:cNvSpPr>
                <p:nvPr/>
              </p:nvSpPr>
              <p:spPr bwMode="auto">
                <a:xfrm>
                  <a:off x="3661" y="1735"/>
                  <a:ext cx="676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933450">
                    <a:lnSpc>
                      <a:spcPct val="125000"/>
                    </a:lnSpc>
                  </a:pPr>
                  <a:r>
                    <a:rPr lang="en-US" altLang="zh-CN" sz="2000" baseline="0">
                      <a:solidFill>
                        <a:srgbClr val="000000"/>
                      </a:solidFill>
                      <a:latin typeface="Symbol" pitchFamily="18" charset="2"/>
                    </a:rPr>
                    <a:t>&gt;</a:t>
                  </a:r>
                  <a:endPara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2264" name="Rectangle 40"/>
                <p:cNvSpPr>
                  <a:spLocks noChangeArrowheads="1"/>
                </p:cNvSpPr>
                <p:nvPr/>
              </p:nvSpPr>
              <p:spPr bwMode="auto">
                <a:xfrm>
                  <a:off x="3652" y="1491"/>
                  <a:ext cx="676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933450">
                    <a:lnSpc>
                      <a:spcPct val="125000"/>
                    </a:lnSpc>
                  </a:pPr>
                  <a:r>
                    <a:rPr lang="en-US" altLang="zh-CN" sz="2000" baseline="0">
                      <a:solidFill>
                        <a:srgbClr val="000000"/>
                      </a:solidFill>
                      <a:latin typeface="Symbol" pitchFamily="18" charset="2"/>
                    </a:rPr>
                    <a:t>&gt;</a:t>
                  </a:r>
                  <a:endPara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2265" name="Rectangle 41"/>
                <p:cNvSpPr>
                  <a:spLocks noChangeArrowheads="1"/>
                </p:cNvSpPr>
                <p:nvPr/>
              </p:nvSpPr>
              <p:spPr bwMode="auto">
                <a:xfrm>
                  <a:off x="3372" y="1753"/>
                  <a:ext cx="668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933450">
                    <a:lnSpc>
                      <a:spcPct val="125000"/>
                    </a:lnSpc>
                  </a:pPr>
                  <a:r>
                    <a:rPr lang="en-US" altLang="zh-CN" sz="2000" i="1" baseline="0">
                      <a:solidFill>
                        <a:srgbClr val="000000"/>
                      </a:solidFill>
                      <a:latin typeface="Times New Roman" pitchFamily="18" charset="0"/>
                    </a:rPr>
                    <a:t>d</a:t>
                  </a:r>
                  <a:endPara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2266" name="Rectangle 42"/>
                <p:cNvSpPr>
                  <a:spLocks noChangeArrowheads="1"/>
                </p:cNvSpPr>
                <p:nvPr/>
              </p:nvSpPr>
              <p:spPr bwMode="auto">
                <a:xfrm>
                  <a:off x="3372" y="1509"/>
                  <a:ext cx="668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933450">
                    <a:lnSpc>
                      <a:spcPct val="125000"/>
                    </a:lnSpc>
                  </a:pPr>
                  <a:r>
                    <a:rPr lang="en-US" altLang="zh-CN" sz="2000" i="1" baseline="0">
                      <a:solidFill>
                        <a:srgbClr val="000000"/>
                      </a:solidFill>
                      <a:latin typeface="Times New Roman" pitchFamily="18" charset="0"/>
                    </a:rPr>
                    <a:t>d</a:t>
                  </a:r>
                  <a:endPara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92186" name="Group 43"/>
              <p:cNvGrpSpPr>
                <a:grpSpLocks/>
              </p:cNvGrpSpPr>
              <p:nvPr/>
            </p:nvGrpSpPr>
            <p:grpSpPr bwMode="auto">
              <a:xfrm>
                <a:off x="1284" y="1852"/>
                <a:ext cx="1099" cy="502"/>
                <a:chOff x="1965" y="1867"/>
                <a:chExt cx="1099" cy="502"/>
              </a:xfrm>
            </p:grpSpPr>
            <p:sp>
              <p:nvSpPr>
                <p:cNvPr id="92251" name="Rectangle 44"/>
                <p:cNvSpPr>
                  <a:spLocks noChangeArrowheads="1"/>
                </p:cNvSpPr>
                <p:nvPr/>
              </p:nvSpPr>
              <p:spPr bwMode="auto">
                <a:xfrm>
                  <a:off x="2393" y="2126"/>
                  <a:ext cx="668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933450">
                    <a:lnSpc>
                      <a:spcPct val="125000"/>
                    </a:lnSpc>
                  </a:pPr>
                  <a:r>
                    <a:rPr lang="en-US" altLang="zh-CN" sz="2000" baseline="0">
                      <a:solidFill>
                        <a:srgbClr val="000000"/>
                      </a:solidFill>
                      <a:latin typeface="Times New Roman" pitchFamily="18" charset="0"/>
                    </a:rPr>
                    <a:t>0</a:t>
                  </a:r>
                  <a:endPara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2252" name="Rectangle 45"/>
                <p:cNvSpPr>
                  <a:spLocks noChangeArrowheads="1"/>
                </p:cNvSpPr>
                <p:nvPr/>
              </p:nvSpPr>
              <p:spPr bwMode="auto">
                <a:xfrm>
                  <a:off x="2396" y="1885"/>
                  <a:ext cx="668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933450">
                    <a:lnSpc>
                      <a:spcPct val="125000"/>
                    </a:lnSpc>
                  </a:pPr>
                  <a:r>
                    <a:rPr lang="en-US" altLang="zh-CN" sz="2000" baseline="0">
                      <a:solidFill>
                        <a:srgbClr val="000000"/>
                      </a:solidFill>
                      <a:latin typeface="Times New Roman" pitchFamily="18" charset="0"/>
                    </a:rPr>
                    <a:t>0</a:t>
                  </a:r>
                  <a:endPara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2253" name="Rectangle 46"/>
                <p:cNvSpPr>
                  <a:spLocks noChangeArrowheads="1"/>
                </p:cNvSpPr>
                <p:nvPr/>
              </p:nvSpPr>
              <p:spPr bwMode="auto">
                <a:xfrm>
                  <a:off x="2064" y="2225"/>
                  <a:ext cx="68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933450">
                    <a:lnSpc>
                      <a:spcPct val="125000"/>
                    </a:lnSpc>
                  </a:pPr>
                  <a:r>
                    <a:rPr lang="en-US" altLang="zh-CN" sz="1200" baseline="0">
                      <a:solidFill>
                        <a:srgbClr val="000000"/>
                      </a:solidFill>
                      <a:latin typeface="Times New Roman" pitchFamily="18" charset="0"/>
                    </a:rPr>
                    <a:t>13</a:t>
                  </a:r>
                  <a:endPara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2254" name="Rectangle 47"/>
                <p:cNvSpPr>
                  <a:spLocks noChangeArrowheads="1"/>
                </p:cNvSpPr>
                <p:nvPr/>
              </p:nvSpPr>
              <p:spPr bwMode="auto">
                <a:xfrm>
                  <a:off x="2064" y="1983"/>
                  <a:ext cx="68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933450">
                    <a:lnSpc>
                      <a:spcPct val="125000"/>
                    </a:lnSpc>
                  </a:pPr>
                  <a:r>
                    <a:rPr lang="en-US" altLang="zh-CN" sz="1200" baseline="0">
                      <a:solidFill>
                        <a:srgbClr val="000000"/>
                      </a:solidFill>
                      <a:latin typeface="Times New Roman" pitchFamily="18" charset="0"/>
                    </a:rPr>
                    <a:t>12</a:t>
                  </a:r>
                  <a:endPara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2255" name="Rectangle 48"/>
                <p:cNvSpPr>
                  <a:spLocks noChangeArrowheads="1"/>
                </p:cNvSpPr>
                <p:nvPr/>
              </p:nvSpPr>
              <p:spPr bwMode="auto">
                <a:xfrm>
                  <a:off x="2243" y="2108"/>
                  <a:ext cx="676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933450">
                    <a:lnSpc>
                      <a:spcPct val="125000"/>
                    </a:lnSpc>
                  </a:pPr>
                  <a:r>
                    <a:rPr lang="en-US" altLang="zh-CN" sz="2000" baseline="0">
                      <a:solidFill>
                        <a:srgbClr val="000000"/>
                      </a:solidFill>
                      <a:latin typeface="Symbol" pitchFamily="18" charset="2"/>
                    </a:rPr>
                    <a:t>&gt;</a:t>
                  </a:r>
                  <a:endPara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2256" name="Rectangle 49"/>
                <p:cNvSpPr>
                  <a:spLocks noChangeArrowheads="1"/>
                </p:cNvSpPr>
                <p:nvPr/>
              </p:nvSpPr>
              <p:spPr bwMode="auto">
                <a:xfrm>
                  <a:off x="2246" y="1867"/>
                  <a:ext cx="676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933450">
                    <a:lnSpc>
                      <a:spcPct val="125000"/>
                    </a:lnSpc>
                  </a:pPr>
                  <a:r>
                    <a:rPr lang="en-US" altLang="zh-CN" sz="2000" baseline="0">
                      <a:solidFill>
                        <a:srgbClr val="000000"/>
                      </a:solidFill>
                      <a:latin typeface="Symbol" pitchFamily="18" charset="2"/>
                    </a:rPr>
                    <a:t>&gt;</a:t>
                  </a:r>
                  <a:endPara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2257" name="Rectangle 50"/>
                <p:cNvSpPr>
                  <a:spLocks noChangeArrowheads="1"/>
                </p:cNvSpPr>
                <p:nvPr/>
              </p:nvSpPr>
              <p:spPr bwMode="auto">
                <a:xfrm>
                  <a:off x="1965" y="2126"/>
                  <a:ext cx="668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933450">
                    <a:lnSpc>
                      <a:spcPct val="125000"/>
                    </a:lnSpc>
                  </a:pPr>
                  <a:r>
                    <a:rPr lang="en-US" altLang="zh-CN" sz="2000" i="1" baseline="0">
                      <a:solidFill>
                        <a:srgbClr val="000000"/>
                      </a:solidFill>
                      <a:latin typeface="Times New Roman" pitchFamily="18" charset="0"/>
                    </a:rPr>
                    <a:t>d</a:t>
                  </a:r>
                  <a:endPara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2258" name="Rectangle 51"/>
                <p:cNvSpPr>
                  <a:spLocks noChangeArrowheads="1"/>
                </p:cNvSpPr>
                <p:nvPr/>
              </p:nvSpPr>
              <p:spPr bwMode="auto">
                <a:xfrm>
                  <a:off x="1965" y="1885"/>
                  <a:ext cx="668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933450">
                    <a:lnSpc>
                      <a:spcPct val="125000"/>
                    </a:lnSpc>
                  </a:pPr>
                  <a:r>
                    <a:rPr lang="en-US" altLang="zh-CN" sz="2000" i="1" baseline="0">
                      <a:solidFill>
                        <a:srgbClr val="000000"/>
                      </a:solidFill>
                      <a:latin typeface="Times New Roman" pitchFamily="18" charset="0"/>
                    </a:rPr>
                    <a:t>d</a:t>
                  </a:r>
                  <a:endPara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92187" name="Group 52"/>
              <p:cNvGrpSpPr>
                <a:grpSpLocks/>
              </p:cNvGrpSpPr>
              <p:nvPr/>
            </p:nvGrpSpPr>
            <p:grpSpPr bwMode="auto">
              <a:xfrm>
                <a:off x="1669" y="691"/>
                <a:ext cx="1135" cy="540"/>
                <a:chOff x="2305" y="697"/>
                <a:chExt cx="1135" cy="540"/>
              </a:xfrm>
            </p:grpSpPr>
            <p:sp>
              <p:nvSpPr>
                <p:cNvPr id="92243" name="Rectangle 53"/>
                <p:cNvSpPr>
                  <a:spLocks noChangeArrowheads="1"/>
                </p:cNvSpPr>
                <p:nvPr/>
              </p:nvSpPr>
              <p:spPr bwMode="auto">
                <a:xfrm>
                  <a:off x="2768" y="975"/>
                  <a:ext cx="672" cy="2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933450">
                    <a:lnSpc>
                      <a:spcPct val="125000"/>
                    </a:lnSpc>
                  </a:pPr>
                  <a:r>
                    <a:rPr lang="en-US" altLang="zh-CN" sz="2100" baseline="0">
                      <a:solidFill>
                        <a:srgbClr val="000000"/>
                      </a:solidFill>
                      <a:latin typeface="Times New Roman" pitchFamily="18" charset="0"/>
                    </a:rPr>
                    <a:t>0</a:t>
                  </a:r>
                  <a:endPara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2244" name="Rectangle 54"/>
                <p:cNvSpPr>
                  <a:spLocks noChangeArrowheads="1"/>
                </p:cNvSpPr>
                <p:nvPr/>
              </p:nvSpPr>
              <p:spPr bwMode="auto">
                <a:xfrm>
                  <a:off x="2762" y="716"/>
                  <a:ext cx="672" cy="2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933450">
                    <a:lnSpc>
                      <a:spcPct val="125000"/>
                    </a:lnSpc>
                  </a:pPr>
                  <a:r>
                    <a:rPr lang="en-US" altLang="zh-CN" sz="2100" baseline="0">
                      <a:solidFill>
                        <a:srgbClr val="000000"/>
                      </a:solidFill>
                      <a:latin typeface="Times New Roman" pitchFamily="18" charset="0"/>
                    </a:rPr>
                    <a:t>0</a:t>
                  </a:r>
                  <a:endPara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2245" name="Rectangle 55"/>
                <p:cNvSpPr>
                  <a:spLocks noChangeArrowheads="1"/>
                </p:cNvSpPr>
                <p:nvPr/>
              </p:nvSpPr>
              <p:spPr bwMode="auto">
                <a:xfrm>
                  <a:off x="2421" y="1081"/>
                  <a:ext cx="692" cy="1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933450">
                    <a:lnSpc>
                      <a:spcPct val="125000"/>
                    </a:lnSpc>
                  </a:pPr>
                  <a:r>
                    <a:rPr lang="en-US" altLang="zh-CN" sz="1300" baseline="0">
                      <a:solidFill>
                        <a:srgbClr val="000000"/>
                      </a:solidFill>
                      <a:latin typeface="Times New Roman" pitchFamily="18" charset="0"/>
                    </a:rPr>
                    <a:t>23</a:t>
                  </a:r>
                  <a:endPara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2246" name="Rectangle 56"/>
                <p:cNvSpPr>
                  <a:spLocks noChangeArrowheads="1"/>
                </p:cNvSpPr>
                <p:nvPr/>
              </p:nvSpPr>
              <p:spPr bwMode="auto">
                <a:xfrm>
                  <a:off x="2421" y="822"/>
                  <a:ext cx="692" cy="1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933450">
                    <a:lnSpc>
                      <a:spcPct val="125000"/>
                    </a:lnSpc>
                  </a:pPr>
                  <a:r>
                    <a:rPr lang="en-US" altLang="zh-CN" sz="1300" baseline="0">
                      <a:solidFill>
                        <a:srgbClr val="000000"/>
                      </a:solidFill>
                      <a:latin typeface="Times New Roman" pitchFamily="18" charset="0"/>
                    </a:rPr>
                    <a:t>21</a:t>
                  </a:r>
                  <a:endPara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2247" name="Rectangle 57"/>
                <p:cNvSpPr>
                  <a:spLocks noChangeArrowheads="1"/>
                </p:cNvSpPr>
                <p:nvPr/>
              </p:nvSpPr>
              <p:spPr bwMode="auto">
                <a:xfrm>
                  <a:off x="2608" y="956"/>
                  <a:ext cx="680" cy="2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933450">
                    <a:lnSpc>
                      <a:spcPct val="125000"/>
                    </a:lnSpc>
                  </a:pPr>
                  <a:r>
                    <a:rPr lang="en-US" altLang="zh-CN" sz="2100" baseline="0">
                      <a:solidFill>
                        <a:srgbClr val="000000"/>
                      </a:solidFill>
                      <a:latin typeface="Symbol" pitchFamily="18" charset="2"/>
                    </a:rPr>
                    <a:t>&gt;</a:t>
                  </a:r>
                  <a:endPara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2248" name="Rectangle 58"/>
                <p:cNvSpPr>
                  <a:spLocks noChangeArrowheads="1"/>
                </p:cNvSpPr>
                <p:nvPr/>
              </p:nvSpPr>
              <p:spPr bwMode="auto">
                <a:xfrm>
                  <a:off x="2602" y="697"/>
                  <a:ext cx="680" cy="2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933450">
                    <a:lnSpc>
                      <a:spcPct val="125000"/>
                    </a:lnSpc>
                  </a:pPr>
                  <a:r>
                    <a:rPr lang="en-US" altLang="zh-CN" sz="2100" baseline="0">
                      <a:solidFill>
                        <a:srgbClr val="000000"/>
                      </a:solidFill>
                      <a:latin typeface="Symbol" pitchFamily="18" charset="2"/>
                    </a:rPr>
                    <a:t>&gt;</a:t>
                  </a:r>
                  <a:endPara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2249" name="Rectangle 59"/>
                <p:cNvSpPr>
                  <a:spLocks noChangeArrowheads="1"/>
                </p:cNvSpPr>
                <p:nvPr/>
              </p:nvSpPr>
              <p:spPr bwMode="auto">
                <a:xfrm>
                  <a:off x="2305" y="975"/>
                  <a:ext cx="672" cy="2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933450">
                    <a:lnSpc>
                      <a:spcPct val="125000"/>
                    </a:lnSpc>
                  </a:pPr>
                  <a:r>
                    <a:rPr lang="en-US" altLang="zh-CN" sz="2100" i="1" baseline="0">
                      <a:solidFill>
                        <a:srgbClr val="000000"/>
                      </a:solidFill>
                      <a:latin typeface="Times New Roman" pitchFamily="18" charset="0"/>
                    </a:rPr>
                    <a:t>d</a:t>
                  </a:r>
                  <a:endPara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2250" name="Rectangle 60"/>
                <p:cNvSpPr>
                  <a:spLocks noChangeArrowheads="1"/>
                </p:cNvSpPr>
                <p:nvPr/>
              </p:nvSpPr>
              <p:spPr bwMode="auto">
                <a:xfrm>
                  <a:off x="2305" y="716"/>
                  <a:ext cx="672" cy="2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933450">
                    <a:lnSpc>
                      <a:spcPct val="125000"/>
                    </a:lnSpc>
                  </a:pPr>
                  <a:r>
                    <a:rPr lang="en-US" altLang="zh-CN" sz="2100" i="1" baseline="0">
                      <a:solidFill>
                        <a:srgbClr val="000000"/>
                      </a:solidFill>
                      <a:latin typeface="Times New Roman" pitchFamily="18" charset="0"/>
                    </a:rPr>
                    <a:t>d</a:t>
                  </a:r>
                  <a:endPara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92188" name="Line 61"/>
              <p:cNvSpPr>
                <a:spLocks noChangeShapeType="1"/>
              </p:cNvSpPr>
              <p:nvPr/>
            </p:nvSpPr>
            <p:spPr bwMode="auto">
              <a:xfrm flipH="1" flipV="1">
                <a:off x="1445" y="947"/>
                <a:ext cx="1359" cy="1254"/>
              </a:xfrm>
              <a:prstGeom prst="line">
                <a:avLst/>
              </a:prstGeom>
              <a:noFill/>
              <a:ln w="101600">
                <a:solidFill>
                  <a:srgbClr val="FF99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189" name="Line 62"/>
              <p:cNvSpPr>
                <a:spLocks noChangeShapeType="1"/>
              </p:cNvSpPr>
              <p:nvPr/>
            </p:nvSpPr>
            <p:spPr bwMode="auto">
              <a:xfrm flipV="1">
                <a:off x="2782" y="2179"/>
                <a:ext cx="10" cy="1448"/>
              </a:xfrm>
              <a:prstGeom prst="line">
                <a:avLst/>
              </a:prstGeom>
              <a:noFill/>
              <a:ln w="101600">
                <a:solidFill>
                  <a:srgbClr val="FF99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190" name="Line 63"/>
              <p:cNvSpPr>
                <a:spLocks noChangeShapeType="1"/>
              </p:cNvSpPr>
              <p:nvPr/>
            </p:nvSpPr>
            <p:spPr bwMode="auto">
              <a:xfrm flipH="1">
                <a:off x="2874" y="1682"/>
                <a:ext cx="18" cy="1930"/>
              </a:xfrm>
              <a:prstGeom prst="line">
                <a:avLst/>
              </a:prstGeom>
              <a:noFill/>
              <a:ln w="1016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191" name="Line 64"/>
              <p:cNvSpPr>
                <a:spLocks noChangeShapeType="1"/>
              </p:cNvSpPr>
              <p:nvPr/>
            </p:nvSpPr>
            <p:spPr bwMode="auto">
              <a:xfrm flipV="1">
                <a:off x="2596" y="806"/>
                <a:ext cx="957" cy="1100"/>
              </a:xfrm>
              <a:prstGeom prst="line">
                <a:avLst/>
              </a:prstGeom>
              <a:noFill/>
              <a:ln w="1016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192" name="Line 65"/>
              <p:cNvSpPr>
                <a:spLocks noChangeShapeType="1"/>
              </p:cNvSpPr>
              <p:nvPr/>
            </p:nvSpPr>
            <p:spPr bwMode="auto">
              <a:xfrm flipH="1" flipV="1">
                <a:off x="1488" y="871"/>
                <a:ext cx="1135" cy="1051"/>
              </a:xfrm>
              <a:prstGeom prst="line">
                <a:avLst/>
              </a:prstGeom>
              <a:noFill/>
              <a:ln w="1016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193" name="Line 66"/>
              <p:cNvSpPr>
                <a:spLocks noChangeShapeType="1"/>
              </p:cNvSpPr>
              <p:nvPr/>
            </p:nvSpPr>
            <p:spPr bwMode="auto">
              <a:xfrm flipV="1">
                <a:off x="2828" y="634"/>
                <a:ext cx="24" cy="304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194" name="Line 67"/>
              <p:cNvSpPr>
                <a:spLocks noChangeShapeType="1"/>
              </p:cNvSpPr>
              <p:nvPr/>
            </p:nvSpPr>
            <p:spPr bwMode="auto">
              <a:xfrm>
                <a:off x="1430" y="874"/>
                <a:ext cx="2515" cy="233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195" name="Line 68"/>
              <p:cNvSpPr>
                <a:spLocks noChangeShapeType="1"/>
              </p:cNvSpPr>
              <p:nvPr/>
            </p:nvSpPr>
            <p:spPr bwMode="auto">
              <a:xfrm flipV="1">
                <a:off x="1430" y="814"/>
                <a:ext cx="2170" cy="250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2196" name="Group 69"/>
              <p:cNvGrpSpPr>
                <a:grpSpLocks/>
              </p:cNvGrpSpPr>
              <p:nvPr/>
            </p:nvGrpSpPr>
            <p:grpSpPr bwMode="auto">
              <a:xfrm>
                <a:off x="2770" y="1974"/>
                <a:ext cx="798" cy="307"/>
                <a:chOff x="3407" y="2060"/>
                <a:chExt cx="798" cy="307"/>
              </a:xfrm>
            </p:grpSpPr>
            <p:sp>
              <p:nvSpPr>
                <p:cNvPr id="92241" name="Rectangle 70"/>
                <p:cNvSpPr>
                  <a:spLocks noChangeArrowheads="1"/>
                </p:cNvSpPr>
                <p:nvPr/>
              </p:nvSpPr>
              <p:spPr bwMode="auto">
                <a:xfrm>
                  <a:off x="3561" y="2199"/>
                  <a:ext cx="644" cy="1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933450">
                    <a:lnSpc>
                      <a:spcPct val="125000"/>
                    </a:lnSpc>
                  </a:pPr>
                  <a:r>
                    <a:rPr lang="en-US" altLang="zh-CN" sz="1400" baseline="0">
                      <a:solidFill>
                        <a:srgbClr val="000000"/>
                      </a:solidFill>
                      <a:latin typeface="Times New Roman" pitchFamily="18" charset="0"/>
                    </a:rPr>
                    <a:t>3</a:t>
                  </a:r>
                  <a:endPara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2242" name="Rectangle 71"/>
                <p:cNvSpPr>
                  <a:spLocks noChangeArrowheads="1"/>
                </p:cNvSpPr>
                <p:nvPr/>
              </p:nvSpPr>
              <p:spPr bwMode="auto">
                <a:xfrm>
                  <a:off x="3407" y="2060"/>
                  <a:ext cx="72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933450">
                    <a:lnSpc>
                      <a:spcPct val="125000"/>
                    </a:lnSpc>
                  </a:pPr>
                  <a:r>
                    <a:rPr lang="en-US" altLang="zh-CN" sz="2400" i="1" baseline="0">
                      <a:solidFill>
                        <a:srgbClr val="000000"/>
                      </a:solidFill>
                      <a:latin typeface="Symbol" pitchFamily="18" charset="2"/>
                    </a:rPr>
                    <a:t>w</a:t>
                  </a:r>
                  <a:endPara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92197" name="Rectangle 72"/>
              <p:cNvSpPr>
                <a:spLocks noChangeArrowheads="1"/>
              </p:cNvSpPr>
              <p:nvPr/>
            </p:nvSpPr>
            <p:spPr bwMode="auto">
              <a:xfrm>
                <a:off x="2640" y="685"/>
                <a:ext cx="715" cy="3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900" baseline="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2198" name="Rectangle 73"/>
              <p:cNvSpPr>
                <a:spLocks noChangeArrowheads="1"/>
              </p:cNvSpPr>
              <p:nvPr/>
            </p:nvSpPr>
            <p:spPr bwMode="auto">
              <a:xfrm>
                <a:off x="760" y="926"/>
                <a:ext cx="698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500" baseline="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2199" name="Rectangle 74"/>
              <p:cNvSpPr>
                <a:spLocks noChangeArrowheads="1"/>
              </p:cNvSpPr>
              <p:nvPr/>
            </p:nvSpPr>
            <p:spPr bwMode="auto">
              <a:xfrm>
                <a:off x="2013" y="3405"/>
                <a:ext cx="707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700" baseline="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2200" name="Rectangle 75"/>
              <p:cNvSpPr>
                <a:spLocks noChangeArrowheads="1"/>
              </p:cNvSpPr>
              <p:nvPr/>
            </p:nvSpPr>
            <p:spPr bwMode="auto">
              <a:xfrm>
                <a:off x="1044" y="680"/>
                <a:ext cx="689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300" baseline="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2201" name="Freeform 76"/>
              <p:cNvSpPr>
                <a:spLocks noEditPoints="1"/>
              </p:cNvSpPr>
              <p:nvPr/>
            </p:nvSpPr>
            <p:spPr bwMode="auto">
              <a:xfrm>
                <a:off x="1299" y="2811"/>
                <a:ext cx="2958" cy="61"/>
              </a:xfrm>
              <a:custGeom>
                <a:avLst/>
                <a:gdLst>
                  <a:gd name="T0" fmla="*/ 0 w 2958"/>
                  <a:gd name="T1" fmla="*/ 25 h 61"/>
                  <a:gd name="T2" fmla="*/ 2905 w 2958"/>
                  <a:gd name="T3" fmla="*/ 25 h 61"/>
                  <a:gd name="T4" fmla="*/ 2905 w 2958"/>
                  <a:gd name="T5" fmla="*/ 36 h 61"/>
                  <a:gd name="T6" fmla="*/ 0 w 2958"/>
                  <a:gd name="T7" fmla="*/ 36 h 61"/>
                  <a:gd name="T8" fmla="*/ 0 w 2958"/>
                  <a:gd name="T9" fmla="*/ 25 h 61"/>
                  <a:gd name="T10" fmla="*/ 2894 w 2958"/>
                  <a:gd name="T11" fmla="*/ 0 h 61"/>
                  <a:gd name="T12" fmla="*/ 2958 w 2958"/>
                  <a:gd name="T13" fmla="*/ 30 h 61"/>
                  <a:gd name="T14" fmla="*/ 2894 w 2958"/>
                  <a:gd name="T15" fmla="*/ 61 h 61"/>
                  <a:gd name="T16" fmla="*/ 2894 w 2958"/>
                  <a:gd name="T17" fmla="*/ 0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958" h="61">
                    <a:moveTo>
                      <a:pt x="0" y="25"/>
                    </a:moveTo>
                    <a:lnTo>
                      <a:pt x="2905" y="25"/>
                    </a:lnTo>
                    <a:lnTo>
                      <a:pt x="2905" y="36"/>
                    </a:lnTo>
                    <a:lnTo>
                      <a:pt x="0" y="36"/>
                    </a:lnTo>
                    <a:lnTo>
                      <a:pt x="0" y="25"/>
                    </a:lnTo>
                    <a:close/>
                    <a:moveTo>
                      <a:pt x="2894" y="0"/>
                    </a:moveTo>
                    <a:lnTo>
                      <a:pt x="2958" y="30"/>
                    </a:lnTo>
                    <a:lnTo>
                      <a:pt x="2894" y="61"/>
                    </a:lnTo>
                    <a:lnTo>
                      <a:pt x="2894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02" name="Freeform 77"/>
              <p:cNvSpPr>
                <a:spLocks noEditPoints="1"/>
              </p:cNvSpPr>
              <p:nvPr/>
            </p:nvSpPr>
            <p:spPr bwMode="auto">
              <a:xfrm>
                <a:off x="1794" y="665"/>
                <a:ext cx="64" cy="2833"/>
              </a:xfrm>
              <a:custGeom>
                <a:avLst/>
                <a:gdLst>
                  <a:gd name="T0" fmla="*/ 26 w 64"/>
                  <a:gd name="T1" fmla="*/ 2833 h 2833"/>
                  <a:gd name="T2" fmla="*/ 27 w 64"/>
                  <a:gd name="T3" fmla="*/ 52 h 2833"/>
                  <a:gd name="T4" fmla="*/ 37 w 64"/>
                  <a:gd name="T5" fmla="*/ 52 h 2833"/>
                  <a:gd name="T6" fmla="*/ 37 w 64"/>
                  <a:gd name="T7" fmla="*/ 2833 h 2833"/>
                  <a:gd name="T8" fmla="*/ 26 w 64"/>
                  <a:gd name="T9" fmla="*/ 2833 h 2833"/>
                  <a:gd name="T10" fmla="*/ 0 w 64"/>
                  <a:gd name="T11" fmla="*/ 62 h 2833"/>
                  <a:gd name="T12" fmla="*/ 32 w 64"/>
                  <a:gd name="T13" fmla="*/ 0 h 2833"/>
                  <a:gd name="T14" fmla="*/ 64 w 64"/>
                  <a:gd name="T15" fmla="*/ 62 h 2833"/>
                  <a:gd name="T16" fmla="*/ 0 w 64"/>
                  <a:gd name="T17" fmla="*/ 62 h 283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" h="2833">
                    <a:moveTo>
                      <a:pt x="26" y="2833"/>
                    </a:moveTo>
                    <a:lnTo>
                      <a:pt x="27" y="52"/>
                    </a:lnTo>
                    <a:lnTo>
                      <a:pt x="37" y="52"/>
                    </a:lnTo>
                    <a:lnTo>
                      <a:pt x="37" y="2833"/>
                    </a:lnTo>
                    <a:lnTo>
                      <a:pt x="26" y="2833"/>
                    </a:lnTo>
                    <a:close/>
                    <a:moveTo>
                      <a:pt x="0" y="62"/>
                    </a:moveTo>
                    <a:lnTo>
                      <a:pt x="32" y="0"/>
                    </a:lnTo>
                    <a:lnTo>
                      <a:pt x="64" y="62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03" name="Line 78"/>
              <p:cNvSpPr>
                <a:spLocks noChangeShapeType="1"/>
              </p:cNvSpPr>
              <p:nvPr/>
            </p:nvSpPr>
            <p:spPr bwMode="auto">
              <a:xfrm>
                <a:off x="2174" y="2772"/>
                <a:ext cx="1" cy="7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04" name="Line 79"/>
              <p:cNvSpPr>
                <a:spLocks noChangeShapeType="1"/>
              </p:cNvSpPr>
              <p:nvPr/>
            </p:nvSpPr>
            <p:spPr bwMode="auto">
              <a:xfrm>
                <a:off x="2513" y="2772"/>
                <a:ext cx="1" cy="7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05" name="Line 80"/>
              <p:cNvSpPr>
                <a:spLocks noChangeShapeType="1"/>
              </p:cNvSpPr>
              <p:nvPr/>
            </p:nvSpPr>
            <p:spPr bwMode="auto">
              <a:xfrm>
                <a:off x="2839" y="2776"/>
                <a:ext cx="1" cy="7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06" name="Line 81"/>
              <p:cNvSpPr>
                <a:spLocks noChangeShapeType="1"/>
              </p:cNvSpPr>
              <p:nvPr/>
            </p:nvSpPr>
            <p:spPr bwMode="auto">
              <a:xfrm>
                <a:off x="3204" y="2765"/>
                <a:ext cx="1" cy="7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07" name="Line 82"/>
              <p:cNvSpPr>
                <a:spLocks noChangeShapeType="1"/>
              </p:cNvSpPr>
              <p:nvPr/>
            </p:nvSpPr>
            <p:spPr bwMode="auto">
              <a:xfrm>
                <a:off x="3548" y="2767"/>
                <a:ext cx="1" cy="7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08" name="Line 83"/>
              <p:cNvSpPr>
                <a:spLocks noChangeShapeType="1"/>
              </p:cNvSpPr>
              <p:nvPr/>
            </p:nvSpPr>
            <p:spPr bwMode="auto">
              <a:xfrm>
                <a:off x="1824" y="2524"/>
                <a:ext cx="54" cy="1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09" name="Line 84"/>
              <p:cNvSpPr>
                <a:spLocks noChangeShapeType="1"/>
              </p:cNvSpPr>
              <p:nvPr/>
            </p:nvSpPr>
            <p:spPr bwMode="auto">
              <a:xfrm>
                <a:off x="1820" y="2195"/>
                <a:ext cx="54" cy="1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10" name="Line 85"/>
              <p:cNvSpPr>
                <a:spLocks noChangeShapeType="1"/>
              </p:cNvSpPr>
              <p:nvPr/>
            </p:nvSpPr>
            <p:spPr bwMode="auto">
              <a:xfrm>
                <a:off x="1832" y="1872"/>
                <a:ext cx="54" cy="1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11" name="Line 86"/>
              <p:cNvSpPr>
                <a:spLocks noChangeShapeType="1"/>
              </p:cNvSpPr>
              <p:nvPr/>
            </p:nvSpPr>
            <p:spPr bwMode="auto">
              <a:xfrm>
                <a:off x="1829" y="1550"/>
                <a:ext cx="53" cy="1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12" name="Line 87"/>
              <p:cNvSpPr>
                <a:spLocks noChangeShapeType="1"/>
              </p:cNvSpPr>
              <p:nvPr/>
            </p:nvSpPr>
            <p:spPr bwMode="auto">
              <a:xfrm>
                <a:off x="1829" y="1241"/>
                <a:ext cx="53" cy="1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13" name="Line 88"/>
              <p:cNvSpPr>
                <a:spLocks noChangeShapeType="1"/>
              </p:cNvSpPr>
              <p:nvPr/>
            </p:nvSpPr>
            <p:spPr bwMode="auto">
              <a:xfrm flipV="1">
                <a:off x="2875" y="850"/>
                <a:ext cx="749" cy="868"/>
              </a:xfrm>
              <a:prstGeom prst="line">
                <a:avLst/>
              </a:prstGeom>
              <a:noFill/>
              <a:ln w="1016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2214" name="Group 89"/>
              <p:cNvGrpSpPr>
                <a:grpSpLocks/>
              </p:cNvGrpSpPr>
              <p:nvPr/>
            </p:nvGrpSpPr>
            <p:grpSpPr bwMode="auto">
              <a:xfrm>
                <a:off x="1890" y="2882"/>
                <a:ext cx="123" cy="169"/>
                <a:chOff x="1890" y="2882"/>
                <a:chExt cx="123" cy="169"/>
              </a:xfrm>
            </p:grpSpPr>
            <p:sp>
              <p:nvSpPr>
                <p:cNvPr id="92239" name="Rectangle 90"/>
                <p:cNvSpPr>
                  <a:spLocks noChangeArrowheads="1"/>
                </p:cNvSpPr>
                <p:nvPr/>
              </p:nvSpPr>
              <p:spPr bwMode="auto">
                <a:xfrm>
                  <a:off x="1890" y="2882"/>
                  <a:ext cx="123" cy="16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25000"/>
                    </a:lnSpc>
                  </a:pPr>
                  <a:endParaRPr lang="zh-CN" altLang="en-US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2240" name="Rectangle 91"/>
                <p:cNvSpPr>
                  <a:spLocks noChangeArrowheads="1"/>
                </p:cNvSpPr>
                <p:nvPr/>
              </p:nvSpPr>
              <p:spPr bwMode="auto">
                <a:xfrm>
                  <a:off x="1890" y="2882"/>
                  <a:ext cx="123" cy="169"/>
                </a:xfrm>
                <a:prstGeom prst="rect">
                  <a:avLst/>
                </a:prstGeom>
                <a:noFill/>
                <a:ln w="12700" cap="rnd">
                  <a:solidFill>
                    <a:srgbClr val="FFFF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25000"/>
                    </a:lnSpc>
                  </a:pPr>
                  <a:endParaRPr lang="zh-CN" altLang="en-US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92215" name="Rectangle 92"/>
              <p:cNvSpPr>
                <a:spLocks noChangeArrowheads="1"/>
              </p:cNvSpPr>
              <p:nvPr/>
            </p:nvSpPr>
            <p:spPr bwMode="auto">
              <a:xfrm>
                <a:off x="1894" y="2906"/>
                <a:ext cx="616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400" baseline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2216" name="Rectangle 93"/>
              <p:cNvSpPr>
                <a:spLocks noChangeArrowheads="1"/>
              </p:cNvSpPr>
              <p:nvPr/>
            </p:nvSpPr>
            <p:spPr bwMode="auto">
              <a:xfrm>
                <a:off x="2760" y="441"/>
                <a:ext cx="127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4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r>
                  <a:rPr lang="en-US" altLang="zh-CN" sz="2400" baseline="-25000">
                    <a:solidFill>
                      <a:srgbClr val="000000"/>
                    </a:solidFill>
                    <a:latin typeface="Times New Roman" pitchFamily="18" charset="0"/>
                  </a:rPr>
                  <a:t>23</a:t>
                </a:r>
                <a:r>
                  <a: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r>
                  <a:rPr lang="en-US" altLang="zh-CN" sz="2400" b="1" i="1" baseline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r>
                  <a: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rPr>
                  <a:t>)=0</a:t>
                </a:r>
              </a:p>
            </p:txBody>
          </p:sp>
          <p:sp>
            <p:nvSpPr>
              <p:cNvPr id="92217" name="Rectangle 94"/>
              <p:cNvSpPr>
                <a:spLocks noChangeArrowheads="1"/>
              </p:cNvSpPr>
              <p:nvPr/>
            </p:nvSpPr>
            <p:spPr bwMode="auto">
              <a:xfrm>
                <a:off x="372" y="520"/>
                <a:ext cx="127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4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r>
                  <a:rPr lang="en-US" altLang="zh-CN" sz="2400" baseline="-25000">
                    <a:solidFill>
                      <a:srgbClr val="000000"/>
                    </a:solidFill>
                    <a:latin typeface="Times New Roman" pitchFamily="18" charset="0"/>
                  </a:rPr>
                  <a:t>12</a:t>
                </a:r>
                <a:r>
                  <a: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r>
                  <a:rPr lang="en-US" altLang="zh-CN" sz="2400" b="1" i="1" baseline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r>
                  <a: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rPr>
                  <a:t>)=0</a:t>
                </a:r>
              </a:p>
            </p:txBody>
          </p:sp>
          <p:sp>
            <p:nvSpPr>
              <p:cNvPr id="92218" name="Rectangle 95"/>
              <p:cNvSpPr>
                <a:spLocks noChangeArrowheads="1"/>
              </p:cNvSpPr>
              <p:nvPr/>
            </p:nvSpPr>
            <p:spPr bwMode="auto">
              <a:xfrm>
                <a:off x="1979" y="3674"/>
                <a:ext cx="127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4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r>
                  <a:rPr lang="en-US" altLang="zh-CN" sz="2400" baseline="-25000">
                    <a:solidFill>
                      <a:srgbClr val="000000"/>
                    </a:solidFill>
                    <a:latin typeface="Times New Roman" pitchFamily="18" charset="0"/>
                  </a:rPr>
                  <a:t>13</a:t>
                </a:r>
                <a:r>
                  <a: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r>
                  <a:rPr lang="en-US" altLang="zh-CN" sz="2400" b="1" i="1" baseline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r>
                  <a: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rPr>
                  <a:t>)=0</a:t>
                </a:r>
              </a:p>
            </p:txBody>
          </p:sp>
          <p:sp>
            <p:nvSpPr>
              <p:cNvPr id="92219" name="AutoShape 96"/>
              <p:cNvSpPr>
                <a:spLocks noChangeArrowheads="1"/>
              </p:cNvSpPr>
              <p:nvPr/>
            </p:nvSpPr>
            <p:spPr bwMode="auto">
              <a:xfrm>
                <a:off x="4065" y="2965"/>
                <a:ext cx="963" cy="894"/>
              </a:xfrm>
              <a:prstGeom prst="wedgeRoundRectCallout">
                <a:avLst>
                  <a:gd name="adj1" fmla="val -184685"/>
                  <a:gd name="adj2" fmla="val -158838"/>
                  <a:gd name="adj3" fmla="val 16667"/>
                </a:avLst>
              </a:prstGeom>
              <a:solidFill>
                <a:srgbClr val="FFFF99"/>
              </a:solidFill>
              <a:ln w="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indent="933450" algn="ctr">
                  <a:lnSpc>
                    <a:spcPct val="125000"/>
                  </a:lnSpc>
                </a:pPr>
                <a:endParaRPr lang="zh-CN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92220" name="Group 97"/>
              <p:cNvGrpSpPr>
                <a:grpSpLocks/>
              </p:cNvGrpSpPr>
              <p:nvPr/>
            </p:nvGrpSpPr>
            <p:grpSpPr bwMode="auto">
              <a:xfrm>
                <a:off x="3603" y="3003"/>
                <a:ext cx="1371" cy="755"/>
                <a:chOff x="1560" y="950"/>
                <a:chExt cx="1371" cy="755"/>
              </a:xfrm>
            </p:grpSpPr>
            <p:sp>
              <p:nvSpPr>
                <p:cNvPr id="92221" name="Rectangle 98"/>
                <p:cNvSpPr>
                  <a:spLocks noChangeArrowheads="1"/>
                </p:cNvSpPr>
                <p:nvPr/>
              </p:nvSpPr>
              <p:spPr bwMode="auto">
                <a:xfrm>
                  <a:off x="2183" y="1202"/>
                  <a:ext cx="748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933450">
                    <a:lnSpc>
                      <a:spcPct val="125000"/>
                    </a:lnSpc>
                  </a:pPr>
                  <a:r>
                    <a:rPr lang="en-US" altLang="zh-CN" sz="2000" baseline="0">
                      <a:solidFill>
                        <a:srgbClr val="000000"/>
                      </a:solidFill>
                      <a:latin typeface="Times New Roman" pitchFamily="18" charset="0"/>
                    </a:rPr>
                    <a:t>IR</a:t>
                  </a:r>
                  <a:endPara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2222" name="Rectangle 99"/>
                <p:cNvSpPr>
                  <a:spLocks noChangeArrowheads="1"/>
                </p:cNvSpPr>
                <p:nvPr/>
              </p:nvSpPr>
              <p:spPr bwMode="auto">
                <a:xfrm>
                  <a:off x="1987" y="1440"/>
                  <a:ext cx="668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933450">
                    <a:lnSpc>
                      <a:spcPct val="125000"/>
                    </a:lnSpc>
                  </a:pPr>
                  <a:r>
                    <a:rPr lang="en-US" altLang="zh-CN" sz="2000" baseline="0">
                      <a:solidFill>
                        <a:srgbClr val="000000"/>
                      </a:solidFill>
                      <a:latin typeface="Times New Roman" pitchFamily="18" charset="0"/>
                    </a:rPr>
                    <a:t>0</a:t>
                  </a:r>
                  <a:endPara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2223" name="Rectangle 100"/>
                <p:cNvSpPr>
                  <a:spLocks noChangeArrowheads="1"/>
                </p:cNvSpPr>
                <p:nvPr/>
              </p:nvSpPr>
              <p:spPr bwMode="auto">
                <a:xfrm>
                  <a:off x="1977" y="1202"/>
                  <a:ext cx="668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933450">
                    <a:lnSpc>
                      <a:spcPct val="125000"/>
                    </a:lnSpc>
                  </a:pPr>
                  <a:r>
                    <a:rPr lang="en-US" altLang="zh-CN" sz="2000" baseline="0">
                      <a:solidFill>
                        <a:srgbClr val="000000"/>
                      </a:solidFill>
                      <a:latin typeface="Times New Roman" pitchFamily="18" charset="0"/>
                    </a:rPr>
                    <a:t>0</a:t>
                  </a:r>
                  <a:endPara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2224" name="Rectangle 101"/>
                <p:cNvSpPr>
                  <a:spLocks noChangeArrowheads="1"/>
                </p:cNvSpPr>
                <p:nvPr/>
              </p:nvSpPr>
              <p:spPr bwMode="auto">
                <a:xfrm>
                  <a:off x="1978" y="966"/>
                  <a:ext cx="668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933450">
                    <a:lnSpc>
                      <a:spcPct val="125000"/>
                    </a:lnSpc>
                  </a:pPr>
                  <a:r>
                    <a:rPr lang="en-US" altLang="zh-CN" sz="2000" baseline="0">
                      <a:solidFill>
                        <a:srgbClr val="000000"/>
                      </a:solidFill>
                      <a:latin typeface="Times New Roman" pitchFamily="18" charset="0"/>
                    </a:rPr>
                    <a:t>0</a:t>
                  </a:r>
                  <a:endPara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2225" name="Rectangle 102"/>
                <p:cNvSpPr>
                  <a:spLocks noChangeArrowheads="1"/>
                </p:cNvSpPr>
                <p:nvPr/>
              </p:nvSpPr>
              <p:spPr bwMode="auto">
                <a:xfrm>
                  <a:off x="1668" y="1538"/>
                  <a:ext cx="676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933450">
                    <a:lnSpc>
                      <a:spcPct val="125000"/>
                    </a:lnSpc>
                  </a:pPr>
                  <a:r>
                    <a:rPr lang="en-US" altLang="zh-CN" sz="1100" baseline="0">
                      <a:solidFill>
                        <a:srgbClr val="000000"/>
                      </a:solidFill>
                      <a:latin typeface="Times New Roman" pitchFamily="18" charset="0"/>
                    </a:rPr>
                    <a:t>23</a:t>
                  </a:r>
                  <a:endPara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2226" name="Rectangle 103"/>
                <p:cNvSpPr>
                  <a:spLocks noChangeArrowheads="1"/>
                </p:cNvSpPr>
                <p:nvPr/>
              </p:nvSpPr>
              <p:spPr bwMode="auto">
                <a:xfrm>
                  <a:off x="1656" y="1300"/>
                  <a:ext cx="676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933450">
                    <a:lnSpc>
                      <a:spcPct val="125000"/>
                    </a:lnSpc>
                  </a:pPr>
                  <a:r>
                    <a:rPr lang="en-US" altLang="zh-CN" sz="1100" baseline="0">
                      <a:solidFill>
                        <a:srgbClr val="000000"/>
                      </a:solidFill>
                      <a:latin typeface="Times New Roman" pitchFamily="18" charset="0"/>
                    </a:rPr>
                    <a:t>13</a:t>
                  </a:r>
                  <a:endPara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2227" name="Rectangle 104"/>
                <p:cNvSpPr>
                  <a:spLocks noChangeArrowheads="1"/>
                </p:cNvSpPr>
                <p:nvPr/>
              </p:nvSpPr>
              <p:spPr bwMode="auto">
                <a:xfrm>
                  <a:off x="1656" y="1064"/>
                  <a:ext cx="676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933450">
                    <a:lnSpc>
                      <a:spcPct val="125000"/>
                    </a:lnSpc>
                  </a:pPr>
                  <a:r>
                    <a:rPr lang="en-US" altLang="zh-CN" sz="1100" baseline="0">
                      <a:solidFill>
                        <a:srgbClr val="000000"/>
                      </a:solidFill>
                      <a:latin typeface="Times New Roman" pitchFamily="18" charset="0"/>
                    </a:rPr>
                    <a:t>12</a:t>
                  </a:r>
                  <a:endPara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2228" name="Rectangle 105"/>
                <p:cNvSpPr>
                  <a:spLocks noChangeArrowheads="1"/>
                </p:cNvSpPr>
                <p:nvPr/>
              </p:nvSpPr>
              <p:spPr bwMode="auto">
                <a:xfrm>
                  <a:off x="2087" y="1363"/>
                  <a:ext cx="667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933450">
                    <a:lnSpc>
                      <a:spcPct val="125000"/>
                    </a:lnSpc>
                  </a:pPr>
                  <a:r>
                    <a:rPr lang="en-US" altLang="zh-CN" sz="2000" baseline="0">
                      <a:solidFill>
                        <a:srgbClr val="000000"/>
                      </a:solidFill>
                      <a:latin typeface="Symbol" pitchFamily="18" charset="2"/>
                    </a:rPr>
                    <a:t>ï</a:t>
                  </a:r>
                  <a:endPara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2229" name="Rectangle 106"/>
                <p:cNvSpPr>
                  <a:spLocks noChangeArrowheads="1"/>
                </p:cNvSpPr>
                <p:nvPr/>
              </p:nvSpPr>
              <p:spPr bwMode="auto">
                <a:xfrm>
                  <a:off x="2087" y="1465"/>
                  <a:ext cx="667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933450">
                    <a:lnSpc>
                      <a:spcPct val="125000"/>
                    </a:lnSpc>
                  </a:pPr>
                  <a:r>
                    <a:rPr lang="en-US" altLang="zh-CN" sz="2000" baseline="0">
                      <a:solidFill>
                        <a:srgbClr val="000000"/>
                      </a:solidFill>
                      <a:latin typeface="Symbol" pitchFamily="18" charset="2"/>
                    </a:rPr>
                    <a:t>þ</a:t>
                  </a:r>
                  <a:endPara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2230" name="Rectangle 107"/>
                <p:cNvSpPr>
                  <a:spLocks noChangeArrowheads="1"/>
                </p:cNvSpPr>
                <p:nvPr/>
              </p:nvSpPr>
              <p:spPr bwMode="auto">
                <a:xfrm>
                  <a:off x="2087" y="1096"/>
                  <a:ext cx="667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933450">
                    <a:lnSpc>
                      <a:spcPct val="125000"/>
                    </a:lnSpc>
                  </a:pPr>
                  <a:r>
                    <a:rPr lang="en-US" altLang="zh-CN" sz="2000" baseline="0">
                      <a:solidFill>
                        <a:srgbClr val="000000"/>
                      </a:solidFill>
                      <a:latin typeface="Symbol" pitchFamily="18" charset="2"/>
                    </a:rPr>
                    <a:t>ï</a:t>
                  </a:r>
                  <a:endPara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2231" name="Rectangle 108"/>
                <p:cNvSpPr>
                  <a:spLocks noChangeArrowheads="1"/>
                </p:cNvSpPr>
                <p:nvPr/>
              </p:nvSpPr>
              <p:spPr bwMode="auto">
                <a:xfrm>
                  <a:off x="2087" y="1213"/>
                  <a:ext cx="667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933450">
                    <a:lnSpc>
                      <a:spcPct val="125000"/>
                    </a:lnSpc>
                  </a:pPr>
                  <a:r>
                    <a:rPr lang="en-US" altLang="zh-CN" sz="2000" baseline="0">
                      <a:solidFill>
                        <a:srgbClr val="000000"/>
                      </a:solidFill>
                      <a:latin typeface="Symbol" pitchFamily="18" charset="2"/>
                    </a:rPr>
                    <a:t>ý</a:t>
                  </a:r>
                  <a:endPara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2232" name="Rectangle 109"/>
                <p:cNvSpPr>
                  <a:spLocks noChangeArrowheads="1"/>
                </p:cNvSpPr>
                <p:nvPr/>
              </p:nvSpPr>
              <p:spPr bwMode="auto">
                <a:xfrm>
                  <a:off x="2087" y="961"/>
                  <a:ext cx="667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933450">
                    <a:lnSpc>
                      <a:spcPct val="125000"/>
                    </a:lnSpc>
                  </a:pPr>
                  <a:r>
                    <a:rPr lang="en-US" altLang="zh-CN" sz="2000" baseline="0">
                      <a:solidFill>
                        <a:srgbClr val="000000"/>
                      </a:solidFill>
                      <a:latin typeface="Symbol" pitchFamily="18" charset="2"/>
                    </a:rPr>
                    <a:t>ü</a:t>
                  </a:r>
                  <a:endPara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2233" name="Rectangle 110"/>
                <p:cNvSpPr>
                  <a:spLocks noChangeArrowheads="1"/>
                </p:cNvSpPr>
                <p:nvPr/>
              </p:nvSpPr>
              <p:spPr bwMode="auto">
                <a:xfrm>
                  <a:off x="1839" y="1424"/>
                  <a:ext cx="676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933450">
                    <a:lnSpc>
                      <a:spcPct val="125000"/>
                    </a:lnSpc>
                  </a:pPr>
                  <a:r>
                    <a:rPr lang="en-US" altLang="zh-CN" sz="2000" baseline="0">
                      <a:solidFill>
                        <a:srgbClr val="000000"/>
                      </a:solidFill>
                      <a:latin typeface="Symbol" pitchFamily="18" charset="2"/>
                    </a:rPr>
                    <a:t>&lt;</a:t>
                  </a:r>
                  <a:endPara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2234" name="Rectangle 111"/>
                <p:cNvSpPr>
                  <a:spLocks noChangeArrowheads="1"/>
                </p:cNvSpPr>
                <p:nvPr/>
              </p:nvSpPr>
              <p:spPr bwMode="auto">
                <a:xfrm>
                  <a:off x="1829" y="1186"/>
                  <a:ext cx="676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933450">
                    <a:lnSpc>
                      <a:spcPct val="125000"/>
                    </a:lnSpc>
                  </a:pPr>
                  <a:r>
                    <a:rPr lang="en-US" altLang="zh-CN" sz="2000" baseline="0">
                      <a:solidFill>
                        <a:srgbClr val="000000"/>
                      </a:solidFill>
                      <a:latin typeface="Symbol" pitchFamily="18" charset="2"/>
                    </a:rPr>
                    <a:t>&gt;</a:t>
                  </a:r>
                  <a:endPara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2235" name="Rectangle 112"/>
                <p:cNvSpPr>
                  <a:spLocks noChangeArrowheads="1"/>
                </p:cNvSpPr>
                <p:nvPr/>
              </p:nvSpPr>
              <p:spPr bwMode="auto">
                <a:xfrm>
                  <a:off x="1830" y="950"/>
                  <a:ext cx="676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933450">
                    <a:lnSpc>
                      <a:spcPct val="125000"/>
                    </a:lnSpc>
                  </a:pPr>
                  <a:r>
                    <a:rPr lang="en-US" altLang="zh-CN" sz="2000" baseline="0">
                      <a:solidFill>
                        <a:srgbClr val="000000"/>
                      </a:solidFill>
                      <a:latin typeface="Symbol" pitchFamily="18" charset="2"/>
                    </a:rPr>
                    <a:t>&lt;</a:t>
                  </a:r>
                  <a:endPara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2236" name="Rectangle 113"/>
                <p:cNvSpPr>
                  <a:spLocks noChangeArrowheads="1"/>
                </p:cNvSpPr>
                <p:nvPr/>
              </p:nvSpPr>
              <p:spPr bwMode="auto">
                <a:xfrm>
                  <a:off x="1560" y="1440"/>
                  <a:ext cx="668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933450">
                    <a:lnSpc>
                      <a:spcPct val="125000"/>
                    </a:lnSpc>
                  </a:pPr>
                  <a:r>
                    <a:rPr lang="en-US" altLang="zh-CN" sz="2000" i="1" baseline="0">
                      <a:solidFill>
                        <a:srgbClr val="000000"/>
                      </a:solidFill>
                      <a:latin typeface="Times New Roman" pitchFamily="18" charset="0"/>
                    </a:rPr>
                    <a:t>d</a:t>
                  </a:r>
                  <a:endPara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2237" name="Rectangle 114"/>
                <p:cNvSpPr>
                  <a:spLocks noChangeArrowheads="1"/>
                </p:cNvSpPr>
                <p:nvPr/>
              </p:nvSpPr>
              <p:spPr bwMode="auto">
                <a:xfrm>
                  <a:off x="1560" y="1202"/>
                  <a:ext cx="668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933450">
                    <a:lnSpc>
                      <a:spcPct val="125000"/>
                    </a:lnSpc>
                  </a:pPr>
                  <a:r>
                    <a:rPr lang="en-US" altLang="zh-CN" sz="2000" i="1" baseline="0">
                      <a:solidFill>
                        <a:srgbClr val="000000"/>
                      </a:solidFill>
                      <a:latin typeface="Times New Roman" pitchFamily="18" charset="0"/>
                    </a:rPr>
                    <a:t>d</a:t>
                  </a:r>
                  <a:endPara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92238" name="Rectangle 115"/>
                <p:cNvSpPr>
                  <a:spLocks noChangeArrowheads="1"/>
                </p:cNvSpPr>
                <p:nvPr/>
              </p:nvSpPr>
              <p:spPr bwMode="auto">
                <a:xfrm>
                  <a:off x="1560" y="966"/>
                  <a:ext cx="668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indent="933450">
                    <a:lnSpc>
                      <a:spcPct val="125000"/>
                    </a:lnSpc>
                  </a:pPr>
                  <a:r>
                    <a:rPr lang="en-US" altLang="zh-CN" sz="2000" i="1" baseline="0">
                      <a:solidFill>
                        <a:srgbClr val="000000"/>
                      </a:solidFill>
                      <a:latin typeface="Times New Roman" pitchFamily="18" charset="0"/>
                    </a:rPr>
                    <a:t>d</a:t>
                  </a:r>
                  <a:endPara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92169" name="Text Box 116"/>
            <p:cNvSpPr txBox="1">
              <a:spLocks noChangeArrowheads="1"/>
            </p:cNvSpPr>
            <p:nvPr/>
          </p:nvSpPr>
          <p:spPr bwMode="auto">
            <a:xfrm>
              <a:off x="649" y="1168"/>
              <a:ext cx="78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3345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spcBef>
                  <a:spcPct val="50000"/>
                </a:spcBef>
              </a:pPr>
              <a:r>
                <a:rPr lang="en-US" altLang="zh-CN" sz="2400" baseline="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92170" name="Text Box 117"/>
            <p:cNvSpPr txBox="1">
              <a:spLocks noChangeArrowheads="1"/>
            </p:cNvSpPr>
            <p:nvPr/>
          </p:nvSpPr>
          <p:spPr bwMode="auto">
            <a:xfrm>
              <a:off x="2488" y="2854"/>
              <a:ext cx="78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3345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spcBef>
                  <a:spcPct val="50000"/>
                </a:spcBef>
              </a:pPr>
              <a:r>
                <a:rPr lang="en-US" altLang="zh-CN" sz="2400" baseline="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92171" name="Text Box 118"/>
            <p:cNvSpPr txBox="1">
              <a:spLocks noChangeArrowheads="1"/>
            </p:cNvSpPr>
            <p:nvPr/>
          </p:nvSpPr>
          <p:spPr bwMode="auto">
            <a:xfrm>
              <a:off x="1879" y="2866"/>
              <a:ext cx="78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3345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spcBef>
                  <a:spcPct val="50000"/>
                </a:spcBef>
              </a:pPr>
              <a:r>
                <a:rPr lang="en-US" altLang="zh-CN" sz="2400" baseline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92172" name="Text Box 119"/>
            <p:cNvSpPr txBox="1">
              <a:spLocks noChangeArrowheads="1"/>
            </p:cNvSpPr>
            <p:nvPr/>
          </p:nvSpPr>
          <p:spPr bwMode="auto">
            <a:xfrm>
              <a:off x="826" y="2866"/>
              <a:ext cx="81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3345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spcBef>
                  <a:spcPct val="50000"/>
                </a:spcBef>
              </a:pPr>
              <a:r>
                <a:rPr lang="en-US" altLang="zh-CN" sz="2400" baseline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92173" name="Line 120"/>
            <p:cNvSpPr>
              <a:spLocks noChangeShapeType="1"/>
            </p:cNvSpPr>
            <p:nvPr/>
          </p:nvSpPr>
          <p:spPr bwMode="auto">
            <a:xfrm>
              <a:off x="1451" y="1947"/>
              <a:ext cx="136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74" name="Line 121"/>
            <p:cNvSpPr>
              <a:spLocks noChangeShapeType="1"/>
            </p:cNvSpPr>
            <p:nvPr/>
          </p:nvSpPr>
          <p:spPr bwMode="auto">
            <a:xfrm rot="-5400000">
              <a:off x="2345" y="2415"/>
              <a:ext cx="97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75" name="Oval 122"/>
            <p:cNvSpPr>
              <a:spLocks noChangeArrowheads="1"/>
            </p:cNvSpPr>
            <p:nvPr/>
          </p:nvSpPr>
          <p:spPr bwMode="auto">
            <a:xfrm>
              <a:off x="2806" y="1918"/>
              <a:ext cx="50" cy="45"/>
            </a:xfrm>
            <a:prstGeom prst="ellipse">
              <a:avLst/>
            </a:prstGeom>
            <a:solidFill>
              <a:srgbClr val="990000"/>
            </a:solidFill>
            <a:ln w="0" algn="ctr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25000"/>
                </a:lnSpc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quarter" idx="4294967295"/>
          </p:nvPr>
        </p:nvSpPr>
        <p:spPr>
          <a:xfrm>
            <a:off x="457200" y="6248400"/>
            <a:ext cx="2133600" cy="457200"/>
          </a:xfrm>
        </p:spPr>
        <p:txBody>
          <a:bodyPr/>
          <a:lstStyle/>
          <a:p>
            <a:pPr>
              <a:defRPr/>
            </a:pPr>
            <a:fld id="{AD3FB6C8-58AC-4434-A0D0-73D17E664386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32FB39-19ED-4500-B474-A803D0481DD7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61" name="Picture 4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2232025"/>
            <a:ext cx="3886200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37260" name="Group 44"/>
          <p:cNvGrpSpPr>
            <a:grpSpLocks/>
          </p:cNvGrpSpPr>
          <p:nvPr/>
        </p:nvGrpSpPr>
        <p:grpSpPr bwMode="auto">
          <a:xfrm>
            <a:off x="2139950" y="2486025"/>
            <a:ext cx="1057275" cy="1382713"/>
            <a:chOff x="2004" y="1022"/>
            <a:chExt cx="666" cy="871"/>
          </a:xfrm>
        </p:grpSpPr>
        <p:sp>
          <p:nvSpPr>
            <p:cNvPr id="93215" name="Freeform 35" descr="虚线网格"/>
            <p:cNvSpPr>
              <a:spLocks/>
            </p:cNvSpPr>
            <p:nvPr/>
          </p:nvSpPr>
          <p:spPr bwMode="auto">
            <a:xfrm rot="543943">
              <a:off x="2004" y="1022"/>
              <a:ext cx="666" cy="871"/>
            </a:xfrm>
            <a:custGeom>
              <a:avLst/>
              <a:gdLst>
                <a:gd name="T0" fmla="*/ 23 w 1920"/>
                <a:gd name="T1" fmla="*/ 6 h 4281"/>
                <a:gd name="T2" fmla="*/ 66 w 1920"/>
                <a:gd name="T3" fmla="*/ 0 h 4281"/>
                <a:gd name="T4" fmla="*/ 74 w 1920"/>
                <a:gd name="T5" fmla="*/ 7 h 4281"/>
                <a:gd name="T6" fmla="*/ 76 w 1920"/>
                <a:gd name="T7" fmla="*/ 16 h 4281"/>
                <a:gd name="T8" fmla="*/ 50 w 1920"/>
                <a:gd name="T9" fmla="*/ 25 h 4281"/>
                <a:gd name="T10" fmla="*/ 11 w 1920"/>
                <a:gd name="T11" fmla="*/ 34 h 4281"/>
                <a:gd name="T12" fmla="*/ 2 w 1920"/>
                <a:gd name="T13" fmla="*/ 14 h 4281"/>
                <a:gd name="T14" fmla="*/ 23 w 1920"/>
                <a:gd name="T15" fmla="*/ 6 h 428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920" h="4281">
                  <a:moveTo>
                    <a:pt x="545" y="749"/>
                  </a:moveTo>
                  <a:cubicBezTo>
                    <a:pt x="802" y="474"/>
                    <a:pt x="1382" y="0"/>
                    <a:pt x="1585" y="9"/>
                  </a:cubicBezTo>
                  <a:cubicBezTo>
                    <a:pt x="1788" y="18"/>
                    <a:pt x="1725" y="497"/>
                    <a:pt x="1765" y="804"/>
                  </a:cubicBezTo>
                  <a:cubicBezTo>
                    <a:pt x="1805" y="1111"/>
                    <a:pt x="1920" y="1499"/>
                    <a:pt x="1825" y="1854"/>
                  </a:cubicBezTo>
                  <a:cubicBezTo>
                    <a:pt x="1730" y="2209"/>
                    <a:pt x="1453" y="2565"/>
                    <a:pt x="1195" y="2934"/>
                  </a:cubicBezTo>
                  <a:cubicBezTo>
                    <a:pt x="937" y="3303"/>
                    <a:pt x="467" y="4281"/>
                    <a:pt x="275" y="4069"/>
                  </a:cubicBezTo>
                  <a:cubicBezTo>
                    <a:pt x="83" y="3857"/>
                    <a:pt x="0" y="2212"/>
                    <a:pt x="45" y="1659"/>
                  </a:cubicBezTo>
                  <a:cubicBezTo>
                    <a:pt x="90" y="1106"/>
                    <a:pt x="347" y="940"/>
                    <a:pt x="545" y="749"/>
                  </a:cubicBezTo>
                  <a:close/>
                </a:path>
              </a:pathLst>
            </a:custGeom>
            <a:pattFill prst="dotGrid">
              <a:fgClr>
                <a:srgbClr val="000000"/>
              </a:fgClr>
              <a:bgClr>
                <a:srgbClr val="FFFFFF"/>
              </a:bgClr>
            </a:patt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3216" name="Object 37" descr="虚线网格"/>
            <p:cNvGraphicFramePr>
              <a:graphicFrameLocks noChangeAspect="1"/>
            </p:cNvGraphicFramePr>
            <p:nvPr/>
          </p:nvGraphicFramePr>
          <p:xfrm>
            <a:off x="2156" y="1184"/>
            <a:ext cx="365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33" name="公式" r:id="rId4" imgW="190500" imgH="228600" progId="Equation.3">
                    <p:embed/>
                  </p:oleObj>
                </mc:Choice>
                <mc:Fallback>
                  <p:oleObj name="公式" r:id="rId4" imgW="190500" imgH="228600" progId="Equation.3">
                    <p:embed/>
                    <p:pic>
                      <p:nvPicPr>
                        <p:cNvPr id="0" name="Object 37" descr="虚线网格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6" y="1184"/>
                          <a:ext cx="365" cy="364"/>
                        </a:xfrm>
                        <a:prstGeom prst="rect">
                          <a:avLst/>
                        </a:prstGeom>
                        <a:pattFill prst="dotGrid">
                          <a:fgClr>
                            <a:srgbClr val="000000"/>
                          </a:fgClr>
                          <a:bgClr>
                            <a:srgbClr val="FFFFFF"/>
                          </a:bgClr>
                        </a:patt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3188" name="Object 6"/>
              <p:cNvSpPr txBox="1"/>
              <p:nvPr/>
            </p:nvSpPr>
            <p:spPr bwMode="auto">
              <a:xfrm>
                <a:off x="5181600" y="1971675"/>
                <a:ext cx="2003425" cy="7715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3188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1600" y="1971675"/>
                <a:ext cx="2003425" cy="771525"/>
              </a:xfrm>
              <a:prstGeom prst="rect">
                <a:avLst/>
              </a:prstGeom>
              <a:blipFill>
                <a:blip r:embed="rId6"/>
                <a:stretch>
                  <a:fillRect t="-141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189" name="Rectangle 8"/>
          <p:cNvSpPr>
            <a:spLocks noChangeArrowheads="1"/>
          </p:cNvSpPr>
          <p:nvPr/>
        </p:nvSpPr>
        <p:spPr bwMode="auto">
          <a:xfrm>
            <a:off x="519113" y="393700"/>
            <a:ext cx="8189912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分类时：每分离出一类，需要与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I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有关的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-1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个判决函数；要分开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类模式，共需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-1)/2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个判决函数。对三类问题需要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3(3-1)/2=3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个判决函数。即：每次从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类中取出两类的组合：</a:t>
            </a:r>
          </a:p>
        </p:txBody>
      </p:sp>
      <p:sp>
        <p:nvSpPr>
          <p:cNvPr id="93190" name="Rectangle 10"/>
          <p:cNvSpPr>
            <a:spLocks noChangeArrowheads="1"/>
          </p:cNvSpPr>
          <p:nvPr/>
        </p:nvSpPr>
        <p:spPr bwMode="auto">
          <a:xfrm>
            <a:off x="-338138" y="39004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zh-CN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7229" name="Rectangle 13"/>
          <p:cNvSpPr>
            <a:spLocks noChangeArrowheads="1"/>
          </p:cNvSpPr>
          <p:nvPr/>
        </p:nvSpPr>
        <p:spPr bwMode="auto">
          <a:xfrm>
            <a:off x="4864311" y="3321050"/>
            <a:ext cx="390842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indent="306388">
              <a:lnSpc>
                <a:spcPct val="125000"/>
              </a:lnSpc>
            </a:pPr>
            <a:r>
              <a:rPr lang="zh-CN" altLang="en-US" sz="2400" b="1" baseline="0" dirty="0">
                <a:solidFill>
                  <a:srgbClr val="000000"/>
                </a:solidFill>
                <a:latin typeface="Times New Roman" pitchFamily="18" charset="0"/>
              </a:rPr>
              <a:t>例</a:t>
            </a:r>
            <a:r>
              <a:rPr lang="en-US" altLang="zh-CN" sz="2400" b="1" baseline="0" dirty="0">
                <a:solidFill>
                  <a:srgbClr val="000000"/>
                </a:solidFill>
                <a:latin typeface="Times New Roman" pitchFamily="18" charset="0"/>
              </a:rPr>
              <a:t>3.4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已知</a:t>
            </a:r>
            <a:r>
              <a:rPr lang="en-US" altLang="zh-CN" sz="2400" i="1" baseline="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ij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的位</a:t>
            </a:r>
          </a:p>
          <a:p>
            <a:pPr indent="306388">
              <a:lnSpc>
                <a:spcPct val="125000"/>
              </a:lnSpc>
            </a:pP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置和正负侧，分析三</a:t>
            </a:r>
          </a:p>
          <a:p>
            <a:pPr indent="306388">
              <a:lnSpc>
                <a:spcPct val="125000"/>
              </a:lnSpc>
            </a:pP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类模式的分布区域 。</a:t>
            </a:r>
            <a:endParaRPr lang="en-US" altLang="zh-CN" sz="2400" baseline="0" dirty="0">
              <a:solidFill>
                <a:srgbClr val="000000"/>
              </a:solidFill>
              <a:latin typeface="Times New Roman" pitchFamily="18" charset="0"/>
            </a:endParaRPr>
          </a:p>
          <a:p>
            <a:pPr indent="306388">
              <a:lnSpc>
                <a:spcPct val="125000"/>
              </a:lnSpc>
            </a:pP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请同学们自己先分析一下。</a:t>
            </a:r>
          </a:p>
        </p:txBody>
      </p:sp>
      <p:sp>
        <p:nvSpPr>
          <p:cNvPr id="137235" name="Line 19"/>
          <p:cNvSpPr>
            <a:spLocks noChangeShapeType="1"/>
          </p:cNvSpPr>
          <p:nvPr/>
        </p:nvSpPr>
        <p:spPr bwMode="auto">
          <a:xfrm flipV="1">
            <a:off x="1857375" y="3027363"/>
            <a:ext cx="25400" cy="3170237"/>
          </a:xfrm>
          <a:prstGeom prst="line">
            <a:avLst/>
          </a:prstGeom>
          <a:noFill/>
          <a:ln w="152400">
            <a:solidFill>
              <a:srgbClr val="FF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36" name="Line 20"/>
          <p:cNvSpPr>
            <a:spLocks noChangeShapeType="1"/>
          </p:cNvSpPr>
          <p:nvPr/>
        </p:nvSpPr>
        <p:spPr bwMode="auto">
          <a:xfrm flipV="1">
            <a:off x="862013" y="3311525"/>
            <a:ext cx="2347912" cy="1425575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37" name="Line 21"/>
          <p:cNvSpPr>
            <a:spLocks noChangeShapeType="1"/>
          </p:cNvSpPr>
          <p:nvPr/>
        </p:nvSpPr>
        <p:spPr bwMode="auto">
          <a:xfrm flipV="1">
            <a:off x="2039938" y="2911475"/>
            <a:ext cx="39687" cy="3235325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38" name="Line 22"/>
          <p:cNvSpPr>
            <a:spLocks noChangeShapeType="1"/>
          </p:cNvSpPr>
          <p:nvPr/>
        </p:nvSpPr>
        <p:spPr bwMode="auto">
          <a:xfrm>
            <a:off x="709613" y="4699000"/>
            <a:ext cx="2173287" cy="719138"/>
          </a:xfrm>
          <a:prstGeom prst="line">
            <a:avLst/>
          </a:prstGeom>
          <a:noFill/>
          <a:ln w="152400">
            <a:solidFill>
              <a:srgbClr val="FF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39" name="Line 23"/>
          <p:cNvSpPr>
            <a:spLocks noChangeShapeType="1"/>
          </p:cNvSpPr>
          <p:nvPr/>
        </p:nvSpPr>
        <p:spPr bwMode="auto">
          <a:xfrm>
            <a:off x="425450" y="4405313"/>
            <a:ext cx="2508250" cy="849312"/>
          </a:xfrm>
          <a:prstGeom prst="line">
            <a:avLst/>
          </a:prstGeom>
          <a:noFill/>
          <a:ln w="152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40" name="Line 24"/>
          <p:cNvSpPr>
            <a:spLocks noChangeShapeType="1"/>
          </p:cNvSpPr>
          <p:nvPr/>
        </p:nvSpPr>
        <p:spPr bwMode="auto">
          <a:xfrm flipV="1">
            <a:off x="600075" y="3308350"/>
            <a:ext cx="2984500" cy="1782763"/>
          </a:xfrm>
          <a:prstGeom prst="line">
            <a:avLst/>
          </a:prstGeom>
          <a:noFill/>
          <a:ln w="152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7258" name="Group 42"/>
          <p:cNvGrpSpPr>
            <a:grpSpLocks/>
          </p:cNvGrpSpPr>
          <p:nvPr/>
        </p:nvGrpSpPr>
        <p:grpSpPr bwMode="auto">
          <a:xfrm>
            <a:off x="647700" y="4795838"/>
            <a:ext cx="1146175" cy="1503362"/>
            <a:chOff x="435" y="2989"/>
            <a:chExt cx="722" cy="947"/>
          </a:xfrm>
        </p:grpSpPr>
        <p:sp>
          <p:nvSpPr>
            <p:cNvPr id="93213" name="Freeform 33" descr="虚线网格"/>
            <p:cNvSpPr>
              <a:spLocks/>
            </p:cNvSpPr>
            <p:nvPr/>
          </p:nvSpPr>
          <p:spPr bwMode="auto">
            <a:xfrm>
              <a:off x="435" y="2989"/>
              <a:ext cx="722" cy="947"/>
            </a:xfrm>
            <a:custGeom>
              <a:avLst/>
              <a:gdLst>
                <a:gd name="T0" fmla="*/ 11 w 1550"/>
                <a:gd name="T1" fmla="*/ 10 h 1986"/>
                <a:gd name="T2" fmla="*/ 72 w 1550"/>
                <a:gd name="T3" fmla="*/ 29 h 1986"/>
                <a:gd name="T4" fmla="*/ 144 w 1550"/>
                <a:gd name="T5" fmla="*/ 56 h 1986"/>
                <a:gd name="T6" fmla="*/ 148 w 1550"/>
                <a:gd name="T7" fmla="*/ 151 h 1986"/>
                <a:gd name="T8" fmla="*/ 133 w 1550"/>
                <a:gd name="T9" fmla="*/ 212 h 1986"/>
                <a:gd name="T10" fmla="*/ 59 w 1550"/>
                <a:gd name="T11" fmla="*/ 170 h 1986"/>
                <a:gd name="T12" fmla="*/ 22 w 1550"/>
                <a:gd name="T13" fmla="*/ 133 h 1986"/>
                <a:gd name="T14" fmla="*/ 6 w 1550"/>
                <a:gd name="T15" fmla="*/ 93 h 1986"/>
                <a:gd name="T16" fmla="*/ 11 w 1550"/>
                <a:gd name="T17" fmla="*/ 10 h 19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50" h="1986">
                  <a:moveTo>
                    <a:pt x="108" y="99"/>
                  </a:moveTo>
                  <a:cubicBezTo>
                    <a:pt x="216" y="0"/>
                    <a:pt x="489" y="196"/>
                    <a:pt x="708" y="266"/>
                  </a:cubicBezTo>
                  <a:cubicBezTo>
                    <a:pt x="927" y="336"/>
                    <a:pt x="1300" y="329"/>
                    <a:pt x="1425" y="517"/>
                  </a:cubicBezTo>
                  <a:cubicBezTo>
                    <a:pt x="1550" y="705"/>
                    <a:pt x="1478" y="1154"/>
                    <a:pt x="1460" y="1394"/>
                  </a:cubicBezTo>
                  <a:cubicBezTo>
                    <a:pt x="1443" y="1634"/>
                    <a:pt x="1466" y="1930"/>
                    <a:pt x="1320" y="1958"/>
                  </a:cubicBezTo>
                  <a:cubicBezTo>
                    <a:pt x="1174" y="1986"/>
                    <a:pt x="770" y="1689"/>
                    <a:pt x="585" y="1566"/>
                  </a:cubicBezTo>
                  <a:cubicBezTo>
                    <a:pt x="401" y="1443"/>
                    <a:pt x="305" y="1339"/>
                    <a:pt x="218" y="1222"/>
                  </a:cubicBezTo>
                  <a:cubicBezTo>
                    <a:pt x="130" y="1105"/>
                    <a:pt x="78" y="1048"/>
                    <a:pt x="60" y="861"/>
                  </a:cubicBezTo>
                  <a:cubicBezTo>
                    <a:pt x="42" y="674"/>
                    <a:pt x="0" y="198"/>
                    <a:pt x="108" y="99"/>
                  </a:cubicBezTo>
                  <a:close/>
                </a:path>
              </a:pathLst>
            </a:custGeom>
            <a:pattFill prst="dotGrid">
              <a:fgClr>
                <a:srgbClr val="000000"/>
              </a:fgClr>
              <a:bgClr>
                <a:srgbClr val="FFFFFF"/>
              </a:bgClr>
            </a:patt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3214" name="Object 38" descr="虚线网格"/>
            <p:cNvGraphicFramePr>
              <a:graphicFrameLocks noChangeAspect="1"/>
            </p:cNvGraphicFramePr>
            <p:nvPr/>
          </p:nvGraphicFramePr>
          <p:xfrm>
            <a:off x="697" y="3318"/>
            <a:ext cx="311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34" name="公式" r:id="rId7" imgW="190335" imgH="215713" progId="Equation.3">
                    <p:embed/>
                  </p:oleObj>
                </mc:Choice>
                <mc:Fallback>
                  <p:oleObj name="公式" r:id="rId7" imgW="190335" imgH="215713" progId="Equation.3">
                    <p:embed/>
                    <p:pic>
                      <p:nvPicPr>
                        <p:cNvPr id="0" name="Object 38" descr="虚线网格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7" y="3318"/>
                          <a:ext cx="311" cy="358"/>
                        </a:xfrm>
                        <a:prstGeom prst="rect">
                          <a:avLst/>
                        </a:prstGeom>
                        <a:pattFill prst="dotGrid">
                          <a:fgClr>
                            <a:srgbClr val="000000"/>
                          </a:fgClr>
                          <a:bgClr>
                            <a:srgbClr val="FFFFFF"/>
                          </a:bgClr>
                        </a:patt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7259" name="Group 43"/>
          <p:cNvGrpSpPr>
            <a:grpSpLocks/>
          </p:cNvGrpSpPr>
          <p:nvPr/>
        </p:nvGrpSpPr>
        <p:grpSpPr bwMode="auto">
          <a:xfrm>
            <a:off x="1214438" y="3627438"/>
            <a:ext cx="1838325" cy="1517650"/>
            <a:chOff x="1221" y="2237"/>
            <a:chExt cx="1158" cy="956"/>
          </a:xfrm>
        </p:grpSpPr>
        <p:sp>
          <p:nvSpPr>
            <p:cNvPr id="93211" name="Line 28"/>
            <p:cNvSpPr>
              <a:spLocks noChangeShapeType="1"/>
            </p:cNvSpPr>
            <p:nvPr/>
          </p:nvSpPr>
          <p:spPr bwMode="auto">
            <a:xfrm>
              <a:off x="1221" y="2896"/>
              <a:ext cx="890" cy="297"/>
            </a:xfrm>
            <a:prstGeom prst="line">
              <a:avLst/>
            </a:prstGeom>
            <a:noFill/>
            <a:ln w="152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2" name="Line 29"/>
            <p:cNvSpPr>
              <a:spLocks noChangeShapeType="1"/>
            </p:cNvSpPr>
            <p:nvPr/>
          </p:nvSpPr>
          <p:spPr bwMode="auto">
            <a:xfrm flipV="1">
              <a:off x="1235" y="2237"/>
              <a:ext cx="1144" cy="683"/>
            </a:xfrm>
            <a:prstGeom prst="line">
              <a:avLst/>
            </a:prstGeom>
            <a:noFill/>
            <a:ln w="152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7248" name="Group 32"/>
          <p:cNvGrpSpPr>
            <a:grpSpLocks/>
          </p:cNvGrpSpPr>
          <p:nvPr/>
        </p:nvGrpSpPr>
        <p:grpSpPr bwMode="auto">
          <a:xfrm>
            <a:off x="711200" y="4700588"/>
            <a:ext cx="1160463" cy="1498600"/>
            <a:chOff x="240" y="3137"/>
            <a:chExt cx="731" cy="944"/>
          </a:xfrm>
        </p:grpSpPr>
        <p:sp>
          <p:nvSpPr>
            <p:cNvPr id="93209" name="Line 30"/>
            <p:cNvSpPr>
              <a:spLocks noChangeShapeType="1"/>
            </p:cNvSpPr>
            <p:nvPr/>
          </p:nvSpPr>
          <p:spPr bwMode="auto">
            <a:xfrm flipV="1">
              <a:off x="963" y="3348"/>
              <a:ext cx="8" cy="733"/>
            </a:xfrm>
            <a:prstGeom prst="line">
              <a:avLst/>
            </a:prstGeom>
            <a:noFill/>
            <a:ln w="152400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0" name="Line 31"/>
            <p:cNvSpPr>
              <a:spLocks noChangeShapeType="1"/>
            </p:cNvSpPr>
            <p:nvPr/>
          </p:nvSpPr>
          <p:spPr bwMode="auto">
            <a:xfrm>
              <a:off x="240" y="3137"/>
              <a:ext cx="729" cy="245"/>
            </a:xfrm>
            <a:prstGeom prst="line">
              <a:avLst/>
            </a:prstGeom>
            <a:noFill/>
            <a:ln w="152400">
              <a:solidFill>
                <a:srgbClr val="FF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7256" name="Group 40"/>
          <p:cNvGrpSpPr>
            <a:grpSpLocks/>
          </p:cNvGrpSpPr>
          <p:nvPr/>
        </p:nvGrpSpPr>
        <p:grpSpPr bwMode="auto">
          <a:xfrm>
            <a:off x="1724025" y="3946525"/>
            <a:ext cx="2062163" cy="1111250"/>
            <a:chOff x="1118" y="2478"/>
            <a:chExt cx="1315" cy="668"/>
          </a:xfrm>
        </p:grpSpPr>
        <p:sp>
          <p:nvSpPr>
            <p:cNvPr id="93207" name="Freeform 34" descr="虚线网格"/>
            <p:cNvSpPr>
              <a:spLocks/>
            </p:cNvSpPr>
            <p:nvPr/>
          </p:nvSpPr>
          <p:spPr bwMode="auto">
            <a:xfrm rot="6010854">
              <a:off x="1442" y="2154"/>
              <a:ext cx="668" cy="1315"/>
            </a:xfrm>
            <a:custGeom>
              <a:avLst/>
              <a:gdLst>
                <a:gd name="T0" fmla="*/ 6 w 2252"/>
                <a:gd name="T1" fmla="*/ 30 h 3889"/>
                <a:gd name="T2" fmla="*/ 18 w 2252"/>
                <a:gd name="T3" fmla="*/ 1 h 3889"/>
                <a:gd name="T4" fmla="*/ 35 w 2252"/>
                <a:gd name="T5" fmla="*/ 21 h 3889"/>
                <a:gd name="T6" fmla="*/ 57 w 2252"/>
                <a:gd name="T7" fmla="*/ 55 h 3889"/>
                <a:gd name="T8" fmla="*/ 48 w 2252"/>
                <a:gd name="T9" fmla="*/ 142 h 3889"/>
                <a:gd name="T10" fmla="*/ 13 w 2252"/>
                <a:gd name="T11" fmla="*/ 104 h 3889"/>
                <a:gd name="T12" fmla="*/ 1 w 2252"/>
                <a:gd name="T13" fmla="*/ 52 h 3889"/>
                <a:gd name="T14" fmla="*/ 6 w 2252"/>
                <a:gd name="T15" fmla="*/ 30 h 38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52" h="3889">
                  <a:moveTo>
                    <a:pt x="237" y="767"/>
                  </a:moveTo>
                  <a:cubicBezTo>
                    <a:pt x="345" y="549"/>
                    <a:pt x="513" y="76"/>
                    <a:pt x="696" y="38"/>
                  </a:cubicBezTo>
                  <a:cubicBezTo>
                    <a:pt x="879" y="0"/>
                    <a:pt x="1092" y="304"/>
                    <a:pt x="1337" y="537"/>
                  </a:cubicBezTo>
                  <a:cubicBezTo>
                    <a:pt x="1582" y="770"/>
                    <a:pt x="2082" y="914"/>
                    <a:pt x="2167" y="1437"/>
                  </a:cubicBezTo>
                  <a:cubicBezTo>
                    <a:pt x="2252" y="1960"/>
                    <a:pt x="2122" y="3465"/>
                    <a:pt x="1847" y="3677"/>
                  </a:cubicBezTo>
                  <a:cubicBezTo>
                    <a:pt x="1572" y="3889"/>
                    <a:pt x="817" y="3095"/>
                    <a:pt x="517" y="2707"/>
                  </a:cubicBezTo>
                  <a:cubicBezTo>
                    <a:pt x="217" y="2319"/>
                    <a:pt x="94" y="1670"/>
                    <a:pt x="47" y="1347"/>
                  </a:cubicBezTo>
                  <a:cubicBezTo>
                    <a:pt x="0" y="1024"/>
                    <a:pt x="129" y="985"/>
                    <a:pt x="237" y="767"/>
                  </a:cubicBezTo>
                  <a:close/>
                </a:path>
              </a:pathLst>
            </a:custGeom>
            <a:pattFill prst="dotGrid">
              <a:fgClr>
                <a:srgbClr val="000000"/>
              </a:fgClr>
              <a:bgClr>
                <a:srgbClr val="FFFFFF"/>
              </a:bgClr>
            </a:patt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3208" name="Object 36" descr="虚线网格"/>
            <p:cNvGraphicFramePr>
              <a:graphicFrameLocks noChangeAspect="1"/>
            </p:cNvGraphicFramePr>
            <p:nvPr/>
          </p:nvGraphicFramePr>
          <p:xfrm>
            <a:off x="1646" y="2662"/>
            <a:ext cx="286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35" name="公式" r:id="rId9" imgW="177569" imgH="215619" progId="Equation.3">
                    <p:embed/>
                  </p:oleObj>
                </mc:Choice>
                <mc:Fallback>
                  <p:oleObj name="公式" r:id="rId9" imgW="177569" imgH="215619" progId="Equation.3">
                    <p:embed/>
                    <p:pic>
                      <p:nvPicPr>
                        <p:cNvPr id="0" name="Object 36" descr="虚线网格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6" y="2662"/>
                          <a:ext cx="286" cy="350"/>
                        </a:xfrm>
                        <a:prstGeom prst="rect">
                          <a:avLst/>
                        </a:prstGeom>
                        <a:pattFill prst="dotGrid">
                          <a:fgClr>
                            <a:srgbClr val="000000"/>
                          </a:fgClr>
                          <a:bgClr>
                            <a:srgbClr val="FFFFFF"/>
                          </a:bgClr>
                        </a:patt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7243" name="Group 27"/>
          <p:cNvGrpSpPr>
            <a:grpSpLocks/>
          </p:cNvGrpSpPr>
          <p:nvPr/>
        </p:nvGrpSpPr>
        <p:grpSpPr bwMode="auto">
          <a:xfrm>
            <a:off x="2006600" y="2935288"/>
            <a:ext cx="1173163" cy="1127125"/>
            <a:chOff x="1386" y="1947"/>
            <a:chExt cx="733" cy="710"/>
          </a:xfrm>
        </p:grpSpPr>
        <p:sp>
          <p:nvSpPr>
            <p:cNvPr id="93205" name="Line 25"/>
            <p:cNvSpPr>
              <a:spLocks noChangeShapeType="1"/>
            </p:cNvSpPr>
            <p:nvPr/>
          </p:nvSpPr>
          <p:spPr bwMode="auto">
            <a:xfrm flipV="1">
              <a:off x="1386" y="2199"/>
              <a:ext cx="733" cy="456"/>
            </a:xfrm>
            <a:prstGeom prst="line">
              <a:avLst/>
            </a:prstGeom>
            <a:noFill/>
            <a:ln w="1524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6" name="Line 26"/>
            <p:cNvSpPr>
              <a:spLocks noChangeShapeType="1"/>
            </p:cNvSpPr>
            <p:nvPr/>
          </p:nvSpPr>
          <p:spPr bwMode="auto">
            <a:xfrm flipV="1">
              <a:off x="1414" y="1947"/>
              <a:ext cx="9" cy="710"/>
            </a:xfrm>
            <a:prstGeom prst="line">
              <a:avLst/>
            </a:prstGeom>
            <a:noFill/>
            <a:ln w="1524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quarter" idx="4294967295"/>
          </p:nvPr>
        </p:nvSpPr>
        <p:spPr>
          <a:xfrm>
            <a:off x="457200" y="6248400"/>
            <a:ext cx="2133600" cy="457200"/>
          </a:xfrm>
        </p:spPr>
        <p:txBody>
          <a:bodyPr/>
          <a:lstStyle/>
          <a:p>
            <a:pPr>
              <a:defRPr/>
            </a:pPr>
            <a:fld id="{006162AD-CB72-4FF4-ACF2-EADAB2609D91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6EFDBF-ACEA-4051-A4DC-E25E7E39315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7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37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37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7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37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137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37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137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137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9" grpId="0"/>
      <p:bldP spid="137235" grpId="0" animBg="1"/>
      <p:bldP spid="137235" grpId="1" animBg="1"/>
      <p:bldP spid="137236" grpId="0" animBg="1"/>
      <p:bldP spid="137236" grpId="1" animBg="1"/>
      <p:bldP spid="137237" grpId="0" animBg="1"/>
      <p:bldP spid="137237" grpId="1" animBg="1"/>
      <p:bldP spid="137238" grpId="0" animBg="1"/>
      <p:bldP spid="137238" grpId="1" animBg="1"/>
      <p:bldP spid="137239" grpId="0" animBg="1"/>
      <p:bldP spid="137239" grpId="1" animBg="1"/>
      <p:bldP spid="137240" grpId="0" animBg="1"/>
      <p:bldP spid="137240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4"/>
          <p:cNvSpPr>
            <a:spLocks noChangeArrowheads="1"/>
          </p:cNvSpPr>
          <p:nvPr/>
        </p:nvSpPr>
        <p:spPr bwMode="auto">
          <a:xfrm>
            <a:off x="1166813" y="1082675"/>
            <a:ext cx="7208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如果</a:t>
            </a:r>
            <a:r>
              <a:rPr lang="el-GR" altLang="zh-CN" sz="2400" i="1" baseline="0" dirty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400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l-GR" altLang="zh-CN" sz="2400" i="1" baseline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i="1" baseline="0" dirty="0">
                <a:solidFill>
                  <a:srgbClr val="000000"/>
                </a:solidFill>
                <a:latin typeface="Times New Roman" pitchFamily="18" charset="0"/>
              </a:rPr>
              <a:t>/</a:t>
            </a:r>
            <a:r>
              <a:rPr lang="el-GR" altLang="zh-CN" sz="2400" i="1" baseline="0" dirty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400" i="1" baseline="-25000" dirty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两分法中的判别函数</a:t>
            </a:r>
            <a:r>
              <a:rPr lang="en-US" altLang="zh-CN" sz="2400" i="1" baseline="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ij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，可以分解为</a:t>
            </a:r>
            <a:endParaRPr lang="zh-CN" altLang="en-US" sz="2400" baseline="0" dirty="0">
              <a:solidFill>
                <a:srgbClr val="000000"/>
              </a:solidFill>
            </a:endParaRPr>
          </a:p>
        </p:txBody>
      </p:sp>
      <p:graphicFrame>
        <p:nvGraphicFramePr>
          <p:cNvPr id="942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189130"/>
              </p:ext>
            </p:extLst>
          </p:nvPr>
        </p:nvGraphicFramePr>
        <p:xfrm>
          <a:off x="2809875" y="1631950"/>
          <a:ext cx="297656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77" name="公式" r:id="rId3" imgW="1459866" imgH="241195" progId="Equation.3">
                  <p:embed/>
                </p:oleObj>
              </mc:Choice>
              <mc:Fallback>
                <p:oleObj name="公式" r:id="rId3" imgW="1459866" imgH="24119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75" y="1631950"/>
                        <a:ext cx="297656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2" name="Rectangle 7"/>
          <p:cNvSpPr>
            <a:spLocks noChangeArrowheads="1"/>
          </p:cNvSpPr>
          <p:nvPr/>
        </p:nvSpPr>
        <p:spPr bwMode="auto">
          <a:xfrm>
            <a:off x="560388" y="2166293"/>
            <a:ext cx="69172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那么</a:t>
            </a:r>
            <a:r>
              <a:rPr lang="en-US" altLang="zh-CN" sz="2400" i="1" baseline="0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) &gt;</a:t>
            </a:r>
            <a:r>
              <a:rPr lang="en-US" altLang="zh-CN" sz="2400" i="1" baseline="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就相当于多类情况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中的</a:t>
            </a:r>
            <a:r>
              <a:rPr lang="en-US" altLang="zh-CN" sz="2400" i="1" baseline="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ij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) &gt;0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  <p:grpSp>
        <p:nvGrpSpPr>
          <p:cNvPr id="94213" name="Group 8"/>
          <p:cNvGrpSpPr>
            <a:grpSpLocks/>
          </p:cNvGrpSpPr>
          <p:nvPr/>
        </p:nvGrpSpPr>
        <p:grpSpPr bwMode="auto">
          <a:xfrm>
            <a:off x="307975" y="423863"/>
            <a:ext cx="4697413" cy="544512"/>
            <a:chOff x="194" y="186"/>
            <a:chExt cx="2959" cy="343"/>
          </a:xfrm>
        </p:grpSpPr>
        <p:grpSp>
          <p:nvGrpSpPr>
            <p:cNvPr id="94223" name="Group 9"/>
            <p:cNvGrpSpPr>
              <a:grpSpLocks/>
            </p:cNvGrpSpPr>
            <p:nvPr/>
          </p:nvGrpSpPr>
          <p:grpSpPr bwMode="auto">
            <a:xfrm>
              <a:off x="1651" y="186"/>
              <a:ext cx="1502" cy="343"/>
              <a:chOff x="3883" y="3548"/>
              <a:chExt cx="1502" cy="343"/>
            </a:xfrm>
          </p:grpSpPr>
          <p:graphicFrame>
            <p:nvGraphicFramePr>
              <p:cNvPr id="94225" name="Object 10"/>
              <p:cNvGraphicFramePr>
                <a:graphicFrameLocks noChangeAspect="1"/>
              </p:cNvGraphicFramePr>
              <p:nvPr/>
            </p:nvGraphicFramePr>
            <p:xfrm>
              <a:off x="3883" y="3548"/>
              <a:ext cx="561" cy="3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378" name="公式" r:id="rId5" imgW="418918" imgH="241195" progId="Equation.3">
                      <p:embed/>
                    </p:oleObj>
                  </mc:Choice>
                  <mc:Fallback>
                    <p:oleObj name="公式" r:id="rId5" imgW="418918" imgH="241195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3" y="3548"/>
                            <a:ext cx="561" cy="3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4226" name="Rectangle 11"/>
              <p:cNvSpPr>
                <a:spLocks noChangeArrowheads="1"/>
              </p:cNvSpPr>
              <p:nvPr/>
            </p:nvSpPr>
            <p:spPr bwMode="auto">
              <a:xfrm>
                <a:off x="4406" y="3589"/>
                <a:ext cx="979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r>
                  <a:rPr lang="zh-CN" altLang="en-US" sz="2400" baseline="0">
                    <a:solidFill>
                      <a:srgbClr val="000000"/>
                    </a:solidFill>
                    <a:latin typeface="Times New Roman" pitchFamily="18" charset="0"/>
                  </a:rPr>
                  <a:t>两分法特例</a:t>
                </a:r>
              </a:p>
            </p:txBody>
          </p:sp>
        </p:grpSp>
        <p:sp>
          <p:nvSpPr>
            <p:cNvPr id="94224" name="Rectangle 12"/>
            <p:cNvSpPr>
              <a:spLocks noChangeArrowheads="1"/>
            </p:cNvSpPr>
            <p:nvPr/>
          </p:nvSpPr>
          <p:spPr bwMode="auto">
            <a:xfrm>
              <a:off x="194" y="221"/>
              <a:ext cx="165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indent="304800">
                <a:spcBef>
                  <a:spcPct val="50000"/>
                </a:spcBef>
              </a:pPr>
              <a:r>
                <a:rPr lang="en-US" altLang="zh-CN" sz="2400" baseline="0">
                  <a:solidFill>
                    <a:srgbClr val="000000"/>
                  </a:solidFill>
                  <a:latin typeface="Times New Roman" pitchFamily="18" charset="0"/>
                </a:rPr>
                <a:t>(3)</a:t>
              </a: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多类情况</a:t>
              </a:r>
              <a:r>
                <a:rPr lang="en-US" altLang="zh-CN" sz="2400" baseline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： </a:t>
              </a:r>
            </a:p>
          </p:txBody>
        </p:sp>
      </p:grpSp>
      <p:sp>
        <p:nvSpPr>
          <p:cNvPr id="240653" name="Rectangle 13"/>
          <p:cNvSpPr>
            <a:spLocks noChangeArrowheads="1"/>
          </p:cNvSpPr>
          <p:nvPr/>
        </p:nvSpPr>
        <p:spPr bwMode="auto">
          <a:xfrm>
            <a:off x="546100" y="3176588"/>
            <a:ext cx="300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因此对具有判别函数 </a:t>
            </a:r>
          </a:p>
        </p:txBody>
      </p:sp>
      <p:graphicFrame>
        <p:nvGraphicFramePr>
          <p:cNvPr id="240654" name="Object 14"/>
          <p:cNvGraphicFramePr>
            <a:graphicFrameLocks noChangeAspect="1"/>
          </p:cNvGraphicFramePr>
          <p:nvPr/>
        </p:nvGraphicFramePr>
        <p:xfrm>
          <a:off x="2597150" y="3663950"/>
          <a:ext cx="376237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79" name="公式" r:id="rId7" imgW="1752600" imgH="254000" progId="Equation.3">
                  <p:embed/>
                </p:oleObj>
              </mc:Choice>
              <mc:Fallback>
                <p:oleObj name="公式" r:id="rId7" imgW="1752600" imgH="254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3663950"/>
                        <a:ext cx="376237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56" name="Rectangle 16"/>
          <p:cNvSpPr>
            <a:spLocks noChangeArrowheads="1"/>
          </p:cNvSpPr>
          <p:nvPr/>
        </p:nvSpPr>
        <p:spPr bwMode="auto">
          <a:xfrm>
            <a:off x="593725" y="4279900"/>
            <a:ext cx="440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类情况，判别函数性质为：</a:t>
            </a:r>
          </a:p>
        </p:txBody>
      </p:sp>
      <p:graphicFrame>
        <p:nvGraphicFramePr>
          <p:cNvPr id="240657" name="Object 17"/>
          <p:cNvGraphicFramePr>
            <a:graphicFrameLocks noChangeAspect="1"/>
          </p:cNvGraphicFramePr>
          <p:nvPr/>
        </p:nvGraphicFramePr>
        <p:xfrm>
          <a:off x="1143000" y="4973638"/>
          <a:ext cx="6383338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80" name="公式" r:id="rId9" imgW="3251200" imgH="241300" progId="Equation.3">
                  <p:embed/>
                </p:oleObj>
              </mc:Choice>
              <mc:Fallback>
                <p:oleObj name="公式" r:id="rId9" imgW="3251200" imgH="2413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973638"/>
                        <a:ext cx="6383338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60" name="Rectangle 20"/>
          <p:cNvSpPr>
            <a:spLocks noChangeArrowheads="1"/>
          </p:cNvSpPr>
          <p:nvPr/>
        </p:nvSpPr>
        <p:spPr bwMode="auto">
          <a:xfrm>
            <a:off x="641350" y="5386388"/>
            <a:ext cx="180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或：</a:t>
            </a:r>
            <a:r>
              <a:rPr lang="zh-CN" altLang="en-US" sz="2400" baseline="0">
                <a:solidFill>
                  <a:srgbClr val="000000"/>
                </a:solidFill>
              </a:rPr>
              <a:t>            </a:t>
            </a:r>
          </a:p>
        </p:txBody>
      </p:sp>
      <p:graphicFrame>
        <p:nvGraphicFramePr>
          <p:cNvPr id="240659" name="Object 19"/>
          <p:cNvGraphicFramePr>
            <a:graphicFrameLocks noChangeAspect="1"/>
          </p:cNvGraphicFramePr>
          <p:nvPr/>
        </p:nvGraphicFramePr>
        <p:xfrm>
          <a:off x="1265238" y="5810250"/>
          <a:ext cx="60864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81" name="公式" r:id="rId11" imgW="2895600" imgH="228600" progId="Equation.3">
                  <p:embed/>
                </p:oleObj>
              </mc:Choice>
              <mc:Fallback>
                <p:oleObj name="公式" r:id="rId11" imgW="289560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238" y="5810250"/>
                        <a:ext cx="60864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61" name="Rectangle 21"/>
          <p:cNvSpPr>
            <a:spLocks noChangeArrowheads="1"/>
          </p:cNvSpPr>
          <p:nvPr/>
        </p:nvSpPr>
        <p:spPr bwMode="auto">
          <a:xfrm>
            <a:off x="2833688" y="4286250"/>
            <a:ext cx="2159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900" baseline="0">
                <a:solidFill>
                  <a:srgbClr val="FFFFFF"/>
                </a:solidFill>
              </a:rPr>
              <a:t> </a:t>
            </a:r>
            <a:endParaRPr lang="en-US" altLang="zh-CN" baseline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4294967295"/>
          </p:nvPr>
        </p:nvSpPr>
        <p:spPr>
          <a:xfrm>
            <a:off x="457200" y="6248400"/>
            <a:ext cx="2133600" cy="457200"/>
          </a:xfrm>
        </p:spPr>
        <p:txBody>
          <a:bodyPr/>
          <a:lstStyle/>
          <a:p>
            <a:pPr>
              <a:defRPr/>
            </a:pPr>
            <a:fld id="{3BDEFCA9-77E5-404D-82C8-32B0B971329C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E6481-9CDC-4C76-AB0A-C44205E6AFBF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0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0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0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0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53" grpId="0"/>
      <p:bldP spid="240656" grpId="0"/>
      <p:bldP spid="240660" grpId="0"/>
      <p:bldP spid="2406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accent3">
                    <a:lumMod val="10000"/>
                  </a:schemeClr>
                </a:solidFill>
                <a:effectLst/>
              </a:rPr>
              <a:t>上讲复习</a:t>
            </a:r>
          </a:p>
        </p:txBody>
      </p:sp>
      <p:sp>
        <p:nvSpPr>
          <p:cNvPr id="921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chemeClr val="accent3">
                    <a:lumMod val="10000"/>
                  </a:schemeClr>
                </a:solidFill>
                <a:effectLst/>
              </a:rPr>
              <a:t>动态聚类法</a:t>
            </a:r>
          </a:p>
          <a:p>
            <a:pPr lvl="1" eaLnBrk="1" hangingPunct="1">
              <a:defRPr/>
            </a:pPr>
            <a:r>
              <a:rPr lang="en-US" altLang="zh-CN" b="1" dirty="0">
                <a:solidFill>
                  <a:schemeClr val="accent3">
                    <a:lumMod val="10000"/>
                  </a:schemeClr>
                </a:solidFill>
                <a:effectLst/>
              </a:rPr>
              <a:t>K—</a:t>
            </a:r>
            <a:r>
              <a:rPr lang="zh-CN" altLang="en-US" b="1" dirty="0">
                <a:solidFill>
                  <a:schemeClr val="accent3">
                    <a:lumMod val="10000"/>
                  </a:schemeClr>
                </a:solidFill>
                <a:effectLst/>
              </a:rPr>
              <a:t>均值算法</a:t>
            </a:r>
          </a:p>
          <a:p>
            <a:pPr lvl="1" eaLnBrk="1" hangingPunct="1">
              <a:defRPr/>
            </a:pPr>
            <a:r>
              <a:rPr lang="en-US" altLang="zh-CN" b="1" dirty="0">
                <a:solidFill>
                  <a:schemeClr val="accent3">
                    <a:lumMod val="10000"/>
                  </a:schemeClr>
                </a:solidFill>
                <a:effectLst/>
              </a:rPr>
              <a:t>ISODATA</a:t>
            </a:r>
            <a:r>
              <a:rPr lang="zh-CN" altLang="en-US" b="1" dirty="0">
                <a:solidFill>
                  <a:schemeClr val="accent3">
                    <a:lumMod val="10000"/>
                  </a:schemeClr>
                </a:solidFill>
                <a:effectLst/>
              </a:rPr>
              <a:t>算法</a:t>
            </a:r>
          </a:p>
          <a:p>
            <a:pPr eaLnBrk="1" hangingPunct="1">
              <a:defRPr/>
            </a:pPr>
            <a:r>
              <a:rPr lang="zh-CN" altLang="en-US" b="1" dirty="0">
                <a:solidFill>
                  <a:schemeClr val="accent3">
                    <a:lumMod val="10000"/>
                  </a:schemeClr>
                </a:solidFill>
                <a:effectLst/>
              </a:rPr>
              <a:t>基于密度的算法</a:t>
            </a:r>
            <a:endParaRPr lang="en-US" altLang="zh-CN" b="1" dirty="0">
              <a:solidFill>
                <a:schemeClr val="accent3">
                  <a:lumMod val="10000"/>
                </a:schemeClr>
              </a:solidFill>
              <a:effectLst/>
            </a:endParaRPr>
          </a:p>
          <a:p>
            <a:pPr eaLnBrk="1" hangingPunct="1">
              <a:defRPr/>
            </a:pPr>
            <a:r>
              <a:rPr lang="zh-CN" altLang="en-US" b="1" dirty="0">
                <a:solidFill>
                  <a:schemeClr val="accent3">
                    <a:lumMod val="10000"/>
                  </a:schemeClr>
                </a:solidFill>
                <a:effectLst/>
              </a:rPr>
              <a:t>聚类算法的评价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7C7C648-619C-4230-9021-6E820CA532C6}" type="datetime1">
              <a:rPr lang="zh-CN" altLang="en-US">
                <a:solidFill>
                  <a:schemeClr val="tx1"/>
                </a:solidFill>
              </a:rPr>
              <a:pPr>
                <a:defRPr/>
              </a:pPr>
              <a:t>2021/12/18</a:t>
            </a:fld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B1732-8100-44B2-B5C5-21EB6AE35C96}" type="slidenum">
              <a:rPr lang="en-US" altLang="zh-CN" smtClean="0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AutoShape 30"/>
          <p:cNvSpPr>
            <a:spLocks noChangeArrowheads="1"/>
          </p:cNvSpPr>
          <p:nvPr/>
        </p:nvSpPr>
        <p:spPr bwMode="auto">
          <a:xfrm>
            <a:off x="6294438" y="1014413"/>
            <a:ext cx="2849562" cy="976312"/>
          </a:xfrm>
          <a:prstGeom prst="cloudCallout">
            <a:avLst>
              <a:gd name="adj1" fmla="val 23759"/>
              <a:gd name="adj2" fmla="val 108861"/>
            </a:avLst>
          </a:prstGeom>
          <a:solidFill>
            <a:srgbClr val="CC99FF"/>
          </a:solidFill>
          <a:ln w="9525">
            <a:solidFill>
              <a:srgbClr val="A5002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识别分类时：</a:t>
            </a:r>
          </a:p>
        </p:txBody>
      </p:sp>
      <p:sp>
        <p:nvSpPr>
          <p:cNvPr id="95235" name="AutoShape 31"/>
          <p:cNvSpPr>
            <a:spLocks noChangeArrowheads="1"/>
          </p:cNvSpPr>
          <p:nvPr/>
        </p:nvSpPr>
        <p:spPr bwMode="auto">
          <a:xfrm>
            <a:off x="6189663" y="2471738"/>
            <a:ext cx="2908300" cy="2530475"/>
          </a:xfrm>
          <a:prstGeom prst="bevel">
            <a:avLst>
              <a:gd name="adj" fmla="val 12500"/>
            </a:avLst>
          </a:prstGeom>
          <a:solidFill>
            <a:srgbClr val="FFC67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933450">
              <a:lnSpc>
                <a:spcPct val="125000"/>
              </a:lnSpc>
            </a:pPr>
            <a:endParaRPr lang="en-US" altLang="zh-CN" sz="2400" baseline="0">
              <a:solidFill>
                <a:srgbClr val="000000"/>
              </a:solidFill>
              <a:latin typeface="Times New Roman" pitchFamily="18" charset="0"/>
            </a:endParaRPr>
          </a:p>
          <a:p>
            <a:pPr indent="933450">
              <a:lnSpc>
                <a:spcPct val="125000"/>
              </a:lnSpc>
            </a:pPr>
            <a:endParaRPr lang="en-US" altLang="zh-CN" sz="2400" baseline="0">
              <a:solidFill>
                <a:srgbClr val="000000"/>
              </a:solidFill>
              <a:latin typeface="Times New Roman" pitchFamily="18" charset="0"/>
            </a:endParaRPr>
          </a:p>
          <a:p>
            <a:pPr indent="933450">
              <a:lnSpc>
                <a:spcPct val="125000"/>
              </a:lnSpc>
            </a:pPr>
            <a:endParaRPr lang="en-US" altLang="zh-CN" sz="2400" baseline="0">
              <a:solidFill>
                <a:srgbClr val="000000"/>
              </a:solidFill>
              <a:latin typeface="Times New Roman" pitchFamily="18" charset="0"/>
            </a:endParaRPr>
          </a:p>
          <a:p>
            <a:pPr indent="933450">
              <a:lnSpc>
                <a:spcPct val="125000"/>
              </a:lnSpc>
            </a:pPr>
            <a:endParaRPr lang="en-US" altLang="zh-CN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36" name="Text Box 32"/>
          <p:cNvSpPr txBox="1">
            <a:spLocks noChangeArrowheads="1"/>
          </p:cNvSpPr>
          <p:nvPr/>
        </p:nvSpPr>
        <p:spPr bwMode="auto">
          <a:xfrm>
            <a:off x="5557838" y="2779713"/>
            <a:ext cx="3395662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9334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判别界面需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要做差值。对</a:t>
            </a:r>
            <a:r>
              <a:rPr lang="el-GR" altLang="zh-CN" sz="2400" i="1" baseline="0" dirty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400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endParaRPr lang="en-US" altLang="zh-CN" sz="2400" i="1" baseline="-25000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l-GR" sz="2400" baseline="0" dirty="0">
                <a:solidFill>
                  <a:srgbClr val="000000"/>
                </a:solidFill>
                <a:latin typeface="Times New Roman" pitchFamily="18" charset="0"/>
              </a:rPr>
              <a:t>类，应满足：</a:t>
            </a:r>
            <a:endParaRPr lang="zh-CN" altLang="en-US" sz="2400" baseline="0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zh-CN" sz="2400" i="1" baseline="0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&gt;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其他所有</a:t>
            </a:r>
            <a:r>
              <a:rPr lang="en-US" altLang="zh-CN" sz="2400" i="1" baseline="0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endParaRPr lang="en-US" altLang="zh-CN" sz="24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95237" name="Group 38"/>
          <p:cNvGrpSpPr>
            <a:grpSpLocks/>
          </p:cNvGrpSpPr>
          <p:nvPr/>
        </p:nvGrpSpPr>
        <p:grpSpPr bwMode="auto">
          <a:xfrm>
            <a:off x="-347663" y="527050"/>
            <a:ext cx="6900863" cy="5246688"/>
            <a:chOff x="340" y="450"/>
            <a:chExt cx="4347" cy="3305"/>
          </a:xfrm>
        </p:grpSpPr>
        <p:grpSp>
          <p:nvGrpSpPr>
            <p:cNvPr id="95240" name="Group 39"/>
            <p:cNvGrpSpPr>
              <a:grpSpLocks/>
            </p:cNvGrpSpPr>
            <p:nvPr/>
          </p:nvGrpSpPr>
          <p:grpSpPr bwMode="auto">
            <a:xfrm>
              <a:off x="1369" y="2755"/>
              <a:ext cx="1860" cy="923"/>
              <a:chOff x="811" y="2810"/>
              <a:chExt cx="1860" cy="923"/>
            </a:xfrm>
          </p:grpSpPr>
          <p:sp>
            <p:nvSpPr>
              <p:cNvPr id="95355" name="Freeform 40"/>
              <p:cNvSpPr>
                <a:spLocks/>
              </p:cNvSpPr>
              <p:nvPr/>
            </p:nvSpPr>
            <p:spPr bwMode="auto">
              <a:xfrm>
                <a:off x="811" y="2810"/>
                <a:ext cx="1860" cy="923"/>
              </a:xfrm>
              <a:custGeom>
                <a:avLst/>
                <a:gdLst>
                  <a:gd name="T0" fmla="*/ 37 w 11820"/>
                  <a:gd name="T1" fmla="*/ 19 h 5867"/>
                  <a:gd name="T2" fmla="*/ 20 w 11820"/>
                  <a:gd name="T3" fmla="*/ 23 h 5867"/>
                  <a:gd name="T4" fmla="*/ 2 w 11820"/>
                  <a:gd name="T5" fmla="*/ 20 h 5867"/>
                  <a:gd name="T6" fmla="*/ 6 w 11820"/>
                  <a:gd name="T7" fmla="*/ 12 h 5867"/>
                  <a:gd name="T8" fmla="*/ 18 w 11820"/>
                  <a:gd name="T9" fmla="*/ 2 h 5867"/>
                  <a:gd name="T10" fmla="*/ 27 w 11820"/>
                  <a:gd name="T11" fmla="*/ 2 h 5867"/>
                  <a:gd name="T12" fmla="*/ 40 w 11820"/>
                  <a:gd name="T13" fmla="*/ 9 h 5867"/>
                  <a:gd name="T14" fmla="*/ 46 w 11820"/>
                  <a:gd name="T15" fmla="*/ 16 h 5867"/>
                  <a:gd name="T16" fmla="*/ 37 w 11820"/>
                  <a:gd name="T17" fmla="*/ 19 h 58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820" h="5867">
                    <a:moveTo>
                      <a:pt x="9626" y="4844"/>
                    </a:moveTo>
                    <a:cubicBezTo>
                      <a:pt x="8435" y="5070"/>
                      <a:pt x="6618" y="5739"/>
                      <a:pt x="5114" y="5803"/>
                    </a:cubicBezTo>
                    <a:cubicBezTo>
                      <a:pt x="3610" y="5867"/>
                      <a:pt x="1203" y="5667"/>
                      <a:pt x="601" y="5228"/>
                    </a:cubicBezTo>
                    <a:cubicBezTo>
                      <a:pt x="0" y="4789"/>
                      <a:pt x="838" y="3979"/>
                      <a:pt x="1504" y="3183"/>
                    </a:cubicBezTo>
                    <a:cubicBezTo>
                      <a:pt x="2170" y="2386"/>
                      <a:pt x="3674" y="920"/>
                      <a:pt x="4596" y="460"/>
                    </a:cubicBezTo>
                    <a:cubicBezTo>
                      <a:pt x="5519" y="0"/>
                      <a:pt x="6108" y="115"/>
                      <a:pt x="7035" y="418"/>
                    </a:cubicBezTo>
                    <a:cubicBezTo>
                      <a:pt x="7961" y="720"/>
                      <a:pt x="9385" y="1657"/>
                      <a:pt x="10167" y="2288"/>
                    </a:cubicBezTo>
                    <a:cubicBezTo>
                      <a:pt x="10949" y="2919"/>
                      <a:pt x="11820" y="3779"/>
                      <a:pt x="11732" y="4205"/>
                    </a:cubicBezTo>
                    <a:cubicBezTo>
                      <a:pt x="11643" y="4631"/>
                      <a:pt x="10063" y="4712"/>
                      <a:pt x="9626" y="4844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356" name="Freeform 41"/>
              <p:cNvSpPr>
                <a:spLocks/>
              </p:cNvSpPr>
              <p:nvPr/>
            </p:nvSpPr>
            <p:spPr bwMode="auto">
              <a:xfrm>
                <a:off x="811" y="2810"/>
                <a:ext cx="1860" cy="923"/>
              </a:xfrm>
              <a:custGeom>
                <a:avLst/>
                <a:gdLst>
                  <a:gd name="T0" fmla="*/ 1514 w 1860"/>
                  <a:gd name="T1" fmla="*/ 762 h 923"/>
                  <a:gd name="T2" fmla="*/ 804 w 1860"/>
                  <a:gd name="T3" fmla="*/ 913 h 923"/>
                  <a:gd name="T4" fmla="*/ 94 w 1860"/>
                  <a:gd name="T5" fmla="*/ 823 h 923"/>
                  <a:gd name="T6" fmla="*/ 236 w 1860"/>
                  <a:gd name="T7" fmla="*/ 501 h 923"/>
                  <a:gd name="T8" fmla="*/ 723 w 1860"/>
                  <a:gd name="T9" fmla="*/ 72 h 923"/>
                  <a:gd name="T10" fmla="*/ 1107 w 1860"/>
                  <a:gd name="T11" fmla="*/ 66 h 923"/>
                  <a:gd name="T12" fmla="*/ 1600 w 1860"/>
                  <a:gd name="T13" fmla="*/ 360 h 923"/>
                  <a:gd name="T14" fmla="*/ 1846 w 1860"/>
                  <a:gd name="T15" fmla="*/ 662 h 923"/>
                  <a:gd name="T16" fmla="*/ 1514 w 1860"/>
                  <a:gd name="T17" fmla="*/ 762 h 92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60" h="923">
                    <a:moveTo>
                      <a:pt x="1514" y="762"/>
                    </a:moveTo>
                    <a:cubicBezTo>
                      <a:pt x="1327" y="798"/>
                      <a:pt x="1041" y="903"/>
                      <a:pt x="804" y="913"/>
                    </a:cubicBezTo>
                    <a:cubicBezTo>
                      <a:pt x="568" y="923"/>
                      <a:pt x="189" y="892"/>
                      <a:pt x="94" y="823"/>
                    </a:cubicBezTo>
                    <a:cubicBezTo>
                      <a:pt x="0" y="753"/>
                      <a:pt x="132" y="626"/>
                      <a:pt x="236" y="501"/>
                    </a:cubicBezTo>
                    <a:cubicBezTo>
                      <a:pt x="341" y="375"/>
                      <a:pt x="578" y="145"/>
                      <a:pt x="723" y="72"/>
                    </a:cubicBezTo>
                    <a:cubicBezTo>
                      <a:pt x="868" y="0"/>
                      <a:pt x="961" y="18"/>
                      <a:pt x="1107" y="66"/>
                    </a:cubicBezTo>
                    <a:cubicBezTo>
                      <a:pt x="1252" y="113"/>
                      <a:pt x="1477" y="261"/>
                      <a:pt x="1600" y="360"/>
                    </a:cubicBezTo>
                    <a:cubicBezTo>
                      <a:pt x="1723" y="459"/>
                      <a:pt x="1860" y="595"/>
                      <a:pt x="1846" y="662"/>
                    </a:cubicBezTo>
                    <a:cubicBezTo>
                      <a:pt x="1832" y="729"/>
                      <a:pt x="1583" y="741"/>
                      <a:pt x="1514" y="762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5241" name="Group 42"/>
            <p:cNvGrpSpPr>
              <a:grpSpLocks/>
            </p:cNvGrpSpPr>
            <p:nvPr/>
          </p:nvGrpSpPr>
          <p:grpSpPr bwMode="auto">
            <a:xfrm>
              <a:off x="2431" y="961"/>
              <a:ext cx="1457" cy="2161"/>
              <a:chOff x="1873" y="935"/>
              <a:chExt cx="1457" cy="2161"/>
            </a:xfrm>
          </p:grpSpPr>
          <p:sp>
            <p:nvSpPr>
              <p:cNvPr id="95353" name="Freeform 43"/>
              <p:cNvSpPr>
                <a:spLocks/>
              </p:cNvSpPr>
              <p:nvPr/>
            </p:nvSpPr>
            <p:spPr bwMode="auto">
              <a:xfrm>
                <a:off x="1873" y="935"/>
                <a:ext cx="1457" cy="2161"/>
              </a:xfrm>
              <a:custGeom>
                <a:avLst/>
                <a:gdLst>
                  <a:gd name="T0" fmla="*/ 1 w 9263"/>
                  <a:gd name="T1" fmla="*/ 22 h 13736"/>
                  <a:gd name="T2" fmla="*/ 5 w 9263"/>
                  <a:gd name="T3" fmla="*/ 3 h 13736"/>
                  <a:gd name="T4" fmla="*/ 15 w 9263"/>
                  <a:gd name="T5" fmla="*/ 7 h 13736"/>
                  <a:gd name="T6" fmla="*/ 26 w 9263"/>
                  <a:gd name="T7" fmla="*/ 14 h 13736"/>
                  <a:gd name="T8" fmla="*/ 30 w 9263"/>
                  <a:gd name="T9" fmla="*/ 31 h 13736"/>
                  <a:gd name="T10" fmla="*/ 32 w 9263"/>
                  <a:gd name="T11" fmla="*/ 53 h 13736"/>
                  <a:gd name="T12" fmla="*/ 5 w 9263"/>
                  <a:gd name="T13" fmla="*/ 36 h 13736"/>
                  <a:gd name="T14" fmla="*/ 1 w 9263"/>
                  <a:gd name="T15" fmla="*/ 22 h 137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9263" h="13736">
                    <a:moveTo>
                      <a:pt x="303" y="5717"/>
                    </a:moveTo>
                    <a:cubicBezTo>
                      <a:pt x="284" y="4278"/>
                      <a:pt x="621" y="1334"/>
                      <a:pt x="1193" y="667"/>
                    </a:cubicBezTo>
                    <a:cubicBezTo>
                      <a:pt x="1765" y="0"/>
                      <a:pt x="2839" y="1208"/>
                      <a:pt x="3744" y="1711"/>
                    </a:cubicBezTo>
                    <a:cubicBezTo>
                      <a:pt x="4649" y="2213"/>
                      <a:pt x="5968" y="2631"/>
                      <a:pt x="6632" y="3690"/>
                    </a:cubicBezTo>
                    <a:cubicBezTo>
                      <a:pt x="7297" y="4748"/>
                      <a:pt x="7473" y="6424"/>
                      <a:pt x="7734" y="8062"/>
                    </a:cubicBezTo>
                    <a:cubicBezTo>
                      <a:pt x="7994" y="9700"/>
                      <a:pt x="9263" y="13320"/>
                      <a:pt x="8194" y="13528"/>
                    </a:cubicBezTo>
                    <a:cubicBezTo>
                      <a:pt x="7124" y="13736"/>
                      <a:pt x="2629" y="10598"/>
                      <a:pt x="1315" y="9297"/>
                    </a:cubicBezTo>
                    <a:cubicBezTo>
                      <a:pt x="0" y="7996"/>
                      <a:pt x="264" y="6783"/>
                      <a:pt x="303" y="5717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354" name="Freeform 44"/>
              <p:cNvSpPr>
                <a:spLocks/>
              </p:cNvSpPr>
              <p:nvPr/>
            </p:nvSpPr>
            <p:spPr bwMode="auto">
              <a:xfrm>
                <a:off x="1873" y="935"/>
                <a:ext cx="1457" cy="2161"/>
              </a:xfrm>
              <a:custGeom>
                <a:avLst/>
                <a:gdLst>
                  <a:gd name="T0" fmla="*/ 48 w 1457"/>
                  <a:gd name="T1" fmla="*/ 899 h 2161"/>
                  <a:gd name="T2" fmla="*/ 188 w 1457"/>
                  <a:gd name="T3" fmla="*/ 105 h 2161"/>
                  <a:gd name="T4" fmla="*/ 589 w 1457"/>
                  <a:gd name="T5" fmla="*/ 269 h 2161"/>
                  <a:gd name="T6" fmla="*/ 1043 w 1457"/>
                  <a:gd name="T7" fmla="*/ 580 h 2161"/>
                  <a:gd name="T8" fmla="*/ 1217 w 1457"/>
                  <a:gd name="T9" fmla="*/ 1268 h 2161"/>
                  <a:gd name="T10" fmla="*/ 1289 w 1457"/>
                  <a:gd name="T11" fmla="*/ 2128 h 2161"/>
                  <a:gd name="T12" fmla="*/ 207 w 1457"/>
                  <a:gd name="T13" fmla="*/ 1462 h 2161"/>
                  <a:gd name="T14" fmla="*/ 48 w 1457"/>
                  <a:gd name="T15" fmla="*/ 899 h 216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457" h="2161">
                    <a:moveTo>
                      <a:pt x="48" y="899"/>
                    </a:moveTo>
                    <a:cubicBezTo>
                      <a:pt x="45" y="673"/>
                      <a:pt x="98" y="210"/>
                      <a:pt x="188" y="105"/>
                    </a:cubicBezTo>
                    <a:cubicBezTo>
                      <a:pt x="278" y="0"/>
                      <a:pt x="447" y="190"/>
                      <a:pt x="589" y="269"/>
                    </a:cubicBezTo>
                    <a:cubicBezTo>
                      <a:pt x="731" y="348"/>
                      <a:pt x="939" y="414"/>
                      <a:pt x="1043" y="580"/>
                    </a:cubicBezTo>
                    <a:cubicBezTo>
                      <a:pt x="1148" y="747"/>
                      <a:pt x="1176" y="1010"/>
                      <a:pt x="1217" y="1268"/>
                    </a:cubicBezTo>
                    <a:cubicBezTo>
                      <a:pt x="1258" y="1526"/>
                      <a:pt x="1457" y="2095"/>
                      <a:pt x="1289" y="2128"/>
                    </a:cubicBezTo>
                    <a:cubicBezTo>
                      <a:pt x="1121" y="2161"/>
                      <a:pt x="414" y="1667"/>
                      <a:pt x="207" y="1462"/>
                    </a:cubicBezTo>
                    <a:cubicBezTo>
                      <a:pt x="0" y="1258"/>
                      <a:pt x="41" y="1067"/>
                      <a:pt x="48" y="899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5242" name="Group 45"/>
            <p:cNvGrpSpPr>
              <a:grpSpLocks/>
            </p:cNvGrpSpPr>
            <p:nvPr/>
          </p:nvGrpSpPr>
          <p:grpSpPr bwMode="auto">
            <a:xfrm>
              <a:off x="744" y="1046"/>
              <a:ext cx="1450" cy="2081"/>
              <a:chOff x="186" y="1020"/>
              <a:chExt cx="1450" cy="2081"/>
            </a:xfrm>
          </p:grpSpPr>
          <p:sp>
            <p:nvSpPr>
              <p:cNvPr id="95351" name="Freeform 46"/>
              <p:cNvSpPr>
                <a:spLocks/>
              </p:cNvSpPr>
              <p:nvPr/>
            </p:nvSpPr>
            <p:spPr bwMode="auto">
              <a:xfrm>
                <a:off x="186" y="1020"/>
                <a:ext cx="1450" cy="2081"/>
              </a:xfrm>
              <a:custGeom>
                <a:avLst/>
                <a:gdLst>
                  <a:gd name="T0" fmla="*/ 16 w 9214"/>
                  <a:gd name="T1" fmla="*/ 3 h 13229"/>
                  <a:gd name="T2" fmla="*/ 28 w 9214"/>
                  <a:gd name="T3" fmla="*/ 2 h 13229"/>
                  <a:gd name="T4" fmla="*/ 31 w 9214"/>
                  <a:gd name="T5" fmla="*/ 14 h 13229"/>
                  <a:gd name="T6" fmla="*/ 32 w 9214"/>
                  <a:gd name="T7" fmla="*/ 33 h 13229"/>
                  <a:gd name="T8" fmla="*/ 6 w 9214"/>
                  <a:gd name="T9" fmla="*/ 50 h 13229"/>
                  <a:gd name="T10" fmla="*/ 0 w 9214"/>
                  <a:gd name="T11" fmla="*/ 25 h 13229"/>
                  <a:gd name="T12" fmla="*/ 8 w 9214"/>
                  <a:gd name="T13" fmla="*/ 7 h 13229"/>
                  <a:gd name="T14" fmla="*/ 16 w 9214"/>
                  <a:gd name="T15" fmla="*/ 3 h 1322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9214" h="13229">
                    <a:moveTo>
                      <a:pt x="4037" y="874"/>
                    </a:moveTo>
                    <a:cubicBezTo>
                      <a:pt x="4902" y="661"/>
                      <a:pt x="6581" y="0"/>
                      <a:pt x="7225" y="458"/>
                    </a:cubicBezTo>
                    <a:cubicBezTo>
                      <a:pt x="7869" y="917"/>
                      <a:pt x="7755" y="2311"/>
                      <a:pt x="7912" y="3626"/>
                    </a:cubicBezTo>
                    <a:cubicBezTo>
                      <a:pt x="8070" y="4941"/>
                      <a:pt x="9214" y="6806"/>
                      <a:pt x="8171" y="8354"/>
                    </a:cubicBezTo>
                    <a:cubicBezTo>
                      <a:pt x="7128" y="9903"/>
                      <a:pt x="3002" y="13229"/>
                      <a:pt x="1650" y="12923"/>
                    </a:cubicBezTo>
                    <a:cubicBezTo>
                      <a:pt x="297" y="12616"/>
                      <a:pt x="0" y="8376"/>
                      <a:pt x="62" y="6512"/>
                    </a:cubicBezTo>
                    <a:cubicBezTo>
                      <a:pt x="124" y="4648"/>
                      <a:pt x="1366" y="2673"/>
                      <a:pt x="2026" y="1733"/>
                    </a:cubicBezTo>
                    <a:cubicBezTo>
                      <a:pt x="2687" y="793"/>
                      <a:pt x="3171" y="1086"/>
                      <a:pt x="4037" y="874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352" name="Freeform 47"/>
              <p:cNvSpPr>
                <a:spLocks/>
              </p:cNvSpPr>
              <p:nvPr/>
            </p:nvSpPr>
            <p:spPr bwMode="auto">
              <a:xfrm>
                <a:off x="186" y="1020"/>
                <a:ext cx="1450" cy="2081"/>
              </a:xfrm>
              <a:custGeom>
                <a:avLst/>
                <a:gdLst>
                  <a:gd name="T0" fmla="*/ 636 w 1450"/>
                  <a:gd name="T1" fmla="*/ 137 h 2081"/>
                  <a:gd name="T2" fmla="*/ 1137 w 1450"/>
                  <a:gd name="T3" fmla="*/ 72 h 2081"/>
                  <a:gd name="T4" fmla="*/ 1245 w 1450"/>
                  <a:gd name="T5" fmla="*/ 570 h 2081"/>
                  <a:gd name="T6" fmla="*/ 1286 w 1450"/>
                  <a:gd name="T7" fmla="*/ 1314 h 2081"/>
                  <a:gd name="T8" fmla="*/ 260 w 1450"/>
                  <a:gd name="T9" fmla="*/ 2033 h 2081"/>
                  <a:gd name="T10" fmla="*/ 10 w 1450"/>
                  <a:gd name="T11" fmla="*/ 1024 h 2081"/>
                  <a:gd name="T12" fmla="*/ 319 w 1450"/>
                  <a:gd name="T13" fmla="*/ 272 h 2081"/>
                  <a:gd name="T14" fmla="*/ 636 w 1450"/>
                  <a:gd name="T15" fmla="*/ 137 h 208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450" h="2081">
                    <a:moveTo>
                      <a:pt x="636" y="137"/>
                    </a:moveTo>
                    <a:cubicBezTo>
                      <a:pt x="772" y="104"/>
                      <a:pt x="1036" y="0"/>
                      <a:pt x="1137" y="72"/>
                    </a:cubicBezTo>
                    <a:cubicBezTo>
                      <a:pt x="1239" y="144"/>
                      <a:pt x="1221" y="363"/>
                      <a:pt x="1245" y="570"/>
                    </a:cubicBezTo>
                    <a:cubicBezTo>
                      <a:pt x="1270" y="777"/>
                      <a:pt x="1450" y="1070"/>
                      <a:pt x="1286" y="1314"/>
                    </a:cubicBezTo>
                    <a:cubicBezTo>
                      <a:pt x="1122" y="1558"/>
                      <a:pt x="473" y="2081"/>
                      <a:pt x="260" y="2033"/>
                    </a:cubicBezTo>
                    <a:cubicBezTo>
                      <a:pt x="47" y="1984"/>
                      <a:pt x="0" y="1317"/>
                      <a:pt x="10" y="1024"/>
                    </a:cubicBezTo>
                    <a:cubicBezTo>
                      <a:pt x="20" y="731"/>
                      <a:pt x="215" y="420"/>
                      <a:pt x="319" y="272"/>
                    </a:cubicBezTo>
                    <a:cubicBezTo>
                      <a:pt x="423" y="124"/>
                      <a:pt x="499" y="170"/>
                      <a:pt x="636" y="137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5243" name="Line 48"/>
            <p:cNvSpPr>
              <a:spLocks noChangeShapeType="1"/>
            </p:cNvSpPr>
            <p:nvPr/>
          </p:nvSpPr>
          <p:spPr bwMode="auto">
            <a:xfrm flipH="1" flipV="1">
              <a:off x="2295" y="2663"/>
              <a:ext cx="1265" cy="676"/>
            </a:xfrm>
            <a:prstGeom prst="line">
              <a:avLst/>
            </a:prstGeom>
            <a:noFill/>
            <a:ln w="100013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4" name="Line 49"/>
            <p:cNvSpPr>
              <a:spLocks noChangeShapeType="1"/>
            </p:cNvSpPr>
            <p:nvPr/>
          </p:nvSpPr>
          <p:spPr bwMode="auto">
            <a:xfrm flipV="1">
              <a:off x="1201" y="2664"/>
              <a:ext cx="1125" cy="675"/>
            </a:xfrm>
            <a:prstGeom prst="line">
              <a:avLst/>
            </a:prstGeom>
            <a:noFill/>
            <a:ln w="100013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5" name="Line 50"/>
            <p:cNvSpPr>
              <a:spLocks noChangeShapeType="1"/>
            </p:cNvSpPr>
            <p:nvPr/>
          </p:nvSpPr>
          <p:spPr bwMode="auto">
            <a:xfrm flipH="1" flipV="1">
              <a:off x="2368" y="2613"/>
              <a:ext cx="1156" cy="625"/>
            </a:xfrm>
            <a:prstGeom prst="line">
              <a:avLst/>
            </a:prstGeom>
            <a:noFill/>
            <a:ln w="100013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6" name="Line 51"/>
            <p:cNvSpPr>
              <a:spLocks noChangeShapeType="1"/>
            </p:cNvSpPr>
            <p:nvPr/>
          </p:nvSpPr>
          <p:spPr bwMode="auto">
            <a:xfrm flipV="1">
              <a:off x="1121" y="2611"/>
              <a:ext cx="1155" cy="685"/>
            </a:xfrm>
            <a:prstGeom prst="line">
              <a:avLst/>
            </a:prstGeom>
            <a:noFill/>
            <a:ln w="100013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7" name="Line 52"/>
            <p:cNvSpPr>
              <a:spLocks noChangeShapeType="1"/>
            </p:cNvSpPr>
            <p:nvPr/>
          </p:nvSpPr>
          <p:spPr bwMode="auto">
            <a:xfrm flipH="1" flipV="1">
              <a:off x="2275" y="912"/>
              <a:ext cx="3" cy="1709"/>
            </a:xfrm>
            <a:prstGeom prst="line">
              <a:avLst/>
            </a:prstGeom>
            <a:noFill/>
            <a:ln w="100013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8" name="Line 53"/>
            <p:cNvSpPr>
              <a:spLocks noChangeShapeType="1"/>
            </p:cNvSpPr>
            <p:nvPr/>
          </p:nvSpPr>
          <p:spPr bwMode="auto">
            <a:xfrm flipH="1" flipV="1">
              <a:off x="2315" y="808"/>
              <a:ext cx="2" cy="28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9" name="Line 54"/>
            <p:cNvSpPr>
              <a:spLocks noChangeShapeType="1"/>
            </p:cNvSpPr>
            <p:nvPr/>
          </p:nvSpPr>
          <p:spPr bwMode="auto">
            <a:xfrm>
              <a:off x="905" y="1887"/>
              <a:ext cx="2802" cy="148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0" name="Line 55"/>
            <p:cNvSpPr>
              <a:spLocks noChangeShapeType="1"/>
            </p:cNvSpPr>
            <p:nvPr/>
          </p:nvSpPr>
          <p:spPr bwMode="auto">
            <a:xfrm flipV="1">
              <a:off x="1017" y="1626"/>
              <a:ext cx="2982" cy="177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5251" name="Group 56"/>
            <p:cNvGrpSpPr>
              <a:grpSpLocks/>
            </p:cNvGrpSpPr>
            <p:nvPr/>
          </p:nvGrpSpPr>
          <p:grpSpPr bwMode="auto">
            <a:xfrm>
              <a:off x="1770" y="3016"/>
              <a:ext cx="1041" cy="494"/>
              <a:chOff x="1212" y="3116"/>
              <a:chExt cx="1041" cy="494"/>
            </a:xfrm>
          </p:grpSpPr>
          <p:sp>
            <p:nvSpPr>
              <p:cNvPr id="95341" name="Rectangle 57"/>
              <p:cNvSpPr>
                <a:spLocks noChangeArrowheads="1"/>
              </p:cNvSpPr>
              <p:nvPr/>
            </p:nvSpPr>
            <p:spPr bwMode="auto">
              <a:xfrm>
                <a:off x="1621" y="3468"/>
                <a:ext cx="632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100" baseline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342" name="Rectangle 58"/>
              <p:cNvSpPr>
                <a:spLocks noChangeArrowheads="1"/>
              </p:cNvSpPr>
              <p:nvPr/>
            </p:nvSpPr>
            <p:spPr bwMode="auto">
              <a:xfrm>
                <a:off x="1300" y="3468"/>
                <a:ext cx="632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100" baseline="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343" name="Rectangle 59"/>
              <p:cNvSpPr>
                <a:spLocks noChangeArrowheads="1"/>
              </p:cNvSpPr>
              <p:nvPr/>
            </p:nvSpPr>
            <p:spPr bwMode="auto">
              <a:xfrm>
                <a:off x="1611" y="3230"/>
                <a:ext cx="632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100" baseline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344" name="Rectangle 60"/>
              <p:cNvSpPr>
                <a:spLocks noChangeArrowheads="1"/>
              </p:cNvSpPr>
              <p:nvPr/>
            </p:nvSpPr>
            <p:spPr bwMode="auto">
              <a:xfrm>
                <a:off x="1300" y="3230"/>
                <a:ext cx="632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100" baseline="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345" name="Rectangle 61"/>
              <p:cNvSpPr>
                <a:spLocks noChangeArrowheads="1"/>
              </p:cNvSpPr>
              <p:nvPr/>
            </p:nvSpPr>
            <p:spPr bwMode="auto">
              <a:xfrm>
                <a:off x="1530" y="3370"/>
                <a:ext cx="66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346" name="Rectangle 62"/>
              <p:cNvSpPr>
                <a:spLocks noChangeArrowheads="1"/>
              </p:cNvSpPr>
              <p:nvPr/>
            </p:nvSpPr>
            <p:spPr bwMode="auto">
              <a:xfrm>
                <a:off x="1212" y="3370"/>
                <a:ext cx="66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347" name="Rectangle 63"/>
              <p:cNvSpPr>
                <a:spLocks noChangeArrowheads="1"/>
              </p:cNvSpPr>
              <p:nvPr/>
            </p:nvSpPr>
            <p:spPr bwMode="auto">
              <a:xfrm>
                <a:off x="1530" y="3132"/>
                <a:ext cx="66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348" name="Rectangle 64"/>
              <p:cNvSpPr>
                <a:spLocks noChangeArrowheads="1"/>
              </p:cNvSpPr>
              <p:nvPr/>
            </p:nvSpPr>
            <p:spPr bwMode="auto">
              <a:xfrm>
                <a:off x="1212" y="3132"/>
                <a:ext cx="66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349" name="Rectangle 65"/>
              <p:cNvSpPr>
                <a:spLocks noChangeArrowheads="1"/>
              </p:cNvSpPr>
              <p:nvPr/>
            </p:nvSpPr>
            <p:spPr bwMode="auto">
              <a:xfrm>
                <a:off x="1402" y="3354"/>
                <a:ext cx="67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Symbol" pitchFamily="18" charset="2"/>
                  </a:rPr>
                  <a:t>&gt;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350" name="Rectangle 66"/>
              <p:cNvSpPr>
                <a:spLocks noChangeArrowheads="1"/>
              </p:cNvSpPr>
              <p:nvPr/>
            </p:nvSpPr>
            <p:spPr bwMode="auto">
              <a:xfrm>
                <a:off x="1402" y="3116"/>
                <a:ext cx="67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Symbol" pitchFamily="18" charset="2"/>
                  </a:rPr>
                  <a:t>&gt;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95252" name="Freeform 67"/>
            <p:cNvSpPr>
              <a:spLocks noEditPoints="1"/>
            </p:cNvSpPr>
            <p:nvPr/>
          </p:nvSpPr>
          <p:spPr bwMode="auto">
            <a:xfrm>
              <a:off x="933" y="3050"/>
              <a:ext cx="3408" cy="63"/>
            </a:xfrm>
            <a:custGeom>
              <a:avLst/>
              <a:gdLst>
                <a:gd name="T0" fmla="*/ 0 w 3408"/>
                <a:gd name="T1" fmla="*/ 27 h 63"/>
                <a:gd name="T2" fmla="*/ 3355 w 3408"/>
                <a:gd name="T3" fmla="*/ 27 h 63"/>
                <a:gd name="T4" fmla="*/ 3355 w 3408"/>
                <a:gd name="T5" fmla="*/ 37 h 63"/>
                <a:gd name="T6" fmla="*/ 0 w 3408"/>
                <a:gd name="T7" fmla="*/ 37 h 63"/>
                <a:gd name="T8" fmla="*/ 0 w 3408"/>
                <a:gd name="T9" fmla="*/ 27 h 63"/>
                <a:gd name="T10" fmla="*/ 3345 w 3408"/>
                <a:gd name="T11" fmla="*/ 0 h 63"/>
                <a:gd name="T12" fmla="*/ 3408 w 3408"/>
                <a:gd name="T13" fmla="*/ 32 h 63"/>
                <a:gd name="T14" fmla="*/ 3345 w 3408"/>
                <a:gd name="T15" fmla="*/ 63 h 63"/>
                <a:gd name="T16" fmla="*/ 3345 w 3408"/>
                <a:gd name="T17" fmla="*/ 0 h 6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408" h="63">
                  <a:moveTo>
                    <a:pt x="0" y="27"/>
                  </a:moveTo>
                  <a:lnTo>
                    <a:pt x="3355" y="27"/>
                  </a:lnTo>
                  <a:lnTo>
                    <a:pt x="3355" y="37"/>
                  </a:lnTo>
                  <a:lnTo>
                    <a:pt x="0" y="37"/>
                  </a:lnTo>
                  <a:lnTo>
                    <a:pt x="0" y="27"/>
                  </a:lnTo>
                  <a:close/>
                  <a:moveTo>
                    <a:pt x="3345" y="0"/>
                  </a:moveTo>
                  <a:lnTo>
                    <a:pt x="3408" y="32"/>
                  </a:lnTo>
                  <a:lnTo>
                    <a:pt x="3345" y="63"/>
                  </a:lnTo>
                  <a:lnTo>
                    <a:pt x="3345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3" name="Freeform 68"/>
            <p:cNvSpPr>
              <a:spLocks noEditPoints="1"/>
            </p:cNvSpPr>
            <p:nvPr/>
          </p:nvSpPr>
          <p:spPr bwMode="auto">
            <a:xfrm>
              <a:off x="1518" y="731"/>
              <a:ext cx="63" cy="3024"/>
            </a:xfrm>
            <a:custGeom>
              <a:avLst/>
              <a:gdLst>
                <a:gd name="T0" fmla="*/ 28 w 63"/>
                <a:gd name="T1" fmla="*/ 3024 h 3024"/>
                <a:gd name="T2" fmla="*/ 26 w 63"/>
                <a:gd name="T3" fmla="*/ 53 h 3024"/>
                <a:gd name="T4" fmla="*/ 36 w 63"/>
                <a:gd name="T5" fmla="*/ 52 h 3024"/>
                <a:gd name="T6" fmla="*/ 38 w 63"/>
                <a:gd name="T7" fmla="*/ 3024 h 3024"/>
                <a:gd name="T8" fmla="*/ 28 w 63"/>
                <a:gd name="T9" fmla="*/ 3024 h 3024"/>
                <a:gd name="T10" fmla="*/ 0 w 63"/>
                <a:gd name="T11" fmla="*/ 63 h 3024"/>
                <a:gd name="T12" fmla="*/ 31 w 63"/>
                <a:gd name="T13" fmla="*/ 0 h 3024"/>
                <a:gd name="T14" fmla="*/ 63 w 63"/>
                <a:gd name="T15" fmla="*/ 63 h 3024"/>
                <a:gd name="T16" fmla="*/ 0 w 63"/>
                <a:gd name="T17" fmla="*/ 63 h 30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3" h="3024">
                  <a:moveTo>
                    <a:pt x="28" y="3024"/>
                  </a:moveTo>
                  <a:lnTo>
                    <a:pt x="26" y="53"/>
                  </a:lnTo>
                  <a:lnTo>
                    <a:pt x="36" y="52"/>
                  </a:lnTo>
                  <a:lnTo>
                    <a:pt x="38" y="3024"/>
                  </a:lnTo>
                  <a:lnTo>
                    <a:pt x="28" y="3024"/>
                  </a:lnTo>
                  <a:close/>
                  <a:moveTo>
                    <a:pt x="0" y="63"/>
                  </a:moveTo>
                  <a:lnTo>
                    <a:pt x="31" y="0"/>
                  </a:lnTo>
                  <a:lnTo>
                    <a:pt x="6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4" name="Line 69"/>
            <p:cNvSpPr>
              <a:spLocks noChangeShapeType="1"/>
            </p:cNvSpPr>
            <p:nvPr/>
          </p:nvSpPr>
          <p:spPr bwMode="auto">
            <a:xfrm flipV="1">
              <a:off x="2353" y="870"/>
              <a:ext cx="4" cy="1773"/>
            </a:xfrm>
            <a:prstGeom prst="line">
              <a:avLst/>
            </a:prstGeom>
            <a:noFill/>
            <a:ln w="100013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5" name="Rectangle 70"/>
            <p:cNvSpPr>
              <a:spLocks noChangeArrowheads="1"/>
            </p:cNvSpPr>
            <p:nvPr/>
          </p:nvSpPr>
          <p:spPr bwMode="auto">
            <a:xfrm>
              <a:off x="1057" y="3122"/>
              <a:ext cx="652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933450">
                <a:lnSpc>
                  <a:spcPct val="125000"/>
                </a:lnSpc>
              </a:pPr>
              <a:r>
                <a:rPr lang="en-US" altLang="zh-CN" sz="1600" baseline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95256" name="Group 71"/>
            <p:cNvGrpSpPr>
              <a:grpSpLocks/>
            </p:cNvGrpSpPr>
            <p:nvPr/>
          </p:nvGrpSpPr>
          <p:grpSpPr bwMode="auto">
            <a:xfrm>
              <a:off x="340" y="2024"/>
              <a:ext cx="733" cy="263"/>
              <a:chOff x="340" y="2024"/>
              <a:chExt cx="733" cy="263"/>
            </a:xfrm>
          </p:grpSpPr>
          <p:sp>
            <p:nvSpPr>
              <p:cNvPr id="95339" name="Rectangle 72"/>
              <p:cNvSpPr>
                <a:spLocks noChangeArrowheads="1"/>
              </p:cNvSpPr>
              <p:nvPr/>
            </p:nvSpPr>
            <p:spPr bwMode="auto">
              <a:xfrm>
                <a:off x="437" y="2143"/>
                <a:ext cx="636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200" baseline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340" name="Rectangle 73"/>
              <p:cNvSpPr>
                <a:spLocks noChangeArrowheads="1"/>
              </p:cNvSpPr>
              <p:nvPr/>
            </p:nvSpPr>
            <p:spPr bwMode="auto">
              <a:xfrm>
                <a:off x="340" y="2024"/>
                <a:ext cx="69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Symbol" pitchFamily="18" charset="2"/>
                  </a:rPr>
                  <a:t>w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95257" name="Group 74"/>
            <p:cNvGrpSpPr>
              <a:grpSpLocks/>
            </p:cNvGrpSpPr>
            <p:nvPr/>
          </p:nvGrpSpPr>
          <p:grpSpPr bwMode="auto">
            <a:xfrm>
              <a:off x="2706" y="2134"/>
              <a:ext cx="748" cy="263"/>
              <a:chOff x="2706" y="2134"/>
              <a:chExt cx="748" cy="263"/>
            </a:xfrm>
          </p:grpSpPr>
          <p:sp>
            <p:nvSpPr>
              <p:cNvPr id="95337" name="Rectangle 75"/>
              <p:cNvSpPr>
                <a:spLocks noChangeArrowheads="1"/>
              </p:cNvSpPr>
              <p:nvPr/>
            </p:nvSpPr>
            <p:spPr bwMode="auto">
              <a:xfrm>
                <a:off x="2818" y="2253"/>
                <a:ext cx="636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200" baseline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338" name="Rectangle 76"/>
              <p:cNvSpPr>
                <a:spLocks noChangeArrowheads="1"/>
              </p:cNvSpPr>
              <p:nvPr/>
            </p:nvSpPr>
            <p:spPr bwMode="auto">
              <a:xfrm>
                <a:off x="2706" y="2134"/>
                <a:ext cx="69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Symbol" pitchFamily="18" charset="2"/>
                  </a:rPr>
                  <a:t>w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95258" name="Group 77"/>
            <p:cNvGrpSpPr>
              <a:grpSpLocks/>
            </p:cNvGrpSpPr>
            <p:nvPr/>
          </p:nvGrpSpPr>
          <p:grpSpPr bwMode="auto">
            <a:xfrm>
              <a:off x="786" y="613"/>
              <a:ext cx="704" cy="253"/>
              <a:chOff x="786" y="613"/>
              <a:chExt cx="704" cy="253"/>
            </a:xfrm>
          </p:grpSpPr>
          <p:sp>
            <p:nvSpPr>
              <p:cNvPr id="95335" name="Rectangle 78"/>
              <p:cNvSpPr>
                <a:spLocks noChangeArrowheads="1"/>
              </p:cNvSpPr>
              <p:nvPr/>
            </p:nvSpPr>
            <p:spPr bwMode="auto">
              <a:xfrm>
                <a:off x="854" y="714"/>
                <a:ext cx="636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200" baseline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336" name="Rectangle 79"/>
              <p:cNvSpPr>
                <a:spLocks noChangeArrowheads="1"/>
              </p:cNvSpPr>
              <p:nvPr/>
            </p:nvSpPr>
            <p:spPr bwMode="auto">
              <a:xfrm>
                <a:off x="786" y="613"/>
                <a:ext cx="663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100" i="1" baseline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95259" name="Group 80"/>
            <p:cNvGrpSpPr>
              <a:grpSpLocks/>
            </p:cNvGrpSpPr>
            <p:nvPr/>
          </p:nvGrpSpPr>
          <p:grpSpPr bwMode="auto">
            <a:xfrm>
              <a:off x="3649" y="2743"/>
              <a:ext cx="695" cy="244"/>
              <a:chOff x="3649" y="2743"/>
              <a:chExt cx="695" cy="244"/>
            </a:xfrm>
          </p:grpSpPr>
          <p:sp>
            <p:nvSpPr>
              <p:cNvPr id="95333" name="Rectangle 81"/>
              <p:cNvSpPr>
                <a:spLocks noChangeArrowheads="1"/>
              </p:cNvSpPr>
              <p:nvPr/>
            </p:nvSpPr>
            <p:spPr bwMode="auto">
              <a:xfrm>
                <a:off x="3708" y="2843"/>
                <a:ext cx="636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200" baseline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334" name="Rectangle 82"/>
              <p:cNvSpPr>
                <a:spLocks noChangeArrowheads="1"/>
              </p:cNvSpPr>
              <p:nvPr/>
            </p:nvSpPr>
            <p:spPr bwMode="auto">
              <a:xfrm>
                <a:off x="3649" y="2743"/>
                <a:ext cx="659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95260" name="Group 83"/>
            <p:cNvGrpSpPr>
              <a:grpSpLocks/>
            </p:cNvGrpSpPr>
            <p:nvPr/>
          </p:nvGrpSpPr>
          <p:grpSpPr bwMode="auto">
            <a:xfrm>
              <a:off x="1349" y="450"/>
              <a:ext cx="1723" cy="324"/>
              <a:chOff x="1349" y="450"/>
              <a:chExt cx="1723" cy="324"/>
            </a:xfrm>
          </p:grpSpPr>
          <p:sp>
            <p:nvSpPr>
              <p:cNvPr id="95320" name="Rectangle 84"/>
              <p:cNvSpPr>
                <a:spLocks noChangeArrowheads="1"/>
              </p:cNvSpPr>
              <p:nvPr/>
            </p:nvSpPr>
            <p:spPr bwMode="auto">
              <a:xfrm>
                <a:off x="2023" y="450"/>
                <a:ext cx="660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700" baseline="0">
                    <a:solidFill>
                      <a:srgbClr val="000000"/>
                    </a:solidFill>
                    <a:latin typeface="Symbol" pitchFamily="18" charset="2"/>
                  </a:rPr>
                  <a:t>(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321" name="Rectangle 85"/>
              <p:cNvSpPr>
                <a:spLocks noChangeArrowheads="1"/>
              </p:cNvSpPr>
              <p:nvPr/>
            </p:nvSpPr>
            <p:spPr bwMode="auto">
              <a:xfrm>
                <a:off x="2206" y="450"/>
                <a:ext cx="660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700" baseline="0">
                    <a:solidFill>
                      <a:srgbClr val="000000"/>
                    </a:solidFill>
                    <a:latin typeface="Symbol" pitchFamily="18" charset="2"/>
                  </a:rPr>
                  <a:t>)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322" name="Rectangle 86"/>
              <p:cNvSpPr>
                <a:spLocks noChangeArrowheads="1"/>
              </p:cNvSpPr>
              <p:nvPr/>
            </p:nvSpPr>
            <p:spPr bwMode="auto">
              <a:xfrm>
                <a:off x="2404" y="520"/>
                <a:ext cx="66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323" name="Rectangle 87"/>
              <p:cNvSpPr>
                <a:spLocks noChangeArrowheads="1"/>
              </p:cNvSpPr>
              <p:nvPr/>
            </p:nvSpPr>
            <p:spPr bwMode="auto">
              <a:xfrm>
                <a:off x="1673" y="520"/>
                <a:ext cx="641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324" name="Rectangle 88"/>
              <p:cNvSpPr>
                <a:spLocks noChangeArrowheads="1"/>
              </p:cNvSpPr>
              <p:nvPr/>
            </p:nvSpPr>
            <p:spPr bwMode="auto">
              <a:xfrm>
                <a:off x="1488" y="520"/>
                <a:ext cx="641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325" name="Rectangle 89"/>
              <p:cNvSpPr>
                <a:spLocks noChangeArrowheads="1"/>
              </p:cNvSpPr>
              <p:nvPr/>
            </p:nvSpPr>
            <p:spPr bwMode="auto">
              <a:xfrm>
                <a:off x="1958" y="621"/>
                <a:ext cx="636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200" baseline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326" name="Rectangle 90"/>
              <p:cNvSpPr>
                <a:spLocks noChangeArrowheads="1"/>
              </p:cNvSpPr>
              <p:nvPr/>
            </p:nvSpPr>
            <p:spPr bwMode="auto">
              <a:xfrm>
                <a:off x="1429" y="621"/>
                <a:ext cx="636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200" baseline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327" name="Rectangle 91"/>
              <p:cNvSpPr>
                <a:spLocks noChangeArrowheads="1"/>
              </p:cNvSpPr>
              <p:nvPr/>
            </p:nvSpPr>
            <p:spPr bwMode="auto">
              <a:xfrm>
                <a:off x="2283" y="502"/>
                <a:ext cx="67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328" name="Rectangle 92"/>
              <p:cNvSpPr>
                <a:spLocks noChangeArrowheads="1"/>
              </p:cNvSpPr>
              <p:nvPr/>
            </p:nvSpPr>
            <p:spPr bwMode="auto">
              <a:xfrm>
                <a:off x="1754" y="502"/>
                <a:ext cx="67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329" name="Rectangle 93"/>
              <p:cNvSpPr>
                <a:spLocks noChangeArrowheads="1"/>
              </p:cNvSpPr>
              <p:nvPr/>
            </p:nvSpPr>
            <p:spPr bwMode="auto">
              <a:xfrm>
                <a:off x="2083" y="520"/>
                <a:ext cx="695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="1" i="1" baseline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endParaRPr lang="en-US" altLang="zh-CN" sz="2400" b="1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330" name="Rectangle 94"/>
              <p:cNvSpPr>
                <a:spLocks noChangeArrowheads="1"/>
              </p:cNvSpPr>
              <p:nvPr/>
            </p:nvSpPr>
            <p:spPr bwMode="auto">
              <a:xfrm>
                <a:off x="1868" y="520"/>
                <a:ext cx="66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331" name="Rectangle 95"/>
              <p:cNvSpPr>
                <a:spLocks noChangeArrowheads="1"/>
              </p:cNvSpPr>
              <p:nvPr/>
            </p:nvSpPr>
            <p:spPr bwMode="auto">
              <a:xfrm>
                <a:off x="1555" y="520"/>
                <a:ext cx="695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="1" i="1" baseline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endParaRPr lang="en-US" altLang="zh-CN" sz="2400" b="1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332" name="Rectangle 96"/>
              <p:cNvSpPr>
                <a:spLocks noChangeArrowheads="1"/>
              </p:cNvSpPr>
              <p:nvPr/>
            </p:nvSpPr>
            <p:spPr bwMode="auto">
              <a:xfrm>
                <a:off x="1349" y="520"/>
                <a:ext cx="66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95261" name="Rectangle 97"/>
            <p:cNvSpPr>
              <a:spLocks noChangeArrowheads="1"/>
            </p:cNvSpPr>
            <p:nvPr/>
          </p:nvSpPr>
          <p:spPr bwMode="auto">
            <a:xfrm>
              <a:off x="3114" y="1489"/>
              <a:ext cx="6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933450">
                <a:lnSpc>
                  <a:spcPct val="125000"/>
                </a:lnSpc>
              </a:pPr>
              <a:r>
                <a:rPr lang="en-US" altLang="zh-CN" sz="2000" baseline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5262" name="Rectangle 98"/>
            <p:cNvSpPr>
              <a:spLocks noChangeArrowheads="1"/>
            </p:cNvSpPr>
            <p:nvPr/>
          </p:nvSpPr>
          <p:spPr bwMode="auto">
            <a:xfrm>
              <a:off x="1476" y="749"/>
              <a:ext cx="6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933450">
                <a:lnSpc>
                  <a:spcPct val="125000"/>
                </a:lnSpc>
              </a:pPr>
              <a:r>
                <a:rPr lang="en-US" altLang="zh-CN" sz="2000" baseline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5263" name="Rectangle 99"/>
            <p:cNvSpPr>
              <a:spLocks noChangeArrowheads="1"/>
            </p:cNvSpPr>
            <p:nvPr/>
          </p:nvSpPr>
          <p:spPr bwMode="auto">
            <a:xfrm>
              <a:off x="3043" y="3073"/>
              <a:ext cx="6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933450">
                <a:lnSpc>
                  <a:spcPct val="125000"/>
                </a:lnSpc>
              </a:pPr>
              <a:r>
                <a:rPr lang="en-US" altLang="zh-CN" sz="2000" baseline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5264" name="Rectangle 100"/>
            <p:cNvSpPr>
              <a:spLocks noChangeArrowheads="1"/>
            </p:cNvSpPr>
            <p:nvPr/>
          </p:nvSpPr>
          <p:spPr bwMode="auto">
            <a:xfrm>
              <a:off x="3303" y="1670"/>
              <a:ext cx="6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933450">
                <a:lnSpc>
                  <a:spcPct val="125000"/>
                </a:lnSpc>
              </a:pPr>
              <a:r>
                <a:rPr lang="en-US" altLang="zh-CN" sz="2000" baseline="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5265" name="Rectangle 101"/>
            <p:cNvSpPr>
              <a:spLocks noChangeArrowheads="1"/>
            </p:cNvSpPr>
            <p:nvPr/>
          </p:nvSpPr>
          <p:spPr bwMode="auto">
            <a:xfrm>
              <a:off x="2988" y="3316"/>
              <a:ext cx="6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933450">
                <a:lnSpc>
                  <a:spcPct val="125000"/>
                </a:lnSpc>
              </a:pPr>
              <a:r>
                <a:rPr lang="en-US" altLang="zh-CN" sz="2000" baseline="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5266" name="Rectangle 102"/>
            <p:cNvSpPr>
              <a:spLocks noChangeArrowheads="1"/>
            </p:cNvSpPr>
            <p:nvPr/>
          </p:nvSpPr>
          <p:spPr bwMode="auto">
            <a:xfrm>
              <a:off x="1914" y="732"/>
              <a:ext cx="6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933450">
                <a:lnSpc>
                  <a:spcPct val="125000"/>
                </a:lnSpc>
              </a:pPr>
              <a:r>
                <a:rPr lang="en-US" altLang="zh-CN" sz="2000" baseline="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95267" name="Group 103"/>
            <p:cNvGrpSpPr>
              <a:grpSpLocks/>
            </p:cNvGrpSpPr>
            <p:nvPr/>
          </p:nvGrpSpPr>
          <p:grpSpPr bwMode="auto">
            <a:xfrm>
              <a:off x="2968" y="1255"/>
              <a:ext cx="1719" cy="324"/>
              <a:chOff x="2968" y="1255"/>
              <a:chExt cx="1719" cy="324"/>
            </a:xfrm>
          </p:grpSpPr>
          <p:sp>
            <p:nvSpPr>
              <p:cNvPr id="95307" name="Rectangle 104"/>
              <p:cNvSpPr>
                <a:spLocks noChangeArrowheads="1"/>
              </p:cNvSpPr>
              <p:nvPr/>
            </p:nvSpPr>
            <p:spPr bwMode="auto">
              <a:xfrm>
                <a:off x="3637" y="1255"/>
                <a:ext cx="660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700" baseline="0">
                    <a:solidFill>
                      <a:srgbClr val="000000"/>
                    </a:solidFill>
                    <a:latin typeface="Symbol" pitchFamily="18" charset="2"/>
                  </a:rPr>
                  <a:t>(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308" name="Rectangle 105"/>
              <p:cNvSpPr>
                <a:spLocks noChangeArrowheads="1"/>
              </p:cNvSpPr>
              <p:nvPr/>
            </p:nvSpPr>
            <p:spPr bwMode="auto">
              <a:xfrm>
                <a:off x="3820" y="1255"/>
                <a:ext cx="660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700" baseline="0">
                    <a:solidFill>
                      <a:srgbClr val="000000"/>
                    </a:solidFill>
                    <a:latin typeface="Symbol" pitchFamily="18" charset="2"/>
                  </a:rPr>
                  <a:t>)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309" name="Rectangle 106"/>
              <p:cNvSpPr>
                <a:spLocks noChangeArrowheads="1"/>
              </p:cNvSpPr>
              <p:nvPr/>
            </p:nvSpPr>
            <p:spPr bwMode="auto">
              <a:xfrm>
                <a:off x="4019" y="1326"/>
                <a:ext cx="66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310" name="Rectangle 107"/>
              <p:cNvSpPr>
                <a:spLocks noChangeArrowheads="1"/>
              </p:cNvSpPr>
              <p:nvPr/>
            </p:nvSpPr>
            <p:spPr bwMode="auto">
              <a:xfrm>
                <a:off x="3292" y="1326"/>
                <a:ext cx="641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311" name="Rectangle 108"/>
              <p:cNvSpPr>
                <a:spLocks noChangeArrowheads="1"/>
              </p:cNvSpPr>
              <p:nvPr/>
            </p:nvSpPr>
            <p:spPr bwMode="auto">
              <a:xfrm>
                <a:off x="3107" y="1326"/>
                <a:ext cx="641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312" name="Rectangle 109"/>
              <p:cNvSpPr>
                <a:spLocks noChangeArrowheads="1"/>
              </p:cNvSpPr>
              <p:nvPr/>
            </p:nvSpPr>
            <p:spPr bwMode="auto">
              <a:xfrm>
                <a:off x="3574" y="1426"/>
                <a:ext cx="636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200" baseline="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313" name="Rectangle 110"/>
              <p:cNvSpPr>
                <a:spLocks noChangeArrowheads="1"/>
              </p:cNvSpPr>
              <p:nvPr/>
            </p:nvSpPr>
            <p:spPr bwMode="auto">
              <a:xfrm>
                <a:off x="3048" y="1426"/>
                <a:ext cx="636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200" baseline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314" name="Rectangle 111"/>
              <p:cNvSpPr>
                <a:spLocks noChangeArrowheads="1"/>
              </p:cNvSpPr>
              <p:nvPr/>
            </p:nvSpPr>
            <p:spPr bwMode="auto">
              <a:xfrm>
                <a:off x="3898" y="1308"/>
                <a:ext cx="67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315" name="Rectangle 112"/>
              <p:cNvSpPr>
                <a:spLocks noChangeArrowheads="1"/>
              </p:cNvSpPr>
              <p:nvPr/>
            </p:nvSpPr>
            <p:spPr bwMode="auto">
              <a:xfrm>
                <a:off x="3373" y="1308"/>
                <a:ext cx="67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316" name="Rectangle 113"/>
              <p:cNvSpPr>
                <a:spLocks noChangeArrowheads="1"/>
              </p:cNvSpPr>
              <p:nvPr/>
            </p:nvSpPr>
            <p:spPr bwMode="auto">
              <a:xfrm>
                <a:off x="3697" y="1326"/>
                <a:ext cx="695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="1" i="1" baseline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endParaRPr lang="en-US" altLang="zh-CN" sz="2400" b="1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317" name="Rectangle 114"/>
              <p:cNvSpPr>
                <a:spLocks noChangeArrowheads="1"/>
              </p:cNvSpPr>
              <p:nvPr/>
            </p:nvSpPr>
            <p:spPr bwMode="auto">
              <a:xfrm>
                <a:off x="3487" y="1326"/>
                <a:ext cx="66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318" name="Rectangle 115"/>
              <p:cNvSpPr>
                <a:spLocks noChangeArrowheads="1"/>
              </p:cNvSpPr>
              <p:nvPr/>
            </p:nvSpPr>
            <p:spPr bwMode="auto">
              <a:xfrm>
                <a:off x="3174" y="1326"/>
                <a:ext cx="695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="1" i="1" baseline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endParaRPr lang="en-US" altLang="zh-CN" sz="2400" b="1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319" name="Rectangle 116"/>
              <p:cNvSpPr>
                <a:spLocks noChangeArrowheads="1"/>
              </p:cNvSpPr>
              <p:nvPr/>
            </p:nvSpPr>
            <p:spPr bwMode="auto">
              <a:xfrm>
                <a:off x="2968" y="1326"/>
                <a:ext cx="66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95268" name="Group 117"/>
            <p:cNvGrpSpPr>
              <a:grpSpLocks/>
            </p:cNvGrpSpPr>
            <p:nvPr/>
          </p:nvGrpSpPr>
          <p:grpSpPr bwMode="auto">
            <a:xfrm>
              <a:off x="2827" y="3426"/>
              <a:ext cx="1735" cy="324"/>
              <a:chOff x="2827" y="3426"/>
              <a:chExt cx="1735" cy="324"/>
            </a:xfrm>
          </p:grpSpPr>
          <p:sp>
            <p:nvSpPr>
              <p:cNvPr id="95294" name="Rectangle 118"/>
              <p:cNvSpPr>
                <a:spLocks noChangeArrowheads="1"/>
              </p:cNvSpPr>
              <p:nvPr/>
            </p:nvSpPr>
            <p:spPr bwMode="auto">
              <a:xfrm>
                <a:off x="3513" y="3426"/>
                <a:ext cx="660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700" baseline="0">
                    <a:solidFill>
                      <a:srgbClr val="000000"/>
                    </a:solidFill>
                    <a:latin typeface="Symbol" pitchFamily="18" charset="2"/>
                  </a:rPr>
                  <a:t>(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295" name="Rectangle 119"/>
              <p:cNvSpPr>
                <a:spLocks noChangeArrowheads="1"/>
              </p:cNvSpPr>
              <p:nvPr/>
            </p:nvSpPr>
            <p:spPr bwMode="auto">
              <a:xfrm>
                <a:off x="3696" y="3426"/>
                <a:ext cx="660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700" baseline="0">
                    <a:solidFill>
                      <a:srgbClr val="000000"/>
                    </a:solidFill>
                    <a:latin typeface="Symbol" pitchFamily="18" charset="2"/>
                  </a:rPr>
                  <a:t>)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296" name="Rectangle 120"/>
              <p:cNvSpPr>
                <a:spLocks noChangeArrowheads="1"/>
              </p:cNvSpPr>
              <p:nvPr/>
            </p:nvSpPr>
            <p:spPr bwMode="auto">
              <a:xfrm>
                <a:off x="3894" y="3497"/>
                <a:ext cx="66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297" name="Rectangle 121"/>
              <p:cNvSpPr>
                <a:spLocks noChangeArrowheads="1"/>
              </p:cNvSpPr>
              <p:nvPr/>
            </p:nvSpPr>
            <p:spPr bwMode="auto">
              <a:xfrm>
                <a:off x="3168" y="3497"/>
                <a:ext cx="641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298" name="Rectangle 122"/>
              <p:cNvSpPr>
                <a:spLocks noChangeArrowheads="1"/>
              </p:cNvSpPr>
              <p:nvPr/>
            </p:nvSpPr>
            <p:spPr bwMode="auto">
              <a:xfrm>
                <a:off x="2983" y="3497"/>
                <a:ext cx="641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299" name="Rectangle 123"/>
              <p:cNvSpPr>
                <a:spLocks noChangeArrowheads="1"/>
              </p:cNvSpPr>
              <p:nvPr/>
            </p:nvSpPr>
            <p:spPr bwMode="auto">
              <a:xfrm>
                <a:off x="3450" y="3597"/>
                <a:ext cx="636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200" baseline="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300" name="Rectangle 124"/>
              <p:cNvSpPr>
                <a:spLocks noChangeArrowheads="1"/>
              </p:cNvSpPr>
              <p:nvPr/>
            </p:nvSpPr>
            <p:spPr bwMode="auto">
              <a:xfrm>
                <a:off x="2917" y="3597"/>
                <a:ext cx="636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200" baseline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301" name="Rectangle 125"/>
              <p:cNvSpPr>
                <a:spLocks noChangeArrowheads="1"/>
              </p:cNvSpPr>
              <p:nvPr/>
            </p:nvSpPr>
            <p:spPr bwMode="auto">
              <a:xfrm>
                <a:off x="3773" y="3479"/>
                <a:ext cx="67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302" name="Rectangle 126"/>
              <p:cNvSpPr>
                <a:spLocks noChangeArrowheads="1"/>
              </p:cNvSpPr>
              <p:nvPr/>
            </p:nvSpPr>
            <p:spPr bwMode="auto">
              <a:xfrm>
                <a:off x="3249" y="3479"/>
                <a:ext cx="67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303" name="Rectangle 127"/>
              <p:cNvSpPr>
                <a:spLocks noChangeArrowheads="1"/>
              </p:cNvSpPr>
              <p:nvPr/>
            </p:nvSpPr>
            <p:spPr bwMode="auto">
              <a:xfrm>
                <a:off x="3572" y="3497"/>
                <a:ext cx="695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="1" i="1" baseline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endParaRPr lang="en-US" altLang="zh-CN" sz="2400" b="1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304" name="Rectangle 128"/>
              <p:cNvSpPr>
                <a:spLocks noChangeArrowheads="1"/>
              </p:cNvSpPr>
              <p:nvPr/>
            </p:nvSpPr>
            <p:spPr bwMode="auto">
              <a:xfrm>
                <a:off x="3363" y="3497"/>
                <a:ext cx="66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305" name="Rectangle 129"/>
              <p:cNvSpPr>
                <a:spLocks noChangeArrowheads="1"/>
              </p:cNvSpPr>
              <p:nvPr/>
            </p:nvSpPr>
            <p:spPr bwMode="auto">
              <a:xfrm>
                <a:off x="3049" y="3497"/>
                <a:ext cx="695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="1" i="1" baseline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endParaRPr lang="en-US" altLang="zh-CN" sz="2400" b="1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306" name="Rectangle 130"/>
              <p:cNvSpPr>
                <a:spLocks noChangeArrowheads="1"/>
              </p:cNvSpPr>
              <p:nvPr/>
            </p:nvSpPr>
            <p:spPr bwMode="auto">
              <a:xfrm>
                <a:off x="2827" y="3497"/>
                <a:ext cx="66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95269" name="Group 131"/>
            <p:cNvGrpSpPr>
              <a:grpSpLocks/>
            </p:cNvGrpSpPr>
            <p:nvPr/>
          </p:nvGrpSpPr>
          <p:grpSpPr bwMode="auto">
            <a:xfrm>
              <a:off x="2006" y="1569"/>
              <a:ext cx="1057" cy="492"/>
              <a:chOff x="2006" y="1569"/>
              <a:chExt cx="1057" cy="492"/>
            </a:xfrm>
          </p:grpSpPr>
          <p:sp>
            <p:nvSpPr>
              <p:cNvPr id="95284" name="Rectangle 132"/>
              <p:cNvSpPr>
                <a:spLocks noChangeArrowheads="1"/>
              </p:cNvSpPr>
              <p:nvPr/>
            </p:nvSpPr>
            <p:spPr bwMode="auto">
              <a:xfrm>
                <a:off x="2431" y="1919"/>
                <a:ext cx="632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100" baseline="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285" name="Rectangle 133"/>
              <p:cNvSpPr>
                <a:spLocks noChangeArrowheads="1"/>
              </p:cNvSpPr>
              <p:nvPr/>
            </p:nvSpPr>
            <p:spPr bwMode="auto">
              <a:xfrm>
                <a:off x="2101" y="1919"/>
                <a:ext cx="632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100" baseline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286" name="Rectangle 134"/>
              <p:cNvSpPr>
                <a:spLocks noChangeArrowheads="1"/>
              </p:cNvSpPr>
              <p:nvPr/>
            </p:nvSpPr>
            <p:spPr bwMode="auto">
              <a:xfrm>
                <a:off x="2424" y="1683"/>
                <a:ext cx="632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100" baseline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287" name="Rectangle 135"/>
              <p:cNvSpPr>
                <a:spLocks noChangeArrowheads="1"/>
              </p:cNvSpPr>
              <p:nvPr/>
            </p:nvSpPr>
            <p:spPr bwMode="auto">
              <a:xfrm>
                <a:off x="2101" y="1683"/>
                <a:ext cx="632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100" baseline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288" name="Rectangle 136"/>
              <p:cNvSpPr>
                <a:spLocks noChangeArrowheads="1"/>
              </p:cNvSpPr>
              <p:nvPr/>
            </p:nvSpPr>
            <p:spPr bwMode="auto">
              <a:xfrm>
                <a:off x="2339" y="1821"/>
                <a:ext cx="66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289" name="Rectangle 137"/>
              <p:cNvSpPr>
                <a:spLocks noChangeArrowheads="1"/>
              </p:cNvSpPr>
              <p:nvPr/>
            </p:nvSpPr>
            <p:spPr bwMode="auto">
              <a:xfrm>
                <a:off x="2006" y="1821"/>
                <a:ext cx="66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290" name="Rectangle 138"/>
              <p:cNvSpPr>
                <a:spLocks noChangeArrowheads="1"/>
              </p:cNvSpPr>
              <p:nvPr/>
            </p:nvSpPr>
            <p:spPr bwMode="auto">
              <a:xfrm>
                <a:off x="2339" y="1585"/>
                <a:ext cx="66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291" name="Rectangle 139"/>
              <p:cNvSpPr>
                <a:spLocks noChangeArrowheads="1"/>
              </p:cNvSpPr>
              <p:nvPr/>
            </p:nvSpPr>
            <p:spPr bwMode="auto">
              <a:xfrm>
                <a:off x="2006" y="1585"/>
                <a:ext cx="66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292" name="Rectangle 140"/>
              <p:cNvSpPr>
                <a:spLocks noChangeArrowheads="1"/>
              </p:cNvSpPr>
              <p:nvPr/>
            </p:nvSpPr>
            <p:spPr bwMode="auto">
              <a:xfrm>
                <a:off x="2210" y="1805"/>
                <a:ext cx="67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Symbol" pitchFamily="18" charset="2"/>
                  </a:rPr>
                  <a:t>&gt;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293" name="Rectangle 141"/>
              <p:cNvSpPr>
                <a:spLocks noChangeArrowheads="1"/>
              </p:cNvSpPr>
              <p:nvPr/>
            </p:nvSpPr>
            <p:spPr bwMode="auto">
              <a:xfrm>
                <a:off x="2210" y="1569"/>
                <a:ext cx="67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Symbol" pitchFamily="18" charset="2"/>
                  </a:rPr>
                  <a:t>&gt;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95270" name="Group 142"/>
            <p:cNvGrpSpPr>
              <a:grpSpLocks/>
            </p:cNvGrpSpPr>
            <p:nvPr/>
          </p:nvGrpSpPr>
          <p:grpSpPr bwMode="auto">
            <a:xfrm>
              <a:off x="360" y="2343"/>
              <a:ext cx="1042" cy="492"/>
              <a:chOff x="360" y="2343"/>
              <a:chExt cx="1042" cy="492"/>
            </a:xfrm>
          </p:grpSpPr>
          <p:sp>
            <p:nvSpPr>
              <p:cNvPr id="95274" name="Rectangle 143"/>
              <p:cNvSpPr>
                <a:spLocks noChangeArrowheads="1"/>
              </p:cNvSpPr>
              <p:nvPr/>
            </p:nvSpPr>
            <p:spPr bwMode="auto">
              <a:xfrm>
                <a:off x="767" y="2693"/>
                <a:ext cx="632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100" baseline="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275" name="Rectangle 144"/>
              <p:cNvSpPr>
                <a:spLocks noChangeArrowheads="1"/>
              </p:cNvSpPr>
              <p:nvPr/>
            </p:nvSpPr>
            <p:spPr bwMode="auto">
              <a:xfrm>
                <a:off x="444" y="2693"/>
                <a:ext cx="632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100" baseline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276" name="Rectangle 145"/>
              <p:cNvSpPr>
                <a:spLocks noChangeArrowheads="1"/>
              </p:cNvSpPr>
              <p:nvPr/>
            </p:nvSpPr>
            <p:spPr bwMode="auto">
              <a:xfrm>
                <a:off x="770" y="2457"/>
                <a:ext cx="632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100" baseline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277" name="Rectangle 146"/>
              <p:cNvSpPr>
                <a:spLocks noChangeArrowheads="1"/>
              </p:cNvSpPr>
              <p:nvPr/>
            </p:nvSpPr>
            <p:spPr bwMode="auto">
              <a:xfrm>
                <a:off x="444" y="2457"/>
                <a:ext cx="632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100" baseline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278" name="Rectangle 147"/>
              <p:cNvSpPr>
                <a:spLocks noChangeArrowheads="1"/>
              </p:cNvSpPr>
              <p:nvPr/>
            </p:nvSpPr>
            <p:spPr bwMode="auto">
              <a:xfrm>
                <a:off x="675" y="2595"/>
                <a:ext cx="66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279" name="Rectangle 148"/>
              <p:cNvSpPr>
                <a:spLocks noChangeArrowheads="1"/>
              </p:cNvSpPr>
              <p:nvPr/>
            </p:nvSpPr>
            <p:spPr bwMode="auto">
              <a:xfrm>
                <a:off x="360" y="2595"/>
                <a:ext cx="66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280" name="Rectangle 149"/>
              <p:cNvSpPr>
                <a:spLocks noChangeArrowheads="1"/>
              </p:cNvSpPr>
              <p:nvPr/>
            </p:nvSpPr>
            <p:spPr bwMode="auto">
              <a:xfrm>
                <a:off x="675" y="2359"/>
                <a:ext cx="66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281" name="Rectangle 150"/>
              <p:cNvSpPr>
                <a:spLocks noChangeArrowheads="1"/>
              </p:cNvSpPr>
              <p:nvPr/>
            </p:nvSpPr>
            <p:spPr bwMode="auto">
              <a:xfrm>
                <a:off x="360" y="2359"/>
                <a:ext cx="66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282" name="Rectangle 151"/>
              <p:cNvSpPr>
                <a:spLocks noChangeArrowheads="1"/>
              </p:cNvSpPr>
              <p:nvPr/>
            </p:nvSpPr>
            <p:spPr bwMode="auto">
              <a:xfrm>
                <a:off x="545" y="2579"/>
                <a:ext cx="67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Symbol" pitchFamily="18" charset="2"/>
                  </a:rPr>
                  <a:t>&gt;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283" name="Rectangle 152"/>
              <p:cNvSpPr>
                <a:spLocks noChangeArrowheads="1"/>
              </p:cNvSpPr>
              <p:nvPr/>
            </p:nvSpPr>
            <p:spPr bwMode="auto">
              <a:xfrm>
                <a:off x="545" y="2343"/>
                <a:ext cx="67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Symbol" pitchFamily="18" charset="2"/>
                  </a:rPr>
                  <a:t>&gt;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95271" name="Group 153"/>
            <p:cNvGrpSpPr>
              <a:grpSpLocks/>
            </p:cNvGrpSpPr>
            <p:nvPr/>
          </p:nvGrpSpPr>
          <p:grpSpPr bwMode="auto">
            <a:xfrm>
              <a:off x="1392" y="3233"/>
              <a:ext cx="753" cy="262"/>
              <a:chOff x="1884" y="3315"/>
              <a:chExt cx="753" cy="262"/>
            </a:xfrm>
          </p:grpSpPr>
          <p:sp>
            <p:nvSpPr>
              <p:cNvPr id="95272" name="Rectangle 154"/>
              <p:cNvSpPr>
                <a:spLocks noChangeArrowheads="1"/>
              </p:cNvSpPr>
              <p:nvPr/>
            </p:nvSpPr>
            <p:spPr bwMode="auto">
              <a:xfrm>
                <a:off x="2001" y="3433"/>
                <a:ext cx="636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200" baseline="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273" name="Rectangle 155"/>
              <p:cNvSpPr>
                <a:spLocks noChangeArrowheads="1"/>
              </p:cNvSpPr>
              <p:nvPr/>
            </p:nvSpPr>
            <p:spPr bwMode="auto">
              <a:xfrm>
                <a:off x="1884" y="3315"/>
                <a:ext cx="69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Symbol" pitchFamily="18" charset="2"/>
                  </a:rPr>
                  <a:t>w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quarter" idx="4294967295"/>
          </p:nvPr>
        </p:nvSpPr>
        <p:spPr>
          <a:xfrm>
            <a:off x="457200" y="6248400"/>
            <a:ext cx="2133600" cy="457200"/>
          </a:xfrm>
        </p:spPr>
        <p:txBody>
          <a:bodyPr/>
          <a:lstStyle/>
          <a:p>
            <a:pPr>
              <a:defRPr/>
            </a:pPr>
            <a:fld id="{6492235B-03E7-43C1-B8C2-0DB01E844FC6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AA47F3-33DE-4598-A49D-C97E438667FE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57" name="Rectangle 69"/>
          <p:cNvSpPr>
            <a:spLocks noChangeArrowheads="1"/>
          </p:cNvSpPr>
          <p:nvPr/>
        </p:nvSpPr>
        <p:spPr bwMode="auto">
          <a:xfrm>
            <a:off x="3781425" y="1989138"/>
            <a:ext cx="55499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304800" algn="ctr">
              <a:lnSpc>
                <a:spcPct val="125000"/>
              </a:lnSpc>
            </a:pP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②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除边界区外，没有不确定区域。</a:t>
            </a:r>
          </a:p>
        </p:txBody>
      </p:sp>
      <p:sp>
        <p:nvSpPr>
          <p:cNvPr id="96259" name="Rectangle 55"/>
          <p:cNvSpPr>
            <a:spLocks noChangeArrowheads="1"/>
          </p:cNvSpPr>
          <p:nvPr/>
        </p:nvSpPr>
        <p:spPr bwMode="auto">
          <a:xfrm>
            <a:off x="0" y="236538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indent="304800" algn="ctr"/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特点：</a:t>
            </a:r>
          </a:p>
        </p:txBody>
      </p:sp>
      <p:sp>
        <p:nvSpPr>
          <p:cNvPr id="96260" name="Rectangle 54"/>
          <p:cNvSpPr>
            <a:spLocks noChangeArrowheads="1"/>
          </p:cNvSpPr>
          <p:nvPr/>
        </p:nvSpPr>
        <p:spPr bwMode="auto">
          <a:xfrm>
            <a:off x="336550" y="671513"/>
            <a:ext cx="88074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  <a:tabLst>
                <a:tab pos="228600" algn="l"/>
              </a:tabLst>
            </a:pP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①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是第二种情况的特例。由于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itchFamily="18" charset="0"/>
              </a:rPr>
              <a:t>ij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)= 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lang="en-US" altLang="en-US" sz="2400" baseline="0">
                <a:solidFill>
                  <a:srgbClr val="000000"/>
                </a:solidFill>
                <a:latin typeface="Times New Roman" pitchFamily="18" charset="0"/>
              </a:rPr>
              <a:t>－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，若在第三</a:t>
            </a:r>
          </a:p>
          <a:p>
            <a:pPr>
              <a:lnSpc>
                <a:spcPct val="125000"/>
              </a:lnSpc>
              <a:tabLst>
                <a:tab pos="228600" algn="l"/>
              </a:tabLst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种情况下可分，则在第二种情况下也可分，但反过来不一定。</a:t>
            </a:r>
          </a:p>
        </p:txBody>
      </p:sp>
      <p:grpSp>
        <p:nvGrpSpPr>
          <p:cNvPr id="96261" name="Group 201"/>
          <p:cNvGrpSpPr>
            <a:grpSpLocks/>
          </p:cNvGrpSpPr>
          <p:nvPr/>
        </p:nvGrpSpPr>
        <p:grpSpPr bwMode="auto">
          <a:xfrm>
            <a:off x="-347663" y="1597025"/>
            <a:ext cx="6464301" cy="4968875"/>
            <a:chOff x="-219" y="1006"/>
            <a:chExt cx="4072" cy="3130"/>
          </a:xfrm>
        </p:grpSpPr>
        <p:grpSp>
          <p:nvGrpSpPr>
            <p:cNvPr id="96268" name="Group 83"/>
            <p:cNvGrpSpPr>
              <a:grpSpLocks/>
            </p:cNvGrpSpPr>
            <p:nvPr/>
          </p:nvGrpSpPr>
          <p:grpSpPr bwMode="auto">
            <a:xfrm>
              <a:off x="733" y="3179"/>
              <a:ext cx="1722" cy="871"/>
              <a:chOff x="811" y="2810"/>
              <a:chExt cx="1860" cy="923"/>
            </a:xfrm>
          </p:grpSpPr>
          <p:sp>
            <p:nvSpPr>
              <p:cNvPr id="96382" name="Freeform 84"/>
              <p:cNvSpPr>
                <a:spLocks/>
              </p:cNvSpPr>
              <p:nvPr/>
            </p:nvSpPr>
            <p:spPr bwMode="auto">
              <a:xfrm>
                <a:off x="811" y="2810"/>
                <a:ext cx="1860" cy="923"/>
              </a:xfrm>
              <a:custGeom>
                <a:avLst/>
                <a:gdLst>
                  <a:gd name="T0" fmla="*/ 37 w 11820"/>
                  <a:gd name="T1" fmla="*/ 19 h 5867"/>
                  <a:gd name="T2" fmla="*/ 20 w 11820"/>
                  <a:gd name="T3" fmla="*/ 23 h 5867"/>
                  <a:gd name="T4" fmla="*/ 2 w 11820"/>
                  <a:gd name="T5" fmla="*/ 20 h 5867"/>
                  <a:gd name="T6" fmla="*/ 6 w 11820"/>
                  <a:gd name="T7" fmla="*/ 12 h 5867"/>
                  <a:gd name="T8" fmla="*/ 18 w 11820"/>
                  <a:gd name="T9" fmla="*/ 2 h 5867"/>
                  <a:gd name="T10" fmla="*/ 27 w 11820"/>
                  <a:gd name="T11" fmla="*/ 2 h 5867"/>
                  <a:gd name="T12" fmla="*/ 40 w 11820"/>
                  <a:gd name="T13" fmla="*/ 9 h 5867"/>
                  <a:gd name="T14" fmla="*/ 46 w 11820"/>
                  <a:gd name="T15" fmla="*/ 16 h 5867"/>
                  <a:gd name="T16" fmla="*/ 37 w 11820"/>
                  <a:gd name="T17" fmla="*/ 19 h 58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820" h="5867">
                    <a:moveTo>
                      <a:pt x="9626" y="4844"/>
                    </a:moveTo>
                    <a:cubicBezTo>
                      <a:pt x="8435" y="5070"/>
                      <a:pt x="6618" y="5739"/>
                      <a:pt x="5114" y="5803"/>
                    </a:cubicBezTo>
                    <a:cubicBezTo>
                      <a:pt x="3610" y="5867"/>
                      <a:pt x="1203" y="5667"/>
                      <a:pt x="601" y="5228"/>
                    </a:cubicBezTo>
                    <a:cubicBezTo>
                      <a:pt x="0" y="4789"/>
                      <a:pt x="838" y="3979"/>
                      <a:pt x="1504" y="3183"/>
                    </a:cubicBezTo>
                    <a:cubicBezTo>
                      <a:pt x="2170" y="2386"/>
                      <a:pt x="3674" y="920"/>
                      <a:pt x="4596" y="460"/>
                    </a:cubicBezTo>
                    <a:cubicBezTo>
                      <a:pt x="5519" y="0"/>
                      <a:pt x="6108" y="115"/>
                      <a:pt x="7035" y="418"/>
                    </a:cubicBezTo>
                    <a:cubicBezTo>
                      <a:pt x="7961" y="720"/>
                      <a:pt x="9385" y="1657"/>
                      <a:pt x="10167" y="2288"/>
                    </a:cubicBezTo>
                    <a:cubicBezTo>
                      <a:pt x="10949" y="2919"/>
                      <a:pt x="11820" y="3779"/>
                      <a:pt x="11732" y="4205"/>
                    </a:cubicBezTo>
                    <a:cubicBezTo>
                      <a:pt x="11643" y="4631"/>
                      <a:pt x="10063" y="4712"/>
                      <a:pt x="9626" y="4844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383" name="Freeform 85"/>
              <p:cNvSpPr>
                <a:spLocks/>
              </p:cNvSpPr>
              <p:nvPr/>
            </p:nvSpPr>
            <p:spPr bwMode="auto">
              <a:xfrm>
                <a:off x="811" y="2810"/>
                <a:ext cx="1860" cy="923"/>
              </a:xfrm>
              <a:custGeom>
                <a:avLst/>
                <a:gdLst>
                  <a:gd name="T0" fmla="*/ 1514 w 1860"/>
                  <a:gd name="T1" fmla="*/ 762 h 923"/>
                  <a:gd name="T2" fmla="*/ 804 w 1860"/>
                  <a:gd name="T3" fmla="*/ 913 h 923"/>
                  <a:gd name="T4" fmla="*/ 94 w 1860"/>
                  <a:gd name="T5" fmla="*/ 823 h 923"/>
                  <a:gd name="T6" fmla="*/ 236 w 1860"/>
                  <a:gd name="T7" fmla="*/ 501 h 923"/>
                  <a:gd name="T8" fmla="*/ 723 w 1860"/>
                  <a:gd name="T9" fmla="*/ 72 h 923"/>
                  <a:gd name="T10" fmla="*/ 1107 w 1860"/>
                  <a:gd name="T11" fmla="*/ 66 h 923"/>
                  <a:gd name="T12" fmla="*/ 1600 w 1860"/>
                  <a:gd name="T13" fmla="*/ 360 h 923"/>
                  <a:gd name="T14" fmla="*/ 1846 w 1860"/>
                  <a:gd name="T15" fmla="*/ 662 h 923"/>
                  <a:gd name="T16" fmla="*/ 1514 w 1860"/>
                  <a:gd name="T17" fmla="*/ 762 h 92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60" h="923">
                    <a:moveTo>
                      <a:pt x="1514" y="762"/>
                    </a:moveTo>
                    <a:cubicBezTo>
                      <a:pt x="1327" y="798"/>
                      <a:pt x="1041" y="903"/>
                      <a:pt x="804" y="913"/>
                    </a:cubicBezTo>
                    <a:cubicBezTo>
                      <a:pt x="568" y="923"/>
                      <a:pt x="189" y="892"/>
                      <a:pt x="94" y="823"/>
                    </a:cubicBezTo>
                    <a:cubicBezTo>
                      <a:pt x="0" y="753"/>
                      <a:pt x="132" y="626"/>
                      <a:pt x="236" y="501"/>
                    </a:cubicBezTo>
                    <a:cubicBezTo>
                      <a:pt x="341" y="375"/>
                      <a:pt x="578" y="145"/>
                      <a:pt x="723" y="72"/>
                    </a:cubicBezTo>
                    <a:cubicBezTo>
                      <a:pt x="868" y="0"/>
                      <a:pt x="961" y="18"/>
                      <a:pt x="1107" y="66"/>
                    </a:cubicBezTo>
                    <a:cubicBezTo>
                      <a:pt x="1252" y="113"/>
                      <a:pt x="1477" y="261"/>
                      <a:pt x="1600" y="360"/>
                    </a:cubicBezTo>
                    <a:cubicBezTo>
                      <a:pt x="1723" y="459"/>
                      <a:pt x="1860" y="595"/>
                      <a:pt x="1846" y="662"/>
                    </a:cubicBezTo>
                    <a:cubicBezTo>
                      <a:pt x="1832" y="729"/>
                      <a:pt x="1583" y="741"/>
                      <a:pt x="1514" y="762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6269" name="Group 86"/>
            <p:cNvGrpSpPr>
              <a:grpSpLocks/>
            </p:cNvGrpSpPr>
            <p:nvPr/>
          </p:nvGrpSpPr>
          <p:grpSpPr bwMode="auto">
            <a:xfrm>
              <a:off x="1717" y="1487"/>
              <a:ext cx="1348" cy="2038"/>
              <a:chOff x="1873" y="935"/>
              <a:chExt cx="1457" cy="2161"/>
            </a:xfrm>
          </p:grpSpPr>
          <p:sp>
            <p:nvSpPr>
              <p:cNvPr id="96380" name="Freeform 87"/>
              <p:cNvSpPr>
                <a:spLocks/>
              </p:cNvSpPr>
              <p:nvPr/>
            </p:nvSpPr>
            <p:spPr bwMode="auto">
              <a:xfrm>
                <a:off x="1873" y="935"/>
                <a:ext cx="1457" cy="2161"/>
              </a:xfrm>
              <a:custGeom>
                <a:avLst/>
                <a:gdLst>
                  <a:gd name="T0" fmla="*/ 1 w 9263"/>
                  <a:gd name="T1" fmla="*/ 22 h 13736"/>
                  <a:gd name="T2" fmla="*/ 5 w 9263"/>
                  <a:gd name="T3" fmla="*/ 3 h 13736"/>
                  <a:gd name="T4" fmla="*/ 15 w 9263"/>
                  <a:gd name="T5" fmla="*/ 7 h 13736"/>
                  <a:gd name="T6" fmla="*/ 26 w 9263"/>
                  <a:gd name="T7" fmla="*/ 14 h 13736"/>
                  <a:gd name="T8" fmla="*/ 30 w 9263"/>
                  <a:gd name="T9" fmla="*/ 31 h 13736"/>
                  <a:gd name="T10" fmla="*/ 32 w 9263"/>
                  <a:gd name="T11" fmla="*/ 53 h 13736"/>
                  <a:gd name="T12" fmla="*/ 5 w 9263"/>
                  <a:gd name="T13" fmla="*/ 36 h 13736"/>
                  <a:gd name="T14" fmla="*/ 1 w 9263"/>
                  <a:gd name="T15" fmla="*/ 22 h 137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9263" h="13736">
                    <a:moveTo>
                      <a:pt x="303" y="5717"/>
                    </a:moveTo>
                    <a:cubicBezTo>
                      <a:pt x="284" y="4278"/>
                      <a:pt x="621" y="1334"/>
                      <a:pt x="1193" y="667"/>
                    </a:cubicBezTo>
                    <a:cubicBezTo>
                      <a:pt x="1765" y="0"/>
                      <a:pt x="2839" y="1208"/>
                      <a:pt x="3744" y="1711"/>
                    </a:cubicBezTo>
                    <a:cubicBezTo>
                      <a:pt x="4649" y="2213"/>
                      <a:pt x="5968" y="2631"/>
                      <a:pt x="6632" y="3690"/>
                    </a:cubicBezTo>
                    <a:cubicBezTo>
                      <a:pt x="7297" y="4748"/>
                      <a:pt x="7473" y="6424"/>
                      <a:pt x="7734" y="8062"/>
                    </a:cubicBezTo>
                    <a:cubicBezTo>
                      <a:pt x="7994" y="9700"/>
                      <a:pt x="9263" y="13320"/>
                      <a:pt x="8194" y="13528"/>
                    </a:cubicBezTo>
                    <a:cubicBezTo>
                      <a:pt x="7124" y="13736"/>
                      <a:pt x="2629" y="10598"/>
                      <a:pt x="1315" y="9297"/>
                    </a:cubicBezTo>
                    <a:cubicBezTo>
                      <a:pt x="0" y="7996"/>
                      <a:pt x="264" y="6783"/>
                      <a:pt x="303" y="5717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381" name="Freeform 88"/>
              <p:cNvSpPr>
                <a:spLocks/>
              </p:cNvSpPr>
              <p:nvPr/>
            </p:nvSpPr>
            <p:spPr bwMode="auto">
              <a:xfrm>
                <a:off x="1873" y="935"/>
                <a:ext cx="1457" cy="2161"/>
              </a:xfrm>
              <a:custGeom>
                <a:avLst/>
                <a:gdLst>
                  <a:gd name="T0" fmla="*/ 48 w 1457"/>
                  <a:gd name="T1" fmla="*/ 899 h 2161"/>
                  <a:gd name="T2" fmla="*/ 188 w 1457"/>
                  <a:gd name="T3" fmla="*/ 105 h 2161"/>
                  <a:gd name="T4" fmla="*/ 589 w 1457"/>
                  <a:gd name="T5" fmla="*/ 269 h 2161"/>
                  <a:gd name="T6" fmla="*/ 1043 w 1457"/>
                  <a:gd name="T7" fmla="*/ 580 h 2161"/>
                  <a:gd name="T8" fmla="*/ 1217 w 1457"/>
                  <a:gd name="T9" fmla="*/ 1268 h 2161"/>
                  <a:gd name="T10" fmla="*/ 1289 w 1457"/>
                  <a:gd name="T11" fmla="*/ 2128 h 2161"/>
                  <a:gd name="T12" fmla="*/ 207 w 1457"/>
                  <a:gd name="T13" fmla="*/ 1462 h 2161"/>
                  <a:gd name="T14" fmla="*/ 48 w 1457"/>
                  <a:gd name="T15" fmla="*/ 899 h 216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457" h="2161">
                    <a:moveTo>
                      <a:pt x="48" y="899"/>
                    </a:moveTo>
                    <a:cubicBezTo>
                      <a:pt x="45" y="673"/>
                      <a:pt x="98" y="210"/>
                      <a:pt x="188" y="105"/>
                    </a:cubicBezTo>
                    <a:cubicBezTo>
                      <a:pt x="278" y="0"/>
                      <a:pt x="447" y="190"/>
                      <a:pt x="589" y="269"/>
                    </a:cubicBezTo>
                    <a:cubicBezTo>
                      <a:pt x="731" y="348"/>
                      <a:pt x="939" y="414"/>
                      <a:pt x="1043" y="580"/>
                    </a:cubicBezTo>
                    <a:cubicBezTo>
                      <a:pt x="1148" y="747"/>
                      <a:pt x="1176" y="1010"/>
                      <a:pt x="1217" y="1268"/>
                    </a:cubicBezTo>
                    <a:cubicBezTo>
                      <a:pt x="1258" y="1526"/>
                      <a:pt x="1457" y="2095"/>
                      <a:pt x="1289" y="2128"/>
                    </a:cubicBezTo>
                    <a:cubicBezTo>
                      <a:pt x="1121" y="2161"/>
                      <a:pt x="414" y="1667"/>
                      <a:pt x="207" y="1462"/>
                    </a:cubicBezTo>
                    <a:cubicBezTo>
                      <a:pt x="0" y="1258"/>
                      <a:pt x="41" y="1067"/>
                      <a:pt x="48" y="899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6270" name="Group 89"/>
            <p:cNvGrpSpPr>
              <a:grpSpLocks/>
            </p:cNvGrpSpPr>
            <p:nvPr/>
          </p:nvGrpSpPr>
          <p:grpSpPr bwMode="auto">
            <a:xfrm>
              <a:off x="155" y="1568"/>
              <a:ext cx="1342" cy="1962"/>
              <a:chOff x="186" y="1020"/>
              <a:chExt cx="1450" cy="2081"/>
            </a:xfrm>
          </p:grpSpPr>
          <p:sp>
            <p:nvSpPr>
              <p:cNvPr id="96378" name="Freeform 90"/>
              <p:cNvSpPr>
                <a:spLocks/>
              </p:cNvSpPr>
              <p:nvPr/>
            </p:nvSpPr>
            <p:spPr bwMode="auto">
              <a:xfrm>
                <a:off x="186" y="1020"/>
                <a:ext cx="1450" cy="2081"/>
              </a:xfrm>
              <a:custGeom>
                <a:avLst/>
                <a:gdLst>
                  <a:gd name="T0" fmla="*/ 16 w 9214"/>
                  <a:gd name="T1" fmla="*/ 3 h 13229"/>
                  <a:gd name="T2" fmla="*/ 28 w 9214"/>
                  <a:gd name="T3" fmla="*/ 2 h 13229"/>
                  <a:gd name="T4" fmla="*/ 31 w 9214"/>
                  <a:gd name="T5" fmla="*/ 14 h 13229"/>
                  <a:gd name="T6" fmla="*/ 32 w 9214"/>
                  <a:gd name="T7" fmla="*/ 33 h 13229"/>
                  <a:gd name="T8" fmla="*/ 6 w 9214"/>
                  <a:gd name="T9" fmla="*/ 50 h 13229"/>
                  <a:gd name="T10" fmla="*/ 0 w 9214"/>
                  <a:gd name="T11" fmla="*/ 25 h 13229"/>
                  <a:gd name="T12" fmla="*/ 8 w 9214"/>
                  <a:gd name="T13" fmla="*/ 7 h 13229"/>
                  <a:gd name="T14" fmla="*/ 16 w 9214"/>
                  <a:gd name="T15" fmla="*/ 3 h 1322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9214" h="13229">
                    <a:moveTo>
                      <a:pt x="4037" y="874"/>
                    </a:moveTo>
                    <a:cubicBezTo>
                      <a:pt x="4902" y="661"/>
                      <a:pt x="6581" y="0"/>
                      <a:pt x="7225" y="458"/>
                    </a:cubicBezTo>
                    <a:cubicBezTo>
                      <a:pt x="7869" y="917"/>
                      <a:pt x="7755" y="2311"/>
                      <a:pt x="7912" y="3626"/>
                    </a:cubicBezTo>
                    <a:cubicBezTo>
                      <a:pt x="8070" y="4941"/>
                      <a:pt x="9214" y="6806"/>
                      <a:pt x="8171" y="8354"/>
                    </a:cubicBezTo>
                    <a:cubicBezTo>
                      <a:pt x="7128" y="9903"/>
                      <a:pt x="3002" y="13229"/>
                      <a:pt x="1650" y="12923"/>
                    </a:cubicBezTo>
                    <a:cubicBezTo>
                      <a:pt x="297" y="12616"/>
                      <a:pt x="0" y="8376"/>
                      <a:pt x="62" y="6512"/>
                    </a:cubicBezTo>
                    <a:cubicBezTo>
                      <a:pt x="124" y="4648"/>
                      <a:pt x="1366" y="2673"/>
                      <a:pt x="2026" y="1733"/>
                    </a:cubicBezTo>
                    <a:cubicBezTo>
                      <a:pt x="2687" y="793"/>
                      <a:pt x="3171" y="1086"/>
                      <a:pt x="4037" y="874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379" name="Freeform 91"/>
              <p:cNvSpPr>
                <a:spLocks/>
              </p:cNvSpPr>
              <p:nvPr/>
            </p:nvSpPr>
            <p:spPr bwMode="auto">
              <a:xfrm>
                <a:off x="186" y="1020"/>
                <a:ext cx="1450" cy="2081"/>
              </a:xfrm>
              <a:custGeom>
                <a:avLst/>
                <a:gdLst>
                  <a:gd name="T0" fmla="*/ 636 w 1450"/>
                  <a:gd name="T1" fmla="*/ 137 h 2081"/>
                  <a:gd name="T2" fmla="*/ 1137 w 1450"/>
                  <a:gd name="T3" fmla="*/ 72 h 2081"/>
                  <a:gd name="T4" fmla="*/ 1245 w 1450"/>
                  <a:gd name="T5" fmla="*/ 570 h 2081"/>
                  <a:gd name="T6" fmla="*/ 1286 w 1450"/>
                  <a:gd name="T7" fmla="*/ 1314 h 2081"/>
                  <a:gd name="T8" fmla="*/ 260 w 1450"/>
                  <a:gd name="T9" fmla="*/ 2033 h 2081"/>
                  <a:gd name="T10" fmla="*/ 10 w 1450"/>
                  <a:gd name="T11" fmla="*/ 1024 h 2081"/>
                  <a:gd name="T12" fmla="*/ 319 w 1450"/>
                  <a:gd name="T13" fmla="*/ 272 h 2081"/>
                  <a:gd name="T14" fmla="*/ 636 w 1450"/>
                  <a:gd name="T15" fmla="*/ 137 h 208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450" h="2081">
                    <a:moveTo>
                      <a:pt x="636" y="137"/>
                    </a:moveTo>
                    <a:cubicBezTo>
                      <a:pt x="772" y="104"/>
                      <a:pt x="1036" y="0"/>
                      <a:pt x="1137" y="72"/>
                    </a:cubicBezTo>
                    <a:cubicBezTo>
                      <a:pt x="1239" y="144"/>
                      <a:pt x="1221" y="363"/>
                      <a:pt x="1245" y="570"/>
                    </a:cubicBezTo>
                    <a:cubicBezTo>
                      <a:pt x="1270" y="777"/>
                      <a:pt x="1450" y="1070"/>
                      <a:pt x="1286" y="1314"/>
                    </a:cubicBezTo>
                    <a:cubicBezTo>
                      <a:pt x="1122" y="1558"/>
                      <a:pt x="473" y="2081"/>
                      <a:pt x="260" y="2033"/>
                    </a:cubicBezTo>
                    <a:cubicBezTo>
                      <a:pt x="47" y="1984"/>
                      <a:pt x="0" y="1317"/>
                      <a:pt x="10" y="1024"/>
                    </a:cubicBezTo>
                    <a:cubicBezTo>
                      <a:pt x="20" y="731"/>
                      <a:pt x="215" y="420"/>
                      <a:pt x="319" y="272"/>
                    </a:cubicBezTo>
                    <a:cubicBezTo>
                      <a:pt x="423" y="124"/>
                      <a:pt x="499" y="170"/>
                      <a:pt x="636" y="137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6271" name="Line 92"/>
            <p:cNvSpPr>
              <a:spLocks noChangeShapeType="1"/>
            </p:cNvSpPr>
            <p:nvPr/>
          </p:nvSpPr>
          <p:spPr bwMode="auto">
            <a:xfrm flipH="1" flipV="1">
              <a:off x="1591" y="3093"/>
              <a:ext cx="1171" cy="637"/>
            </a:xfrm>
            <a:prstGeom prst="line">
              <a:avLst/>
            </a:prstGeom>
            <a:noFill/>
            <a:ln w="100013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2" name="Line 93"/>
            <p:cNvSpPr>
              <a:spLocks noChangeShapeType="1"/>
            </p:cNvSpPr>
            <p:nvPr/>
          </p:nvSpPr>
          <p:spPr bwMode="auto">
            <a:xfrm flipV="1">
              <a:off x="578" y="3094"/>
              <a:ext cx="1041" cy="636"/>
            </a:xfrm>
            <a:prstGeom prst="line">
              <a:avLst/>
            </a:prstGeom>
            <a:noFill/>
            <a:ln w="100013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3" name="Line 94"/>
            <p:cNvSpPr>
              <a:spLocks noChangeShapeType="1"/>
            </p:cNvSpPr>
            <p:nvPr/>
          </p:nvSpPr>
          <p:spPr bwMode="auto">
            <a:xfrm flipH="1" flipV="1">
              <a:off x="1658" y="3046"/>
              <a:ext cx="1069" cy="589"/>
            </a:xfrm>
            <a:prstGeom prst="line">
              <a:avLst/>
            </a:prstGeom>
            <a:noFill/>
            <a:ln w="100013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4" name="Line 95"/>
            <p:cNvSpPr>
              <a:spLocks noChangeShapeType="1"/>
            </p:cNvSpPr>
            <p:nvPr/>
          </p:nvSpPr>
          <p:spPr bwMode="auto">
            <a:xfrm flipV="1">
              <a:off x="503" y="3043"/>
              <a:ext cx="1070" cy="646"/>
            </a:xfrm>
            <a:prstGeom prst="line">
              <a:avLst/>
            </a:prstGeom>
            <a:noFill/>
            <a:ln w="100013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5" name="Line 96"/>
            <p:cNvSpPr>
              <a:spLocks noChangeShapeType="1"/>
            </p:cNvSpPr>
            <p:nvPr/>
          </p:nvSpPr>
          <p:spPr bwMode="auto">
            <a:xfrm flipH="1" flipV="1">
              <a:off x="1571" y="1441"/>
              <a:ext cx="4" cy="1611"/>
            </a:xfrm>
            <a:prstGeom prst="line">
              <a:avLst/>
            </a:prstGeom>
            <a:noFill/>
            <a:ln w="100013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6" name="Line 97"/>
            <p:cNvSpPr>
              <a:spLocks noChangeShapeType="1"/>
            </p:cNvSpPr>
            <p:nvPr/>
          </p:nvSpPr>
          <p:spPr bwMode="auto">
            <a:xfrm flipH="1" flipV="1">
              <a:off x="1609" y="1344"/>
              <a:ext cx="1" cy="26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7" name="Line 98"/>
            <p:cNvSpPr>
              <a:spLocks noChangeShapeType="1"/>
            </p:cNvSpPr>
            <p:nvPr/>
          </p:nvSpPr>
          <p:spPr bwMode="auto">
            <a:xfrm>
              <a:off x="304" y="2361"/>
              <a:ext cx="2593" cy="14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8" name="Line 99"/>
            <p:cNvSpPr>
              <a:spLocks noChangeShapeType="1"/>
            </p:cNvSpPr>
            <p:nvPr/>
          </p:nvSpPr>
          <p:spPr bwMode="auto">
            <a:xfrm flipV="1">
              <a:off x="408" y="2115"/>
              <a:ext cx="2759" cy="167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6279" name="Group 100"/>
            <p:cNvGrpSpPr>
              <a:grpSpLocks/>
            </p:cNvGrpSpPr>
            <p:nvPr/>
          </p:nvGrpSpPr>
          <p:grpSpPr bwMode="auto">
            <a:xfrm>
              <a:off x="1105" y="3425"/>
              <a:ext cx="1009" cy="481"/>
              <a:chOff x="1212" y="3116"/>
              <a:chExt cx="1091" cy="510"/>
            </a:xfrm>
          </p:grpSpPr>
          <p:sp>
            <p:nvSpPr>
              <p:cNvPr id="96368" name="Rectangle 101"/>
              <p:cNvSpPr>
                <a:spLocks noChangeArrowheads="1"/>
              </p:cNvSpPr>
              <p:nvPr/>
            </p:nvSpPr>
            <p:spPr bwMode="auto">
              <a:xfrm>
                <a:off x="1620" y="3469"/>
                <a:ext cx="683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100" baseline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69" name="Rectangle 102"/>
              <p:cNvSpPr>
                <a:spLocks noChangeArrowheads="1"/>
              </p:cNvSpPr>
              <p:nvPr/>
            </p:nvSpPr>
            <p:spPr bwMode="auto">
              <a:xfrm>
                <a:off x="1300" y="3469"/>
                <a:ext cx="683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100" baseline="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70" name="Rectangle 103"/>
              <p:cNvSpPr>
                <a:spLocks noChangeArrowheads="1"/>
              </p:cNvSpPr>
              <p:nvPr/>
            </p:nvSpPr>
            <p:spPr bwMode="auto">
              <a:xfrm>
                <a:off x="1610" y="3232"/>
                <a:ext cx="683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100" baseline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71" name="Rectangle 104"/>
              <p:cNvSpPr>
                <a:spLocks noChangeArrowheads="1"/>
              </p:cNvSpPr>
              <p:nvPr/>
            </p:nvSpPr>
            <p:spPr bwMode="auto">
              <a:xfrm>
                <a:off x="1300" y="3232"/>
                <a:ext cx="683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100" baseline="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72" name="Rectangle 105"/>
              <p:cNvSpPr>
                <a:spLocks noChangeArrowheads="1"/>
              </p:cNvSpPr>
              <p:nvPr/>
            </p:nvSpPr>
            <p:spPr bwMode="auto">
              <a:xfrm>
                <a:off x="1530" y="3372"/>
                <a:ext cx="722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73" name="Rectangle 106"/>
              <p:cNvSpPr>
                <a:spLocks noChangeArrowheads="1"/>
              </p:cNvSpPr>
              <p:nvPr/>
            </p:nvSpPr>
            <p:spPr bwMode="auto">
              <a:xfrm>
                <a:off x="1212" y="3369"/>
                <a:ext cx="722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74" name="Rectangle 107"/>
              <p:cNvSpPr>
                <a:spLocks noChangeArrowheads="1"/>
              </p:cNvSpPr>
              <p:nvPr/>
            </p:nvSpPr>
            <p:spPr bwMode="auto">
              <a:xfrm>
                <a:off x="1530" y="3132"/>
                <a:ext cx="722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75" name="Rectangle 108"/>
              <p:cNvSpPr>
                <a:spLocks noChangeArrowheads="1"/>
              </p:cNvSpPr>
              <p:nvPr/>
            </p:nvSpPr>
            <p:spPr bwMode="auto">
              <a:xfrm>
                <a:off x="1212" y="3132"/>
                <a:ext cx="722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76" name="Rectangle 109"/>
              <p:cNvSpPr>
                <a:spLocks noChangeArrowheads="1"/>
              </p:cNvSpPr>
              <p:nvPr/>
            </p:nvSpPr>
            <p:spPr bwMode="auto">
              <a:xfrm>
                <a:off x="1401" y="3355"/>
                <a:ext cx="731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Symbol" pitchFamily="18" charset="2"/>
                  </a:rPr>
                  <a:t>&gt;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77" name="Rectangle 110"/>
              <p:cNvSpPr>
                <a:spLocks noChangeArrowheads="1"/>
              </p:cNvSpPr>
              <p:nvPr/>
            </p:nvSpPr>
            <p:spPr bwMode="auto">
              <a:xfrm>
                <a:off x="1401" y="3116"/>
                <a:ext cx="731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Symbol" pitchFamily="18" charset="2"/>
                  </a:rPr>
                  <a:t>&gt;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96280" name="Freeform 111"/>
            <p:cNvSpPr>
              <a:spLocks noEditPoints="1"/>
            </p:cNvSpPr>
            <p:nvPr/>
          </p:nvSpPr>
          <p:spPr bwMode="auto">
            <a:xfrm>
              <a:off x="330" y="3457"/>
              <a:ext cx="3154" cy="60"/>
            </a:xfrm>
            <a:custGeom>
              <a:avLst/>
              <a:gdLst>
                <a:gd name="T0" fmla="*/ 0 w 3408"/>
                <a:gd name="T1" fmla="*/ 24 h 63"/>
                <a:gd name="T2" fmla="*/ 2660 w 3408"/>
                <a:gd name="T3" fmla="*/ 24 h 63"/>
                <a:gd name="T4" fmla="*/ 2660 w 3408"/>
                <a:gd name="T5" fmla="*/ 31 h 63"/>
                <a:gd name="T6" fmla="*/ 0 w 3408"/>
                <a:gd name="T7" fmla="*/ 31 h 63"/>
                <a:gd name="T8" fmla="*/ 0 w 3408"/>
                <a:gd name="T9" fmla="*/ 24 h 63"/>
                <a:gd name="T10" fmla="*/ 2651 w 3408"/>
                <a:gd name="T11" fmla="*/ 0 h 63"/>
                <a:gd name="T12" fmla="*/ 2701 w 3408"/>
                <a:gd name="T13" fmla="*/ 28 h 63"/>
                <a:gd name="T14" fmla="*/ 2651 w 3408"/>
                <a:gd name="T15" fmla="*/ 54 h 63"/>
                <a:gd name="T16" fmla="*/ 2651 w 3408"/>
                <a:gd name="T17" fmla="*/ 0 h 6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408" h="63">
                  <a:moveTo>
                    <a:pt x="0" y="27"/>
                  </a:moveTo>
                  <a:lnTo>
                    <a:pt x="3355" y="27"/>
                  </a:lnTo>
                  <a:lnTo>
                    <a:pt x="3355" y="37"/>
                  </a:lnTo>
                  <a:lnTo>
                    <a:pt x="0" y="37"/>
                  </a:lnTo>
                  <a:lnTo>
                    <a:pt x="0" y="27"/>
                  </a:lnTo>
                  <a:close/>
                  <a:moveTo>
                    <a:pt x="3345" y="0"/>
                  </a:moveTo>
                  <a:lnTo>
                    <a:pt x="3408" y="32"/>
                  </a:lnTo>
                  <a:lnTo>
                    <a:pt x="3345" y="63"/>
                  </a:lnTo>
                  <a:lnTo>
                    <a:pt x="3345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1" name="Freeform 112"/>
            <p:cNvSpPr>
              <a:spLocks noEditPoints="1"/>
            </p:cNvSpPr>
            <p:nvPr/>
          </p:nvSpPr>
          <p:spPr bwMode="auto">
            <a:xfrm>
              <a:off x="871" y="1271"/>
              <a:ext cx="59" cy="2851"/>
            </a:xfrm>
            <a:custGeom>
              <a:avLst/>
              <a:gdLst>
                <a:gd name="T0" fmla="*/ 22 w 63"/>
                <a:gd name="T1" fmla="*/ 2534 h 3024"/>
                <a:gd name="T2" fmla="*/ 21 w 63"/>
                <a:gd name="T3" fmla="*/ 44 h 3024"/>
                <a:gd name="T4" fmla="*/ 30 w 63"/>
                <a:gd name="T5" fmla="*/ 43 h 3024"/>
                <a:gd name="T6" fmla="*/ 32 w 63"/>
                <a:gd name="T7" fmla="*/ 2534 h 3024"/>
                <a:gd name="T8" fmla="*/ 22 w 63"/>
                <a:gd name="T9" fmla="*/ 2534 h 3024"/>
                <a:gd name="T10" fmla="*/ 0 w 63"/>
                <a:gd name="T11" fmla="*/ 53 h 3024"/>
                <a:gd name="T12" fmla="*/ 25 w 63"/>
                <a:gd name="T13" fmla="*/ 0 h 3024"/>
                <a:gd name="T14" fmla="*/ 52 w 63"/>
                <a:gd name="T15" fmla="*/ 53 h 3024"/>
                <a:gd name="T16" fmla="*/ 0 w 63"/>
                <a:gd name="T17" fmla="*/ 53 h 30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3" h="3024">
                  <a:moveTo>
                    <a:pt x="28" y="3024"/>
                  </a:moveTo>
                  <a:lnTo>
                    <a:pt x="26" y="53"/>
                  </a:lnTo>
                  <a:lnTo>
                    <a:pt x="36" y="52"/>
                  </a:lnTo>
                  <a:lnTo>
                    <a:pt x="38" y="3024"/>
                  </a:lnTo>
                  <a:lnTo>
                    <a:pt x="28" y="3024"/>
                  </a:lnTo>
                  <a:close/>
                  <a:moveTo>
                    <a:pt x="0" y="63"/>
                  </a:moveTo>
                  <a:lnTo>
                    <a:pt x="31" y="0"/>
                  </a:lnTo>
                  <a:lnTo>
                    <a:pt x="6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2" name="Line 113"/>
            <p:cNvSpPr>
              <a:spLocks noChangeShapeType="1"/>
            </p:cNvSpPr>
            <p:nvPr/>
          </p:nvSpPr>
          <p:spPr bwMode="auto">
            <a:xfrm flipV="1">
              <a:off x="1645" y="1402"/>
              <a:ext cx="3" cy="1671"/>
            </a:xfrm>
            <a:prstGeom prst="line">
              <a:avLst/>
            </a:prstGeom>
            <a:noFill/>
            <a:ln w="100013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3" name="Rectangle 114"/>
            <p:cNvSpPr>
              <a:spLocks noChangeArrowheads="1"/>
            </p:cNvSpPr>
            <p:nvPr/>
          </p:nvSpPr>
          <p:spPr bwMode="auto">
            <a:xfrm>
              <a:off x="445" y="3526"/>
              <a:ext cx="652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933450">
                <a:lnSpc>
                  <a:spcPct val="125000"/>
                </a:lnSpc>
              </a:pPr>
              <a:r>
                <a:rPr lang="en-US" altLang="zh-CN" sz="1600" baseline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96284" name="Group 115"/>
            <p:cNvGrpSpPr>
              <a:grpSpLocks/>
            </p:cNvGrpSpPr>
            <p:nvPr/>
          </p:nvGrpSpPr>
          <p:grpSpPr bwMode="auto">
            <a:xfrm>
              <a:off x="-219" y="2491"/>
              <a:ext cx="725" cy="256"/>
              <a:chOff x="340" y="2024"/>
              <a:chExt cx="782" cy="272"/>
            </a:xfrm>
          </p:grpSpPr>
          <p:sp>
            <p:nvSpPr>
              <p:cNvPr id="96366" name="Rectangle 116"/>
              <p:cNvSpPr>
                <a:spLocks noChangeArrowheads="1"/>
              </p:cNvSpPr>
              <p:nvPr/>
            </p:nvSpPr>
            <p:spPr bwMode="auto">
              <a:xfrm>
                <a:off x="436" y="2143"/>
                <a:ext cx="686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200" baseline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67" name="Rectangle 117"/>
              <p:cNvSpPr>
                <a:spLocks noChangeArrowheads="1"/>
              </p:cNvSpPr>
              <p:nvPr/>
            </p:nvSpPr>
            <p:spPr bwMode="auto">
              <a:xfrm>
                <a:off x="340" y="2024"/>
                <a:ext cx="753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Symbol" pitchFamily="18" charset="2"/>
                  </a:rPr>
                  <a:t>w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96285" name="Group 118"/>
            <p:cNvGrpSpPr>
              <a:grpSpLocks/>
            </p:cNvGrpSpPr>
            <p:nvPr/>
          </p:nvGrpSpPr>
          <p:grpSpPr bwMode="auto">
            <a:xfrm>
              <a:off x="1971" y="2594"/>
              <a:ext cx="738" cy="256"/>
              <a:chOff x="2706" y="2134"/>
              <a:chExt cx="798" cy="272"/>
            </a:xfrm>
          </p:grpSpPr>
          <p:sp>
            <p:nvSpPr>
              <p:cNvPr id="96364" name="Rectangle 119"/>
              <p:cNvSpPr>
                <a:spLocks noChangeArrowheads="1"/>
              </p:cNvSpPr>
              <p:nvPr/>
            </p:nvSpPr>
            <p:spPr bwMode="auto">
              <a:xfrm>
                <a:off x="2817" y="2253"/>
                <a:ext cx="687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200" baseline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65" name="Rectangle 120"/>
              <p:cNvSpPr>
                <a:spLocks noChangeArrowheads="1"/>
              </p:cNvSpPr>
              <p:nvPr/>
            </p:nvSpPr>
            <p:spPr bwMode="auto">
              <a:xfrm>
                <a:off x="2706" y="2134"/>
                <a:ext cx="754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Symbol" pitchFamily="18" charset="2"/>
                  </a:rPr>
                  <a:t>w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96286" name="Group 121"/>
            <p:cNvGrpSpPr>
              <a:grpSpLocks/>
            </p:cNvGrpSpPr>
            <p:nvPr/>
          </p:nvGrpSpPr>
          <p:grpSpPr bwMode="auto">
            <a:xfrm>
              <a:off x="275" y="1007"/>
              <a:ext cx="698" cy="253"/>
              <a:chOff x="786" y="613"/>
              <a:chExt cx="754" cy="269"/>
            </a:xfrm>
          </p:grpSpPr>
          <p:sp>
            <p:nvSpPr>
              <p:cNvPr id="96362" name="Rectangle 122"/>
              <p:cNvSpPr>
                <a:spLocks noChangeArrowheads="1"/>
              </p:cNvSpPr>
              <p:nvPr/>
            </p:nvSpPr>
            <p:spPr bwMode="auto">
              <a:xfrm>
                <a:off x="853" y="714"/>
                <a:ext cx="687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200" baseline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63" name="Rectangle 123"/>
              <p:cNvSpPr>
                <a:spLocks noChangeArrowheads="1"/>
              </p:cNvSpPr>
              <p:nvPr/>
            </p:nvSpPr>
            <p:spPr bwMode="auto">
              <a:xfrm>
                <a:off x="786" y="613"/>
                <a:ext cx="717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100" i="1" baseline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96287" name="Group 124"/>
            <p:cNvGrpSpPr>
              <a:grpSpLocks/>
            </p:cNvGrpSpPr>
            <p:nvPr/>
          </p:nvGrpSpPr>
          <p:grpSpPr bwMode="auto">
            <a:xfrm>
              <a:off x="2844" y="3167"/>
              <a:ext cx="690" cy="241"/>
              <a:chOff x="3649" y="2743"/>
              <a:chExt cx="746" cy="254"/>
            </a:xfrm>
          </p:grpSpPr>
          <p:sp>
            <p:nvSpPr>
              <p:cNvPr id="96360" name="Rectangle 125"/>
              <p:cNvSpPr>
                <a:spLocks noChangeArrowheads="1"/>
              </p:cNvSpPr>
              <p:nvPr/>
            </p:nvSpPr>
            <p:spPr bwMode="auto">
              <a:xfrm>
                <a:off x="3708" y="2843"/>
                <a:ext cx="687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200" baseline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61" name="Rectangle 126"/>
              <p:cNvSpPr>
                <a:spLocks noChangeArrowheads="1"/>
              </p:cNvSpPr>
              <p:nvPr/>
            </p:nvSpPr>
            <p:spPr bwMode="auto">
              <a:xfrm>
                <a:off x="3649" y="2743"/>
                <a:ext cx="712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96288" name="Group 127"/>
            <p:cNvGrpSpPr>
              <a:grpSpLocks/>
            </p:cNvGrpSpPr>
            <p:nvPr/>
          </p:nvGrpSpPr>
          <p:grpSpPr bwMode="auto">
            <a:xfrm>
              <a:off x="715" y="1006"/>
              <a:ext cx="1641" cy="324"/>
              <a:chOff x="1349" y="450"/>
              <a:chExt cx="1774" cy="344"/>
            </a:xfrm>
          </p:grpSpPr>
          <p:sp>
            <p:nvSpPr>
              <p:cNvPr id="96347" name="Rectangle 128"/>
              <p:cNvSpPr>
                <a:spLocks noChangeArrowheads="1"/>
              </p:cNvSpPr>
              <p:nvPr/>
            </p:nvSpPr>
            <p:spPr bwMode="auto">
              <a:xfrm>
                <a:off x="2022" y="450"/>
                <a:ext cx="714" cy="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700" baseline="0">
                    <a:solidFill>
                      <a:srgbClr val="000000"/>
                    </a:solidFill>
                    <a:latin typeface="Symbol" pitchFamily="18" charset="2"/>
                  </a:rPr>
                  <a:t>(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48" name="Rectangle 129"/>
              <p:cNvSpPr>
                <a:spLocks noChangeArrowheads="1"/>
              </p:cNvSpPr>
              <p:nvPr/>
            </p:nvSpPr>
            <p:spPr bwMode="auto">
              <a:xfrm>
                <a:off x="2206" y="450"/>
                <a:ext cx="714" cy="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700" baseline="0">
                    <a:solidFill>
                      <a:srgbClr val="000000"/>
                    </a:solidFill>
                    <a:latin typeface="Symbol" pitchFamily="18" charset="2"/>
                  </a:rPr>
                  <a:t>)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49" name="Rectangle 130"/>
              <p:cNvSpPr>
                <a:spLocks noChangeArrowheads="1"/>
              </p:cNvSpPr>
              <p:nvPr/>
            </p:nvSpPr>
            <p:spPr bwMode="auto">
              <a:xfrm>
                <a:off x="2402" y="521"/>
                <a:ext cx="721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50" name="Rectangle 131"/>
              <p:cNvSpPr>
                <a:spLocks noChangeArrowheads="1"/>
              </p:cNvSpPr>
              <p:nvPr/>
            </p:nvSpPr>
            <p:spPr bwMode="auto">
              <a:xfrm>
                <a:off x="1675" y="521"/>
                <a:ext cx="693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51" name="Rectangle 132"/>
              <p:cNvSpPr>
                <a:spLocks noChangeArrowheads="1"/>
              </p:cNvSpPr>
              <p:nvPr/>
            </p:nvSpPr>
            <p:spPr bwMode="auto">
              <a:xfrm>
                <a:off x="1488" y="521"/>
                <a:ext cx="693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52" name="Rectangle 133"/>
              <p:cNvSpPr>
                <a:spLocks noChangeArrowheads="1"/>
              </p:cNvSpPr>
              <p:nvPr/>
            </p:nvSpPr>
            <p:spPr bwMode="auto">
              <a:xfrm>
                <a:off x="1958" y="621"/>
                <a:ext cx="688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200" baseline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53" name="Rectangle 134"/>
              <p:cNvSpPr>
                <a:spLocks noChangeArrowheads="1"/>
              </p:cNvSpPr>
              <p:nvPr/>
            </p:nvSpPr>
            <p:spPr bwMode="auto">
              <a:xfrm>
                <a:off x="1430" y="621"/>
                <a:ext cx="687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200" baseline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54" name="Rectangle 135"/>
              <p:cNvSpPr>
                <a:spLocks noChangeArrowheads="1"/>
              </p:cNvSpPr>
              <p:nvPr/>
            </p:nvSpPr>
            <p:spPr bwMode="auto">
              <a:xfrm>
                <a:off x="2282" y="502"/>
                <a:ext cx="730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55" name="Rectangle 136"/>
              <p:cNvSpPr>
                <a:spLocks noChangeArrowheads="1"/>
              </p:cNvSpPr>
              <p:nvPr/>
            </p:nvSpPr>
            <p:spPr bwMode="auto">
              <a:xfrm>
                <a:off x="1754" y="502"/>
                <a:ext cx="731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56" name="Rectangle 137"/>
              <p:cNvSpPr>
                <a:spLocks noChangeArrowheads="1"/>
              </p:cNvSpPr>
              <p:nvPr/>
            </p:nvSpPr>
            <p:spPr bwMode="auto">
              <a:xfrm>
                <a:off x="2084" y="521"/>
                <a:ext cx="751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="1" i="1" baseline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endParaRPr lang="en-US" altLang="zh-CN" sz="2400" b="1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57" name="Rectangle 138"/>
              <p:cNvSpPr>
                <a:spLocks noChangeArrowheads="1"/>
              </p:cNvSpPr>
              <p:nvPr/>
            </p:nvSpPr>
            <p:spPr bwMode="auto">
              <a:xfrm>
                <a:off x="1866" y="521"/>
                <a:ext cx="721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58" name="Rectangle 139"/>
              <p:cNvSpPr>
                <a:spLocks noChangeArrowheads="1"/>
              </p:cNvSpPr>
              <p:nvPr/>
            </p:nvSpPr>
            <p:spPr bwMode="auto">
              <a:xfrm>
                <a:off x="1555" y="521"/>
                <a:ext cx="751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="1" i="1" baseline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endParaRPr lang="en-US" altLang="zh-CN" sz="2400" b="1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59" name="Rectangle 140"/>
              <p:cNvSpPr>
                <a:spLocks noChangeArrowheads="1"/>
              </p:cNvSpPr>
              <p:nvPr/>
            </p:nvSpPr>
            <p:spPr bwMode="auto">
              <a:xfrm>
                <a:off x="1349" y="521"/>
                <a:ext cx="722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96289" name="Rectangle 141"/>
            <p:cNvSpPr>
              <a:spLocks noChangeArrowheads="1"/>
            </p:cNvSpPr>
            <p:nvPr/>
          </p:nvSpPr>
          <p:spPr bwMode="auto">
            <a:xfrm>
              <a:off x="2350" y="1986"/>
              <a:ext cx="6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933450">
                <a:lnSpc>
                  <a:spcPct val="125000"/>
                </a:lnSpc>
              </a:pPr>
              <a:r>
                <a:rPr lang="en-US" altLang="zh-CN" sz="2000" baseline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6290" name="Rectangle 143"/>
            <p:cNvSpPr>
              <a:spLocks noChangeArrowheads="1"/>
            </p:cNvSpPr>
            <p:nvPr/>
          </p:nvSpPr>
          <p:spPr bwMode="auto">
            <a:xfrm>
              <a:off x="2283" y="3478"/>
              <a:ext cx="67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933450">
                <a:lnSpc>
                  <a:spcPct val="125000"/>
                </a:lnSpc>
              </a:pPr>
              <a:r>
                <a:rPr lang="en-US" altLang="zh-CN" sz="2000" baseline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6291" name="Rectangle 144"/>
            <p:cNvSpPr>
              <a:spLocks noChangeArrowheads="1"/>
            </p:cNvSpPr>
            <p:nvPr/>
          </p:nvSpPr>
          <p:spPr bwMode="auto">
            <a:xfrm>
              <a:off x="2525" y="2156"/>
              <a:ext cx="67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933450">
                <a:lnSpc>
                  <a:spcPct val="125000"/>
                </a:lnSpc>
              </a:pPr>
              <a:r>
                <a:rPr lang="en-US" altLang="zh-CN" sz="2000" baseline="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6292" name="Rectangle 145"/>
            <p:cNvSpPr>
              <a:spLocks noChangeArrowheads="1"/>
            </p:cNvSpPr>
            <p:nvPr/>
          </p:nvSpPr>
          <p:spPr bwMode="auto">
            <a:xfrm>
              <a:off x="2231" y="3709"/>
              <a:ext cx="6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933450">
                <a:lnSpc>
                  <a:spcPct val="125000"/>
                </a:lnSpc>
              </a:pPr>
              <a:r>
                <a:rPr lang="en-US" altLang="zh-CN" sz="2000" baseline="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6293" name="Rectangle 146"/>
            <p:cNvSpPr>
              <a:spLocks noChangeArrowheads="1"/>
            </p:cNvSpPr>
            <p:nvPr/>
          </p:nvSpPr>
          <p:spPr bwMode="auto">
            <a:xfrm>
              <a:off x="1238" y="1271"/>
              <a:ext cx="676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933450">
                <a:lnSpc>
                  <a:spcPct val="125000"/>
                </a:lnSpc>
              </a:pPr>
              <a:r>
                <a:rPr lang="en-US" altLang="zh-CN" sz="2000" baseline="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96294" name="Group 147"/>
            <p:cNvGrpSpPr>
              <a:grpSpLocks/>
            </p:cNvGrpSpPr>
            <p:nvPr/>
          </p:nvGrpSpPr>
          <p:grpSpPr bwMode="auto">
            <a:xfrm>
              <a:off x="2213" y="1766"/>
              <a:ext cx="1640" cy="324"/>
              <a:chOff x="2968" y="1255"/>
              <a:chExt cx="1773" cy="344"/>
            </a:xfrm>
          </p:grpSpPr>
          <p:sp>
            <p:nvSpPr>
              <p:cNvPr id="96334" name="Rectangle 148"/>
              <p:cNvSpPr>
                <a:spLocks noChangeArrowheads="1"/>
              </p:cNvSpPr>
              <p:nvPr/>
            </p:nvSpPr>
            <p:spPr bwMode="auto">
              <a:xfrm>
                <a:off x="3636" y="1255"/>
                <a:ext cx="714" cy="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700" baseline="0">
                    <a:solidFill>
                      <a:srgbClr val="000000"/>
                    </a:solidFill>
                    <a:latin typeface="Symbol" pitchFamily="18" charset="2"/>
                  </a:rPr>
                  <a:t>(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35" name="Rectangle 149"/>
              <p:cNvSpPr>
                <a:spLocks noChangeArrowheads="1"/>
              </p:cNvSpPr>
              <p:nvPr/>
            </p:nvSpPr>
            <p:spPr bwMode="auto">
              <a:xfrm>
                <a:off x="3822" y="1255"/>
                <a:ext cx="714" cy="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700" baseline="0">
                    <a:solidFill>
                      <a:srgbClr val="000000"/>
                    </a:solidFill>
                    <a:latin typeface="Symbol" pitchFamily="18" charset="2"/>
                  </a:rPr>
                  <a:t>)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36" name="Rectangle 150"/>
              <p:cNvSpPr>
                <a:spLocks noChangeArrowheads="1"/>
              </p:cNvSpPr>
              <p:nvPr/>
            </p:nvSpPr>
            <p:spPr bwMode="auto">
              <a:xfrm>
                <a:off x="4019" y="1326"/>
                <a:ext cx="722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37" name="Rectangle 151"/>
              <p:cNvSpPr>
                <a:spLocks noChangeArrowheads="1"/>
              </p:cNvSpPr>
              <p:nvPr/>
            </p:nvSpPr>
            <p:spPr bwMode="auto">
              <a:xfrm>
                <a:off x="3291" y="1326"/>
                <a:ext cx="693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38" name="Rectangle 152"/>
              <p:cNvSpPr>
                <a:spLocks noChangeArrowheads="1"/>
              </p:cNvSpPr>
              <p:nvPr/>
            </p:nvSpPr>
            <p:spPr bwMode="auto">
              <a:xfrm>
                <a:off x="3105" y="1326"/>
                <a:ext cx="693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39" name="Rectangle 153"/>
              <p:cNvSpPr>
                <a:spLocks noChangeArrowheads="1"/>
              </p:cNvSpPr>
              <p:nvPr/>
            </p:nvSpPr>
            <p:spPr bwMode="auto">
              <a:xfrm>
                <a:off x="3573" y="1426"/>
                <a:ext cx="687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200" baseline="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40" name="Rectangle 154"/>
              <p:cNvSpPr>
                <a:spLocks noChangeArrowheads="1"/>
              </p:cNvSpPr>
              <p:nvPr/>
            </p:nvSpPr>
            <p:spPr bwMode="auto">
              <a:xfrm>
                <a:off x="3049" y="1426"/>
                <a:ext cx="687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200" baseline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41" name="Rectangle 155"/>
              <p:cNvSpPr>
                <a:spLocks noChangeArrowheads="1"/>
              </p:cNvSpPr>
              <p:nvPr/>
            </p:nvSpPr>
            <p:spPr bwMode="auto">
              <a:xfrm>
                <a:off x="3898" y="1309"/>
                <a:ext cx="731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42" name="Rectangle 156"/>
              <p:cNvSpPr>
                <a:spLocks noChangeArrowheads="1"/>
              </p:cNvSpPr>
              <p:nvPr/>
            </p:nvSpPr>
            <p:spPr bwMode="auto">
              <a:xfrm>
                <a:off x="3373" y="1309"/>
                <a:ext cx="731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43" name="Rectangle 157"/>
              <p:cNvSpPr>
                <a:spLocks noChangeArrowheads="1"/>
              </p:cNvSpPr>
              <p:nvPr/>
            </p:nvSpPr>
            <p:spPr bwMode="auto">
              <a:xfrm>
                <a:off x="3699" y="1326"/>
                <a:ext cx="885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="1" i="1" baseline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endParaRPr lang="en-US" altLang="zh-CN" sz="2400" b="1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44" name="Rectangle 158"/>
              <p:cNvSpPr>
                <a:spLocks noChangeArrowheads="1"/>
              </p:cNvSpPr>
              <p:nvPr/>
            </p:nvSpPr>
            <p:spPr bwMode="auto">
              <a:xfrm>
                <a:off x="3487" y="1326"/>
                <a:ext cx="722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45" name="Rectangle 159"/>
              <p:cNvSpPr>
                <a:spLocks noChangeArrowheads="1"/>
              </p:cNvSpPr>
              <p:nvPr/>
            </p:nvSpPr>
            <p:spPr bwMode="auto">
              <a:xfrm>
                <a:off x="3175" y="1326"/>
                <a:ext cx="752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="1" i="1" baseline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endParaRPr lang="en-US" altLang="zh-CN" sz="2400" b="1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46" name="Rectangle 160"/>
              <p:cNvSpPr>
                <a:spLocks noChangeArrowheads="1"/>
              </p:cNvSpPr>
              <p:nvPr/>
            </p:nvSpPr>
            <p:spPr bwMode="auto">
              <a:xfrm>
                <a:off x="2968" y="1326"/>
                <a:ext cx="722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96295" name="Group 161"/>
            <p:cNvGrpSpPr>
              <a:grpSpLocks/>
            </p:cNvGrpSpPr>
            <p:nvPr/>
          </p:nvGrpSpPr>
          <p:grpSpPr bwMode="auto">
            <a:xfrm>
              <a:off x="2083" y="3812"/>
              <a:ext cx="1654" cy="324"/>
              <a:chOff x="2827" y="3426"/>
              <a:chExt cx="1788" cy="344"/>
            </a:xfrm>
          </p:grpSpPr>
          <p:sp>
            <p:nvSpPr>
              <p:cNvPr id="96321" name="Rectangle 162"/>
              <p:cNvSpPr>
                <a:spLocks noChangeArrowheads="1"/>
              </p:cNvSpPr>
              <p:nvPr/>
            </p:nvSpPr>
            <p:spPr bwMode="auto">
              <a:xfrm>
                <a:off x="3512" y="3426"/>
                <a:ext cx="714" cy="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700" baseline="0">
                    <a:solidFill>
                      <a:srgbClr val="000000"/>
                    </a:solidFill>
                    <a:latin typeface="Symbol" pitchFamily="18" charset="2"/>
                  </a:rPr>
                  <a:t>(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22" name="Rectangle 163"/>
              <p:cNvSpPr>
                <a:spLocks noChangeArrowheads="1"/>
              </p:cNvSpPr>
              <p:nvPr/>
            </p:nvSpPr>
            <p:spPr bwMode="auto">
              <a:xfrm>
                <a:off x="3697" y="3426"/>
                <a:ext cx="714" cy="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700" baseline="0">
                    <a:solidFill>
                      <a:srgbClr val="000000"/>
                    </a:solidFill>
                    <a:latin typeface="Symbol" pitchFamily="18" charset="2"/>
                  </a:rPr>
                  <a:t>)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23" name="Rectangle 164"/>
              <p:cNvSpPr>
                <a:spLocks noChangeArrowheads="1"/>
              </p:cNvSpPr>
              <p:nvPr/>
            </p:nvSpPr>
            <p:spPr bwMode="auto">
              <a:xfrm>
                <a:off x="3893" y="3497"/>
                <a:ext cx="722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24" name="Rectangle 165"/>
              <p:cNvSpPr>
                <a:spLocks noChangeArrowheads="1"/>
              </p:cNvSpPr>
              <p:nvPr/>
            </p:nvSpPr>
            <p:spPr bwMode="auto">
              <a:xfrm>
                <a:off x="3168" y="3497"/>
                <a:ext cx="693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25" name="Rectangle 166"/>
              <p:cNvSpPr>
                <a:spLocks noChangeArrowheads="1"/>
              </p:cNvSpPr>
              <p:nvPr/>
            </p:nvSpPr>
            <p:spPr bwMode="auto">
              <a:xfrm>
                <a:off x="2984" y="3497"/>
                <a:ext cx="693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26" name="Rectangle 167"/>
              <p:cNvSpPr>
                <a:spLocks noChangeArrowheads="1"/>
              </p:cNvSpPr>
              <p:nvPr/>
            </p:nvSpPr>
            <p:spPr bwMode="auto">
              <a:xfrm>
                <a:off x="3451" y="3597"/>
                <a:ext cx="688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200" baseline="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27" name="Rectangle 168"/>
              <p:cNvSpPr>
                <a:spLocks noChangeArrowheads="1"/>
              </p:cNvSpPr>
              <p:nvPr/>
            </p:nvSpPr>
            <p:spPr bwMode="auto">
              <a:xfrm>
                <a:off x="2917" y="3597"/>
                <a:ext cx="687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200" baseline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28" name="Rectangle 169"/>
              <p:cNvSpPr>
                <a:spLocks noChangeArrowheads="1"/>
              </p:cNvSpPr>
              <p:nvPr/>
            </p:nvSpPr>
            <p:spPr bwMode="auto">
              <a:xfrm>
                <a:off x="3772" y="3480"/>
                <a:ext cx="731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29" name="Rectangle 170"/>
              <p:cNvSpPr>
                <a:spLocks noChangeArrowheads="1"/>
              </p:cNvSpPr>
              <p:nvPr/>
            </p:nvSpPr>
            <p:spPr bwMode="auto">
              <a:xfrm>
                <a:off x="3250" y="3480"/>
                <a:ext cx="731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30" name="Rectangle 171"/>
              <p:cNvSpPr>
                <a:spLocks noChangeArrowheads="1"/>
              </p:cNvSpPr>
              <p:nvPr/>
            </p:nvSpPr>
            <p:spPr bwMode="auto">
              <a:xfrm>
                <a:off x="3574" y="3497"/>
                <a:ext cx="752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="1" i="1" baseline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endParaRPr lang="en-US" altLang="zh-CN" sz="2400" b="1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31" name="Rectangle 172"/>
              <p:cNvSpPr>
                <a:spLocks noChangeArrowheads="1"/>
              </p:cNvSpPr>
              <p:nvPr/>
            </p:nvSpPr>
            <p:spPr bwMode="auto">
              <a:xfrm>
                <a:off x="3363" y="3497"/>
                <a:ext cx="723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32" name="Rectangle 173"/>
              <p:cNvSpPr>
                <a:spLocks noChangeArrowheads="1"/>
              </p:cNvSpPr>
              <p:nvPr/>
            </p:nvSpPr>
            <p:spPr bwMode="auto">
              <a:xfrm>
                <a:off x="3051" y="3497"/>
                <a:ext cx="751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="1" i="1" baseline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endParaRPr lang="en-US" altLang="zh-CN" sz="2400" b="1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33" name="Rectangle 174"/>
              <p:cNvSpPr>
                <a:spLocks noChangeArrowheads="1"/>
              </p:cNvSpPr>
              <p:nvPr/>
            </p:nvSpPr>
            <p:spPr bwMode="auto">
              <a:xfrm>
                <a:off x="2827" y="3497"/>
                <a:ext cx="722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96296" name="Group 175"/>
            <p:cNvGrpSpPr>
              <a:grpSpLocks/>
            </p:cNvGrpSpPr>
            <p:nvPr/>
          </p:nvGrpSpPr>
          <p:grpSpPr bwMode="auto">
            <a:xfrm>
              <a:off x="1323" y="2061"/>
              <a:ext cx="1026" cy="478"/>
              <a:chOff x="2006" y="1569"/>
              <a:chExt cx="1108" cy="507"/>
            </a:xfrm>
          </p:grpSpPr>
          <p:sp>
            <p:nvSpPr>
              <p:cNvPr id="96311" name="Rectangle 176"/>
              <p:cNvSpPr>
                <a:spLocks noChangeArrowheads="1"/>
              </p:cNvSpPr>
              <p:nvPr/>
            </p:nvSpPr>
            <p:spPr bwMode="auto">
              <a:xfrm>
                <a:off x="2432" y="1918"/>
                <a:ext cx="682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100" baseline="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12" name="Rectangle 177"/>
              <p:cNvSpPr>
                <a:spLocks noChangeArrowheads="1"/>
              </p:cNvSpPr>
              <p:nvPr/>
            </p:nvSpPr>
            <p:spPr bwMode="auto">
              <a:xfrm>
                <a:off x="2099" y="1918"/>
                <a:ext cx="682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100" baseline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13" name="Rectangle 178"/>
              <p:cNvSpPr>
                <a:spLocks noChangeArrowheads="1"/>
              </p:cNvSpPr>
              <p:nvPr/>
            </p:nvSpPr>
            <p:spPr bwMode="auto">
              <a:xfrm>
                <a:off x="2426" y="1684"/>
                <a:ext cx="682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100" baseline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14" name="Rectangle 179"/>
              <p:cNvSpPr>
                <a:spLocks noChangeArrowheads="1"/>
              </p:cNvSpPr>
              <p:nvPr/>
            </p:nvSpPr>
            <p:spPr bwMode="auto">
              <a:xfrm>
                <a:off x="2099" y="1684"/>
                <a:ext cx="682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100" baseline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15" name="Rectangle 180"/>
              <p:cNvSpPr>
                <a:spLocks noChangeArrowheads="1"/>
              </p:cNvSpPr>
              <p:nvPr/>
            </p:nvSpPr>
            <p:spPr bwMode="auto">
              <a:xfrm>
                <a:off x="2339" y="1821"/>
                <a:ext cx="721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16" name="Rectangle 181"/>
              <p:cNvSpPr>
                <a:spLocks noChangeArrowheads="1"/>
              </p:cNvSpPr>
              <p:nvPr/>
            </p:nvSpPr>
            <p:spPr bwMode="auto">
              <a:xfrm>
                <a:off x="2006" y="1820"/>
                <a:ext cx="721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17" name="Rectangle 182"/>
              <p:cNvSpPr>
                <a:spLocks noChangeArrowheads="1"/>
              </p:cNvSpPr>
              <p:nvPr/>
            </p:nvSpPr>
            <p:spPr bwMode="auto">
              <a:xfrm>
                <a:off x="2338" y="1585"/>
                <a:ext cx="721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18" name="Rectangle 183"/>
              <p:cNvSpPr>
                <a:spLocks noChangeArrowheads="1"/>
              </p:cNvSpPr>
              <p:nvPr/>
            </p:nvSpPr>
            <p:spPr bwMode="auto">
              <a:xfrm>
                <a:off x="2006" y="1585"/>
                <a:ext cx="721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19" name="Rectangle 184"/>
              <p:cNvSpPr>
                <a:spLocks noChangeArrowheads="1"/>
              </p:cNvSpPr>
              <p:nvPr/>
            </p:nvSpPr>
            <p:spPr bwMode="auto">
              <a:xfrm>
                <a:off x="2210" y="1805"/>
                <a:ext cx="821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Symbol" pitchFamily="18" charset="2"/>
                  </a:rPr>
                  <a:t>&gt;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20" name="Rectangle 185"/>
              <p:cNvSpPr>
                <a:spLocks noChangeArrowheads="1"/>
              </p:cNvSpPr>
              <p:nvPr/>
            </p:nvSpPr>
            <p:spPr bwMode="auto">
              <a:xfrm>
                <a:off x="2207" y="1569"/>
                <a:ext cx="729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Symbol" pitchFamily="18" charset="2"/>
                  </a:rPr>
                  <a:t>&gt;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96297" name="Group 186"/>
            <p:cNvGrpSpPr>
              <a:grpSpLocks/>
            </p:cNvGrpSpPr>
            <p:nvPr/>
          </p:nvGrpSpPr>
          <p:grpSpPr bwMode="auto">
            <a:xfrm>
              <a:off x="-201" y="2790"/>
              <a:ext cx="1010" cy="480"/>
              <a:chOff x="360" y="2343"/>
              <a:chExt cx="1092" cy="508"/>
            </a:xfrm>
          </p:grpSpPr>
          <p:sp>
            <p:nvSpPr>
              <p:cNvPr id="96301" name="Rectangle 187"/>
              <p:cNvSpPr>
                <a:spLocks noChangeArrowheads="1"/>
              </p:cNvSpPr>
              <p:nvPr/>
            </p:nvSpPr>
            <p:spPr bwMode="auto">
              <a:xfrm>
                <a:off x="769" y="2693"/>
                <a:ext cx="683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100" baseline="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02" name="Rectangle 188"/>
              <p:cNvSpPr>
                <a:spLocks noChangeArrowheads="1"/>
              </p:cNvSpPr>
              <p:nvPr/>
            </p:nvSpPr>
            <p:spPr bwMode="auto">
              <a:xfrm>
                <a:off x="445" y="2693"/>
                <a:ext cx="684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100" baseline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03" name="Rectangle 189"/>
              <p:cNvSpPr>
                <a:spLocks noChangeArrowheads="1"/>
              </p:cNvSpPr>
              <p:nvPr/>
            </p:nvSpPr>
            <p:spPr bwMode="auto">
              <a:xfrm>
                <a:off x="769" y="2457"/>
                <a:ext cx="683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100" baseline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04" name="Rectangle 190"/>
              <p:cNvSpPr>
                <a:spLocks noChangeArrowheads="1"/>
              </p:cNvSpPr>
              <p:nvPr/>
            </p:nvSpPr>
            <p:spPr bwMode="auto">
              <a:xfrm>
                <a:off x="445" y="2457"/>
                <a:ext cx="684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100" baseline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05" name="Rectangle 191"/>
              <p:cNvSpPr>
                <a:spLocks noChangeArrowheads="1"/>
              </p:cNvSpPr>
              <p:nvPr/>
            </p:nvSpPr>
            <p:spPr bwMode="auto">
              <a:xfrm>
                <a:off x="677" y="2597"/>
                <a:ext cx="722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06" name="Rectangle 192"/>
              <p:cNvSpPr>
                <a:spLocks noChangeArrowheads="1"/>
              </p:cNvSpPr>
              <p:nvPr/>
            </p:nvSpPr>
            <p:spPr bwMode="auto">
              <a:xfrm>
                <a:off x="360" y="2597"/>
                <a:ext cx="723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07" name="Rectangle 193"/>
              <p:cNvSpPr>
                <a:spLocks noChangeArrowheads="1"/>
              </p:cNvSpPr>
              <p:nvPr/>
            </p:nvSpPr>
            <p:spPr bwMode="auto">
              <a:xfrm>
                <a:off x="677" y="2359"/>
                <a:ext cx="722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08" name="Rectangle 194"/>
              <p:cNvSpPr>
                <a:spLocks noChangeArrowheads="1"/>
              </p:cNvSpPr>
              <p:nvPr/>
            </p:nvSpPr>
            <p:spPr bwMode="auto">
              <a:xfrm>
                <a:off x="360" y="2359"/>
                <a:ext cx="723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09" name="Rectangle 195"/>
              <p:cNvSpPr>
                <a:spLocks noChangeArrowheads="1"/>
              </p:cNvSpPr>
              <p:nvPr/>
            </p:nvSpPr>
            <p:spPr bwMode="auto">
              <a:xfrm>
                <a:off x="546" y="2580"/>
                <a:ext cx="731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Symbol" pitchFamily="18" charset="2"/>
                  </a:rPr>
                  <a:t>&gt;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10" name="Rectangle 196"/>
              <p:cNvSpPr>
                <a:spLocks noChangeArrowheads="1"/>
              </p:cNvSpPr>
              <p:nvPr/>
            </p:nvSpPr>
            <p:spPr bwMode="auto">
              <a:xfrm>
                <a:off x="545" y="2343"/>
                <a:ext cx="731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Symbol" pitchFamily="18" charset="2"/>
                  </a:rPr>
                  <a:t>&gt;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96298" name="Group 197"/>
            <p:cNvGrpSpPr>
              <a:grpSpLocks/>
            </p:cNvGrpSpPr>
            <p:nvPr/>
          </p:nvGrpSpPr>
          <p:grpSpPr bwMode="auto">
            <a:xfrm>
              <a:off x="755" y="3630"/>
              <a:ext cx="744" cy="256"/>
              <a:chOff x="1884" y="3315"/>
              <a:chExt cx="803" cy="271"/>
            </a:xfrm>
          </p:grpSpPr>
          <p:sp>
            <p:nvSpPr>
              <p:cNvPr id="96299" name="Rectangle 198"/>
              <p:cNvSpPr>
                <a:spLocks noChangeArrowheads="1"/>
              </p:cNvSpPr>
              <p:nvPr/>
            </p:nvSpPr>
            <p:spPr bwMode="auto">
              <a:xfrm>
                <a:off x="2000" y="3433"/>
                <a:ext cx="687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200" baseline="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300" name="Rectangle 199"/>
              <p:cNvSpPr>
                <a:spLocks noChangeArrowheads="1"/>
              </p:cNvSpPr>
              <p:nvPr/>
            </p:nvSpPr>
            <p:spPr bwMode="auto">
              <a:xfrm>
                <a:off x="1884" y="3315"/>
                <a:ext cx="753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Symbol" pitchFamily="18" charset="2"/>
                  </a:rPr>
                  <a:t>w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40494" name="Group 206"/>
          <p:cNvGrpSpPr>
            <a:grpSpLocks/>
          </p:cNvGrpSpPr>
          <p:nvPr/>
        </p:nvGrpSpPr>
        <p:grpSpPr bwMode="auto">
          <a:xfrm>
            <a:off x="6370638" y="2813050"/>
            <a:ext cx="2889250" cy="3786188"/>
            <a:chOff x="4076" y="1196"/>
            <a:chExt cx="1820" cy="2385"/>
          </a:xfrm>
        </p:grpSpPr>
        <p:sp>
          <p:nvSpPr>
            <p:cNvPr id="96265" name="Rectangle 207"/>
            <p:cNvSpPr>
              <a:spLocks noChangeArrowheads="1"/>
            </p:cNvSpPr>
            <p:nvPr/>
          </p:nvSpPr>
          <p:spPr bwMode="auto">
            <a:xfrm>
              <a:off x="4076" y="1196"/>
              <a:ext cx="1820" cy="2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0" hangingPunct="0">
                <a:lnSpc>
                  <a:spcPct val="125000"/>
                </a:lnSpc>
                <a:defRPr/>
              </a:pPr>
              <a:r>
                <a:rPr lang="en-US" altLang="zh-CN" sz="2400" baseline="0" dirty="0">
                  <a:solidFill>
                    <a:srgbClr val="000000"/>
                  </a:solidFill>
                  <a:latin typeface="Times New Roman" pitchFamily="18" charset="0"/>
                </a:rPr>
                <a:t>③ </a:t>
              </a:r>
              <a:r>
                <a:rPr lang="zh-CN" altLang="en-US" sz="2400" baseline="0" dirty="0">
                  <a:solidFill>
                    <a:srgbClr val="000000"/>
                  </a:solidFill>
                  <a:latin typeface="Times New Roman" pitchFamily="18" charset="0"/>
                </a:rPr>
                <a:t>把 </a:t>
              </a:r>
              <a:r>
                <a:rPr lang="en-US" altLang="zh-CN" sz="2400" i="1" baseline="0" dirty="0">
                  <a:solidFill>
                    <a:srgbClr val="000000"/>
                  </a:solidFill>
                  <a:latin typeface="Times New Roman" pitchFamily="18" charset="0"/>
                </a:rPr>
                <a:t>M </a:t>
              </a:r>
              <a:r>
                <a:rPr lang="zh-CN" altLang="en-US" sz="2400" baseline="0" dirty="0">
                  <a:solidFill>
                    <a:srgbClr val="000000"/>
                  </a:solidFill>
                  <a:latin typeface="Times New Roman" pitchFamily="18" charset="0"/>
                </a:rPr>
                <a:t>类情况分</a:t>
              </a:r>
            </a:p>
            <a:p>
              <a:pPr eaLnBrk="0" hangingPunct="0">
                <a:lnSpc>
                  <a:spcPct val="125000"/>
                </a:lnSpc>
                <a:defRPr/>
              </a:pPr>
              <a:r>
                <a:rPr lang="zh-CN" altLang="en-US" sz="2400" baseline="0" dirty="0">
                  <a:solidFill>
                    <a:srgbClr val="000000"/>
                  </a:solidFill>
                  <a:latin typeface="Times New Roman" pitchFamily="18" charset="0"/>
                </a:rPr>
                <a:t>成了</a:t>
              </a:r>
              <a:r>
                <a:rPr lang="en-US" altLang="zh-CN" sz="2000" i="1" baseline="0" dirty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</a:rPr>
                <a:t>M(M -1)/2</a:t>
              </a:r>
              <a:r>
                <a:rPr lang="zh-CN" altLang="en-US" sz="2400" baseline="0" dirty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</a:rPr>
                <a:t>个两类</a:t>
              </a:r>
            </a:p>
            <a:p>
              <a:pPr eaLnBrk="0" hangingPunct="0">
                <a:lnSpc>
                  <a:spcPct val="125000"/>
                </a:lnSpc>
                <a:defRPr/>
              </a:pPr>
              <a:r>
                <a:rPr lang="zh-CN" altLang="en-US" sz="2400" baseline="0" dirty="0">
                  <a:solidFill>
                    <a:srgbClr val="000000"/>
                  </a:solidFill>
                  <a:latin typeface="Times New Roman" pitchFamily="18" charset="0"/>
                </a:rPr>
                <a:t>问题。并且      类</a:t>
              </a:r>
            </a:p>
            <a:p>
              <a:pPr eaLnBrk="0" hangingPunct="0">
                <a:lnSpc>
                  <a:spcPct val="125000"/>
                </a:lnSpc>
                <a:defRPr/>
              </a:pPr>
              <a:r>
                <a:rPr lang="zh-CN" altLang="en-US" sz="2400" baseline="0" dirty="0">
                  <a:solidFill>
                    <a:srgbClr val="000000"/>
                  </a:solidFill>
                  <a:latin typeface="Times New Roman" pitchFamily="18" charset="0"/>
                </a:rPr>
                <a:t>的判别界面全部与</a:t>
              </a:r>
            </a:p>
            <a:p>
              <a:pPr eaLnBrk="0" hangingPunct="0">
                <a:lnSpc>
                  <a:spcPct val="125000"/>
                </a:lnSpc>
                <a:defRPr/>
              </a:pPr>
              <a:r>
                <a:rPr lang="zh-CN" altLang="en-US" sz="2400" baseline="0" dirty="0">
                  <a:solidFill>
                    <a:srgbClr val="000000"/>
                  </a:solidFill>
                  <a:latin typeface="Times New Roman" pitchFamily="18" charset="0"/>
                </a:rPr>
                <a:t>                类的判别</a:t>
              </a:r>
            </a:p>
            <a:p>
              <a:pPr eaLnBrk="0" hangingPunct="0">
                <a:lnSpc>
                  <a:spcPct val="125000"/>
                </a:lnSpc>
                <a:defRPr/>
              </a:pPr>
              <a:r>
                <a:rPr lang="zh-CN" altLang="en-US" sz="2400" baseline="0" dirty="0">
                  <a:solidFill>
                    <a:srgbClr val="000000"/>
                  </a:solidFill>
                  <a:latin typeface="Times New Roman" pitchFamily="18" charset="0"/>
                </a:rPr>
                <a:t>界面相邻（向无穷</a:t>
              </a:r>
            </a:p>
            <a:p>
              <a:pPr eaLnBrk="0" hangingPunct="0">
                <a:lnSpc>
                  <a:spcPct val="125000"/>
                </a:lnSpc>
                <a:defRPr/>
              </a:pPr>
              <a:r>
                <a:rPr lang="zh-CN" altLang="en-US" sz="2400" baseline="0" dirty="0">
                  <a:solidFill>
                    <a:srgbClr val="000000"/>
                  </a:solidFill>
                  <a:latin typeface="Times New Roman" pitchFamily="18" charset="0"/>
                </a:rPr>
                <a:t>远处延伸的区域除</a:t>
              </a:r>
            </a:p>
            <a:p>
              <a:pPr eaLnBrk="0" hangingPunct="0">
                <a:lnSpc>
                  <a:spcPct val="125000"/>
                </a:lnSpc>
                <a:defRPr/>
              </a:pPr>
              <a:r>
                <a:rPr lang="zh-CN" altLang="en-US" sz="2400" baseline="0" dirty="0">
                  <a:solidFill>
                    <a:srgbClr val="000000"/>
                  </a:solidFill>
                  <a:latin typeface="Times New Roman" pitchFamily="18" charset="0"/>
                </a:rPr>
                <a:t>外）。</a:t>
              </a:r>
            </a:p>
          </p:txBody>
        </p:sp>
        <p:graphicFrame>
          <p:nvGraphicFramePr>
            <p:cNvPr id="96266" name="Object 208"/>
            <p:cNvGraphicFramePr>
              <a:graphicFrameLocks noChangeAspect="1"/>
            </p:cNvGraphicFramePr>
            <p:nvPr/>
          </p:nvGraphicFramePr>
          <p:xfrm>
            <a:off x="5101" y="1828"/>
            <a:ext cx="220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444" name="公式" r:id="rId3" imgW="177646" imgH="228402" progId="Equation.3">
                    <p:embed/>
                  </p:oleObj>
                </mc:Choice>
                <mc:Fallback>
                  <p:oleObj name="公式" r:id="rId3" imgW="177646" imgH="228402" progId="Equation.3">
                    <p:embed/>
                    <p:pic>
                      <p:nvPicPr>
                        <p:cNvPr id="0" name="Object 2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1" y="1828"/>
                          <a:ext cx="220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67" name="Object 209"/>
            <p:cNvGraphicFramePr>
              <a:graphicFrameLocks noChangeAspect="1"/>
            </p:cNvGraphicFramePr>
            <p:nvPr/>
          </p:nvGraphicFramePr>
          <p:xfrm>
            <a:off x="4123" y="2413"/>
            <a:ext cx="682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445" name="公式" r:id="rId5" imgW="672808" imgH="241195" progId="Equation.3">
                    <p:embed/>
                  </p:oleObj>
                </mc:Choice>
                <mc:Fallback>
                  <p:oleObj name="公式" r:id="rId5" imgW="672808" imgH="241195" progId="Equation.3">
                    <p:embed/>
                    <p:pic>
                      <p:nvPicPr>
                        <p:cNvPr id="0" name="Object 2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3" y="2413"/>
                          <a:ext cx="682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Date Placeholder 1"/>
          <p:cNvSpPr>
            <a:spLocks noGrp="1"/>
          </p:cNvSpPr>
          <p:nvPr>
            <p:ph type="dt" sz="quarter" idx="4294967295"/>
          </p:nvPr>
        </p:nvSpPr>
        <p:spPr>
          <a:xfrm>
            <a:off x="457200" y="6248400"/>
            <a:ext cx="2133600" cy="457200"/>
          </a:xfrm>
        </p:spPr>
        <p:txBody>
          <a:bodyPr/>
          <a:lstStyle/>
          <a:p>
            <a:pPr>
              <a:defRPr/>
            </a:pPr>
            <a:fld id="{6B020BD4-0199-4A16-881F-C95B16785C5B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C68DD7-58A3-41E6-B1EE-09FAF5D83FC4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5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2" name="Object 5"/>
          <p:cNvGraphicFramePr>
            <a:graphicFrameLocks noChangeAspect="1"/>
          </p:cNvGraphicFramePr>
          <p:nvPr/>
        </p:nvGraphicFramePr>
        <p:xfrm>
          <a:off x="3074988" y="1331913"/>
          <a:ext cx="2378075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49" name="公式" r:id="rId3" imgW="1168400" imgH="685800" progId="Equation.3">
                  <p:embed/>
                </p:oleObj>
              </mc:Choice>
              <mc:Fallback>
                <p:oleObj name="公式" r:id="rId3" imgW="1168400" imgH="685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988" y="1331913"/>
                        <a:ext cx="2378075" cy="1395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3" name="Rectangle 6"/>
          <p:cNvSpPr>
            <a:spLocks noChangeArrowheads="1"/>
          </p:cNvSpPr>
          <p:nvPr/>
        </p:nvSpPr>
        <p:spPr bwMode="auto">
          <a:xfrm>
            <a:off x="371475" y="674688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 baseline="0">
                <a:solidFill>
                  <a:srgbClr val="000000"/>
                </a:solidFill>
                <a:latin typeface="Times New Roman" pitchFamily="18" charset="0"/>
              </a:rPr>
              <a:t>例</a:t>
            </a:r>
            <a:r>
              <a:rPr lang="en-US" altLang="zh-CN" sz="2400" b="1" baseline="0">
                <a:solidFill>
                  <a:srgbClr val="000000"/>
                </a:solidFill>
                <a:latin typeface="Times New Roman" pitchFamily="18" charset="0"/>
              </a:rPr>
              <a:t>3.5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一个三类模式（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=3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）分类器，其判决函数为： </a:t>
            </a:r>
          </a:p>
        </p:txBody>
      </p:sp>
      <p:sp>
        <p:nvSpPr>
          <p:cNvPr id="97284" name="Rectangle 7"/>
          <p:cNvSpPr>
            <a:spLocks noChangeArrowheads="1"/>
          </p:cNvSpPr>
          <p:nvPr/>
        </p:nvSpPr>
        <p:spPr bwMode="auto">
          <a:xfrm>
            <a:off x="185738" y="2727325"/>
            <a:ext cx="855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试判断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=[1,1]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属于哪一类，且分别给出三类的判决界面。</a:t>
            </a: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495300" y="3438525"/>
            <a:ext cx="125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解：①  </a:t>
            </a:r>
            <a:endParaRPr lang="zh-CN" altLang="en-US" sz="2400" baseline="0">
              <a:solidFill>
                <a:srgbClr val="000000"/>
              </a:solidFill>
            </a:endParaRPr>
          </a:p>
        </p:txBody>
      </p:sp>
      <p:graphicFrame>
        <p:nvGraphicFramePr>
          <p:cNvPr id="141325" name="Object 13"/>
          <p:cNvGraphicFramePr>
            <a:graphicFrameLocks noChangeAspect="1"/>
          </p:cNvGraphicFramePr>
          <p:nvPr/>
        </p:nvGraphicFramePr>
        <p:xfrm>
          <a:off x="1228725" y="4171950"/>
          <a:ext cx="6664325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50" name="公式" r:id="rId5" imgW="3352800" imgH="711200" progId="Equation.3">
                  <p:embed/>
                </p:oleObj>
              </mc:Choice>
              <mc:Fallback>
                <p:oleObj name="公式" r:id="rId5" imgW="3352800" imgH="711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4171950"/>
                        <a:ext cx="6664325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4294967295"/>
          </p:nvPr>
        </p:nvSpPr>
        <p:spPr>
          <a:xfrm>
            <a:off x="457200" y="6248400"/>
            <a:ext cx="2133600" cy="457200"/>
          </a:xfrm>
        </p:spPr>
        <p:txBody>
          <a:bodyPr/>
          <a:lstStyle/>
          <a:p>
            <a:pPr>
              <a:defRPr/>
            </a:pPr>
            <a:fld id="{8184C705-F772-474E-A729-E0A01820C967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A3F0D-8009-48DD-80A3-332C2EA3AE0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06" name="Object 11"/>
          <p:cNvGraphicFramePr>
            <a:graphicFrameLocks noChangeAspect="1"/>
          </p:cNvGraphicFramePr>
          <p:nvPr/>
        </p:nvGraphicFramePr>
        <p:xfrm>
          <a:off x="3629025" y="430213"/>
          <a:ext cx="35163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710" name="公式" r:id="rId3" imgW="1790700" imgH="215900" progId="Equation.3">
                  <p:embed/>
                </p:oleObj>
              </mc:Choice>
              <mc:Fallback>
                <p:oleObj name="公式" r:id="rId3" imgW="1790700" imgH="215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025" y="430213"/>
                        <a:ext cx="35163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7" name="Object 10"/>
          <p:cNvGraphicFramePr>
            <a:graphicFrameLocks noChangeAspect="1"/>
          </p:cNvGraphicFramePr>
          <p:nvPr/>
        </p:nvGraphicFramePr>
        <p:xfrm>
          <a:off x="3617913" y="981075"/>
          <a:ext cx="3752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711" name="公式" r:id="rId5" imgW="1879600" imgH="228600" progId="Equation.3">
                  <p:embed/>
                </p:oleObj>
              </mc:Choice>
              <mc:Fallback>
                <p:oleObj name="公式" r:id="rId5" imgW="18796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7913" y="981075"/>
                        <a:ext cx="37528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4" name="Object 8"/>
          <p:cNvGraphicFramePr>
            <a:graphicFrameLocks noChangeAspect="1"/>
          </p:cNvGraphicFramePr>
          <p:nvPr/>
        </p:nvGraphicFramePr>
        <p:xfrm>
          <a:off x="6378575" y="1997075"/>
          <a:ext cx="18462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712" name="公式" r:id="rId7" imgW="939800" imgH="457200" progId="Equation.3">
                  <p:embed/>
                </p:oleObj>
              </mc:Choice>
              <mc:Fallback>
                <p:oleObj name="公式" r:id="rId7" imgW="9398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8575" y="1997075"/>
                        <a:ext cx="184626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3" name="Object 7"/>
          <p:cNvGraphicFramePr>
            <a:graphicFrameLocks noChangeAspect="1"/>
          </p:cNvGraphicFramePr>
          <p:nvPr/>
        </p:nvGraphicFramePr>
        <p:xfrm>
          <a:off x="6296025" y="2933700"/>
          <a:ext cx="23891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713" name="公式" r:id="rId9" imgW="1193800" imgH="457200" progId="Equation.3">
                  <p:embed/>
                </p:oleObj>
              </mc:Choice>
              <mc:Fallback>
                <p:oleObj name="公式" r:id="rId9" imgW="11938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6025" y="2933700"/>
                        <a:ext cx="238918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1" name="Object 5"/>
          <p:cNvGraphicFramePr>
            <a:graphicFrameLocks noChangeAspect="1"/>
          </p:cNvGraphicFramePr>
          <p:nvPr/>
        </p:nvGraphicFramePr>
        <p:xfrm>
          <a:off x="6486525" y="4635500"/>
          <a:ext cx="22526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714" name="公式" r:id="rId11" imgW="1130300" imgH="228600" progId="Equation.3">
                  <p:embed/>
                </p:oleObj>
              </mc:Choice>
              <mc:Fallback>
                <p:oleObj name="公式" r:id="rId11" imgW="11303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6525" y="4635500"/>
                        <a:ext cx="22526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0" name="Object 4"/>
          <p:cNvGraphicFramePr>
            <a:graphicFrameLocks noChangeAspect="1"/>
          </p:cNvGraphicFramePr>
          <p:nvPr/>
        </p:nvGraphicFramePr>
        <p:xfrm>
          <a:off x="6469063" y="5151438"/>
          <a:ext cx="23145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715" name="公式" r:id="rId13" imgW="1155700" imgH="228600" progId="Equation.3">
                  <p:embed/>
                </p:oleObj>
              </mc:Choice>
              <mc:Fallback>
                <p:oleObj name="公式" r:id="rId13" imgW="11557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9063" y="5151438"/>
                        <a:ext cx="23145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8312" name="Group 24"/>
          <p:cNvGrpSpPr>
            <a:grpSpLocks/>
          </p:cNvGrpSpPr>
          <p:nvPr/>
        </p:nvGrpSpPr>
        <p:grpSpPr bwMode="auto">
          <a:xfrm>
            <a:off x="425450" y="357188"/>
            <a:ext cx="3041650" cy="481012"/>
            <a:chOff x="472" y="446"/>
            <a:chExt cx="1916" cy="303"/>
          </a:xfrm>
        </p:grpSpPr>
        <p:grpSp>
          <p:nvGrpSpPr>
            <p:cNvPr id="98436" name="Group 23"/>
            <p:cNvGrpSpPr>
              <a:grpSpLocks/>
            </p:cNvGrpSpPr>
            <p:nvPr/>
          </p:nvGrpSpPr>
          <p:grpSpPr bwMode="auto">
            <a:xfrm>
              <a:off x="736" y="447"/>
              <a:ext cx="1652" cy="302"/>
              <a:chOff x="736" y="447"/>
              <a:chExt cx="1652" cy="302"/>
            </a:xfrm>
          </p:grpSpPr>
          <p:sp>
            <p:nvSpPr>
              <p:cNvPr id="98438" name="Rectangle 14"/>
              <p:cNvSpPr>
                <a:spLocks noChangeArrowheads="1"/>
              </p:cNvSpPr>
              <p:nvPr/>
            </p:nvSpPr>
            <p:spPr bwMode="auto">
              <a:xfrm>
                <a:off x="736" y="461"/>
                <a:ext cx="165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indent="304800"/>
                <a:r>
                  <a:rPr lang="zh-CN" altLang="en-US" sz="2400" baseline="0">
                    <a:solidFill>
                      <a:srgbClr val="000000"/>
                    </a:solidFill>
                    <a:latin typeface="Times New Roman" pitchFamily="18" charset="0"/>
                  </a:rPr>
                  <a:t>类的判决函数：</a:t>
                </a:r>
              </a:p>
            </p:txBody>
          </p:sp>
          <p:graphicFrame>
            <p:nvGraphicFramePr>
              <p:cNvPr id="98439" name="Object 12"/>
              <p:cNvGraphicFramePr>
                <a:graphicFrameLocks noChangeAspect="1"/>
              </p:cNvGraphicFramePr>
              <p:nvPr/>
            </p:nvGraphicFramePr>
            <p:xfrm>
              <a:off x="752" y="447"/>
              <a:ext cx="228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8716" name="公式" r:id="rId15" imgW="177569" imgH="215619" progId="Equation.3">
                      <p:embed/>
                    </p:oleObj>
                  </mc:Choice>
                  <mc:Fallback>
                    <p:oleObj name="公式" r:id="rId15" imgW="177569" imgH="215619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2" y="447"/>
                            <a:ext cx="228" cy="2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8437" name="Rectangle 13"/>
            <p:cNvSpPr>
              <a:spLocks noChangeArrowheads="1"/>
            </p:cNvSpPr>
            <p:nvPr/>
          </p:nvSpPr>
          <p:spPr bwMode="auto">
            <a:xfrm>
              <a:off x="472" y="44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400" baseline="0">
                  <a:solidFill>
                    <a:srgbClr val="000000"/>
                  </a:solidFill>
                  <a:latin typeface="Times New Roman" pitchFamily="18" charset="0"/>
                </a:rPr>
                <a:t>②</a:t>
              </a:r>
            </a:p>
          </p:txBody>
        </p:sp>
      </p:grpSp>
      <p:sp>
        <p:nvSpPr>
          <p:cNvPr id="142358" name="Rectangle 22"/>
          <p:cNvSpPr>
            <a:spLocks noChangeArrowheads="1"/>
          </p:cNvSpPr>
          <p:nvPr/>
        </p:nvSpPr>
        <p:spPr bwMode="auto">
          <a:xfrm>
            <a:off x="6124575" y="5945188"/>
            <a:ext cx="292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判决界面如图所示。</a:t>
            </a:r>
          </a:p>
        </p:txBody>
      </p:sp>
      <p:grpSp>
        <p:nvGrpSpPr>
          <p:cNvPr id="142362" name="Group 26"/>
          <p:cNvGrpSpPr>
            <a:grpSpLocks/>
          </p:cNvGrpSpPr>
          <p:nvPr/>
        </p:nvGrpSpPr>
        <p:grpSpPr bwMode="auto">
          <a:xfrm>
            <a:off x="5954713" y="1501775"/>
            <a:ext cx="2622550" cy="479425"/>
            <a:chOff x="736" y="447"/>
            <a:chExt cx="1652" cy="302"/>
          </a:xfrm>
        </p:grpSpPr>
        <p:sp>
          <p:nvSpPr>
            <p:cNvPr id="98434" name="Rectangle 27"/>
            <p:cNvSpPr>
              <a:spLocks noChangeArrowheads="1"/>
            </p:cNvSpPr>
            <p:nvPr/>
          </p:nvSpPr>
          <p:spPr bwMode="auto">
            <a:xfrm>
              <a:off x="736" y="461"/>
              <a:ext cx="16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indent="304800"/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类的判决函数：</a:t>
              </a:r>
            </a:p>
          </p:txBody>
        </p:sp>
        <p:graphicFrame>
          <p:nvGraphicFramePr>
            <p:cNvPr id="98435" name="Object 28"/>
            <p:cNvGraphicFramePr>
              <a:graphicFrameLocks noChangeAspect="1"/>
            </p:cNvGraphicFramePr>
            <p:nvPr/>
          </p:nvGraphicFramePr>
          <p:xfrm>
            <a:off x="744" y="447"/>
            <a:ext cx="244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717" name="公式" r:id="rId17" imgW="190335" imgH="215713" progId="Equation.3">
                    <p:embed/>
                  </p:oleObj>
                </mc:Choice>
                <mc:Fallback>
                  <p:oleObj name="公式" r:id="rId17" imgW="190335" imgH="215713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4" y="447"/>
                          <a:ext cx="244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2366" name="Group 30"/>
          <p:cNvGrpSpPr>
            <a:grpSpLocks/>
          </p:cNvGrpSpPr>
          <p:nvPr/>
        </p:nvGrpSpPr>
        <p:grpSpPr bwMode="auto">
          <a:xfrm>
            <a:off x="6096000" y="4033838"/>
            <a:ext cx="2622550" cy="492125"/>
            <a:chOff x="736" y="439"/>
            <a:chExt cx="1652" cy="310"/>
          </a:xfrm>
        </p:grpSpPr>
        <p:sp>
          <p:nvSpPr>
            <p:cNvPr id="98432" name="Rectangle 31"/>
            <p:cNvSpPr>
              <a:spLocks noChangeArrowheads="1"/>
            </p:cNvSpPr>
            <p:nvPr/>
          </p:nvSpPr>
          <p:spPr bwMode="auto">
            <a:xfrm>
              <a:off x="736" y="461"/>
              <a:ext cx="16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indent="304800"/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类的判决函数：</a:t>
              </a:r>
            </a:p>
          </p:txBody>
        </p:sp>
        <p:graphicFrame>
          <p:nvGraphicFramePr>
            <p:cNvPr id="98433" name="Object 32"/>
            <p:cNvGraphicFramePr>
              <a:graphicFrameLocks noChangeAspect="1"/>
            </p:cNvGraphicFramePr>
            <p:nvPr/>
          </p:nvGraphicFramePr>
          <p:xfrm>
            <a:off x="744" y="439"/>
            <a:ext cx="244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718" name="公式" r:id="rId19" imgW="190500" imgH="228600" progId="Equation.3">
                    <p:embed/>
                  </p:oleObj>
                </mc:Choice>
                <mc:Fallback>
                  <p:oleObj name="公式" r:id="rId19" imgW="190500" imgH="2286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4" y="439"/>
                          <a:ext cx="244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2722" name="Group 386"/>
          <p:cNvGrpSpPr>
            <a:grpSpLocks/>
          </p:cNvGrpSpPr>
          <p:nvPr/>
        </p:nvGrpSpPr>
        <p:grpSpPr bwMode="auto">
          <a:xfrm>
            <a:off x="-306388" y="1517650"/>
            <a:ext cx="6032501" cy="5006975"/>
            <a:chOff x="2430" y="1157"/>
            <a:chExt cx="3800" cy="3154"/>
          </a:xfrm>
        </p:grpSpPr>
        <p:sp>
          <p:nvSpPr>
            <p:cNvPr id="98319" name="Rectangle 387"/>
            <p:cNvSpPr>
              <a:spLocks noChangeArrowheads="1"/>
            </p:cNvSpPr>
            <p:nvPr/>
          </p:nvSpPr>
          <p:spPr bwMode="auto">
            <a:xfrm>
              <a:off x="5007" y="2276"/>
              <a:ext cx="6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933450">
                <a:lnSpc>
                  <a:spcPct val="125000"/>
                </a:lnSpc>
              </a:pPr>
              <a:r>
                <a:rPr lang="en-US" altLang="zh-CN" sz="2000" baseline="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98320" name="Group 388"/>
            <p:cNvGrpSpPr>
              <a:grpSpLocks/>
            </p:cNvGrpSpPr>
            <p:nvPr/>
          </p:nvGrpSpPr>
          <p:grpSpPr bwMode="auto">
            <a:xfrm>
              <a:off x="3246" y="1157"/>
              <a:ext cx="1592" cy="324"/>
              <a:chOff x="1349" y="450"/>
              <a:chExt cx="1816" cy="340"/>
            </a:xfrm>
          </p:grpSpPr>
          <p:sp>
            <p:nvSpPr>
              <p:cNvPr id="98419" name="Rectangle 389"/>
              <p:cNvSpPr>
                <a:spLocks noChangeArrowheads="1"/>
              </p:cNvSpPr>
              <p:nvPr/>
            </p:nvSpPr>
            <p:spPr bwMode="auto">
              <a:xfrm>
                <a:off x="2022" y="450"/>
                <a:ext cx="753" cy="3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700" baseline="0">
                    <a:solidFill>
                      <a:srgbClr val="000000"/>
                    </a:solidFill>
                    <a:latin typeface="Symbol" pitchFamily="18" charset="2"/>
                  </a:rPr>
                  <a:t>(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420" name="Rectangle 390"/>
              <p:cNvSpPr>
                <a:spLocks noChangeArrowheads="1"/>
              </p:cNvSpPr>
              <p:nvPr/>
            </p:nvSpPr>
            <p:spPr bwMode="auto">
              <a:xfrm>
                <a:off x="2206" y="450"/>
                <a:ext cx="753" cy="3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700" baseline="0">
                    <a:solidFill>
                      <a:srgbClr val="000000"/>
                    </a:solidFill>
                    <a:latin typeface="Symbol" pitchFamily="18" charset="2"/>
                  </a:rPr>
                  <a:t>)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421" name="Rectangle 391"/>
              <p:cNvSpPr>
                <a:spLocks noChangeArrowheads="1"/>
              </p:cNvSpPr>
              <p:nvPr/>
            </p:nvSpPr>
            <p:spPr bwMode="auto">
              <a:xfrm>
                <a:off x="2403" y="521"/>
                <a:ext cx="76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422" name="Rectangle 392"/>
              <p:cNvSpPr>
                <a:spLocks noChangeArrowheads="1"/>
              </p:cNvSpPr>
              <p:nvPr/>
            </p:nvSpPr>
            <p:spPr bwMode="auto">
              <a:xfrm>
                <a:off x="1675" y="521"/>
                <a:ext cx="73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423" name="Rectangle 393"/>
              <p:cNvSpPr>
                <a:spLocks noChangeArrowheads="1"/>
              </p:cNvSpPr>
              <p:nvPr/>
            </p:nvSpPr>
            <p:spPr bwMode="auto">
              <a:xfrm>
                <a:off x="1488" y="521"/>
                <a:ext cx="73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424" name="Rectangle 394"/>
              <p:cNvSpPr>
                <a:spLocks noChangeArrowheads="1"/>
              </p:cNvSpPr>
              <p:nvPr/>
            </p:nvSpPr>
            <p:spPr bwMode="auto">
              <a:xfrm>
                <a:off x="1958" y="621"/>
                <a:ext cx="725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200" baseline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425" name="Rectangle 395"/>
              <p:cNvSpPr>
                <a:spLocks noChangeArrowheads="1"/>
              </p:cNvSpPr>
              <p:nvPr/>
            </p:nvSpPr>
            <p:spPr bwMode="auto">
              <a:xfrm>
                <a:off x="1430" y="621"/>
                <a:ext cx="725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200" baseline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426" name="Rectangle 396"/>
              <p:cNvSpPr>
                <a:spLocks noChangeArrowheads="1"/>
              </p:cNvSpPr>
              <p:nvPr/>
            </p:nvSpPr>
            <p:spPr bwMode="auto">
              <a:xfrm>
                <a:off x="2281" y="502"/>
                <a:ext cx="77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427" name="Rectangle 397"/>
              <p:cNvSpPr>
                <a:spLocks noChangeArrowheads="1"/>
              </p:cNvSpPr>
              <p:nvPr/>
            </p:nvSpPr>
            <p:spPr bwMode="auto">
              <a:xfrm>
                <a:off x="1754" y="502"/>
                <a:ext cx="7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428" name="Rectangle 398"/>
              <p:cNvSpPr>
                <a:spLocks noChangeArrowheads="1"/>
              </p:cNvSpPr>
              <p:nvPr/>
            </p:nvSpPr>
            <p:spPr bwMode="auto">
              <a:xfrm>
                <a:off x="2084" y="521"/>
                <a:ext cx="79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="1" i="1" baseline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endParaRPr lang="en-US" altLang="zh-CN" sz="2400" b="1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429" name="Rectangle 399"/>
              <p:cNvSpPr>
                <a:spLocks noChangeArrowheads="1"/>
              </p:cNvSpPr>
              <p:nvPr/>
            </p:nvSpPr>
            <p:spPr bwMode="auto">
              <a:xfrm>
                <a:off x="1867" y="521"/>
                <a:ext cx="76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430" name="Rectangle 400"/>
              <p:cNvSpPr>
                <a:spLocks noChangeArrowheads="1"/>
              </p:cNvSpPr>
              <p:nvPr/>
            </p:nvSpPr>
            <p:spPr bwMode="auto">
              <a:xfrm>
                <a:off x="1555" y="521"/>
                <a:ext cx="79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="1" i="1" baseline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endParaRPr lang="en-US" altLang="zh-CN" sz="2400" b="1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431" name="Rectangle 401"/>
              <p:cNvSpPr>
                <a:spLocks noChangeArrowheads="1"/>
              </p:cNvSpPr>
              <p:nvPr/>
            </p:nvSpPr>
            <p:spPr bwMode="auto">
              <a:xfrm>
                <a:off x="1349" y="521"/>
                <a:ext cx="76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98321" name="Group 402"/>
            <p:cNvGrpSpPr>
              <a:grpSpLocks/>
            </p:cNvGrpSpPr>
            <p:nvPr/>
          </p:nvGrpSpPr>
          <p:grpSpPr bwMode="auto">
            <a:xfrm>
              <a:off x="4268" y="1644"/>
              <a:ext cx="1279" cy="2062"/>
              <a:chOff x="1873" y="935"/>
              <a:chExt cx="1457" cy="2161"/>
            </a:xfrm>
          </p:grpSpPr>
          <p:sp>
            <p:nvSpPr>
              <p:cNvPr id="98417" name="Freeform 403"/>
              <p:cNvSpPr>
                <a:spLocks/>
              </p:cNvSpPr>
              <p:nvPr/>
            </p:nvSpPr>
            <p:spPr bwMode="auto">
              <a:xfrm>
                <a:off x="1873" y="935"/>
                <a:ext cx="1457" cy="2161"/>
              </a:xfrm>
              <a:custGeom>
                <a:avLst/>
                <a:gdLst>
                  <a:gd name="T0" fmla="*/ 1 w 9263"/>
                  <a:gd name="T1" fmla="*/ 22 h 13736"/>
                  <a:gd name="T2" fmla="*/ 5 w 9263"/>
                  <a:gd name="T3" fmla="*/ 3 h 13736"/>
                  <a:gd name="T4" fmla="*/ 15 w 9263"/>
                  <a:gd name="T5" fmla="*/ 7 h 13736"/>
                  <a:gd name="T6" fmla="*/ 26 w 9263"/>
                  <a:gd name="T7" fmla="*/ 14 h 13736"/>
                  <a:gd name="T8" fmla="*/ 30 w 9263"/>
                  <a:gd name="T9" fmla="*/ 31 h 13736"/>
                  <a:gd name="T10" fmla="*/ 32 w 9263"/>
                  <a:gd name="T11" fmla="*/ 53 h 13736"/>
                  <a:gd name="T12" fmla="*/ 5 w 9263"/>
                  <a:gd name="T13" fmla="*/ 36 h 13736"/>
                  <a:gd name="T14" fmla="*/ 1 w 9263"/>
                  <a:gd name="T15" fmla="*/ 22 h 137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9263" h="13736">
                    <a:moveTo>
                      <a:pt x="303" y="5717"/>
                    </a:moveTo>
                    <a:cubicBezTo>
                      <a:pt x="284" y="4278"/>
                      <a:pt x="621" y="1334"/>
                      <a:pt x="1193" y="667"/>
                    </a:cubicBezTo>
                    <a:cubicBezTo>
                      <a:pt x="1765" y="0"/>
                      <a:pt x="2839" y="1208"/>
                      <a:pt x="3744" y="1711"/>
                    </a:cubicBezTo>
                    <a:cubicBezTo>
                      <a:pt x="4649" y="2213"/>
                      <a:pt x="5968" y="2631"/>
                      <a:pt x="6632" y="3690"/>
                    </a:cubicBezTo>
                    <a:cubicBezTo>
                      <a:pt x="7297" y="4748"/>
                      <a:pt x="7473" y="6424"/>
                      <a:pt x="7734" y="8062"/>
                    </a:cubicBezTo>
                    <a:cubicBezTo>
                      <a:pt x="7994" y="9700"/>
                      <a:pt x="9263" y="13320"/>
                      <a:pt x="8194" y="13528"/>
                    </a:cubicBezTo>
                    <a:cubicBezTo>
                      <a:pt x="7124" y="13736"/>
                      <a:pt x="2629" y="10598"/>
                      <a:pt x="1315" y="9297"/>
                    </a:cubicBezTo>
                    <a:cubicBezTo>
                      <a:pt x="0" y="7996"/>
                      <a:pt x="264" y="6783"/>
                      <a:pt x="303" y="5717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418" name="Freeform 404"/>
              <p:cNvSpPr>
                <a:spLocks/>
              </p:cNvSpPr>
              <p:nvPr/>
            </p:nvSpPr>
            <p:spPr bwMode="auto">
              <a:xfrm>
                <a:off x="1873" y="935"/>
                <a:ext cx="1457" cy="2161"/>
              </a:xfrm>
              <a:custGeom>
                <a:avLst/>
                <a:gdLst>
                  <a:gd name="T0" fmla="*/ 48 w 1457"/>
                  <a:gd name="T1" fmla="*/ 899 h 2161"/>
                  <a:gd name="T2" fmla="*/ 188 w 1457"/>
                  <a:gd name="T3" fmla="*/ 105 h 2161"/>
                  <a:gd name="T4" fmla="*/ 589 w 1457"/>
                  <a:gd name="T5" fmla="*/ 269 h 2161"/>
                  <a:gd name="T6" fmla="*/ 1043 w 1457"/>
                  <a:gd name="T7" fmla="*/ 580 h 2161"/>
                  <a:gd name="T8" fmla="*/ 1217 w 1457"/>
                  <a:gd name="T9" fmla="*/ 1268 h 2161"/>
                  <a:gd name="T10" fmla="*/ 1289 w 1457"/>
                  <a:gd name="T11" fmla="*/ 2128 h 2161"/>
                  <a:gd name="T12" fmla="*/ 207 w 1457"/>
                  <a:gd name="T13" fmla="*/ 1462 h 2161"/>
                  <a:gd name="T14" fmla="*/ 48 w 1457"/>
                  <a:gd name="T15" fmla="*/ 899 h 216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457" h="2161">
                    <a:moveTo>
                      <a:pt x="48" y="899"/>
                    </a:moveTo>
                    <a:cubicBezTo>
                      <a:pt x="45" y="673"/>
                      <a:pt x="98" y="210"/>
                      <a:pt x="188" y="105"/>
                    </a:cubicBezTo>
                    <a:cubicBezTo>
                      <a:pt x="278" y="0"/>
                      <a:pt x="447" y="190"/>
                      <a:pt x="589" y="269"/>
                    </a:cubicBezTo>
                    <a:cubicBezTo>
                      <a:pt x="731" y="348"/>
                      <a:pt x="939" y="414"/>
                      <a:pt x="1043" y="580"/>
                    </a:cubicBezTo>
                    <a:cubicBezTo>
                      <a:pt x="1148" y="747"/>
                      <a:pt x="1176" y="1010"/>
                      <a:pt x="1217" y="1268"/>
                    </a:cubicBezTo>
                    <a:cubicBezTo>
                      <a:pt x="1258" y="1526"/>
                      <a:pt x="1457" y="2095"/>
                      <a:pt x="1289" y="2128"/>
                    </a:cubicBezTo>
                    <a:cubicBezTo>
                      <a:pt x="1121" y="2161"/>
                      <a:pt x="414" y="1667"/>
                      <a:pt x="207" y="1462"/>
                    </a:cubicBezTo>
                    <a:cubicBezTo>
                      <a:pt x="0" y="1258"/>
                      <a:pt x="41" y="1067"/>
                      <a:pt x="48" y="899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8322" name="Group 405"/>
            <p:cNvGrpSpPr>
              <a:grpSpLocks/>
            </p:cNvGrpSpPr>
            <p:nvPr/>
          </p:nvGrpSpPr>
          <p:grpSpPr bwMode="auto">
            <a:xfrm>
              <a:off x="3335" y="3356"/>
              <a:ext cx="1633" cy="881"/>
              <a:chOff x="811" y="2810"/>
              <a:chExt cx="1860" cy="923"/>
            </a:xfrm>
          </p:grpSpPr>
          <p:sp>
            <p:nvSpPr>
              <p:cNvPr id="98415" name="Freeform 406"/>
              <p:cNvSpPr>
                <a:spLocks/>
              </p:cNvSpPr>
              <p:nvPr/>
            </p:nvSpPr>
            <p:spPr bwMode="auto">
              <a:xfrm>
                <a:off x="811" y="2810"/>
                <a:ext cx="1860" cy="923"/>
              </a:xfrm>
              <a:custGeom>
                <a:avLst/>
                <a:gdLst>
                  <a:gd name="T0" fmla="*/ 37 w 11820"/>
                  <a:gd name="T1" fmla="*/ 19 h 5867"/>
                  <a:gd name="T2" fmla="*/ 20 w 11820"/>
                  <a:gd name="T3" fmla="*/ 23 h 5867"/>
                  <a:gd name="T4" fmla="*/ 2 w 11820"/>
                  <a:gd name="T5" fmla="*/ 20 h 5867"/>
                  <a:gd name="T6" fmla="*/ 6 w 11820"/>
                  <a:gd name="T7" fmla="*/ 12 h 5867"/>
                  <a:gd name="T8" fmla="*/ 18 w 11820"/>
                  <a:gd name="T9" fmla="*/ 2 h 5867"/>
                  <a:gd name="T10" fmla="*/ 27 w 11820"/>
                  <a:gd name="T11" fmla="*/ 2 h 5867"/>
                  <a:gd name="T12" fmla="*/ 40 w 11820"/>
                  <a:gd name="T13" fmla="*/ 9 h 5867"/>
                  <a:gd name="T14" fmla="*/ 46 w 11820"/>
                  <a:gd name="T15" fmla="*/ 16 h 5867"/>
                  <a:gd name="T16" fmla="*/ 37 w 11820"/>
                  <a:gd name="T17" fmla="*/ 19 h 58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820" h="5867">
                    <a:moveTo>
                      <a:pt x="9626" y="4844"/>
                    </a:moveTo>
                    <a:cubicBezTo>
                      <a:pt x="8435" y="5070"/>
                      <a:pt x="6618" y="5739"/>
                      <a:pt x="5114" y="5803"/>
                    </a:cubicBezTo>
                    <a:cubicBezTo>
                      <a:pt x="3610" y="5867"/>
                      <a:pt x="1203" y="5667"/>
                      <a:pt x="601" y="5228"/>
                    </a:cubicBezTo>
                    <a:cubicBezTo>
                      <a:pt x="0" y="4789"/>
                      <a:pt x="838" y="3979"/>
                      <a:pt x="1504" y="3183"/>
                    </a:cubicBezTo>
                    <a:cubicBezTo>
                      <a:pt x="2170" y="2386"/>
                      <a:pt x="3674" y="920"/>
                      <a:pt x="4596" y="460"/>
                    </a:cubicBezTo>
                    <a:cubicBezTo>
                      <a:pt x="5519" y="0"/>
                      <a:pt x="6108" y="115"/>
                      <a:pt x="7035" y="418"/>
                    </a:cubicBezTo>
                    <a:cubicBezTo>
                      <a:pt x="7961" y="720"/>
                      <a:pt x="9385" y="1657"/>
                      <a:pt x="10167" y="2288"/>
                    </a:cubicBezTo>
                    <a:cubicBezTo>
                      <a:pt x="10949" y="2919"/>
                      <a:pt x="11820" y="3779"/>
                      <a:pt x="11732" y="4205"/>
                    </a:cubicBezTo>
                    <a:cubicBezTo>
                      <a:pt x="11643" y="4631"/>
                      <a:pt x="10063" y="4712"/>
                      <a:pt x="9626" y="4844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416" name="Freeform 407"/>
              <p:cNvSpPr>
                <a:spLocks/>
              </p:cNvSpPr>
              <p:nvPr/>
            </p:nvSpPr>
            <p:spPr bwMode="auto">
              <a:xfrm>
                <a:off x="811" y="2810"/>
                <a:ext cx="1860" cy="923"/>
              </a:xfrm>
              <a:custGeom>
                <a:avLst/>
                <a:gdLst>
                  <a:gd name="T0" fmla="*/ 1514 w 1860"/>
                  <a:gd name="T1" fmla="*/ 762 h 923"/>
                  <a:gd name="T2" fmla="*/ 804 w 1860"/>
                  <a:gd name="T3" fmla="*/ 913 h 923"/>
                  <a:gd name="T4" fmla="*/ 94 w 1860"/>
                  <a:gd name="T5" fmla="*/ 823 h 923"/>
                  <a:gd name="T6" fmla="*/ 236 w 1860"/>
                  <a:gd name="T7" fmla="*/ 501 h 923"/>
                  <a:gd name="T8" fmla="*/ 723 w 1860"/>
                  <a:gd name="T9" fmla="*/ 72 h 923"/>
                  <a:gd name="T10" fmla="*/ 1107 w 1860"/>
                  <a:gd name="T11" fmla="*/ 66 h 923"/>
                  <a:gd name="T12" fmla="*/ 1600 w 1860"/>
                  <a:gd name="T13" fmla="*/ 360 h 923"/>
                  <a:gd name="T14" fmla="*/ 1846 w 1860"/>
                  <a:gd name="T15" fmla="*/ 662 h 923"/>
                  <a:gd name="T16" fmla="*/ 1514 w 1860"/>
                  <a:gd name="T17" fmla="*/ 762 h 92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60" h="923">
                    <a:moveTo>
                      <a:pt x="1514" y="762"/>
                    </a:moveTo>
                    <a:cubicBezTo>
                      <a:pt x="1327" y="798"/>
                      <a:pt x="1041" y="903"/>
                      <a:pt x="804" y="913"/>
                    </a:cubicBezTo>
                    <a:cubicBezTo>
                      <a:pt x="568" y="923"/>
                      <a:pt x="189" y="892"/>
                      <a:pt x="94" y="823"/>
                    </a:cubicBezTo>
                    <a:cubicBezTo>
                      <a:pt x="0" y="753"/>
                      <a:pt x="132" y="626"/>
                      <a:pt x="236" y="501"/>
                    </a:cubicBezTo>
                    <a:cubicBezTo>
                      <a:pt x="341" y="375"/>
                      <a:pt x="578" y="145"/>
                      <a:pt x="723" y="72"/>
                    </a:cubicBezTo>
                    <a:cubicBezTo>
                      <a:pt x="868" y="0"/>
                      <a:pt x="961" y="18"/>
                      <a:pt x="1107" y="66"/>
                    </a:cubicBezTo>
                    <a:cubicBezTo>
                      <a:pt x="1252" y="113"/>
                      <a:pt x="1477" y="261"/>
                      <a:pt x="1600" y="360"/>
                    </a:cubicBezTo>
                    <a:cubicBezTo>
                      <a:pt x="1723" y="459"/>
                      <a:pt x="1860" y="595"/>
                      <a:pt x="1846" y="662"/>
                    </a:cubicBezTo>
                    <a:cubicBezTo>
                      <a:pt x="1832" y="729"/>
                      <a:pt x="1583" y="741"/>
                      <a:pt x="1514" y="762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8323" name="Group 408"/>
            <p:cNvGrpSpPr>
              <a:grpSpLocks/>
            </p:cNvGrpSpPr>
            <p:nvPr/>
          </p:nvGrpSpPr>
          <p:grpSpPr bwMode="auto">
            <a:xfrm>
              <a:off x="2787" y="1716"/>
              <a:ext cx="1272" cy="1985"/>
              <a:chOff x="186" y="1020"/>
              <a:chExt cx="1450" cy="2081"/>
            </a:xfrm>
          </p:grpSpPr>
          <p:sp>
            <p:nvSpPr>
              <p:cNvPr id="98413" name="Freeform 409"/>
              <p:cNvSpPr>
                <a:spLocks/>
              </p:cNvSpPr>
              <p:nvPr/>
            </p:nvSpPr>
            <p:spPr bwMode="auto">
              <a:xfrm>
                <a:off x="186" y="1020"/>
                <a:ext cx="1450" cy="2081"/>
              </a:xfrm>
              <a:custGeom>
                <a:avLst/>
                <a:gdLst>
                  <a:gd name="T0" fmla="*/ 16 w 9214"/>
                  <a:gd name="T1" fmla="*/ 3 h 13229"/>
                  <a:gd name="T2" fmla="*/ 28 w 9214"/>
                  <a:gd name="T3" fmla="*/ 2 h 13229"/>
                  <a:gd name="T4" fmla="*/ 31 w 9214"/>
                  <a:gd name="T5" fmla="*/ 14 h 13229"/>
                  <a:gd name="T6" fmla="*/ 32 w 9214"/>
                  <a:gd name="T7" fmla="*/ 33 h 13229"/>
                  <a:gd name="T8" fmla="*/ 6 w 9214"/>
                  <a:gd name="T9" fmla="*/ 50 h 13229"/>
                  <a:gd name="T10" fmla="*/ 0 w 9214"/>
                  <a:gd name="T11" fmla="*/ 25 h 13229"/>
                  <a:gd name="T12" fmla="*/ 8 w 9214"/>
                  <a:gd name="T13" fmla="*/ 7 h 13229"/>
                  <a:gd name="T14" fmla="*/ 16 w 9214"/>
                  <a:gd name="T15" fmla="*/ 3 h 1322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9214" h="13229">
                    <a:moveTo>
                      <a:pt x="4037" y="874"/>
                    </a:moveTo>
                    <a:cubicBezTo>
                      <a:pt x="4902" y="661"/>
                      <a:pt x="6581" y="0"/>
                      <a:pt x="7225" y="458"/>
                    </a:cubicBezTo>
                    <a:cubicBezTo>
                      <a:pt x="7869" y="917"/>
                      <a:pt x="7755" y="2311"/>
                      <a:pt x="7912" y="3626"/>
                    </a:cubicBezTo>
                    <a:cubicBezTo>
                      <a:pt x="8070" y="4941"/>
                      <a:pt x="9214" y="6806"/>
                      <a:pt x="8171" y="8354"/>
                    </a:cubicBezTo>
                    <a:cubicBezTo>
                      <a:pt x="7128" y="9903"/>
                      <a:pt x="3002" y="13229"/>
                      <a:pt x="1650" y="12923"/>
                    </a:cubicBezTo>
                    <a:cubicBezTo>
                      <a:pt x="297" y="12616"/>
                      <a:pt x="0" y="8376"/>
                      <a:pt x="62" y="6512"/>
                    </a:cubicBezTo>
                    <a:cubicBezTo>
                      <a:pt x="124" y="4648"/>
                      <a:pt x="1366" y="2673"/>
                      <a:pt x="2026" y="1733"/>
                    </a:cubicBezTo>
                    <a:cubicBezTo>
                      <a:pt x="2687" y="793"/>
                      <a:pt x="3171" y="1086"/>
                      <a:pt x="4037" y="874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414" name="Freeform 410"/>
              <p:cNvSpPr>
                <a:spLocks/>
              </p:cNvSpPr>
              <p:nvPr/>
            </p:nvSpPr>
            <p:spPr bwMode="auto">
              <a:xfrm>
                <a:off x="186" y="1020"/>
                <a:ext cx="1450" cy="2081"/>
              </a:xfrm>
              <a:custGeom>
                <a:avLst/>
                <a:gdLst>
                  <a:gd name="T0" fmla="*/ 636 w 1450"/>
                  <a:gd name="T1" fmla="*/ 137 h 2081"/>
                  <a:gd name="T2" fmla="*/ 1137 w 1450"/>
                  <a:gd name="T3" fmla="*/ 72 h 2081"/>
                  <a:gd name="T4" fmla="*/ 1245 w 1450"/>
                  <a:gd name="T5" fmla="*/ 570 h 2081"/>
                  <a:gd name="T6" fmla="*/ 1286 w 1450"/>
                  <a:gd name="T7" fmla="*/ 1314 h 2081"/>
                  <a:gd name="T8" fmla="*/ 260 w 1450"/>
                  <a:gd name="T9" fmla="*/ 2033 h 2081"/>
                  <a:gd name="T10" fmla="*/ 10 w 1450"/>
                  <a:gd name="T11" fmla="*/ 1024 h 2081"/>
                  <a:gd name="T12" fmla="*/ 319 w 1450"/>
                  <a:gd name="T13" fmla="*/ 272 h 2081"/>
                  <a:gd name="T14" fmla="*/ 636 w 1450"/>
                  <a:gd name="T15" fmla="*/ 137 h 208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450" h="2081">
                    <a:moveTo>
                      <a:pt x="636" y="137"/>
                    </a:moveTo>
                    <a:cubicBezTo>
                      <a:pt x="772" y="104"/>
                      <a:pt x="1036" y="0"/>
                      <a:pt x="1137" y="72"/>
                    </a:cubicBezTo>
                    <a:cubicBezTo>
                      <a:pt x="1239" y="144"/>
                      <a:pt x="1221" y="363"/>
                      <a:pt x="1245" y="570"/>
                    </a:cubicBezTo>
                    <a:cubicBezTo>
                      <a:pt x="1270" y="777"/>
                      <a:pt x="1450" y="1070"/>
                      <a:pt x="1286" y="1314"/>
                    </a:cubicBezTo>
                    <a:cubicBezTo>
                      <a:pt x="1122" y="1558"/>
                      <a:pt x="473" y="2081"/>
                      <a:pt x="260" y="2033"/>
                    </a:cubicBezTo>
                    <a:cubicBezTo>
                      <a:pt x="47" y="1984"/>
                      <a:pt x="0" y="1317"/>
                      <a:pt x="10" y="1024"/>
                    </a:cubicBezTo>
                    <a:cubicBezTo>
                      <a:pt x="20" y="731"/>
                      <a:pt x="215" y="420"/>
                      <a:pt x="319" y="272"/>
                    </a:cubicBezTo>
                    <a:cubicBezTo>
                      <a:pt x="423" y="124"/>
                      <a:pt x="499" y="170"/>
                      <a:pt x="636" y="137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8324" name="Line 411"/>
            <p:cNvSpPr>
              <a:spLocks noChangeShapeType="1"/>
            </p:cNvSpPr>
            <p:nvPr/>
          </p:nvSpPr>
          <p:spPr bwMode="auto">
            <a:xfrm flipH="1" flipV="1">
              <a:off x="4149" y="3269"/>
              <a:ext cx="1110" cy="644"/>
            </a:xfrm>
            <a:prstGeom prst="line">
              <a:avLst/>
            </a:prstGeom>
            <a:noFill/>
            <a:ln w="100013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5" name="Line 412"/>
            <p:cNvSpPr>
              <a:spLocks noChangeShapeType="1"/>
            </p:cNvSpPr>
            <p:nvPr/>
          </p:nvSpPr>
          <p:spPr bwMode="auto">
            <a:xfrm flipV="1">
              <a:off x="3188" y="3270"/>
              <a:ext cx="987" cy="643"/>
            </a:xfrm>
            <a:prstGeom prst="line">
              <a:avLst/>
            </a:prstGeom>
            <a:noFill/>
            <a:ln w="100013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6" name="Line 413"/>
            <p:cNvSpPr>
              <a:spLocks noChangeShapeType="1"/>
            </p:cNvSpPr>
            <p:nvPr/>
          </p:nvSpPr>
          <p:spPr bwMode="auto">
            <a:xfrm flipH="1" flipV="1">
              <a:off x="4212" y="3221"/>
              <a:ext cx="1014" cy="596"/>
            </a:xfrm>
            <a:prstGeom prst="line">
              <a:avLst/>
            </a:prstGeom>
            <a:noFill/>
            <a:ln w="100013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7" name="Line 414"/>
            <p:cNvSpPr>
              <a:spLocks noChangeShapeType="1"/>
            </p:cNvSpPr>
            <p:nvPr/>
          </p:nvSpPr>
          <p:spPr bwMode="auto">
            <a:xfrm flipV="1">
              <a:off x="3117" y="3218"/>
              <a:ext cx="1015" cy="654"/>
            </a:xfrm>
            <a:prstGeom prst="line">
              <a:avLst/>
            </a:prstGeom>
            <a:noFill/>
            <a:ln w="100013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8" name="Line 415"/>
            <p:cNvSpPr>
              <a:spLocks noChangeShapeType="1"/>
            </p:cNvSpPr>
            <p:nvPr/>
          </p:nvSpPr>
          <p:spPr bwMode="auto">
            <a:xfrm flipH="1" flipV="1">
              <a:off x="4130" y="1597"/>
              <a:ext cx="3" cy="1630"/>
            </a:xfrm>
            <a:prstGeom prst="line">
              <a:avLst/>
            </a:prstGeom>
            <a:noFill/>
            <a:ln w="100013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9" name="Line 416"/>
            <p:cNvSpPr>
              <a:spLocks noChangeShapeType="1"/>
            </p:cNvSpPr>
            <p:nvPr/>
          </p:nvSpPr>
          <p:spPr bwMode="auto">
            <a:xfrm flipH="1" flipV="1">
              <a:off x="4166" y="1499"/>
              <a:ext cx="1" cy="269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30" name="Line 417"/>
            <p:cNvSpPr>
              <a:spLocks noChangeShapeType="1"/>
            </p:cNvSpPr>
            <p:nvPr/>
          </p:nvSpPr>
          <p:spPr bwMode="auto">
            <a:xfrm>
              <a:off x="2928" y="2528"/>
              <a:ext cx="2459" cy="141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31" name="Line 418"/>
            <p:cNvSpPr>
              <a:spLocks noChangeShapeType="1"/>
            </p:cNvSpPr>
            <p:nvPr/>
          </p:nvSpPr>
          <p:spPr bwMode="auto">
            <a:xfrm flipV="1">
              <a:off x="3027" y="2279"/>
              <a:ext cx="2616" cy="169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8332" name="Group 419"/>
            <p:cNvGrpSpPr>
              <a:grpSpLocks/>
            </p:cNvGrpSpPr>
            <p:nvPr/>
          </p:nvGrpSpPr>
          <p:grpSpPr bwMode="auto">
            <a:xfrm>
              <a:off x="3688" y="3605"/>
              <a:ext cx="989" cy="484"/>
              <a:chOff x="1212" y="3116"/>
              <a:chExt cx="1129" cy="508"/>
            </a:xfrm>
          </p:grpSpPr>
          <p:sp>
            <p:nvSpPr>
              <p:cNvPr id="98403" name="Rectangle 420"/>
              <p:cNvSpPr>
                <a:spLocks noChangeArrowheads="1"/>
              </p:cNvSpPr>
              <p:nvPr/>
            </p:nvSpPr>
            <p:spPr bwMode="auto">
              <a:xfrm>
                <a:off x="1619" y="3469"/>
                <a:ext cx="722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100" baseline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404" name="Rectangle 421"/>
              <p:cNvSpPr>
                <a:spLocks noChangeArrowheads="1"/>
              </p:cNvSpPr>
              <p:nvPr/>
            </p:nvSpPr>
            <p:spPr bwMode="auto">
              <a:xfrm>
                <a:off x="1300" y="3469"/>
                <a:ext cx="721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100" baseline="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405" name="Rectangle 422"/>
              <p:cNvSpPr>
                <a:spLocks noChangeArrowheads="1"/>
              </p:cNvSpPr>
              <p:nvPr/>
            </p:nvSpPr>
            <p:spPr bwMode="auto">
              <a:xfrm>
                <a:off x="1610" y="3233"/>
                <a:ext cx="722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100" baseline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406" name="Rectangle 423"/>
              <p:cNvSpPr>
                <a:spLocks noChangeArrowheads="1"/>
              </p:cNvSpPr>
              <p:nvPr/>
            </p:nvSpPr>
            <p:spPr bwMode="auto">
              <a:xfrm>
                <a:off x="1300" y="3233"/>
                <a:ext cx="721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100" baseline="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407" name="Rectangle 424"/>
              <p:cNvSpPr>
                <a:spLocks noChangeArrowheads="1"/>
              </p:cNvSpPr>
              <p:nvPr/>
            </p:nvSpPr>
            <p:spPr bwMode="auto">
              <a:xfrm>
                <a:off x="1530" y="3372"/>
                <a:ext cx="76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408" name="Rectangle 425"/>
              <p:cNvSpPr>
                <a:spLocks noChangeArrowheads="1"/>
              </p:cNvSpPr>
              <p:nvPr/>
            </p:nvSpPr>
            <p:spPr bwMode="auto">
              <a:xfrm>
                <a:off x="1212" y="3369"/>
                <a:ext cx="76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409" name="Rectangle 426"/>
              <p:cNvSpPr>
                <a:spLocks noChangeArrowheads="1"/>
              </p:cNvSpPr>
              <p:nvPr/>
            </p:nvSpPr>
            <p:spPr bwMode="auto">
              <a:xfrm>
                <a:off x="1530" y="3132"/>
                <a:ext cx="76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410" name="Rectangle 427"/>
              <p:cNvSpPr>
                <a:spLocks noChangeArrowheads="1"/>
              </p:cNvSpPr>
              <p:nvPr/>
            </p:nvSpPr>
            <p:spPr bwMode="auto">
              <a:xfrm>
                <a:off x="1212" y="3132"/>
                <a:ext cx="76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411" name="Rectangle 428"/>
              <p:cNvSpPr>
                <a:spLocks noChangeArrowheads="1"/>
              </p:cNvSpPr>
              <p:nvPr/>
            </p:nvSpPr>
            <p:spPr bwMode="auto">
              <a:xfrm>
                <a:off x="1401" y="3355"/>
                <a:ext cx="77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Symbol" pitchFamily="18" charset="2"/>
                  </a:rPr>
                  <a:t>&gt;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412" name="Rectangle 429"/>
              <p:cNvSpPr>
                <a:spLocks noChangeArrowheads="1"/>
              </p:cNvSpPr>
              <p:nvPr/>
            </p:nvSpPr>
            <p:spPr bwMode="auto">
              <a:xfrm>
                <a:off x="1401" y="3116"/>
                <a:ext cx="77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Symbol" pitchFamily="18" charset="2"/>
                  </a:rPr>
                  <a:t>&gt;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98333" name="Freeform 430"/>
            <p:cNvSpPr>
              <a:spLocks noEditPoints="1"/>
            </p:cNvSpPr>
            <p:nvPr/>
          </p:nvSpPr>
          <p:spPr bwMode="auto">
            <a:xfrm>
              <a:off x="2953" y="3637"/>
              <a:ext cx="2991" cy="61"/>
            </a:xfrm>
            <a:custGeom>
              <a:avLst/>
              <a:gdLst>
                <a:gd name="T0" fmla="*/ 0 w 3408"/>
                <a:gd name="T1" fmla="*/ 24 h 63"/>
                <a:gd name="T2" fmla="*/ 2268 w 3408"/>
                <a:gd name="T3" fmla="*/ 24 h 63"/>
                <a:gd name="T4" fmla="*/ 2268 w 3408"/>
                <a:gd name="T5" fmla="*/ 34 h 63"/>
                <a:gd name="T6" fmla="*/ 0 w 3408"/>
                <a:gd name="T7" fmla="*/ 34 h 63"/>
                <a:gd name="T8" fmla="*/ 0 w 3408"/>
                <a:gd name="T9" fmla="*/ 24 h 63"/>
                <a:gd name="T10" fmla="*/ 2262 w 3408"/>
                <a:gd name="T11" fmla="*/ 0 h 63"/>
                <a:gd name="T12" fmla="*/ 2304 w 3408"/>
                <a:gd name="T13" fmla="*/ 29 h 63"/>
                <a:gd name="T14" fmla="*/ 2262 w 3408"/>
                <a:gd name="T15" fmla="*/ 57 h 63"/>
                <a:gd name="T16" fmla="*/ 2262 w 3408"/>
                <a:gd name="T17" fmla="*/ 0 h 6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408" h="63">
                  <a:moveTo>
                    <a:pt x="0" y="27"/>
                  </a:moveTo>
                  <a:lnTo>
                    <a:pt x="3355" y="27"/>
                  </a:lnTo>
                  <a:lnTo>
                    <a:pt x="3355" y="37"/>
                  </a:lnTo>
                  <a:lnTo>
                    <a:pt x="0" y="37"/>
                  </a:lnTo>
                  <a:lnTo>
                    <a:pt x="0" y="27"/>
                  </a:lnTo>
                  <a:close/>
                  <a:moveTo>
                    <a:pt x="3345" y="0"/>
                  </a:moveTo>
                  <a:lnTo>
                    <a:pt x="3408" y="32"/>
                  </a:lnTo>
                  <a:lnTo>
                    <a:pt x="3345" y="63"/>
                  </a:lnTo>
                  <a:lnTo>
                    <a:pt x="3345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34" name="Freeform 431"/>
            <p:cNvSpPr>
              <a:spLocks noEditPoints="1"/>
            </p:cNvSpPr>
            <p:nvPr/>
          </p:nvSpPr>
          <p:spPr bwMode="auto">
            <a:xfrm>
              <a:off x="3466" y="1425"/>
              <a:ext cx="56" cy="2885"/>
            </a:xfrm>
            <a:custGeom>
              <a:avLst/>
              <a:gdLst>
                <a:gd name="T0" fmla="*/ 20 w 63"/>
                <a:gd name="T1" fmla="*/ 2626 h 3024"/>
                <a:gd name="T2" fmla="*/ 18 w 63"/>
                <a:gd name="T3" fmla="*/ 47 h 3024"/>
                <a:gd name="T4" fmla="*/ 25 w 63"/>
                <a:gd name="T5" fmla="*/ 46 h 3024"/>
                <a:gd name="T6" fmla="*/ 27 w 63"/>
                <a:gd name="T7" fmla="*/ 2626 h 3024"/>
                <a:gd name="T8" fmla="*/ 20 w 63"/>
                <a:gd name="T9" fmla="*/ 2626 h 3024"/>
                <a:gd name="T10" fmla="*/ 0 w 63"/>
                <a:gd name="T11" fmla="*/ 54 h 3024"/>
                <a:gd name="T12" fmla="*/ 22 w 63"/>
                <a:gd name="T13" fmla="*/ 0 h 3024"/>
                <a:gd name="T14" fmla="*/ 44 w 63"/>
                <a:gd name="T15" fmla="*/ 54 h 3024"/>
                <a:gd name="T16" fmla="*/ 0 w 63"/>
                <a:gd name="T17" fmla="*/ 54 h 30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3" h="3024">
                  <a:moveTo>
                    <a:pt x="28" y="3024"/>
                  </a:moveTo>
                  <a:lnTo>
                    <a:pt x="26" y="53"/>
                  </a:lnTo>
                  <a:lnTo>
                    <a:pt x="36" y="52"/>
                  </a:lnTo>
                  <a:lnTo>
                    <a:pt x="38" y="3024"/>
                  </a:lnTo>
                  <a:lnTo>
                    <a:pt x="28" y="3024"/>
                  </a:lnTo>
                  <a:close/>
                  <a:moveTo>
                    <a:pt x="0" y="63"/>
                  </a:moveTo>
                  <a:lnTo>
                    <a:pt x="31" y="0"/>
                  </a:lnTo>
                  <a:lnTo>
                    <a:pt x="6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35" name="Line 432"/>
            <p:cNvSpPr>
              <a:spLocks noChangeShapeType="1"/>
            </p:cNvSpPr>
            <p:nvPr/>
          </p:nvSpPr>
          <p:spPr bwMode="auto">
            <a:xfrm flipV="1">
              <a:off x="4200" y="1558"/>
              <a:ext cx="3" cy="1690"/>
            </a:xfrm>
            <a:prstGeom prst="line">
              <a:avLst/>
            </a:prstGeom>
            <a:noFill/>
            <a:ln w="100013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36" name="Rectangle 433"/>
            <p:cNvSpPr>
              <a:spLocks noChangeArrowheads="1"/>
            </p:cNvSpPr>
            <p:nvPr/>
          </p:nvSpPr>
          <p:spPr bwMode="auto">
            <a:xfrm>
              <a:off x="3338" y="3626"/>
              <a:ext cx="7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933450">
                <a:lnSpc>
                  <a:spcPct val="125000"/>
                </a:lnSpc>
              </a:pPr>
              <a:r>
                <a:rPr lang="en-US" altLang="zh-CN" sz="2000" baseline="0">
                  <a:solidFill>
                    <a:srgbClr val="000000"/>
                  </a:solidFill>
                  <a:latin typeface="Times New Roman" pitchFamily="18" charset="0"/>
                </a:rPr>
                <a:t>0.5</a:t>
              </a:r>
            </a:p>
          </p:txBody>
        </p:sp>
        <p:sp>
          <p:nvSpPr>
            <p:cNvPr id="98337" name="Rectangle 434"/>
            <p:cNvSpPr>
              <a:spLocks noChangeArrowheads="1"/>
            </p:cNvSpPr>
            <p:nvPr/>
          </p:nvSpPr>
          <p:spPr bwMode="auto">
            <a:xfrm>
              <a:off x="2874" y="1158"/>
              <a:ext cx="7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933450">
                <a:lnSpc>
                  <a:spcPct val="125000"/>
                </a:lnSpc>
              </a:pPr>
              <a:r>
                <a:rPr lang="en-US" altLang="zh-CN" sz="2400" i="1" baseline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CN" sz="2400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8338" name="Rectangle 435"/>
            <p:cNvSpPr>
              <a:spLocks noChangeArrowheads="1"/>
            </p:cNvSpPr>
            <p:nvPr/>
          </p:nvSpPr>
          <p:spPr bwMode="auto">
            <a:xfrm>
              <a:off x="4841" y="2122"/>
              <a:ext cx="6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933450">
                <a:lnSpc>
                  <a:spcPct val="125000"/>
                </a:lnSpc>
              </a:pPr>
              <a:r>
                <a:rPr lang="en-US" altLang="zh-CN" sz="2000" baseline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8339" name="Rectangle 436"/>
            <p:cNvSpPr>
              <a:spLocks noChangeArrowheads="1"/>
            </p:cNvSpPr>
            <p:nvPr/>
          </p:nvSpPr>
          <p:spPr bwMode="auto">
            <a:xfrm>
              <a:off x="4787" y="3676"/>
              <a:ext cx="6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933450">
                <a:lnSpc>
                  <a:spcPct val="125000"/>
                </a:lnSpc>
              </a:pPr>
              <a:r>
                <a:rPr lang="en-US" altLang="zh-CN" sz="2000" baseline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8340" name="Rectangle 437"/>
            <p:cNvSpPr>
              <a:spLocks noChangeArrowheads="1"/>
            </p:cNvSpPr>
            <p:nvPr/>
          </p:nvSpPr>
          <p:spPr bwMode="auto">
            <a:xfrm>
              <a:off x="4757" y="3892"/>
              <a:ext cx="6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933450">
                <a:lnSpc>
                  <a:spcPct val="125000"/>
                </a:lnSpc>
              </a:pPr>
              <a:r>
                <a:rPr lang="en-US" altLang="zh-CN" sz="2000" baseline="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8341" name="Rectangle 438"/>
            <p:cNvSpPr>
              <a:spLocks noChangeArrowheads="1"/>
            </p:cNvSpPr>
            <p:nvPr/>
          </p:nvSpPr>
          <p:spPr bwMode="auto">
            <a:xfrm>
              <a:off x="3715" y="1443"/>
              <a:ext cx="6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933450">
                <a:lnSpc>
                  <a:spcPct val="125000"/>
                </a:lnSpc>
              </a:pPr>
              <a:r>
                <a:rPr lang="en-US" altLang="zh-CN" sz="2000" baseline="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98342" name="Group 439"/>
            <p:cNvGrpSpPr>
              <a:grpSpLocks/>
            </p:cNvGrpSpPr>
            <p:nvPr/>
          </p:nvGrpSpPr>
          <p:grpSpPr bwMode="auto">
            <a:xfrm>
              <a:off x="4640" y="1890"/>
              <a:ext cx="1590" cy="324"/>
              <a:chOff x="2968" y="1255"/>
              <a:chExt cx="1812" cy="340"/>
            </a:xfrm>
          </p:grpSpPr>
          <p:sp>
            <p:nvSpPr>
              <p:cNvPr id="98390" name="Rectangle 440"/>
              <p:cNvSpPr>
                <a:spLocks noChangeArrowheads="1"/>
              </p:cNvSpPr>
              <p:nvPr/>
            </p:nvSpPr>
            <p:spPr bwMode="auto">
              <a:xfrm>
                <a:off x="3636" y="1255"/>
                <a:ext cx="752" cy="3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700" baseline="0">
                    <a:solidFill>
                      <a:srgbClr val="000000"/>
                    </a:solidFill>
                    <a:latin typeface="Symbol" pitchFamily="18" charset="2"/>
                  </a:rPr>
                  <a:t>(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391" name="Rectangle 441"/>
              <p:cNvSpPr>
                <a:spLocks noChangeArrowheads="1"/>
              </p:cNvSpPr>
              <p:nvPr/>
            </p:nvSpPr>
            <p:spPr bwMode="auto">
              <a:xfrm>
                <a:off x="3822" y="1255"/>
                <a:ext cx="752" cy="3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700" baseline="0">
                    <a:solidFill>
                      <a:srgbClr val="000000"/>
                    </a:solidFill>
                    <a:latin typeface="Symbol" pitchFamily="18" charset="2"/>
                  </a:rPr>
                  <a:t>)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392" name="Rectangle 442"/>
              <p:cNvSpPr>
                <a:spLocks noChangeArrowheads="1"/>
              </p:cNvSpPr>
              <p:nvPr/>
            </p:nvSpPr>
            <p:spPr bwMode="auto">
              <a:xfrm>
                <a:off x="4019" y="1326"/>
                <a:ext cx="76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393" name="Rectangle 443"/>
              <p:cNvSpPr>
                <a:spLocks noChangeArrowheads="1"/>
              </p:cNvSpPr>
              <p:nvPr/>
            </p:nvSpPr>
            <p:spPr bwMode="auto">
              <a:xfrm>
                <a:off x="3290" y="1326"/>
                <a:ext cx="73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394" name="Rectangle 444"/>
              <p:cNvSpPr>
                <a:spLocks noChangeArrowheads="1"/>
              </p:cNvSpPr>
              <p:nvPr/>
            </p:nvSpPr>
            <p:spPr bwMode="auto">
              <a:xfrm>
                <a:off x="3105" y="1326"/>
                <a:ext cx="73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395" name="Rectangle 445"/>
              <p:cNvSpPr>
                <a:spLocks noChangeArrowheads="1"/>
              </p:cNvSpPr>
              <p:nvPr/>
            </p:nvSpPr>
            <p:spPr bwMode="auto">
              <a:xfrm>
                <a:off x="3573" y="1426"/>
                <a:ext cx="725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200" baseline="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396" name="Rectangle 446"/>
              <p:cNvSpPr>
                <a:spLocks noChangeArrowheads="1"/>
              </p:cNvSpPr>
              <p:nvPr/>
            </p:nvSpPr>
            <p:spPr bwMode="auto">
              <a:xfrm>
                <a:off x="3049" y="1426"/>
                <a:ext cx="725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200" baseline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397" name="Rectangle 447"/>
              <p:cNvSpPr>
                <a:spLocks noChangeArrowheads="1"/>
              </p:cNvSpPr>
              <p:nvPr/>
            </p:nvSpPr>
            <p:spPr bwMode="auto">
              <a:xfrm>
                <a:off x="3899" y="1309"/>
                <a:ext cx="770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398" name="Rectangle 448"/>
              <p:cNvSpPr>
                <a:spLocks noChangeArrowheads="1"/>
              </p:cNvSpPr>
              <p:nvPr/>
            </p:nvSpPr>
            <p:spPr bwMode="auto">
              <a:xfrm>
                <a:off x="3372" y="1309"/>
                <a:ext cx="771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399" name="Rectangle 449"/>
              <p:cNvSpPr>
                <a:spLocks noChangeArrowheads="1"/>
              </p:cNvSpPr>
              <p:nvPr/>
            </p:nvSpPr>
            <p:spPr bwMode="auto">
              <a:xfrm>
                <a:off x="3699" y="1326"/>
                <a:ext cx="8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="1" i="1" baseline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endParaRPr lang="en-US" altLang="zh-CN" sz="2400" b="1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400" name="Rectangle 450"/>
              <p:cNvSpPr>
                <a:spLocks noChangeArrowheads="1"/>
              </p:cNvSpPr>
              <p:nvPr/>
            </p:nvSpPr>
            <p:spPr bwMode="auto">
              <a:xfrm>
                <a:off x="3486" y="1326"/>
                <a:ext cx="76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401" name="Rectangle 451"/>
              <p:cNvSpPr>
                <a:spLocks noChangeArrowheads="1"/>
              </p:cNvSpPr>
              <p:nvPr/>
            </p:nvSpPr>
            <p:spPr bwMode="auto">
              <a:xfrm>
                <a:off x="3175" y="1326"/>
                <a:ext cx="79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="1" i="1" baseline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endParaRPr lang="en-US" altLang="zh-CN" sz="2400" b="1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402" name="Rectangle 452"/>
              <p:cNvSpPr>
                <a:spLocks noChangeArrowheads="1"/>
              </p:cNvSpPr>
              <p:nvPr/>
            </p:nvSpPr>
            <p:spPr bwMode="auto">
              <a:xfrm>
                <a:off x="2968" y="1326"/>
                <a:ext cx="76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98343" name="Group 453"/>
            <p:cNvGrpSpPr>
              <a:grpSpLocks/>
            </p:cNvGrpSpPr>
            <p:nvPr/>
          </p:nvGrpSpPr>
          <p:grpSpPr bwMode="auto">
            <a:xfrm>
              <a:off x="4390" y="3987"/>
              <a:ext cx="1604" cy="324"/>
              <a:chOff x="2827" y="3426"/>
              <a:chExt cx="1827" cy="340"/>
            </a:xfrm>
          </p:grpSpPr>
          <p:sp>
            <p:nvSpPr>
              <p:cNvPr id="98377" name="Rectangle 454"/>
              <p:cNvSpPr>
                <a:spLocks noChangeArrowheads="1"/>
              </p:cNvSpPr>
              <p:nvPr/>
            </p:nvSpPr>
            <p:spPr bwMode="auto">
              <a:xfrm>
                <a:off x="3512" y="3426"/>
                <a:ext cx="751" cy="3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700" baseline="0">
                    <a:solidFill>
                      <a:srgbClr val="000000"/>
                    </a:solidFill>
                    <a:latin typeface="Symbol" pitchFamily="18" charset="2"/>
                  </a:rPr>
                  <a:t>(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378" name="Rectangle 455"/>
              <p:cNvSpPr>
                <a:spLocks noChangeArrowheads="1"/>
              </p:cNvSpPr>
              <p:nvPr/>
            </p:nvSpPr>
            <p:spPr bwMode="auto">
              <a:xfrm>
                <a:off x="3697" y="3426"/>
                <a:ext cx="752" cy="3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700" baseline="0">
                    <a:solidFill>
                      <a:srgbClr val="000000"/>
                    </a:solidFill>
                    <a:latin typeface="Symbol" pitchFamily="18" charset="2"/>
                  </a:rPr>
                  <a:t>)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379" name="Rectangle 456"/>
              <p:cNvSpPr>
                <a:spLocks noChangeArrowheads="1"/>
              </p:cNvSpPr>
              <p:nvPr/>
            </p:nvSpPr>
            <p:spPr bwMode="auto">
              <a:xfrm>
                <a:off x="3892" y="3497"/>
                <a:ext cx="76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380" name="Rectangle 457"/>
              <p:cNvSpPr>
                <a:spLocks noChangeArrowheads="1"/>
              </p:cNvSpPr>
              <p:nvPr/>
            </p:nvSpPr>
            <p:spPr bwMode="auto">
              <a:xfrm>
                <a:off x="3168" y="3497"/>
                <a:ext cx="73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381" name="Rectangle 458"/>
              <p:cNvSpPr>
                <a:spLocks noChangeArrowheads="1"/>
              </p:cNvSpPr>
              <p:nvPr/>
            </p:nvSpPr>
            <p:spPr bwMode="auto">
              <a:xfrm>
                <a:off x="2984" y="3497"/>
                <a:ext cx="73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382" name="Rectangle 459"/>
              <p:cNvSpPr>
                <a:spLocks noChangeArrowheads="1"/>
              </p:cNvSpPr>
              <p:nvPr/>
            </p:nvSpPr>
            <p:spPr bwMode="auto">
              <a:xfrm>
                <a:off x="3450" y="3597"/>
                <a:ext cx="725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200" baseline="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383" name="Rectangle 460"/>
              <p:cNvSpPr>
                <a:spLocks noChangeArrowheads="1"/>
              </p:cNvSpPr>
              <p:nvPr/>
            </p:nvSpPr>
            <p:spPr bwMode="auto">
              <a:xfrm>
                <a:off x="2917" y="3597"/>
                <a:ext cx="725" cy="1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200" baseline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384" name="Rectangle 461"/>
              <p:cNvSpPr>
                <a:spLocks noChangeArrowheads="1"/>
              </p:cNvSpPr>
              <p:nvPr/>
            </p:nvSpPr>
            <p:spPr bwMode="auto">
              <a:xfrm>
                <a:off x="3772" y="3480"/>
                <a:ext cx="770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385" name="Rectangle 462"/>
              <p:cNvSpPr>
                <a:spLocks noChangeArrowheads="1"/>
              </p:cNvSpPr>
              <p:nvPr/>
            </p:nvSpPr>
            <p:spPr bwMode="auto">
              <a:xfrm>
                <a:off x="3251" y="3480"/>
                <a:ext cx="770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386" name="Rectangle 463"/>
              <p:cNvSpPr>
                <a:spLocks noChangeArrowheads="1"/>
              </p:cNvSpPr>
              <p:nvPr/>
            </p:nvSpPr>
            <p:spPr bwMode="auto">
              <a:xfrm>
                <a:off x="3575" y="3497"/>
                <a:ext cx="79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="1" i="1" baseline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endParaRPr lang="en-US" altLang="zh-CN" sz="2400" b="1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387" name="Rectangle 464"/>
              <p:cNvSpPr>
                <a:spLocks noChangeArrowheads="1"/>
              </p:cNvSpPr>
              <p:nvPr/>
            </p:nvSpPr>
            <p:spPr bwMode="auto">
              <a:xfrm>
                <a:off x="3364" y="3497"/>
                <a:ext cx="76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388" name="Rectangle 465"/>
              <p:cNvSpPr>
                <a:spLocks noChangeArrowheads="1"/>
              </p:cNvSpPr>
              <p:nvPr/>
            </p:nvSpPr>
            <p:spPr bwMode="auto">
              <a:xfrm>
                <a:off x="3051" y="3497"/>
                <a:ext cx="79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="1" i="1" baseline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endParaRPr lang="en-US" altLang="zh-CN" sz="2400" b="1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389" name="Rectangle 466"/>
              <p:cNvSpPr>
                <a:spLocks noChangeArrowheads="1"/>
              </p:cNvSpPr>
              <p:nvPr/>
            </p:nvSpPr>
            <p:spPr bwMode="auto">
              <a:xfrm>
                <a:off x="2827" y="3497"/>
                <a:ext cx="76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98344" name="Group 467"/>
            <p:cNvGrpSpPr>
              <a:grpSpLocks/>
            </p:cNvGrpSpPr>
            <p:nvPr/>
          </p:nvGrpSpPr>
          <p:grpSpPr bwMode="auto">
            <a:xfrm>
              <a:off x="3894" y="2224"/>
              <a:ext cx="1007" cy="481"/>
              <a:chOff x="2006" y="1569"/>
              <a:chExt cx="1145" cy="504"/>
            </a:xfrm>
          </p:grpSpPr>
          <p:sp>
            <p:nvSpPr>
              <p:cNvPr id="98367" name="Rectangle 468"/>
              <p:cNvSpPr>
                <a:spLocks noChangeArrowheads="1"/>
              </p:cNvSpPr>
              <p:nvPr/>
            </p:nvSpPr>
            <p:spPr bwMode="auto">
              <a:xfrm>
                <a:off x="2432" y="1918"/>
                <a:ext cx="719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100" baseline="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368" name="Rectangle 469"/>
              <p:cNvSpPr>
                <a:spLocks noChangeArrowheads="1"/>
              </p:cNvSpPr>
              <p:nvPr/>
            </p:nvSpPr>
            <p:spPr bwMode="auto">
              <a:xfrm>
                <a:off x="2099" y="1918"/>
                <a:ext cx="719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100" baseline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369" name="Rectangle 470"/>
              <p:cNvSpPr>
                <a:spLocks noChangeArrowheads="1"/>
              </p:cNvSpPr>
              <p:nvPr/>
            </p:nvSpPr>
            <p:spPr bwMode="auto">
              <a:xfrm>
                <a:off x="2426" y="1684"/>
                <a:ext cx="719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100" baseline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370" name="Rectangle 471"/>
              <p:cNvSpPr>
                <a:spLocks noChangeArrowheads="1"/>
              </p:cNvSpPr>
              <p:nvPr/>
            </p:nvSpPr>
            <p:spPr bwMode="auto">
              <a:xfrm>
                <a:off x="2099" y="1684"/>
                <a:ext cx="719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100" baseline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371" name="Rectangle 472"/>
              <p:cNvSpPr>
                <a:spLocks noChangeArrowheads="1"/>
              </p:cNvSpPr>
              <p:nvPr/>
            </p:nvSpPr>
            <p:spPr bwMode="auto">
              <a:xfrm>
                <a:off x="2339" y="1822"/>
                <a:ext cx="760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372" name="Rectangle 473"/>
              <p:cNvSpPr>
                <a:spLocks noChangeArrowheads="1"/>
              </p:cNvSpPr>
              <p:nvPr/>
            </p:nvSpPr>
            <p:spPr bwMode="auto">
              <a:xfrm>
                <a:off x="2006" y="1820"/>
                <a:ext cx="76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373" name="Rectangle 474"/>
              <p:cNvSpPr>
                <a:spLocks noChangeArrowheads="1"/>
              </p:cNvSpPr>
              <p:nvPr/>
            </p:nvSpPr>
            <p:spPr bwMode="auto">
              <a:xfrm>
                <a:off x="2338" y="1585"/>
                <a:ext cx="760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374" name="Rectangle 475"/>
              <p:cNvSpPr>
                <a:spLocks noChangeArrowheads="1"/>
              </p:cNvSpPr>
              <p:nvPr/>
            </p:nvSpPr>
            <p:spPr bwMode="auto">
              <a:xfrm>
                <a:off x="2006" y="1585"/>
                <a:ext cx="760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375" name="Rectangle 476"/>
              <p:cNvSpPr>
                <a:spLocks noChangeArrowheads="1"/>
              </p:cNvSpPr>
              <p:nvPr/>
            </p:nvSpPr>
            <p:spPr bwMode="auto">
              <a:xfrm>
                <a:off x="2210" y="1805"/>
                <a:ext cx="821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Symbol" pitchFamily="18" charset="2"/>
                  </a:rPr>
                  <a:t>&gt;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376" name="Rectangle 477"/>
              <p:cNvSpPr>
                <a:spLocks noChangeArrowheads="1"/>
              </p:cNvSpPr>
              <p:nvPr/>
            </p:nvSpPr>
            <p:spPr bwMode="auto">
              <a:xfrm>
                <a:off x="2207" y="1569"/>
                <a:ext cx="770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Symbol" pitchFamily="18" charset="2"/>
                  </a:rPr>
                  <a:t>&gt;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98345" name="Group 478"/>
            <p:cNvGrpSpPr>
              <a:grpSpLocks/>
            </p:cNvGrpSpPr>
            <p:nvPr/>
          </p:nvGrpSpPr>
          <p:grpSpPr bwMode="auto">
            <a:xfrm>
              <a:off x="2430" y="2871"/>
              <a:ext cx="991" cy="483"/>
              <a:chOff x="360" y="2343"/>
              <a:chExt cx="1130" cy="505"/>
            </a:xfrm>
          </p:grpSpPr>
          <p:sp>
            <p:nvSpPr>
              <p:cNvPr id="98357" name="Rectangle 479"/>
              <p:cNvSpPr>
                <a:spLocks noChangeArrowheads="1"/>
              </p:cNvSpPr>
              <p:nvPr/>
            </p:nvSpPr>
            <p:spPr bwMode="auto">
              <a:xfrm>
                <a:off x="769" y="2693"/>
                <a:ext cx="721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100" baseline="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358" name="Rectangle 480"/>
              <p:cNvSpPr>
                <a:spLocks noChangeArrowheads="1"/>
              </p:cNvSpPr>
              <p:nvPr/>
            </p:nvSpPr>
            <p:spPr bwMode="auto">
              <a:xfrm>
                <a:off x="446" y="2693"/>
                <a:ext cx="720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100" baseline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359" name="Rectangle 481"/>
              <p:cNvSpPr>
                <a:spLocks noChangeArrowheads="1"/>
              </p:cNvSpPr>
              <p:nvPr/>
            </p:nvSpPr>
            <p:spPr bwMode="auto">
              <a:xfrm>
                <a:off x="769" y="2457"/>
                <a:ext cx="721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100" baseline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360" name="Rectangle 482"/>
              <p:cNvSpPr>
                <a:spLocks noChangeArrowheads="1"/>
              </p:cNvSpPr>
              <p:nvPr/>
            </p:nvSpPr>
            <p:spPr bwMode="auto">
              <a:xfrm>
                <a:off x="446" y="2457"/>
                <a:ext cx="720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100" baseline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361" name="Rectangle 483"/>
              <p:cNvSpPr>
                <a:spLocks noChangeArrowheads="1"/>
              </p:cNvSpPr>
              <p:nvPr/>
            </p:nvSpPr>
            <p:spPr bwMode="auto">
              <a:xfrm>
                <a:off x="677" y="2597"/>
                <a:ext cx="762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362" name="Rectangle 484"/>
              <p:cNvSpPr>
                <a:spLocks noChangeArrowheads="1"/>
              </p:cNvSpPr>
              <p:nvPr/>
            </p:nvSpPr>
            <p:spPr bwMode="auto">
              <a:xfrm>
                <a:off x="360" y="2597"/>
                <a:ext cx="762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363" name="Rectangle 485"/>
              <p:cNvSpPr>
                <a:spLocks noChangeArrowheads="1"/>
              </p:cNvSpPr>
              <p:nvPr/>
            </p:nvSpPr>
            <p:spPr bwMode="auto">
              <a:xfrm>
                <a:off x="677" y="2359"/>
                <a:ext cx="762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364" name="Rectangle 486"/>
              <p:cNvSpPr>
                <a:spLocks noChangeArrowheads="1"/>
              </p:cNvSpPr>
              <p:nvPr/>
            </p:nvSpPr>
            <p:spPr bwMode="auto">
              <a:xfrm>
                <a:off x="360" y="2359"/>
                <a:ext cx="762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365" name="Rectangle 487"/>
              <p:cNvSpPr>
                <a:spLocks noChangeArrowheads="1"/>
              </p:cNvSpPr>
              <p:nvPr/>
            </p:nvSpPr>
            <p:spPr bwMode="auto">
              <a:xfrm>
                <a:off x="546" y="2580"/>
                <a:ext cx="771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Symbol" pitchFamily="18" charset="2"/>
                  </a:rPr>
                  <a:t>&gt;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366" name="Rectangle 488"/>
              <p:cNvSpPr>
                <a:spLocks noChangeArrowheads="1"/>
              </p:cNvSpPr>
              <p:nvPr/>
            </p:nvSpPr>
            <p:spPr bwMode="auto">
              <a:xfrm>
                <a:off x="545" y="2343"/>
                <a:ext cx="771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Symbol" pitchFamily="18" charset="2"/>
                  </a:rPr>
                  <a:t>&gt;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98346" name="Line 489"/>
            <p:cNvSpPr>
              <a:spLocks noChangeShapeType="1"/>
            </p:cNvSpPr>
            <p:nvPr/>
          </p:nvSpPr>
          <p:spPr bwMode="auto">
            <a:xfrm flipV="1">
              <a:off x="4910" y="2112"/>
              <a:ext cx="0" cy="154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8347" name="Line 490"/>
            <p:cNvSpPr>
              <a:spLocks noChangeShapeType="1"/>
            </p:cNvSpPr>
            <p:nvPr/>
          </p:nvSpPr>
          <p:spPr bwMode="auto">
            <a:xfrm rot="16200000" flipV="1">
              <a:off x="4196" y="1452"/>
              <a:ext cx="0" cy="14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8348" name="Text Box 491"/>
            <p:cNvSpPr txBox="1">
              <a:spLocks noChangeArrowheads="1"/>
            </p:cNvSpPr>
            <p:nvPr/>
          </p:nvSpPr>
          <p:spPr bwMode="auto">
            <a:xfrm>
              <a:off x="4233" y="3601"/>
              <a:ext cx="950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3345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spcBef>
                  <a:spcPct val="50000"/>
                </a:spcBef>
              </a:pPr>
              <a:r>
                <a:rPr lang="en-US" altLang="zh-CN" sz="2000" baseline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8349" name="Text Box 492"/>
            <p:cNvSpPr txBox="1">
              <a:spLocks noChangeArrowheads="1"/>
            </p:cNvSpPr>
            <p:nvPr/>
          </p:nvSpPr>
          <p:spPr bwMode="auto">
            <a:xfrm>
              <a:off x="2729" y="1977"/>
              <a:ext cx="950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3345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spcBef>
                  <a:spcPct val="50000"/>
                </a:spcBef>
              </a:pPr>
              <a:r>
                <a:rPr lang="en-US" altLang="zh-CN" sz="2000" baseline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8350" name="Rectangle 493"/>
            <p:cNvSpPr>
              <a:spLocks noChangeArrowheads="1"/>
            </p:cNvSpPr>
            <p:nvPr/>
          </p:nvSpPr>
          <p:spPr bwMode="auto">
            <a:xfrm>
              <a:off x="2954" y="2669"/>
              <a:ext cx="7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933450">
                <a:lnSpc>
                  <a:spcPct val="125000"/>
                </a:lnSpc>
              </a:pPr>
              <a:r>
                <a:rPr lang="en-US" altLang="zh-CN" sz="2000" baseline="0">
                  <a:solidFill>
                    <a:srgbClr val="000000"/>
                  </a:solidFill>
                  <a:latin typeface="Times New Roman" pitchFamily="18" charset="0"/>
                </a:rPr>
                <a:t>0.5</a:t>
              </a:r>
            </a:p>
          </p:txBody>
        </p:sp>
        <p:sp>
          <p:nvSpPr>
            <p:cNvPr id="98351" name="Rectangle 494"/>
            <p:cNvSpPr>
              <a:spLocks noChangeArrowheads="1"/>
            </p:cNvSpPr>
            <p:nvPr/>
          </p:nvSpPr>
          <p:spPr bwMode="auto">
            <a:xfrm>
              <a:off x="2486" y="2294"/>
              <a:ext cx="75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933450">
                <a:lnSpc>
                  <a:spcPct val="125000"/>
                </a:lnSpc>
              </a:pPr>
              <a:r>
                <a:rPr lang="en-US" altLang="zh-CN" sz="2000" i="1" baseline="0">
                  <a:solidFill>
                    <a:srgbClr val="000000"/>
                  </a:solidFill>
                  <a:latin typeface="Symbol" pitchFamily="18" charset="2"/>
                </a:rPr>
                <a:t>w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18" charset="2"/>
                </a:rPr>
                <a:t>1</a:t>
              </a:r>
              <a:endParaRPr lang="en-US" altLang="zh-CN" sz="2400" baseline="-25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8352" name="Rectangle 495"/>
            <p:cNvSpPr>
              <a:spLocks noChangeArrowheads="1"/>
            </p:cNvSpPr>
            <p:nvPr/>
          </p:nvSpPr>
          <p:spPr bwMode="auto">
            <a:xfrm>
              <a:off x="4474" y="2984"/>
              <a:ext cx="75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933450">
                <a:lnSpc>
                  <a:spcPct val="125000"/>
                </a:lnSpc>
              </a:pPr>
              <a:r>
                <a:rPr lang="en-US" altLang="zh-CN" sz="2000" i="1" baseline="0">
                  <a:solidFill>
                    <a:srgbClr val="000000"/>
                  </a:solidFill>
                  <a:latin typeface="Symbol" pitchFamily="18" charset="2"/>
                </a:rPr>
                <a:t>w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18" charset="2"/>
                </a:rPr>
                <a:t>2</a:t>
              </a:r>
              <a:endParaRPr lang="en-US" altLang="zh-CN" sz="2400" baseline="-25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8353" name="Rectangle 496"/>
            <p:cNvSpPr>
              <a:spLocks noChangeArrowheads="1"/>
            </p:cNvSpPr>
            <p:nvPr/>
          </p:nvSpPr>
          <p:spPr bwMode="auto">
            <a:xfrm>
              <a:off x="3123" y="3856"/>
              <a:ext cx="75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933450">
                <a:lnSpc>
                  <a:spcPct val="125000"/>
                </a:lnSpc>
              </a:pPr>
              <a:r>
                <a:rPr lang="en-US" altLang="zh-CN" sz="2000" i="1" baseline="0">
                  <a:solidFill>
                    <a:srgbClr val="000000"/>
                  </a:solidFill>
                  <a:latin typeface="Symbol" pitchFamily="18" charset="2"/>
                </a:rPr>
                <a:t>w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18" charset="2"/>
                </a:rPr>
                <a:t>3</a:t>
              </a:r>
              <a:endParaRPr lang="en-US" altLang="zh-CN" sz="2400" baseline="-25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8354" name="Oval 497"/>
            <p:cNvSpPr>
              <a:spLocks noChangeArrowheads="1"/>
            </p:cNvSpPr>
            <p:nvPr/>
          </p:nvSpPr>
          <p:spPr bwMode="auto">
            <a:xfrm>
              <a:off x="4881" y="2122"/>
              <a:ext cx="56" cy="56"/>
            </a:xfrm>
            <a:prstGeom prst="ellipse">
              <a:avLst/>
            </a:prstGeom>
            <a:solidFill>
              <a:srgbClr val="A50021"/>
            </a:solidFill>
            <a:ln w="0" algn="ctr">
              <a:solidFill>
                <a:srgbClr val="A5002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25000"/>
                </a:lnSpc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8355" name="Rectangle 498"/>
            <p:cNvSpPr>
              <a:spLocks noChangeArrowheads="1"/>
            </p:cNvSpPr>
            <p:nvPr/>
          </p:nvSpPr>
          <p:spPr bwMode="auto">
            <a:xfrm>
              <a:off x="5391" y="3447"/>
              <a:ext cx="7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933450">
                <a:lnSpc>
                  <a:spcPct val="125000"/>
                </a:lnSpc>
              </a:pPr>
              <a:r>
                <a:rPr lang="en-US" altLang="zh-CN" sz="2400" i="1" baseline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CN" sz="2400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8356" name="Rectangle 499"/>
            <p:cNvSpPr>
              <a:spLocks noChangeArrowheads="1"/>
            </p:cNvSpPr>
            <p:nvPr/>
          </p:nvSpPr>
          <p:spPr bwMode="auto">
            <a:xfrm>
              <a:off x="3373" y="1450"/>
              <a:ext cx="6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933450">
                <a:lnSpc>
                  <a:spcPct val="125000"/>
                </a:lnSpc>
              </a:pPr>
              <a:r>
                <a:rPr lang="en-US" altLang="zh-CN" sz="2000" baseline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quarter" idx="4294967295"/>
          </p:nvPr>
        </p:nvSpPr>
        <p:spPr>
          <a:xfrm>
            <a:off x="457200" y="6248400"/>
            <a:ext cx="2133600" cy="457200"/>
          </a:xfrm>
        </p:spPr>
        <p:txBody>
          <a:bodyPr/>
          <a:lstStyle/>
          <a:p>
            <a:pPr>
              <a:defRPr/>
            </a:pPr>
            <a:fld id="{4EED369E-E95C-4187-9CA3-5BD1F3421787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225245-5A0B-45DF-81D1-6B2F08DA2E35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2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2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5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Group 123"/>
          <p:cNvGrpSpPr>
            <a:grpSpLocks/>
          </p:cNvGrpSpPr>
          <p:nvPr/>
        </p:nvGrpSpPr>
        <p:grpSpPr bwMode="auto">
          <a:xfrm>
            <a:off x="754063" y="1027113"/>
            <a:ext cx="6875462" cy="5599112"/>
            <a:chOff x="529" y="831"/>
            <a:chExt cx="4331" cy="3527"/>
          </a:xfrm>
        </p:grpSpPr>
        <p:sp>
          <p:nvSpPr>
            <p:cNvPr id="99353" name="Rectangle 124"/>
            <p:cNvSpPr>
              <a:spLocks noChangeArrowheads="1"/>
            </p:cNvSpPr>
            <p:nvPr/>
          </p:nvSpPr>
          <p:spPr bwMode="auto">
            <a:xfrm>
              <a:off x="2699" y="1235"/>
              <a:ext cx="698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933450">
                <a:lnSpc>
                  <a:spcPct val="125000"/>
                </a:lnSpc>
              </a:pPr>
              <a:r>
                <a:rPr lang="en-US" altLang="zh-CN" sz="2500" baseline="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9354" name="Text Box 125"/>
            <p:cNvSpPr txBox="1">
              <a:spLocks noChangeArrowheads="1"/>
            </p:cNvSpPr>
            <p:nvPr/>
          </p:nvSpPr>
          <p:spPr bwMode="auto">
            <a:xfrm>
              <a:off x="529" y="3514"/>
              <a:ext cx="1023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indent="93345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25000"/>
                </a:lnSpc>
              </a:pPr>
              <a:r>
                <a:rPr lang="en-US" altLang="zh-CN" sz="2000" i="1" baseline="0">
                  <a:solidFill>
                    <a:srgbClr val="000000"/>
                  </a:solidFill>
                  <a:latin typeface="Times New Roman" pitchFamily="18" charset="0"/>
                </a:rPr>
                <a:t>O</a:t>
              </a:r>
              <a:endParaRPr lang="en-US" altLang="zh-CN" sz="20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9355" name="Line 126"/>
            <p:cNvSpPr>
              <a:spLocks noChangeShapeType="1"/>
            </p:cNvSpPr>
            <p:nvPr/>
          </p:nvSpPr>
          <p:spPr bwMode="auto">
            <a:xfrm flipV="1">
              <a:off x="1472" y="1281"/>
              <a:ext cx="1778" cy="271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6" name="Line 127"/>
            <p:cNvSpPr>
              <a:spLocks noChangeShapeType="1"/>
            </p:cNvSpPr>
            <p:nvPr/>
          </p:nvSpPr>
          <p:spPr bwMode="auto">
            <a:xfrm flipV="1">
              <a:off x="1335" y="2441"/>
              <a:ext cx="2463" cy="50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7" name="Line 128"/>
            <p:cNvSpPr>
              <a:spLocks noChangeShapeType="1"/>
            </p:cNvSpPr>
            <p:nvPr/>
          </p:nvSpPr>
          <p:spPr bwMode="auto">
            <a:xfrm>
              <a:off x="1702" y="1455"/>
              <a:ext cx="1934" cy="2525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9358" name="Group 129"/>
            <p:cNvGrpSpPr>
              <a:grpSpLocks/>
            </p:cNvGrpSpPr>
            <p:nvPr/>
          </p:nvGrpSpPr>
          <p:grpSpPr bwMode="auto">
            <a:xfrm>
              <a:off x="673" y="851"/>
              <a:ext cx="801" cy="420"/>
              <a:chOff x="756" y="996"/>
              <a:chExt cx="801" cy="420"/>
            </a:xfrm>
          </p:grpSpPr>
          <p:sp>
            <p:nvSpPr>
              <p:cNvPr id="99411" name="Rectangle 130"/>
              <p:cNvSpPr>
                <a:spLocks noChangeArrowheads="1"/>
              </p:cNvSpPr>
              <p:nvPr/>
            </p:nvSpPr>
            <p:spPr bwMode="auto">
              <a:xfrm>
                <a:off x="889" y="1170"/>
                <a:ext cx="66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9412" name="Rectangle 131"/>
              <p:cNvSpPr>
                <a:spLocks noChangeArrowheads="1"/>
              </p:cNvSpPr>
              <p:nvPr/>
            </p:nvSpPr>
            <p:spPr bwMode="auto">
              <a:xfrm>
                <a:off x="756" y="996"/>
                <a:ext cx="712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3500" i="1" baseline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99359" name="Group 132"/>
            <p:cNvGrpSpPr>
              <a:grpSpLocks/>
            </p:cNvGrpSpPr>
            <p:nvPr/>
          </p:nvGrpSpPr>
          <p:grpSpPr bwMode="auto">
            <a:xfrm>
              <a:off x="3937" y="3278"/>
              <a:ext cx="785" cy="408"/>
              <a:chOff x="3847" y="3224"/>
              <a:chExt cx="785" cy="408"/>
            </a:xfrm>
          </p:grpSpPr>
          <p:sp>
            <p:nvSpPr>
              <p:cNvPr id="99409" name="Rectangle 133"/>
              <p:cNvSpPr>
                <a:spLocks noChangeArrowheads="1"/>
              </p:cNvSpPr>
              <p:nvPr/>
            </p:nvSpPr>
            <p:spPr bwMode="auto">
              <a:xfrm>
                <a:off x="3964" y="3390"/>
                <a:ext cx="66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000" baseline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9410" name="Rectangle 134"/>
              <p:cNvSpPr>
                <a:spLocks noChangeArrowheads="1"/>
              </p:cNvSpPr>
              <p:nvPr/>
            </p:nvSpPr>
            <p:spPr bwMode="auto">
              <a:xfrm>
                <a:off x="3847" y="3224"/>
                <a:ext cx="709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3400" i="1" baseline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99360" name="Group 135"/>
            <p:cNvGrpSpPr>
              <a:grpSpLocks/>
            </p:cNvGrpSpPr>
            <p:nvPr/>
          </p:nvGrpSpPr>
          <p:grpSpPr bwMode="auto">
            <a:xfrm>
              <a:off x="2579" y="1890"/>
              <a:ext cx="2281" cy="420"/>
              <a:chOff x="2652" y="1952"/>
              <a:chExt cx="2281" cy="420"/>
            </a:xfrm>
          </p:grpSpPr>
          <p:sp>
            <p:nvSpPr>
              <p:cNvPr id="99396" name="Rectangle 136"/>
              <p:cNvSpPr>
                <a:spLocks noChangeArrowheads="1"/>
              </p:cNvSpPr>
              <p:nvPr/>
            </p:nvSpPr>
            <p:spPr bwMode="auto">
              <a:xfrm>
                <a:off x="3663" y="1952"/>
                <a:ext cx="681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3500" baseline="0">
                    <a:solidFill>
                      <a:srgbClr val="000000"/>
                    </a:solidFill>
                    <a:latin typeface="Symbol" pitchFamily="18" charset="2"/>
                  </a:rPr>
                  <a:t>(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9397" name="Rectangle 137"/>
              <p:cNvSpPr>
                <a:spLocks noChangeArrowheads="1"/>
              </p:cNvSpPr>
              <p:nvPr/>
            </p:nvSpPr>
            <p:spPr bwMode="auto">
              <a:xfrm>
                <a:off x="3941" y="1952"/>
                <a:ext cx="681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3500" baseline="0">
                    <a:solidFill>
                      <a:srgbClr val="000000"/>
                    </a:solidFill>
                    <a:latin typeface="Symbol" pitchFamily="18" charset="2"/>
                  </a:rPr>
                  <a:t>)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9398" name="Rectangle 138"/>
              <p:cNvSpPr>
                <a:spLocks noChangeArrowheads="1"/>
              </p:cNvSpPr>
              <p:nvPr/>
            </p:nvSpPr>
            <p:spPr bwMode="auto">
              <a:xfrm>
                <a:off x="4237" y="2044"/>
                <a:ext cx="696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700" baseline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9399" name="Rectangle 139"/>
              <p:cNvSpPr>
                <a:spLocks noChangeArrowheads="1"/>
              </p:cNvSpPr>
              <p:nvPr/>
            </p:nvSpPr>
            <p:spPr bwMode="auto">
              <a:xfrm>
                <a:off x="3141" y="2044"/>
                <a:ext cx="660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700" baseline="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9400" name="Rectangle 140"/>
              <p:cNvSpPr>
                <a:spLocks noChangeArrowheads="1"/>
              </p:cNvSpPr>
              <p:nvPr/>
            </p:nvSpPr>
            <p:spPr bwMode="auto">
              <a:xfrm>
                <a:off x="2859" y="2044"/>
                <a:ext cx="660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700" baseline="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9401" name="Rectangle 141"/>
              <p:cNvSpPr>
                <a:spLocks noChangeArrowheads="1"/>
              </p:cNvSpPr>
              <p:nvPr/>
            </p:nvSpPr>
            <p:spPr bwMode="auto">
              <a:xfrm>
                <a:off x="3565" y="2178"/>
                <a:ext cx="648" cy="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500" baseline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9402" name="Rectangle 142"/>
              <p:cNvSpPr>
                <a:spLocks noChangeArrowheads="1"/>
              </p:cNvSpPr>
              <p:nvPr/>
            </p:nvSpPr>
            <p:spPr bwMode="auto">
              <a:xfrm>
                <a:off x="2771" y="2178"/>
                <a:ext cx="648" cy="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500" baseline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9403" name="Rectangle 143"/>
              <p:cNvSpPr>
                <a:spLocks noChangeArrowheads="1"/>
              </p:cNvSpPr>
              <p:nvPr/>
            </p:nvSpPr>
            <p:spPr bwMode="auto">
              <a:xfrm>
                <a:off x="4057" y="2021"/>
                <a:ext cx="707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700" baseline="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9404" name="Rectangle 144"/>
              <p:cNvSpPr>
                <a:spLocks noChangeArrowheads="1"/>
              </p:cNvSpPr>
              <p:nvPr/>
            </p:nvSpPr>
            <p:spPr bwMode="auto">
              <a:xfrm>
                <a:off x="3261" y="2021"/>
                <a:ext cx="707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700" baseline="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9405" name="Rectangle 145"/>
              <p:cNvSpPr>
                <a:spLocks noChangeArrowheads="1"/>
              </p:cNvSpPr>
              <p:nvPr/>
            </p:nvSpPr>
            <p:spPr bwMode="auto">
              <a:xfrm>
                <a:off x="3751" y="2044"/>
                <a:ext cx="732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700" b="1" i="1" baseline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9406" name="Rectangle 146"/>
              <p:cNvSpPr>
                <a:spLocks noChangeArrowheads="1"/>
              </p:cNvSpPr>
              <p:nvPr/>
            </p:nvSpPr>
            <p:spPr bwMode="auto">
              <a:xfrm>
                <a:off x="2958" y="2044"/>
                <a:ext cx="732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700" b="1" i="1" baseline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9407" name="Rectangle 147"/>
              <p:cNvSpPr>
                <a:spLocks noChangeArrowheads="1"/>
              </p:cNvSpPr>
              <p:nvPr/>
            </p:nvSpPr>
            <p:spPr bwMode="auto">
              <a:xfrm>
                <a:off x="3431" y="2046"/>
                <a:ext cx="696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7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9408" name="Rectangle 148"/>
              <p:cNvSpPr>
                <a:spLocks noChangeArrowheads="1"/>
              </p:cNvSpPr>
              <p:nvPr/>
            </p:nvSpPr>
            <p:spPr bwMode="auto">
              <a:xfrm>
                <a:off x="2652" y="2046"/>
                <a:ext cx="696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7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99361" name="Rectangle 149"/>
            <p:cNvSpPr>
              <a:spLocks noChangeArrowheads="1"/>
            </p:cNvSpPr>
            <p:nvPr/>
          </p:nvSpPr>
          <p:spPr bwMode="auto">
            <a:xfrm>
              <a:off x="2373" y="1159"/>
              <a:ext cx="6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933450">
                <a:lnSpc>
                  <a:spcPct val="125000"/>
                </a:lnSpc>
              </a:pPr>
              <a:r>
                <a:rPr lang="en-US" altLang="zh-CN" sz="2400" baseline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9362" name="Rectangle 150"/>
            <p:cNvSpPr>
              <a:spLocks noChangeArrowheads="1"/>
            </p:cNvSpPr>
            <p:nvPr/>
          </p:nvSpPr>
          <p:spPr bwMode="auto">
            <a:xfrm>
              <a:off x="3240" y="2140"/>
              <a:ext cx="6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933450">
                <a:lnSpc>
                  <a:spcPct val="125000"/>
                </a:lnSpc>
              </a:pPr>
              <a:r>
                <a:rPr lang="en-US" altLang="zh-CN" sz="2400" baseline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9363" name="Rectangle 151"/>
            <p:cNvSpPr>
              <a:spLocks noChangeArrowheads="1"/>
            </p:cNvSpPr>
            <p:nvPr/>
          </p:nvSpPr>
          <p:spPr bwMode="auto">
            <a:xfrm>
              <a:off x="2802" y="3795"/>
              <a:ext cx="698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933450">
                <a:lnSpc>
                  <a:spcPct val="125000"/>
                </a:lnSpc>
              </a:pPr>
              <a:r>
                <a:rPr lang="en-US" altLang="zh-CN" sz="2500" baseline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9364" name="Rectangle 152"/>
            <p:cNvSpPr>
              <a:spLocks noChangeArrowheads="1"/>
            </p:cNvSpPr>
            <p:nvPr/>
          </p:nvSpPr>
          <p:spPr bwMode="auto">
            <a:xfrm>
              <a:off x="3075" y="3623"/>
              <a:ext cx="698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933450">
                <a:lnSpc>
                  <a:spcPct val="125000"/>
                </a:lnSpc>
              </a:pPr>
              <a:r>
                <a:rPr lang="en-US" altLang="zh-CN" sz="2500" baseline="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9365" name="Rectangle 153"/>
            <p:cNvSpPr>
              <a:spLocks noChangeArrowheads="1"/>
            </p:cNvSpPr>
            <p:nvPr/>
          </p:nvSpPr>
          <p:spPr bwMode="auto">
            <a:xfrm>
              <a:off x="3242" y="2394"/>
              <a:ext cx="6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indent="933450">
                <a:lnSpc>
                  <a:spcPct val="125000"/>
                </a:lnSpc>
              </a:pPr>
              <a:r>
                <a:rPr lang="en-US" altLang="zh-CN" sz="2400" baseline="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9366" name="Freeform 154"/>
            <p:cNvSpPr>
              <a:spLocks noEditPoints="1"/>
            </p:cNvSpPr>
            <p:nvPr/>
          </p:nvSpPr>
          <p:spPr bwMode="auto">
            <a:xfrm>
              <a:off x="1087" y="3523"/>
              <a:ext cx="3406" cy="99"/>
            </a:xfrm>
            <a:custGeom>
              <a:avLst/>
              <a:gdLst>
                <a:gd name="T0" fmla="*/ 0 w 3406"/>
                <a:gd name="T1" fmla="*/ 41 h 99"/>
                <a:gd name="T2" fmla="*/ 3313 w 3406"/>
                <a:gd name="T3" fmla="*/ 41 h 99"/>
                <a:gd name="T4" fmla="*/ 3313 w 3406"/>
                <a:gd name="T5" fmla="*/ 58 h 99"/>
                <a:gd name="T6" fmla="*/ 0 w 3406"/>
                <a:gd name="T7" fmla="*/ 58 h 99"/>
                <a:gd name="T8" fmla="*/ 0 w 3406"/>
                <a:gd name="T9" fmla="*/ 41 h 99"/>
                <a:gd name="T10" fmla="*/ 3294 w 3406"/>
                <a:gd name="T11" fmla="*/ 0 h 99"/>
                <a:gd name="T12" fmla="*/ 3406 w 3406"/>
                <a:gd name="T13" fmla="*/ 49 h 99"/>
                <a:gd name="T14" fmla="*/ 3294 w 3406"/>
                <a:gd name="T15" fmla="*/ 99 h 99"/>
                <a:gd name="T16" fmla="*/ 3294 w 3406"/>
                <a:gd name="T17" fmla="*/ 0 h 9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406" h="99">
                  <a:moveTo>
                    <a:pt x="0" y="41"/>
                  </a:moveTo>
                  <a:lnTo>
                    <a:pt x="3313" y="41"/>
                  </a:lnTo>
                  <a:lnTo>
                    <a:pt x="3313" y="58"/>
                  </a:lnTo>
                  <a:lnTo>
                    <a:pt x="0" y="58"/>
                  </a:lnTo>
                  <a:lnTo>
                    <a:pt x="0" y="41"/>
                  </a:lnTo>
                  <a:close/>
                  <a:moveTo>
                    <a:pt x="3294" y="0"/>
                  </a:moveTo>
                  <a:lnTo>
                    <a:pt x="3406" y="49"/>
                  </a:lnTo>
                  <a:lnTo>
                    <a:pt x="3294" y="99"/>
                  </a:lnTo>
                  <a:lnTo>
                    <a:pt x="3294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67" name="Freeform 155"/>
            <p:cNvSpPr>
              <a:spLocks noEditPoints="1"/>
            </p:cNvSpPr>
            <p:nvPr/>
          </p:nvSpPr>
          <p:spPr bwMode="auto">
            <a:xfrm>
              <a:off x="1290" y="1261"/>
              <a:ext cx="112" cy="2918"/>
            </a:xfrm>
            <a:custGeom>
              <a:avLst/>
              <a:gdLst>
                <a:gd name="T0" fmla="*/ 55 w 112"/>
                <a:gd name="T1" fmla="*/ 2918 h 2918"/>
                <a:gd name="T2" fmla="*/ 47 w 112"/>
                <a:gd name="T3" fmla="*/ 82 h 2918"/>
                <a:gd name="T4" fmla="*/ 66 w 112"/>
                <a:gd name="T5" fmla="*/ 82 h 2918"/>
                <a:gd name="T6" fmla="*/ 74 w 112"/>
                <a:gd name="T7" fmla="*/ 2918 h 2918"/>
                <a:gd name="T8" fmla="*/ 55 w 112"/>
                <a:gd name="T9" fmla="*/ 2918 h 2918"/>
                <a:gd name="T10" fmla="*/ 0 w 112"/>
                <a:gd name="T11" fmla="*/ 99 h 2918"/>
                <a:gd name="T12" fmla="*/ 56 w 112"/>
                <a:gd name="T13" fmla="*/ 0 h 2918"/>
                <a:gd name="T14" fmla="*/ 112 w 112"/>
                <a:gd name="T15" fmla="*/ 98 h 2918"/>
                <a:gd name="T16" fmla="*/ 0 w 112"/>
                <a:gd name="T17" fmla="*/ 99 h 29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2" h="2918">
                  <a:moveTo>
                    <a:pt x="55" y="2918"/>
                  </a:moveTo>
                  <a:lnTo>
                    <a:pt x="47" y="82"/>
                  </a:lnTo>
                  <a:lnTo>
                    <a:pt x="66" y="82"/>
                  </a:lnTo>
                  <a:lnTo>
                    <a:pt x="74" y="2918"/>
                  </a:lnTo>
                  <a:lnTo>
                    <a:pt x="55" y="2918"/>
                  </a:lnTo>
                  <a:close/>
                  <a:moveTo>
                    <a:pt x="0" y="99"/>
                  </a:moveTo>
                  <a:lnTo>
                    <a:pt x="56" y="0"/>
                  </a:lnTo>
                  <a:lnTo>
                    <a:pt x="112" y="98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9368" name="Group 156"/>
            <p:cNvGrpSpPr>
              <a:grpSpLocks/>
            </p:cNvGrpSpPr>
            <p:nvPr/>
          </p:nvGrpSpPr>
          <p:grpSpPr bwMode="auto">
            <a:xfrm>
              <a:off x="2180" y="831"/>
              <a:ext cx="2247" cy="420"/>
              <a:chOff x="2180" y="876"/>
              <a:chExt cx="2247" cy="420"/>
            </a:xfrm>
          </p:grpSpPr>
          <p:sp>
            <p:nvSpPr>
              <p:cNvPr id="99383" name="Rectangle 157"/>
              <p:cNvSpPr>
                <a:spLocks noChangeArrowheads="1"/>
              </p:cNvSpPr>
              <p:nvPr/>
            </p:nvSpPr>
            <p:spPr bwMode="auto">
              <a:xfrm>
                <a:off x="3168" y="876"/>
                <a:ext cx="681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3500" baseline="0">
                    <a:solidFill>
                      <a:srgbClr val="000000"/>
                    </a:solidFill>
                    <a:latin typeface="Symbol" pitchFamily="18" charset="2"/>
                  </a:rPr>
                  <a:t>(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9384" name="Rectangle 158"/>
              <p:cNvSpPr>
                <a:spLocks noChangeArrowheads="1"/>
              </p:cNvSpPr>
              <p:nvPr/>
            </p:nvSpPr>
            <p:spPr bwMode="auto">
              <a:xfrm>
                <a:off x="3441" y="876"/>
                <a:ext cx="681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3500" baseline="0">
                    <a:solidFill>
                      <a:srgbClr val="000000"/>
                    </a:solidFill>
                    <a:latin typeface="Symbol" pitchFamily="18" charset="2"/>
                  </a:rPr>
                  <a:t>)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9385" name="Rectangle 159"/>
              <p:cNvSpPr>
                <a:spLocks noChangeArrowheads="1"/>
              </p:cNvSpPr>
              <p:nvPr/>
            </p:nvSpPr>
            <p:spPr bwMode="auto">
              <a:xfrm>
                <a:off x="3735" y="967"/>
                <a:ext cx="692" cy="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600" baseline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9386" name="Rectangle 160"/>
              <p:cNvSpPr>
                <a:spLocks noChangeArrowheads="1"/>
              </p:cNvSpPr>
              <p:nvPr/>
            </p:nvSpPr>
            <p:spPr bwMode="auto">
              <a:xfrm>
                <a:off x="2660" y="967"/>
                <a:ext cx="657" cy="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600" baseline="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9387" name="Rectangle 161"/>
              <p:cNvSpPr>
                <a:spLocks noChangeArrowheads="1"/>
              </p:cNvSpPr>
              <p:nvPr/>
            </p:nvSpPr>
            <p:spPr bwMode="auto">
              <a:xfrm>
                <a:off x="2385" y="967"/>
                <a:ext cx="657" cy="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600" baseline="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9388" name="Rectangle 162"/>
              <p:cNvSpPr>
                <a:spLocks noChangeArrowheads="1"/>
              </p:cNvSpPr>
              <p:nvPr/>
            </p:nvSpPr>
            <p:spPr bwMode="auto">
              <a:xfrm>
                <a:off x="3076" y="1099"/>
                <a:ext cx="648" cy="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500" baseline="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9389" name="Rectangle 163"/>
              <p:cNvSpPr>
                <a:spLocks noChangeArrowheads="1"/>
              </p:cNvSpPr>
              <p:nvPr/>
            </p:nvSpPr>
            <p:spPr bwMode="auto">
              <a:xfrm>
                <a:off x="2297" y="1099"/>
                <a:ext cx="648" cy="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500" baseline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9390" name="Rectangle 164"/>
              <p:cNvSpPr>
                <a:spLocks noChangeArrowheads="1"/>
              </p:cNvSpPr>
              <p:nvPr/>
            </p:nvSpPr>
            <p:spPr bwMode="auto">
              <a:xfrm>
                <a:off x="3556" y="945"/>
                <a:ext cx="702" cy="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600" baseline="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9391" name="Rectangle 165"/>
              <p:cNvSpPr>
                <a:spLocks noChangeArrowheads="1"/>
              </p:cNvSpPr>
              <p:nvPr/>
            </p:nvSpPr>
            <p:spPr bwMode="auto">
              <a:xfrm>
                <a:off x="2780" y="945"/>
                <a:ext cx="702" cy="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600" baseline="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9392" name="Rectangle 166"/>
              <p:cNvSpPr>
                <a:spLocks noChangeArrowheads="1"/>
              </p:cNvSpPr>
              <p:nvPr/>
            </p:nvSpPr>
            <p:spPr bwMode="auto">
              <a:xfrm>
                <a:off x="3255" y="967"/>
                <a:ext cx="727" cy="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600" b="1" i="1" baseline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9393" name="Rectangle 167"/>
              <p:cNvSpPr>
                <a:spLocks noChangeArrowheads="1"/>
              </p:cNvSpPr>
              <p:nvPr/>
            </p:nvSpPr>
            <p:spPr bwMode="auto">
              <a:xfrm>
                <a:off x="2481" y="967"/>
                <a:ext cx="727" cy="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600" b="1" i="1" baseline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9394" name="Rectangle 168"/>
              <p:cNvSpPr>
                <a:spLocks noChangeArrowheads="1"/>
              </p:cNvSpPr>
              <p:nvPr/>
            </p:nvSpPr>
            <p:spPr bwMode="auto">
              <a:xfrm>
                <a:off x="2948" y="968"/>
                <a:ext cx="692" cy="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6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9395" name="Rectangle 169"/>
              <p:cNvSpPr>
                <a:spLocks noChangeArrowheads="1"/>
              </p:cNvSpPr>
              <p:nvPr/>
            </p:nvSpPr>
            <p:spPr bwMode="auto">
              <a:xfrm>
                <a:off x="2180" y="968"/>
                <a:ext cx="692" cy="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6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99369" name="Group 170"/>
            <p:cNvGrpSpPr>
              <a:grpSpLocks/>
            </p:cNvGrpSpPr>
            <p:nvPr/>
          </p:nvGrpSpPr>
          <p:grpSpPr bwMode="auto">
            <a:xfrm>
              <a:off x="2526" y="3962"/>
              <a:ext cx="2065" cy="396"/>
              <a:chOff x="2526" y="3962"/>
              <a:chExt cx="2065" cy="396"/>
            </a:xfrm>
          </p:grpSpPr>
          <p:sp>
            <p:nvSpPr>
              <p:cNvPr id="99370" name="Rectangle 171"/>
              <p:cNvSpPr>
                <a:spLocks noChangeArrowheads="1"/>
              </p:cNvSpPr>
              <p:nvPr/>
            </p:nvSpPr>
            <p:spPr bwMode="auto">
              <a:xfrm>
                <a:off x="3415" y="3962"/>
                <a:ext cx="676" cy="3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3300" baseline="0">
                    <a:solidFill>
                      <a:srgbClr val="000000"/>
                    </a:solidFill>
                    <a:latin typeface="Symbol" pitchFamily="18" charset="2"/>
                  </a:rPr>
                  <a:t>(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9371" name="Rectangle 172"/>
              <p:cNvSpPr>
                <a:spLocks noChangeArrowheads="1"/>
              </p:cNvSpPr>
              <p:nvPr/>
            </p:nvSpPr>
            <p:spPr bwMode="auto">
              <a:xfrm>
                <a:off x="3654" y="3962"/>
                <a:ext cx="676" cy="3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3300" baseline="0">
                    <a:solidFill>
                      <a:srgbClr val="000000"/>
                    </a:solidFill>
                    <a:latin typeface="Symbol" pitchFamily="18" charset="2"/>
                  </a:rPr>
                  <a:t>)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9372" name="Rectangle 173"/>
              <p:cNvSpPr>
                <a:spLocks noChangeArrowheads="1"/>
              </p:cNvSpPr>
              <p:nvPr/>
            </p:nvSpPr>
            <p:spPr bwMode="auto">
              <a:xfrm>
                <a:off x="3903" y="4048"/>
                <a:ext cx="688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500" baseline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9373" name="Rectangle 174"/>
              <p:cNvSpPr>
                <a:spLocks noChangeArrowheads="1"/>
              </p:cNvSpPr>
              <p:nvPr/>
            </p:nvSpPr>
            <p:spPr bwMode="auto">
              <a:xfrm>
                <a:off x="2976" y="4048"/>
                <a:ext cx="655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500" baseline="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9374" name="Rectangle 175"/>
              <p:cNvSpPr>
                <a:spLocks noChangeArrowheads="1"/>
              </p:cNvSpPr>
              <p:nvPr/>
            </p:nvSpPr>
            <p:spPr bwMode="auto">
              <a:xfrm>
                <a:off x="2734" y="4048"/>
                <a:ext cx="655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500" baseline="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9375" name="Rectangle 176"/>
              <p:cNvSpPr>
                <a:spLocks noChangeArrowheads="1"/>
              </p:cNvSpPr>
              <p:nvPr/>
            </p:nvSpPr>
            <p:spPr bwMode="auto">
              <a:xfrm>
                <a:off x="3330" y="4173"/>
                <a:ext cx="644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400" baseline="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9376" name="Rectangle 177"/>
              <p:cNvSpPr>
                <a:spLocks noChangeArrowheads="1"/>
              </p:cNvSpPr>
              <p:nvPr/>
            </p:nvSpPr>
            <p:spPr bwMode="auto">
              <a:xfrm>
                <a:off x="2645" y="4173"/>
                <a:ext cx="644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1400" baseline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9377" name="Rectangle 178"/>
              <p:cNvSpPr>
                <a:spLocks noChangeArrowheads="1"/>
              </p:cNvSpPr>
              <p:nvPr/>
            </p:nvSpPr>
            <p:spPr bwMode="auto">
              <a:xfrm>
                <a:off x="3751" y="4026"/>
                <a:ext cx="698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500" baseline="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9378" name="Rectangle 179"/>
              <p:cNvSpPr>
                <a:spLocks noChangeArrowheads="1"/>
              </p:cNvSpPr>
              <p:nvPr/>
            </p:nvSpPr>
            <p:spPr bwMode="auto">
              <a:xfrm>
                <a:off x="3074" y="4026"/>
                <a:ext cx="698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500" baseline="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9379" name="Rectangle 180"/>
              <p:cNvSpPr>
                <a:spLocks noChangeArrowheads="1"/>
              </p:cNvSpPr>
              <p:nvPr/>
            </p:nvSpPr>
            <p:spPr bwMode="auto">
              <a:xfrm>
                <a:off x="3491" y="4047"/>
                <a:ext cx="721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500" b="1" i="1" baseline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9380" name="Rectangle 181"/>
              <p:cNvSpPr>
                <a:spLocks noChangeArrowheads="1"/>
              </p:cNvSpPr>
              <p:nvPr/>
            </p:nvSpPr>
            <p:spPr bwMode="auto">
              <a:xfrm>
                <a:off x="2819" y="4047"/>
                <a:ext cx="721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500" b="1" i="1" baseline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9381" name="Rectangle 182"/>
              <p:cNvSpPr>
                <a:spLocks noChangeArrowheads="1"/>
              </p:cNvSpPr>
              <p:nvPr/>
            </p:nvSpPr>
            <p:spPr bwMode="auto">
              <a:xfrm>
                <a:off x="3215" y="4048"/>
                <a:ext cx="688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5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9382" name="Rectangle 183"/>
              <p:cNvSpPr>
                <a:spLocks noChangeArrowheads="1"/>
              </p:cNvSpPr>
              <p:nvPr/>
            </p:nvSpPr>
            <p:spPr bwMode="auto">
              <a:xfrm>
                <a:off x="2526" y="4048"/>
                <a:ext cx="688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indent="933450">
                  <a:lnSpc>
                    <a:spcPct val="125000"/>
                  </a:lnSpc>
                </a:pPr>
                <a:r>
                  <a:rPr lang="en-US" altLang="zh-CN" sz="2500" i="1" baseline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endParaRPr lang="en-US" altLang="zh-CN" sz="2400" baseline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99331" name="Rectangle 33"/>
          <p:cNvSpPr>
            <a:spLocks noChangeArrowheads="1"/>
          </p:cNvSpPr>
          <p:nvPr/>
        </p:nvSpPr>
        <p:spPr bwMode="auto">
          <a:xfrm>
            <a:off x="3175" y="2052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9332" name="Rectangle 34"/>
          <p:cNvSpPr>
            <a:spLocks noChangeArrowheads="1"/>
          </p:cNvSpPr>
          <p:nvPr/>
        </p:nvSpPr>
        <p:spPr bwMode="auto">
          <a:xfrm>
            <a:off x="0" y="250825"/>
            <a:ext cx="8821738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zh-CN" altLang="en-US" sz="2400" b="1" baseline="0">
                <a:solidFill>
                  <a:srgbClr val="000000"/>
                </a:solidFill>
                <a:latin typeface="Times New Roman" pitchFamily="18" charset="0"/>
              </a:rPr>
              <a:t>例</a:t>
            </a:r>
            <a:r>
              <a:rPr lang="en-US" altLang="zh-CN" sz="2400" b="1" baseline="0">
                <a:solidFill>
                  <a:srgbClr val="000000"/>
                </a:solidFill>
                <a:latin typeface="Times New Roman" pitchFamily="18" charset="0"/>
              </a:rPr>
              <a:t>3.6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已知判决界面的位置和正负侧，分析三类模式的分布</a:t>
            </a:r>
          </a:p>
          <a:p>
            <a:pPr indent="457200">
              <a:lnSpc>
                <a:spcPct val="130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             区域 。</a:t>
            </a:r>
          </a:p>
        </p:txBody>
      </p:sp>
      <p:sp>
        <p:nvSpPr>
          <p:cNvPr id="143398" name="Line 38"/>
          <p:cNvSpPr>
            <a:spLocks noChangeShapeType="1"/>
          </p:cNvSpPr>
          <p:nvPr/>
        </p:nvSpPr>
        <p:spPr bwMode="auto">
          <a:xfrm flipV="1">
            <a:off x="2216150" y="3527425"/>
            <a:ext cx="3446463" cy="69850"/>
          </a:xfrm>
          <a:prstGeom prst="line">
            <a:avLst/>
          </a:prstGeom>
          <a:noFill/>
          <a:ln w="1143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399" name="Line 39"/>
          <p:cNvSpPr>
            <a:spLocks noChangeShapeType="1"/>
          </p:cNvSpPr>
          <p:nvPr/>
        </p:nvSpPr>
        <p:spPr bwMode="auto">
          <a:xfrm flipV="1">
            <a:off x="2657475" y="2073275"/>
            <a:ext cx="2117725" cy="3271838"/>
          </a:xfrm>
          <a:prstGeom prst="line">
            <a:avLst/>
          </a:prstGeom>
          <a:noFill/>
          <a:ln w="1143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02" name="Line 42"/>
          <p:cNvSpPr>
            <a:spLocks noChangeShapeType="1"/>
          </p:cNvSpPr>
          <p:nvPr/>
        </p:nvSpPr>
        <p:spPr bwMode="auto">
          <a:xfrm flipV="1">
            <a:off x="2384425" y="3667125"/>
            <a:ext cx="3016250" cy="50800"/>
          </a:xfrm>
          <a:prstGeom prst="line">
            <a:avLst/>
          </a:prstGeom>
          <a:noFill/>
          <a:ln w="1143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43404" name="Object 44"/>
          <p:cNvGraphicFramePr>
            <a:graphicFrameLocks noChangeAspect="1"/>
          </p:cNvGraphicFramePr>
          <p:nvPr/>
        </p:nvGraphicFramePr>
        <p:xfrm>
          <a:off x="3135313" y="2079625"/>
          <a:ext cx="328612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03" name="公式" r:id="rId3" imgW="177569" imgH="215619" progId="Equation.3">
                  <p:embed/>
                </p:oleObj>
              </mc:Choice>
              <mc:Fallback>
                <p:oleObj name="公式" r:id="rId3" imgW="177569" imgH="215619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313" y="2079625"/>
                        <a:ext cx="328612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5" name="Object 45"/>
          <p:cNvGraphicFramePr>
            <a:graphicFrameLocks noChangeAspect="1"/>
          </p:cNvGraphicFramePr>
          <p:nvPr/>
        </p:nvGraphicFramePr>
        <p:xfrm>
          <a:off x="5000625" y="3692525"/>
          <a:ext cx="3238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04" name="公式" r:id="rId5" imgW="190500" imgH="228600" progId="Equation.3">
                  <p:embed/>
                </p:oleObj>
              </mc:Choice>
              <mc:Fallback>
                <p:oleObj name="公式" r:id="rId5" imgW="190500" imgH="2286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3692525"/>
                        <a:ext cx="32385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6" name="Object 46"/>
          <p:cNvGraphicFramePr>
            <a:graphicFrameLocks noChangeAspect="1"/>
          </p:cNvGraphicFramePr>
          <p:nvPr/>
        </p:nvGraphicFramePr>
        <p:xfrm>
          <a:off x="3371850" y="4421188"/>
          <a:ext cx="350838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05" name="公式" r:id="rId7" imgW="203024" imgH="215713" progId="Equation.3">
                  <p:embed/>
                </p:oleObj>
              </mc:Choice>
              <mc:Fallback>
                <p:oleObj name="公式" r:id="rId7" imgW="203024" imgH="215713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0" y="4421188"/>
                        <a:ext cx="350838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13" name="Group 53"/>
          <p:cNvGrpSpPr>
            <a:grpSpLocks/>
          </p:cNvGrpSpPr>
          <p:nvPr/>
        </p:nvGrpSpPr>
        <p:grpSpPr bwMode="auto">
          <a:xfrm>
            <a:off x="2233613" y="2090738"/>
            <a:ext cx="2543175" cy="1504950"/>
            <a:chOff x="1341" y="1143"/>
            <a:chExt cx="1602" cy="948"/>
          </a:xfrm>
        </p:grpSpPr>
        <p:sp>
          <p:nvSpPr>
            <p:cNvPr id="99351" name="Line 47"/>
            <p:cNvSpPr>
              <a:spLocks noChangeShapeType="1"/>
            </p:cNvSpPr>
            <p:nvPr/>
          </p:nvSpPr>
          <p:spPr bwMode="auto">
            <a:xfrm flipV="1">
              <a:off x="1341" y="2071"/>
              <a:ext cx="1019" cy="20"/>
            </a:xfrm>
            <a:prstGeom prst="line">
              <a:avLst/>
            </a:prstGeom>
            <a:noFill/>
            <a:ln w="1143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2" name="Line 48"/>
            <p:cNvSpPr>
              <a:spLocks noChangeShapeType="1"/>
            </p:cNvSpPr>
            <p:nvPr/>
          </p:nvSpPr>
          <p:spPr bwMode="auto">
            <a:xfrm flipV="1">
              <a:off x="2335" y="1143"/>
              <a:ext cx="608" cy="933"/>
            </a:xfrm>
            <a:prstGeom prst="line">
              <a:avLst/>
            </a:prstGeom>
            <a:noFill/>
            <a:ln w="1143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414" name="Group 54"/>
          <p:cNvGrpSpPr>
            <a:grpSpLocks/>
          </p:cNvGrpSpPr>
          <p:nvPr/>
        </p:nvGrpSpPr>
        <p:grpSpPr bwMode="auto">
          <a:xfrm>
            <a:off x="3890963" y="2033588"/>
            <a:ext cx="1217612" cy="3128962"/>
            <a:chOff x="2799" y="1209"/>
            <a:chExt cx="767" cy="1971"/>
          </a:xfrm>
        </p:grpSpPr>
        <p:sp>
          <p:nvSpPr>
            <p:cNvPr id="99349" name="Line 49"/>
            <p:cNvSpPr>
              <a:spLocks noChangeShapeType="1"/>
            </p:cNvSpPr>
            <p:nvPr/>
          </p:nvSpPr>
          <p:spPr bwMode="auto">
            <a:xfrm flipV="1">
              <a:off x="2842" y="1209"/>
              <a:ext cx="635" cy="978"/>
            </a:xfrm>
            <a:prstGeom prst="line">
              <a:avLst/>
            </a:prstGeom>
            <a:noFill/>
            <a:ln w="1143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0" name="Line 50"/>
            <p:cNvSpPr>
              <a:spLocks noChangeShapeType="1"/>
            </p:cNvSpPr>
            <p:nvPr/>
          </p:nvSpPr>
          <p:spPr bwMode="auto">
            <a:xfrm flipH="1" flipV="1">
              <a:off x="2799" y="2180"/>
              <a:ext cx="767" cy="1000"/>
            </a:xfrm>
            <a:prstGeom prst="line">
              <a:avLst/>
            </a:prstGeom>
            <a:noFill/>
            <a:ln w="1143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415" name="Group 55"/>
          <p:cNvGrpSpPr>
            <a:grpSpLocks/>
          </p:cNvGrpSpPr>
          <p:nvPr/>
        </p:nvGrpSpPr>
        <p:grpSpPr bwMode="auto">
          <a:xfrm>
            <a:off x="2392363" y="3673475"/>
            <a:ext cx="2582862" cy="1531938"/>
            <a:chOff x="1315" y="2542"/>
            <a:chExt cx="1627" cy="965"/>
          </a:xfrm>
        </p:grpSpPr>
        <p:sp>
          <p:nvSpPr>
            <p:cNvPr id="99347" name="Line 51"/>
            <p:cNvSpPr>
              <a:spLocks noChangeShapeType="1"/>
            </p:cNvSpPr>
            <p:nvPr/>
          </p:nvSpPr>
          <p:spPr bwMode="auto">
            <a:xfrm flipH="1" flipV="1">
              <a:off x="2208" y="2542"/>
              <a:ext cx="734" cy="965"/>
            </a:xfrm>
            <a:prstGeom prst="line">
              <a:avLst/>
            </a:prstGeom>
            <a:noFill/>
            <a:ln w="1143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8" name="Line 52"/>
            <p:cNvSpPr>
              <a:spLocks noChangeShapeType="1"/>
            </p:cNvSpPr>
            <p:nvPr/>
          </p:nvSpPr>
          <p:spPr bwMode="auto">
            <a:xfrm flipV="1">
              <a:off x="1315" y="2555"/>
              <a:ext cx="922" cy="20"/>
            </a:xfrm>
            <a:prstGeom prst="line">
              <a:avLst/>
            </a:prstGeom>
            <a:noFill/>
            <a:ln w="1143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401" name="Line 41"/>
          <p:cNvSpPr>
            <a:spLocks noChangeShapeType="1"/>
          </p:cNvSpPr>
          <p:nvPr/>
        </p:nvSpPr>
        <p:spPr bwMode="auto">
          <a:xfrm flipH="1" flipV="1">
            <a:off x="2868613" y="2436813"/>
            <a:ext cx="2098675" cy="2760662"/>
          </a:xfrm>
          <a:prstGeom prst="line">
            <a:avLst/>
          </a:prstGeom>
          <a:noFill/>
          <a:ln w="1143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00" name="Line 40"/>
          <p:cNvSpPr>
            <a:spLocks noChangeShapeType="1"/>
          </p:cNvSpPr>
          <p:nvPr/>
        </p:nvSpPr>
        <p:spPr bwMode="auto">
          <a:xfrm flipV="1">
            <a:off x="2922588" y="2016125"/>
            <a:ext cx="2055812" cy="3162300"/>
          </a:xfrm>
          <a:prstGeom prst="line">
            <a:avLst/>
          </a:prstGeom>
          <a:noFill/>
          <a:ln w="1143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03" name="Line 43"/>
          <p:cNvSpPr>
            <a:spLocks noChangeShapeType="1"/>
          </p:cNvSpPr>
          <p:nvPr/>
        </p:nvSpPr>
        <p:spPr bwMode="auto">
          <a:xfrm flipH="1" flipV="1">
            <a:off x="2930525" y="2290763"/>
            <a:ext cx="2179638" cy="2863850"/>
          </a:xfrm>
          <a:prstGeom prst="line">
            <a:avLst/>
          </a:prstGeom>
          <a:noFill/>
          <a:ln w="1143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4294967295"/>
          </p:nvPr>
        </p:nvSpPr>
        <p:spPr>
          <a:xfrm>
            <a:off x="457200" y="6248400"/>
            <a:ext cx="2133600" cy="457200"/>
          </a:xfrm>
        </p:spPr>
        <p:txBody>
          <a:bodyPr/>
          <a:lstStyle/>
          <a:p>
            <a:pPr>
              <a:defRPr/>
            </a:pPr>
            <a:fld id="{2FC4EEAC-0DE4-4F40-A8ED-0031A496CCED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317819-ED5F-4CB2-9EDA-A0C65BA60FC8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43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43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434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434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43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43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3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3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3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43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143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434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1434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143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43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3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43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143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143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1434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1434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143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143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8" grpId="0" animBg="1"/>
      <p:bldP spid="143398" grpId="1" animBg="1"/>
      <p:bldP spid="143399" grpId="0" animBg="1"/>
      <p:bldP spid="143399" grpId="1" animBg="1"/>
      <p:bldP spid="143402" grpId="0" animBg="1"/>
      <p:bldP spid="143402" grpId="1" animBg="1"/>
      <p:bldP spid="143401" grpId="0" animBg="1"/>
      <p:bldP spid="143401" grpId="1" animBg="1"/>
      <p:bldP spid="143400" grpId="0" animBg="1"/>
      <p:bldP spid="143400" grpId="1" animBg="1"/>
      <p:bldP spid="143403" grpId="0" animBg="1"/>
      <p:bldP spid="143403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5"/>
          <p:cNvSpPr>
            <a:spLocks noChangeArrowheads="1"/>
          </p:cNvSpPr>
          <p:nvPr/>
        </p:nvSpPr>
        <p:spPr bwMode="auto">
          <a:xfrm>
            <a:off x="490538" y="1095375"/>
            <a:ext cx="425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(1)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明确概念：线性可分。</a:t>
            </a:r>
          </a:p>
        </p:txBody>
      </p:sp>
      <p:sp>
        <p:nvSpPr>
          <p:cNvPr id="100355" name="Rectangle 6"/>
          <p:cNvSpPr>
            <a:spLocks noChangeArrowheads="1"/>
          </p:cNvSpPr>
          <p:nvPr/>
        </p:nvSpPr>
        <p:spPr bwMode="auto">
          <a:xfrm>
            <a:off x="325438" y="1524000"/>
            <a:ext cx="88185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一旦线性判别函数的系数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被确定以后，这些函数就可以</a:t>
            </a:r>
          </a:p>
          <a:p>
            <a:pPr eaLnBrk="0" hangingPunct="0"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作为模式分类的基础。</a:t>
            </a:r>
          </a:p>
        </p:txBody>
      </p:sp>
      <p:sp>
        <p:nvSpPr>
          <p:cNvPr id="100356" name="Rectangle 7"/>
          <p:cNvSpPr>
            <a:spLocks noChangeArrowheads="1"/>
          </p:cNvSpPr>
          <p:nvPr/>
        </p:nvSpPr>
        <p:spPr bwMode="auto">
          <a:xfrm>
            <a:off x="-165100" y="431800"/>
            <a:ext cx="241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304800" algn="ctr"/>
            <a:r>
              <a:rPr lang="en-US" altLang="zh-CN" sz="2400" b="1" baseline="0">
                <a:solidFill>
                  <a:srgbClr val="000000"/>
                </a:solidFill>
                <a:latin typeface="Times New Roman" pitchFamily="18" charset="0"/>
              </a:rPr>
              <a:t>3.  </a:t>
            </a:r>
            <a:r>
              <a:rPr lang="zh-CN" altLang="en-US" sz="2400" b="1" baseline="0">
                <a:solidFill>
                  <a:srgbClr val="000000"/>
                </a:solidFill>
                <a:latin typeface="Times New Roman" pitchFamily="18" charset="0"/>
              </a:rPr>
              <a:t>小结</a:t>
            </a:r>
          </a:p>
        </p:txBody>
      </p:sp>
      <p:grpSp>
        <p:nvGrpSpPr>
          <p:cNvPr id="144423" name="Group 39"/>
          <p:cNvGrpSpPr>
            <a:grpSpLocks/>
          </p:cNvGrpSpPr>
          <p:nvPr/>
        </p:nvGrpSpPr>
        <p:grpSpPr bwMode="auto">
          <a:xfrm>
            <a:off x="546100" y="2698750"/>
            <a:ext cx="4679950" cy="457200"/>
            <a:chOff x="344" y="1700"/>
            <a:chExt cx="2948" cy="288"/>
          </a:xfrm>
        </p:grpSpPr>
        <p:sp>
          <p:nvSpPr>
            <p:cNvPr id="100368" name="Rectangle 17"/>
            <p:cNvSpPr>
              <a:spLocks noChangeArrowheads="1"/>
            </p:cNvSpPr>
            <p:nvPr/>
          </p:nvSpPr>
          <p:spPr bwMode="auto">
            <a:xfrm>
              <a:off x="344" y="1700"/>
              <a:ext cx="29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400" baseline="0">
                  <a:solidFill>
                    <a:srgbClr val="000000"/>
                  </a:solidFill>
                  <a:latin typeface="Times New Roman" pitchFamily="18" charset="0"/>
                </a:rPr>
                <a:t>(2)                       </a:t>
              </a: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分法的比较：</a:t>
              </a:r>
            </a:p>
          </p:txBody>
        </p:sp>
        <p:graphicFrame>
          <p:nvGraphicFramePr>
            <p:cNvPr id="100369" name="Object 16"/>
            <p:cNvGraphicFramePr>
              <a:graphicFrameLocks noChangeAspect="1"/>
            </p:cNvGraphicFramePr>
            <p:nvPr/>
          </p:nvGraphicFramePr>
          <p:xfrm>
            <a:off x="676" y="1727"/>
            <a:ext cx="1008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90" name="公式" r:id="rId3" imgW="927100" imgH="241300" progId="Equation.3">
                    <p:embed/>
                  </p:oleObj>
                </mc:Choice>
                <mc:Fallback>
                  <p:oleObj name="公式" r:id="rId3" imgW="927100" imgH="2413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6" y="1727"/>
                          <a:ext cx="1008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4421" name="Group 37"/>
          <p:cNvGrpSpPr>
            <a:grpSpLocks/>
          </p:cNvGrpSpPr>
          <p:nvPr/>
        </p:nvGrpSpPr>
        <p:grpSpPr bwMode="auto">
          <a:xfrm>
            <a:off x="387350" y="3103563"/>
            <a:ext cx="8566150" cy="1920875"/>
            <a:chOff x="151" y="2035"/>
            <a:chExt cx="5396" cy="1210"/>
          </a:xfrm>
        </p:grpSpPr>
        <p:sp>
          <p:nvSpPr>
            <p:cNvPr id="100365" name="Rectangle 21"/>
            <p:cNvSpPr>
              <a:spLocks noChangeArrowheads="1"/>
            </p:cNvSpPr>
            <p:nvPr/>
          </p:nvSpPr>
          <p:spPr bwMode="auto">
            <a:xfrm>
              <a:off x="151" y="2035"/>
              <a:ext cx="5396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2400" baseline="0">
                  <a:solidFill>
                    <a:srgbClr val="000000"/>
                  </a:solidFill>
                  <a:latin typeface="Times New Roman" pitchFamily="18" charset="0"/>
                </a:rPr>
                <a:t>        </a:t>
              </a: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对于</a:t>
              </a:r>
              <a:r>
                <a:rPr lang="en-US" altLang="zh-CN" sz="2400" i="1" baseline="0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类模式的分类，       两分法共需要</a:t>
              </a:r>
              <a:r>
                <a:rPr lang="en-US" altLang="zh-CN" sz="2400" i="1" baseline="0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个判别函数，但</a:t>
              </a:r>
            </a:p>
            <a:p>
              <a:pPr>
                <a:lnSpc>
                  <a:spcPct val="125000"/>
                </a:lnSpc>
              </a:pP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          两分法需要</a:t>
              </a:r>
              <a:r>
                <a:rPr lang="en-US" altLang="zh-CN" sz="2400" i="1" baseline="0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  <a:r>
                <a:rPr lang="en-US" altLang="zh-CN" sz="2400" baseline="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lang="en-US" altLang="zh-CN" sz="2400" i="1" baseline="0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  <a:r>
                <a:rPr lang="en-US" altLang="zh-CN" sz="2400" baseline="0">
                  <a:solidFill>
                    <a:srgbClr val="000000"/>
                  </a:solidFill>
                  <a:latin typeface="Times New Roman" pitchFamily="18" charset="0"/>
                </a:rPr>
                <a:t>-1)/2</a:t>
              </a: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个。当时</a:t>
              </a:r>
              <a:r>
                <a:rPr lang="en-US" altLang="zh-CN" sz="2400" i="1" baseline="0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  <a:r>
                <a:rPr lang="en-US" altLang="zh-CN" sz="2400" baseline="0">
                  <a:solidFill>
                    <a:srgbClr val="000000"/>
                  </a:solidFill>
                  <a:latin typeface="Times New Roman" pitchFamily="18" charset="0"/>
                </a:rPr>
                <a:t>&gt;3</a:t>
              </a: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时，后者需要更多个判别式（缺点），但对模式的线性可分的可能性要更大一些（优点）。                  </a:t>
              </a:r>
            </a:p>
          </p:txBody>
        </p:sp>
        <p:graphicFrame>
          <p:nvGraphicFramePr>
            <p:cNvPr id="100366" name="Object 26"/>
            <p:cNvGraphicFramePr>
              <a:graphicFrameLocks noChangeAspect="1"/>
            </p:cNvGraphicFramePr>
            <p:nvPr/>
          </p:nvGraphicFramePr>
          <p:xfrm>
            <a:off x="243" y="2392"/>
            <a:ext cx="442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91" name="公式" r:id="rId5" imgW="406224" imgH="241195" progId="Equation.3">
                    <p:embed/>
                  </p:oleObj>
                </mc:Choice>
                <mc:Fallback>
                  <p:oleObj name="公式" r:id="rId5" imgW="406224" imgH="241195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" y="2392"/>
                          <a:ext cx="442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367" name="Object 27"/>
            <p:cNvGraphicFramePr>
              <a:graphicFrameLocks noChangeAspect="1"/>
            </p:cNvGraphicFramePr>
            <p:nvPr/>
          </p:nvGraphicFramePr>
          <p:xfrm>
            <a:off x="2379" y="2120"/>
            <a:ext cx="428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92" name="公式" r:id="rId7" imgW="393529" imgH="228501" progId="Equation.3">
                    <p:embed/>
                  </p:oleObj>
                </mc:Choice>
                <mc:Fallback>
                  <p:oleObj name="公式" r:id="rId7" imgW="393529" imgH="228501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9" y="2120"/>
                          <a:ext cx="428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4419" name="Rectangle 35"/>
          <p:cNvSpPr>
            <a:spLocks noChangeArrowheads="1"/>
          </p:cNvSpPr>
          <p:nvPr/>
        </p:nvSpPr>
        <p:spPr bwMode="auto">
          <a:xfrm>
            <a:off x="122238" y="5054600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indent="304800" algn="ctr"/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原因：</a:t>
            </a:r>
          </a:p>
        </p:txBody>
      </p:sp>
      <p:grpSp>
        <p:nvGrpSpPr>
          <p:cNvPr id="144422" name="Group 38"/>
          <p:cNvGrpSpPr>
            <a:grpSpLocks/>
          </p:cNvGrpSpPr>
          <p:nvPr/>
        </p:nvGrpSpPr>
        <p:grpSpPr bwMode="auto">
          <a:xfrm>
            <a:off x="433388" y="5453063"/>
            <a:ext cx="8502650" cy="1006475"/>
            <a:chOff x="188" y="3587"/>
            <a:chExt cx="5356" cy="634"/>
          </a:xfrm>
        </p:grpSpPr>
        <p:sp>
          <p:nvSpPr>
            <p:cNvPr id="100363" name="Rectangle 32"/>
            <p:cNvSpPr>
              <a:spLocks noChangeArrowheads="1"/>
            </p:cNvSpPr>
            <p:nvPr/>
          </p:nvSpPr>
          <p:spPr bwMode="auto">
            <a:xfrm>
              <a:off x="188" y="3587"/>
              <a:ext cx="5356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indent="304800" eaLnBrk="0" hangingPunct="0">
                <a:lnSpc>
                  <a:spcPct val="125000"/>
                </a:lnSpc>
              </a:pPr>
              <a:r>
                <a:rPr lang="en-US" altLang="zh-CN" sz="2400" baseline="0">
                  <a:solidFill>
                    <a:srgbClr val="000000"/>
                  </a:solidFill>
                  <a:latin typeface="Times New Roman" pitchFamily="18" charset="0"/>
                </a:rPr>
                <a:t>    </a:t>
              </a: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一种类别模式的分布要比</a:t>
              </a:r>
              <a:r>
                <a:rPr lang="en-US" altLang="zh-CN" sz="2400" i="1" baseline="0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  <a:r>
                <a:rPr lang="en-US" altLang="zh-CN" sz="2400" baseline="0">
                  <a:solidFill>
                    <a:srgbClr val="000000"/>
                  </a:solidFill>
                  <a:latin typeface="Times New Roman" pitchFamily="18" charset="0"/>
                </a:rPr>
                <a:t>-1</a:t>
              </a: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类模式的分布更为聚集，    分法受到的限制条件少，故线性可分的可能性大。</a:t>
              </a:r>
            </a:p>
          </p:txBody>
        </p:sp>
        <p:graphicFrame>
          <p:nvGraphicFramePr>
            <p:cNvPr id="100364" name="Object 36"/>
            <p:cNvGraphicFramePr>
              <a:graphicFrameLocks noChangeAspect="1"/>
            </p:cNvGraphicFramePr>
            <p:nvPr/>
          </p:nvGraphicFramePr>
          <p:xfrm>
            <a:off x="5100" y="3665"/>
            <a:ext cx="442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93" name="公式" r:id="rId9" imgW="406224" imgH="241195" progId="Equation.3">
                    <p:embed/>
                  </p:oleObj>
                </mc:Choice>
                <mc:Fallback>
                  <p:oleObj name="公式" r:id="rId9" imgW="406224" imgH="241195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0" y="3665"/>
                          <a:ext cx="442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Date Placeholder 1"/>
          <p:cNvSpPr>
            <a:spLocks noGrp="1"/>
          </p:cNvSpPr>
          <p:nvPr>
            <p:ph type="dt" sz="quarter" idx="4294967295"/>
          </p:nvPr>
        </p:nvSpPr>
        <p:spPr>
          <a:xfrm>
            <a:off x="457200" y="6248400"/>
            <a:ext cx="2133600" cy="457200"/>
          </a:xfrm>
        </p:spPr>
        <p:txBody>
          <a:bodyPr/>
          <a:lstStyle/>
          <a:p>
            <a:pPr>
              <a:defRPr/>
            </a:pPr>
            <a:fld id="{BDF788DD-E048-45CC-8670-1719709BBE04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459A10-A716-4E79-99D0-C64196771225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4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4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accent3">
                    <a:lumMod val="10000"/>
                  </a:schemeClr>
                </a:solidFill>
                <a:effectLst/>
              </a:rPr>
              <a:t>广义线性判别函数</a:t>
            </a:r>
          </a:p>
        </p:txBody>
      </p:sp>
      <p:sp>
        <p:nvSpPr>
          <p:cNvPr id="332803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609600" y="1295400"/>
            <a:ext cx="7848600" cy="480377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2800" b="1" dirty="0">
                <a:solidFill>
                  <a:schemeClr val="accent3">
                    <a:lumMod val="10000"/>
                  </a:schemeClr>
                </a:solidFill>
                <a:effectLst/>
              </a:rPr>
              <a:t>以下情况不能使用线性判别函数。</a:t>
            </a:r>
          </a:p>
          <a:p>
            <a:pPr>
              <a:lnSpc>
                <a:spcPct val="90000"/>
              </a:lnSpc>
              <a:defRPr/>
            </a:pPr>
            <a:endParaRPr lang="zh-CN" altLang="en-US" sz="2800" dirty="0"/>
          </a:p>
          <a:p>
            <a:pPr>
              <a:lnSpc>
                <a:spcPct val="90000"/>
              </a:lnSpc>
              <a:defRPr/>
            </a:pPr>
            <a:endParaRPr lang="zh-CN" altLang="en-US" sz="2800" dirty="0"/>
          </a:p>
          <a:p>
            <a:pPr>
              <a:lnSpc>
                <a:spcPct val="90000"/>
              </a:lnSpc>
              <a:defRPr/>
            </a:pPr>
            <a:r>
              <a:rPr lang="zh-CN" altLang="en-US" sz="2800" b="1" dirty="0">
                <a:solidFill>
                  <a:schemeClr val="accent3">
                    <a:lumMod val="10000"/>
                  </a:schemeClr>
                </a:solidFill>
                <a:effectLst/>
              </a:rPr>
              <a:t>要达到分类效果，需要设计这样的判别函数：</a:t>
            </a:r>
          </a:p>
          <a:p>
            <a:pPr>
              <a:lnSpc>
                <a:spcPct val="90000"/>
              </a:lnSpc>
              <a:defRPr/>
            </a:pPr>
            <a:endParaRPr lang="zh-CN" altLang="en-US" sz="2800" dirty="0"/>
          </a:p>
          <a:p>
            <a:pPr>
              <a:lnSpc>
                <a:spcPct val="90000"/>
              </a:lnSpc>
              <a:defRPr/>
            </a:pPr>
            <a:r>
              <a:rPr lang="zh-CN" altLang="en-US" sz="2800" b="1" dirty="0">
                <a:solidFill>
                  <a:schemeClr val="accent3">
                    <a:lumMod val="10000"/>
                  </a:schemeClr>
                </a:solidFill>
                <a:effectLst/>
              </a:rPr>
              <a:t>决策规则为：</a:t>
            </a:r>
          </a:p>
        </p:txBody>
      </p:sp>
      <p:graphicFrame>
        <p:nvGraphicFramePr>
          <p:cNvPr id="332808" name="Object 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90800" y="1752600"/>
          <a:ext cx="26670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76" name="公式" r:id="rId3" imgW="1422400" imgH="482600" progId="Equation.3">
                  <p:embed/>
                </p:oleObj>
              </mc:Choice>
              <mc:Fallback>
                <p:oleObj name="公式" r:id="rId3" imgW="1422400" imgH="482600" progId="Equation.3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752600"/>
                        <a:ext cx="26670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09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066800" y="3200400"/>
          <a:ext cx="28178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77" name="公式" r:id="rId5" imgW="1269449" imgH="203112" progId="Equation.3">
                  <p:embed/>
                </p:oleObj>
              </mc:Choice>
              <mc:Fallback>
                <p:oleObj name="公式" r:id="rId5" imgW="1269449" imgH="203112" progId="Equation.3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00400"/>
                        <a:ext cx="281781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1734C08-21F5-4819-B6DA-7733DCD66067}" type="datetime1">
              <a:rPr lang="zh-CN" altLang="en-US"/>
              <a:pPr>
                <a:defRPr/>
              </a:pPr>
              <a:t>2021/12/18</a:t>
            </a:fld>
            <a:endParaRPr lang="zh-CN" altLang="zh-CN"/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43CAC7-B57F-4AE5-951E-15AEDDF147EC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graphicFrame>
        <p:nvGraphicFramePr>
          <p:cNvPr id="332811" name="Object 11"/>
          <p:cNvGraphicFramePr>
            <a:graphicFrameLocks noChangeAspect="1"/>
          </p:cNvGraphicFramePr>
          <p:nvPr/>
        </p:nvGraphicFramePr>
        <p:xfrm>
          <a:off x="1219200" y="4267200"/>
          <a:ext cx="21336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78" name="公式" r:id="rId7" imgW="1193800" imgH="482600" progId="Equation.3">
                  <p:embed/>
                </p:oleObj>
              </mc:Choice>
              <mc:Fallback>
                <p:oleObj name="公式" r:id="rId7" imgW="1193800" imgH="482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267200"/>
                        <a:ext cx="2133600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44" name="Rectangle 36"/>
          <p:cNvSpPr>
            <a:spLocks noChangeArrowheads="1"/>
          </p:cNvSpPr>
          <p:nvPr/>
        </p:nvSpPr>
        <p:spPr bwMode="auto">
          <a:xfrm>
            <a:off x="-406400" y="2635250"/>
            <a:ext cx="8948738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indent="933450">
              <a:lnSpc>
                <a:spcPct val="130000"/>
              </a:lnSpc>
            </a:pPr>
            <a:r>
              <a:rPr lang="en-US" altLang="zh-CN" sz="2400" b="1" baseline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400" b="1" baseline="0">
                <a:solidFill>
                  <a:srgbClr val="000000"/>
                </a:solidFill>
                <a:latin typeface="Times New Roman" pitchFamily="18" charset="0"/>
              </a:rPr>
              <a:t>．非线性多项式函数</a:t>
            </a:r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  <a:p>
            <a:pPr indent="933450">
              <a:lnSpc>
                <a:spcPct val="130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      非线性判别函数的形式之一是非线性多项式函数。 </a:t>
            </a:r>
          </a:p>
        </p:txBody>
      </p:sp>
      <p:sp>
        <p:nvSpPr>
          <p:cNvPr id="102403" name="Rectangle 4"/>
          <p:cNvSpPr>
            <a:spLocks noChangeArrowheads="1"/>
          </p:cNvSpPr>
          <p:nvPr/>
        </p:nvSpPr>
        <p:spPr bwMode="auto">
          <a:xfrm>
            <a:off x="1736725" y="327025"/>
            <a:ext cx="5824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3200" b="1" baseline="0">
                <a:solidFill>
                  <a:srgbClr val="000000"/>
                </a:solidFill>
                <a:latin typeface="Times New Roman" pitchFamily="18" charset="0"/>
              </a:rPr>
              <a:t>3.3   </a:t>
            </a:r>
            <a:r>
              <a:rPr lang="zh-CN" altLang="en-US" sz="3200" b="1" baseline="0">
                <a:solidFill>
                  <a:srgbClr val="000000"/>
                </a:solidFill>
                <a:latin typeface="Times New Roman" pitchFamily="18" charset="0"/>
              </a:rPr>
              <a:t>广义线性判别函数</a:t>
            </a:r>
          </a:p>
        </p:txBody>
      </p:sp>
      <p:sp>
        <p:nvSpPr>
          <p:cNvPr id="102404" name="Rectangle 6"/>
          <p:cNvSpPr>
            <a:spLocks noChangeArrowheads="1"/>
          </p:cNvSpPr>
          <p:nvPr/>
        </p:nvSpPr>
        <p:spPr bwMode="auto">
          <a:xfrm>
            <a:off x="100013" y="858838"/>
            <a:ext cx="8840787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304800"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目的：</a:t>
            </a:r>
          </a:p>
          <a:p>
            <a:pPr indent="304800" eaLnBrk="0" hangingPunct="0"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        对非线性边界：通过某映射，把模式空间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变成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X*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，以便</a:t>
            </a:r>
          </a:p>
          <a:p>
            <a:pPr indent="304800" eaLnBrk="0" hangingPunct="0"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将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空间中非线性可分的模式集，变成在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*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空间中线性可分的</a:t>
            </a:r>
          </a:p>
          <a:p>
            <a:pPr indent="304800" eaLnBrk="0" hangingPunct="0"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模式集。</a:t>
            </a:r>
          </a:p>
        </p:txBody>
      </p:sp>
      <p:sp>
        <p:nvSpPr>
          <p:cNvPr id="145416" name="Rectangle 8"/>
          <p:cNvSpPr>
            <a:spLocks noChangeArrowheads="1"/>
          </p:cNvSpPr>
          <p:nvPr/>
        </p:nvSpPr>
        <p:spPr bwMode="auto">
          <a:xfrm>
            <a:off x="-28575" y="3567113"/>
            <a:ext cx="90027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304800">
              <a:lnSpc>
                <a:spcPct val="125000"/>
              </a:lnSpc>
            </a:pP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设一训练用模式集，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{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}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在模式空间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中线性不可分，非线</a:t>
            </a:r>
          </a:p>
          <a:p>
            <a:pPr indent="304800"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性判别函数形式如下：</a:t>
            </a:r>
          </a:p>
        </p:txBody>
      </p:sp>
      <p:grpSp>
        <p:nvGrpSpPr>
          <p:cNvPr id="145440" name="Group 32"/>
          <p:cNvGrpSpPr>
            <a:grpSpLocks/>
          </p:cNvGrpSpPr>
          <p:nvPr/>
        </p:nvGrpSpPr>
        <p:grpSpPr bwMode="auto">
          <a:xfrm>
            <a:off x="3657600" y="2286000"/>
            <a:ext cx="5486400" cy="749300"/>
            <a:chOff x="1664" y="1752"/>
            <a:chExt cx="3456" cy="472"/>
          </a:xfrm>
        </p:grpSpPr>
        <p:sp>
          <p:nvSpPr>
            <p:cNvPr id="102419" name="AutoShape 31"/>
            <p:cNvSpPr>
              <a:spLocks noChangeArrowheads="1"/>
            </p:cNvSpPr>
            <p:nvPr/>
          </p:nvSpPr>
          <p:spPr bwMode="auto">
            <a:xfrm>
              <a:off x="1664" y="1752"/>
              <a:ext cx="3456" cy="472"/>
            </a:xfrm>
            <a:prstGeom prst="cloudCallout">
              <a:avLst>
                <a:gd name="adj1" fmla="val -24537"/>
                <a:gd name="adj2" fmla="val 22880"/>
              </a:avLst>
            </a:prstGeom>
            <a:solidFill>
              <a:srgbClr val="B0FF61"/>
            </a:solidFill>
            <a:ln w="0">
              <a:solidFill>
                <a:srgbClr val="62C4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indent="933450" algn="ctr">
                <a:lnSpc>
                  <a:spcPct val="125000"/>
                </a:lnSpc>
              </a:pPr>
              <a:endParaRPr lang="zh-CN" altLang="zh-CN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102420" name="Object 30"/>
            <p:cNvGraphicFramePr>
              <a:graphicFrameLocks noChangeAspect="1"/>
            </p:cNvGraphicFramePr>
            <p:nvPr/>
          </p:nvGraphicFramePr>
          <p:xfrm>
            <a:off x="2145" y="1851"/>
            <a:ext cx="2520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71" name="公式" r:id="rId3" imgW="2273300" imgH="215900" progId="Equation.3">
                    <p:embed/>
                  </p:oleObj>
                </mc:Choice>
                <mc:Fallback>
                  <p:oleObj name="公式" r:id="rId3" imgW="2273300" imgH="2159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5" y="1851"/>
                          <a:ext cx="2520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5462" name="Group 54"/>
          <p:cNvGrpSpPr>
            <a:grpSpLocks/>
          </p:cNvGrpSpPr>
          <p:nvPr/>
        </p:nvGrpSpPr>
        <p:grpSpPr bwMode="auto">
          <a:xfrm>
            <a:off x="982663" y="4378325"/>
            <a:ext cx="7961312" cy="811213"/>
            <a:chOff x="619" y="2862"/>
            <a:chExt cx="5015" cy="511"/>
          </a:xfrm>
        </p:grpSpPr>
        <p:sp>
          <p:nvSpPr>
            <p:cNvPr id="102415" name="Rectangle 43"/>
            <p:cNvSpPr>
              <a:spLocks noChangeArrowheads="1"/>
            </p:cNvSpPr>
            <p:nvPr/>
          </p:nvSpPr>
          <p:spPr bwMode="auto">
            <a:xfrm>
              <a:off x="4558" y="2915"/>
              <a:ext cx="10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400" baseline="0">
                  <a:solidFill>
                    <a:srgbClr val="000000"/>
                  </a:solidFill>
                  <a:latin typeface="Times New Roman" pitchFamily="18" charset="0"/>
                </a:rPr>
                <a:t>            (3-9)</a:t>
              </a:r>
            </a:p>
          </p:txBody>
        </p:sp>
        <p:grpSp>
          <p:nvGrpSpPr>
            <p:cNvPr id="102416" name="Group 51"/>
            <p:cNvGrpSpPr>
              <a:grpSpLocks/>
            </p:cNvGrpSpPr>
            <p:nvPr/>
          </p:nvGrpSpPr>
          <p:grpSpPr bwMode="auto">
            <a:xfrm>
              <a:off x="619" y="2862"/>
              <a:ext cx="4259" cy="511"/>
              <a:chOff x="340" y="2844"/>
              <a:chExt cx="4259" cy="511"/>
            </a:xfrm>
          </p:grpSpPr>
          <p:graphicFrame>
            <p:nvGraphicFramePr>
              <p:cNvPr id="102417" name="Object 3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92798414"/>
                  </p:ext>
                </p:extLst>
              </p:nvPr>
            </p:nvGraphicFramePr>
            <p:xfrm>
              <a:off x="340" y="2942"/>
              <a:ext cx="3313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572" name="公式" r:id="rId5" imgW="2971800" imgH="228600" progId="Equation.3">
                      <p:embed/>
                    </p:oleObj>
                  </mc:Choice>
                  <mc:Fallback>
                    <p:oleObj name="公式" r:id="rId5" imgW="2971800" imgH="228600" progId="Equation.3">
                      <p:embed/>
                      <p:pic>
                        <p:nvPicPr>
                          <p:cNvPr id="0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" y="2942"/>
                            <a:ext cx="3313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418" name="Object 4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27000427"/>
                  </p:ext>
                </p:extLst>
              </p:nvPr>
            </p:nvGraphicFramePr>
            <p:xfrm>
              <a:off x="3611" y="2844"/>
              <a:ext cx="988" cy="5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573" name="公式" r:id="rId7" imgW="825500" imgH="431800" progId="Equation.3">
                      <p:embed/>
                    </p:oleObj>
                  </mc:Choice>
                  <mc:Fallback>
                    <p:oleObj name="公式" r:id="rId7" imgW="825500" imgH="431800" progId="Equation.3">
                      <p:embed/>
                      <p:pic>
                        <p:nvPicPr>
                          <p:cNvPr id="0" name="Object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11" y="2844"/>
                            <a:ext cx="988" cy="5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45460" name="Group 52"/>
          <p:cNvGrpSpPr>
            <a:grpSpLocks/>
          </p:cNvGrpSpPr>
          <p:nvPr/>
        </p:nvGrpSpPr>
        <p:grpSpPr bwMode="auto">
          <a:xfrm>
            <a:off x="-736600" y="5099050"/>
            <a:ext cx="9823450" cy="549275"/>
            <a:chOff x="-464" y="3361"/>
            <a:chExt cx="6188" cy="346"/>
          </a:xfrm>
        </p:grpSpPr>
        <p:sp>
          <p:nvSpPr>
            <p:cNvPr id="102412" name="Rectangle 39"/>
            <p:cNvSpPr>
              <a:spLocks noChangeArrowheads="1"/>
            </p:cNvSpPr>
            <p:nvPr/>
          </p:nvSpPr>
          <p:spPr bwMode="auto">
            <a:xfrm>
              <a:off x="-464" y="3361"/>
              <a:ext cx="618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indent="1066800">
                <a:lnSpc>
                  <a:spcPct val="125000"/>
                </a:lnSpc>
              </a:pP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式中                                    是模式</a:t>
              </a:r>
              <a:r>
                <a:rPr lang="en-US" altLang="zh-CN" sz="2400" b="1" i="1" baseline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的单值实函数，               。</a:t>
              </a:r>
            </a:p>
          </p:txBody>
        </p:sp>
        <p:graphicFrame>
          <p:nvGraphicFramePr>
            <p:cNvPr id="102413" name="Object 40"/>
            <p:cNvGraphicFramePr>
              <a:graphicFrameLocks noChangeAspect="1"/>
            </p:cNvGraphicFramePr>
            <p:nvPr/>
          </p:nvGraphicFramePr>
          <p:xfrm>
            <a:off x="648" y="3403"/>
            <a:ext cx="1694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74" name="公式" r:id="rId9" imgW="1358900" imgH="228600" progId="Equation.3">
                    <p:embed/>
                  </p:oleObj>
                </mc:Choice>
                <mc:Fallback>
                  <p:oleObj name="公式" r:id="rId9" imgW="1358900" imgH="22860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" y="3403"/>
                          <a:ext cx="1694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14" name="Object 47"/>
            <p:cNvGraphicFramePr>
              <a:graphicFrameLocks noChangeAspect="1"/>
            </p:cNvGraphicFramePr>
            <p:nvPr/>
          </p:nvGraphicFramePr>
          <p:xfrm>
            <a:off x="4334" y="3405"/>
            <a:ext cx="851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75" name="公式" r:id="rId11" imgW="711200" imgH="228600" progId="Equation.3">
                    <p:embed/>
                  </p:oleObj>
                </mc:Choice>
                <mc:Fallback>
                  <p:oleObj name="公式" r:id="rId11" imgW="711200" imgH="22860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4" y="3405"/>
                          <a:ext cx="851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5461" name="Rectangle 53"/>
          <p:cNvSpPr>
            <a:spLocks noChangeArrowheads="1"/>
          </p:cNvSpPr>
          <p:nvPr/>
        </p:nvSpPr>
        <p:spPr bwMode="auto">
          <a:xfrm>
            <a:off x="271463" y="5715000"/>
            <a:ext cx="8986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i="1" baseline="0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CN" sz="2400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取什么形式及</a:t>
            </a:r>
            <a:r>
              <a:rPr lang="en-US" altLang="zh-CN" sz="2400" i="1" baseline="0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取多少项，取决于非线性边界的复杂程度。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ED97F9-27C7-4372-8D19-3539DBF281DE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44" grpId="0"/>
      <p:bldP spid="145416" grpId="0"/>
      <p:bldP spid="14546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4"/>
          <p:cNvSpPr>
            <a:spLocks noChangeArrowheads="1"/>
          </p:cNvSpPr>
          <p:nvPr/>
        </p:nvSpPr>
        <p:spPr bwMode="auto">
          <a:xfrm>
            <a:off x="1089025" y="30114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zh-CN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427" name="Rectangle 18"/>
          <p:cNvSpPr>
            <a:spLocks noChangeArrowheads="1"/>
          </p:cNvSpPr>
          <p:nvPr/>
        </p:nvSpPr>
        <p:spPr bwMode="auto">
          <a:xfrm>
            <a:off x="-430213" y="314325"/>
            <a:ext cx="55133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933450"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广义形式的模式向量定义为：</a:t>
            </a:r>
          </a:p>
        </p:txBody>
      </p:sp>
      <p:sp>
        <p:nvSpPr>
          <p:cNvPr id="103428" name="Rectangle 19"/>
          <p:cNvSpPr>
            <a:spLocks noChangeArrowheads="1"/>
          </p:cNvSpPr>
          <p:nvPr/>
        </p:nvSpPr>
        <p:spPr bwMode="auto">
          <a:xfrm>
            <a:off x="7635875" y="919163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  (3-10)</a:t>
            </a:r>
          </a:p>
        </p:txBody>
      </p:sp>
      <p:graphicFrame>
        <p:nvGraphicFramePr>
          <p:cNvPr id="103429" name="Object 20"/>
          <p:cNvGraphicFramePr>
            <a:graphicFrameLocks noChangeAspect="1"/>
          </p:cNvGraphicFramePr>
          <p:nvPr/>
        </p:nvGraphicFramePr>
        <p:xfrm>
          <a:off x="965200" y="914400"/>
          <a:ext cx="659923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99" name="公式" r:id="rId3" imgW="3238500" imgH="254000" progId="Equation.3">
                  <p:embed/>
                </p:oleObj>
              </mc:Choice>
              <mc:Fallback>
                <p:oleObj name="公式" r:id="rId3" imgW="3238500" imgH="2540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914400"/>
                        <a:ext cx="659923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0" name="Rectangle 26"/>
          <p:cNvSpPr>
            <a:spLocks noChangeArrowheads="1"/>
          </p:cNvSpPr>
          <p:nvPr/>
        </p:nvSpPr>
        <p:spPr bwMode="auto">
          <a:xfrm>
            <a:off x="-438150" y="1584325"/>
            <a:ext cx="9166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indent="933450"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这里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*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空间的维数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高于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空间的维数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(3-9)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式可写为</a:t>
            </a:r>
          </a:p>
        </p:txBody>
      </p:sp>
      <p:sp>
        <p:nvSpPr>
          <p:cNvPr id="103431" name="Rectangle 27"/>
          <p:cNvSpPr>
            <a:spLocks noChangeArrowheads="1"/>
          </p:cNvSpPr>
          <p:nvPr/>
        </p:nvSpPr>
        <p:spPr bwMode="auto">
          <a:xfrm>
            <a:off x="38100" y="2800350"/>
            <a:ext cx="91059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266700" eaLnBrk="0" hangingPunct="0"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上式是线性的。讨论线性判别函数并不会失去一般性的意义。</a:t>
            </a:r>
          </a:p>
        </p:txBody>
      </p:sp>
      <p:graphicFrame>
        <p:nvGraphicFramePr>
          <p:cNvPr id="103432" name="Object 29"/>
          <p:cNvGraphicFramePr>
            <a:graphicFrameLocks noChangeAspect="1"/>
          </p:cNvGraphicFramePr>
          <p:nvPr/>
        </p:nvGraphicFramePr>
        <p:xfrm>
          <a:off x="973138" y="2233613"/>
          <a:ext cx="65643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00" name="公式" r:id="rId5" imgW="3213100" imgH="266700" progId="Equation.3">
                  <p:embed/>
                </p:oleObj>
              </mc:Choice>
              <mc:Fallback>
                <p:oleObj name="公式" r:id="rId5" imgW="3213100" imgH="2667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2233613"/>
                        <a:ext cx="656431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3" name="Rectangle 30"/>
          <p:cNvSpPr>
            <a:spLocks noChangeArrowheads="1"/>
          </p:cNvSpPr>
          <p:nvPr/>
        </p:nvSpPr>
        <p:spPr bwMode="auto">
          <a:xfrm>
            <a:off x="7439025" y="2209800"/>
            <a:ext cx="1327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indent="304800" algn="ctr"/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 (3-11)</a:t>
            </a:r>
          </a:p>
        </p:txBody>
      </p:sp>
      <p:sp>
        <p:nvSpPr>
          <p:cNvPr id="246816" name="Rectangle 32"/>
          <p:cNvSpPr>
            <a:spLocks noChangeArrowheads="1"/>
          </p:cNvSpPr>
          <p:nvPr/>
        </p:nvSpPr>
        <p:spPr bwMode="auto">
          <a:xfrm>
            <a:off x="1008063" y="4114800"/>
            <a:ext cx="3917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非线性变换可能非常复杂 。</a:t>
            </a:r>
          </a:p>
        </p:txBody>
      </p:sp>
      <p:sp>
        <p:nvSpPr>
          <p:cNvPr id="246817" name="Text Box 33"/>
          <p:cNvSpPr txBox="1">
            <a:spLocks noChangeArrowheads="1"/>
          </p:cNvSpPr>
          <p:nvPr/>
        </p:nvSpPr>
        <p:spPr bwMode="auto">
          <a:xfrm>
            <a:off x="-565150" y="3479800"/>
            <a:ext cx="323691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9334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问题：</a:t>
            </a:r>
          </a:p>
        </p:txBody>
      </p:sp>
      <p:sp>
        <p:nvSpPr>
          <p:cNvPr id="246818" name="Rectangle 34"/>
          <p:cNvSpPr>
            <a:spLocks noChangeArrowheads="1"/>
          </p:cNvSpPr>
          <p:nvPr/>
        </p:nvSpPr>
        <p:spPr bwMode="auto">
          <a:xfrm>
            <a:off x="1001713" y="4665663"/>
            <a:ext cx="399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维数大大增加： 维数灾难。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8F675F3-4312-44F7-B679-7D02CEC2D10B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4E0849-C0B1-4247-B255-442B6CF3AEA3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6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816" grpId="0"/>
      <p:bldP spid="246817" grpId="0"/>
      <p:bldP spid="2468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6"/>
          <p:cNvSpPr>
            <a:spLocks noChangeArrowheads="1"/>
          </p:cNvSpPr>
          <p:nvPr/>
        </p:nvSpPr>
        <p:spPr bwMode="auto">
          <a:xfrm>
            <a:off x="257175" y="520700"/>
            <a:ext cx="88868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baseline="0">
                <a:solidFill>
                  <a:srgbClr val="000000"/>
                </a:solidFill>
                <a:latin typeface="Times New Roman" pitchFamily="18" charset="0"/>
              </a:rPr>
              <a:t>例</a:t>
            </a:r>
            <a:r>
              <a:rPr lang="en-US" altLang="zh-CN" sz="2400" b="1" baseline="0">
                <a:solidFill>
                  <a:srgbClr val="000000"/>
                </a:solidFill>
                <a:latin typeface="Times New Roman" pitchFamily="18" charset="0"/>
              </a:rPr>
              <a:t>3.7  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假设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为二维模式向量， 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选用二次多项式函数，原判</a:t>
            </a:r>
          </a:p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别函数为</a:t>
            </a:r>
          </a:p>
        </p:txBody>
      </p:sp>
      <p:graphicFrame>
        <p:nvGraphicFramePr>
          <p:cNvPr id="10445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0242"/>
              </p:ext>
            </p:extLst>
          </p:nvPr>
        </p:nvGraphicFramePr>
        <p:xfrm>
          <a:off x="1581150" y="1563688"/>
          <a:ext cx="630396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39" name="公式" r:id="rId3" imgW="3009900" imgH="241300" progId="Equation.3">
                  <p:embed/>
                </p:oleObj>
              </mc:Choice>
              <mc:Fallback>
                <p:oleObj name="公式" r:id="rId3" imgW="3009900" imgH="2413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1563688"/>
                        <a:ext cx="6303963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6482" name="Group 50"/>
          <p:cNvGrpSpPr>
            <a:grpSpLocks/>
          </p:cNvGrpSpPr>
          <p:nvPr/>
        </p:nvGrpSpPr>
        <p:grpSpPr bwMode="auto">
          <a:xfrm>
            <a:off x="1103313" y="3744913"/>
            <a:ext cx="7189787" cy="500062"/>
            <a:chOff x="823" y="2851"/>
            <a:chExt cx="4529" cy="279"/>
          </a:xfrm>
        </p:grpSpPr>
        <p:graphicFrame>
          <p:nvGraphicFramePr>
            <p:cNvPr id="104466" name="Object 27"/>
            <p:cNvGraphicFramePr>
              <a:graphicFrameLocks noChangeAspect="1"/>
            </p:cNvGraphicFramePr>
            <p:nvPr/>
          </p:nvGraphicFramePr>
          <p:xfrm>
            <a:off x="823" y="2851"/>
            <a:ext cx="1291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40" name="公式" r:id="rId5" imgW="1066800" imgH="241300" progId="Equation.3">
                    <p:embed/>
                  </p:oleObj>
                </mc:Choice>
                <mc:Fallback>
                  <p:oleObj name="公式" r:id="rId5" imgW="1066800" imgH="2413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3" y="2851"/>
                          <a:ext cx="1291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67" name="Object 26"/>
            <p:cNvGraphicFramePr>
              <a:graphicFrameLocks noChangeAspect="1"/>
            </p:cNvGraphicFramePr>
            <p:nvPr/>
          </p:nvGraphicFramePr>
          <p:xfrm>
            <a:off x="2408" y="2853"/>
            <a:ext cx="1331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41" name="公式" r:id="rId7" imgW="1053643" imgH="215806" progId="Equation.3">
                    <p:embed/>
                  </p:oleObj>
                </mc:Choice>
                <mc:Fallback>
                  <p:oleObj name="公式" r:id="rId7" imgW="1053643" imgH="215806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8" y="2853"/>
                          <a:ext cx="1331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68" name="Object 25"/>
            <p:cNvGraphicFramePr>
              <a:graphicFrameLocks noChangeAspect="1"/>
            </p:cNvGraphicFramePr>
            <p:nvPr/>
          </p:nvGraphicFramePr>
          <p:xfrm>
            <a:off x="4008" y="2875"/>
            <a:ext cx="1344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42" name="公式" r:id="rId9" imgW="1066800" imgH="228600" progId="Equation.3">
                    <p:embed/>
                  </p:oleObj>
                </mc:Choice>
                <mc:Fallback>
                  <p:oleObj name="公式" r:id="rId9" imgW="1066800" imgH="2286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8" y="2875"/>
                          <a:ext cx="1344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6461" name="Object 29"/>
          <p:cNvGraphicFramePr>
            <a:graphicFrameLocks noChangeAspect="1"/>
          </p:cNvGraphicFramePr>
          <p:nvPr/>
        </p:nvGraphicFramePr>
        <p:xfrm>
          <a:off x="2027238" y="2997200"/>
          <a:ext cx="261461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43" name="公式" r:id="rId11" imgW="1054100" imgH="228600" progId="Equation.3">
                  <p:embed/>
                </p:oleObj>
              </mc:Choice>
              <mc:Fallback>
                <p:oleObj name="公式" r:id="rId11" imgW="1054100" imgH="228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2997200"/>
                        <a:ext cx="2614612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60" name="Object 28"/>
          <p:cNvGraphicFramePr>
            <a:graphicFrameLocks noChangeAspect="1"/>
          </p:cNvGraphicFramePr>
          <p:nvPr/>
        </p:nvGraphicFramePr>
        <p:xfrm>
          <a:off x="4770438" y="2997200"/>
          <a:ext cx="304958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44" name="公式" r:id="rId13" imgW="1180588" imgH="215806" progId="Equation.3">
                  <p:embed/>
                </p:oleObj>
              </mc:Choice>
              <mc:Fallback>
                <p:oleObj name="公式" r:id="rId13" imgW="1180588" imgH="215806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0438" y="2997200"/>
                        <a:ext cx="3049587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64" name="Rectangle 32"/>
          <p:cNvSpPr>
            <a:spLocks noChangeArrowheads="1"/>
          </p:cNvSpPr>
          <p:nvPr/>
        </p:nvSpPr>
        <p:spPr bwMode="auto">
          <a:xfrm>
            <a:off x="344488" y="3017838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b" anchorCtr="1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定义：</a:t>
            </a:r>
            <a:endParaRPr lang="zh-CN" altLang="en-US" sz="2400" baseline="0">
              <a:solidFill>
                <a:srgbClr val="000000"/>
              </a:solidFill>
            </a:endParaRPr>
          </a:p>
        </p:txBody>
      </p:sp>
      <p:grpSp>
        <p:nvGrpSpPr>
          <p:cNvPr id="146492" name="Group 60"/>
          <p:cNvGrpSpPr>
            <a:grpSpLocks/>
          </p:cNvGrpSpPr>
          <p:nvPr/>
        </p:nvGrpSpPr>
        <p:grpSpPr bwMode="auto">
          <a:xfrm>
            <a:off x="490538" y="5321300"/>
            <a:ext cx="4306887" cy="549275"/>
            <a:chOff x="309" y="3352"/>
            <a:chExt cx="2713" cy="346"/>
          </a:xfrm>
        </p:grpSpPr>
        <p:sp>
          <p:nvSpPr>
            <p:cNvPr id="104464" name="Rectangle 43"/>
            <p:cNvSpPr>
              <a:spLocks noChangeArrowheads="1"/>
            </p:cNvSpPr>
            <p:nvPr/>
          </p:nvSpPr>
          <p:spPr bwMode="auto">
            <a:xfrm>
              <a:off x="309" y="3352"/>
              <a:ext cx="142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b" anchorCtr="1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2400" i="1" baseline="0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r>
                <a:rPr lang="en-US" altLang="zh-CN" sz="2400" baseline="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lang="en-US" altLang="zh-CN" sz="2400" b="1" i="1" baseline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CN" sz="2400" baseline="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线性化为：</a:t>
              </a:r>
            </a:p>
          </p:txBody>
        </p:sp>
        <p:graphicFrame>
          <p:nvGraphicFramePr>
            <p:cNvPr id="104465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8810125"/>
                </p:ext>
              </p:extLst>
            </p:nvPr>
          </p:nvGraphicFramePr>
          <p:xfrm>
            <a:off x="1604" y="3368"/>
            <a:ext cx="1418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45" name="公式" r:id="rId15" imgW="1040948" imgH="228501" progId="Equation.3">
                    <p:embed/>
                  </p:oleObj>
                </mc:Choice>
                <mc:Fallback>
                  <p:oleObj name="公式" r:id="rId15" imgW="1040948" imgH="228501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4" y="3368"/>
                          <a:ext cx="1418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6493" name="Group 61"/>
          <p:cNvGrpSpPr>
            <a:grpSpLocks/>
          </p:cNvGrpSpPr>
          <p:nvPr/>
        </p:nvGrpSpPr>
        <p:grpSpPr bwMode="auto">
          <a:xfrm>
            <a:off x="419100" y="4516438"/>
            <a:ext cx="7737475" cy="549275"/>
            <a:chOff x="264" y="2845"/>
            <a:chExt cx="4874" cy="346"/>
          </a:xfrm>
        </p:grpSpPr>
        <p:graphicFrame>
          <p:nvGraphicFramePr>
            <p:cNvPr id="104461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2926632"/>
                </p:ext>
              </p:extLst>
            </p:nvPr>
          </p:nvGraphicFramePr>
          <p:xfrm>
            <a:off x="624" y="2861"/>
            <a:ext cx="2104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46" name="公式" r:id="rId17" imgW="1651000" imgH="266700" progId="Equation.3">
                    <p:embed/>
                  </p:oleObj>
                </mc:Choice>
                <mc:Fallback>
                  <p:oleObj name="公式" r:id="rId17" imgW="1651000" imgH="26670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861"/>
                          <a:ext cx="2104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62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9529077"/>
                </p:ext>
              </p:extLst>
            </p:nvPr>
          </p:nvGraphicFramePr>
          <p:xfrm>
            <a:off x="3057" y="2861"/>
            <a:ext cx="2081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47" name="公式" r:id="rId19" imgW="1815312" imgH="253890" progId="Equation.3">
                    <p:embed/>
                  </p:oleObj>
                </mc:Choice>
                <mc:Fallback>
                  <p:oleObj name="公式" r:id="rId19" imgW="1815312" imgH="25389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7" y="2861"/>
                          <a:ext cx="2081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63" name="Rectangle 48"/>
            <p:cNvSpPr>
              <a:spLocks noChangeArrowheads="1"/>
            </p:cNvSpPr>
            <p:nvPr/>
          </p:nvSpPr>
          <p:spPr bwMode="auto">
            <a:xfrm>
              <a:off x="264" y="2845"/>
              <a:ext cx="50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b" anchorCtr="1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即：</a:t>
              </a:r>
              <a:endParaRPr lang="zh-CN" altLang="en-US" sz="2400" baseline="0">
                <a:solidFill>
                  <a:srgbClr val="000000"/>
                </a:solidFill>
              </a:endParaRPr>
            </a:p>
          </p:txBody>
        </p:sp>
      </p:grpSp>
      <p:sp>
        <p:nvSpPr>
          <p:cNvPr id="146490" name="Text Box 58"/>
          <p:cNvSpPr txBox="1">
            <a:spLocks noChangeArrowheads="1"/>
          </p:cNvSpPr>
          <p:nvPr/>
        </p:nvSpPr>
        <p:spPr bwMode="auto">
          <a:xfrm>
            <a:off x="-652463" y="2247900"/>
            <a:ext cx="5267326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9334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广义线性判别函数：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3BAE07E-C46A-4DFC-991C-1237AC7093D0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04B99E-76A9-4BC9-8B30-AE8D4BA09688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6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6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6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6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6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6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64" grpId="0"/>
      <p:bldP spid="14649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accent3">
                    <a:lumMod val="10000"/>
                  </a:schemeClr>
                </a:solidFill>
                <a:effectLst/>
              </a:rPr>
              <a:t>本讲内容</a:t>
            </a:r>
          </a:p>
        </p:txBody>
      </p:sp>
      <p:sp>
        <p:nvSpPr>
          <p:cNvPr id="6963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indent="933450">
              <a:lnSpc>
                <a:spcPct val="135000"/>
              </a:lnSpc>
              <a:defRPr/>
            </a:pPr>
            <a:r>
              <a:rPr lang="en-US" altLang="zh-CN" sz="2400" b="1" dirty="0">
                <a:solidFill>
                  <a:schemeClr val="accent3">
                    <a:lumMod val="10000"/>
                  </a:schemeClr>
                </a:solidFill>
                <a:effectLst/>
              </a:rPr>
              <a:t>3.1  </a:t>
            </a:r>
            <a:r>
              <a:rPr lang="zh-CN" altLang="en-US" sz="2400" b="1" dirty="0">
                <a:solidFill>
                  <a:schemeClr val="accent3">
                    <a:lumMod val="10000"/>
                  </a:schemeClr>
                </a:solidFill>
                <a:effectLst/>
              </a:rPr>
              <a:t>判别函数</a:t>
            </a:r>
          </a:p>
          <a:p>
            <a:pPr indent="933450">
              <a:lnSpc>
                <a:spcPct val="135000"/>
              </a:lnSpc>
              <a:defRPr/>
            </a:pPr>
            <a:r>
              <a:rPr lang="en-US" altLang="zh-CN" sz="2400" b="1" dirty="0">
                <a:solidFill>
                  <a:schemeClr val="accent3">
                    <a:lumMod val="10000"/>
                  </a:schemeClr>
                </a:solidFill>
                <a:effectLst/>
              </a:rPr>
              <a:t>3.2  </a:t>
            </a:r>
            <a:r>
              <a:rPr lang="zh-CN" altLang="en-US" sz="2400" b="1" dirty="0">
                <a:solidFill>
                  <a:schemeClr val="accent3">
                    <a:lumMod val="10000"/>
                  </a:schemeClr>
                </a:solidFill>
                <a:effectLst/>
              </a:rPr>
              <a:t>线性判别函数</a:t>
            </a:r>
          </a:p>
          <a:p>
            <a:pPr indent="933450">
              <a:lnSpc>
                <a:spcPct val="135000"/>
              </a:lnSpc>
              <a:defRPr/>
            </a:pPr>
            <a:r>
              <a:rPr lang="en-US" altLang="zh-CN" sz="2400" b="1" dirty="0">
                <a:solidFill>
                  <a:schemeClr val="accent3">
                    <a:lumMod val="10000"/>
                  </a:schemeClr>
                </a:solidFill>
                <a:effectLst/>
              </a:rPr>
              <a:t>3.3  </a:t>
            </a:r>
            <a:r>
              <a:rPr lang="zh-CN" altLang="en-US" sz="2400" b="1" dirty="0">
                <a:solidFill>
                  <a:schemeClr val="accent3">
                    <a:lumMod val="10000"/>
                  </a:schemeClr>
                </a:solidFill>
                <a:effectLst/>
              </a:rPr>
              <a:t>广义线性判别函数</a:t>
            </a:r>
          </a:p>
          <a:p>
            <a:pPr indent="933450">
              <a:lnSpc>
                <a:spcPct val="135000"/>
              </a:lnSpc>
              <a:defRPr/>
            </a:pPr>
            <a:r>
              <a:rPr lang="en-US" altLang="zh-CN" sz="2400" b="1" dirty="0">
                <a:solidFill>
                  <a:schemeClr val="accent3">
                    <a:lumMod val="10000"/>
                  </a:schemeClr>
                </a:solidFill>
                <a:effectLst/>
              </a:rPr>
              <a:t>3.4  </a:t>
            </a:r>
            <a:r>
              <a:rPr lang="zh-CN" altLang="en-US" sz="2400" b="1" dirty="0">
                <a:solidFill>
                  <a:schemeClr val="accent3">
                    <a:lumMod val="10000"/>
                  </a:schemeClr>
                </a:solidFill>
                <a:effectLst/>
              </a:rPr>
              <a:t>线性判别函数的几何性质</a:t>
            </a:r>
          </a:p>
          <a:p>
            <a:pPr indent="933450">
              <a:lnSpc>
                <a:spcPct val="135000"/>
              </a:lnSpc>
              <a:defRPr/>
            </a:pPr>
            <a:r>
              <a:rPr lang="en-US" altLang="zh-CN" sz="2400" b="1" dirty="0">
                <a:solidFill>
                  <a:schemeClr val="accent3">
                    <a:lumMod val="10000"/>
                  </a:schemeClr>
                </a:solidFill>
                <a:effectLst/>
              </a:rPr>
              <a:t>3.5  </a:t>
            </a:r>
            <a:r>
              <a:rPr lang="zh-CN" altLang="en-US" sz="2400" b="1" dirty="0">
                <a:solidFill>
                  <a:schemeClr val="accent3">
                    <a:lumMod val="10000"/>
                  </a:schemeClr>
                </a:solidFill>
                <a:effectLst/>
              </a:rPr>
              <a:t>感知器算法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9B5A930-AC9D-4717-ABF0-FF16AFF61CA0}" type="datetime1">
              <a:rPr lang="zh-CN" altLang="en-US">
                <a:solidFill>
                  <a:schemeClr val="tx1"/>
                </a:solidFill>
              </a:rPr>
              <a:pPr>
                <a:defRPr/>
              </a:pPr>
              <a:t>2021/12/18</a:t>
            </a:fld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E4A060-E7E6-4CE4-812B-AA64927C127D}" type="slidenum">
              <a:rPr lang="en-US" altLang="zh-CN" smtClean="0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pull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4"/>
          <p:cNvSpPr>
            <a:spLocks noChangeArrowheads="1"/>
          </p:cNvSpPr>
          <p:nvPr/>
        </p:nvSpPr>
        <p:spPr bwMode="auto">
          <a:xfrm>
            <a:off x="1803400" y="479425"/>
            <a:ext cx="6011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3200" b="1" baseline="0">
                <a:solidFill>
                  <a:srgbClr val="000000"/>
                </a:solidFill>
                <a:latin typeface="Times New Roman" pitchFamily="18" charset="0"/>
              </a:rPr>
              <a:t>3.4  </a:t>
            </a:r>
            <a:r>
              <a:rPr lang="zh-CN" altLang="en-US" sz="3200" b="1" baseline="0">
                <a:solidFill>
                  <a:srgbClr val="000000"/>
                </a:solidFill>
                <a:latin typeface="Times New Roman" pitchFamily="18" charset="0"/>
              </a:rPr>
              <a:t>线性判别函数的几何性质</a:t>
            </a:r>
          </a:p>
        </p:txBody>
      </p:sp>
      <p:sp>
        <p:nvSpPr>
          <p:cNvPr id="105475" name="Rectangle 6"/>
          <p:cNvSpPr>
            <a:spLocks noChangeArrowheads="1"/>
          </p:cNvSpPr>
          <p:nvPr/>
        </p:nvSpPr>
        <p:spPr bwMode="auto">
          <a:xfrm>
            <a:off x="-527050" y="1163638"/>
            <a:ext cx="43307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indent="933450">
              <a:lnSpc>
                <a:spcPct val="125000"/>
              </a:lnSpc>
            </a:pPr>
            <a:r>
              <a:rPr lang="en-US" altLang="zh-CN" sz="2400" b="1" baseline="0">
                <a:solidFill>
                  <a:srgbClr val="000000"/>
                </a:solidFill>
                <a:latin typeface="Times New Roman" pitchFamily="18" charset="0"/>
              </a:rPr>
              <a:t>3.4.1  </a:t>
            </a:r>
            <a:r>
              <a:rPr lang="zh-CN" altLang="en-US" sz="2400" b="1" baseline="0">
                <a:solidFill>
                  <a:srgbClr val="000000"/>
                </a:solidFill>
                <a:latin typeface="Times New Roman" pitchFamily="18" charset="0"/>
              </a:rPr>
              <a:t>模式空间与超平面</a:t>
            </a:r>
          </a:p>
        </p:txBody>
      </p:sp>
      <p:sp>
        <p:nvSpPr>
          <p:cNvPr id="105476" name="Rectangle 7"/>
          <p:cNvSpPr>
            <a:spLocks noChangeArrowheads="1"/>
          </p:cNvSpPr>
          <p:nvPr/>
        </p:nvSpPr>
        <p:spPr bwMode="auto">
          <a:xfrm>
            <a:off x="396875" y="2452688"/>
            <a:ext cx="8675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模式空间：以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维模式向量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个分量为坐标变量的欧氏空间。 </a:t>
            </a:r>
          </a:p>
        </p:txBody>
      </p:sp>
      <p:sp>
        <p:nvSpPr>
          <p:cNvPr id="105477" name="Rectangle 8"/>
          <p:cNvSpPr>
            <a:spLocks noChangeArrowheads="1"/>
          </p:cNvSpPr>
          <p:nvPr/>
        </p:nvSpPr>
        <p:spPr bwMode="auto">
          <a:xfrm>
            <a:off x="422275" y="2984500"/>
            <a:ext cx="483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模式向量的表示：点、有向线段。 </a:t>
            </a:r>
          </a:p>
        </p:txBody>
      </p:sp>
      <p:sp>
        <p:nvSpPr>
          <p:cNvPr id="105478" name="Rectangle 9"/>
          <p:cNvSpPr>
            <a:spLocks noChangeArrowheads="1"/>
          </p:cNvSpPr>
          <p:nvPr/>
        </p:nvSpPr>
        <p:spPr bwMode="auto">
          <a:xfrm>
            <a:off x="422275" y="3494088"/>
            <a:ext cx="90265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线性分类：用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进行分类，相当于用超平面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)=0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把模式空</a:t>
            </a:r>
          </a:p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                    间分成不同的决策区域。 </a:t>
            </a:r>
          </a:p>
        </p:txBody>
      </p:sp>
      <p:sp>
        <p:nvSpPr>
          <p:cNvPr id="234512" name="Rectangle 16"/>
          <p:cNvSpPr>
            <a:spLocks noChangeArrowheads="1"/>
          </p:cNvSpPr>
          <p:nvPr/>
        </p:nvSpPr>
        <p:spPr bwMode="auto">
          <a:xfrm>
            <a:off x="419100" y="4565650"/>
            <a:ext cx="117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2. 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讨论</a:t>
            </a:r>
          </a:p>
        </p:txBody>
      </p:sp>
      <p:sp>
        <p:nvSpPr>
          <p:cNvPr id="105480" name="Text Box 17"/>
          <p:cNvSpPr txBox="1">
            <a:spLocks noChangeArrowheads="1"/>
          </p:cNvSpPr>
          <p:nvPr/>
        </p:nvSpPr>
        <p:spPr bwMode="auto">
          <a:xfrm>
            <a:off x="-523875" y="1797050"/>
            <a:ext cx="25685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9334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1. 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概念</a:t>
            </a:r>
          </a:p>
        </p:txBody>
      </p:sp>
      <p:sp>
        <p:nvSpPr>
          <p:cNvPr id="105481" name="Rectangle 19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5482" name="Rectangle 21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34518" name="Group 22"/>
          <p:cNvGrpSpPr>
            <a:grpSpLocks/>
          </p:cNvGrpSpPr>
          <p:nvPr/>
        </p:nvGrpSpPr>
        <p:grpSpPr bwMode="auto">
          <a:xfrm>
            <a:off x="479425" y="5622925"/>
            <a:ext cx="7586663" cy="511175"/>
            <a:chOff x="769" y="1888"/>
            <a:chExt cx="4779" cy="322"/>
          </a:xfrm>
        </p:grpSpPr>
        <p:graphicFrame>
          <p:nvGraphicFramePr>
            <p:cNvPr id="105492" name="Object 23"/>
            <p:cNvGraphicFramePr>
              <a:graphicFrameLocks noChangeAspect="1"/>
            </p:cNvGraphicFramePr>
            <p:nvPr/>
          </p:nvGraphicFramePr>
          <p:xfrm>
            <a:off x="1290" y="1888"/>
            <a:ext cx="1933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15" name="公式" r:id="rId3" imgW="1345616" imgH="253890" progId="Equation.3">
                    <p:embed/>
                  </p:oleObj>
                </mc:Choice>
                <mc:Fallback>
                  <p:oleObj name="公式" r:id="rId3" imgW="1345616" imgH="25389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0" y="1888"/>
                          <a:ext cx="1933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93" name="Object 24"/>
            <p:cNvGraphicFramePr>
              <a:graphicFrameLocks noChangeAspect="1"/>
            </p:cNvGraphicFramePr>
            <p:nvPr/>
          </p:nvGraphicFramePr>
          <p:xfrm>
            <a:off x="3292" y="1888"/>
            <a:ext cx="1947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16" name="公式" r:id="rId5" imgW="1218671" imgH="253890" progId="Equation.3">
                    <p:embed/>
                  </p:oleObj>
                </mc:Choice>
                <mc:Fallback>
                  <p:oleObj name="公式" r:id="rId5" imgW="1218671" imgH="25389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2" y="1888"/>
                          <a:ext cx="1947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494" name="Rectangle 25"/>
            <p:cNvSpPr>
              <a:spLocks noChangeArrowheads="1"/>
            </p:cNvSpPr>
            <p:nvPr/>
          </p:nvSpPr>
          <p:spPr bwMode="auto">
            <a:xfrm>
              <a:off x="769" y="1905"/>
              <a:ext cx="47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sz="2400" baseline="0">
                  <a:solidFill>
                    <a:srgbClr val="000000"/>
                  </a:solidFill>
                </a:rPr>
                <a:t>式中，                                  </a:t>
              </a: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，                                       。</a:t>
              </a:r>
            </a:p>
          </p:txBody>
        </p:sp>
      </p:grpSp>
      <p:grpSp>
        <p:nvGrpSpPr>
          <p:cNvPr id="234528" name="Group 32"/>
          <p:cNvGrpSpPr>
            <a:grpSpLocks/>
          </p:cNvGrpSpPr>
          <p:nvPr/>
        </p:nvGrpSpPr>
        <p:grpSpPr bwMode="auto">
          <a:xfrm>
            <a:off x="130175" y="5089525"/>
            <a:ext cx="5338763" cy="504825"/>
            <a:chOff x="82" y="3206"/>
            <a:chExt cx="3363" cy="318"/>
          </a:xfrm>
        </p:grpSpPr>
        <p:graphicFrame>
          <p:nvGraphicFramePr>
            <p:cNvPr id="105490" name="Object 20"/>
            <p:cNvGraphicFramePr>
              <a:graphicFrameLocks noChangeAspect="1"/>
            </p:cNvGraphicFramePr>
            <p:nvPr/>
          </p:nvGraphicFramePr>
          <p:xfrm>
            <a:off x="1804" y="3220"/>
            <a:ext cx="1641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17" name="公式" r:id="rId7" imgW="1282700" imgH="241300" progId="Equation.3">
                    <p:embed/>
                  </p:oleObj>
                </mc:Choice>
                <mc:Fallback>
                  <p:oleObj name="公式" r:id="rId7" imgW="1282700" imgH="2413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4" y="3220"/>
                          <a:ext cx="1641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491" name="Rectangle 26"/>
            <p:cNvSpPr>
              <a:spLocks noChangeArrowheads="1"/>
            </p:cNvSpPr>
            <p:nvPr/>
          </p:nvSpPr>
          <p:spPr bwMode="auto">
            <a:xfrm>
              <a:off x="82" y="3206"/>
              <a:ext cx="18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indent="933450"/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设判别函数：</a:t>
              </a:r>
            </a:p>
          </p:txBody>
        </p:sp>
      </p:grpSp>
      <p:grpSp>
        <p:nvGrpSpPr>
          <p:cNvPr id="234527" name="Group 31"/>
          <p:cNvGrpSpPr>
            <a:grpSpLocks/>
          </p:cNvGrpSpPr>
          <p:nvPr/>
        </p:nvGrpSpPr>
        <p:grpSpPr bwMode="auto">
          <a:xfrm>
            <a:off x="488950" y="6215063"/>
            <a:ext cx="4313238" cy="500062"/>
            <a:chOff x="299" y="3915"/>
            <a:chExt cx="2717" cy="315"/>
          </a:xfrm>
        </p:grpSpPr>
        <p:sp>
          <p:nvSpPr>
            <p:cNvPr id="105488" name="Rectangle 29"/>
            <p:cNvSpPr>
              <a:spLocks noChangeArrowheads="1"/>
            </p:cNvSpPr>
            <p:nvPr/>
          </p:nvSpPr>
          <p:spPr bwMode="auto">
            <a:xfrm>
              <a:off x="299" y="3915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aseline="0" dirty="0">
                  <a:solidFill>
                    <a:srgbClr val="000000"/>
                  </a:solidFill>
                </a:rPr>
                <a:t>超平面：</a:t>
              </a:r>
            </a:p>
          </p:txBody>
        </p:sp>
        <p:graphicFrame>
          <p:nvGraphicFramePr>
            <p:cNvPr id="105489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2664989"/>
                </p:ext>
              </p:extLst>
            </p:nvPr>
          </p:nvGraphicFramePr>
          <p:xfrm>
            <a:off x="1115" y="3926"/>
            <a:ext cx="1901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18" name="公式" r:id="rId9" imgW="1485900" imgH="241300" progId="Equation.3">
                    <p:embed/>
                  </p:oleObj>
                </mc:Choice>
                <mc:Fallback>
                  <p:oleObj name="公式" r:id="rId9" imgW="1485900" imgH="2413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5" y="3926"/>
                          <a:ext cx="1901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0246B0-26B2-4B32-A37D-369C08188913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4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2"/>
          <p:cNvSpPr>
            <a:spLocks noChangeArrowheads="1"/>
          </p:cNvSpPr>
          <p:nvPr/>
        </p:nvSpPr>
        <p:spPr bwMode="auto">
          <a:xfrm>
            <a:off x="300038" y="384175"/>
            <a:ext cx="4238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(1)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模式向量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在超平面上</a:t>
            </a:r>
          </a:p>
        </p:txBody>
      </p:sp>
      <p:graphicFrame>
        <p:nvGraphicFramePr>
          <p:cNvPr id="106499" name="Object 24"/>
          <p:cNvGraphicFramePr>
            <a:graphicFrameLocks noChangeAspect="1"/>
          </p:cNvGraphicFramePr>
          <p:nvPr/>
        </p:nvGraphicFramePr>
        <p:xfrm>
          <a:off x="839788" y="1119188"/>
          <a:ext cx="36814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28" name="公式" r:id="rId3" imgW="1841500" imgH="241300" progId="Equation.3">
                  <p:embed/>
                </p:oleObj>
              </mc:Choice>
              <mc:Fallback>
                <p:oleObj name="公式" r:id="rId3" imgW="1841500" imgH="2413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1119188"/>
                        <a:ext cx="368141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0" name="Object 23"/>
          <p:cNvGraphicFramePr>
            <a:graphicFrameLocks noChangeAspect="1"/>
          </p:cNvGraphicFramePr>
          <p:nvPr/>
        </p:nvGraphicFramePr>
        <p:xfrm>
          <a:off x="1479550" y="1843088"/>
          <a:ext cx="2311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29" name="公式" r:id="rId5" imgW="1155700" imgH="241300" progId="Equation.3">
                  <p:embed/>
                </p:oleObj>
              </mc:Choice>
              <mc:Fallback>
                <p:oleObj name="公式" r:id="rId5" imgW="1155700" imgH="2413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50" y="1843088"/>
                        <a:ext cx="2311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88" name="Rectangle 28"/>
          <p:cNvSpPr>
            <a:spLocks noChangeArrowheads="1"/>
          </p:cNvSpPr>
          <p:nvPr/>
        </p:nvSpPr>
        <p:spPr bwMode="auto">
          <a:xfrm>
            <a:off x="757238" y="2460625"/>
            <a:ext cx="45275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aseline="0" dirty="0">
                <a:solidFill>
                  <a:srgbClr val="A50021"/>
                </a:solidFill>
                <a:latin typeface="Times New Roman" pitchFamily="18" charset="0"/>
              </a:rPr>
              <a:t>—— </a:t>
            </a:r>
            <a:r>
              <a:rPr lang="en-US" altLang="zh-CN" sz="2400" b="1" i="1" baseline="0" dirty="0">
                <a:solidFill>
                  <a:srgbClr val="A50021"/>
                </a:solidFill>
                <a:latin typeface="Times New Roman" pitchFamily="18" charset="0"/>
              </a:rPr>
              <a:t>W</a:t>
            </a:r>
            <a:r>
              <a:rPr lang="en-US" altLang="zh-CN" sz="2400" baseline="-25000" dirty="0">
                <a:solidFill>
                  <a:srgbClr val="A50021"/>
                </a:solidFill>
                <a:latin typeface="Times New Roman" pitchFamily="18" charset="0"/>
              </a:rPr>
              <a:t>0</a:t>
            </a:r>
            <a:r>
              <a:rPr lang="zh-CN" altLang="en-US" sz="2400" baseline="0" dirty="0">
                <a:solidFill>
                  <a:srgbClr val="A50021"/>
                </a:solidFill>
                <a:latin typeface="Times New Roman" pitchFamily="18" charset="0"/>
              </a:rPr>
              <a:t>是超平面的法向量，</a:t>
            </a:r>
          </a:p>
          <a:p>
            <a:pPr>
              <a:lnSpc>
                <a:spcPct val="125000"/>
              </a:lnSpc>
            </a:pPr>
            <a:r>
              <a:rPr lang="zh-CN" altLang="en-US" sz="2400" baseline="0" dirty="0">
                <a:solidFill>
                  <a:srgbClr val="A50021"/>
                </a:solidFill>
                <a:latin typeface="Times New Roman" pitchFamily="18" charset="0"/>
              </a:rPr>
              <a:t>方向由超平面的负侧指向正侧。 </a:t>
            </a:r>
          </a:p>
        </p:txBody>
      </p:sp>
      <p:sp>
        <p:nvSpPr>
          <p:cNvPr id="245789" name="Rectangle 29"/>
          <p:cNvSpPr>
            <a:spLocks noChangeArrowheads="1"/>
          </p:cNvSpPr>
          <p:nvPr/>
        </p:nvSpPr>
        <p:spPr bwMode="auto">
          <a:xfrm>
            <a:off x="369888" y="3824288"/>
            <a:ext cx="444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设超平面的单位法线向量为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： </a:t>
            </a:r>
          </a:p>
        </p:txBody>
      </p:sp>
      <p:graphicFrame>
        <p:nvGraphicFramePr>
          <p:cNvPr id="24579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562363"/>
              </p:ext>
            </p:extLst>
          </p:nvPr>
        </p:nvGraphicFramePr>
        <p:xfrm>
          <a:off x="3251200" y="4492625"/>
          <a:ext cx="1312863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30" name="公式" r:id="rId7" imgW="660400" imgH="457200" progId="Equation.3">
                  <p:embed/>
                </p:oleObj>
              </mc:Choice>
              <mc:Fallback>
                <p:oleObj name="公式" r:id="rId7" imgW="660400" imgH="4572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4492625"/>
                        <a:ext cx="1312863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2" name="Object 32"/>
          <p:cNvGraphicFramePr>
            <a:graphicFrameLocks noChangeAspect="1"/>
          </p:cNvGraphicFramePr>
          <p:nvPr/>
        </p:nvGraphicFramePr>
        <p:xfrm>
          <a:off x="2263775" y="5792788"/>
          <a:ext cx="34258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31" name="公式" r:id="rId9" imgW="1727200" imgH="292100" progId="Equation.3">
                  <p:embed/>
                </p:oleObj>
              </mc:Choice>
              <mc:Fallback>
                <p:oleObj name="公式" r:id="rId9" imgW="1727200" imgH="2921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775" y="5792788"/>
                        <a:ext cx="342582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6505" name="Picture 7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863" y="268288"/>
            <a:ext cx="4205287" cy="364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644FBC2-9485-4592-BD09-AB40DB48AF02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857B23-F1C9-4085-A2B2-D73D6E35A9F7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8" grpId="0"/>
      <p:bldP spid="24578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4"/>
          <p:cNvSpPr>
            <a:spLocks noChangeArrowheads="1"/>
          </p:cNvSpPr>
          <p:nvPr/>
        </p:nvSpPr>
        <p:spPr bwMode="auto">
          <a:xfrm>
            <a:off x="452438" y="369888"/>
            <a:ext cx="2647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(2) 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不在超平面上</a:t>
            </a:r>
          </a:p>
        </p:txBody>
      </p:sp>
      <p:sp>
        <p:nvSpPr>
          <p:cNvPr id="107523" name="Rectangle 6"/>
          <p:cNvSpPr>
            <a:spLocks noChangeArrowheads="1"/>
          </p:cNvSpPr>
          <p:nvPr/>
        </p:nvSpPr>
        <p:spPr bwMode="auto">
          <a:xfrm>
            <a:off x="165100" y="806450"/>
            <a:ext cx="4924425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254000">
              <a:lnSpc>
                <a:spcPct val="130000"/>
              </a:lnSpc>
            </a:pP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将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向超平面投影得向量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，</a:t>
            </a:r>
          </a:p>
          <a:p>
            <a:pPr indent="254000">
              <a:lnSpc>
                <a:spcPct val="130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构造向量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：</a:t>
            </a:r>
          </a:p>
        </p:txBody>
      </p:sp>
      <p:graphicFrame>
        <p:nvGraphicFramePr>
          <p:cNvPr id="107524" name="Object 5"/>
          <p:cNvGraphicFramePr>
            <a:graphicFrameLocks noChangeAspect="1"/>
          </p:cNvGraphicFramePr>
          <p:nvPr/>
        </p:nvGraphicFramePr>
        <p:xfrm>
          <a:off x="1603375" y="1774825"/>
          <a:ext cx="2286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21" name="公式" r:id="rId3" imgW="1143000" imgH="444500" progId="Equation.3">
                  <p:embed/>
                </p:oleObj>
              </mc:Choice>
              <mc:Fallback>
                <p:oleObj name="公式" r:id="rId3" imgW="11430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5" y="1774825"/>
                        <a:ext cx="2286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5" name="Rectangle 8"/>
          <p:cNvSpPr>
            <a:spLocks noChangeArrowheads="1"/>
          </p:cNvSpPr>
          <p:nvPr/>
        </p:nvSpPr>
        <p:spPr bwMode="auto">
          <a:xfrm>
            <a:off x="639763" y="2778125"/>
            <a:ext cx="42799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：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到超平面的代数距离。有 </a:t>
            </a:r>
          </a:p>
        </p:txBody>
      </p:sp>
      <p:pic>
        <p:nvPicPr>
          <p:cNvPr id="107526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025" y="114300"/>
            <a:ext cx="3990975" cy="347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7527" name="Rectangle 10"/>
          <p:cNvSpPr>
            <a:spLocks noChangeArrowheads="1"/>
          </p:cNvSpPr>
          <p:nvPr/>
        </p:nvSpPr>
        <p:spPr bwMode="auto">
          <a:xfrm>
            <a:off x="6203950" y="2195513"/>
            <a:ext cx="143986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indent="933450">
              <a:lnSpc>
                <a:spcPct val="125000"/>
              </a:lnSpc>
            </a:pP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107528" name="Rectangle 12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7529" name="Rectangle 14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289805" name="Object 13"/>
          <p:cNvGraphicFramePr>
            <a:graphicFrameLocks noChangeAspect="1"/>
          </p:cNvGraphicFramePr>
          <p:nvPr/>
        </p:nvGraphicFramePr>
        <p:xfrm>
          <a:off x="641350" y="3490913"/>
          <a:ext cx="34480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22" name="公式" r:id="rId6" imgW="1727200" imgH="457200" progId="Equation.3">
                  <p:embed/>
                </p:oleObj>
              </mc:Choice>
              <mc:Fallback>
                <p:oleObj name="公式" r:id="rId6" imgW="17272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3490913"/>
                        <a:ext cx="34480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1" name="Object 16"/>
          <p:cNvGraphicFramePr>
            <a:graphicFrameLocks noChangeAspect="1"/>
          </p:cNvGraphicFramePr>
          <p:nvPr/>
        </p:nvGraphicFramePr>
        <p:xfrm>
          <a:off x="7167563" y="3721100"/>
          <a:ext cx="18478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23" name="公式" r:id="rId8" imgW="1282700" imgH="241300" progId="Equation.3">
                  <p:embed/>
                </p:oleObj>
              </mc:Choice>
              <mc:Fallback>
                <p:oleObj name="公式" r:id="rId8" imgW="1282700" imgH="241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7563" y="3721100"/>
                        <a:ext cx="1847850" cy="3683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2" name="Rectangle 19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289810" name="Object 18"/>
          <p:cNvGraphicFramePr>
            <a:graphicFrameLocks noChangeAspect="1"/>
          </p:cNvGraphicFramePr>
          <p:nvPr/>
        </p:nvGraphicFramePr>
        <p:xfrm>
          <a:off x="646113" y="4699000"/>
          <a:ext cx="40195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24" name="公式" r:id="rId10" imgW="2005729" imgH="444307" progId="Equation.3">
                  <p:embed/>
                </p:oleObj>
              </mc:Choice>
              <mc:Fallback>
                <p:oleObj name="公式" r:id="rId10" imgW="2005729" imgH="444307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4699000"/>
                        <a:ext cx="40195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4" name="Rectangle 21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289812" name="Object 20"/>
          <p:cNvGraphicFramePr>
            <a:graphicFrameLocks noChangeAspect="1"/>
          </p:cNvGraphicFramePr>
          <p:nvPr/>
        </p:nvGraphicFramePr>
        <p:xfrm>
          <a:off x="4643438" y="4616450"/>
          <a:ext cx="4038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25" name="公式" r:id="rId12" imgW="2019300" imgH="457200" progId="Equation.3">
                  <p:embed/>
                </p:oleObj>
              </mc:Choice>
              <mc:Fallback>
                <p:oleObj name="公式" r:id="rId12" imgW="201930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616450"/>
                        <a:ext cx="4038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6" name="Rectangle 23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289814" name="Object 22"/>
          <p:cNvGraphicFramePr>
            <a:graphicFrameLocks noChangeAspect="1"/>
          </p:cNvGraphicFramePr>
          <p:nvPr/>
        </p:nvGraphicFramePr>
        <p:xfrm>
          <a:off x="1381125" y="5594350"/>
          <a:ext cx="10810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26" name="公式" r:id="rId14" imgW="545626" imgH="253780" progId="Equation.3">
                  <p:embed/>
                </p:oleObj>
              </mc:Choice>
              <mc:Fallback>
                <p:oleObj name="公式" r:id="rId14" imgW="545626" imgH="2537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5" y="5594350"/>
                        <a:ext cx="1081088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816" name="Rectangle 24"/>
          <p:cNvSpPr>
            <a:spLocks noChangeArrowheads="1"/>
          </p:cNvSpPr>
          <p:nvPr/>
        </p:nvSpPr>
        <p:spPr bwMode="auto">
          <a:xfrm>
            <a:off x="962025" y="6065838"/>
            <a:ext cx="80930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indent="933450">
              <a:lnSpc>
                <a:spcPct val="125000"/>
              </a:lnSpc>
            </a:pPr>
            <a:r>
              <a:rPr lang="en-US" altLang="zh-CN" sz="2400" baseline="0">
                <a:solidFill>
                  <a:srgbClr val="A50021"/>
                </a:solidFill>
                <a:latin typeface="Times New Roman" pitchFamily="18" charset="0"/>
              </a:rPr>
              <a:t>—— </a:t>
            </a:r>
            <a:r>
              <a:rPr lang="zh-CN" altLang="en-US" sz="2400" baseline="0">
                <a:solidFill>
                  <a:srgbClr val="A50021"/>
                </a:solidFill>
                <a:latin typeface="Times New Roman" pitchFamily="18" charset="0"/>
              </a:rPr>
              <a:t>判别函数</a:t>
            </a:r>
            <a:r>
              <a:rPr lang="en-US" altLang="zh-CN" sz="2400" i="1" baseline="0">
                <a:solidFill>
                  <a:srgbClr val="A50021"/>
                </a:solidFill>
                <a:latin typeface="Times New Roman" pitchFamily="18" charset="0"/>
              </a:rPr>
              <a:t>d</a:t>
            </a:r>
            <a:r>
              <a:rPr lang="en-US" altLang="zh-CN" sz="2400" baseline="0">
                <a:solidFill>
                  <a:srgbClr val="A50021"/>
                </a:solidFill>
                <a:latin typeface="Times New Roman" pitchFamily="18" charset="0"/>
              </a:rPr>
              <a:t>(</a:t>
            </a:r>
            <a:r>
              <a:rPr lang="en-US" altLang="zh-CN" sz="2400" i="1" baseline="0">
                <a:solidFill>
                  <a:srgbClr val="A50021"/>
                </a:solidFill>
                <a:latin typeface="Times New Roman" pitchFamily="18" charset="0"/>
              </a:rPr>
              <a:t>X</a:t>
            </a:r>
            <a:r>
              <a:rPr lang="en-US" altLang="zh-CN" sz="2400" baseline="0">
                <a:solidFill>
                  <a:srgbClr val="A50021"/>
                </a:solidFill>
                <a:latin typeface="Times New Roman" pitchFamily="18" charset="0"/>
              </a:rPr>
              <a:t>) </a:t>
            </a:r>
            <a:r>
              <a:rPr lang="zh-CN" altLang="en-US" sz="2400" baseline="0">
                <a:solidFill>
                  <a:srgbClr val="A50021"/>
                </a:solidFill>
                <a:latin typeface="Times New Roman" pitchFamily="18" charset="0"/>
              </a:rPr>
              <a:t>正比于点</a:t>
            </a:r>
            <a:r>
              <a:rPr lang="en-US" altLang="zh-CN" sz="2400" i="1" baseline="0">
                <a:solidFill>
                  <a:srgbClr val="A50021"/>
                </a:solidFill>
                <a:latin typeface="Times New Roman" pitchFamily="18" charset="0"/>
              </a:rPr>
              <a:t>X</a:t>
            </a:r>
            <a:r>
              <a:rPr lang="zh-CN" altLang="en-US" sz="2400" baseline="0">
                <a:solidFill>
                  <a:srgbClr val="A50021"/>
                </a:solidFill>
                <a:latin typeface="Times New Roman" pitchFamily="18" charset="0"/>
              </a:rPr>
              <a:t>到超平面的代数距离。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2AF8B22-BF29-45AC-B07F-A3245CE22D40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D1B7F-A897-41CC-B370-C8B8F2963018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9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4"/>
          <p:cNvSpPr>
            <a:spLocks noChangeArrowheads="1"/>
          </p:cNvSpPr>
          <p:nvPr/>
        </p:nvSpPr>
        <p:spPr bwMode="auto">
          <a:xfrm>
            <a:off x="539750" y="573088"/>
            <a:ext cx="288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到超平面的距离： </a:t>
            </a:r>
          </a:p>
        </p:txBody>
      </p:sp>
      <p:graphicFrame>
        <p:nvGraphicFramePr>
          <p:cNvPr id="108547" name="Object 5"/>
          <p:cNvGraphicFramePr>
            <a:graphicFrameLocks noChangeAspect="1"/>
          </p:cNvGraphicFramePr>
          <p:nvPr/>
        </p:nvGraphicFramePr>
        <p:xfrm>
          <a:off x="3743325" y="431800"/>
          <a:ext cx="1298575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80" name="公式" r:id="rId3" imgW="660113" imgH="444307" progId="Equation.3">
                  <p:embed/>
                </p:oleObj>
              </mc:Choice>
              <mc:Fallback>
                <p:oleObj name="公式" r:id="rId3" imgW="660113" imgH="44430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325" y="431800"/>
                        <a:ext cx="1298575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815" name="Rectangle 7"/>
          <p:cNvSpPr>
            <a:spLocks noChangeArrowheads="1"/>
          </p:cNvSpPr>
          <p:nvPr/>
        </p:nvSpPr>
        <p:spPr bwMode="auto">
          <a:xfrm>
            <a:off x="420688" y="1370013"/>
            <a:ext cx="86074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aseline="0" dirty="0">
                <a:solidFill>
                  <a:srgbClr val="A50021"/>
                </a:solidFill>
                <a:latin typeface="Times New Roman" pitchFamily="18" charset="0"/>
              </a:rPr>
              <a:t>—— </a:t>
            </a:r>
            <a:r>
              <a:rPr lang="zh-CN" altLang="en-US" sz="2400" baseline="0" dirty="0">
                <a:solidFill>
                  <a:srgbClr val="A50021"/>
                </a:solidFill>
                <a:latin typeface="Times New Roman" pitchFamily="18" charset="0"/>
              </a:rPr>
              <a:t>点</a:t>
            </a:r>
            <a:r>
              <a:rPr lang="en-US" altLang="zh-CN" sz="2400" i="1" baseline="0" dirty="0">
                <a:solidFill>
                  <a:srgbClr val="A50021"/>
                </a:solidFill>
                <a:latin typeface="Times New Roman" pitchFamily="18" charset="0"/>
              </a:rPr>
              <a:t>X</a:t>
            </a:r>
            <a:r>
              <a:rPr lang="zh-CN" altLang="en-US" sz="2400" baseline="0" dirty="0">
                <a:solidFill>
                  <a:srgbClr val="A50021"/>
                </a:solidFill>
                <a:latin typeface="Times New Roman" pitchFamily="18" charset="0"/>
              </a:rPr>
              <a:t>到超平面的代数距离（带正负号）正比于</a:t>
            </a:r>
            <a:r>
              <a:rPr lang="en-US" altLang="zh-CN" sz="2400" i="1" baseline="0" dirty="0">
                <a:solidFill>
                  <a:srgbClr val="A50021"/>
                </a:solidFill>
                <a:latin typeface="Times New Roman" pitchFamily="18" charset="0"/>
              </a:rPr>
              <a:t>d</a:t>
            </a:r>
            <a:r>
              <a:rPr lang="en-US" altLang="zh-CN" sz="2400" baseline="0" dirty="0">
                <a:solidFill>
                  <a:srgbClr val="A50021"/>
                </a:solidFill>
                <a:latin typeface="Times New Roman" pitchFamily="18" charset="0"/>
              </a:rPr>
              <a:t>(</a:t>
            </a:r>
            <a:r>
              <a:rPr lang="en-US" altLang="zh-CN" sz="2400" i="1" baseline="0" dirty="0">
                <a:solidFill>
                  <a:srgbClr val="A50021"/>
                </a:solidFill>
                <a:latin typeface="Times New Roman" pitchFamily="18" charset="0"/>
              </a:rPr>
              <a:t>X</a:t>
            </a:r>
            <a:r>
              <a:rPr lang="en-US" altLang="zh-CN" sz="2400" baseline="0" dirty="0">
                <a:solidFill>
                  <a:srgbClr val="A50021"/>
                </a:solidFill>
                <a:latin typeface="Times New Roman" pitchFamily="18" charset="0"/>
              </a:rPr>
              <a:t>)</a:t>
            </a:r>
            <a:r>
              <a:rPr lang="zh-CN" altLang="en-US" sz="2400" baseline="0" dirty="0">
                <a:solidFill>
                  <a:srgbClr val="A50021"/>
                </a:solidFill>
                <a:latin typeface="Times New Roman" pitchFamily="18" charset="0"/>
              </a:rPr>
              <a:t>函数值。</a:t>
            </a:r>
          </a:p>
        </p:txBody>
      </p:sp>
      <p:sp>
        <p:nvSpPr>
          <p:cNvPr id="247816" name="Rectangle 8"/>
          <p:cNvSpPr>
            <a:spLocks noChangeArrowheads="1"/>
          </p:cNvSpPr>
          <p:nvPr/>
        </p:nvSpPr>
        <p:spPr bwMode="auto">
          <a:xfrm>
            <a:off x="598488" y="2155825"/>
            <a:ext cx="1716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(3) 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在原点</a:t>
            </a:r>
          </a:p>
        </p:txBody>
      </p:sp>
      <p:graphicFrame>
        <p:nvGraphicFramePr>
          <p:cNvPr id="247817" name="Object 9"/>
          <p:cNvGraphicFramePr>
            <a:graphicFrameLocks noChangeAspect="1"/>
          </p:cNvGraphicFramePr>
          <p:nvPr/>
        </p:nvGraphicFramePr>
        <p:xfrm>
          <a:off x="5330825" y="2692400"/>
          <a:ext cx="8096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81" name="公式" r:id="rId5" imgW="406224" imgH="228501" progId="Equation.3">
                  <p:embed/>
                </p:oleObj>
              </mc:Choice>
              <mc:Fallback>
                <p:oleObj name="公式" r:id="rId5" imgW="406224" imgH="22850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0825" y="2692400"/>
                        <a:ext cx="8096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19" name="Object 11"/>
          <p:cNvGraphicFramePr>
            <a:graphicFrameLocks noChangeAspect="1"/>
          </p:cNvGraphicFramePr>
          <p:nvPr/>
        </p:nvGraphicFramePr>
        <p:xfrm>
          <a:off x="3513138" y="3082925"/>
          <a:ext cx="1371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82" name="公式" r:id="rId7" imgW="685800" imgH="457200" progId="Equation.3">
                  <p:embed/>
                </p:oleObj>
              </mc:Choice>
              <mc:Fallback>
                <p:oleObj name="公式" r:id="rId7" imgW="6858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138" y="3082925"/>
                        <a:ext cx="1371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21" name="Object 13"/>
          <p:cNvGraphicFramePr>
            <a:graphicFrameLocks noChangeAspect="1"/>
          </p:cNvGraphicFramePr>
          <p:nvPr/>
        </p:nvGraphicFramePr>
        <p:xfrm>
          <a:off x="2757488" y="2643188"/>
          <a:ext cx="26050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83" name="公式" r:id="rId9" imgW="1282700" imgH="241300" progId="Equation.3">
                  <p:embed/>
                </p:oleObj>
              </mc:Choice>
              <mc:Fallback>
                <p:oleObj name="公式" r:id="rId9" imgW="1282700" imgH="241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2643188"/>
                        <a:ext cx="260508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823" name="Text Box 15"/>
          <p:cNvSpPr txBox="1">
            <a:spLocks noChangeArrowheads="1"/>
          </p:cNvSpPr>
          <p:nvPr/>
        </p:nvSpPr>
        <p:spPr bwMode="auto">
          <a:xfrm>
            <a:off x="-288925" y="3240088"/>
            <a:ext cx="198913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9334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得</a:t>
            </a:r>
          </a:p>
        </p:txBody>
      </p:sp>
      <p:sp>
        <p:nvSpPr>
          <p:cNvPr id="247827" name="Rectangle 19"/>
          <p:cNvSpPr>
            <a:spLocks noChangeArrowheads="1"/>
          </p:cNvSpPr>
          <p:nvPr/>
        </p:nvSpPr>
        <p:spPr bwMode="auto">
          <a:xfrm>
            <a:off x="579438" y="3954463"/>
            <a:ext cx="5502275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400" baseline="0">
                <a:solidFill>
                  <a:srgbClr val="A50021"/>
                </a:solidFill>
                <a:latin typeface="Times New Roman" pitchFamily="18" charset="0"/>
              </a:rPr>
              <a:t>——</a:t>
            </a:r>
            <a:r>
              <a:rPr lang="en-US" altLang="zh-CN" sz="2400" baseline="0">
                <a:solidFill>
                  <a:srgbClr val="A50021"/>
                </a:solidFill>
              </a:rPr>
              <a:t> </a:t>
            </a:r>
            <a:r>
              <a:rPr lang="zh-CN" altLang="en-US" sz="2400" baseline="0">
                <a:solidFill>
                  <a:srgbClr val="A50021"/>
                </a:solidFill>
              </a:rPr>
              <a:t>超平面的位置由</a:t>
            </a:r>
            <a:r>
              <a:rPr lang="zh-CN" altLang="en-US" sz="2400" baseline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阈值权</a:t>
            </a:r>
            <a:r>
              <a:rPr lang="en-US" altLang="zh-CN" sz="2400" i="1" baseline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400" i="1" baseline="-2500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aseline="-2500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zh-CN" altLang="en-US" sz="2400" baseline="0">
                <a:solidFill>
                  <a:srgbClr val="A50021"/>
                </a:solidFill>
                <a:latin typeface="Times New Roman" pitchFamily="18" charset="0"/>
              </a:rPr>
              <a:t>决定：</a:t>
            </a:r>
          </a:p>
        </p:txBody>
      </p:sp>
      <p:sp>
        <p:nvSpPr>
          <p:cNvPr id="247835" name="Rectangle 27"/>
          <p:cNvSpPr>
            <a:spLocks noChangeArrowheads="1"/>
          </p:cNvSpPr>
          <p:nvPr/>
        </p:nvSpPr>
        <p:spPr bwMode="auto">
          <a:xfrm>
            <a:off x="1284288" y="4751388"/>
            <a:ext cx="4813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i="1" baseline="0" dirty="0">
                <a:solidFill>
                  <a:srgbClr val="A50021"/>
                </a:solidFill>
                <a:latin typeface="Times New Roman" pitchFamily="18" charset="0"/>
              </a:rPr>
              <a:t>w</a:t>
            </a:r>
            <a:r>
              <a:rPr lang="en-US" altLang="zh-CN" sz="2400" i="1" baseline="-25000" dirty="0">
                <a:solidFill>
                  <a:srgbClr val="A50021"/>
                </a:solidFill>
                <a:latin typeface="Times New Roman" pitchFamily="18" charset="0"/>
              </a:rPr>
              <a:t>n</a:t>
            </a:r>
            <a:r>
              <a:rPr lang="en-US" altLang="zh-CN" sz="2400" baseline="-25000" dirty="0">
                <a:solidFill>
                  <a:srgbClr val="A50021"/>
                </a:solidFill>
                <a:latin typeface="Times New Roman" pitchFamily="18" charset="0"/>
              </a:rPr>
              <a:t>+1 </a:t>
            </a:r>
            <a:r>
              <a:rPr lang="en-US" altLang="zh-CN" sz="2400" baseline="0" dirty="0">
                <a:solidFill>
                  <a:srgbClr val="A50021"/>
                </a:solidFill>
                <a:latin typeface="Times New Roman" pitchFamily="18" charset="0"/>
              </a:rPr>
              <a:t>&gt; 0</a:t>
            </a:r>
            <a:r>
              <a:rPr lang="zh-CN" altLang="en-US" sz="2400" baseline="0" dirty="0">
                <a:solidFill>
                  <a:srgbClr val="000000"/>
                </a:solidFill>
              </a:rPr>
              <a:t>时，原点在超平面的正侧；</a:t>
            </a:r>
          </a:p>
        </p:txBody>
      </p:sp>
      <p:sp>
        <p:nvSpPr>
          <p:cNvPr id="247836" name="Rectangle 28"/>
          <p:cNvSpPr>
            <a:spLocks noChangeArrowheads="1"/>
          </p:cNvSpPr>
          <p:nvPr/>
        </p:nvSpPr>
        <p:spPr bwMode="auto">
          <a:xfrm>
            <a:off x="1298575" y="5327650"/>
            <a:ext cx="4508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i="1" baseline="0" dirty="0">
                <a:solidFill>
                  <a:srgbClr val="A50021"/>
                </a:solidFill>
                <a:latin typeface="Times New Roman" pitchFamily="18" charset="0"/>
              </a:rPr>
              <a:t>w</a:t>
            </a:r>
            <a:r>
              <a:rPr lang="en-US" altLang="zh-CN" sz="2400" i="1" baseline="-25000" dirty="0">
                <a:solidFill>
                  <a:srgbClr val="A50021"/>
                </a:solidFill>
                <a:latin typeface="Times New Roman" pitchFamily="18" charset="0"/>
              </a:rPr>
              <a:t>n</a:t>
            </a:r>
            <a:r>
              <a:rPr lang="en-US" altLang="zh-CN" sz="2400" baseline="-25000" dirty="0">
                <a:solidFill>
                  <a:srgbClr val="A50021"/>
                </a:solidFill>
                <a:latin typeface="Times New Roman" pitchFamily="18" charset="0"/>
              </a:rPr>
              <a:t>+1 </a:t>
            </a:r>
            <a:r>
              <a:rPr lang="en-US" altLang="zh-CN" sz="2400" baseline="0" dirty="0">
                <a:solidFill>
                  <a:srgbClr val="A50021"/>
                </a:solidFill>
                <a:latin typeface="Times New Roman" pitchFamily="18" charset="0"/>
              </a:rPr>
              <a:t>&lt; 0</a:t>
            </a:r>
            <a:r>
              <a:rPr lang="zh-CN" altLang="en-US" sz="2400" baseline="0" dirty="0">
                <a:solidFill>
                  <a:srgbClr val="000000"/>
                </a:solidFill>
              </a:rPr>
              <a:t>时，原点在超平面负侧；</a:t>
            </a:r>
          </a:p>
        </p:txBody>
      </p:sp>
      <p:sp>
        <p:nvSpPr>
          <p:cNvPr id="247837" name="Rectangle 29"/>
          <p:cNvSpPr>
            <a:spLocks noChangeArrowheads="1"/>
          </p:cNvSpPr>
          <p:nvPr/>
        </p:nvSpPr>
        <p:spPr bwMode="auto">
          <a:xfrm>
            <a:off x="1300163" y="5886450"/>
            <a:ext cx="431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i="1" baseline="0" dirty="0">
                <a:solidFill>
                  <a:srgbClr val="A50021"/>
                </a:solidFill>
                <a:latin typeface="Times New Roman" pitchFamily="18" charset="0"/>
              </a:rPr>
              <a:t>w</a:t>
            </a:r>
            <a:r>
              <a:rPr lang="en-US" altLang="zh-CN" sz="2400" i="1" baseline="-25000" dirty="0">
                <a:solidFill>
                  <a:srgbClr val="A50021"/>
                </a:solidFill>
                <a:latin typeface="Times New Roman" pitchFamily="18" charset="0"/>
              </a:rPr>
              <a:t>n</a:t>
            </a:r>
            <a:r>
              <a:rPr lang="en-US" altLang="zh-CN" sz="2400" baseline="-25000" dirty="0">
                <a:solidFill>
                  <a:srgbClr val="A50021"/>
                </a:solidFill>
                <a:latin typeface="Times New Roman" pitchFamily="18" charset="0"/>
              </a:rPr>
              <a:t>+1</a:t>
            </a:r>
            <a:r>
              <a:rPr lang="en-US" altLang="zh-CN" sz="2400" baseline="0" dirty="0">
                <a:solidFill>
                  <a:srgbClr val="A50021"/>
                </a:solidFill>
                <a:latin typeface="Times New Roman" pitchFamily="18" charset="0"/>
              </a:rPr>
              <a:t>= 0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时</a:t>
            </a:r>
            <a:r>
              <a:rPr lang="zh-CN" altLang="en-US" sz="2400" baseline="0" dirty="0">
                <a:solidFill>
                  <a:srgbClr val="000000"/>
                </a:solidFill>
              </a:rPr>
              <a:t>，超平面通过原点。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35FF0A3-062C-4EFF-B65E-E0AC443C65C4}" type="datetime1">
              <a:rPr lang="zh-CN" altLang="en-US">
                <a:solidFill>
                  <a:schemeClr val="accent3">
                    <a:lumMod val="10000"/>
                  </a:schemeClr>
                </a:solidFill>
                <a:effectLst/>
              </a:rPr>
              <a:pPr>
                <a:defRPr/>
              </a:pPr>
              <a:t>2021/12/18</a:t>
            </a:fld>
            <a:endParaRPr lang="en-US" altLang="zh-CN" dirty="0">
              <a:solidFill>
                <a:schemeClr val="accent3">
                  <a:lumMod val="10000"/>
                </a:schemeClr>
              </a:solidFill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3C72A5-90B6-4C96-B1ED-DB6D90675E4E}" type="slidenum">
              <a:rPr lang="en-US" altLang="zh-CN" smtClean="0">
                <a:solidFill>
                  <a:schemeClr val="accent3">
                    <a:lumMod val="10000"/>
                  </a:schemeClr>
                </a:solidFill>
                <a:effectLst/>
              </a:rPr>
              <a:pPr>
                <a:defRPr/>
              </a:pPr>
              <a:t>33</a:t>
            </a:fld>
            <a:endParaRPr lang="en-US" altLang="zh-CN" dirty="0">
              <a:solidFill>
                <a:schemeClr val="accent3">
                  <a:lumMod val="10000"/>
                </a:schemeClr>
              </a:solidFill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7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7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7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7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7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5" grpId="0"/>
      <p:bldP spid="247816" grpId="0"/>
      <p:bldP spid="247823" grpId="0"/>
      <p:bldP spid="247827" grpId="0"/>
      <p:bldP spid="247835" grpId="0"/>
      <p:bldP spid="247836" grpId="0"/>
      <p:bldP spid="24783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accent3">
                    <a:lumMod val="10000"/>
                  </a:schemeClr>
                </a:solidFill>
                <a:effectLst/>
              </a:rPr>
              <a:t>线性分类器设计步骤 </a:t>
            </a:r>
          </a:p>
        </p:txBody>
      </p:sp>
      <p:sp>
        <p:nvSpPr>
          <p:cNvPr id="338947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609600" y="1295400"/>
            <a:ext cx="7467600" cy="4803775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solidFill>
                  <a:schemeClr val="accent3">
                    <a:lumMod val="10000"/>
                  </a:schemeClr>
                </a:solidFill>
                <a:effectLst/>
              </a:rPr>
              <a:t>线性分类器设计任务是在给定样本集条件下                          </a:t>
            </a:r>
            <a:endParaRPr lang="en-US" altLang="zh-CN" sz="2800" dirty="0">
              <a:solidFill>
                <a:schemeClr val="accent3">
                  <a:lumMod val="10000"/>
                </a:schemeClr>
              </a:solidFill>
              <a:effectLst/>
            </a:endParaRPr>
          </a:p>
          <a:p>
            <a:pPr>
              <a:defRPr/>
            </a:pPr>
            <a:endParaRPr lang="en-US" altLang="zh-CN" sz="2800" dirty="0">
              <a:solidFill>
                <a:schemeClr val="accent3">
                  <a:lumMod val="10000"/>
                </a:schemeClr>
              </a:solidFill>
              <a:effectLst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800" dirty="0">
                <a:solidFill>
                  <a:schemeClr val="accent3">
                    <a:lumMod val="10000"/>
                  </a:schemeClr>
                </a:solidFill>
                <a:effectLst/>
              </a:rPr>
              <a:t>确定线性判别函数的各项系数                              </a:t>
            </a:r>
            <a:endParaRPr lang="en-US" altLang="zh-CN" sz="2800" dirty="0">
              <a:solidFill>
                <a:schemeClr val="accent3">
                  <a:lumMod val="10000"/>
                </a:schemeClr>
              </a:solidFill>
              <a:effectLst/>
            </a:endParaRPr>
          </a:p>
          <a:p>
            <a:pPr>
              <a:defRPr/>
            </a:pPr>
            <a:endParaRPr lang="en-US" altLang="zh-CN" sz="2800" dirty="0">
              <a:solidFill>
                <a:schemeClr val="accent3">
                  <a:lumMod val="10000"/>
                </a:schemeClr>
              </a:solidFill>
              <a:effectLst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800" dirty="0">
                <a:solidFill>
                  <a:schemeClr val="accent3">
                    <a:lumMod val="10000"/>
                  </a:schemeClr>
                </a:solidFill>
                <a:effectLst/>
              </a:rPr>
              <a:t>以期对待测样本进行分类时，能满足相应的准则函数</a:t>
            </a:r>
            <a:r>
              <a:rPr lang="en-US" altLang="zh-CN" sz="2800" dirty="0">
                <a:solidFill>
                  <a:schemeClr val="accent3">
                    <a:lumMod val="10000"/>
                  </a:schemeClr>
                </a:solidFill>
                <a:effectLst/>
              </a:rPr>
              <a:t>J</a:t>
            </a:r>
            <a:r>
              <a:rPr lang="zh-CN" altLang="en-US" sz="2800" dirty="0">
                <a:solidFill>
                  <a:schemeClr val="accent3">
                    <a:lumMod val="10000"/>
                  </a:schemeClr>
                </a:solidFill>
                <a:effectLst/>
              </a:rPr>
              <a:t>为最优的要求。</a:t>
            </a:r>
          </a:p>
          <a:p>
            <a:pPr>
              <a:defRPr/>
            </a:pPr>
            <a:r>
              <a:rPr lang="zh-CN" altLang="en-US" sz="2800" dirty="0">
                <a:solidFill>
                  <a:schemeClr val="accent3">
                    <a:lumMod val="10000"/>
                  </a:schemeClr>
                </a:solidFill>
                <a:effectLst/>
              </a:rPr>
              <a:t>具体过程可大致分为：</a:t>
            </a:r>
          </a:p>
          <a:p>
            <a:pPr lvl="1">
              <a:defRPr/>
            </a:pPr>
            <a:r>
              <a:rPr lang="zh-CN" altLang="en-US" sz="2400" dirty="0">
                <a:solidFill>
                  <a:schemeClr val="accent3">
                    <a:lumMod val="10000"/>
                  </a:schemeClr>
                </a:solidFill>
                <a:effectLst/>
              </a:rPr>
              <a:t>按需要确定一准则函数</a:t>
            </a:r>
            <a:r>
              <a:rPr lang="en-US" altLang="zh-CN" sz="2400" dirty="0">
                <a:solidFill>
                  <a:schemeClr val="accent3">
                    <a:lumMod val="10000"/>
                  </a:schemeClr>
                </a:solidFill>
                <a:effectLst/>
              </a:rPr>
              <a:t>J</a:t>
            </a:r>
            <a:r>
              <a:rPr lang="zh-CN" altLang="en-US" sz="2400" dirty="0">
                <a:solidFill>
                  <a:schemeClr val="accent3">
                    <a:lumMod val="10000"/>
                  </a:schemeClr>
                </a:solidFill>
                <a:effectLst/>
              </a:rPr>
              <a:t>。</a:t>
            </a:r>
          </a:p>
          <a:p>
            <a:pPr lvl="1">
              <a:defRPr/>
            </a:pPr>
            <a:r>
              <a:rPr lang="zh-CN" altLang="en-US" sz="2400" dirty="0">
                <a:solidFill>
                  <a:schemeClr val="accent3">
                    <a:lumMod val="10000"/>
                  </a:schemeClr>
                </a:solidFill>
                <a:effectLst/>
              </a:rPr>
              <a:t>确定准则函数</a:t>
            </a:r>
            <a:r>
              <a:rPr lang="en-US" altLang="zh-CN" sz="2400" dirty="0">
                <a:solidFill>
                  <a:schemeClr val="accent3">
                    <a:lumMod val="10000"/>
                  </a:schemeClr>
                </a:solidFill>
                <a:effectLst/>
              </a:rPr>
              <a:t>J</a:t>
            </a:r>
            <a:r>
              <a:rPr lang="zh-CN" altLang="en-US" sz="2400" dirty="0">
                <a:solidFill>
                  <a:schemeClr val="accent3">
                    <a:lumMod val="10000"/>
                  </a:schemeClr>
                </a:solidFill>
                <a:effectLst/>
              </a:rPr>
              <a:t>达到极值时 </a:t>
            </a:r>
            <a:r>
              <a:rPr lang="en-US" altLang="zh-CN" sz="2400" dirty="0">
                <a:solidFill>
                  <a:schemeClr val="accent3">
                    <a:lumMod val="10000"/>
                  </a:schemeClr>
                </a:solidFill>
                <a:effectLst/>
              </a:rPr>
              <a:t>w</a:t>
            </a:r>
            <a:r>
              <a:rPr lang="zh-CN" altLang="en-US" sz="2400" dirty="0">
                <a:solidFill>
                  <a:schemeClr val="accent3">
                    <a:lumMod val="10000"/>
                  </a:schemeClr>
                </a:solidFill>
                <a:effectLst/>
              </a:rPr>
              <a:t>的具体数值，从而确定判别函数，完成分类器设计。 </a:t>
            </a:r>
          </a:p>
        </p:txBody>
      </p:sp>
      <p:graphicFrame>
        <p:nvGraphicFramePr>
          <p:cNvPr id="338950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447800" y="1828800"/>
          <a:ext cx="25146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36" name="公式" r:id="rId3" imgW="1473200" imgH="228600" progId="Equation.3">
                  <p:embed/>
                </p:oleObj>
              </mc:Choice>
              <mc:Fallback>
                <p:oleObj name="公式" r:id="rId3" imgW="1473200" imgH="228600" progId="Equation.3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28800"/>
                        <a:ext cx="25146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C9FD10D-1520-4E72-9C39-94F7CBD803F2}" type="datetime1">
              <a:rPr lang="zh-CN" altLang="en-US"/>
              <a:pPr>
                <a:defRPr/>
              </a:pPr>
              <a:t>2021/12/18</a:t>
            </a:fld>
            <a:endParaRPr lang="zh-CN" altLang="zh-C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79C976-711B-44A4-9EF1-C8B5A0D13699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  <p:graphicFrame>
        <p:nvGraphicFramePr>
          <p:cNvPr id="338952" name="Object 8"/>
          <p:cNvGraphicFramePr>
            <a:graphicFrameLocks noChangeAspect="1"/>
          </p:cNvGraphicFramePr>
          <p:nvPr/>
        </p:nvGraphicFramePr>
        <p:xfrm>
          <a:off x="1905000" y="2819400"/>
          <a:ext cx="27432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37" name="公式" r:id="rId5" imgW="1574800" imgH="228600" progId="Equation.3">
                  <p:embed/>
                </p:oleObj>
              </mc:Choice>
              <mc:Fallback>
                <p:oleObj name="公式" r:id="rId5" imgW="15748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819400"/>
                        <a:ext cx="274320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5"/>
          <p:cNvSpPr>
            <a:spLocks noChangeArrowheads="1"/>
          </p:cNvSpPr>
          <p:nvPr/>
        </p:nvSpPr>
        <p:spPr bwMode="auto">
          <a:xfrm>
            <a:off x="2949575" y="407988"/>
            <a:ext cx="29352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3200" b="1" baseline="0">
                <a:solidFill>
                  <a:srgbClr val="000000"/>
                </a:solidFill>
                <a:latin typeface="Times New Roman" pitchFamily="18" charset="0"/>
              </a:rPr>
              <a:t>3.5  </a:t>
            </a:r>
            <a:r>
              <a:rPr lang="zh-CN" altLang="en-US" sz="3200" b="1" baseline="0">
                <a:solidFill>
                  <a:srgbClr val="000000"/>
                </a:solidFill>
                <a:latin typeface="Times New Roman" pitchFamily="18" charset="0"/>
              </a:rPr>
              <a:t>感知器算法</a:t>
            </a:r>
          </a:p>
        </p:txBody>
      </p:sp>
      <p:sp>
        <p:nvSpPr>
          <p:cNvPr id="147475" name="Rectangle 19"/>
          <p:cNvSpPr>
            <a:spLocks noChangeArrowheads="1"/>
          </p:cNvSpPr>
          <p:nvPr/>
        </p:nvSpPr>
        <p:spPr bwMode="auto">
          <a:xfrm>
            <a:off x="-407988" y="3879850"/>
            <a:ext cx="2540001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/>
          <a:p>
            <a:pPr indent="933450">
              <a:lnSpc>
                <a:spcPct val="125000"/>
              </a:lnSpc>
            </a:pPr>
            <a:r>
              <a:rPr lang="en-US" altLang="zh-CN" sz="2400" b="1" baseline="0">
                <a:solidFill>
                  <a:srgbClr val="000000"/>
                </a:solidFill>
                <a:latin typeface="Times New Roman" pitchFamily="18" charset="0"/>
              </a:rPr>
              <a:t>1.  </a:t>
            </a:r>
            <a:r>
              <a:rPr lang="zh-CN" altLang="en-US" sz="2400" b="1" baseline="0">
                <a:solidFill>
                  <a:srgbClr val="000000"/>
                </a:solidFill>
                <a:latin typeface="Times New Roman" pitchFamily="18" charset="0"/>
              </a:rPr>
              <a:t>概念理解</a:t>
            </a:r>
          </a:p>
        </p:txBody>
      </p:sp>
      <p:sp>
        <p:nvSpPr>
          <p:cNvPr id="147482" name="Rectangle 26"/>
          <p:cNvSpPr>
            <a:spLocks noChangeArrowheads="1"/>
          </p:cNvSpPr>
          <p:nvPr/>
        </p:nvSpPr>
        <p:spPr bwMode="auto">
          <a:xfrm>
            <a:off x="393700" y="4799013"/>
            <a:ext cx="89789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训练：用已知类别的模式样本指导机器对分类规则进行反复修</a:t>
            </a:r>
          </a:p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            改，最终使分类结果与已知类别信息完全相同的过程。</a:t>
            </a:r>
          </a:p>
        </p:txBody>
      </p:sp>
      <p:sp>
        <p:nvSpPr>
          <p:cNvPr id="147484" name="Rectangle 28"/>
          <p:cNvSpPr>
            <a:spLocks noChangeArrowheads="1"/>
          </p:cNvSpPr>
          <p:nvPr/>
        </p:nvSpPr>
        <p:spPr bwMode="auto">
          <a:xfrm>
            <a:off x="-495300" y="4333875"/>
            <a:ext cx="3098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indent="933450">
              <a:lnSpc>
                <a:spcPct val="125000"/>
              </a:lnSpc>
            </a:pP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）训练与学习</a:t>
            </a:r>
          </a:p>
        </p:txBody>
      </p:sp>
      <p:grpSp>
        <p:nvGrpSpPr>
          <p:cNvPr id="147505" name="Group 49"/>
          <p:cNvGrpSpPr>
            <a:grpSpLocks/>
          </p:cNvGrpSpPr>
          <p:nvPr/>
        </p:nvGrpSpPr>
        <p:grpSpPr bwMode="auto">
          <a:xfrm>
            <a:off x="365125" y="5792788"/>
            <a:ext cx="6569075" cy="890587"/>
            <a:chOff x="230" y="3649"/>
            <a:chExt cx="4138" cy="561"/>
          </a:xfrm>
        </p:grpSpPr>
        <p:sp>
          <p:nvSpPr>
            <p:cNvPr id="110609" name="Rectangle 27"/>
            <p:cNvSpPr>
              <a:spLocks noChangeArrowheads="1"/>
            </p:cNvSpPr>
            <p:nvPr/>
          </p:nvSpPr>
          <p:spPr bwMode="auto">
            <a:xfrm>
              <a:off x="230" y="3781"/>
              <a:ext cx="33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933450"/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学习：从分类器的角度讲</a:t>
              </a:r>
            </a:p>
          </p:txBody>
        </p:sp>
        <p:sp>
          <p:nvSpPr>
            <p:cNvPr id="110610" name="Rectangle 30"/>
            <p:cNvSpPr>
              <a:spLocks noChangeArrowheads="1"/>
            </p:cNvSpPr>
            <p:nvPr/>
          </p:nvSpPr>
          <p:spPr bwMode="auto">
            <a:xfrm>
              <a:off x="2643" y="3649"/>
              <a:ext cx="17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933450"/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非监督学习</a:t>
              </a:r>
            </a:p>
          </p:txBody>
        </p:sp>
        <p:sp>
          <p:nvSpPr>
            <p:cNvPr id="110611" name="Rectangle 31"/>
            <p:cNvSpPr>
              <a:spLocks noChangeArrowheads="1"/>
            </p:cNvSpPr>
            <p:nvPr/>
          </p:nvSpPr>
          <p:spPr bwMode="auto">
            <a:xfrm>
              <a:off x="2648" y="3922"/>
              <a:ext cx="16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933450"/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监督学习</a:t>
              </a:r>
            </a:p>
          </p:txBody>
        </p:sp>
        <p:sp>
          <p:nvSpPr>
            <p:cNvPr id="110612" name="AutoShape 29"/>
            <p:cNvSpPr>
              <a:spLocks/>
            </p:cNvSpPr>
            <p:nvPr/>
          </p:nvSpPr>
          <p:spPr bwMode="auto">
            <a:xfrm>
              <a:off x="3146" y="3760"/>
              <a:ext cx="127" cy="365"/>
            </a:xfrm>
            <a:prstGeom prst="leftBrace">
              <a:avLst>
                <a:gd name="adj1" fmla="val 23950"/>
                <a:gd name="adj2" fmla="val 50000"/>
              </a:avLst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25000"/>
                </a:lnSpc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47504" name="Group 48"/>
          <p:cNvGrpSpPr>
            <a:grpSpLocks/>
          </p:cNvGrpSpPr>
          <p:nvPr/>
        </p:nvGrpSpPr>
        <p:grpSpPr bwMode="auto">
          <a:xfrm>
            <a:off x="6049963" y="6226175"/>
            <a:ext cx="2116137" cy="457200"/>
            <a:chOff x="3811" y="3922"/>
            <a:chExt cx="1333" cy="288"/>
          </a:xfrm>
        </p:grpSpPr>
        <p:sp>
          <p:nvSpPr>
            <p:cNvPr id="110607" name="Rectangle 37"/>
            <p:cNvSpPr>
              <a:spLocks noChangeArrowheads="1"/>
            </p:cNvSpPr>
            <p:nvPr/>
          </p:nvSpPr>
          <p:spPr bwMode="auto">
            <a:xfrm>
              <a:off x="3811" y="3922"/>
              <a:ext cx="13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933450"/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训练</a:t>
              </a:r>
            </a:p>
          </p:txBody>
        </p:sp>
        <p:sp>
          <p:nvSpPr>
            <p:cNvPr id="110608" name="Line 36"/>
            <p:cNvSpPr>
              <a:spLocks noChangeShapeType="1"/>
            </p:cNvSpPr>
            <p:nvPr/>
          </p:nvSpPr>
          <p:spPr bwMode="auto">
            <a:xfrm>
              <a:off x="4079" y="4070"/>
              <a:ext cx="30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110600" name="Object 41"/>
          <p:cNvGraphicFramePr>
            <a:graphicFrameLocks noChangeAspect="1"/>
          </p:cNvGraphicFramePr>
          <p:nvPr/>
        </p:nvGraphicFramePr>
        <p:xfrm>
          <a:off x="1924050" y="1925638"/>
          <a:ext cx="417512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03" name="公式" r:id="rId3" imgW="2425700" imgH="241300" progId="Equation.3">
                  <p:embed/>
                </p:oleObj>
              </mc:Choice>
              <mc:Fallback>
                <p:oleObj name="公式" r:id="rId3" imgW="2425700" imgH="2413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1925638"/>
                        <a:ext cx="4175125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1" name="Rectangle 43"/>
          <p:cNvSpPr>
            <a:spLocks noChangeArrowheads="1"/>
          </p:cNvSpPr>
          <p:nvPr/>
        </p:nvSpPr>
        <p:spPr bwMode="auto">
          <a:xfrm>
            <a:off x="471488" y="2908300"/>
            <a:ext cx="86010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只要求出权向量，分类器的设计即告完成。本节开始介绍如何通过各种算法，利用已知类别的模式样本</a:t>
            </a:r>
            <a:r>
              <a:rPr lang="zh-CN" altLang="en-US" sz="2400" baseline="0">
                <a:solidFill>
                  <a:srgbClr val="663300"/>
                </a:solidFill>
                <a:latin typeface="Times New Roman" pitchFamily="18" charset="0"/>
              </a:rPr>
              <a:t>训练出权向量</a:t>
            </a:r>
            <a:r>
              <a:rPr lang="en-US" altLang="zh-CN" sz="2400" i="1" baseline="0">
                <a:solidFill>
                  <a:srgbClr val="663300"/>
                </a:solidFill>
                <a:latin typeface="Times New Roman" pitchFamily="18" charset="0"/>
              </a:rPr>
              <a:t>W</a:t>
            </a:r>
            <a:r>
              <a:rPr lang="zh-CN" altLang="en-US" sz="2400" baseline="0">
                <a:solidFill>
                  <a:srgbClr val="663300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110602" name="Rectangle 44"/>
          <p:cNvSpPr>
            <a:spLocks noChangeArrowheads="1"/>
          </p:cNvSpPr>
          <p:nvPr/>
        </p:nvSpPr>
        <p:spPr bwMode="auto">
          <a:xfrm>
            <a:off x="317500" y="942975"/>
            <a:ext cx="86836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对线性判别函数，当模式维数已知时，判别函数的形式实际上已经确定，如：三维时</a:t>
            </a:r>
            <a:endParaRPr lang="zh-CN" altLang="en-US" sz="2400" baseline="0">
              <a:solidFill>
                <a:srgbClr val="000000"/>
              </a:solidFill>
            </a:endParaRPr>
          </a:p>
        </p:txBody>
      </p:sp>
      <p:graphicFrame>
        <p:nvGraphicFramePr>
          <p:cNvPr id="110603" name="Object 45"/>
          <p:cNvGraphicFramePr>
            <a:graphicFrameLocks noChangeAspect="1"/>
          </p:cNvGraphicFramePr>
          <p:nvPr/>
        </p:nvGraphicFramePr>
        <p:xfrm>
          <a:off x="1947863" y="2501900"/>
          <a:ext cx="19304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04" name="公式" r:id="rId5" imgW="1091726" imgH="253890" progId="Equation.3">
                  <p:embed/>
                </p:oleObj>
              </mc:Choice>
              <mc:Fallback>
                <p:oleObj name="公式" r:id="rId5" imgW="1091726" imgH="25389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863" y="2501900"/>
                        <a:ext cx="19304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0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4" name="Object 46"/>
          <p:cNvGraphicFramePr>
            <a:graphicFrameLocks noChangeAspect="1"/>
          </p:cNvGraphicFramePr>
          <p:nvPr/>
        </p:nvGraphicFramePr>
        <p:xfrm>
          <a:off x="4021138" y="2500313"/>
          <a:ext cx="2157412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05" name="公式" r:id="rId7" imgW="1282700" imgH="254000" progId="Equation.3">
                  <p:embed/>
                </p:oleObj>
              </mc:Choice>
              <mc:Fallback>
                <p:oleObj name="公式" r:id="rId7" imgW="1282700" imgH="2540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1138" y="2500313"/>
                        <a:ext cx="2157412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9027CFA-5C0D-430D-A289-C2598FA4402E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0AFEB-0097-46AA-8D37-9EB37E4A0D27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7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7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7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7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75" grpId="0"/>
      <p:bldP spid="147482" grpId="0"/>
      <p:bldP spid="14748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62" name="Rectangle 6"/>
          <p:cNvSpPr>
            <a:spLocks noChangeArrowheads="1"/>
          </p:cNvSpPr>
          <p:nvPr/>
        </p:nvSpPr>
        <p:spPr bwMode="auto">
          <a:xfrm>
            <a:off x="377825" y="1885950"/>
            <a:ext cx="8751888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）感知器</a:t>
            </a:r>
          </a:p>
          <a:p>
            <a:pPr>
              <a:lnSpc>
                <a:spcPct val="125000"/>
              </a:lnSpc>
            </a:pPr>
            <a:r>
              <a:rPr lang="zh-CN" altLang="en-US" sz="2400" baseline="0" dirty="0">
                <a:solidFill>
                  <a:srgbClr val="660066"/>
                </a:solidFill>
                <a:latin typeface="Times New Roman" pitchFamily="18" charset="0"/>
              </a:rPr>
              <a:t>        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对一种分类学习机模型的称呼，属于有关机器学习的仿生学领域中的问题，由于</a:t>
            </a:r>
            <a:r>
              <a:rPr lang="zh-CN" altLang="en-US" sz="2400" baseline="0" dirty="0">
                <a:solidFill>
                  <a:srgbClr val="800000"/>
                </a:solidFill>
                <a:latin typeface="Times New Roman" pitchFamily="18" charset="0"/>
              </a:rPr>
              <a:t>无法实现非线性分类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而下马。但“赏罚概念（ 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reward-punishment concept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）” 得到广泛应用。</a:t>
            </a:r>
          </a:p>
        </p:txBody>
      </p:sp>
      <p:sp>
        <p:nvSpPr>
          <p:cNvPr id="111619" name="Rectangle 13"/>
          <p:cNvSpPr>
            <a:spLocks noChangeArrowheads="1"/>
          </p:cNvSpPr>
          <p:nvPr/>
        </p:nvSpPr>
        <p:spPr bwMode="auto">
          <a:xfrm>
            <a:off x="-542925" y="176213"/>
            <a:ext cx="3479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indent="933450">
              <a:lnSpc>
                <a:spcPct val="125000"/>
              </a:lnSpc>
            </a:pP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）确定性分类器 </a:t>
            </a:r>
          </a:p>
        </p:txBody>
      </p:sp>
      <p:sp>
        <p:nvSpPr>
          <p:cNvPr id="111620" name="Rectangle 14"/>
          <p:cNvSpPr>
            <a:spLocks noChangeArrowheads="1"/>
          </p:cNvSpPr>
          <p:nvPr/>
        </p:nvSpPr>
        <p:spPr bwMode="auto">
          <a:xfrm>
            <a:off x="357188" y="620713"/>
            <a:ext cx="82423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        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处理确定可分情况的分类器。通过几何方法将特征空间</a:t>
            </a:r>
          </a:p>
          <a:p>
            <a:pPr>
              <a:lnSpc>
                <a:spcPct val="130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分解为对应不同类的子空间，又称为几何分类器。</a:t>
            </a:r>
          </a:p>
        </p:txBody>
      </p:sp>
      <p:sp>
        <p:nvSpPr>
          <p:cNvPr id="249871" name="Rectangle 15"/>
          <p:cNvSpPr>
            <a:spLocks noChangeArrowheads="1"/>
          </p:cNvSpPr>
          <p:nvPr/>
        </p:nvSpPr>
        <p:spPr bwMode="auto">
          <a:xfrm>
            <a:off x="57150" y="3913188"/>
            <a:ext cx="6086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304800"/>
            <a:r>
              <a:rPr lang="en-US" altLang="zh-CN" sz="2400" b="1" baseline="0" dirty="0">
                <a:solidFill>
                  <a:srgbClr val="000000"/>
                </a:solidFill>
                <a:latin typeface="Times New Roman" pitchFamily="18" charset="0"/>
              </a:rPr>
              <a:t>2.  </a:t>
            </a:r>
            <a:r>
              <a:rPr lang="zh-CN" altLang="en-US" sz="2400" b="1" baseline="0" dirty="0">
                <a:solidFill>
                  <a:srgbClr val="000000"/>
                </a:solidFill>
                <a:latin typeface="Times New Roman" pitchFamily="18" charset="0"/>
              </a:rPr>
              <a:t>感知器算法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400" baseline="0" dirty="0" err="1">
                <a:solidFill>
                  <a:srgbClr val="000000"/>
                </a:solidFill>
                <a:latin typeface="Times New Roman" pitchFamily="18" charset="0"/>
              </a:rPr>
              <a:t>percepton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 approach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249877" name="Rectangle 21"/>
          <p:cNvSpPr>
            <a:spLocks noChangeArrowheads="1"/>
          </p:cNvSpPr>
          <p:nvPr/>
        </p:nvSpPr>
        <p:spPr bwMode="auto">
          <a:xfrm>
            <a:off x="698500" y="4419600"/>
            <a:ext cx="6748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两类线性可分的模式类：            ，设 </a:t>
            </a:r>
          </a:p>
        </p:txBody>
      </p:sp>
      <p:graphicFrame>
        <p:nvGraphicFramePr>
          <p:cNvPr id="249879" name="Object 23"/>
          <p:cNvGraphicFramePr>
            <a:graphicFrameLocks noChangeAspect="1"/>
          </p:cNvGraphicFramePr>
          <p:nvPr/>
        </p:nvGraphicFramePr>
        <p:xfrm>
          <a:off x="4024313" y="4421188"/>
          <a:ext cx="1027112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86" name="公式" r:id="rId3" imgW="406048" imgH="215713" progId="Equation.3">
                  <p:embed/>
                </p:oleObj>
              </mc:Choice>
              <mc:Fallback>
                <p:oleObj name="公式" r:id="rId3" imgW="406048" imgH="215713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313" y="4421188"/>
                        <a:ext cx="1027112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4" name="Rectangle 24"/>
          <p:cNvSpPr>
            <a:spLocks noChangeArrowheads="1"/>
          </p:cNvSpPr>
          <p:nvPr/>
        </p:nvSpPr>
        <p:spPr bwMode="auto">
          <a:xfrm>
            <a:off x="0" y="2959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1625" name="Rectangle 2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24988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857728"/>
              </p:ext>
            </p:extLst>
          </p:nvPr>
        </p:nvGraphicFramePr>
        <p:xfrm>
          <a:off x="5695950" y="4433888"/>
          <a:ext cx="16795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87" name="公式" r:id="rId5" imgW="889000" imgH="228600" progId="Equation.3">
                  <p:embed/>
                </p:oleObj>
              </mc:Choice>
              <mc:Fallback>
                <p:oleObj name="公式" r:id="rId5" imgW="889000" imgH="228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5950" y="4433888"/>
                        <a:ext cx="167957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9890" name="Group 34"/>
          <p:cNvGrpSpPr>
            <a:grpSpLocks/>
          </p:cNvGrpSpPr>
          <p:nvPr/>
        </p:nvGrpSpPr>
        <p:grpSpPr bwMode="auto">
          <a:xfrm>
            <a:off x="666750" y="4965700"/>
            <a:ext cx="7442200" cy="508000"/>
            <a:chOff x="402" y="3128"/>
            <a:chExt cx="4715" cy="320"/>
          </a:xfrm>
        </p:grpSpPr>
        <p:sp>
          <p:nvSpPr>
            <p:cNvPr id="111633" name="Rectangle 31"/>
            <p:cNvSpPr>
              <a:spLocks noChangeArrowheads="1"/>
            </p:cNvSpPr>
            <p:nvPr/>
          </p:nvSpPr>
          <p:spPr bwMode="auto">
            <a:xfrm>
              <a:off x="402" y="3128"/>
              <a:ext cx="47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其中，                                    ，</a:t>
              </a:r>
              <a:endParaRPr lang="zh-CN" altLang="en-US" sz="2400" baseline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11634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9998874"/>
                </p:ext>
              </p:extLst>
            </p:nvPr>
          </p:nvGraphicFramePr>
          <p:xfrm>
            <a:off x="970" y="3130"/>
            <a:ext cx="1751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88" name="公式" r:id="rId7" imgW="1574800" imgH="254000" progId="Equation.3">
                    <p:embed/>
                  </p:oleObj>
                </mc:Choice>
                <mc:Fallback>
                  <p:oleObj name="公式" r:id="rId7" imgW="1574800" imgH="2540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0" y="3130"/>
                          <a:ext cx="1751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35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4694155"/>
                </p:ext>
              </p:extLst>
            </p:nvPr>
          </p:nvGraphicFramePr>
          <p:xfrm>
            <a:off x="2920" y="3136"/>
            <a:ext cx="129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89" name="公式" r:id="rId9" imgW="1269449" imgH="253890" progId="Equation.3">
                    <p:embed/>
                  </p:oleObj>
                </mc:Choice>
                <mc:Fallback>
                  <p:oleObj name="公式" r:id="rId9" imgW="1269449" imgH="25389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0" y="3136"/>
                          <a:ext cx="129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9891" name="Group 35"/>
          <p:cNvGrpSpPr>
            <a:grpSpLocks/>
          </p:cNvGrpSpPr>
          <p:nvPr/>
        </p:nvGrpSpPr>
        <p:grpSpPr bwMode="auto">
          <a:xfrm>
            <a:off x="655638" y="5556250"/>
            <a:ext cx="6521450" cy="1058863"/>
            <a:chOff x="295" y="566"/>
            <a:chExt cx="4108" cy="667"/>
          </a:xfrm>
        </p:grpSpPr>
        <p:sp>
          <p:nvSpPr>
            <p:cNvPr id="111631" name="Rectangle 36"/>
            <p:cNvSpPr>
              <a:spLocks noChangeArrowheads="1"/>
            </p:cNvSpPr>
            <p:nvPr/>
          </p:nvSpPr>
          <p:spPr bwMode="auto">
            <a:xfrm>
              <a:off x="295" y="741"/>
              <a:ext cx="10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应具有性质</a:t>
              </a:r>
              <a:endParaRPr lang="zh-CN" altLang="en-US" sz="2400" baseline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11632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4444466"/>
                </p:ext>
              </p:extLst>
            </p:nvPr>
          </p:nvGraphicFramePr>
          <p:xfrm>
            <a:off x="1347" y="566"/>
            <a:ext cx="3056" cy="6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90" name="公式" r:id="rId11" imgW="2019300" imgH="482600" progId="Equation.3">
                    <p:embed/>
                  </p:oleObj>
                </mc:Choice>
                <mc:Fallback>
                  <p:oleObj name="公式" r:id="rId11" imgW="2019300" imgH="4826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7" y="566"/>
                          <a:ext cx="3056" cy="6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A6588A5-5EAA-4C6B-A3BC-551234B4057A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6FD2D-5569-4CEE-B86C-F6946355B204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9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9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9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2" grpId="0"/>
      <p:bldP spid="249871" grpId="0"/>
      <p:bldP spid="24987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97" name="Rectangle 17"/>
          <p:cNvSpPr>
            <a:spLocks noChangeArrowheads="1"/>
          </p:cNvSpPr>
          <p:nvPr/>
        </p:nvSpPr>
        <p:spPr bwMode="auto">
          <a:xfrm>
            <a:off x="388938" y="261938"/>
            <a:ext cx="875506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对样本进行规范化处理，即</a:t>
            </a:r>
            <a:r>
              <a:rPr lang="el-GR" altLang="zh-CN" sz="2400" i="1" baseline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ω</a:t>
            </a:r>
            <a:r>
              <a:rPr lang="el-GR" altLang="zh-CN" sz="2400" baseline="-25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类样本全部乘以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－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1)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，则</a:t>
            </a:r>
            <a:r>
              <a:rPr lang="zh-CN" altLang="zh-CN" sz="2400" baseline="0">
                <a:solidFill>
                  <a:srgbClr val="000000"/>
                </a:solidFill>
                <a:latin typeface="Times New Roman" pitchFamily="18" charset="0"/>
              </a:rPr>
              <a:t>有： </a:t>
            </a:r>
            <a:endParaRPr lang="el-GR" altLang="zh-CN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250902" name="Object 22"/>
          <p:cNvGraphicFramePr>
            <a:graphicFrameLocks noChangeAspect="1"/>
          </p:cNvGraphicFramePr>
          <p:nvPr/>
        </p:nvGraphicFramePr>
        <p:xfrm>
          <a:off x="2986088" y="819150"/>
          <a:ext cx="22987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1" name="公式" r:id="rId3" imgW="1155700" imgH="228600" progId="Equation.3">
                  <p:embed/>
                </p:oleObj>
              </mc:Choice>
              <mc:Fallback>
                <p:oleObj name="公式" r:id="rId3" imgW="1155700" imgH="228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088" y="819150"/>
                        <a:ext cx="22987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903" name="Rectangle 23"/>
          <p:cNvSpPr>
            <a:spLocks noChangeArrowheads="1"/>
          </p:cNvSpPr>
          <p:nvPr/>
        </p:nvSpPr>
        <p:spPr bwMode="auto">
          <a:xfrm>
            <a:off x="471488" y="1292225"/>
            <a:ext cx="853281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baseline="0">
                <a:solidFill>
                  <a:srgbClr val="663300"/>
                </a:solidFill>
                <a:latin typeface="Times New Roman" pitchFamily="18" charset="0"/>
              </a:rPr>
              <a:t>         </a:t>
            </a:r>
            <a:r>
              <a:rPr lang="zh-CN" altLang="en-US" sz="2400" b="1" baseline="0">
                <a:solidFill>
                  <a:srgbClr val="663300"/>
                </a:solidFill>
                <a:latin typeface="Times New Roman" pitchFamily="18" charset="0"/>
              </a:rPr>
              <a:t>感知器算法通过对已知类别的训练样本集的学习，寻找</a:t>
            </a:r>
          </a:p>
          <a:p>
            <a:pPr>
              <a:lnSpc>
                <a:spcPct val="125000"/>
              </a:lnSpc>
            </a:pPr>
            <a:r>
              <a:rPr lang="zh-CN" altLang="en-US" sz="2400" b="1" baseline="0">
                <a:solidFill>
                  <a:srgbClr val="663300"/>
                </a:solidFill>
                <a:latin typeface="Times New Roman" pitchFamily="18" charset="0"/>
              </a:rPr>
              <a:t>一个满足上式的权向量。</a:t>
            </a:r>
          </a:p>
        </p:txBody>
      </p:sp>
      <p:sp>
        <p:nvSpPr>
          <p:cNvPr id="250905" name="Rectangle 25"/>
          <p:cNvSpPr>
            <a:spLocks noChangeArrowheads="1"/>
          </p:cNvSpPr>
          <p:nvPr/>
        </p:nvSpPr>
        <p:spPr bwMode="auto">
          <a:xfrm>
            <a:off x="477838" y="2373313"/>
            <a:ext cx="2698750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感知器算法步骤： </a:t>
            </a:r>
          </a:p>
        </p:txBody>
      </p:sp>
      <p:sp>
        <p:nvSpPr>
          <p:cNvPr id="250918" name="Rectangle 38"/>
          <p:cNvSpPr>
            <a:spLocks noChangeArrowheads="1"/>
          </p:cNvSpPr>
          <p:nvPr/>
        </p:nvSpPr>
        <p:spPr bwMode="auto">
          <a:xfrm>
            <a:off x="354013" y="2862263"/>
            <a:ext cx="853757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）选择</a:t>
            </a:r>
            <a:r>
              <a:rPr lang="en-US" altLang="zh-CN" sz="2400" i="1" baseline="0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个分属于</a:t>
            </a:r>
            <a:r>
              <a:rPr lang="el-GR" altLang="zh-CN" sz="2400" i="1" baseline="0" dirty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40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l-GR" sz="2400" baseline="0" dirty="0">
                <a:solidFill>
                  <a:srgbClr val="000000"/>
                </a:solidFill>
                <a:latin typeface="Times New Roman" pitchFamily="18" charset="0"/>
              </a:rPr>
              <a:t>和 </a:t>
            </a:r>
            <a:r>
              <a:rPr lang="el-GR" altLang="zh-CN" sz="2400" i="1" baseline="0" dirty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4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类的模式样本构成训练样本集</a:t>
            </a:r>
          </a:p>
          <a:p>
            <a:pPr>
              <a:lnSpc>
                <a:spcPct val="130000"/>
              </a:lnSpc>
            </a:pP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                                         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{ </a:t>
            </a:r>
            <a:r>
              <a:rPr lang="en-US" altLang="zh-CN" sz="24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,  </a:t>
            </a:r>
            <a:r>
              <a:rPr lang="en-US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…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i="1" baseline="-25000" dirty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>
              <a:lnSpc>
                <a:spcPct val="130000"/>
              </a:lnSpc>
            </a:pP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构成增广向量形式，并进行规范化处理。任取权向量初始</a:t>
            </a:r>
          </a:p>
          <a:p>
            <a:pPr>
              <a:lnSpc>
                <a:spcPct val="130000"/>
              </a:lnSpc>
            </a:pP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        值</a:t>
            </a:r>
            <a:r>
              <a:rPr lang="en-US" altLang="zh-CN" sz="2400" b="1" i="1" baseline="0" dirty="0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(1)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，开始迭代。迭代次数</a:t>
            </a:r>
            <a:r>
              <a:rPr lang="en-US" altLang="zh-CN" sz="2400" i="1" baseline="0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=1 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250922" name="Rectangle 42"/>
          <p:cNvSpPr>
            <a:spLocks noChangeArrowheads="1"/>
          </p:cNvSpPr>
          <p:nvPr/>
        </p:nvSpPr>
        <p:spPr bwMode="auto">
          <a:xfrm>
            <a:off x="355600" y="4894263"/>
            <a:ext cx="86360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）用全部训练样本进行一轮迭代，计算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itchFamily="18" charset="0"/>
              </a:rPr>
              <a:t>i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的值，并修</a:t>
            </a:r>
          </a:p>
          <a:p>
            <a:pPr>
              <a:lnSpc>
                <a:spcPct val="130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          正权向量。</a:t>
            </a:r>
          </a:p>
        </p:txBody>
      </p:sp>
      <p:sp>
        <p:nvSpPr>
          <p:cNvPr id="250926" name="Rectangle 46"/>
          <p:cNvSpPr>
            <a:spLocks noChangeArrowheads="1"/>
          </p:cNvSpPr>
          <p:nvPr/>
        </p:nvSpPr>
        <p:spPr bwMode="auto">
          <a:xfrm>
            <a:off x="1071563" y="5900738"/>
            <a:ext cx="4451350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分两种情况，更新权向量的值：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057D5DC-6F30-40AB-B5CE-DE4902F235A5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D64F66-19D6-4A90-A22E-17756840AE7D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0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0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0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97" grpId="0"/>
      <p:bldP spid="250903" grpId="0"/>
      <p:bldP spid="250905" grpId="0"/>
      <p:bldP spid="250918" grpId="0"/>
      <p:bldP spid="250922" grpId="0"/>
      <p:bldP spid="25092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3"/>
          <p:cNvSpPr>
            <a:spLocks noChangeArrowheads="1"/>
          </p:cNvSpPr>
          <p:nvPr/>
        </p:nvSpPr>
        <p:spPr bwMode="auto">
          <a:xfrm>
            <a:off x="820738" y="1339850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：正的校正增量。</a:t>
            </a:r>
          </a:p>
        </p:txBody>
      </p:sp>
      <p:sp>
        <p:nvSpPr>
          <p:cNvPr id="113667" name="Rectangle 21"/>
          <p:cNvSpPr>
            <a:spLocks noChangeArrowheads="1"/>
          </p:cNvSpPr>
          <p:nvPr/>
        </p:nvSpPr>
        <p:spPr bwMode="auto">
          <a:xfrm>
            <a:off x="3211513" y="350838"/>
            <a:ext cx="5018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分类器对第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个模式做了错误分类，</a:t>
            </a:r>
          </a:p>
        </p:txBody>
      </p:sp>
      <p:grpSp>
        <p:nvGrpSpPr>
          <p:cNvPr id="113668" name="Group 42"/>
          <p:cNvGrpSpPr>
            <a:grpSpLocks/>
          </p:cNvGrpSpPr>
          <p:nvPr/>
        </p:nvGrpSpPr>
        <p:grpSpPr bwMode="auto">
          <a:xfrm>
            <a:off x="365125" y="320675"/>
            <a:ext cx="2760663" cy="504825"/>
            <a:chOff x="608" y="517"/>
            <a:chExt cx="1739" cy="318"/>
          </a:xfrm>
        </p:grpSpPr>
        <p:graphicFrame>
          <p:nvGraphicFramePr>
            <p:cNvPr id="113691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6018956"/>
                </p:ext>
              </p:extLst>
            </p:nvPr>
          </p:nvGraphicFramePr>
          <p:xfrm>
            <a:off x="913" y="529"/>
            <a:ext cx="1434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63" name="公式" r:id="rId3" imgW="1104900" imgH="241300" progId="Equation.3">
                    <p:embed/>
                  </p:oleObj>
                </mc:Choice>
                <mc:Fallback>
                  <p:oleObj name="公式" r:id="rId3" imgW="1104900" imgH="2413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3" y="529"/>
                          <a:ext cx="1434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692" name="Rectangle 19"/>
            <p:cNvSpPr>
              <a:spLocks noChangeArrowheads="1"/>
            </p:cNvSpPr>
            <p:nvPr/>
          </p:nvSpPr>
          <p:spPr bwMode="auto">
            <a:xfrm>
              <a:off x="608" y="51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400" baseline="0">
                  <a:solidFill>
                    <a:srgbClr val="000000"/>
                  </a:solidFill>
                  <a:latin typeface="Times New Roman" pitchFamily="18" charset="0"/>
                </a:rPr>
                <a:t>①</a:t>
              </a:r>
              <a:endParaRPr lang="en-US" altLang="zh-CN" sz="2400" baseline="0">
                <a:solidFill>
                  <a:srgbClr val="000000"/>
                </a:solidFill>
              </a:endParaRPr>
            </a:p>
          </p:txBody>
        </p:sp>
      </p:grpSp>
      <p:grpSp>
        <p:nvGrpSpPr>
          <p:cNvPr id="113669" name="Group 63"/>
          <p:cNvGrpSpPr>
            <a:grpSpLocks/>
          </p:cNvGrpSpPr>
          <p:nvPr/>
        </p:nvGrpSpPr>
        <p:grpSpPr bwMode="auto">
          <a:xfrm>
            <a:off x="-128588" y="892175"/>
            <a:ext cx="6100763" cy="493713"/>
            <a:chOff x="-81" y="562"/>
            <a:chExt cx="3843" cy="311"/>
          </a:xfrm>
        </p:grpSpPr>
        <p:graphicFrame>
          <p:nvGraphicFramePr>
            <p:cNvPr id="113689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4494294"/>
                </p:ext>
              </p:extLst>
            </p:nvPr>
          </p:nvGraphicFramePr>
          <p:xfrm>
            <a:off x="1863" y="591"/>
            <a:ext cx="1899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64" name="公式" r:id="rId5" imgW="1397000" imgH="228600" progId="Equation.3">
                    <p:embed/>
                  </p:oleObj>
                </mc:Choice>
                <mc:Fallback>
                  <p:oleObj name="公式" r:id="rId5" imgW="1397000" imgH="2286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3" y="591"/>
                          <a:ext cx="1899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690" name="Rectangle 40"/>
            <p:cNvSpPr>
              <a:spLocks noChangeArrowheads="1"/>
            </p:cNvSpPr>
            <p:nvPr/>
          </p:nvSpPr>
          <p:spPr bwMode="auto">
            <a:xfrm>
              <a:off x="-81" y="562"/>
              <a:ext cx="20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indent="933450"/>
              <a:r>
                <a:rPr lang="zh-CN" altLang="en-US" sz="2400" baseline="0" dirty="0">
                  <a:solidFill>
                    <a:srgbClr val="000000"/>
                  </a:solidFill>
                  <a:latin typeface="Times New Roman" pitchFamily="18" charset="0"/>
                </a:rPr>
                <a:t>权向量校正为： </a:t>
              </a:r>
            </a:p>
          </p:txBody>
        </p:sp>
      </p:grpSp>
      <p:graphicFrame>
        <p:nvGraphicFramePr>
          <p:cNvPr id="148523" name="Object 43"/>
          <p:cNvGraphicFramePr>
            <a:graphicFrameLocks noChangeAspect="1"/>
          </p:cNvGraphicFramePr>
          <p:nvPr/>
        </p:nvGraphicFramePr>
        <p:xfrm>
          <a:off x="3271838" y="2362200"/>
          <a:ext cx="1939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65" name="公式" r:id="rId7" imgW="1054100" imgH="203200" progId="Equation.3">
                  <p:embed/>
                </p:oleObj>
              </mc:Choice>
              <mc:Fallback>
                <p:oleObj name="公式" r:id="rId7" imgW="1054100" imgH="2032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838" y="2362200"/>
                        <a:ext cx="19399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525" name="Rectangle 45"/>
          <p:cNvSpPr>
            <a:spLocks noChangeArrowheads="1"/>
          </p:cNvSpPr>
          <p:nvPr/>
        </p:nvSpPr>
        <p:spPr bwMode="auto">
          <a:xfrm>
            <a:off x="525463" y="2671763"/>
            <a:ext cx="193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统一写为：   </a:t>
            </a:r>
            <a:endParaRPr lang="zh-CN" altLang="en-US" sz="2400" baseline="0">
              <a:solidFill>
                <a:srgbClr val="000000"/>
              </a:solidFill>
            </a:endParaRPr>
          </a:p>
        </p:txBody>
      </p:sp>
      <p:grpSp>
        <p:nvGrpSpPr>
          <p:cNvPr id="148544" name="Group 64"/>
          <p:cNvGrpSpPr>
            <a:grpSpLocks/>
          </p:cNvGrpSpPr>
          <p:nvPr/>
        </p:nvGrpSpPr>
        <p:grpSpPr bwMode="auto">
          <a:xfrm>
            <a:off x="431800" y="1862138"/>
            <a:ext cx="6269038" cy="504825"/>
            <a:chOff x="272" y="1173"/>
            <a:chExt cx="3949" cy="318"/>
          </a:xfrm>
        </p:grpSpPr>
        <p:sp>
          <p:nvSpPr>
            <p:cNvPr id="113685" name="Rectangle 44"/>
            <p:cNvSpPr>
              <a:spLocks noChangeArrowheads="1"/>
            </p:cNvSpPr>
            <p:nvPr/>
          </p:nvSpPr>
          <p:spPr bwMode="auto">
            <a:xfrm>
              <a:off x="1993" y="1177"/>
              <a:ext cx="2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分类正确，权向量不变：</a:t>
              </a:r>
            </a:p>
          </p:txBody>
        </p:sp>
        <p:grpSp>
          <p:nvGrpSpPr>
            <p:cNvPr id="113686" name="Group 48"/>
            <p:cNvGrpSpPr>
              <a:grpSpLocks/>
            </p:cNvGrpSpPr>
            <p:nvPr/>
          </p:nvGrpSpPr>
          <p:grpSpPr bwMode="auto">
            <a:xfrm>
              <a:off x="272" y="1173"/>
              <a:ext cx="1714" cy="318"/>
              <a:chOff x="608" y="517"/>
              <a:chExt cx="1714" cy="318"/>
            </a:xfrm>
          </p:grpSpPr>
          <p:graphicFrame>
            <p:nvGraphicFramePr>
              <p:cNvPr id="113687" name="Object 49"/>
              <p:cNvGraphicFramePr>
                <a:graphicFrameLocks noChangeAspect="1"/>
              </p:cNvGraphicFramePr>
              <p:nvPr/>
            </p:nvGraphicFramePr>
            <p:xfrm>
              <a:off x="937" y="529"/>
              <a:ext cx="1385" cy="3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966" name="公式" r:id="rId9" imgW="1066800" imgH="241300" progId="Equation.3">
                      <p:embed/>
                    </p:oleObj>
                  </mc:Choice>
                  <mc:Fallback>
                    <p:oleObj name="公式" r:id="rId9" imgW="1066800" imgH="241300" progId="Equation.3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37" y="529"/>
                            <a:ext cx="1385" cy="3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3688" name="Rectangle 50"/>
              <p:cNvSpPr>
                <a:spLocks noChangeArrowheads="1"/>
              </p:cNvSpPr>
              <p:nvPr/>
            </p:nvSpPr>
            <p:spPr bwMode="auto">
              <a:xfrm>
                <a:off x="608" y="517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400" baseline="0">
                    <a:solidFill>
                      <a:srgbClr val="000000"/>
                    </a:solidFill>
                    <a:latin typeface="Times New Roman" pitchFamily="18" charset="0"/>
                  </a:rPr>
                  <a:t>②</a:t>
                </a:r>
              </a:p>
            </p:txBody>
          </p:sp>
        </p:grpSp>
      </p:grpSp>
      <p:grpSp>
        <p:nvGrpSpPr>
          <p:cNvPr id="148540" name="Group 60"/>
          <p:cNvGrpSpPr>
            <a:grpSpLocks/>
          </p:cNvGrpSpPr>
          <p:nvPr/>
        </p:nvGrpSpPr>
        <p:grpSpPr bwMode="auto">
          <a:xfrm>
            <a:off x="1533525" y="3063875"/>
            <a:ext cx="5645150" cy="958850"/>
            <a:chOff x="1378" y="2460"/>
            <a:chExt cx="3556" cy="604"/>
          </a:xfrm>
        </p:grpSpPr>
        <p:graphicFrame>
          <p:nvGraphicFramePr>
            <p:cNvPr id="113679" name="Object 52"/>
            <p:cNvGraphicFramePr>
              <a:graphicFrameLocks noChangeAspect="1"/>
            </p:cNvGraphicFramePr>
            <p:nvPr/>
          </p:nvGraphicFramePr>
          <p:xfrm>
            <a:off x="1378" y="2602"/>
            <a:ext cx="932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67" name="公式" r:id="rId11" imgW="685800" imgH="203200" progId="Equation.3">
                    <p:embed/>
                  </p:oleObj>
                </mc:Choice>
                <mc:Fallback>
                  <p:oleObj name="公式" r:id="rId11" imgW="685800" imgH="20320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8" y="2602"/>
                          <a:ext cx="932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680" name="Object 53"/>
            <p:cNvGraphicFramePr>
              <a:graphicFrameLocks noChangeAspect="1"/>
            </p:cNvGraphicFramePr>
            <p:nvPr/>
          </p:nvGraphicFramePr>
          <p:xfrm>
            <a:off x="2449" y="2758"/>
            <a:ext cx="968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68" name="公式" r:id="rId13" imgW="723586" imgH="228501" progId="Equation.3">
                    <p:embed/>
                  </p:oleObj>
                </mc:Choice>
                <mc:Fallback>
                  <p:oleObj name="公式" r:id="rId13" imgW="723586" imgH="228501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9" y="2758"/>
                          <a:ext cx="968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0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681" name="Object 54"/>
            <p:cNvGraphicFramePr>
              <a:graphicFrameLocks noChangeAspect="1"/>
            </p:cNvGraphicFramePr>
            <p:nvPr/>
          </p:nvGraphicFramePr>
          <p:xfrm>
            <a:off x="2454" y="2485"/>
            <a:ext cx="50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69" name="公式" r:id="rId15" imgW="380835" imgH="203112" progId="Equation.3">
                    <p:embed/>
                  </p:oleObj>
                </mc:Choice>
                <mc:Fallback>
                  <p:oleObj name="公式" r:id="rId15" imgW="380835" imgH="203112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4" y="2485"/>
                          <a:ext cx="509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0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682" name="Object 56"/>
            <p:cNvGraphicFramePr>
              <a:graphicFrameLocks noChangeAspect="1"/>
            </p:cNvGraphicFramePr>
            <p:nvPr/>
          </p:nvGraphicFramePr>
          <p:xfrm>
            <a:off x="3543" y="2460"/>
            <a:ext cx="1336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70" name="公式" r:id="rId17" imgW="1028254" imgH="241195" progId="Equation.3">
                    <p:embed/>
                  </p:oleObj>
                </mc:Choice>
                <mc:Fallback>
                  <p:oleObj name="公式" r:id="rId17" imgW="1028254" imgH="241195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3" y="2460"/>
                          <a:ext cx="1336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683" name="Object 58"/>
            <p:cNvGraphicFramePr>
              <a:graphicFrameLocks noChangeAspect="1"/>
            </p:cNvGraphicFramePr>
            <p:nvPr/>
          </p:nvGraphicFramePr>
          <p:xfrm>
            <a:off x="3548" y="2756"/>
            <a:ext cx="1386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71" name="公式" r:id="rId19" imgW="1066800" imgH="241300" progId="Equation.3">
                    <p:embed/>
                  </p:oleObj>
                </mc:Choice>
                <mc:Fallback>
                  <p:oleObj name="公式" r:id="rId19" imgW="1066800" imgH="24130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8" y="2756"/>
                          <a:ext cx="1386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684" name="AutoShape 59"/>
            <p:cNvSpPr>
              <a:spLocks/>
            </p:cNvSpPr>
            <p:nvPr/>
          </p:nvSpPr>
          <p:spPr bwMode="auto">
            <a:xfrm>
              <a:off x="2305" y="2550"/>
              <a:ext cx="118" cy="357"/>
            </a:xfrm>
            <a:prstGeom prst="leftBrace">
              <a:avLst>
                <a:gd name="adj1" fmla="val 25212"/>
                <a:gd name="adj2" fmla="val 50000"/>
              </a:avLst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25000"/>
                </a:lnSpc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48541" name="Rectangle 61"/>
          <p:cNvSpPr>
            <a:spLocks noChangeArrowheads="1"/>
          </p:cNvSpPr>
          <p:nvPr/>
        </p:nvSpPr>
        <p:spPr bwMode="auto">
          <a:xfrm>
            <a:off x="328613" y="3924300"/>
            <a:ext cx="8693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）分析分类结果：只要有一个错误分类，回到（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），直至</a:t>
            </a:r>
          </a:p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          对所有样本正确分类。 </a:t>
            </a:r>
          </a:p>
        </p:txBody>
      </p:sp>
      <p:sp>
        <p:nvSpPr>
          <p:cNvPr id="148542" name="Rectangle 62"/>
          <p:cNvSpPr>
            <a:spLocks noChangeArrowheads="1"/>
          </p:cNvSpPr>
          <p:nvPr/>
        </p:nvSpPr>
        <p:spPr bwMode="auto">
          <a:xfrm>
            <a:off x="71438" y="5517249"/>
            <a:ext cx="8186857" cy="849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304800">
              <a:lnSpc>
                <a:spcPct val="130000"/>
              </a:lnSpc>
            </a:pP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分类正确时，对权向量“赏”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——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这里用“不罚”，即权向量不变；</a:t>
            </a:r>
          </a:p>
          <a:p>
            <a:pPr indent="304800">
              <a:lnSpc>
                <a:spcPct val="130000"/>
              </a:lnSpc>
            </a:pP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分类错误时，对权向量“罚”</a:t>
            </a:r>
            <a:r>
              <a:rPr lang="en-US" altLang="zh-CN" sz="2000" baseline="0" dirty="0">
                <a:solidFill>
                  <a:srgbClr val="000000"/>
                </a:solidFill>
                <a:latin typeface="Times New Roman" pitchFamily="18" charset="0"/>
              </a:rPr>
              <a:t>——</a:t>
            </a:r>
            <a:r>
              <a:rPr lang="zh-CN" altLang="en-US" sz="2000" baseline="0" dirty="0">
                <a:solidFill>
                  <a:srgbClr val="000000"/>
                </a:solidFill>
                <a:latin typeface="Times New Roman" pitchFamily="18" charset="0"/>
              </a:rPr>
              <a:t>对其修改，向正确的方向转换。</a:t>
            </a:r>
          </a:p>
        </p:txBody>
      </p:sp>
      <p:sp>
        <p:nvSpPr>
          <p:cNvPr id="148545" name="Rectangle 65"/>
          <p:cNvSpPr>
            <a:spLocks noChangeArrowheads="1"/>
          </p:cNvSpPr>
          <p:nvPr/>
        </p:nvSpPr>
        <p:spPr bwMode="auto">
          <a:xfrm>
            <a:off x="-519113" y="4889500"/>
            <a:ext cx="5100638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indent="933450">
              <a:lnSpc>
                <a:spcPct val="130000"/>
              </a:lnSpc>
            </a:pPr>
            <a:r>
              <a:rPr lang="zh-CN" altLang="en-US" sz="2400" b="1" baseline="0">
                <a:solidFill>
                  <a:srgbClr val="663300"/>
                </a:solidFill>
                <a:latin typeface="Times New Roman" pitchFamily="18" charset="0"/>
              </a:rPr>
              <a:t>感知器算法是一种赏罚过程：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93963D-C4B0-4F35-A802-F533D3EC9D1D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8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8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8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8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8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8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8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25" grpId="0"/>
      <p:bldP spid="148541" grpId="0"/>
      <p:bldP spid="148542" grpId="0"/>
      <p:bldP spid="14854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2"/>
          <p:cNvSpPr>
            <a:spLocks noChangeArrowheads="1"/>
          </p:cNvSpPr>
          <p:nvPr/>
        </p:nvSpPr>
        <p:spPr bwMode="auto">
          <a:xfrm>
            <a:off x="450850" y="406400"/>
            <a:ext cx="1484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b="1" baseline="0">
                <a:solidFill>
                  <a:srgbClr val="000000"/>
                </a:solidFill>
                <a:latin typeface="Times New Roman" pitchFamily="18" charset="0"/>
              </a:rPr>
              <a:t>3.  </a:t>
            </a:r>
            <a:r>
              <a:rPr lang="zh-CN" altLang="en-US" sz="2400" b="1" baseline="0">
                <a:solidFill>
                  <a:srgbClr val="000000"/>
                </a:solidFill>
                <a:latin typeface="Times New Roman" pitchFamily="18" charset="0"/>
              </a:rPr>
              <a:t>收敛性</a:t>
            </a:r>
          </a:p>
        </p:txBody>
      </p:sp>
      <p:sp>
        <p:nvSpPr>
          <p:cNvPr id="114691" name="Rectangle 60"/>
          <p:cNvSpPr>
            <a:spLocks noChangeArrowheads="1"/>
          </p:cNvSpPr>
          <p:nvPr/>
        </p:nvSpPr>
        <p:spPr bwMode="auto">
          <a:xfrm>
            <a:off x="428625" y="817563"/>
            <a:ext cx="85264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收敛性：经过算法的有限次迭代运算后，求出了一个使所有样本都能正确分类的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，则称算法是收敛的。</a:t>
            </a:r>
          </a:p>
        </p:txBody>
      </p:sp>
      <p:sp>
        <p:nvSpPr>
          <p:cNvPr id="114692" name="Rectangle 108"/>
          <p:cNvSpPr>
            <a:spLocks noChangeArrowheads="1"/>
          </p:cNvSpPr>
          <p:nvPr/>
        </p:nvSpPr>
        <p:spPr bwMode="auto">
          <a:xfrm>
            <a:off x="461963" y="1816100"/>
            <a:ext cx="45275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可以证明感知器算法是收敛的。</a:t>
            </a:r>
          </a:p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收敛条件：模式类别线性可分。 </a:t>
            </a:r>
          </a:p>
        </p:txBody>
      </p:sp>
      <p:sp>
        <p:nvSpPr>
          <p:cNvPr id="150665" name="Rectangle 137"/>
          <p:cNvSpPr>
            <a:spLocks noChangeArrowheads="1"/>
          </p:cNvSpPr>
          <p:nvPr/>
        </p:nvSpPr>
        <p:spPr bwMode="auto">
          <a:xfrm>
            <a:off x="463550" y="2827338"/>
            <a:ext cx="820261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baseline="0">
                <a:solidFill>
                  <a:srgbClr val="000000"/>
                </a:solidFill>
                <a:latin typeface="Times New Roman" pitchFamily="18" charset="0"/>
              </a:rPr>
              <a:t>例</a:t>
            </a:r>
            <a:r>
              <a:rPr lang="en-US" altLang="zh-CN" sz="2400" b="1" baseline="0">
                <a:solidFill>
                  <a:srgbClr val="000000"/>
                </a:solidFill>
                <a:latin typeface="Times New Roman" pitchFamily="18" charset="0"/>
              </a:rPr>
              <a:t>3.8   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已知两类训练样本</a:t>
            </a:r>
          </a:p>
        </p:txBody>
      </p:sp>
      <p:sp>
        <p:nvSpPr>
          <p:cNvPr id="150702" name="Rectangle 174"/>
          <p:cNvSpPr>
            <a:spLocks noChangeArrowheads="1"/>
          </p:cNvSpPr>
          <p:nvPr/>
        </p:nvSpPr>
        <p:spPr bwMode="auto">
          <a:xfrm>
            <a:off x="449263" y="4938713"/>
            <a:ext cx="77803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</a:rPr>
              <a:t>解：所有样本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写成增广向量形式；</a:t>
            </a:r>
          </a:p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        进行规范化处理，属于</a:t>
            </a:r>
            <a:r>
              <a:rPr lang="el-GR" altLang="zh-CN" sz="2400" i="1" baseline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ω</a:t>
            </a:r>
            <a:r>
              <a:rPr lang="el-GR" altLang="zh-CN" sz="2400" baseline="-25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的样本乘以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en-US" sz="2400" baseline="0">
                <a:solidFill>
                  <a:srgbClr val="000000"/>
                </a:solidFill>
                <a:latin typeface="Times New Roman" pitchFamily="18" charset="0"/>
              </a:rPr>
              <a:t>－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1)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  <p:grpSp>
        <p:nvGrpSpPr>
          <p:cNvPr id="150737" name="Group 209"/>
          <p:cNvGrpSpPr>
            <a:grpSpLocks/>
          </p:cNvGrpSpPr>
          <p:nvPr/>
        </p:nvGrpSpPr>
        <p:grpSpPr bwMode="auto">
          <a:xfrm>
            <a:off x="803275" y="6088063"/>
            <a:ext cx="7339013" cy="506412"/>
            <a:chOff x="506" y="3763"/>
            <a:chExt cx="4623" cy="319"/>
          </a:xfrm>
        </p:grpSpPr>
        <p:graphicFrame>
          <p:nvGraphicFramePr>
            <p:cNvPr id="114707" name="Object 177"/>
            <p:cNvGraphicFramePr>
              <a:graphicFrameLocks noChangeAspect="1"/>
            </p:cNvGraphicFramePr>
            <p:nvPr/>
          </p:nvGraphicFramePr>
          <p:xfrm>
            <a:off x="506" y="3763"/>
            <a:ext cx="885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11" name="公式" r:id="rId3" imgW="787400" imgH="241300" progId="Equation.3">
                    <p:embed/>
                  </p:oleObj>
                </mc:Choice>
                <mc:Fallback>
                  <p:oleObj name="公式" r:id="rId3" imgW="787400" imgH="241300" progId="Equation.3">
                    <p:embed/>
                    <p:pic>
                      <p:nvPicPr>
                        <p:cNvPr id="0" name="Object 1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" y="3763"/>
                          <a:ext cx="885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708" name="Object 178"/>
            <p:cNvGraphicFramePr>
              <a:graphicFrameLocks noChangeAspect="1"/>
            </p:cNvGraphicFramePr>
            <p:nvPr/>
          </p:nvGraphicFramePr>
          <p:xfrm>
            <a:off x="1621" y="3766"/>
            <a:ext cx="860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12" name="公式" r:id="rId5" imgW="774364" imgH="241195" progId="Equation.3">
                    <p:embed/>
                  </p:oleObj>
                </mc:Choice>
                <mc:Fallback>
                  <p:oleObj name="公式" r:id="rId5" imgW="774364" imgH="241195" progId="Equation.3">
                    <p:embed/>
                    <p:pic>
                      <p:nvPicPr>
                        <p:cNvPr id="0" name="Object 1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1" y="3766"/>
                          <a:ext cx="860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709" name="Object 179"/>
            <p:cNvGraphicFramePr>
              <a:graphicFrameLocks noChangeAspect="1"/>
            </p:cNvGraphicFramePr>
            <p:nvPr/>
          </p:nvGraphicFramePr>
          <p:xfrm>
            <a:off x="2702" y="3777"/>
            <a:ext cx="1070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13" name="公式" r:id="rId7" imgW="977476" imgH="253890" progId="Equation.3">
                    <p:embed/>
                  </p:oleObj>
                </mc:Choice>
                <mc:Fallback>
                  <p:oleObj name="公式" r:id="rId7" imgW="977476" imgH="253890" progId="Equation.3">
                    <p:embed/>
                    <p:pic>
                      <p:nvPicPr>
                        <p:cNvPr id="0" name="Object 1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2" y="3777"/>
                          <a:ext cx="1070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710" name="Object 180"/>
            <p:cNvGraphicFramePr>
              <a:graphicFrameLocks noChangeAspect="1"/>
            </p:cNvGraphicFramePr>
            <p:nvPr/>
          </p:nvGraphicFramePr>
          <p:xfrm>
            <a:off x="4024" y="3774"/>
            <a:ext cx="1105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14" name="公式" r:id="rId9" imgW="1054100" imgH="241300" progId="Equation.3">
                    <p:embed/>
                  </p:oleObj>
                </mc:Choice>
                <mc:Fallback>
                  <p:oleObj name="公式" r:id="rId9" imgW="1054100" imgH="241300" progId="Equation.3">
                    <p:embed/>
                    <p:pic>
                      <p:nvPicPr>
                        <p:cNvPr id="0" name="Object 1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4" y="3774"/>
                          <a:ext cx="1105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0710" name="Rectangle 182"/>
          <p:cNvSpPr>
            <a:spLocks noChangeArrowheads="1"/>
          </p:cNvSpPr>
          <p:nvPr/>
        </p:nvSpPr>
        <p:spPr bwMode="auto">
          <a:xfrm>
            <a:off x="-504825" y="4491038"/>
            <a:ext cx="92202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933450"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用感知器算法求出将模式分为两类的权向量解和判别函数。 </a:t>
            </a:r>
          </a:p>
        </p:txBody>
      </p:sp>
      <p:sp>
        <p:nvSpPr>
          <p:cNvPr id="114697" name="Rectangle 189"/>
          <p:cNvSpPr>
            <a:spLocks noChangeArrowheads="1"/>
          </p:cNvSpPr>
          <p:nvPr/>
        </p:nvSpPr>
        <p:spPr bwMode="auto">
          <a:xfrm>
            <a:off x="0" y="2036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50738" name="Group 210"/>
          <p:cNvGrpSpPr>
            <a:grpSpLocks/>
          </p:cNvGrpSpPr>
          <p:nvPr/>
        </p:nvGrpSpPr>
        <p:grpSpPr bwMode="auto">
          <a:xfrm>
            <a:off x="2527300" y="3400425"/>
            <a:ext cx="3949700" cy="1062038"/>
            <a:chOff x="1592" y="2142"/>
            <a:chExt cx="2488" cy="669"/>
          </a:xfrm>
        </p:grpSpPr>
        <p:graphicFrame>
          <p:nvGraphicFramePr>
            <p:cNvPr id="114701" name="Object 202"/>
            <p:cNvGraphicFramePr>
              <a:graphicFrameLocks noChangeAspect="1"/>
            </p:cNvGraphicFramePr>
            <p:nvPr/>
          </p:nvGraphicFramePr>
          <p:xfrm>
            <a:off x="1600" y="2142"/>
            <a:ext cx="365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15" name="公式" r:id="rId11" imgW="253780" imgH="215713" progId="Equation.3">
                    <p:embed/>
                  </p:oleObj>
                </mc:Choice>
                <mc:Fallback>
                  <p:oleObj name="公式" r:id="rId11" imgW="253780" imgH="215713" progId="Equation.3">
                    <p:embed/>
                    <p:pic>
                      <p:nvPicPr>
                        <p:cNvPr id="0" name="Object 2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0" y="2142"/>
                          <a:ext cx="365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702" name="Object 203"/>
            <p:cNvGraphicFramePr>
              <a:graphicFrameLocks noChangeAspect="1"/>
            </p:cNvGraphicFramePr>
            <p:nvPr/>
          </p:nvGraphicFramePr>
          <p:xfrm>
            <a:off x="2019" y="2156"/>
            <a:ext cx="885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16" name="公式" r:id="rId13" imgW="863225" imgH="241195" progId="Equation.3">
                    <p:embed/>
                  </p:oleObj>
                </mc:Choice>
                <mc:Fallback>
                  <p:oleObj name="公式" r:id="rId13" imgW="863225" imgH="241195" progId="Equation.3">
                    <p:embed/>
                    <p:pic>
                      <p:nvPicPr>
                        <p:cNvPr id="0" name="Object 2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9" y="2156"/>
                          <a:ext cx="885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703" name="Object 204"/>
            <p:cNvGraphicFramePr>
              <a:graphicFrameLocks noChangeAspect="1"/>
            </p:cNvGraphicFramePr>
            <p:nvPr/>
          </p:nvGraphicFramePr>
          <p:xfrm>
            <a:off x="1592" y="2504"/>
            <a:ext cx="389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17" name="公式" r:id="rId15" imgW="279279" imgH="215806" progId="Equation.3">
                    <p:embed/>
                  </p:oleObj>
                </mc:Choice>
                <mc:Fallback>
                  <p:oleObj name="公式" r:id="rId15" imgW="279279" imgH="215806" progId="Equation.3">
                    <p:embed/>
                    <p:pic>
                      <p:nvPicPr>
                        <p:cNvPr id="0" name="Object 2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2" y="2504"/>
                          <a:ext cx="389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704" name="Object 205"/>
            <p:cNvGraphicFramePr>
              <a:graphicFrameLocks noChangeAspect="1"/>
            </p:cNvGraphicFramePr>
            <p:nvPr/>
          </p:nvGraphicFramePr>
          <p:xfrm>
            <a:off x="3211" y="2150"/>
            <a:ext cx="86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18" name="公式" r:id="rId17" imgW="850531" imgH="241195" progId="Equation.3">
                    <p:embed/>
                  </p:oleObj>
                </mc:Choice>
                <mc:Fallback>
                  <p:oleObj name="公式" r:id="rId17" imgW="850531" imgH="241195" progId="Equation.3">
                    <p:embed/>
                    <p:pic>
                      <p:nvPicPr>
                        <p:cNvPr id="0" name="Object 2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1" y="2150"/>
                          <a:ext cx="868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705" name="Object 206"/>
            <p:cNvGraphicFramePr>
              <a:graphicFrameLocks noChangeAspect="1"/>
            </p:cNvGraphicFramePr>
            <p:nvPr/>
          </p:nvGraphicFramePr>
          <p:xfrm>
            <a:off x="2018" y="2491"/>
            <a:ext cx="859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19" name="公式" r:id="rId19" imgW="837836" imgH="253890" progId="Equation.3">
                    <p:embed/>
                  </p:oleObj>
                </mc:Choice>
                <mc:Fallback>
                  <p:oleObj name="公式" r:id="rId19" imgW="837836" imgH="253890" progId="Equation.3">
                    <p:embed/>
                    <p:pic>
                      <p:nvPicPr>
                        <p:cNvPr id="0" name="Object 2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2491"/>
                          <a:ext cx="859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706" name="Object 207"/>
            <p:cNvGraphicFramePr>
              <a:graphicFrameLocks noChangeAspect="1"/>
            </p:cNvGraphicFramePr>
            <p:nvPr/>
          </p:nvGraphicFramePr>
          <p:xfrm>
            <a:off x="3233" y="2501"/>
            <a:ext cx="847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20" name="公式" r:id="rId21" imgW="825500" imgH="241300" progId="Equation.3">
                    <p:embed/>
                  </p:oleObj>
                </mc:Choice>
                <mc:Fallback>
                  <p:oleObj name="公式" r:id="rId21" imgW="825500" imgH="241300" progId="Equation.3">
                    <p:embed/>
                    <p:pic>
                      <p:nvPicPr>
                        <p:cNvPr id="0" name="Object 2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3" y="2501"/>
                          <a:ext cx="847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D79A3A-9C6D-4FA8-BC71-5761E5DAAC3D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0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665" grpId="0"/>
      <p:bldP spid="150702" grpId="0"/>
      <p:bldP spid="1507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7"/>
          <p:cNvSpPr>
            <a:spLocks noChangeArrowheads="1"/>
          </p:cNvSpPr>
          <p:nvPr/>
        </p:nvSpPr>
        <p:spPr bwMode="auto">
          <a:xfrm>
            <a:off x="-38100" y="2236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3" name="Rectangle 27"/>
          <p:cNvSpPr>
            <a:spLocks noChangeArrowheads="1"/>
          </p:cNvSpPr>
          <p:nvPr/>
        </p:nvSpPr>
        <p:spPr bwMode="auto">
          <a:xfrm>
            <a:off x="2622550" y="304800"/>
            <a:ext cx="43481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zh-CN" sz="4800" b="1" dirty="0">
                <a:solidFill>
                  <a:schemeClr val="accent3">
                    <a:lumMod val="10000"/>
                  </a:schemeClr>
                </a:solidFill>
              </a:rPr>
              <a:t>3.1  </a:t>
            </a:r>
            <a:r>
              <a:rPr lang="zh-CN" altLang="en-US" sz="4800" b="1" dirty="0">
                <a:solidFill>
                  <a:schemeClr val="accent3">
                    <a:lumMod val="10000"/>
                  </a:schemeClr>
                </a:solidFill>
              </a:rPr>
              <a:t>判别函数</a:t>
            </a:r>
          </a:p>
        </p:txBody>
      </p:sp>
      <p:sp>
        <p:nvSpPr>
          <p:cNvPr id="78852" name="Rectangle 41"/>
          <p:cNvSpPr>
            <a:spLocks noChangeArrowheads="1"/>
          </p:cNvSpPr>
          <p:nvPr/>
        </p:nvSpPr>
        <p:spPr bwMode="auto">
          <a:xfrm>
            <a:off x="-38100" y="2236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8853" name="AutoShape 39"/>
          <p:cNvSpPr>
            <a:spLocks/>
          </p:cNvSpPr>
          <p:nvPr/>
        </p:nvSpPr>
        <p:spPr bwMode="auto">
          <a:xfrm>
            <a:off x="1262063" y="2052638"/>
            <a:ext cx="303212" cy="1798637"/>
          </a:xfrm>
          <a:prstGeom prst="leftBrace">
            <a:avLst>
              <a:gd name="adj1" fmla="val 49433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8854" name="Text Box 38"/>
          <p:cNvSpPr txBox="1">
            <a:spLocks noChangeArrowheads="1"/>
          </p:cNvSpPr>
          <p:nvPr/>
        </p:nvSpPr>
        <p:spPr bwMode="auto">
          <a:xfrm>
            <a:off x="1628775" y="1914525"/>
            <a:ext cx="34798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000000"/>
                </a:solidFill>
                <a:latin typeface="Times New Roman" pitchFamily="18" charset="0"/>
              </a:rPr>
              <a:t>聚类分析法（第二章）</a:t>
            </a:r>
            <a:endParaRPr lang="zh-CN" altLang="en-US" sz="3200">
              <a:solidFill>
                <a:srgbClr val="000000"/>
              </a:solidFill>
            </a:endParaRPr>
          </a:p>
        </p:txBody>
      </p:sp>
      <p:sp>
        <p:nvSpPr>
          <p:cNvPr id="78855" name="Text Box 37"/>
          <p:cNvSpPr txBox="1">
            <a:spLocks noChangeArrowheads="1"/>
          </p:cNvSpPr>
          <p:nvPr/>
        </p:nvSpPr>
        <p:spPr bwMode="auto">
          <a:xfrm>
            <a:off x="1657350" y="3570288"/>
            <a:ext cx="1790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000000"/>
                </a:solidFill>
                <a:latin typeface="Times New Roman" pitchFamily="18" charset="0"/>
              </a:rPr>
              <a:t>判决函数法</a:t>
            </a:r>
            <a:endParaRPr lang="zh-CN" altLang="en-US" sz="3200">
              <a:solidFill>
                <a:srgbClr val="000000"/>
              </a:solidFill>
            </a:endParaRPr>
          </a:p>
        </p:txBody>
      </p:sp>
      <p:sp>
        <p:nvSpPr>
          <p:cNvPr id="78856" name="AutoShape 36"/>
          <p:cNvSpPr>
            <a:spLocks/>
          </p:cNvSpPr>
          <p:nvPr/>
        </p:nvSpPr>
        <p:spPr bwMode="auto">
          <a:xfrm>
            <a:off x="3200400" y="2725738"/>
            <a:ext cx="277813" cy="2125662"/>
          </a:xfrm>
          <a:prstGeom prst="leftBrace">
            <a:avLst>
              <a:gd name="adj1" fmla="val 63762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8857" name="Text Box 35"/>
          <p:cNvSpPr txBox="1">
            <a:spLocks noChangeArrowheads="1"/>
          </p:cNvSpPr>
          <p:nvPr/>
        </p:nvSpPr>
        <p:spPr bwMode="auto">
          <a:xfrm>
            <a:off x="6242050" y="2701925"/>
            <a:ext cx="2552700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rgbClr val="000000"/>
                </a:solidFill>
                <a:latin typeface="Times New Roman" pitchFamily="18" charset="0"/>
              </a:rPr>
              <a:t>几何分类法</a:t>
            </a:r>
          </a:p>
          <a:p>
            <a:pPr algn="ctr"/>
            <a:r>
              <a:rPr lang="en-US" altLang="zh-CN" sz="3200">
                <a:solidFill>
                  <a:srgbClr val="000000"/>
                </a:solidFill>
              </a:rPr>
              <a:t>[</a:t>
            </a:r>
            <a:r>
              <a:rPr lang="zh-CN" altLang="en-US" sz="3200">
                <a:solidFill>
                  <a:srgbClr val="000000"/>
                </a:solidFill>
                <a:latin typeface="Times New Roman" pitchFamily="18" charset="0"/>
              </a:rPr>
              <a:t>确定性事件分类</a:t>
            </a:r>
            <a:r>
              <a:rPr lang="en-US" altLang="zh-CN" sz="3200">
                <a:solidFill>
                  <a:srgbClr val="000000"/>
                </a:solidFill>
                <a:latin typeface="Times New Roman" pitchFamily="18" charset="0"/>
              </a:rPr>
              <a:t>]</a:t>
            </a:r>
          </a:p>
          <a:p>
            <a:pPr algn="ctr"/>
            <a:r>
              <a:rPr lang="zh-CN" altLang="en-US" sz="3200">
                <a:solidFill>
                  <a:srgbClr val="000000"/>
                </a:solidFill>
                <a:latin typeface="Times New Roman" pitchFamily="18" charset="0"/>
              </a:rPr>
              <a:t>（第三章）</a:t>
            </a:r>
          </a:p>
        </p:txBody>
      </p:sp>
      <p:sp>
        <p:nvSpPr>
          <p:cNvPr id="78858" name="Text Box 34"/>
          <p:cNvSpPr txBox="1">
            <a:spLocks noChangeArrowheads="1"/>
          </p:cNvSpPr>
          <p:nvPr/>
        </p:nvSpPr>
        <p:spPr bwMode="auto">
          <a:xfrm>
            <a:off x="6226175" y="4346575"/>
            <a:ext cx="2443163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indent="762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rgbClr val="000000"/>
                </a:solidFill>
                <a:latin typeface="Times New Roman" pitchFamily="18" charset="0"/>
              </a:rPr>
              <a:t>概率分类法</a:t>
            </a:r>
          </a:p>
          <a:p>
            <a:pPr algn="ctr"/>
            <a:r>
              <a:rPr lang="en-US" altLang="zh-CN" sz="3200">
                <a:solidFill>
                  <a:srgbClr val="000000"/>
                </a:solidFill>
              </a:rPr>
              <a:t>[</a:t>
            </a:r>
            <a:r>
              <a:rPr lang="zh-CN" altLang="en-US" sz="3200">
                <a:solidFill>
                  <a:srgbClr val="000000"/>
                </a:solidFill>
                <a:latin typeface="Times New Roman" pitchFamily="18" charset="0"/>
              </a:rPr>
              <a:t>随机事件分类</a:t>
            </a:r>
            <a:r>
              <a:rPr lang="en-US" altLang="zh-CN" sz="3200">
                <a:solidFill>
                  <a:srgbClr val="000000"/>
                </a:solidFill>
                <a:latin typeface="Times New Roman" pitchFamily="18" charset="0"/>
              </a:rPr>
              <a:t>]</a:t>
            </a:r>
          </a:p>
          <a:p>
            <a:pPr algn="ctr"/>
            <a:r>
              <a:rPr lang="zh-CN" altLang="en-US" sz="3200">
                <a:solidFill>
                  <a:srgbClr val="000000"/>
                </a:solidFill>
                <a:latin typeface="Times New Roman" pitchFamily="18" charset="0"/>
              </a:rPr>
              <a:t>（第四章）</a:t>
            </a:r>
          </a:p>
        </p:txBody>
      </p:sp>
      <p:sp>
        <p:nvSpPr>
          <p:cNvPr id="78859" name="Text Box 33"/>
          <p:cNvSpPr txBox="1">
            <a:spLocks noChangeArrowheads="1"/>
          </p:cNvSpPr>
          <p:nvPr/>
        </p:nvSpPr>
        <p:spPr bwMode="auto">
          <a:xfrm>
            <a:off x="3490913" y="2641600"/>
            <a:ext cx="22463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rgbClr val="000000"/>
                </a:solidFill>
                <a:latin typeface="Times New Roman" pitchFamily="18" charset="0"/>
              </a:rPr>
              <a:t>线性判决函数法</a:t>
            </a:r>
          </a:p>
          <a:p>
            <a:pPr algn="ctr" eaLnBrk="1" hangingPunct="1"/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78860" name="Text Box 32"/>
          <p:cNvSpPr txBox="1">
            <a:spLocks noChangeArrowheads="1"/>
          </p:cNvSpPr>
          <p:nvPr/>
        </p:nvSpPr>
        <p:spPr bwMode="auto">
          <a:xfrm>
            <a:off x="3517900" y="4602163"/>
            <a:ext cx="2265363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rgbClr val="000000"/>
                </a:solidFill>
                <a:latin typeface="Times New Roman" pitchFamily="18" charset="0"/>
              </a:rPr>
              <a:t>统 计 决 策 方 法</a:t>
            </a:r>
          </a:p>
        </p:txBody>
      </p:sp>
      <p:sp>
        <p:nvSpPr>
          <p:cNvPr id="78861" name="AutoShape 31"/>
          <p:cNvSpPr>
            <a:spLocks/>
          </p:cNvSpPr>
          <p:nvPr/>
        </p:nvSpPr>
        <p:spPr bwMode="auto">
          <a:xfrm>
            <a:off x="5851525" y="2738438"/>
            <a:ext cx="133350" cy="965200"/>
          </a:xfrm>
          <a:prstGeom prst="rightBrace">
            <a:avLst>
              <a:gd name="adj1" fmla="val 60317"/>
              <a:gd name="adj2" fmla="val 52403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8862" name="Line 30"/>
          <p:cNvSpPr>
            <a:spLocks noChangeShapeType="1"/>
          </p:cNvSpPr>
          <p:nvPr/>
        </p:nvSpPr>
        <p:spPr bwMode="auto">
          <a:xfrm>
            <a:off x="5808663" y="3852863"/>
            <a:ext cx="495300" cy="1111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63" name="Text Box 29"/>
          <p:cNvSpPr txBox="1">
            <a:spLocks noChangeArrowheads="1"/>
          </p:cNvSpPr>
          <p:nvPr/>
        </p:nvSpPr>
        <p:spPr bwMode="auto">
          <a:xfrm>
            <a:off x="3389313" y="3492500"/>
            <a:ext cx="247173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rgbClr val="000000"/>
                </a:solidFill>
                <a:latin typeface="Times New Roman" pitchFamily="18" charset="0"/>
              </a:rPr>
              <a:t>非线性判决函数法</a:t>
            </a:r>
            <a:endParaRPr lang="zh-CN" altLang="en-US" sz="3200">
              <a:solidFill>
                <a:srgbClr val="000000"/>
              </a:solidFill>
            </a:endParaRPr>
          </a:p>
        </p:txBody>
      </p:sp>
      <p:sp>
        <p:nvSpPr>
          <p:cNvPr id="5136" name="Rectangle 50"/>
          <p:cNvSpPr>
            <a:spLocks noChangeArrowheads="1"/>
          </p:cNvSpPr>
          <p:nvPr/>
        </p:nvSpPr>
        <p:spPr bwMode="auto">
          <a:xfrm>
            <a:off x="260350" y="1176338"/>
            <a:ext cx="274320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304800">
              <a:defRPr/>
            </a:pPr>
            <a:r>
              <a:rPr lang="zh-CN" altLang="en-US" sz="4000" b="1" dirty="0">
                <a:solidFill>
                  <a:schemeClr val="accent3">
                    <a:lumMod val="10000"/>
                  </a:schemeClr>
                </a:solidFill>
              </a:rPr>
              <a:t>复习与引申：</a:t>
            </a:r>
            <a:endParaRPr lang="zh-CN" altLang="en-US" sz="4000" b="1" dirty="0">
              <a:solidFill>
                <a:schemeClr val="accent3">
                  <a:lumMod val="10000"/>
                </a:schemeClr>
              </a:solidFill>
              <a:latin typeface="Arial" pitchFamily="34" charset="0"/>
            </a:endParaRPr>
          </a:p>
        </p:txBody>
      </p:sp>
      <p:sp>
        <p:nvSpPr>
          <p:cNvPr id="78865" name="AutoShape 51"/>
          <p:cNvSpPr>
            <a:spLocks noChangeArrowheads="1"/>
          </p:cNvSpPr>
          <p:nvPr/>
        </p:nvSpPr>
        <p:spPr bwMode="auto">
          <a:xfrm>
            <a:off x="6011863" y="3205163"/>
            <a:ext cx="214312" cy="125412"/>
          </a:xfrm>
          <a:prstGeom prst="rightArrow">
            <a:avLst>
              <a:gd name="adj1" fmla="val 50000"/>
              <a:gd name="adj2" fmla="val 4272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78866" name="AutoShape 52"/>
          <p:cNvSpPr>
            <a:spLocks noChangeArrowheads="1"/>
          </p:cNvSpPr>
          <p:nvPr/>
        </p:nvSpPr>
        <p:spPr bwMode="auto">
          <a:xfrm>
            <a:off x="6042025" y="4697413"/>
            <a:ext cx="214313" cy="125412"/>
          </a:xfrm>
          <a:prstGeom prst="rightArrow">
            <a:avLst>
              <a:gd name="adj1" fmla="val 50000"/>
              <a:gd name="adj2" fmla="val 4272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grpSp>
        <p:nvGrpSpPr>
          <p:cNvPr id="78867" name="Group 57"/>
          <p:cNvGrpSpPr>
            <a:grpSpLocks/>
          </p:cNvGrpSpPr>
          <p:nvPr/>
        </p:nvGrpSpPr>
        <p:grpSpPr bwMode="auto">
          <a:xfrm>
            <a:off x="288925" y="2198688"/>
            <a:ext cx="927100" cy="1554162"/>
            <a:chOff x="647" y="3195"/>
            <a:chExt cx="584" cy="979"/>
          </a:xfrm>
        </p:grpSpPr>
        <p:sp>
          <p:nvSpPr>
            <p:cNvPr id="78870" name="Text Box 55"/>
            <p:cNvSpPr txBox="1">
              <a:spLocks noChangeArrowheads="1"/>
            </p:cNvSpPr>
            <p:nvPr/>
          </p:nvSpPr>
          <p:spPr bwMode="auto">
            <a:xfrm>
              <a:off x="908" y="3195"/>
              <a:ext cx="323" cy="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>
                  <a:solidFill>
                    <a:srgbClr val="000000"/>
                  </a:solidFill>
                  <a:latin typeface="Times New Roman" pitchFamily="18" charset="0"/>
                </a:rPr>
                <a:t>模式识别</a:t>
              </a:r>
            </a:p>
          </p:txBody>
        </p:sp>
        <p:sp>
          <p:nvSpPr>
            <p:cNvPr id="78871" name="Text Box 56"/>
            <p:cNvSpPr txBox="1">
              <a:spLocks noChangeArrowheads="1"/>
            </p:cNvSpPr>
            <p:nvPr/>
          </p:nvSpPr>
          <p:spPr bwMode="auto">
            <a:xfrm>
              <a:off x="647" y="3401"/>
              <a:ext cx="323" cy="5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>
                  <a:solidFill>
                    <a:srgbClr val="000000"/>
                  </a:solidFill>
                  <a:latin typeface="Times New Roman" pitchFamily="18" charset="0"/>
                </a:rPr>
                <a:t>统计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652ACDB-21A8-47FE-ACE4-4A49A466AD4B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CA15C-F597-460F-B322-3C414D48F5AC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6"/>
          <p:cNvSpPr>
            <a:spLocks noChangeArrowheads="1"/>
          </p:cNvSpPr>
          <p:nvPr/>
        </p:nvSpPr>
        <p:spPr bwMode="auto">
          <a:xfrm>
            <a:off x="590550" y="346075"/>
            <a:ext cx="539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任取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(1)=</a:t>
            </a:r>
            <a:r>
              <a:rPr lang="en-US" altLang="zh-CN" sz="2400" b="1" baseline="0">
                <a:solidFill>
                  <a:srgbClr val="800000"/>
                </a:solidFill>
                <a:latin typeface="Times New Roman" pitchFamily="18" charset="0"/>
              </a:rPr>
              <a:t>0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，取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=1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，迭代过程为：</a:t>
            </a:r>
          </a:p>
        </p:txBody>
      </p:sp>
      <p:sp>
        <p:nvSpPr>
          <p:cNvPr id="115715" name="Rectangle 17"/>
          <p:cNvSpPr>
            <a:spLocks noChangeArrowheads="1"/>
          </p:cNvSpPr>
          <p:nvPr/>
        </p:nvSpPr>
        <p:spPr bwMode="auto">
          <a:xfrm>
            <a:off x="612775" y="852488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第一轮： </a:t>
            </a:r>
          </a:p>
        </p:txBody>
      </p:sp>
      <p:graphicFrame>
        <p:nvGraphicFramePr>
          <p:cNvPr id="151577" name="Object 25"/>
          <p:cNvGraphicFramePr>
            <a:graphicFrameLocks noChangeAspect="1"/>
          </p:cNvGraphicFramePr>
          <p:nvPr/>
        </p:nvGraphicFramePr>
        <p:xfrm>
          <a:off x="681038" y="1370013"/>
          <a:ext cx="2690812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67" name="公式" r:id="rId3" imgW="1600200" imgH="711200" progId="Equation.3">
                  <p:embed/>
                </p:oleObj>
              </mc:Choice>
              <mc:Fallback>
                <p:oleObj name="公式" r:id="rId3" imgW="1600200" imgH="711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1370013"/>
                        <a:ext cx="2690812" cy="1198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76" name="Object 24"/>
          <p:cNvGraphicFramePr>
            <a:graphicFrameLocks noChangeAspect="1"/>
          </p:cNvGraphicFramePr>
          <p:nvPr/>
        </p:nvGraphicFramePr>
        <p:xfrm>
          <a:off x="3343275" y="1687513"/>
          <a:ext cx="397033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68" name="公式" r:id="rId5" imgW="2324100" imgH="241300" progId="Equation.3">
                  <p:embed/>
                </p:oleObj>
              </mc:Choice>
              <mc:Fallback>
                <p:oleObj name="公式" r:id="rId5" imgW="2324100" imgH="2413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3275" y="1687513"/>
                        <a:ext cx="397033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75" name="Object 23"/>
          <p:cNvGraphicFramePr>
            <a:graphicFrameLocks noChangeAspect="1"/>
          </p:cNvGraphicFramePr>
          <p:nvPr/>
        </p:nvGraphicFramePr>
        <p:xfrm>
          <a:off x="646113" y="2538413"/>
          <a:ext cx="2728912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69" name="公式" r:id="rId7" imgW="1612900" imgH="711200" progId="Equation.3">
                  <p:embed/>
                </p:oleObj>
              </mc:Choice>
              <mc:Fallback>
                <p:oleObj name="公式" r:id="rId7" imgW="1612900" imgH="711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2538413"/>
                        <a:ext cx="2728912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74" name="Object 22"/>
          <p:cNvGraphicFramePr>
            <a:graphicFrameLocks noChangeAspect="1"/>
          </p:cNvGraphicFramePr>
          <p:nvPr/>
        </p:nvGraphicFramePr>
        <p:xfrm>
          <a:off x="3332163" y="2847975"/>
          <a:ext cx="358298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70" name="公式" r:id="rId9" imgW="2044700" imgH="241300" progId="Equation.3">
                  <p:embed/>
                </p:oleObj>
              </mc:Choice>
              <mc:Fallback>
                <p:oleObj name="公式" r:id="rId9" imgW="2044700" imgH="2413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163" y="2847975"/>
                        <a:ext cx="3582987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73" name="Object 21"/>
          <p:cNvGraphicFramePr>
            <a:graphicFrameLocks noChangeAspect="1"/>
          </p:cNvGraphicFramePr>
          <p:nvPr/>
        </p:nvGraphicFramePr>
        <p:xfrm>
          <a:off x="712788" y="3744913"/>
          <a:ext cx="2933700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71" name="公式" r:id="rId11" imgW="1701800" imgH="711200" progId="Equation.3">
                  <p:embed/>
                </p:oleObj>
              </mc:Choice>
              <mc:Fallback>
                <p:oleObj name="公式" r:id="rId11" imgW="1701800" imgH="711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3744913"/>
                        <a:ext cx="2933700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72" name="Object 20"/>
          <p:cNvGraphicFramePr>
            <a:graphicFrameLocks noChangeAspect="1"/>
          </p:cNvGraphicFramePr>
          <p:nvPr/>
        </p:nvGraphicFramePr>
        <p:xfrm>
          <a:off x="3590925" y="4095750"/>
          <a:ext cx="38925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72" name="公式" r:id="rId13" imgW="2425700" imgH="254000" progId="Equation.3">
                  <p:embed/>
                </p:oleObj>
              </mc:Choice>
              <mc:Fallback>
                <p:oleObj name="公式" r:id="rId13" imgW="2425700" imgH="2540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925" y="4095750"/>
                        <a:ext cx="389255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71" name="Object 19"/>
          <p:cNvGraphicFramePr>
            <a:graphicFrameLocks noChangeAspect="1"/>
          </p:cNvGraphicFramePr>
          <p:nvPr/>
        </p:nvGraphicFramePr>
        <p:xfrm>
          <a:off x="688975" y="4946650"/>
          <a:ext cx="3063875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73" name="公式" r:id="rId15" imgW="1727200" imgH="711200" progId="Equation.3">
                  <p:embed/>
                </p:oleObj>
              </mc:Choice>
              <mc:Fallback>
                <p:oleObj name="公式" r:id="rId15" imgW="1727200" imgH="711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4946650"/>
                        <a:ext cx="3063875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70" name="Object 18"/>
          <p:cNvGraphicFramePr>
            <a:graphicFrameLocks noChangeAspect="1"/>
          </p:cNvGraphicFramePr>
          <p:nvPr/>
        </p:nvGraphicFramePr>
        <p:xfrm>
          <a:off x="3633788" y="5311775"/>
          <a:ext cx="36020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74" name="公式" r:id="rId17" imgW="2108200" imgH="241300" progId="Equation.3">
                  <p:embed/>
                </p:oleObj>
              </mc:Choice>
              <mc:Fallback>
                <p:oleObj name="公式" r:id="rId17" imgW="2108200" imgH="2413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3788" y="5311775"/>
                        <a:ext cx="360203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86" name="Rectangle 34"/>
          <p:cNvSpPr>
            <a:spLocks noChangeArrowheads="1"/>
          </p:cNvSpPr>
          <p:nvPr/>
        </p:nvSpPr>
        <p:spPr bwMode="auto">
          <a:xfrm>
            <a:off x="547688" y="6099175"/>
            <a:ext cx="84518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有两个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 ≤0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的情况（错判），进行第二轮迭代。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BDA750-B1AC-48DC-9C48-17405F1E7B38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1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1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8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34" name="Rectangle 58"/>
          <p:cNvSpPr>
            <a:spLocks noChangeArrowheads="1"/>
          </p:cNvSpPr>
          <p:nvPr/>
        </p:nvSpPr>
        <p:spPr bwMode="auto">
          <a:xfrm>
            <a:off x="2032000" y="4572000"/>
            <a:ext cx="6096000" cy="1943100"/>
          </a:xfrm>
          <a:prstGeom prst="rect">
            <a:avLst/>
          </a:prstGeom>
          <a:solidFill>
            <a:srgbClr val="B0FF61">
              <a:alpha val="5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2633" name="Rectangle 57"/>
          <p:cNvSpPr>
            <a:spLocks noChangeArrowheads="1"/>
          </p:cNvSpPr>
          <p:nvPr/>
        </p:nvSpPr>
        <p:spPr bwMode="auto">
          <a:xfrm>
            <a:off x="2058988" y="2617788"/>
            <a:ext cx="6096000" cy="1917700"/>
          </a:xfrm>
          <a:prstGeom prst="rect">
            <a:avLst/>
          </a:prstGeom>
          <a:solidFill>
            <a:srgbClr val="FFFF89">
              <a:alpha val="5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6740" name="Rectangle 56"/>
          <p:cNvSpPr>
            <a:spLocks noChangeArrowheads="1"/>
          </p:cNvSpPr>
          <p:nvPr/>
        </p:nvSpPr>
        <p:spPr bwMode="auto">
          <a:xfrm>
            <a:off x="2057400" y="431800"/>
            <a:ext cx="6096000" cy="2146300"/>
          </a:xfrm>
          <a:prstGeom prst="rect">
            <a:avLst/>
          </a:prstGeom>
          <a:solidFill>
            <a:srgbClr val="F6DDB8">
              <a:alpha val="5294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16741" name="Group 53"/>
          <p:cNvGrpSpPr>
            <a:grpSpLocks/>
          </p:cNvGrpSpPr>
          <p:nvPr/>
        </p:nvGrpSpPr>
        <p:grpSpPr bwMode="auto">
          <a:xfrm>
            <a:off x="863600" y="527050"/>
            <a:ext cx="7034213" cy="1958975"/>
            <a:chOff x="312" y="244"/>
            <a:chExt cx="4431" cy="1234"/>
          </a:xfrm>
        </p:grpSpPr>
        <p:graphicFrame>
          <p:nvGraphicFramePr>
            <p:cNvPr id="116756" name="Object 12"/>
            <p:cNvGraphicFramePr>
              <a:graphicFrameLocks noChangeAspect="1"/>
            </p:cNvGraphicFramePr>
            <p:nvPr/>
          </p:nvGraphicFramePr>
          <p:xfrm>
            <a:off x="1145" y="275"/>
            <a:ext cx="351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21" name="公式" r:id="rId3" imgW="3162300" imgH="241300" progId="Equation.3">
                    <p:embed/>
                  </p:oleObj>
                </mc:Choice>
                <mc:Fallback>
                  <p:oleObj name="公式" r:id="rId3" imgW="3162300" imgH="2413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5" y="275"/>
                          <a:ext cx="351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57" name="Object 10"/>
            <p:cNvGraphicFramePr>
              <a:graphicFrameLocks noChangeAspect="1"/>
            </p:cNvGraphicFramePr>
            <p:nvPr/>
          </p:nvGraphicFramePr>
          <p:xfrm>
            <a:off x="1130" y="584"/>
            <a:ext cx="3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22" name="公式" r:id="rId5" imgW="2857500" imgH="241300" progId="Equation.3">
                    <p:embed/>
                  </p:oleObj>
                </mc:Choice>
                <mc:Fallback>
                  <p:oleObj name="公式" r:id="rId5" imgW="2857500" imgH="2413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0" y="584"/>
                          <a:ext cx="324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58" name="Object 8"/>
            <p:cNvGraphicFramePr>
              <a:graphicFrameLocks noChangeAspect="1"/>
            </p:cNvGraphicFramePr>
            <p:nvPr/>
          </p:nvGraphicFramePr>
          <p:xfrm>
            <a:off x="1137" y="908"/>
            <a:ext cx="3606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23" name="公式" r:id="rId7" imgW="3251200" imgH="254000" progId="Equation.3">
                    <p:embed/>
                  </p:oleObj>
                </mc:Choice>
                <mc:Fallback>
                  <p:oleObj name="公式" r:id="rId7" imgW="3251200" imgH="2540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7" y="908"/>
                          <a:ext cx="3606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59" name="Object 6"/>
            <p:cNvGraphicFramePr>
              <a:graphicFrameLocks noChangeAspect="1"/>
            </p:cNvGraphicFramePr>
            <p:nvPr/>
          </p:nvGraphicFramePr>
          <p:xfrm>
            <a:off x="1146" y="1214"/>
            <a:ext cx="3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24" name="公式" r:id="rId9" imgW="2921000" imgH="241300" progId="Equation.3">
                    <p:embed/>
                  </p:oleObj>
                </mc:Choice>
                <mc:Fallback>
                  <p:oleObj name="公式" r:id="rId9" imgW="2921000" imgH="2413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6" y="1214"/>
                          <a:ext cx="324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760" name="Rectangle 13"/>
            <p:cNvSpPr>
              <a:spLocks noChangeArrowheads="1"/>
            </p:cNvSpPr>
            <p:nvPr/>
          </p:nvSpPr>
          <p:spPr bwMode="auto">
            <a:xfrm>
              <a:off x="312" y="244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aseline="0">
                  <a:solidFill>
                    <a:srgbClr val="000000"/>
                  </a:solidFill>
                </a:rPr>
                <a:t>第二轮：</a:t>
              </a:r>
            </a:p>
          </p:txBody>
        </p:sp>
      </p:grpSp>
      <p:grpSp>
        <p:nvGrpSpPr>
          <p:cNvPr id="152630" name="Group 54"/>
          <p:cNvGrpSpPr>
            <a:grpSpLocks/>
          </p:cNvGrpSpPr>
          <p:nvPr/>
        </p:nvGrpSpPr>
        <p:grpSpPr bwMode="auto">
          <a:xfrm>
            <a:off x="2162175" y="2611438"/>
            <a:ext cx="5951538" cy="1900237"/>
            <a:chOff x="1450" y="1645"/>
            <a:chExt cx="3749" cy="1197"/>
          </a:xfrm>
        </p:grpSpPr>
        <p:graphicFrame>
          <p:nvGraphicFramePr>
            <p:cNvPr id="116752" name="Object 28"/>
            <p:cNvGraphicFramePr>
              <a:graphicFrameLocks noChangeAspect="1"/>
            </p:cNvGraphicFramePr>
            <p:nvPr/>
          </p:nvGraphicFramePr>
          <p:xfrm>
            <a:off x="1450" y="1645"/>
            <a:ext cx="3749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25" name="公式" r:id="rId11" imgW="3263900" imgH="241300" progId="Equation.3">
                    <p:embed/>
                  </p:oleObj>
                </mc:Choice>
                <mc:Fallback>
                  <p:oleObj name="公式" r:id="rId11" imgW="3263900" imgH="2413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0" y="1645"/>
                          <a:ext cx="3749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53" name="Object 26"/>
            <p:cNvGraphicFramePr>
              <a:graphicFrameLocks noChangeAspect="1"/>
            </p:cNvGraphicFramePr>
            <p:nvPr/>
          </p:nvGraphicFramePr>
          <p:xfrm>
            <a:off x="1476" y="1970"/>
            <a:ext cx="3082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26" name="公式" r:id="rId13" imgW="2438400" imgH="228600" progId="Equation.3">
                    <p:embed/>
                  </p:oleObj>
                </mc:Choice>
                <mc:Fallback>
                  <p:oleObj name="公式" r:id="rId13" imgW="2438400" imgH="2286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6" y="1970"/>
                          <a:ext cx="3082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54" name="Object 24"/>
            <p:cNvGraphicFramePr>
              <a:graphicFrameLocks noChangeAspect="1"/>
            </p:cNvGraphicFramePr>
            <p:nvPr/>
          </p:nvGraphicFramePr>
          <p:xfrm>
            <a:off x="1487" y="2280"/>
            <a:ext cx="2609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27" name="公式" r:id="rId15" imgW="2413000" imgH="241300" progId="Equation.3">
                    <p:embed/>
                  </p:oleObj>
                </mc:Choice>
                <mc:Fallback>
                  <p:oleObj name="公式" r:id="rId15" imgW="2413000" imgH="2413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7" y="2280"/>
                          <a:ext cx="2609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55" name="Object 22"/>
            <p:cNvGraphicFramePr>
              <a:graphicFrameLocks noChangeAspect="1"/>
            </p:cNvGraphicFramePr>
            <p:nvPr/>
          </p:nvGraphicFramePr>
          <p:xfrm>
            <a:off x="1478" y="2578"/>
            <a:ext cx="261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28" name="公式" r:id="rId17" imgW="2425700" imgH="228600" progId="Equation.3">
                    <p:embed/>
                  </p:oleObj>
                </mc:Choice>
                <mc:Fallback>
                  <p:oleObj name="公式" r:id="rId17" imgW="2425700" imgH="2286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8" y="2578"/>
                          <a:ext cx="2613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2605" name="Rectangle 29"/>
          <p:cNvSpPr>
            <a:spLocks noChangeArrowheads="1"/>
          </p:cNvSpPr>
          <p:nvPr/>
        </p:nvSpPr>
        <p:spPr bwMode="auto">
          <a:xfrm>
            <a:off x="850900" y="2578100"/>
            <a:ext cx="140335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</a:rPr>
              <a:t>第三轮：</a:t>
            </a:r>
          </a:p>
        </p:txBody>
      </p:sp>
      <p:grpSp>
        <p:nvGrpSpPr>
          <p:cNvPr id="152631" name="Group 55"/>
          <p:cNvGrpSpPr>
            <a:grpSpLocks/>
          </p:cNvGrpSpPr>
          <p:nvPr/>
        </p:nvGrpSpPr>
        <p:grpSpPr bwMode="auto">
          <a:xfrm>
            <a:off x="2182813" y="4689475"/>
            <a:ext cx="4524375" cy="1736725"/>
            <a:chOff x="1511" y="2986"/>
            <a:chExt cx="2850" cy="1094"/>
          </a:xfrm>
        </p:grpSpPr>
        <p:graphicFrame>
          <p:nvGraphicFramePr>
            <p:cNvPr id="116748" name="Object 43"/>
            <p:cNvGraphicFramePr>
              <a:graphicFrameLocks noChangeAspect="1"/>
            </p:cNvGraphicFramePr>
            <p:nvPr/>
          </p:nvGraphicFramePr>
          <p:xfrm>
            <a:off x="1527" y="2986"/>
            <a:ext cx="280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29" name="公式" r:id="rId19" imgW="2413000" imgH="228600" progId="Equation.3">
                    <p:embed/>
                  </p:oleObj>
                </mc:Choice>
                <mc:Fallback>
                  <p:oleObj name="公式" r:id="rId19" imgW="2413000" imgH="22860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7" y="2986"/>
                          <a:ext cx="280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49" name="Object 41"/>
            <p:cNvGraphicFramePr>
              <a:graphicFrameLocks noChangeAspect="1"/>
            </p:cNvGraphicFramePr>
            <p:nvPr/>
          </p:nvGraphicFramePr>
          <p:xfrm>
            <a:off x="1511" y="3275"/>
            <a:ext cx="285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30" name="公式" r:id="rId21" imgW="2451100" imgH="228600" progId="Equation.3">
                    <p:embed/>
                  </p:oleObj>
                </mc:Choice>
                <mc:Fallback>
                  <p:oleObj name="公式" r:id="rId21" imgW="2451100" imgH="22860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1" y="3275"/>
                          <a:ext cx="285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50" name="Object 39"/>
            <p:cNvGraphicFramePr>
              <a:graphicFrameLocks noChangeAspect="1"/>
            </p:cNvGraphicFramePr>
            <p:nvPr/>
          </p:nvGraphicFramePr>
          <p:xfrm>
            <a:off x="1517" y="3550"/>
            <a:ext cx="2820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31" name="公式" r:id="rId23" imgW="2425700" imgH="241300" progId="Equation.3">
                    <p:embed/>
                  </p:oleObj>
                </mc:Choice>
                <mc:Fallback>
                  <p:oleObj name="公式" r:id="rId23" imgW="2425700" imgH="2413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7" y="3550"/>
                          <a:ext cx="2820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51" name="Object 37"/>
            <p:cNvGraphicFramePr>
              <a:graphicFrameLocks noChangeAspect="1"/>
            </p:cNvGraphicFramePr>
            <p:nvPr/>
          </p:nvGraphicFramePr>
          <p:xfrm>
            <a:off x="1517" y="3832"/>
            <a:ext cx="283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32" name="公式" r:id="rId25" imgW="2438400" imgH="228600" progId="Equation.3">
                    <p:embed/>
                  </p:oleObj>
                </mc:Choice>
                <mc:Fallback>
                  <p:oleObj name="公式" r:id="rId25" imgW="2438400" imgH="2286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7" y="3832"/>
                          <a:ext cx="283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2620" name="Rectangle 44"/>
          <p:cNvSpPr>
            <a:spLocks noChangeArrowheads="1"/>
          </p:cNvSpPr>
          <p:nvPr/>
        </p:nvSpPr>
        <p:spPr bwMode="auto">
          <a:xfrm>
            <a:off x="850900" y="4492625"/>
            <a:ext cx="14732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</a:rPr>
              <a:t>第四轮：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16A9160-E68D-4334-83C6-2A417ADA9C9E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22FBC8-F666-48B9-8D1B-A4382F18822A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2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34" grpId="0" animBg="1"/>
      <p:bldP spid="152633" grpId="0" animBg="1"/>
      <p:bldP spid="152605" grpId="0"/>
      <p:bldP spid="15262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762" name="Object 5"/>
          <p:cNvGraphicFramePr>
            <a:graphicFrameLocks noChangeAspect="1"/>
          </p:cNvGraphicFramePr>
          <p:nvPr/>
        </p:nvGraphicFramePr>
        <p:xfrm>
          <a:off x="6105525" y="666750"/>
          <a:ext cx="16795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31" name="公式" r:id="rId3" imgW="888614" imgH="241195" progId="Equation.3">
                  <p:embed/>
                </p:oleObj>
              </mc:Choice>
              <mc:Fallback>
                <p:oleObj name="公式" r:id="rId3" imgW="888614" imgH="24119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5525" y="666750"/>
                        <a:ext cx="16795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3" name="Rectangle 6"/>
          <p:cNvSpPr>
            <a:spLocks noChangeArrowheads="1"/>
          </p:cNvSpPr>
          <p:nvPr/>
        </p:nvSpPr>
        <p:spPr bwMode="auto">
          <a:xfrm>
            <a:off x="581025" y="654050"/>
            <a:ext cx="567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cs typeface="Times New Roman" pitchFamily="18" charset="0"/>
              </a:rPr>
              <a:t>该轮迭代的分类结果全部正确，故解向量</a:t>
            </a:r>
            <a:endParaRPr lang="zh-CN" altLang="en-US" sz="2400" baseline="0">
              <a:solidFill>
                <a:srgbClr val="000000"/>
              </a:solidFill>
            </a:endParaRPr>
          </a:p>
        </p:txBody>
      </p:sp>
      <p:graphicFrame>
        <p:nvGraphicFramePr>
          <p:cNvPr id="153604" name="Object 4"/>
          <p:cNvGraphicFramePr>
            <a:graphicFrameLocks noChangeAspect="1"/>
          </p:cNvGraphicFramePr>
          <p:nvPr/>
        </p:nvGraphicFramePr>
        <p:xfrm>
          <a:off x="3332163" y="1243013"/>
          <a:ext cx="19113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32" name="Equation" r:id="rId5" imgW="964781" imgH="215806" progId="Equation.3">
                  <p:embed/>
                </p:oleObj>
              </mc:Choice>
              <mc:Fallback>
                <p:oleObj name="Equation" r:id="rId5" imgW="964781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163" y="1243013"/>
                        <a:ext cx="19113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5" name="Rectangle 7"/>
          <p:cNvSpPr>
            <a:spLocks noChangeArrowheads="1"/>
          </p:cNvSpPr>
          <p:nvPr/>
        </p:nvSpPr>
        <p:spPr bwMode="auto">
          <a:xfrm>
            <a:off x="609600" y="1204913"/>
            <a:ext cx="292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cs typeface="Times New Roman" pitchFamily="18" charset="0"/>
              </a:rPr>
              <a:t>相应的判别函数为：</a:t>
            </a:r>
            <a:endParaRPr lang="zh-CN" altLang="en-US" sz="2400" baseline="0">
              <a:solidFill>
                <a:srgbClr val="000000"/>
              </a:solidFill>
            </a:endParaRPr>
          </a:p>
        </p:txBody>
      </p:sp>
      <p:sp>
        <p:nvSpPr>
          <p:cNvPr id="153609" name="Rectangle 9"/>
          <p:cNvSpPr>
            <a:spLocks noChangeArrowheads="1"/>
          </p:cNvSpPr>
          <p:nvPr/>
        </p:nvSpPr>
        <p:spPr bwMode="auto">
          <a:xfrm>
            <a:off x="5324475" y="3789363"/>
            <a:ext cx="3573463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      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当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(1)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取其他值</a:t>
            </a:r>
          </a:p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时，结果可能不一样，</a:t>
            </a:r>
          </a:p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所以</a:t>
            </a:r>
            <a:r>
              <a:rPr lang="zh-CN" altLang="en-US" sz="2400" baseline="0">
                <a:solidFill>
                  <a:srgbClr val="800000"/>
                </a:solidFill>
                <a:latin typeface="Times New Roman" pitchFamily="18" charset="0"/>
              </a:rPr>
              <a:t>感知器算法的解不是单值的。</a:t>
            </a:r>
          </a:p>
        </p:txBody>
      </p:sp>
      <p:sp>
        <p:nvSpPr>
          <p:cNvPr id="153614" name="Rectangle 14"/>
          <p:cNvSpPr>
            <a:spLocks noChangeArrowheads="1"/>
          </p:cNvSpPr>
          <p:nvPr/>
        </p:nvSpPr>
        <p:spPr bwMode="auto">
          <a:xfrm>
            <a:off x="4356100" y="2606675"/>
            <a:ext cx="445611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933450"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判别界面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)=0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如图示。</a:t>
            </a:r>
          </a:p>
        </p:txBody>
      </p:sp>
      <p:pic>
        <p:nvPicPr>
          <p:cNvPr id="153616" name="Picture 1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2211388"/>
            <a:ext cx="5297487" cy="464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20E3AE-6A12-4A6A-9AA2-F5758FBA642E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9" grpId="0"/>
      <p:bldP spid="15361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4"/>
          <p:cNvSpPr>
            <a:spLocks noChangeArrowheads="1"/>
          </p:cNvSpPr>
          <p:nvPr/>
        </p:nvSpPr>
        <p:spPr bwMode="auto">
          <a:xfrm>
            <a:off x="534988" y="693738"/>
            <a:ext cx="64674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304800"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采用多类情况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的方法时，应有：</a:t>
            </a:r>
          </a:p>
        </p:txBody>
      </p:sp>
      <p:sp>
        <p:nvSpPr>
          <p:cNvPr id="118787" name="Rectangle 5"/>
          <p:cNvSpPr>
            <a:spLocks noChangeArrowheads="1"/>
          </p:cNvSpPr>
          <p:nvPr/>
        </p:nvSpPr>
        <p:spPr bwMode="auto">
          <a:xfrm>
            <a:off x="-569913" y="207963"/>
            <a:ext cx="590073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933450">
              <a:lnSpc>
                <a:spcPct val="125000"/>
              </a:lnSpc>
            </a:pPr>
            <a:r>
              <a:rPr lang="en-US" altLang="zh-CN" sz="2400" b="1" baseline="0">
                <a:solidFill>
                  <a:srgbClr val="000000"/>
                </a:solidFill>
                <a:latin typeface="Times New Roman" pitchFamily="18" charset="0"/>
              </a:rPr>
              <a:t>4.    </a:t>
            </a:r>
            <a:r>
              <a:rPr lang="zh-CN" altLang="en-US" sz="2400" b="1" baseline="0">
                <a:solidFill>
                  <a:srgbClr val="000000"/>
                </a:solidFill>
                <a:latin typeface="Times New Roman" pitchFamily="18" charset="0"/>
              </a:rPr>
              <a:t>感知器算法用于多类情况</a:t>
            </a:r>
          </a:p>
        </p:txBody>
      </p:sp>
      <p:grpSp>
        <p:nvGrpSpPr>
          <p:cNvPr id="118788" name="Group 50"/>
          <p:cNvGrpSpPr>
            <a:grpSpLocks/>
          </p:cNvGrpSpPr>
          <p:nvPr/>
        </p:nvGrpSpPr>
        <p:grpSpPr bwMode="auto">
          <a:xfrm>
            <a:off x="823913" y="1211263"/>
            <a:ext cx="6556375" cy="566737"/>
            <a:chOff x="519" y="763"/>
            <a:chExt cx="4130" cy="357"/>
          </a:xfrm>
        </p:grpSpPr>
        <p:graphicFrame>
          <p:nvGraphicFramePr>
            <p:cNvPr id="118803" name="Object 7"/>
            <p:cNvGraphicFramePr>
              <a:graphicFrameLocks noChangeAspect="1"/>
            </p:cNvGraphicFramePr>
            <p:nvPr/>
          </p:nvGraphicFramePr>
          <p:xfrm>
            <a:off x="3760" y="814"/>
            <a:ext cx="889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18" name="公式" r:id="rId3" imgW="736600" imgH="203200" progId="Equation.3">
                    <p:embed/>
                  </p:oleObj>
                </mc:Choice>
                <mc:Fallback>
                  <p:oleObj name="公式" r:id="rId3" imgW="736600" imgH="203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0" y="814"/>
                          <a:ext cx="889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04" name="Object 9"/>
            <p:cNvGraphicFramePr>
              <a:graphicFrameLocks noChangeAspect="1"/>
            </p:cNvGraphicFramePr>
            <p:nvPr/>
          </p:nvGraphicFramePr>
          <p:xfrm>
            <a:off x="794" y="810"/>
            <a:ext cx="54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19" name="公式" r:id="rId5" imgW="457200" imgH="228600" progId="Equation.3">
                    <p:embed/>
                  </p:oleObj>
                </mc:Choice>
                <mc:Fallback>
                  <p:oleObj name="公式" r:id="rId5" imgW="45720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4" y="810"/>
                          <a:ext cx="54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05" name="Object 8"/>
            <p:cNvGraphicFramePr>
              <a:graphicFrameLocks noChangeAspect="1"/>
            </p:cNvGraphicFramePr>
            <p:nvPr/>
          </p:nvGraphicFramePr>
          <p:xfrm>
            <a:off x="1775" y="816"/>
            <a:ext cx="1825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20" name="公式" r:id="rId7" imgW="1524000" imgH="241300" progId="Equation.3">
                    <p:embed/>
                  </p:oleObj>
                </mc:Choice>
                <mc:Fallback>
                  <p:oleObj name="公式" r:id="rId7" imgW="1524000" imgH="2413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5" y="816"/>
                          <a:ext cx="1825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806" name="Rectangle 10"/>
            <p:cNvSpPr>
              <a:spLocks noChangeArrowheads="1"/>
            </p:cNvSpPr>
            <p:nvPr/>
          </p:nvSpPr>
          <p:spPr bwMode="auto">
            <a:xfrm>
              <a:off x="519" y="76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若</a:t>
              </a:r>
              <a:endParaRPr lang="zh-CN" altLang="en-US" sz="2400" baseline="0">
                <a:solidFill>
                  <a:srgbClr val="000000"/>
                </a:solidFill>
              </a:endParaRPr>
            </a:p>
          </p:txBody>
        </p:sp>
        <p:sp>
          <p:nvSpPr>
            <p:cNvPr id="118807" name="Rectangle 11"/>
            <p:cNvSpPr>
              <a:spLocks noChangeArrowheads="1"/>
            </p:cNvSpPr>
            <p:nvPr/>
          </p:nvSpPr>
          <p:spPr bwMode="auto">
            <a:xfrm>
              <a:off x="1262" y="786"/>
              <a:ext cx="5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，则 </a:t>
              </a:r>
              <a:endParaRPr lang="zh-CN" altLang="en-US" sz="2400" baseline="0">
                <a:solidFill>
                  <a:srgbClr val="000000"/>
                </a:solidFill>
              </a:endParaRPr>
            </a:p>
          </p:txBody>
        </p:sp>
      </p:grpSp>
      <p:grpSp>
        <p:nvGrpSpPr>
          <p:cNvPr id="118789" name="Group 49"/>
          <p:cNvGrpSpPr>
            <a:grpSpLocks/>
          </p:cNvGrpSpPr>
          <p:nvPr/>
        </p:nvGrpSpPr>
        <p:grpSpPr bwMode="auto">
          <a:xfrm>
            <a:off x="846138" y="1782763"/>
            <a:ext cx="7165975" cy="501650"/>
            <a:chOff x="533" y="1096"/>
            <a:chExt cx="4514" cy="316"/>
          </a:xfrm>
        </p:grpSpPr>
        <p:graphicFrame>
          <p:nvGraphicFramePr>
            <p:cNvPr id="118801" name="Object 6"/>
            <p:cNvGraphicFramePr>
              <a:graphicFrameLocks noChangeAspect="1"/>
            </p:cNvGraphicFramePr>
            <p:nvPr/>
          </p:nvGraphicFramePr>
          <p:xfrm>
            <a:off x="3612" y="1124"/>
            <a:ext cx="143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21" name="公式" r:id="rId9" imgW="1143000" imgH="228600" progId="Equation.3">
                    <p:embed/>
                  </p:oleObj>
                </mc:Choice>
                <mc:Fallback>
                  <p:oleObj name="公式" r:id="rId9" imgW="114300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2" y="1124"/>
                          <a:ext cx="143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802" name="Rectangle 13"/>
            <p:cNvSpPr>
              <a:spLocks noChangeArrowheads="1"/>
            </p:cNvSpPr>
            <p:nvPr/>
          </p:nvSpPr>
          <p:spPr bwMode="auto">
            <a:xfrm>
              <a:off x="533" y="1096"/>
              <a:ext cx="31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对于</a:t>
              </a:r>
              <a:r>
                <a:rPr lang="en-US" altLang="zh-CN" sz="2400" i="1" baseline="0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类模式应存在</a:t>
              </a:r>
              <a:r>
                <a:rPr lang="en-US" altLang="zh-CN" sz="2400" i="1" baseline="0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个判决函数：</a:t>
              </a:r>
              <a:endParaRPr lang="zh-CN" altLang="en-US" sz="2400" baseline="0">
                <a:solidFill>
                  <a:srgbClr val="000000"/>
                </a:solidFill>
              </a:endParaRPr>
            </a:p>
          </p:txBody>
        </p:sp>
      </p:grpSp>
      <p:sp>
        <p:nvSpPr>
          <p:cNvPr id="154641" name="Rectangle 17"/>
          <p:cNvSpPr>
            <a:spLocks noChangeArrowheads="1"/>
          </p:cNvSpPr>
          <p:nvPr/>
        </p:nvSpPr>
        <p:spPr bwMode="auto">
          <a:xfrm>
            <a:off x="328613" y="2317750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算法主要内容：</a:t>
            </a:r>
          </a:p>
        </p:txBody>
      </p:sp>
      <p:graphicFrame>
        <p:nvGraphicFramePr>
          <p:cNvPr id="154645" name="Object 21"/>
          <p:cNvGraphicFramePr>
            <a:graphicFrameLocks noChangeAspect="1"/>
          </p:cNvGraphicFramePr>
          <p:nvPr/>
        </p:nvGraphicFramePr>
        <p:xfrm>
          <a:off x="4037013" y="2816225"/>
          <a:ext cx="20796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22" name="公式" r:id="rId11" imgW="850531" imgH="215806" progId="Equation.3">
                  <p:embed/>
                </p:oleObj>
              </mc:Choice>
              <mc:Fallback>
                <p:oleObj name="公式" r:id="rId11" imgW="850531" imgH="215806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7013" y="2816225"/>
                        <a:ext cx="20796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46" name="Rectangle 22"/>
          <p:cNvSpPr>
            <a:spLocks noChangeArrowheads="1"/>
          </p:cNvSpPr>
          <p:nvPr/>
        </p:nvSpPr>
        <p:spPr bwMode="auto">
          <a:xfrm>
            <a:off x="949325" y="2805113"/>
            <a:ext cx="310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设有 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M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种模式类别： </a:t>
            </a:r>
            <a:endParaRPr lang="zh-CN" altLang="en-US" sz="2400" baseline="0">
              <a:solidFill>
                <a:srgbClr val="000000"/>
              </a:solidFill>
            </a:endParaRPr>
          </a:p>
        </p:txBody>
      </p:sp>
      <p:graphicFrame>
        <p:nvGraphicFramePr>
          <p:cNvPr id="154644" name="Object 20"/>
          <p:cNvGraphicFramePr>
            <a:graphicFrameLocks noChangeAspect="1"/>
          </p:cNvGraphicFramePr>
          <p:nvPr/>
        </p:nvGraphicFramePr>
        <p:xfrm>
          <a:off x="4022725" y="3338513"/>
          <a:ext cx="29003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23" name="公式" r:id="rId13" imgW="1257300" imgH="241300" progId="Equation.3">
                  <p:embed/>
                </p:oleObj>
              </mc:Choice>
              <mc:Fallback>
                <p:oleObj name="公式" r:id="rId13" imgW="1257300" imgH="2413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2725" y="3338513"/>
                        <a:ext cx="290036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47" name="Rectangle 23"/>
          <p:cNvSpPr>
            <a:spLocks noChangeArrowheads="1"/>
          </p:cNvSpPr>
          <p:nvPr/>
        </p:nvSpPr>
        <p:spPr bwMode="auto">
          <a:xfrm>
            <a:off x="963613" y="3306763"/>
            <a:ext cx="292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设其权向量初值为：</a:t>
            </a:r>
            <a:endParaRPr lang="zh-CN" altLang="en-US" sz="2400" baseline="0">
              <a:solidFill>
                <a:srgbClr val="000000"/>
              </a:solidFill>
            </a:endParaRPr>
          </a:p>
        </p:txBody>
      </p:sp>
      <p:sp>
        <p:nvSpPr>
          <p:cNvPr id="154648" name="Rectangle 24"/>
          <p:cNvSpPr>
            <a:spLocks noChangeArrowheads="1"/>
          </p:cNvSpPr>
          <p:nvPr/>
        </p:nvSpPr>
        <p:spPr bwMode="auto">
          <a:xfrm>
            <a:off x="347663" y="4298950"/>
            <a:ext cx="86566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第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次迭代时，一个属于</a:t>
            </a:r>
            <a:r>
              <a:rPr lang="el-GR" altLang="zh-CN" sz="2400" i="1" baseline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ω</a:t>
            </a:r>
            <a:r>
              <a:rPr lang="el-GR" altLang="zh-CN" sz="2400" i="1" baseline="-25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类的模式样本 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被送入分类器，</a:t>
            </a:r>
          </a:p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计算所有判别函数</a:t>
            </a:r>
            <a:endParaRPr lang="zh-CN" altLang="en-US" sz="2400" baseline="0">
              <a:solidFill>
                <a:srgbClr val="000000"/>
              </a:solidFill>
            </a:endParaRPr>
          </a:p>
        </p:txBody>
      </p:sp>
      <p:sp>
        <p:nvSpPr>
          <p:cNvPr id="154669" name="Text Box 45"/>
          <p:cNvSpPr txBox="1">
            <a:spLocks noChangeArrowheads="1"/>
          </p:cNvSpPr>
          <p:nvPr/>
        </p:nvSpPr>
        <p:spPr bwMode="auto">
          <a:xfrm>
            <a:off x="28575" y="3757613"/>
            <a:ext cx="831373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9334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训练样本为增广向量形式，但</a:t>
            </a:r>
            <a:r>
              <a:rPr lang="zh-CN" altLang="en-US" sz="2400" b="1" baseline="0">
                <a:solidFill>
                  <a:srgbClr val="800000"/>
                </a:solidFill>
                <a:latin typeface="Times New Roman" pitchFamily="18" charset="0"/>
              </a:rPr>
              <a:t>不需要规范化处理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。 </a:t>
            </a:r>
          </a:p>
        </p:txBody>
      </p:sp>
      <p:sp>
        <p:nvSpPr>
          <p:cNvPr id="154670" name="Rectangle 46"/>
          <p:cNvSpPr>
            <a:spLocks noChangeArrowheads="1"/>
          </p:cNvSpPr>
          <p:nvPr/>
        </p:nvSpPr>
        <p:spPr bwMode="auto">
          <a:xfrm>
            <a:off x="423863" y="5791200"/>
            <a:ext cx="353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分二种情况修改权向量：</a:t>
            </a:r>
          </a:p>
        </p:txBody>
      </p:sp>
      <p:graphicFrame>
        <p:nvGraphicFramePr>
          <p:cNvPr id="154671" name="Object 47"/>
          <p:cNvGraphicFramePr>
            <a:graphicFrameLocks noChangeAspect="1"/>
          </p:cNvGraphicFramePr>
          <p:nvPr/>
        </p:nvGraphicFramePr>
        <p:xfrm>
          <a:off x="2744788" y="5332413"/>
          <a:ext cx="369887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24" name="公式" r:id="rId15" imgW="1930400" imgH="254000" progId="Equation.3">
                  <p:embed/>
                </p:oleObj>
              </mc:Choice>
              <mc:Fallback>
                <p:oleObj name="公式" r:id="rId15" imgW="1930400" imgH="2540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788" y="5332413"/>
                        <a:ext cx="369887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DA5D6ED-A842-4F2A-8091-64FA6F903066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24E1FB-8E33-4C2C-A0CF-5B23E73B5CD8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4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4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4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4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4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41" grpId="0"/>
      <p:bldP spid="154646" grpId="0"/>
      <p:bldP spid="154647" grpId="0"/>
      <p:bldP spid="154648" grpId="0"/>
      <p:bldP spid="154669" grpId="0"/>
      <p:bldP spid="15467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13"/>
          <p:cNvSpPr>
            <a:spLocks noChangeArrowheads="1"/>
          </p:cNvSpPr>
          <p:nvPr/>
        </p:nvSpPr>
        <p:spPr bwMode="auto">
          <a:xfrm>
            <a:off x="379413" y="1458913"/>
            <a:ext cx="87645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②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若第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个权向量使                        ，则相应的权向量作调整，即：</a:t>
            </a:r>
          </a:p>
        </p:txBody>
      </p:sp>
      <p:graphicFrame>
        <p:nvGraphicFramePr>
          <p:cNvPr id="119811" name="Object 11"/>
          <p:cNvGraphicFramePr>
            <a:graphicFrameLocks noChangeAspect="1"/>
          </p:cNvGraphicFramePr>
          <p:nvPr/>
        </p:nvGraphicFramePr>
        <p:xfrm>
          <a:off x="1016000" y="2279650"/>
          <a:ext cx="4465638" cy="160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77" name="公式" r:id="rId3" imgW="1612900" imgH="736600" progId="Equation.3">
                  <p:embed/>
                </p:oleObj>
              </mc:Choice>
              <mc:Fallback>
                <p:oleObj name="公式" r:id="rId3" imgW="1612900" imgH="736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2279650"/>
                        <a:ext cx="4465638" cy="160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63" name="Rectangle 15"/>
          <p:cNvSpPr>
            <a:spLocks noChangeArrowheads="1"/>
          </p:cNvSpPr>
          <p:nvPr/>
        </p:nvSpPr>
        <p:spPr bwMode="auto">
          <a:xfrm>
            <a:off x="390525" y="3921125"/>
            <a:ext cx="86772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可以证明：只要模式类在情况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判别函数时是可分的，则</a:t>
            </a:r>
          </a:p>
          <a:p>
            <a:pPr eaLnBrk="0" hangingPunct="0"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经过有限次迭代后算法收敛。</a:t>
            </a:r>
          </a:p>
        </p:txBody>
      </p:sp>
      <p:sp>
        <p:nvSpPr>
          <p:cNvPr id="119813" name="Rectangle 16"/>
          <p:cNvSpPr>
            <a:spLocks noChangeArrowheads="1"/>
          </p:cNvSpPr>
          <p:nvPr/>
        </p:nvSpPr>
        <p:spPr bwMode="auto">
          <a:xfrm>
            <a:off x="4322763" y="2800350"/>
            <a:ext cx="460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933450"/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，      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为正的校正增量</a:t>
            </a:r>
          </a:p>
        </p:txBody>
      </p:sp>
      <p:sp>
        <p:nvSpPr>
          <p:cNvPr id="155665" name="Rectangle 17"/>
          <p:cNvSpPr>
            <a:spLocks noChangeArrowheads="1"/>
          </p:cNvSpPr>
          <p:nvPr/>
        </p:nvSpPr>
        <p:spPr bwMode="auto">
          <a:xfrm>
            <a:off x="-493713" y="4949825"/>
            <a:ext cx="9331326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933450" eaLnBrk="0" hangingPunct="0">
              <a:lnSpc>
                <a:spcPct val="125000"/>
              </a:lnSpc>
            </a:pPr>
            <a:r>
              <a:rPr lang="zh-CN" altLang="en-US" sz="2400" b="1" baseline="0">
                <a:solidFill>
                  <a:srgbClr val="000000"/>
                </a:solidFill>
                <a:latin typeface="Times New Roman" pitchFamily="18" charset="0"/>
              </a:rPr>
              <a:t>例</a:t>
            </a:r>
            <a:r>
              <a:rPr lang="en-US" altLang="zh-CN" sz="2400" b="1" baseline="0">
                <a:solidFill>
                  <a:srgbClr val="000000"/>
                </a:solidFill>
                <a:latin typeface="Times New Roman" pitchFamily="18" charset="0"/>
              </a:rPr>
              <a:t>3.9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设有三个线性可分的模式类，三类的训练样本分别为</a:t>
            </a:r>
          </a:p>
        </p:txBody>
      </p:sp>
      <p:sp>
        <p:nvSpPr>
          <p:cNvPr id="119815" name="Rectangle 19"/>
          <p:cNvSpPr>
            <a:spLocks noChangeArrowheads="1"/>
          </p:cNvSpPr>
          <p:nvPr/>
        </p:nvSpPr>
        <p:spPr bwMode="auto">
          <a:xfrm>
            <a:off x="392113" y="406400"/>
            <a:ext cx="8455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①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若                                                            则权向量不变；</a:t>
            </a:r>
            <a:endParaRPr lang="zh-CN" altLang="en-US" sz="2400" baseline="0">
              <a:solidFill>
                <a:srgbClr val="000000"/>
              </a:solidFill>
            </a:endParaRPr>
          </a:p>
        </p:txBody>
      </p:sp>
      <p:sp>
        <p:nvSpPr>
          <p:cNvPr id="119816" name="Rectangle 25"/>
          <p:cNvSpPr>
            <a:spLocks noChangeArrowheads="1"/>
          </p:cNvSpPr>
          <p:nvPr/>
        </p:nvSpPr>
        <p:spPr bwMode="auto">
          <a:xfrm>
            <a:off x="-76200" y="2846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119817" name="Object 24"/>
          <p:cNvGraphicFramePr>
            <a:graphicFrameLocks noChangeAspect="1"/>
          </p:cNvGraphicFramePr>
          <p:nvPr/>
        </p:nvGraphicFramePr>
        <p:xfrm>
          <a:off x="1290638" y="430213"/>
          <a:ext cx="427196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78" name="公式" r:id="rId5" imgW="2260600" imgH="241300" progId="Equation.3">
                  <p:embed/>
                </p:oleObj>
              </mc:Choice>
              <mc:Fallback>
                <p:oleObj name="公式" r:id="rId5" imgW="2260600" imgH="2413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430213"/>
                        <a:ext cx="4271962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8" name="Rectangle 27"/>
          <p:cNvSpPr>
            <a:spLocks noChangeArrowheads="1"/>
          </p:cNvSpPr>
          <p:nvPr/>
        </p:nvSpPr>
        <p:spPr bwMode="auto">
          <a:xfrm>
            <a:off x="-76200" y="2846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119819" name="Object 26"/>
          <p:cNvGraphicFramePr>
            <a:graphicFrameLocks noChangeAspect="1"/>
          </p:cNvGraphicFramePr>
          <p:nvPr/>
        </p:nvGraphicFramePr>
        <p:xfrm>
          <a:off x="1228725" y="950913"/>
          <a:ext cx="405288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79" name="公式" r:id="rId7" imgW="2082800" imgH="241300" progId="Equation.3">
                  <p:embed/>
                </p:oleObj>
              </mc:Choice>
              <mc:Fallback>
                <p:oleObj name="公式" r:id="rId7" imgW="2082800" imgH="2413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950913"/>
                        <a:ext cx="4052888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20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9821" name="Rectangle 31"/>
          <p:cNvSpPr>
            <a:spLocks noChangeArrowheads="1"/>
          </p:cNvSpPr>
          <p:nvPr/>
        </p:nvSpPr>
        <p:spPr bwMode="auto">
          <a:xfrm>
            <a:off x="-76200" y="2851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11982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925622"/>
              </p:ext>
            </p:extLst>
          </p:nvPr>
        </p:nvGraphicFramePr>
        <p:xfrm>
          <a:off x="3119438" y="1674812"/>
          <a:ext cx="1792287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80" name="公式" r:id="rId9" imgW="863225" imgH="228501" progId="Equation.3">
                  <p:embed/>
                </p:oleObj>
              </mc:Choice>
              <mc:Fallback>
                <p:oleObj name="公式" r:id="rId9" imgW="863225" imgH="228501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438" y="1674812"/>
                        <a:ext cx="1792287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80" name="Object 32"/>
          <p:cNvGraphicFramePr>
            <a:graphicFrameLocks noChangeAspect="1"/>
          </p:cNvGraphicFramePr>
          <p:nvPr/>
        </p:nvGraphicFramePr>
        <p:xfrm>
          <a:off x="1352550" y="5591175"/>
          <a:ext cx="6527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81" name="公式" r:id="rId11" imgW="3263900" imgH="266700" progId="Equation.3">
                  <p:embed/>
                </p:oleObj>
              </mc:Choice>
              <mc:Fallback>
                <p:oleObj name="公式" r:id="rId11" imgW="3263900" imgH="2667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5591175"/>
                        <a:ext cx="6527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81" name="Rectangle 33"/>
          <p:cNvSpPr>
            <a:spLocks noChangeArrowheads="1"/>
          </p:cNvSpPr>
          <p:nvPr/>
        </p:nvSpPr>
        <p:spPr bwMode="auto">
          <a:xfrm>
            <a:off x="444500" y="6219825"/>
            <a:ext cx="864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现采用多类情况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的方式分类，试用感知器算法求出判别函数。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723CB2-70D7-406D-B567-A27FAEA859D3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5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5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5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63" grpId="0"/>
      <p:bldP spid="155665" grpId="0"/>
      <p:bldP spid="15568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7"/>
          <p:cNvSpPr>
            <a:spLocks noChangeArrowheads="1"/>
          </p:cNvSpPr>
          <p:nvPr/>
        </p:nvSpPr>
        <p:spPr bwMode="auto">
          <a:xfrm>
            <a:off x="277813" y="311150"/>
            <a:ext cx="292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解：增广向量形式：</a:t>
            </a:r>
          </a:p>
        </p:txBody>
      </p:sp>
      <p:graphicFrame>
        <p:nvGraphicFramePr>
          <p:cNvPr id="120835" name="Object 18"/>
          <p:cNvGraphicFramePr>
            <a:graphicFrameLocks noChangeAspect="1"/>
          </p:cNvGraphicFramePr>
          <p:nvPr/>
        </p:nvGraphicFramePr>
        <p:xfrm>
          <a:off x="1862138" y="800100"/>
          <a:ext cx="5537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87" name="公式" r:id="rId3" imgW="2768600" imgH="254000" progId="Equation.3">
                  <p:embed/>
                </p:oleObj>
              </mc:Choice>
              <mc:Fallback>
                <p:oleObj name="公式" r:id="rId3" imgW="2768600" imgH="2540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138" y="800100"/>
                        <a:ext cx="5537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55" name="Rectangle 19"/>
          <p:cNvSpPr>
            <a:spLocks noChangeArrowheads="1"/>
          </p:cNvSpPr>
          <p:nvPr/>
        </p:nvSpPr>
        <p:spPr bwMode="auto">
          <a:xfrm>
            <a:off x="274638" y="1371600"/>
            <a:ext cx="643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aseline="0">
                <a:solidFill>
                  <a:srgbClr val="A50021"/>
                </a:solidFill>
                <a:latin typeface="Times New Roman" pitchFamily="18" charset="0"/>
              </a:rPr>
              <a:t>注意，这里任一类的样本都不能乘以（－</a:t>
            </a:r>
            <a:r>
              <a:rPr lang="en-US" altLang="zh-CN" sz="2400" baseline="0">
                <a:solidFill>
                  <a:srgbClr val="A50021"/>
                </a:solidFill>
                <a:latin typeface="Times New Roman" pitchFamily="18" charset="0"/>
              </a:rPr>
              <a:t>1</a:t>
            </a:r>
            <a:r>
              <a:rPr lang="zh-CN" altLang="en-US" sz="2400" baseline="0">
                <a:solidFill>
                  <a:srgbClr val="A50021"/>
                </a:solidFill>
                <a:latin typeface="Times New Roman" pitchFamily="18" charset="0"/>
              </a:rPr>
              <a:t>）。</a:t>
            </a:r>
          </a:p>
        </p:txBody>
      </p:sp>
      <p:sp>
        <p:nvSpPr>
          <p:cNvPr id="295956" name="Rectangle 20"/>
          <p:cNvSpPr>
            <a:spLocks noChangeArrowheads="1"/>
          </p:cNvSpPr>
          <p:nvPr/>
        </p:nvSpPr>
        <p:spPr bwMode="auto">
          <a:xfrm>
            <a:off x="-73025" y="1836738"/>
            <a:ext cx="325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indent="933450"/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任取初始权向量</a:t>
            </a:r>
          </a:p>
        </p:txBody>
      </p:sp>
      <p:graphicFrame>
        <p:nvGraphicFramePr>
          <p:cNvPr id="295957" name="Object 21"/>
          <p:cNvGraphicFramePr>
            <a:graphicFrameLocks noChangeAspect="1"/>
          </p:cNvGraphicFramePr>
          <p:nvPr/>
        </p:nvGraphicFramePr>
        <p:xfrm>
          <a:off x="3144838" y="1858963"/>
          <a:ext cx="39592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88" name="公式" r:id="rId5" imgW="1955800" imgH="241300" progId="Equation.3">
                  <p:embed/>
                </p:oleObj>
              </mc:Choice>
              <mc:Fallback>
                <p:oleObj name="公式" r:id="rId5" imgW="1955800" imgH="2413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838" y="1858963"/>
                        <a:ext cx="39592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60" name="Rectangle 24"/>
          <p:cNvSpPr>
            <a:spLocks noChangeArrowheads="1"/>
          </p:cNvSpPr>
          <p:nvPr/>
        </p:nvSpPr>
        <p:spPr bwMode="auto">
          <a:xfrm>
            <a:off x="7069138" y="1865313"/>
            <a:ext cx="1023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；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=1 </a:t>
            </a:r>
          </a:p>
        </p:txBody>
      </p:sp>
      <p:sp>
        <p:nvSpPr>
          <p:cNvPr id="295961" name="Rectangle 25"/>
          <p:cNvSpPr>
            <a:spLocks noChangeArrowheads="1"/>
          </p:cNvSpPr>
          <p:nvPr/>
        </p:nvSpPr>
        <p:spPr bwMode="auto">
          <a:xfrm>
            <a:off x="319088" y="2389188"/>
            <a:ext cx="208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第一次迭代： </a:t>
            </a:r>
          </a:p>
        </p:txBody>
      </p:sp>
      <p:graphicFrame>
        <p:nvGraphicFramePr>
          <p:cNvPr id="295964" name="Object 28"/>
          <p:cNvGraphicFramePr>
            <a:graphicFrameLocks noChangeAspect="1"/>
          </p:cNvGraphicFramePr>
          <p:nvPr/>
        </p:nvGraphicFramePr>
        <p:xfrm>
          <a:off x="2901950" y="2400300"/>
          <a:ext cx="2489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89" name="公式" r:id="rId7" imgW="1244600" imgH="228600" progId="Equation.3">
                  <p:embed/>
                </p:oleObj>
              </mc:Choice>
              <mc:Fallback>
                <p:oleObj name="公式" r:id="rId7" imgW="1244600" imgH="228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0" y="2400300"/>
                        <a:ext cx="2489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63" name="Object 27"/>
          <p:cNvGraphicFramePr>
            <a:graphicFrameLocks noChangeAspect="1"/>
          </p:cNvGraphicFramePr>
          <p:nvPr/>
        </p:nvGraphicFramePr>
        <p:xfrm>
          <a:off x="2859088" y="2962275"/>
          <a:ext cx="251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90" name="公式" r:id="rId9" imgW="1257300" imgH="228600" progId="Equation.3">
                  <p:embed/>
                </p:oleObj>
              </mc:Choice>
              <mc:Fallback>
                <p:oleObj name="公式" r:id="rId9" imgW="1257300" imgH="228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088" y="2962275"/>
                        <a:ext cx="2514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62" name="Object 26"/>
          <p:cNvGraphicFramePr>
            <a:graphicFrameLocks noChangeAspect="1"/>
          </p:cNvGraphicFramePr>
          <p:nvPr/>
        </p:nvGraphicFramePr>
        <p:xfrm>
          <a:off x="2887663" y="3508375"/>
          <a:ext cx="2514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91" name="公式" r:id="rId11" imgW="1257300" imgH="241300" progId="Equation.3">
                  <p:embed/>
                </p:oleObj>
              </mc:Choice>
              <mc:Fallback>
                <p:oleObj name="公式" r:id="rId11" imgW="1257300" imgH="2413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7663" y="3508375"/>
                        <a:ext cx="2514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70" name="Rectangle 34"/>
          <p:cNvSpPr>
            <a:spLocks noChangeArrowheads="1"/>
          </p:cNvSpPr>
          <p:nvPr/>
        </p:nvSpPr>
        <p:spPr bwMode="auto">
          <a:xfrm>
            <a:off x="1008063" y="4487863"/>
            <a:ext cx="353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三个权向量都需要修改：</a:t>
            </a:r>
            <a:endParaRPr lang="zh-CN" altLang="en-US" sz="2400" baseline="0">
              <a:solidFill>
                <a:srgbClr val="000000"/>
              </a:solidFill>
            </a:endParaRPr>
          </a:p>
        </p:txBody>
      </p:sp>
      <p:grpSp>
        <p:nvGrpSpPr>
          <p:cNvPr id="295971" name="Group 35"/>
          <p:cNvGrpSpPr>
            <a:grpSpLocks/>
          </p:cNvGrpSpPr>
          <p:nvPr/>
        </p:nvGrpSpPr>
        <p:grpSpPr bwMode="auto">
          <a:xfrm>
            <a:off x="1073150" y="3946525"/>
            <a:ext cx="6731000" cy="588963"/>
            <a:chOff x="281" y="217"/>
            <a:chExt cx="4240" cy="371"/>
          </a:xfrm>
        </p:grpSpPr>
        <p:graphicFrame>
          <p:nvGraphicFramePr>
            <p:cNvPr id="120851" name="Object 36"/>
            <p:cNvGraphicFramePr>
              <a:graphicFrameLocks noChangeAspect="1"/>
            </p:cNvGraphicFramePr>
            <p:nvPr/>
          </p:nvGraphicFramePr>
          <p:xfrm>
            <a:off x="281" y="290"/>
            <a:ext cx="6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192" name="公式" r:id="rId13" imgW="494870" imgH="215713" progId="Equation.3">
                    <p:embed/>
                  </p:oleObj>
                </mc:Choice>
                <mc:Fallback>
                  <p:oleObj name="公式" r:id="rId13" imgW="494870" imgH="215713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" y="290"/>
                          <a:ext cx="62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52" name="Object 37"/>
            <p:cNvGraphicFramePr>
              <a:graphicFrameLocks noChangeAspect="1"/>
            </p:cNvGraphicFramePr>
            <p:nvPr/>
          </p:nvGraphicFramePr>
          <p:xfrm>
            <a:off x="1372" y="308"/>
            <a:ext cx="99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193" name="公式" r:id="rId15" imgW="787058" imgH="215806" progId="Equation.3">
                    <p:embed/>
                  </p:oleObj>
                </mc:Choice>
                <mc:Fallback>
                  <p:oleObj name="公式" r:id="rId15" imgW="787058" imgH="215806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2" y="308"/>
                          <a:ext cx="99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53" name="Object 38"/>
            <p:cNvGraphicFramePr>
              <a:graphicFrameLocks noChangeAspect="1"/>
            </p:cNvGraphicFramePr>
            <p:nvPr/>
          </p:nvGraphicFramePr>
          <p:xfrm>
            <a:off x="2680" y="300"/>
            <a:ext cx="97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194" name="公式" r:id="rId17" imgW="774364" imgH="228501" progId="Equation.3">
                    <p:embed/>
                  </p:oleObj>
                </mc:Choice>
                <mc:Fallback>
                  <p:oleObj name="公式" r:id="rId17" imgW="774364" imgH="228501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0" y="300"/>
                          <a:ext cx="97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854" name="Rectangle 39"/>
            <p:cNvSpPr>
              <a:spLocks noChangeArrowheads="1"/>
            </p:cNvSpPr>
            <p:nvPr/>
          </p:nvSpPr>
          <p:spPr bwMode="auto">
            <a:xfrm>
              <a:off x="887" y="291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，但</a:t>
              </a:r>
              <a:endParaRPr lang="zh-CN" altLang="en-US" sz="2400" baseline="0">
                <a:solidFill>
                  <a:srgbClr val="000000"/>
                </a:solidFill>
              </a:endParaRPr>
            </a:p>
          </p:txBody>
        </p:sp>
        <p:sp>
          <p:nvSpPr>
            <p:cNvPr id="120855" name="Rectangle 40"/>
            <p:cNvSpPr>
              <a:spLocks noChangeArrowheads="1"/>
            </p:cNvSpPr>
            <p:nvPr/>
          </p:nvSpPr>
          <p:spPr bwMode="auto">
            <a:xfrm>
              <a:off x="2343" y="291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且</a:t>
              </a:r>
              <a:endParaRPr lang="zh-CN" altLang="en-US" sz="2400" baseline="0">
                <a:solidFill>
                  <a:srgbClr val="000000"/>
                </a:solidFill>
              </a:endParaRPr>
            </a:p>
          </p:txBody>
        </p:sp>
        <p:sp>
          <p:nvSpPr>
            <p:cNvPr id="120856" name="Rectangle 41"/>
            <p:cNvSpPr>
              <a:spLocks noChangeArrowheads="1"/>
            </p:cNvSpPr>
            <p:nvPr/>
          </p:nvSpPr>
          <p:spPr bwMode="auto">
            <a:xfrm>
              <a:off x="3049" y="217"/>
              <a:ext cx="147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indent="933450">
                <a:lnSpc>
                  <a:spcPct val="125000"/>
                </a:lnSpc>
              </a:pP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不成立，</a:t>
              </a:r>
            </a:p>
          </p:txBody>
        </p:sp>
      </p:grpSp>
      <p:graphicFrame>
        <p:nvGraphicFramePr>
          <p:cNvPr id="295978" name="Object 42"/>
          <p:cNvGraphicFramePr>
            <a:graphicFrameLocks noChangeAspect="1"/>
          </p:cNvGraphicFramePr>
          <p:nvPr/>
        </p:nvGraphicFramePr>
        <p:xfrm>
          <a:off x="2632075" y="4926013"/>
          <a:ext cx="35544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95" name="公式" r:id="rId19" imgW="1778000" imgH="241300" progId="Equation.3">
                  <p:embed/>
                </p:oleObj>
              </mc:Choice>
              <mc:Fallback>
                <p:oleObj name="公式" r:id="rId19" imgW="1778000" imgH="2413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075" y="4926013"/>
                        <a:ext cx="35544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79" name="Object 43"/>
          <p:cNvGraphicFramePr>
            <a:graphicFrameLocks noChangeAspect="1"/>
          </p:cNvGraphicFramePr>
          <p:nvPr/>
        </p:nvGraphicFramePr>
        <p:xfrm>
          <a:off x="2601913" y="5451475"/>
          <a:ext cx="38084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96" name="公式" r:id="rId21" imgW="1905000" imgH="241300" progId="Equation.3">
                  <p:embed/>
                </p:oleObj>
              </mc:Choice>
              <mc:Fallback>
                <p:oleObj name="公式" r:id="rId21" imgW="1905000" imgH="2413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913" y="5451475"/>
                        <a:ext cx="380841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80" name="Object 44"/>
          <p:cNvGraphicFramePr>
            <a:graphicFrameLocks noChangeAspect="1"/>
          </p:cNvGraphicFramePr>
          <p:nvPr/>
        </p:nvGraphicFramePr>
        <p:xfrm>
          <a:off x="2600325" y="5991225"/>
          <a:ext cx="3784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97" name="公式" r:id="rId23" imgW="1892300" imgH="254000" progId="Equation.3">
                  <p:embed/>
                </p:oleObj>
              </mc:Choice>
              <mc:Fallback>
                <p:oleObj name="公式" r:id="rId23" imgW="1892300" imgH="2540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5" y="5991225"/>
                        <a:ext cx="3784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2DF6DBE-953B-4832-9D09-E27EBE295A52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B544A6-3412-4907-B781-332DD48E949E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5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5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55" grpId="0"/>
      <p:bldP spid="295956" grpId="0"/>
      <p:bldP spid="295960" grpId="0"/>
      <p:bldP spid="295961" grpId="0"/>
      <p:bldP spid="29597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0"/>
          <p:cNvSpPr>
            <a:spLocks noChangeArrowheads="1"/>
          </p:cNvSpPr>
          <p:nvPr/>
        </p:nvSpPr>
        <p:spPr bwMode="auto">
          <a:xfrm>
            <a:off x="436563" y="398463"/>
            <a:ext cx="208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第二次迭代： </a:t>
            </a:r>
          </a:p>
        </p:txBody>
      </p:sp>
      <p:graphicFrame>
        <p:nvGraphicFramePr>
          <p:cNvPr id="121859" name="Object 23"/>
          <p:cNvGraphicFramePr>
            <a:graphicFrameLocks noChangeAspect="1"/>
          </p:cNvGraphicFramePr>
          <p:nvPr/>
        </p:nvGraphicFramePr>
        <p:xfrm>
          <a:off x="2684463" y="439738"/>
          <a:ext cx="26654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45" name="公式" r:id="rId3" imgW="1333500" imgH="228600" progId="Equation.3">
                  <p:embed/>
                </p:oleObj>
              </mc:Choice>
              <mc:Fallback>
                <p:oleObj name="公式" r:id="rId3" imgW="1333500" imgH="228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4463" y="439738"/>
                        <a:ext cx="26654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0" name="Object 22"/>
          <p:cNvGraphicFramePr>
            <a:graphicFrameLocks noChangeAspect="1"/>
          </p:cNvGraphicFramePr>
          <p:nvPr/>
        </p:nvGraphicFramePr>
        <p:xfrm>
          <a:off x="2670175" y="1017588"/>
          <a:ext cx="28940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46" name="公式" r:id="rId5" imgW="1447800" imgH="228600" progId="Equation.3">
                  <p:embed/>
                </p:oleObj>
              </mc:Choice>
              <mc:Fallback>
                <p:oleObj name="公式" r:id="rId5" imgW="1447800" imgH="228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1017588"/>
                        <a:ext cx="28940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1" name="Object 21"/>
          <p:cNvGraphicFramePr>
            <a:graphicFrameLocks noChangeAspect="1"/>
          </p:cNvGraphicFramePr>
          <p:nvPr/>
        </p:nvGraphicFramePr>
        <p:xfrm>
          <a:off x="2655888" y="1606550"/>
          <a:ext cx="28940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47" name="公式" r:id="rId7" imgW="1447800" imgH="241300" progId="Equation.3">
                  <p:embed/>
                </p:oleObj>
              </mc:Choice>
              <mc:Fallback>
                <p:oleObj name="公式" r:id="rId7" imgW="1447800" imgH="2413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888" y="1606550"/>
                        <a:ext cx="289401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6995" name="Group 35"/>
          <p:cNvGrpSpPr>
            <a:grpSpLocks/>
          </p:cNvGrpSpPr>
          <p:nvPr/>
        </p:nvGrpSpPr>
        <p:grpSpPr bwMode="auto">
          <a:xfrm>
            <a:off x="420688" y="2144713"/>
            <a:ext cx="8759825" cy="458787"/>
            <a:chOff x="265" y="1351"/>
            <a:chExt cx="5518" cy="289"/>
          </a:xfrm>
        </p:grpSpPr>
        <p:grpSp>
          <p:nvGrpSpPr>
            <p:cNvPr id="121878" name="Group 34"/>
            <p:cNvGrpSpPr>
              <a:grpSpLocks/>
            </p:cNvGrpSpPr>
            <p:nvPr/>
          </p:nvGrpSpPr>
          <p:grpSpPr bwMode="auto">
            <a:xfrm>
              <a:off x="265" y="1351"/>
              <a:ext cx="3504" cy="289"/>
              <a:chOff x="1006" y="1359"/>
              <a:chExt cx="3504" cy="289"/>
            </a:xfrm>
          </p:grpSpPr>
          <p:graphicFrame>
            <p:nvGraphicFramePr>
              <p:cNvPr id="121880" name="Object 29"/>
              <p:cNvGraphicFramePr>
                <a:graphicFrameLocks noChangeAspect="1"/>
              </p:cNvGraphicFramePr>
              <p:nvPr/>
            </p:nvGraphicFramePr>
            <p:xfrm>
              <a:off x="1006" y="1367"/>
              <a:ext cx="703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248" name="公式" r:id="rId9" imgW="558558" imgH="215806" progId="Equation.3">
                      <p:embed/>
                    </p:oleObj>
                  </mc:Choice>
                  <mc:Fallback>
                    <p:oleObj name="公式" r:id="rId9" imgW="558558" imgH="215806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6" y="1367"/>
                            <a:ext cx="703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1881" name="Object 28"/>
              <p:cNvGraphicFramePr>
                <a:graphicFrameLocks noChangeAspect="1"/>
              </p:cNvGraphicFramePr>
              <p:nvPr/>
            </p:nvGraphicFramePr>
            <p:xfrm>
              <a:off x="2111" y="1368"/>
              <a:ext cx="1055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249" name="公式" r:id="rId11" imgW="837836" imgH="215806" progId="Equation.3">
                      <p:embed/>
                    </p:oleObj>
                  </mc:Choice>
                  <mc:Fallback>
                    <p:oleObj name="公式" r:id="rId11" imgW="837836" imgH="215806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11" y="1368"/>
                            <a:ext cx="1055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1882" name="Object 27"/>
              <p:cNvGraphicFramePr>
                <a:graphicFrameLocks noChangeAspect="1"/>
              </p:cNvGraphicFramePr>
              <p:nvPr/>
            </p:nvGraphicFramePr>
            <p:xfrm>
              <a:off x="3438" y="1359"/>
              <a:ext cx="107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250" name="公式" r:id="rId13" imgW="850900" imgH="228600" progId="Equation.3">
                      <p:embed/>
                    </p:oleObj>
                  </mc:Choice>
                  <mc:Fallback>
                    <p:oleObj name="公式" r:id="rId13" imgW="850900" imgH="228600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38" y="1359"/>
                            <a:ext cx="1072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1883" name="Rectangle 31"/>
              <p:cNvSpPr>
                <a:spLocks noChangeArrowheads="1"/>
              </p:cNvSpPr>
              <p:nvPr/>
            </p:nvSpPr>
            <p:spPr bwMode="auto">
              <a:xfrm>
                <a:off x="1655" y="1359"/>
                <a:ext cx="50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400" baseline="0">
                    <a:solidFill>
                      <a:srgbClr val="000000"/>
                    </a:solidFill>
                    <a:latin typeface="Times New Roman" pitchFamily="18" charset="0"/>
                  </a:rPr>
                  <a:t>，但</a:t>
                </a:r>
                <a:endParaRPr lang="zh-CN" altLang="en-US" sz="2400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1884" name="Rectangle 32"/>
              <p:cNvSpPr>
                <a:spLocks noChangeArrowheads="1"/>
              </p:cNvSpPr>
              <p:nvPr/>
            </p:nvSpPr>
            <p:spPr bwMode="auto">
              <a:xfrm>
                <a:off x="3163" y="1360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400" baseline="0">
                    <a:solidFill>
                      <a:srgbClr val="000000"/>
                    </a:solidFill>
                    <a:latin typeface="Times New Roman" pitchFamily="18" charset="0"/>
                  </a:rPr>
                  <a:t>且</a:t>
                </a:r>
                <a:endParaRPr lang="zh-CN" altLang="en-US" sz="2400" baseline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21879" name="Rectangle 33"/>
            <p:cNvSpPr>
              <a:spLocks noChangeArrowheads="1"/>
            </p:cNvSpPr>
            <p:nvPr/>
          </p:nvSpPr>
          <p:spPr bwMode="auto">
            <a:xfrm>
              <a:off x="3747" y="1351"/>
              <a:ext cx="20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不成立，修改权向量：</a:t>
              </a:r>
            </a:p>
          </p:txBody>
        </p:sp>
      </p:grpSp>
      <p:graphicFrame>
        <p:nvGraphicFramePr>
          <p:cNvPr id="296998" name="Object 38"/>
          <p:cNvGraphicFramePr>
            <a:graphicFrameLocks noChangeAspect="1"/>
          </p:cNvGraphicFramePr>
          <p:nvPr/>
        </p:nvGraphicFramePr>
        <p:xfrm>
          <a:off x="2395538" y="2663825"/>
          <a:ext cx="41132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51" name="公式" r:id="rId15" imgW="2057400" imgH="241300" progId="Equation.3">
                  <p:embed/>
                </p:oleObj>
              </mc:Choice>
              <mc:Fallback>
                <p:oleObj name="公式" r:id="rId15" imgW="2057400" imgH="2413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538" y="2663825"/>
                        <a:ext cx="411321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7" name="Object 37"/>
          <p:cNvGraphicFramePr>
            <a:graphicFrameLocks noChangeAspect="1"/>
          </p:cNvGraphicFramePr>
          <p:nvPr/>
        </p:nvGraphicFramePr>
        <p:xfrm>
          <a:off x="2393950" y="3192463"/>
          <a:ext cx="36814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52" name="公式" r:id="rId17" imgW="1841500" imgH="241300" progId="Equation.3">
                  <p:embed/>
                </p:oleObj>
              </mc:Choice>
              <mc:Fallback>
                <p:oleObj name="公式" r:id="rId17" imgW="1841500" imgH="2413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0" y="3192463"/>
                        <a:ext cx="36814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6" name="Object 36"/>
          <p:cNvGraphicFramePr>
            <a:graphicFrameLocks noChangeAspect="1"/>
          </p:cNvGraphicFramePr>
          <p:nvPr/>
        </p:nvGraphicFramePr>
        <p:xfrm>
          <a:off x="2381250" y="3689350"/>
          <a:ext cx="43418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53" name="公式" r:id="rId19" imgW="2171700" imgH="254000" progId="Equation.3">
                  <p:embed/>
                </p:oleObj>
              </mc:Choice>
              <mc:Fallback>
                <p:oleObj name="公式" r:id="rId19" imgW="2171700" imgH="2540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3689350"/>
                        <a:ext cx="43418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2" name="Rectangle 42"/>
          <p:cNvSpPr>
            <a:spLocks noChangeArrowheads="1"/>
          </p:cNvSpPr>
          <p:nvPr/>
        </p:nvSpPr>
        <p:spPr bwMode="auto">
          <a:xfrm>
            <a:off x="420688" y="4346575"/>
            <a:ext cx="208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第三次迭代： </a:t>
            </a:r>
          </a:p>
        </p:txBody>
      </p:sp>
      <p:sp>
        <p:nvSpPr>
          <p:cNvPr id="297009" name="Rectangle 49"/>
          <p:cNvSpPr>
            <a:spLocks noChangeArrowheads="1"/>
          </p:cNvSpPr>
          <p:nvPr/>
        </p:nvSpPr>
        <p:spPr bwMode="auto">
          <a:xfrm>
            <a:off x="2209800" y="4879975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修改为权向量。</a:t>
            </a:r>
          </a:p>
        </p:txBody>
      </p:sp>
      <p:grpSp>
        <p:nvGrpSpPr>
          <p:cNvPr id="297011" name="Group 51"/>
          <p:cNvGrpSpPr>
            <a:grpSpLocks/>
          </p:cNvGrpSpPr>
          <p:nvPr/>
        </p:nvGrpSpPr>
        <p:grpSpPr bwMode="auto">
          <a:xfrm>
            <a:off x="2298700" y="4316413"/>
            <a:ext cx="6613525" cy="527050"/>
            <a:chOff x="260" y="3012"/>
            <a:chExt cx="4166" cy="332"/>
          </a:xfrm>
        </p:grpSpPr>
        <p:graphicFrame>
          <p:nvGraphicFramePr>
            <p:cNvPr id="121872" name="Object 44"/>
            <p:cNvGraphicFramePr>
              <a:graphicFrameLocks noChangeAspect="1"/>
            </p:cNvGraphicFramePr>
            <p:nvPr/>
          </p:nvGraphicFramePr>
          <p:xfrm>
            <a:off x="260" y="3056"/>
            <a:ext cx="68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254" name="公式" r:id="rId21" imgW="545863" imgH="228501" progId="Equation.3">
                    <p:embed/>
                  </p:oleObj>
                </mc:Choice>
                <mc:Fallback>
                  <p:oleObj name="公式" r:id="rId21" imgW="545863" imgH="228501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" y="3056"/>
                          <a:ext cx="68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873" name="Object 45"/>
            <p:cNvGraphicFramePr>
              <a:graphicFrameLocks noChangeAspect="1"/>
            </p:cNvGraphicFramePr>
            <p:nvPr/>
          </p:nvGraphicFramePr>
          <p:xfrm>
            <a:off x="1302" y="3056"/>
            <a:ext cx="102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255" name="公式" r:id="rId23" imgW="812447" imgH="228501" progId="Equation.3">
                    <p:embed/>
                  </p:oleObj>
                </mc:Choice>
                <mc:Fallback>
                  <p:oleObj name="公式" r:id="rId23" imgW="812447" imgH="228501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2" y="3056"/>
                          <a:ext cx="1023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874" name="Object 46"/>
            <p:cNvGraphicFramePr>
              <a:graphicFrameLocks noChangeAspect="1"/>
            </p:cNvGraphicFramePr>
            <p:nvPr/>
          </p:nvGraphicFramePr>
          <p:xfrm>
            <a:off x="2526" y="3056"/>
            <a:ext cx="105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256" name="公式" r:id="rId25" imgW="838200" imgH="228600" progId="Equation.3">
                    <p:embed/>
                  </p:oleObj>
                </mc:Choice>
                <mc:Fallback>
                  <p:oleObj name="公式" r:id="rId25" imgW="838200" imgH="22860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6" y="3056"/>
                          <a:ext cx="105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1875" name="Rectangle 47"/>
            <p:cNvSpPr>
              <a:spLocks noChangeArrowheads="1"/>
            </p:cNvSpPr>
            <p:nvPr/>
          </p:nvSpPr>
          <p:spPr bwMode="auto">
            <a:xfrm>
              <a:off x="856" y="3029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，但</a:t>
              </a:r>
              <a:endParaRPr lang="zh-CN" altLang="en-US" sz="2400" baseline="0">
                <a:solidFill>
                  <a:srgbClr val="000000"/>
                </a:solidFill>
              </a:endParaRPr>
            </a:p>
          </p:txBody>
        </p:sp>
        <p:sp>
          <p:nvSpPr>
            <p:cNvPr id="121876" name="Rectangle 48"/>
            <p:cNvSpPr>
              <a:spLocks noChangeArrowheads="1"/>
            </p:cNvSpPr>
            <p:nvPr/>
          </p:nvSpPr>
          <p:spPr bwMode="auto">
            <a:xfrm>
              <a:off x="2269" y="302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且</a:t>
              </a:r>
              <a:endParaRPr lang="zh-CN" altLang="en-US" sz="2400" baseline="0">
                <a:solidFill>
                  <a:srgbClr val="000000"/>
                </a:solidFill>
              </a:endParaRPr>
            </a:p>
          </p:txBody>
        </p:sp>
        <p:sp>
          <p:nvSpPr>
            <p:cNvPr id="121877" name="Rectangle 50"/>
            <p:cNvSpPr>
              <a:spLocks noChangeArrowheads="1"/>
            </p:cNvSpPr>
            <p:nvPr/>
          </p:nvSpPr>
          <p:spPr bwMode="auto">
            <a:xfrm>
              <a:off x="2954" y="3012"/>
              <a:ext cx="14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indent="933450"/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不成立，</a:t>
              </a:r>
            </a:p>
          </p:txBody>
        </p:sp>
      </p:grpSp>
      <p:sp>
        <p:nvSpPr>
          <p:cNvPr id="297012" name="Rectangle 52"/>
          <p:cNvSpPr>
            <a:spLocks noChangeArrowheads="1"/>
          </p:cNvSpPr>
          <p:nvPr/>
        </p:nvSpPr>
        <p:spPr bwMode="auto">
          <a:xfrm>
            <a:off x="188913" y="5349875"/>
            <a:ext cx="89550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以上进行的一轮迭代运算中，三个样本都未正确分类，进</a:t>
            </a:r>
          </a:p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行下一轮迭代。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6AEE5B-0C83-4BC4-9969-7876DAA7D462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CDE0F-4278-4A49-AC31-6551367734D4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6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6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7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7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2" grpId="0"/>
      <p:bldP spid="297009" grpId="0"/>
      <p:bldP spid="2970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2"/>
          <p:cNvSpPr>
            <a:spLocks noChangeArrowheads="1"/>
          </p:cNvSpPr>
          <p:nvPr/>
        </p:nvSpPr>
        <p:spPr bwMode="auto">
          <a:xfrm>
            <a:off x="522288" y="384175"/>
            <a:ext cx="2851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第四次迭代： 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… … </a:t>
            </a:r>
          </a:p>
        </p:txBody>
      </p:sp>
      <p:sp>
        <p:nvSpPr>
          <p:cNvPr id="122883" name="Rectangle 13"/>
          <p:cNvSpPr>
            <a:spLocks noChangeArrowheads="1"/>
          </p:cNvSpPr>
          <p:nvPr/>
        </p:nvSpPr>
        <p:spPr bwMode="auto">
          <a:xfrm>
            <a:off x="177800" y="893763"/>
            <a:ext cx="810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在第五、六、七迭代中，对所有三个样本都已正确分类。</a:t>
            </a:r>
          </a:p>
        </p:txBody>
      </p:sp>
      <p:sp>
        <p:nvSpPr>
          <p:cNvPr id="297998" name="Rectangle 14"/>
          <p:cNvSpPr>
            <a:spLocks noChangeArrowheads="1"/>
          </p:cNvSpPr>
          <p:nvPr/>
        </p:nvSpPr>
        <p:spPr bwMode="auto">
          <a:xfrm>
            <a:off x="-419100" y="1339850"/>
            <a:ext cx="2946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indent="933450"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权向量的解：</a:t>
            </a:r>
          </a:p>
        </p:txBody>
      </p:sp>
      <p:graphicFrame>
        <p:nvGraphicFramePr>
          <p:cNvPr id="298001" name="Object 17"/>
          <p:cNvGraphicFramePr>
            <a:graphicFrameLocks noChangeAspect="1"/>
          </p:cNvGraphicFramePr>
          <p:nvPr/>
        </p:nvGraphicFramePr>
        <p:xfrm>
          <a:off x="1887538" y="1855788"/>
          <a:ext cx="50276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4" name="公式" r:id="rId3" imgW="2514600" imgH="266700" progId="Equation.3">
                  <p:embed/>
                </p:oleObj>
              </mc:Choice>
              <mc:Fallback>
                <p:oleObj name="公式" r:id="rId3" imgW="2514600" imgH="2667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538" y="1855788"/>
                        <a:ext cx="502761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8000" name="Object 16"/>
          <p:cNvGraphicFramePr>
            <a:graphicFrameLocks noChangeAspect="1"/>
          </p:cNvGraphicFramePr>
          <p:nvPr/>
        </p:nvGraphicFramePr>
        <p:xfrm>
          <a:off x="1843088" y="2511425"/>
          <a:ext cx="51546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5" name="公式" r:id="rId5" imgW="2578100" imgH="266700" progId="Equation.3">
                  <p:embed/>
                </p:oleObj>
              </mc:Choice>
              <mc:Fallback>
                <p:oleObj name="公式" r:id="rId5" imgW="2578100" imgH="2667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3088" y="2511425"/>
                        <a:ext cx="515461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999" name="Object 15"/>
          <p:cNvGraphicFramePr>
            <a:graphicFrameLocks noChangeAspect="1"/>
          </p:cNvGraphicFramePr>
          <p:nvPr/>
        </p:nvGraphicFramePr>
        <p:xfrm>
          <a:off x="1828800" y="3241675"/>
          <a:ext cx="52562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6" name="公式" r:id="rId7" imgW="2628900" imgH="241300" progId="Equation.3">
                  <p:embed/>
                </p:oleObj>
              </mc:Choice>
              <mc:Fallback>
                <p:oleObj name="公式" r:id="rId7" imgW="2628900" imgH="2413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241675"/>
                        <a:ext cx="52562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8005" name="Rectangle 21"/>
          <p:cNvSpPr>
            <a:spLocks noChangeArrowheads="1"/>
          </p:cNvSpPr>
          <p:nvPr/>
        </p:nvSpPr>
        <p:spPr bwMode="auto">
          <a:xfrm>
            <a:off x="458788" y="4143375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判别函数：</a:t>
            </a:r>
          </a:p>
        </p:txBody>
      </p:sp>
      <p:graphicFrame>
        <p:nvGraphicFramePr>
          <p:cNvPr id="298008" name="Object 24"/>
          <p:cNvGraphicFramePr>
            <a:graphicFrameLocks noChangeAspect="1"/>
          </p:cNvGraphicFramePr>
          <p:nvPr/>
        </p:nvGraphicFramePr>
        <p:xfrm>
          <a:off x="2308225" y="4241800"/>
          <a:ext cx="17510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7" name="公式" r:id="rId9" imgW="875920" imgH="215806" progId="Equation.3">
                  <p:embed/>
                </p:oleObj>
              </mc:Choice>
              <mc:Fallback>
                <p:oleObj name="公式" r:id="rId9" imgW="875920" imgH="215806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4241800"/>
                        <a:ext cx="17510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8007" name="Object 23"/>
          <p:cNvGraphicFramePr>
            <a:graphicFrameLocks noChangeAspect="1"/>
          </p:cNvGraphicFramePr>
          <p:nvPr/>
        </p:nvGraphicFramePr>
        <p:xfrm>
          <a:off x="2293938" y="4751388"/>
          <a:ext cx="20812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8" name="公式" r:id="rId11" imgW="1040948" imgH="215806" progId="Equation.3">
                  <p:embed/>
                </p:oleObj>
              </mc:Choice>
              <mc:Fallback>
                <p:oleObj name="公式" r:id="rId11" imgW="1040948" imgH="215806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4751388"/>
                        <a:ext cx="20812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8006" name="Object 22"/>
          <p:cNvGraphicFramePr>
            <a:graphicFrameLocks noChangeAspect="1"/>
          </p:cNvGraphicFramePr>
          <p:nvPr/>
        </p:nvGraphicFramePr>
        <p:xfrm>
          <a:off x="2292350" y="5262563"/>
          <a:ext cx="223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9" name="公式" r:id="rId13" imgW="1117600" imgH="228600" progId="Equation.3">
                  <p:embed/>
                </p:oleObj>
              </mc:Choice>
              <mc:Fallback>
                <p:oleObj name="公式" r:id="rId13" imgW="1117600" imgH="228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350" y="5262563"/>
                        <a:ext cx="2235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28FFC1C-B0D8-4F4E-BDB4-FFCCB18CB4F5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E52FB5-5612-4DA9-BFB4-DF8FE3F443B8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8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8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7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7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98" grpId="0"/>
      <p:bldP spid="29800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98" name="Rectangle 14"/>
          <p:cNvSpPr>
            <a:spLocks noChangeArrowheads="1"/>
          </p:cNvSpPr>
          <p:nvPr/>
        </p:nvSpPr>
        <p:spPr bwMode="auto">
          <a:xfrm>
            <a:off x="2362200" y="914400"/>
            <a:ext cx="2824812" cy="85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indent="933450">
              <a:lnSpc>
                <a:spcPct val="125000"/>
              </a:lnSpc>
            </a:pPr>
            <a:r>
              <a:rPr lang="zh-CN" altLang="en-US" sz="4400" b="1" baseline="0" dirty="0">
                <a:solidFill>
                  <a:srgbClr val="000000"/>
                </a:solidFill>
                <a:latin typeface="Times New Roman" pitchFamily="18" charset="0"/>
              </a:rPr>
              <a:t>思考题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28FFC1C-B0D8-4F4E-BDB4-FFCCB18CB4F5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29400" y="6248400"/>
            <a:ext cx="2133600" cy="457200"/>
          </a:xfrm>
        </p:spPr>
        <p:txBody>
          <a:bodyPr/>
          <a:lstStyle/>
          <a:p>
            <a:pPr>
              <a:defRPr/>
            </a:pPr>
            <a:fld id="{AFE52FB5-5612-4DA9-BFB4-DF8FE3F443B8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228600" y="2286000"/>
            <a:ext cx="7816563" cy="1434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indent="933450">
              <a:lnSpc>
                <a:spcPct val="125000"/>
              </a:lnSpc>
            </a:pP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如果两类样本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{ </a:t>
            </a:r>
            <a:r>
              <a:rPr lang="en-US" altLang="zh-CN" sz="24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,  </a:t>
            </a:r>
            <a:r>
              <a:rPr lang="en-US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…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400" b="1" i="1" baseline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i="1" baseline="-25000" dirty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是线性不可分的情况，</a:t>
            </a:r>
            <a:endParaRPr lang="en-US" altLang="zh-CN" sz="2400" baseline="0" dirty="0">
              <a:solidFill>
                <a:srgbClr val="000000"/>
              </a:solidFill>
              <a:latin typeface="Times New Roman" pitchFamily="18" charset="0"/>
            </a:endParaRPr>
          </a:p>
          <a:p>
            <a:pPr indent="933450">
              <a:lnSpc>
                <a:spcPct val="125000"/>
              </a:lnSpc>
            </a:pP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能否使用感知器算法？</a:t>
            </a:r>
            <a:endParaRPr lang="en-US" altLang="zh-CN" sz="2400" baseline="0" dirty="0">
              <a:solidFill>
                <a:srgbClr val="000000"/>
              </a:solidFill>
              <a:latin typeface="Times New Roman" pitchFamily="18" charset="0"/>
            </a:endParaRPr>
          </a:p>
          <a:p>
            <a:pPr indent="933450">
              <a:lnSpc>
                <a:spcPct val="125000"/>
              </a:lnSpc>
            </a:pPr>
            <a:endParaRPr lang="zh-CN" altLang="en-US" sz="24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381000" y="4191000"/>
            <a:ext cx="506420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indent="933450">
              <a:lnSpc>
                <a:spcPct val="125000"/>
              </a:lnSpc>
            </a:pP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口袋算法（</a:t>
            </a:r>
            <a:r>
              <a:rPr lang="en-US" altLang="zh-CN" sz="2400" baseline="0" dirty="0">
                <a:solidFill>
                  <a:srgbClr val="000000"/>
                </a:solidFill>
                <a:latin typeface="Times New Roman" pitchFamily="18" charset="0"/>
              </a:rPr>
              <a:t>pocket algorithm</a:t>
            </a:r>
            <a:r>
              <a:rPr lang="zh-CN" altLang="en-US" sz="2400" baseline="0" dirty="0">
                <a:solidFill>
                  <a:srgbClr val="000000"/>
                </a:solidFill>
                <a:latin typeface="Times New Roman" pitchFamily="18" charset="0"/>
              </a:rPr>
              <a:t>）</a:t>
            </a:r>
            <a:endParaRPr lang="en-US" altLang="zh-CN" sz="2400" baseline="0" dirty="0">
              <a:solidFill>
                <a:srgbClr val="000000"/>
              </a:solidFill>
              <a:latin typeface="Times New Roman" pitchFamily="18" charset="0"/>
            </a:endParaRPr>
          </a:p>
          <a:p>
            <a:pPr indent="933450">
              <a:lnSpc>
                <a:spcPct val="125000"/>
              </a:lnSpc>
            </a:pPr>
            <a:endParaRPr lang="zh-CN" altLang="en-US" sz="2400" baseline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0295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98" grpId="0"/>
      <p:bldP spid="14" grpId="0"/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口袋算法（</a:t>
            </a:r>
            <a:r>
              <a:rPr lang="en-US" altLang="zh-CN" dirty="0"/>
              <a:t>pocket algorithm</a:t>
            </a:r>
            <a:r>
              <a:rPr lang="zh-CN" altLang="en-US" dirty="0"/>
              <a:t>）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64D997-5E87-47DA-BFCE-2CA23208D6A1}" type="datetime1">
              <a:rPr lang="zh-CN" altLang="en-US" smtClean="0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D3C56-112D-4D3A-B83A-DF76CC64B5C2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9144000" cy="377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18776"/>
      </p:ext>
    </p:extLst>
  </p:cSld>
  <p:clrMapOvr>
    <a:masterClrMapping/>
  </p:clrMapOvr>
  <p:transition spd="med">
    <p:pull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8"/>
          <p:cNvSpPr>
            <a:spLocks noChangeArrowheads="1"/>
          </p:cNvSpPr>
          <p:nvPr/>
        </p:nvSpPr>
        <p:spPr bwMode="auto">
          <a:xfrm>
            <a:off x="2144713" y="1720850"/>
            <a:ext cx="6999287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若分属于</a:t>
            </a:r>
            <a:r>
              <a:rPr lang="el-GR" altLang="zh-CN" sz="2400" i="1" baseline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4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l-GR" altLang="zh-CN" sz="2400" i="1" baseline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4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的两类模式可用一方程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) =0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来</a:t>
            </a:r>
          </a:p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划分，那么称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为判别函数，或称判决函数、</a:t>
            </a:r>
          </a:p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决策函数。</a:t>
            </a:r>
          </a:p>
        </p:txBody>
      </p:sp>
      <p:sp>
        <p:nvSpPr>
          <p:cNvPr id="79875" name="Rectangle 17"/>
          <p:cNvSpPr>
            <a:spLocks noChangeArrowheads="1"/>
          </p:cNvSpPr>
          <p:nvPr/>
        </p:nvSpPr>
        <p:spPr bwMode="auto">
          <a:xfrm>
            <a:off x="280988" y="220663"/>
            <a:ext cx="6154737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indent="304800">
              <a:lnSpc>
                <a:spcPct val="120000"/>
              </a:lnSpc>
            </a:pPr>
            <a:r>
              <a:rPr lang="en-US" altLang="zh-CN" sz="2400" b="1" baseline="0">
                <a:solidFill>
                  <a:srgbClr val="000000"/>
                </a:solidFill>
                <a:latin typeface="Times New Roman" pitchFamily="18" charset="0"/>
              </a:rPr>
              <a:t>3.1  </a:t>
            </a:r>
            <a:r>
              <a:rPr lang="zh-CN" altLang="en-US" sz="2400" b="1" baseline="0">
                <a:solidFill>
                  <a:srgbClr val="000000"/>
                </a:solidFill>
                <a:latin typeface="Times New Roman" pitchFamily="18" charset="0"/>
              </a:rPr>
              <a:t>判别函数</a:t>
            </a:r>
            <a:r>
              <a:rPr lang="en-US" altLang="zh-CN" sz="2400" b="1" baseline="0">
                <a:solidFill>
                  <a:srgbClr val="000000"/>
                </a:solidFill>
                <a:latin typeface="Times New Roman" pitchFamily="18" charset="0"/>
              </a:rPr>
              <a:t>(discriminant function)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79876" name="Rectangle 41"/>
          <p:cNvSpPr>
            <a:spLocks noChangeArrowheads="1"/>
          </p:cNvSpPr>
          <p:nvPr/>
        </p:nvSpPr>
        <p:spPr bwMode="auto">
          <a:xfrm>
            <a:off x="744538" y="1301750"/>
            <a:ext cx="60737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indent="304800"/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直接用来对模式进行分类的准则函数。</a:t>
            </a:r>
          </a:p>
        </p:txBody>
      </p:sp>
      <p:sp>
        <p:nvSpPr>
          <p:cNvPr id="125008" name="Rectangle 80"/>
          <p:cNvSpPr>
            <a:spLocks noChangeArrowheads="1"/>
          </p:cNvSpPr>
          <p:nvPr/>
        </p:nvSpPr>
        <p:spPr bwMode="auto">
          <a:xfrm>
            <a:off x="4183063" y="3219450"/>
            <a:ext cx="4729162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宋体" pitchFamily="2" charset="-122"/>
              </a:rPr>
              <a:t>例：一个二维的两类判别问题，模式分布如图示，这些分属于</a:t>
            </a:r>
            <a:r>
              <a:rPr lang="el-GR" altLang="zh-CN" sz="2400" i="1" baseline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ω</a:t>
            </a:r>
            <a:r>
              <a:rPr lang="el-GR" altLang="zh-CN" sz="2400" baseline="-25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zh-CN" altLang="en-US" sz="2400" baseline="0">
                <a:solidFill>
                  <a:srgbClr val="000000"/>
                </a:solidFill>
                <a:latin typeface="宋体" pitchFamily="2" charset="-122"/>
              </a:rPr>
              <a:t>，</a:t>
            </a:r>
            <a:r>
              <a:rPr lang="el-GR" altLang="zh-CN" sz="2400" i="1" baseline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4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两类的模式可用一直线方程               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)=0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来划分。</a:t>
            </a:r>
          </a:p>
        </p:txBody>
      </p:sp>
      <p:graphicFrame>
        <p:nvGraphicFramePr>
          <p:cNvPr id="125002" name="Object 74"/>
          <p:cNvGraphicFramePr>
            <a:graphicFrameLocks noChangeAspect="1"/>
          </p:cNvGraphicFramePr>
          <p:nvPr/>
        </p:nvGraphicFramePr>
        <p:xfrm>
          <a:off x="4781550" y="5121275"/>
          <a:ext cx="35639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81" name="公式" r:id="rId3" imgW="1727200" imgH="228600" progId="Equation.3">
                  <p:embed/>
                </p:oleObj>
              </mc:Choice>
              <mc:Fallback>
                <p:oleObj name="公式" r:id="rId3" imgW="1727200" imgH="228600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550" y="5121275"/>
                        <a:ext cx="356393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5019" name="Group 91"/>
          <p:cNvGrpSpPr>
            <a:grpSpLocks/>
          </p:cNvGrpSpPr>
          <p:nvPr/>
        </p:nvGrpSpPr>
        <p:grpSpPr bwMode="auto">
          <a:xfrm>
            <a:off x="5621338" y="5705475"/>
            <a:ext cx="2443162" cy="390525"/>
            <a:chOff x="3103" y="2648"/>
            <a:chExt cx="1539" cy="246"/>
          </a:xfrm>
        </p:grpSpPr>
        <p:graphicFrame>
          <p:nvGraphicFramePr>
            <p:cNvPr id="79889" name="Object 73"/>
            <p:cNvGraphicFramePr>
              <a:graphicFrameLocks noChangeAspect="1"/>
            </p:cNvGraphicFramePr>
            <p:nvPr/>
          </p:nvGraphicFramePr>
          <p:xfrm>
            <a:off x="3103" y="2648"/>
            <a:ext cx="358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82" name="公式" r:id="rId5" imgW="342603" imgH="215713" progId="Equation.3">
                    <p:embed/>
                  </p:oleObj>
                </mc:Choice>
                <mc:Fallback>
                  <p:oleObj name="公式" r:id="rId5" imgW="342603" imgH="215713" progId="Equation.3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3" y="2648"/>
                          <a:ext cx="358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890" name="Rectangle 85"/>
            <p:cNvSpPr>
              <a:spLocks noChangeArrowheads="1"/>
            </p:cNvSpPr>
            <p:nvPr/>
          </p:nvSpPr>
          <p:spPr bwMode="auto">
            <a:xfrm>
              <a:off x="3490" y="2664"/>
              <a:ext cx="11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zh-CN" altLang="en-US" sz="2400" baseline="0">
                  <a:solidFill>
                    <a:srgbClr val="000000"/>
                  </a:solidFill>
                  <a:latin typeface="宋体" pitchFamily="2" charset="-122"/>
                </a:rPr>
                <a:t>为坐标变量，</a:t>
              </a:r>
            </a:p>
          </p:txBody>
        </p:sp>
      </p:grpSp>
      <p:grpSp>
        <p:nvGrpSpPr>
          <p:cNvPr id="125018" name="Group 90"/>
          <p:cNvGrpSpPr>
            <a:grpSpLocks/>
          </p:cNvGrpSpPr>
          <p:nvPr/>
        </p:nvGrpSpPr>
        <p:grpSpPr bwMode="auto">
          <a:xfrm>
            <a:off x="5597525" y="6183313"/>
            <a:ext cx="2909888" cy="379412"/>
            <a:chOff x="3089" y="2943"/>
            <a:chExt cx="1833" cy="239"/>
          </a:xfrm>
        </p:grpSpPr>
        <p:graphicFrame>
          <p:nvGraphicFramePr>
            <p:cNvPr id="79887" name="Object 72"/>
            <p:cNvGraphicFramePr>
              <a:graphicFrameLocks noChangeAspect="1"/>
            </p:cNvGraphicFramePr>
            <p:nvPr/>
          </p:nvGraphicFramePr>
          <p:xfrm>
            <a:off x="3089" y="2943"/>
            <a:ext cx="648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83" name="公式" r:id="rId7" imgW="622030" imgH="228501" progId="Equation.3">
                    <p:embed/>
                  </p:oleObj>
                </mc:Choice>
                <mc:Fallback>
                  <p:oleObj name="公式" r:id="rId7" imgW="622030" imgH="228501" progId="Equation.3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9" y="2943"/>
                          <a:ext cx="648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888" name="Rectangle 86"/>
            <p:cNvSpPr>
              <a:spLocks noChangeArrowheads="1"/>
            </p:cNvSpPr>
            <p:nvPr/>
          </p:nvSpPr>
          <p:spPr bwMode="auto">
            <a:xfrm>
              <a:off x="3386" y="2944"/>
              <a:ext cx="153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indent="304800"/>
              <a:r>
                <a:rPr lang="zh-CN" altLang="en-US" sz="2400" baseline="0">
                  <a:solidFill>
                    <a:srgbClr val="000000"/>
                  </a:solidFill>
                  <a:latin typeface="宋体" pitchFamily="2" charset="-122"/>
                </a:rPr>
                <a:t>　为方程参数。</a:t>
              </a:r>
            </a:p>
          </p:txBody>
        </p:sp>
      </p:grpSp>
      <p:sp>
        <p:nvSpPr>
          <p:cNvPr id="125015" name="Rectangle 87"/>
          <p:cNvSpPr>
            <a:spLocks noChangeArrowheads="1"/>
          </p:cNvSpPr>
          <p:nvPr/>
        </p:nvSpPr>
        <p:spPr bwMode="auto">
          <a:xfrm>
            <a:off x="4416425" y="5703888"/>
            <a:ext cx="14271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indent="304800"/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式中：</a:t>
            </a:r>
          </a:p>
        </p:txBody>
      </p:sp>
      <p:sp>
        <p:nvSpPr>
          <p:cNvPr id="125068" name="Text Box 140"/>
          <p:cNvSpPr txBox="1">
            <a:spLocks noChangeArrowheads="1"/>
          </p:cNvSpPr>
          <p:nvPr/>
        </p:nvSpPr>
        <p:spPr bwMode="auto">
          <a:xfrm>
            <a:off x="-276225" y="6119813"/>
            <a:ext cx="4965700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9334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</a:pPr>
            <a:r>
              <a:rPr lang="zh-CN" altLang="en-US" sz="2000" baseline="0">
                <a:solidFill>
                  <a:srgbClr val="000000"/>
                </a:solidFill>
                <a:latin typeface="Times New Roman" pitchFamily="18" charset="0"/>
              </a:rPr>
              <a:t>图</a:t>
            </a:r>
            <a:r>
              <a:rPr lang="en-US" altLang="zh-CN" sz="2000" baseline="0">
                <a:solidFill>
                  <a:srgbClr val="000000"/>
                </a:solidFill>
                <a:latin typeface="Times New Roman" pitchFamily="18" charset="0"/>
              </a:rPr>
              <a:t>3.2  </a:t>
            </a:r>
            <a:r>
              <a:rPr lang="zh-CN" altLang="en-US" sz="2000" baseline="0">
                <a:solidFill>
                  <a:srgbClr val="000000"/>
                </a:solidFill>
                <a:latin typeface="Times New Roman" pitchFamily="18" charset="0"/>
              </a:rPr>
              <a:t>两类二维模式的分布</a:t>
            </a:r>
          </a:p>
        </p:txBody>
      </p:sp>
      <p:sp>
        <p:nvSpPr>
          <p:cNvPr id="79883" name="Rectangle 142"/>
          <p:cNvSpPr>
            <a:spLocks noChangeArrowheads="1"/>
          </p:cNvSpPr>
          <p:nvPr/>
        </p:nvSpPr>
        <p:spPr bwMode="auto">
          <a:xfrm>
            <a:off x="508000" y="762000"/>
            <a:ext cx="2787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b="1" baseline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400" b="1" baseline="0">
                <a:solidFill>
                  <a:srgbClr val="000000"/>
                </a:solidFill>
                <a:latin typeface="Times New Roman" pitchFamily="18" charset="0"/>
              </a:rPr>
              <a:t>．判别函数的定义</a:t>
            </a:r>
          </a:p>
        </p:txBody>
      </p:sp>
      <p:pic>
        <p:nvPicPr>
          <p:cNvPr id="125071" name="Picture 14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2538413"/>
            <a:ext cx="3860800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8C0F5E8-9A9F-489E-9440-0CA252EEF727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4C53B-27A5-4B81-A895-CD73A1396E45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5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5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5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008" grpId="0"/>
      <p:bldP spid="125015" grpId="0"/>
      <p:bldP spid="12506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4"/>
          <p:cNvSpPr>
            <a:spLocks noGrp="1" noRot="1" noChangeArrowheads="1"/>
          </p:cNvSpPr>
          <p:nvPr>
            <p:ph type="ctrTitle" sz="quarter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800" dirty="0">
                <a:solidFill>
                  <a:schemeClr val="accent3">
                    <a:lumMod val="10000"/>
                  </a:schemeClr>
                </a:solidFill>
                <a:effectLst/>
              </a:rPr>
              <a:t>本讲到此结束，</a:t>
            </a:r>
            <a:br>
              <a:rPr lang="zh-CN" altLang="en-US" sz="4800" dirty="0">
                <a:solidFill>
                  <a:schemeClr val="accent3">
                    <a:lumMod val="10000"/>
                  </a:schemeClr>
                </a:solidFill>
                <a:effectLst/>
              </a:rPr>
            </a:br>
            <a:r>
              <a:rPr lang="zh-CN" altLang="en-US" sz="4800" dirty="0">
                <a:solidFill>
                  <a:schemeClr val="accent3">
                    <a:lumMod val="10000"/>
                  </a:schemeClr>
                </a:solidFill>
                <a:effectLst/>
              </a:rPr>
              <a:t>谢谢大家！</a:t>
            </a:r>
          </a:p>
        </p:txBody>
      </p:sp>
      <p:sp>
        <p:nvSpPr>
          <p:cNvPr id="124933" name="Rectangle 5"/>
          <p:cNvSpPr>
            <a:spLocks noGrp="1" noRot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 spd="med">
    <p:pull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6"/>
          <p:cNvSpPr>
            <a:spLocks noChangeArrowheads="1"/>
          </p:cNvSpPr>
          <p:nvPr/>
        </p:nvSpPr>
        <p:spPr bwMode="auto">
          <a:xfrm>
            <a:off x="2921000" y="3155950"/>
            <a:ext cx="3429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indent="1219200" eaLnBrk="0" hangingPunct="0"/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若                 ，则</a:t>
            </a:r>
          </a:p>
        </p:txBody>
      </p:sp>
      <p:sp>
        <p:nvSpPr>
          <p:cNvPr id="80899" name="Rectangle 22"/>
          <p:cNvSpPr>
            <a:spLocks noChangeArrowheads="1"/>
          </p:cNvSpPr>
          <p:nvPr/>
        </p:nvSpPr>
        <p:spPr bwMode="auto">
          <a:xfrm>
            <a:off x="2919413" y="2681288"/>
            <a:ext cx="5105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indent="1219200" eaLnBrk="0" hangingPunct="0"/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若                 ，则              类；</a:t>
            </a:r>
          </a:p>
        </p:txBody>
      </p:sp>
      <p:grpSp>
        <p:nvGrpSpPr>
          <p:cNvPr id="80900" name="Group 55"/>
          <p:cNvGrpSpPr>
            <a:grpSpLocks/>
          </p:cNvGrpSpPr>
          <p:nvPr/>
        </p:nvGrpSpPr>
        <p:grpSpPr bwMode="auto">
          <a:xfrm>
            <a:off x="2890838" y="2139950"/>
            <a:ext cx="5105400" cy="460375"/>
            <a:chOff x="1665" y="909"/>
            <a:chExt cx="3216" cy="290"/>
          </a:xfrm>
        </p:grpSpPr>
        <p:sp>
          <p:nvSpPr>
            <p:cNvPr id="80912" name="Rectangle 12"/>
            <p:cNvSpPr>
              <a:spLocks noChangeArrowheads="1"/>
            </p:cNvSpPr>
            <p:nvPr/>
          </p:nvSpPr>
          <p:spPr bwMode="auto">
            <a:xfrm>
              <a:off x="1665" y="939"/>
              <a:ext cx="32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indent="1219200" eaLnBrk="0" hangingPunct="0"/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若                 ，则              类；</a:t>
              </a:r>
            </a:p>
          </p:txBody>
        </p:sp>
        <p:graphicFrame>
          <p:nvGraphicFramePr>
            <p:cNvPr id="80913" name="Object 9"/>
            <p:cNvGraphicFramePr>
              <a:graphicFrameLocks noChangeAspect="1"/>
            </p:cNvGraphicFramePr>
            <p:nvPr/>
          </p:nvGraphicFramePr>
          <p:xfrm>
            <a:off x="2701" y="955"/>
            <a:ext cx="791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25" name="公式" r:id="rId4" imgW="609336" imgH="203112" progId="Equation.3">
                    <p:embed/>
                  </p:oleObj>
                </mc:Choice>
                <mc:Fallback>
                  <p:oleObj name="公式" r:id="rId4" imgW="609336" imgH="203112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1" y="955"/>
                          <a:ext cx="791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14" name="Object 8"/>
            <p:cNvGraphicFramePr>
              <a:graphicFrameLocks noChangeAspect="1"/>
            </p:cNvGraphicFramePr>
            <p:nvPr/>
          </p:nvGraphicFramePr>
          <p:xfrm>
            <a:off x="3814" y="909"/>
            <a:ext cx="632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26" name="公式" r:id="rId6" imgW="457002" imgH="215806" progId="Equation.3">
                    <p:embed/>
                  </p:oleObj>
                </mc:Choice>
                <mc:Fallback>
                  <p:oleObj name="公式" r:id="rId6" imgW="457002" imgH="215806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4" y="909"/>
                          <a:ext cx="632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0901" name="Object 7"/>
          <p:cNvGraphicFramePr>
            <a:graphicFrameLocks noChangeAspect="1"/>
          </p:cNvGraphicFramePr>
          <p:nvPr/>
        </p:nvGraphicFramePr>
        <p:xfrm>
          <a:off x="4483100" y="2717800"/>
          <a:ext cx="11874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7" name="公式" r:id="rId8" imgW="609336" imgH="203112" progId="Equation.3">
                  <p:embed/>
                </p:oleObj>
              </mc:Choice>
              <mc:Fallback>
                <p:oleObj name="公式" r:id="rId8" imgW="609336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2717800"/>
                        <a:ext cx="118745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2" name="Object 6"/>
          <p:cNvGraphicFramePr>
            <a:graphicFrameLocks noChangeAspect="1"/>
          </p:cNvGraphicFramePr>
          <p:nvPr/>
        </p:nvGraphicFramePr>
        <p:xfrm>
          <a:off x="6400800" y="2667000"/>
          <a:ext cx="9175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8" name="公式" r:id="rId10" imgW="469696" imgH="215806" progId="Equation.3">
                  <p:embed/>
                </p:oleObj>
              </mc:Choice>
              <mc:Fallback>
                <p:oleObj name="公式" r:id="rId10" imgW="469696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667000"/>
                        <a:ext cx="9175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3" name="Object 5"/>
          <p:cNvGraphicFramePr>
            <a:graphicFrameLocks noChangeAspect="1"/>
          </p:cNvGraphicFramePr>
          <p:nvPr/>
        </p:nvGraphicFramePr>
        <p:xfrm>
          <a:off x="4459288" y="3208338"/>
          <a:ext cx="11874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9" name="公式" r:id="rId12" imgW="609336" imgH="203112" progId="Equation.3">
                  <p:embed/>
                </p:oleObj>
              </mc:Choice>
              <mc:Fallback>
                <p:oleObj name="公式" r:id="rId12" imgW="609336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288" y="3208338"/>
                        <a:ext cx="118745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4" name="Object 4"/>
          <p:cNvGraphicFramePr>
            <a:graphicFrameLocks noChangeAspect="1"/>
          </p:cNvGraphicFramePr>
          <p:nvPr/>
        </p:nvGraphicFramePr>
        <p:xfrm>
          <a:off x="6378575" y="3155950"/>
          <a:ext cx="2309813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30" name="公式" r:id="rId14" imgW="1066337" imgH="215806" progId="Equation.3">
                  <p:embed/>
                </p:oleObj>
              </mc:Choice>
              <mc:Fallback>
                <p:oleObj name="公式" r:id="rId14" imgW="1066337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8575" y="3155950"/>
                        <a:ext cx="2309813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5" name="Rectangle 54"/>
          <p:cNvSpPr>
            <a:spLocks noChangeArrowheads="1"/>
          </p:cNvSpPr>
          <p:nvPr/>
        </p:nvSpPr>
        <p:spPr bwMode="auto">
          <a:xfrm>
            <a:off x="5957888" y="3513138"/>
            <a:ext cx="1392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或拒绝</a:t>
            </a:r>
          </a:p>
        </p:txBody>
      </p:sp>
      <p:sp>
        <p:nvSpPr>
          <p:cNvPr id="80906" name="Rectangle 11"/>
          <p:cNvSpPr>
            <a:spLocks noChangeArrowheads="1"/>
          </p:cNvSpPr>
          <p:nvPr/>
        </p:nvSpPr>
        <p:spPr bwMode="auto">
          <a:xfrm>
            <a:off x="4094163" y="1147763"/>
            <a:ext cx="46053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将某一未知模式</a:t>
            </a:r>
            <a:r>
              <a:rPr lang="zh-CN" altLang="en-US" sz="2400" b="1" baseline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i="1" baseline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代入：</a:t>
            </a:r>
          </a:p>
        </p:txBody>
      </p:sp>
      <p:sp>
        <p:nvSpPr>
          <p:cNvPr id="121887" name="Rectangle 31"/>
          <p:cNvSpPr>
            <a:spLocks noChangeArrowheads="1"/>
          </p:cNvSpPr>
          <p:nvPr/>
        </p:nvSpPr>
        <p:spPr bwMode="auto">
          <a:xfrm>
            <a:off x="625475" y="4795838"/>
            <a:ext cx="51927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维数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=3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时：判别边界为一平面。</a:t>
            </a:r>
          </a:p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维数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&gt;3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时：判别边界为一超平面。</a:t>
            </a:r>
          </a:p>
        </p:txBody>
      </p:sp>
      <p:graphicFrame>
        <p:nvGraphicFramePr>
          <p:cNvPr id="80908" name="Object 49"/>
          <p:cNvGraphicFramePr>
            <a:graphicFrameLocks noChangeAspect="1"/>
          </p:cNvGraphicFramePr>
          <p:nvPr/>
        </p:nvGraphicFramePr>
        <p:xfrm>
          <a:off x="4795838" y="1655763"/>
          <a:ext cx="32035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31" name="公式" r:id="rId16" imgW="1498600" imgH="228600" progId="Equation.3">
                  <p:embed/>
                </p:oleObj>
              </mc:Choice>
              <mc:Fallback>
                <p:oleObj name="公式" r:id="rId16" imgW="1498600" imgH="2286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5838" y="1655763"/>
                        <a:ext cx="32035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0909" name="Picture 57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436563"/>
            <a:ext cx="3860800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57305C-A0A3-43B5-8533-98690418C0C4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1D44B-0BEA-46A4-8977-BC148A531C62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8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30" name="Rectangle 30"/>
          <p:cNvSpPr>
            <a:spLocks noChangeArrowheads="1"/>
          </p:cNvSpPr>
          <p:nvPr/>
        </p:nvSpPr>
        <p:spPr bwMode="auto">
          <a:xfrm>
            <a:off x="5448300" y="4329113"/>
            <a:ext cx="3695700" cy="2528887"/>
          </a:xfrm>
          <a:prstGeom prst="rect">
            <a:avLst/>
          </a:prstGeom>
          <a:solidFill>
            <a:srgbClr val="CCFFCC">
              <a:alpha val="4313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23" name="Rectangle 4"/>
          <p:cNvSpPr>
            <a:spLocks noChangeArrowheads="1"/>
          </p:cNvSpPr>
          <p:nvPr/>
        </p:nvSpPr>
        <p:spPr bwMode="auto">
          <a:xfrm>
            <a:off x="2892425" y="423863"/>
            <a:ext cx="3260725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>
              <a:tabLst>
                <a:tab pos="304800" algn="l"/>
              </a:tabLst>
            </a:pPr>
            <a:r>
              <a:rPr lang="en-US" altLang="zh-CN" sz="3200" b="1" baseline="0">
                <a:solidFill>
                  <a:srgbClr val="000000"/>
                </a:solidFill>
                <a:latin typeface="Times New Roman" pitchFamily="18" charset="0"/>
              </a:rPr>
              <a:t>3.2   </a:t>
            </a:r>
            <a:r>
              <a:rPr lang="zh-CN" altLang="en-US" sz="3200" b="1" baseline="0">
                <a:solidFill>
                  <a:srgbClr val="000000"/>
                </a:solidFill>
                <a:latin typeface="Times New Roman" pitchFamily="18" charset="0"/>
              </a:rPr>
              <a:t>线性判别函数</a:t>
            </a:r>
          </a:p>
        </p:txBody>
      </p:sp>
      <p:sp>
        <p:nvSpPr>
          <p:cNvPr id="81924" name="Rectangle 5"/>
          <p:cNvSpPr>
            <a:spLocks noChangeArrowheads="1"/>
          </p:cNvSpPr>
          <p:nvPr/>
        </p:nvSpPr>
        <p:spPr bwMode="auto">
          <a:xfrm>
            <a:off x="201613" y="1036638"/>
            <a:ext cx="48418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indent="304800"/>
            <a:r>
              <a:rPr lang="en-US" altLang="zh-CN" sz="2400" b="1" baseline="0">
                <a:solidFill>
                  <a:srgbClr val="000000"/>
                </a:solidFill>
                <a:latin typeface="Times New Roman" pitchFamily="18" charset="0"/>
              </a:rPr>
              <a:t>3.2.1  </a:t>
            </a:r>
            <a:r>
              <a:rPr lang="zh-CN" altLang="en-US" sz="2400" b="1" baseline="0">
                <a:solidFill>
                  <a:srgbClr val="000000"/>
                </a:solidFill>
                <a:latin typeface="Times New Roman" pitchFamily="18" charset="0"/>
              </a:rPr>
              <a:t>线性判别函数的一般形式</a:t>
            </a:r>
          </a:p>
        </p:txBody>
      </p:sp>
      <p:sp>
        <p:nvSpPr>
          <p:cNvPr id="81925" name="Rectangle 7"/>
          <p:cNvSpPr>
            <a:spLocks noChangeArrowheads="1"/>
          </p:cNvSpPr>
          <p:nvPr/>
        </p:nvSpPr>
        <p:spPr bwMode="auto">
          <a:xfrm>
            <a:off x="333375" y="1504950"/>
            <a:ext cx="82978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indent="914400"/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将二维模式推广到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维，线性判别函数的一般形式为：</a:t>
            </a:r>
          </a:p>
        </p:txBody>
      </p:sp>
      <p:graphicFrame>
        <p:nvGraphicFramePr>
          <p:cNvPr id="819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852590"/>
              </p:ext>
            </p:extLst>
          </p:nvPr>
        </p:nvGraphicFramePr>
        <p:xfrm>
          <a:off x="1273175" y="1938338"/>
          <a:ext cx="64277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3" name="公式" r:id="rId3" imgW="3175000" imgH="241300" progId="Equation.3">
                  <p:embed/>
                </p:oleObj>
              </mc:Choice>
              <mc:Fallback>
                <p:oleObj name="公式" r:id="rId3" imgW="31750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1938338"/>
                        <a:ext cx="642778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7" name="Rectangle 8"/>
          <p:cNvSpPr>
            <a:spLocks noChangeArrowheads="1"/>
          </p:cNvSpPr>
          <p:nvPr/>
        </p:nvSpPr>
        <p:spPr bwMode="auto">
          <a:xfrm>
            <a:off x="8001000" y="1954213"/>
            <a:ext cx="685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 (3-2)</a:t>
            </a:r>
          </a:p>
        </p:txBody>
      </p:sp>
      <p:grpSp>
        <p:nvGrpSpPr>
          <p:cNvPr id="81928" name="Group 31"/>
          <p:cNvGrpSpPr>
            <a:grpSpLocks/>
          </p:cNvGrpSpPr>
          <p:nvPr/>
        </p:nvGrpSpPr>
        <p:grpSpPr bwMode="auto">
          <a:xfrm>
            <a:off x="509588" y="2403475"/>
            <a:ext cx="3324225" cy="508000"/>
            <a:chOff x="321" y="1487"/>
            <a:chExt cx="2094" cy="320"/>
          </a:xfrm>
        </p:grpSpPr>
        <p:graphicFrame>
          <p:nvGraphicFramePr>
            <p:cNvPr id="81941" name="Object 10"/>
            <p:cNvGraphicFramePr>
              <a:graphicFrameLocks noChangeAspect="1"/>
            </p:cNvGraphicFramePr>
            <p:nvPr/>
          </p:nvGraphicFramePr>
          <p:xfrm>
            <a:off x="800" y="1487"/>
            <a:ext cx="1615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24" name="公式" r:id="rId5" imgW="1180588" imgH="253890" progId="Equation.3">
                    <p:embed/>
                  </p:oleObj>
                </mc:Choice>
                <mc:Fallback>
                  <p:oleObj name="公式" r:id="rId5" imgW="1180588" imgH="25389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0" y="1487"/>
                          <a:ext cx="1615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42" name="Rectangle 12"/>
            <p:cNvSpPr>
              <a:spLocks noChangeArrowheads="1"/>
            </p:cNvSpPr>
            <p:nvPr/>
          </p:nvSpPr>
          <p:spPr bwMode="auto">
            <a:xfrm>
              <a:off x="321" y="1532"/>
              <a:ext cx="63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式中：</a:t>
              </a:r>
              <a:endParaRPr lang="zh-CN" altLang="en-US" sz="2400" baseline="0">
                <a:solidFill>
                  <a:srgbClr val="000000"/>
                </a:solidFill>
              </a:endParaRPr>
            </a:p>
          </p:txBody>
        </p:sp>
      </p:grpSp>
      <p:grpSp>
        <p:nvGrpSpPr>
          <p:cNvPr id="81929" name="Group 15"/>
          <p:cNvGrpSpPr>
            <a:grpSpLocks/>
          </p:cNvGrpSpPr>
          <p:nvPr/>
        </p:nvGrpSpPr>
        <p:grpSpPr bwMode="auto">
          <a:xfrm>
            <a:off x="1289050" y="2925763"/>
            <a:ext cx="5880100" cy="493712"/>
            <a:chOff x="845" y="1981"/>
            <a:chExt cx="3704" cy="311"/>
          </a:xfrm>
        </p:grpSpPr>
        <p:graphicFrame>
          <p:nvGraphicFramePr>
            <p:cNvPr id="81939" name="Object 11"/>
            <p:cNvGraphicFramePr>
              <a:graphicFrameLocks noChangeAspect="1"/>
            </p:cNvGraphicFramePr>
            <p:nvPr/>
          </p:nvGraphicFramePr>
          <p:xfrm>
            <a:off x="845" y="1981"/>
            <a:ext cx="1575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25" name="公式" r:id="rId7" imgW="1307532" imgH="253890" progId="Equation.3">
                    <p:embed/>
                  </p:oleObj>
                </mc:Choice>
                <mc:Fallback>
                  <p:oleObj name="公式" r:id="rId7" imgW="1307532" imgH="25389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5" y="1981"/>
                          <a:ext cx="1575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40" name="Rectangle 13"/>
            <p:cNvSpPr>
              <a:spLocks noChangeArrowheads="1"/>
            </p:cNvSpPr>
            <p:nvPr/>
          </p:nvSpPr>
          <p:spPr bwMode="auto">
            <a:xfrm>
              <a:off x="2437" y="2026"/>
              <a:ext cx="211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：权向量，即参数向量。</a:t>
              </a:r>
              <a:endParaRPr lang="zh-CN" altLang="en-US" sz="2400" baseline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28025" name="Object 25"/>
          <p:cNvGraphicFramePr>
            <a:graphicFrameLocks noChangeAspect="1"/>
          </p:cNvGraphicFramePr>
          <p:nvPr/>
        </p:nvGraphicFramePr>
        <p:xfrm>
          <a:off x="728663" y="3889375"/>
          <a:ext cx="4679950" cy="279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6" name="公式" r:id="rId9" imgW="2413000" imgH="1397000" progId="Equation.3">
                  <p:embed/>
                </p:oleObj>
              </mc:Choice>
              <mc:Fallback>
                <p:oleObj name="公式" r:id="rId9" imgW="2413000" imgH="13970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3889375"/>
                        <a:ext cx="4679950" cy="279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24" name="Object 24"/>
          <p:cNvGraphicFramePr>
            <a:graphicFrameLocks noChangeAspect="1"/>
          </p:cNvGraphicFramePr>
          <p:nvPr/>
        </p:nvGraphicFramePr>
        <p:xfrm>
          <a:off x="5556250" y="5740400"/>
          <a:ext cx="36322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7" name="公式" r:id="rId11" imgW="1574800" imgH="254000" progId="Equation.3">
                  <p:embed/>
                </p:oleObj>
              </mc:Choice>
              <mc:Fallback>
                <p:oleObj name="公式" r:id="rId11" imgW="1574800" imgH="2540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0" y="5740400"/>
                        <a:ext cx="36322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23" name="Object 23"/>
          <p:cNvGraphicFramePr>
            <a:graphicFrameLocks noChangeAspect="1"/>
          </p:cNvGraphicFramePr>
          <p:nvPr/>
        </p:nvGraphicFramePr>
        <p:xfrm>
          <a:off x="5543550" y="4741863"/>
          <a:ext cx="2690813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8" name="公式" r:id="rId13" imgW="1269449" imgH="253890" progId="Equation.3">
                  <p:embed/>
                </p:oleObj>
              </mc:Choice>
              <mc:Fallback>
                <p:oleObj name="公式" r:id="rId13" imgW="1269449" imgH="25389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550" y="4741863"/>
                        <a:ext cx="2690813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26" name="Rectangle 26"/>
          <p:cNvSpPr>
            <a:spLocks noChangeArrowheads="1"/>
          </p:cNvSpPr>
          <p:nvPr/>
        </p:nvSpPr>
        <p:spPr bwMode="auto">
          <a:xfrm>
            <a:off x="-403225" y="3433763"/>
            <a:ext cx="38179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indent="914400"/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增广向量的形式：</a:t>
            </a:r>
          </a:p>
        </p:txBody>
      </p:sp>
      <p:sp>
        <p:nvSpPr>
          <p:cNvPr id="128027" name="Rectangle 27"/>
          <p:cNvSpPr>
            <a:spLocks noChangeArrowheads="1"/>
          </p:cNvSpPr>
          <p:nvPr/>
        </p:nvSpPr>
        <p:spPr bwMode="auto">
          <a:xfrm>
            <a:off x="5646738" y="4340225"/>
            <a:ext cx="914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式中：</a:t>
            </a:r>
          </a:p>
        </p:txBody>
      </p:sp>
      <p:sp>
        <p:nvSpPr>
          <p:cNvPr id="128028" name="Rectangle 28"/>
          <p:cNvSpPr>
            <a:spLocks noChangeArrowheads="1"/>
          </p:cNvSpPr>
          <p:nvPr/>
        </p:nvSpPr>
        <p:spPr bwMode="auto">
          <a:xfrm>
            <a:off x="5614988" y="62547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为增广权向量，</a:t>
            </a:r>
          </a:p>
        </p:txBody>
      </p:sp>
      <p:sp>
        <p:nvSpPr>
          <p:cNvPr id="128029" name="Rectangle 29"/>
          <p:cNvSpPr>
            <a:spLocks noChangeArrowheads="1"/>
          </p:cNvSpPr>
          <p:nvPr/>
        </p:nvSpPr>
        <p:spPr bwMode="auto">
          <a:xfrm>
            <a:off x="5637213" y="5276850"/>
            <a:ext cx="2438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为增广模式向量。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6B4F465-C045-4DB6-9BF9-04EF2F2BD8A1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B40E1C-4A39-47A0-9FC0-9BF45DA4E09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8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8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8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8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8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8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30" grpId="0" animBg="1"/>
      <p:bldP spid="128026" grpId="0"/>
      <p:bldP spid="128027" grpId="0"/>
      <p:bldP spid="128028" grpId="0"/>
      <p:bldP spid="1280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>
            <a:spLocks noChangeArrowheads="1"/>
          </p:cNvSpPr>
          <p:nvPr/>
        </p:nvSpPr>
        <p:spPr bwMode="auto">
          <a:xfrm>
            <a:off x="568325" y="487363"/>
            <a:ext cx="38242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indent="304800"/>
            <a:r>
              <a:rPr lang="en-US" altLang="zh-CN" sz="2400" b="1" baseline="0">
                <a:solidFill>
                  <a:srgbClr val="000000"/>
                </a:solidFill>
                <a:latin typeface="Times New Roman" pitchFamily="18" charset="0"/>
              </a:rPr>
              <a:t>3.2.2  </a:t>
            </a:r>
            <a:r>
              <a:rPr lang="zh-CN" altLang="en-US" sz="2400" b="1" baseline="0">
                <a:solidFill>
                  <a:srgbClr val="000000"/>
                </a:solidFill>
                <a:latin typeface="Times New Roman" pitchFamily="18" charset="0"/>
              </a:rPr>
              <a:t>线性判别函数的性质</a:t>
            </a:r>
            <a:endParaRPr lang="zh-CN" altLang="en-US" sz="2400" baseline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8294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920019"/>
              </p:ext>
            </p:extLst>
          </p:nvPr>
        </p:nvGraphicFramePr>
        <p:xfrm>
          <a:off x="2657475" y="1592263"/>
          <a:ext cx="3916363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16" name="公式" r:id="rId3" imgW="1916868" imgH="482391" progId="Equation.3">
                  <p:embed/>
                </p:oleObj>
              </mc:Choice>
              <mc:Fallback>
                <p:oleObj name="公式" r:id="rId3" imgW="1916868" imgH="48239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1592263"/>
                        <a:ext cx="3916363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8" name="Rectangle 8"/>
          <p:cNvSpPr>
            <a:spLocks noChangeArrowheads="1"/>
          </p:cNvSpPr>
          <p:nvPr/>
        </p:nvSpPr>
        <p:spPr bwMode="auto">
          <a:xfrm>
            <a:off x="579438" y="1058863"/>
            <a:ext cx="26114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indent="304800"/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1. 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两类情况</a:t>
            </a:r>
          </a:p>
        </p:txBody>
      </p:sp>
      <p:grpSp>
        <p:nvGrpSpPr>
          <p:cNvPr id="82949" name="Group 48"/>
          <p:cNvGrpSpPr>
            <a:grpSpLocks/>
          </p:cNvGrpSpPr>
          <p:nvPr/>
        </p:nvGrpSpPr>
        <p:grpSpPr bwMode="auto">
          <a:xfrm>
            <a:off x="936625" y="2625725"/>
            <a:ext cx="7373938" cy="423863"/>
            <a:chOff x="221" y="1771"/>
            <a:chExt cx="4645" cy="267"/>
          </a:xfrm>
        </p:grpSpPr>
        <p:sp>
          <p:nvSpPr>
            <p:cNvPr id="82963" name="Rectangle 12"/>
            <p:cNvSpPr>
              <a:spLocks noChangeArrowheads="1"/>
            </p:cNvSpPr>
            <p:nvPr/>
          </p:nvSpPr>
          <p:spPr bwMode="auto">
            <a:xfrm>
              <a:off x="221" y="1795"/>
              <a:ext cx="257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altLang="zh-CN" sz="2400" i="1" baseline="0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r>
                <a:rPr lang="en-US" altLang="zh-CN" sz="2400" baseline="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lang="en-US" altLang="zh-CN" sz="2400" b="1" i="1" baseline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CN" sz="2400" baseline="0">
                  <a:solidFill>
                    <a:srgbClr val="000000"/>
                  </a:solidFill>
                  <a:latin typeface="Times New Roman" pitchFamily="18" charset="0"/>
                </a:rPr>
                <a:t>) = 0</a:t>
              </a: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：不可判别情况，可以</a:t>
              </a:r>
            </a:p>
          </p:txBody>
        </p:sp>
        <p:graphicFrame>
          <p:nvGraphicFramePr>
            <p:cNvPr id="82964" name="Object 11"/>
            <p:cNvGraphicFramePr>
              <a:graphicFrameLocks noChangeAspect="1"/>
            </p:cNvGraphicFramePr>
            <p:nvPr/>
          </p:nvGraphicFramePr>
          <p:xfrm>
            <a:off x="2770" y="1779"/>
            <a:ext cx="2024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17" name="公式" r:id="rId5" imgW="1485255" imgH="215806" progId="Equation.3">
                    <p:embed/>
                  </p:oleObj>
                </mc:Choice>
                <mc:Fallback>
                  <p:oleObj name="公式" r:id="rId5" imgW="1485255" imgH="215806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0" y="1779"/>
                          <a:ext cx="2024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65" name="Rectangle 13"/>
            <p:cNvSpPr>
              <a:spLocks noChangeArrowheads="1"/>
            </p:cNvSpPr>
            <p:nvPr/>
          </p:nvSpPr>
          <p:spPr bwMode="auto">
            <a:xfrm>
              <a:off x="4674" y="1771"/>
              <a:ext cx="19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）</a:t>
              </a:r>
              <a:endParaRPr lang="zh-CN" altLang="en-US" sz="2400" baseline="0">
                <a:solidFill>
                  <a:srgbClr val="000000"/>
                </a:solidFill>
              </a:endParaRPr>
            </a:p>
          </p:txBody>
        </p:sp>
      </p:grpSp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998538" y="3994150"/>
            <a:ext cx="80549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对</a:t>
            </a:r>
            <a:r>
              <a:rPr lang="en-US" altLang="zh-CN" sz="2400" i="1" baseline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个线性可分模式类，</a:t>
            </a:r>
            <a:r>
              <a:rPr lang="el-GR" altLang="zh-CN" sz="2400" i="1" baseline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ω</a:t>
            </a:r>
            <a:r>
              <a:rPr lang="el-GR" altLang="zh-CN" sz="2400" baseline="-25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， </a:t>
            </a:r>
            <a:r>
              <a:rPr lang="el-GR" altLang="zh-CN" sz="2400" i="1" baseline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4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… </a:t>
            </a:r>
            <a:r>
              <a:rPr lang="el-GR" altLang="zh-CN" sz="2400" i="1" baseline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400" i="1" baseline="-2500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，有三种</a:t>
            </a:r>
          </a:p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划分方式：</a:t>
            </a:r>
          </a:p>
        </p:txBody>
      </p:sp>
      <p:sp>
        <p:nvSpPr>
          <p:cNvPr id="129046" name="Rectangle 22"/>
          <p:cNvSpPr>
            <a:spLocks noChangeArrowheads="1"/>
          </p:cNvSpPr>
          <p:nvPr/>
        </p:nvSpPr>
        <p:spPr bwMode="auto">
          <a:xfrm>
            <a:off x="663575" y="352425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indent="304800">
              <a:lnSpc>
                <a:spcPct val="125000"/>
              </a:lnSpc>
            </a:pP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2. 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多类情况 </a:t>
            </a:r>
          </a:p>
        </p:txBody>
      </p:sp>
      <p:grpSp>
        <p:nvGrpSpPr>
          <p:cNvPr id="129058" name="Group 34"/>
          <p:cNvGrpSpPr>
            <a:grpSpLocks/>
          </p:cNvGrpSpPr>
          <p:nvPr/>
        </p:nvGrpSpPr>
        <p:grpSpPr bwMode="auto">
          <a:xfrm>
            <a:off x="1123950" y="5359400"/>
            <a:ext cx="1803400" cy="515938"/>
            <a:chOff x="1031" y="3568"/>
            <a:chExt cx="1136" cy="325"/>
          </a:xfrm>
        </p:grpSpPr>
        <p:graphicFrame>
          <p:nvGraphicFramePr>
            <p:cNvPr id="82961" name="Object 30"/>
            <p:cNvGraphicFramePr>
              <a:graphicFrameLocks noChangeAspect="1"/>
            </p:cNvGraphicFramePr>
            <p:nvPr/>
          </p:nvGraphicFramePr>
          <p:xfrm>
            <a:off x="1031" y="3568"/>
            <a:ext cx="572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18" name="公式" r:id="rId7" imgW="393529" imgH="228501" progId="Equation.3">
                    <p:embed/>
                  </p:oleObj>
                </mc:Choice>
                <mc:Fallback>
                  <p:oleObj name="公式" r:id="rId7" imgW="393529" imgH="228501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1" y="3568"/>
                          <a:ext cx="572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62" name="Rectangle 33"/>
            <p:cNvSpPr>
              <a:spLocks noChangeArrowheads="1"/>
            </p:cNvSpPr>
            <p:nvPr/>
          </p:nvSpPr>
          <p:spPr bwMode="auto">
            <a:xfrm>
              <a:off x="1591" y="3608"/>
              <a:ext cx="57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两分法</a:t>
              </a:r>
            </a:p>
          </p:txBody>
        </p:sp>
      </p:grpSp>
      <p:grpSp>
        <p:nvGrpSpPr>
          <p:cNvPr id="129064" name="Group 40"/>
          <p:cNvGrpSpPr>
            <a:grpSpLocks/>
          </p:cNvGrpSpPr>
          <p:nvPr/>
        </p:nvGrpSpPr>
        <p:grpSpPr bwMode="auto">
          <a:xfrm>
            <a:off x="3505200" y="5324475"/>
            <a:ext cx="1831975" cy="544513"/>
            <a:chOff x="1013" y="3559"/>
            <a:chExt cx="1154" cy="343"/>
          </a:xfrm>
        </p:grpSpPr>
        <p:graphicFrame>
          <p:nvGraphicFramePr>
            <p:cNvPr id="82959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8335468"/>
                </p:ext>
              </p:extLst>
            </p:nvPr>
          </p:nvGraphicFramePr>
          <p:xfrm>
            <a:off x="1013" y="3559"/>
            <a:ext cx="609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19" name="公式" r:id="rId9" imgW="418918" imgH="241195" progId="Equation.3">
                    <p:embed/>
                  </p:oleObj>
                </mc:Choice>
                <mc:Fallback>
                  <p:oleObj name="公式" r:id="rId9" imgW="418918" imgH="241195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3" y="3559"/>
                          <a:ext cx="609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60" name="Rectangle 42"/>
            <p:cNvSpPr>
              <a:spLocks noChangeArrowheads="1"/>
            </p:cNvSpPr>
            <p:nvPr/>
          </p:nvSpPr>
          <p:spPr bwMode="auto">
            <a:xfrm>
              <a:off x="1591" y="3608"/>
              <a:ext cx="57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两分法</a:t>
              </a:r>
            </a:p>
          </p:txBody>
        </p:sp>
      </p:grpSp>
      <p:grpSp>
        <p:nvGrpSpPr>
          <p:cNvPr id="129070" name="Group 46"/>
          <p:cNvGrpSpPr>
            <a:grpSpLocks/>
          </p:cNvGrpSpPr>
          <p:nvPr/>
        </p:nvGrpSpPr>
        <p:grpSpPr bwMode="auto">
          <a:xfrm>
            <a:off x="5978525" y="5316538"/>
            <a:ext cx="2384425" cy="544512"/>
            <a:chOff x="3883" y="3548"/>
            <a:chExt cx="1502" cy="343"/>
          </a:xfrm>
        </p:grpSpPr>
        <p:graphicFrame>
          <p:nvGraphicFramePr>
            <p:cNvPr id="82957" name="Object 44"/>
            <p:cNvGraphicFramePr>
              <a:graphicFrameLocks noChangeAspect="1"/>
            </p:cNvGraphicFramePr>
            <p:nvPr/>
          </p:nvGraphicFramePr>
          <p:xfrm>
            <a:off x="3883" y="3548"/>
            <a:ext cx="561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20" name="公式" r:id="rId11" imgW="418918" imgH="241195" progId="Equation.3">
                    <p:embed/>
                  </p:oleObj>
                </mc:Choice>
                <mc:Fallback>
                  <p:oleObj name="公式" r:id="rId11" imgW="418918" imgH="241195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3" y="3548"/>
                          <a:ext cx="561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58" name="Rectangle 45"/>
            <p:cNvSpPr>
              <a:spLocks noChangeArrowheads="1"/>
            </p:cNvSpPr>
            <p:nvPr/>
          </p:nvSpPr>
          <p:spPr bwMode="auto">
            <a:xfrm>
              <a:off x="4406" y="3589"/>
              <a:ext cx="97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两分法特例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253D88E-E079-4940-97F4-EAD986ABFFBB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6E7FFF-8AD9-42E6-9DAC-F0FD3A45853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9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9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9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42" grpId="0"/>
      <p:bldP spid="1290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70" name="Group 44"/>
          <p:cNvGrpSpPr>
            <a:grpSpLocks/>
          </p:cNvGrpSpPr>
          <p:nvPr/>
        </p:nvGrpSpPr>
        <p:grpSpPr bwMode="auto">
          <a:xfrm>
            <a:off x="227013" y="542926"/>
            <a:ext cx="4078287" cy="515938"/>
            <a:chOff x="143" y="205"/>
            <a:chExt cx="2569" cy="325"/>
          </a:xfrm>
        </p:grpSpPr>
        <p:grpSp>
          <p:nvGrpSpPr>
            <p:cNvPr id="83979" name="Group 4"/>
            <p:cNvGrpSpPr>
              <a:grpSpLocks/>
            </p:cNvGrpSpPr>
            <p:nvPr/>
          </p:nvGrpSpPr>
          <p:grpSpPr bwMode="auto">
            <a:xfrm>
              <a:off x="1576" y="205"/>
              <a:ext cx="1136" cy="325"/>
              <a:chOff x="1031" y="3568"/>
              <a:chExt cx="1136" cy="325"/>
            </a:xfrm>
          </p:grpSpPr>
          <p:graphicFrame>
            <p:nvGraphicFramePr>
              <p:cNvPr id="83981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02549240"/>
                  </p:ext>
                </p:extLst>
              </p:nvPr>
            </p:nvGraphicFramePr>
            <p:xfrm>
              <a:off x="1031" y="3568"/>
              <a:ext cx="572" cy="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4043" name="公式" r:id="rId4" imgW="393529" imgH="228501" progId="Equation.3">
                      <p:embed/>
                    </p:oleObj>
                  </mc:Choice>
                  <mc:Fallback>
                    <p:oleObj name="公式" r:id="rId4" imgW="393529" imgH="228501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31" y="3568"/>
                            <a:ext cx="572" cy="3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3982" name="Rectangle 6"/>
              <p:cNvSpPr>
                <a:spLocks noChangeArrowheads="1"/>
              </p:cNvSpPr>
              <p:nvPr/>
            </p:nvSpPr>
            <p:spPr bwMode="auto">
              <a:xfrm>
                <a:off x="1591" y="3608"/>
                <a:ext cx="576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zh-CN" altLang="en-US" sz="2400" baseline="0" dirty="0">
                    <a:solidFill>
                      <a:srgbClr val="000000"/>
                    </a:solidFill>
                    <a:latin typeface="Times New Roman" pitchFamily="18" charset="0"/>
                  </a:rPr>
                  <a:t>两分法</a:t>
                </a:r>
              </a:p>
            </p:txBody>
          </p:sp>
        </p:grpSp>
        <p:sp>
          <p:nvSpPr>
            <p:cNvPr id="83980" name="Text Box 14"/>
            <p:cNvSpPr txBox="1">
              <a:spLocks noChangeArrowheads="1"/>
            </p:cNvSpPr>
            <p:nvPr/>
          </p:nvSpPr>
          <p:spPr bwMode="auto">
            <a:xfrm>
              <a:off x="143" y="245"/>
              <a:ext cx="175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indent="30480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aseline="0" dirty="0">
                  <a:solidFill>
                    <a:srgbClr val="000000"/>
                  </a:solidFill>
                  <a:latin typeface="Times New Roman" pitchFamily="18" charset="0"/>
                </a:rPr>
                <a:t>(1)</a:t>
              </a:r>
              <a:r>
                <a:rPr lang="zh-CN" altLang="en-US" sz="2400" baseline="0" dirty="0">
                  <a:solidFill>
                    <a:srgbClr val="000000"/>
                  </a:solidFill>
                  <a:latin typeface="Times New Roman" pitchFamily="18" charset="0"/>
                </a:rPr>
                <a:t>多类情况</a:t>
              </a:r>
              <a:r>
                <a:rPr lang="en-US" altLang="zh-CN" sz="2400" baseline="0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zh-CN" altLang="en-US" sz="2400" baseline="0" dirty="0">
                  <a:solidFill>
                    <a:srgbClr val="000000"/>
                  </a:solidFill>
                  <a:latin typeface="Times New Roman" pitchFamily="18" charset="0"/>
                </a:rPr>
                <a:t>： </a:t>
              </a:r>
            </a:p>
          </p:txBody>
        </p:sp>
      </p:grpSp>
      <p:sp>
        <p:nvSpPr>
          <p:cNvPr id="83971" name="Rectangle 20"/>
          <p:cNvSpPr>
            <a:spLocks noChangeArrowheads="1"/>
          </p:cNvSpPr>
          <p:nvPr/>
        </p:nvSpPr>
        <p:spPr bwMode="auto">
          <a:xfrm>
            <a:off x="544513" y="1087438"/>
            <a:ext cx="8159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aseline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用线性判别函数将属于</a:t>
            </a:r>
            <a:r>
              <a:rPr lang="el-GR" altLang="zh-CN" sz="2400" i="1" baseline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400" i="1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类的模式与其余不属于</a:t>
            </a:r>
            <a:r>
              <a:rPr lang="el-GR" altLang="zh-CN" sz="2400" i="1" baseline="0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l-GR" altLang="zh-CN" sz="2400" i="1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类的</a:t>
            </a:r>
          </a:p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模式分开。</a:t>
            </a:r>
          </a:p>
        </p:txBody>
      </p:sp>
      <p:grpSp>
        <p:nvGrpSpPr>
          <p:cNvPr id="130095" name="Group 47"/>
          <p:cNvGrpSpPr>
            <a:grpSpLocks/>
          </p:cNvGrpSpPr>
          <p:nvPr/>
        </p:nvGrpSpPr>
        <p:grpSpPr bwMode="auto">
          <a:xfrm>
            <a:off x="508000" y="4721225"/>
            <a:ext cx="7888288" cy="1393825"/>
            <a:chOff x="576" y="1978"/>
            <a:chExt cx="4969" cy="878"/>
          </a:xfrm>
        </p:grpSpPr>
        <p:sp>
          <p:nvSpPr>
            <p:cNvPr id="83977" name="AutoShape 39"/>
            <p:cNvSpPr>
              <a:spLocks noChangeArrowheads="1"/>
            </p:cNvSpPr>
            <p:nvPr/>
          </p:nvSpPr>
          <p:spPr bwMode="auto">
            <a:xfrm>
              <a:off x="966" y="1978"/>
              <a:ext cx="4579" cy="878"/>
            </a:xfrm>
            <a:prstGeom prst="bevel">
              <a:avLst>
                <a:gd name="adj" fmla="val 12500"/>
              </a:avLst>
            </a:prstGeom>
            <a:solidFill>
              <a:srgbClr val="FFC67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25000"/>
                </a:lnSpc>
              </a:pPr>
              <a:endParaRPr lang="zh-CN" altLang="en-US" sz="2400" baseline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3978" name="Text Box 37"/>
            <p:cNvSpPr txBox="1">
              <a:spLocks noChangeArrowheads="1"/>
            </p:cNvSpPr>
            <p:nvPr/>
          </p:nvSpPr>
          <p:spPr bwMode="auto">
            <a:xfrm>
              <a:off x="576" y="2092"/>
              <a:ext cx="4928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3345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30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</a:pP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将某个待分类模式 </a:t>
              </a:r>
              <a:r>
                <a:rPr lang="en-US" altLang="zh-CN" sz="2400" b="1" i="1" baseline="0">
                  <a:solidFill>
                    <a:srgbClr val="000000"/>
                  </a:solidFill>
                  <a:latin typeface="Times New Roman" pitchFamily="18" charset="0"/>
                </a:rPr>
                <a:t>X </a:t>
              </a: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分别代入 </a:t>
              </a:r>
              <a:r>
                <a:rPr lang="en-US" altLang="zh-CN" sz="2400" i="1" baseline="0">
                  <a:solidFill>
                    <a:srgbClr val="000000"/>
                  </a:solidFill>
                  <a:latin typeface="Times New Roman" pitchFamily="18" charset="0"/>
                </a:rPr>
                <a:t>M </a:t>
              </a: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个类的</a:t>
              </a:r>
              <a:r>
                <a:rPr lang="en-US" altLang="zh-CN" sz="2400" i="1" baseline="0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r>
                <a:rPr lang="en-US" altLang="zh-CN" sz="2400" i="1" baseline="-25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zh-CN" sz="2400" baseline="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lang="en-US" altLang="zh-CN" sz="2400" b="1" i="1" baseline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CN" sz="2400" baseline="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中，</a:t>
              </a:r>
            </a:p>
            <a:p>
              <a:pPr eaLnBrk="1" hangingPunct="1">
                <a:lnSpc>
                  <a:spcPct val="125000"/>
                </a:lnSpc>
              </a:pP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若只有</a:t>
              </a:r>
              <a:r>
                <a:rPr lang="en-US" altLang="zh-CN" sz="2400" i="1" baseline="0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r>
                <a:rPr lang="en-US" altLang="zh-CN" sz="2400" i="1" baseline="-2500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r>
                <a:rPr lang="en-US" altLang="zh-CN" sz="2400" baseline="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lang="en-US" altLang="zh-CN" sz="2400" b="1" i="1" baseline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CN" sz="2400" baseline="0">
                  <a:solidFill>
                    <a:srgbClr val="000000"/>
                  </a:solidFill>
                  <a:latin typeface="Times New Roman" pitchFamily="18" charset="0"/>
                </a:rPr>
                <a:t>)&gt;0</a:t>
              </a: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，其他</a:t>
              </a:r>
              <a:r>
                <a:rPr lang="en-US" altLang="zh-CN" sz="2400" i="1" baseline="0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r>
                <a:rPr lang="en-US" altLang="zh-CN" sz="2400" baseline="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lang="en-US" altLang="zh-CN" sz="2400" b="1" i="1" baseline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CN" sz="2400" baseline="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均</a:t>
              </a:r>
              <a:r>
                <a:rPr lang="en-US" altLang="zh-CN" sz="2400" baseline="0">
                  <a:solidFill>
                    <a:srgbClr val="000000"/>
                  </a:solidFill>
                  <a:latin typeface="Times New Roman" pitchFamily="18" charset="0"/>
                </a:rPr>
                <a:t>&lt;0</a:t>
              </a:r>
              <a:r>
                <a:rPr lang="zh-CN" altLang="en-US" sz="2400" baseline="0">
                  <a:solidFill>
                    <a:srgbClr val="000000"/>
                  </a:solidFill>
                  <a:latin typeface="Times New Roman" pitchFamily="18" charset="0"/>
                </a:rPr>
                <a:t>，则判为</a:t>
              </a:r>
              <a:r>
                <a:rPr lang="el-GR" altLang="zh-CN" sz="2400" i="1" baseline="0">
                  <a:solidFill>
                    <a:srgbClr val="000000"/>
                  </a:solidFill>
                  <a:latin typeface="Times New Roman" pitchFamily="18" charset="0"/>
                </a:rPr>
                <a:t>ω</a:t>
              </a:r>
              <a:r>
                <a:rPr lang="el-GR" altLang="zh-CN" sz="2400" i="1" baseline="-2500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r>
                <a:rPr lang="zh-CN" altLang="el-GR" sz="2400" baseline="0">
                  <a:solidFill>
                    <a:srgbClr val="000000"/>
                  </a:solidFill>
                  <a:latin typeface="Times New Roman" pitchFamily="18" charset="0"/>
                </a:rPr>
                <a:t>类。</a:t>
              </a:r>
            </a:p>
          </p:txBody>
        </p:sp>
      </p:grpSp>
      <p:sp>
        <p:nvSpPr>
          <p:cNvPr id="130086" name="AutoShape 38"/>
          <p:cNvSpPr>
            <a:spLocks noChangeArrowheads="1"/>
          </p:cNvSpPr>
          <p:nvPr/>
        </p:nvSpPr>
        <p:spPr bwMode="auto">
          <a:xfrm>
            <a:off x="493713" y="3484563"/>
            <a:ext cx="2847975" cy="874712"/>
          </a:xfrm>
          <a:prstGeom prst="cloudCallout">
            <a:avLst>
              <a:gd name="adj1" fmla="val 34949"/>
              <a:gd name="adj2" fmla="val 99000"/>
            </a:avLst>
          </a:prstGeom>
          <a:solidFill>
            <a:srgbClr val="CC99FF"/>
          </a:solidFill>
          <a:ln w="9525">
            <a:solidFill>
              <a:srgbClr val="66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>
              <a:lnSpc>
                <a:spcPct val="125000"/>
              </a:lnSpc>
            </a:pPr>
            <a:r>
              <a:rPr lang="zh-CN" altLang="en-US" sz="2400" baseline="0">
                <a:solidFill>
                  <a:srgbClr val="000000"/>
                </a:solidFill>
                <a:latin typeface="Times New Roman" pitchFamily="18" charset="0"/>
              </a:rPr>
              <a:t>识别分类时：</a:t>
            </a:r>
          </a:p>
        </p:txBody>
      </p:sp>
      <p:graphicFrame>
        <p:nvGraphicFramePr>
          <p:cNvPr id="83974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622216"/>
              </p:ext>
            </p:extLst>
          </p:nvPr>
        </p:nvGraphicFramePr>
        <p:xfrm>
          <a:off x="1550988" y="2157413"/>
          <a:ext cx="6043612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4" name="公式" r:id="rId6" imgW="2984500" imgH="482600" progId="Equation.3">
                  <p:embed/>
                </p:oleObj>
              </mc:Choice>
              <mc:Fallback>
                <p:oleObj name="公式" r:id="rId6" imgW="2984500" imgH="482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988" y="2157413"/>
                        <a:ext cx="6043612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4294967295"/>
          </p:nvPr>
        </p:nvSpPr>
        <p:spPr>
          <a:xfrm>
            <a:off x="457200" y="6248400"/>
            <a:ext cx="2133600" cy="457200"/>
          </a:xfrm>
        </p:spPr>
        <p:txBody>
          <a:bodyPr/>
          <a:lstStyle/>
          <a:p>
            <a:pPr>
              <a:defRPr/>
            </a:pPr>
            <a:fld id="{50CE40C2-D318-46DA-807C-C05D3BC7A402}" type="datetime1">
              <a:rPr lang="zh-CN" altLang="en-US"/>
              <a:pPr>
                <a:defRPr/>
              </a:pPr>
              <a:t>2021/12/18</a:t>
            </a:fld>
            <a:endParaRPr lang="en-US" altLang="zh-C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73B4DD-8111-431F-8B1B-2956CB6A9FEC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0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86" grpId="0" animBg="1"/>
    </p:bldLst>
  </p:timing>
</p:sld>
</file>

<file path=ppt/theme/theme1.xml><?xml version="1.0" encoding="utf-8"?>
<a:theme xmlns:a="http://schemas.openxmlformats.org/drawingml/2006/main" name="1_Maple">
  <a:themeElements>
    <a:clrScheme name="Maple 7">
      <a:dk1>
        <a:srgbClr val="80ACC4"/>
      </a:dk1>
      <a:lt1>
        <a:srgbClr val="FFFFFF"/>
      </a:lt1>
      <a:dk2>
        <a:srgbClr val="B3D1DF"/>
      </a:dk2>
      <a:lt2>
        <a:srgbClr val="FFFFFF"/>
      </a:lt2>
      <a:accent1>
        <a:srgbClr val="5089A8"/>
      </a:accent1>
      <a:accent2>
        <a:srgbClr val="BBC6DB"/>
      </a:accent2>
      <a:accent3>
        <a:srgbClr val="D6E5EC"/>
      </a:accent3>
      <a:accent4>
        <a:srgbClr val="DADADA"/>
      </a:accent4>
      <a:accent5>
        <a:srgbClr val="B3C4D1"/>
      </a:accent5>
      <a:accent6>
        <a:srgbClr val="A9B3C6"/>
      </a:accent6>
      <a:hlink>
        <a:srgbClr val="0000FF"/>
      </a:hlink>
      <a:folHlink>
        <a:srgbClr val="006699"/>
      </a:folHlink>
    </a:clrScheme>
    <a:fontScheme name="Mapl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933450" algn="l" defTabSz="914400" rtl="0" eaLnBrk="1" fontAlgn="base" latinLnBrk="0" hangingPunct="1">
          <a:lnSpc>
            <a:spcPct val="12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933450" algn="l" defTabSz="914400" rtl="0" eaLnBrk="1" fontAlgn="base" latinLnBrk="0" hangingPunct="1">
          <a:lnSpc>
            <a:spcPct val="12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Maple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ple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Maple">
  <a:themeElements>
    <a:clrScheme name="Maple 7">
      <a:dk1>
        <a:srgbClr val="80ACC4"/>
      </a:dk1>
      <a:lt1>
        <a:srgbClr val="FFFFFF"/>
      </a:lt1>
      <a:dk2>
        <a:srgbClr val="B3D1DF"/>
      </a:dk2>
      <a:lt2>
        <a:srgbClr val="FFFFFF"/>
      </a:lt2>
      <a:accent1>
        <a:srgbClr val="5089A8"/>
      </a:accent1>
      <a:accent2>
        <a:srgbClr val="BBC6DB"/>
      </a:accent2>
      <a:accent3>
        <a:srgbClr val="D6E5EC"/>
      </a:accent3>
      <a:accent4>
        <a:srgbClr val="DADADA"/>
      </a:accent4>
      <a:accent5>
        <a:srgbClr val="B3C4D1"/>
      </a:accent5>
      <a:accent6>
        <a:srgbClr val="A9B3C6"/>
      </a:accent6>
      <a:hlink>
        <a:srgbClr val="0000FF"/>
      </a:hlink>
      <a:folHlink>
        <a:srgbClr val="006699"/>
      </a:folHlink>
    </a:clrScheme>
    <a:fontScheme name="Mapl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933450" algn="l" defTabSz="914400" rtl="0" eaLnBrk="1" fontAlgn="base" latinLnBrk="0" hangingPunct="1">
          <a:lnSpc>
            <a:spcPct val="12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933450" algn="l" defTabSz="914400" rtl="0" eaLnBrk="1" fontAlgn="base" latinLnBrk="0" hangingPunct="1">
          <a:lnSpc>
            <a:spcPct val="12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Maple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ple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Maple">
  <a:themeElements>
    <a:clrScheme name="Maple 7">
      <a:dk1>
        <a:srgbClr val="80ACC4"/>
      </a:dk1>
      <a:lt1>
        <a:srgbClr val="FFFFFF"/>
      </a:lt1>
      <a:dk2>
        <a:srgbClr val="B3D1DF"/>
      </a:dk2>
      <a:lt2>
        <a:srgbClr val="FFFFFF"/>
      </a:lt2>
      <a:accent1>
        <a:srgbClr val="5089A8"/>
      </a:accent1>
      <a:accent2>
        <a:srgbClr val="BBC6DB"/>
      </a:accent2>
      <a:accent3>
        <a:srgbClr val="D6E5EC"/>
      </a:accent3>
      <a:accent4>
        <a:srgbClr val="DADADA"/>
      </a:accent4>
      <a:accent5>
        <a:srgbClr val="B3C4D1"/>
      </a:accent5>
      <a:accent6>
        <a:srgbClr val="A9B3C6"/>
      </a:accent6>
      <a:hlink>
        <a:srgbClr val="0000FF"/>
      </a:hlink>
      <a:folHlink>
        <a:srgbClr val="006699"/>
      </a:folHlink>
    </a:clrScheme>
    <a:fontScheme name="Mapl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933450" algn="l" defTabSz="914400" rtl="0" eaLnBrk="1" fontAlgn="base" latinLnBrk="0" hangingPunct="1">
          <a:lnSpc>
            <a:spcPct val="12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933450" algn="l" defTabSz="914400" rtl="0" eaLnBrk="1" fontAlgn="base" latinLnBrk="0" hangingPunct="1">
          <a:lnSpc>
            <a:spcPct val="12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Maple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ple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Maple">
  <a:themeElements>
    <a:clrScheme name="Maple 7">
      <a:dk1>
        <a:srgbClr val="80ACC4"/>
      </a:dk1>
      <a:lt1>
        <a:srgbClr val="FFFFFF"/>
      </a:lt1>
      <a:dk2>
        <a:srgbClr val="B3D1DF"/>
      </a:dk2>
      <a:lt2>
        <a:srgbClr val="FFFFFF"/>
      </a:lt2>
      <a:accent1>
        <a:srgbClr val="5089A8"/>
      </a:accent1>
      <a:accent2>
        <a:srgbClr val="BBC6DB"/>
      </a:accent2>
      <a:accent3>
        <a:srgbClr val="D6E5EC"/>
      </a:accent3>
      <a:accent4>
        <a:srgbClr val="DADADA"/>
      </a:accent4>
      <a:accent5>
        <a:srgbClr val="B3C4D1"/>
      </a:accent5>
      <a:accent6>
        <a:srgbClr val="A9B3C6"/>
      </a:accent6>
      <a:hlink>
        <a:srgbClr val="0000FF"/>
      </a:hlink>
      <a:folHlink>
        <a:srgbClr val="006699"/>
      </a:folHlink>
    </a:clrScheme>
    <a:fontScheme name="Mapl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933450" algn="l" defTabSz="914400" rtl="0" eaLnBrk="1" fontAlgn="base" latinLnBrk="0" hangingPunct="1">
          <a:lnSpc>
            <a:spcPct val="12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933450" algn="l" defTabSz="914400" rtl="0" eaLnBrk="1" fontAlgn="base" latinLnBrk="0" hangingPunct="1">
          <a:lnSpc>
            <a:spcPct val="12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Maple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ple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Maple">
  <a:themeElements>
    <a:clrScheme name="Maple 7">
      <a:dk1>
        <a:srgbClr val="80ACC4"/>
      </a:dk1>
      <a:lt1>
        <a:srgbClr val="FFFFFF"/>
      </a:lt1>
      <a:dk2>
        <a:srgbClr val="B3D1DF"/>
      </a:dk2>
      <a:lt2>
        <a:srgbClr val="FFFFFF"/>
      </a:lt2>
      <a:accent1>
        <a:srgbClr val="5089A8"/>
      </a:accent1>
      <a:accent2>
        <a:srgbClr val="BBC6DB"/>
      </a:accent2>
      <a:accent3>
        <a:srgbClr val="D6E5EC"/>
      </a:accent3>
      <a:accent4>
        <a:srgbClr val="DADADA"/>
      </a:accent4>
      <a:accent5>
        <a:srgbClr val="B3C4D1"/>
      </a:accent5>
      <a:accent6>
        <a:srgbClr val="A9B3C6"/>
      </a:accent6>
      <a:hlink>
        <a:srgbClr val="0000FF"/>
      </a:hlink>
      <a:folHlink>
        <a:srgbClr val="006699"/>
      </a:folHlink>
    </a:clrScheme>
    <a:fontScheme name="Mapl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933450" algn="l" defTabSz="914400" rtl="0" eaLnBrk="1" fontAlgn="base" latinLnBrk="0" hangingPunct="1">
          <a:lnSpc>
            <a:spcPct val="12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933450" algn="l" defTabSz="914400" rtl="0" eaLnBrk="1" fontAlgn="base" latinLnBrk="0" hangingPunct="1">
          <a:lnSpc>
            <a:spcPct val="12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Maple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ple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Maple">
  <a:themeElements>
    <a:clrScheme name="Maple 7">
      <a:dk1>
        <a:srgbClr val="80ACC4"/>
      </a:dk1>
      <a:lt1>
        <a:srgbClr val="FFFFFF"/>
      </a:lt1>
      <a:dk2>
        <a:srgbClr val="B3D1DF"/>
      </a:dk2>
      <a:lt2>
        <a:srgbClr val="FFFFFF"/>
      </a:lt2>
      <a:accent1>
        <a:srgbClr val="5089A8"/>
      </a:accent1>
      <a:accent2>
        <a:srgbClr val="BBC6DB"/>
      </a:accent2>
      <a:accent3>
        <a:srgbClr val="D6E5EC"/>
      </a:accent3>
      <a:accent4>
        <a:srgbClr val="DADADA"/>
      </a:accent4>
      <a:accent5>
        <a:srgbClr val="B3C4D1"/>
      </a:accent5>
      <a:accent6>
        <a:srgbClr val="A9B3C6"/>
      </a:accent6>
      <a:hlink>
        <a:srgbClr val="0000FF"/>
      </a:hlink>
      <a:folHlink>
        <a:srgbClr val="006699"/>
      </a:folHlink>
    </a:clrScheme>
    <a:fontScheme name="Mapl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933450" algn="l" defTabSz="914400" rtl="0" eaLnBrk="1" fontAlgn="base" latinLnBrk="0" hangingPunct="1">
          <a:lnSpc>
            <a:spcPct val="12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933450" algn="l" defTabSz="914400" rtl="0" eaLnBrk="1" fontAlgn="base" latinLnBrk="0" hangingPunct="1">
          <a:lnSpc>
            <a:spcPct val="12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Maple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ple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4271</TotalTime>
  <Words>3738</Words>
  <Application>Microsoft Office PowerPoint</Application>
  <PresentationFormat>全屏显示(4:3)</PresentationFormat>
  <Paragraphs>1073</Paragraphs>
  <Slides>50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6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50</vt:i4>
      </vt:variant>
    </vt:vector>
  </HeadingPairs>
  <TitlesOfParts>
    <vt:vector size="64" baseType="lpstr">
      <vt:lpstr>宋体</vt:lpstr>
      <vt:lpstr>Arial</vt:lpstr>
      <vt:lpstr>Cambria Math</vt:lpstr>
      <vt:lpstr>Symbol</vt:lpstr>
      <vt:lpstr>Times New Roman</vt:lpstr>
      <vt:lpstr>Wingdings</vt:lpstr>
      <vt:lpstr>1_Maple</vt:lpstr>
      <vt:lpstr>2_Maple</vt:lpstr>
      <vt:lpstr>3_Maple</vt:lpstr>
      <vt:lpstr>4_Maple</vt:lpstr>
      <vt:lpstr>5_Maple</vt:lpstr>
      <vt:lpstr>6_Maple</vt:lpstr>
      <vt:lpstr>公式</vt:lpstr>
      <vt:lpstr>Equation</vt:lpstr>
      <vt:lpstr> 模式识别(Pattern Recognition)</vt:lpstr>
      <vt:lpstr>上讲复习</vt:lpstr>
      <vt:lpstr>本讲内容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广义线性判别函数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线性分类器设计步骤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口袋算法（pocket algorithm）</vt:lpstr>
      <vt:lpstr>本讲到此结束， 谢谢大家！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zyqin</dc:creator>
  <cp:lastModifiedBy>伟杰 孙</cp:lastModifiedBy>
  <cp:revision>517</cp:revision>
  <cp:lastPrinted>1601-01-01T00:00:00Z</cp:lastPrinted>
  <dcterms:created xsi:type="dcterms:W3CDTF">1601-01-01T00:00:00Z</dcterms:created>
  <dcterms:modified xsi:type="dcterms:W3CDTF">2021-12-18T12:12:46Z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