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66" r:id="rId2"/>
    <p:sldMasterId id="2147483756" r:id="rId3"/>
    <p:sldMasterId id="2147483778" r:id="rId4"/>
    <p:sldMasterId id="2147483800" r:id="rId5"/>
  </p:sldMasterIdLst>
  <p:notesMasterIdLst>
    <p:notesMasterId r:id="rId42"/>
  </p:notesMasterIdLst>
  <p:handoutMasterIdLst>
    <p:handoutMasterId r:id="rId43"/>
  </p:handoutMasterIdLst>
  <p:sldIdLst>
    <p:sldId id="361" r:id="rId6"/>
    <p:sldId id="258" r:id="rId7"/>
    <p:sldId id="302" r:id="rId8"/>
    <p:sldId id="348" r:id="rId9"/>
    <p:sldId id="441" r:id="rId10"/>
    <p:sldId id="442" r:id="rId11"/>
    <p:sldId id="349" r:id="rId12"/>
    <p:sldId id="350" r:id="rId13"/>
    <p:sldId id="351" r:id="rId14"/>
    <p:sldId id="352" r:id="rId15"/>
    <p:sldId id="395" r:id="rId16"/>
    <p:sldId id="396" r:id="rId17"/>
    <p:sldId id="397" r:id="rId18"/>
    <p:sldId id="398" r:id="rId19"/>
    <p:sldId id="399" r:id="rId20"/>
    <p:sldId id="400" r:id="rId21"/>
    <p:sldId id="401" r:id="rId22"/>
    <p:sldId id="411" r:id="rId23"/>
    <p:sldId id="381" r:id="rId24"/>
    <p:sldId id="382" r:id="rId25"/>
    <p:sldId id="383" r:id="rId26"/>
    <p:sldId id="384" r:id="rId27"/>
    <p:sldId id="385" r:id="rId28"/>
    <p:sldId id="386" r:id="rId29"/>
    <p:sldId id="387" r:id="rId30"/>
    <p:sldId id="388" r:id="rId31"/>
    <p:sldId id="389" r:id="rId32"/>
    <p:sldId id="390" r:id="rId33"/>
    <p:sldId id="391" r:id="rId34"/>
    <p:sldId id="392" r:id="rId35"/>
    <p:sldId id="393" r:id="rId36"/>
    <p:sldId id="394" r:id="rId37"/>
    <p:sldId id="331" r:id="rId38"/>
    <p:sldId id="358" r:id="rId39"/>
    <p:sldId id="359" r:id="rId40"/>
    <p:sldId id="360" r:id="rId41"/>
  </p:sldIdLst>
  <p:sldSz cx="9144000" cy="6858000" type="screen4x3"/>
  <p:notesSz cx="6781800" cy="9926638"/>
  <p:defaultTextStyle>
    <a:defPPr>
      <a:defRPr lang="zh-CN"/>
    </a:defPPr>
    <a:lvl1pPr algn="l" rtl="0" fontAlgn="base">
      <a:spcBef>
        <a:spcPct val="0"/>
      </a:spcBef>
      <a:spcAft>
        <a:spcPct val="0"/>
      </a:spcAft>
      <a:defRPr kern="1200" baseline="30000">
        <a:solidFill>
          <a:schemeClr val="tx1"/>
        </a:solidFill>
        <a:latin typeface="Arial" charset="0"/>
        <a:ea typeface="宋体" pitchFamily="2" charset="-122"/>
        <a:cs typeface="+mn-cs"/>
      </a:defRPr>
    </a:lvl1pPr>
    <a:lvl2pPr marL="457200" algn="l" rtl="0" fontAlgn="base">
      <a:spcBef>
        <a:spcPct val="0"/>
      </a:spcBef>
      <a:spcAft>
        <a:spcPct val="0"/>
      </a:spcAft>
      <a:defRPr kern="1200" baseline="30000">
        <a:solidFill>
          <a:schemeClr val="tx1"/>
        </a:solidFill>
        <a:latin typeface="Arial" charset="0"/>
        <a:ea typeface="宋体" pitchFamily="2" charset="-122"/>
        <a:cs typeface="+mn-cs"/>
      </a:defRPr>
    </a:lvl2pPr>
    <a:lvl3pPr marL="914400" algn="l" rtl="0" fontAlgn="base">
      <a:spcBef>
        <a:spcPct val="0"/>
      </a:spcBef>
      <a:spcAft>
        <a:spcPct val="0"/>
      </a:spcAft>
      <a:defRPr kern="1200" baseline="30000">
        <a:solidFill>
          <a:schemeClr val="tx1"/>
        </a:solidFill>
        <a:latin typeface="Arial" charset="0"/>
        <a:ea typeface="宋体" pitchFamily="2" charset="-122"/>
        <a:cs typeface="+mn-cs"/>
      </a:defRPr>
    </a:lvl3pPr>
    <a:lvl4pPr marL="1371600" algn="l" rtl="0" fontAlgn="base">
      <a:spcBef>
        <a:spcPct val="0"/>
      </a:spcBef>
      <a:spcAft>
        <a:spcPct val="0"/>
      </a:spcAft>
      <a:defRPr kern="1200" baseline="30000">
        <a:solidFill>
          <a:schemeClr val="tx1"/>
        </a:solidFill>
        <a:latin typeface="Arial" charset="0"/>
        <a:ea typeface="宋体" pitchFamily="2" charset="-122"/>
        <a:cs typeface="+mn-cs"/>
      </a:defRPr>
    </a:lvl4pPr>
    <a:lvl5pPr marL="1828800" algn="l" rtl="0" fontAlgn="base">
      <a:spcBef>
        <a:spcPct val="0"/>
      </a:spcBef>
      <a:spcAft>
        <a:spcPct val="0"/>
      </a:spcAft>
      <a:defRPr kern="1200" baseline="30000">
        <a:solidFill>
          <a:schemeClr val="tx1"/>
        </a:solidFill>
        <a:latin typeface="Arial" charset="0"/>
        <a:ea typeface="宋体" pitchFamily="2" charset="-122"/>
        <a:cs typeface="+mn-cs"/>
      </a:defRPr>
    </a:lvl5pPr>
    <a:lvl6pPr marL="2286000" algn="l" defTabSz="914400" rtl="0" eaLnBrk="1" latinLnBrk="0" hangingPunct="1">
      <a:defRPr kern="1200" baseline="30000">
        <a:solidFill>
          <a:schemeClr val="tx1"/>
        </a:solidFill>
        <a:latin typeface="Arial" charset="0"/>
        <a:ea typeface="宋体" pitchFamily="2" charset="-122"/>
        <a:cs typeface="+mn-cs"/>
      </a:defRPr>
    </a:lvl6pPr>
    <a:lvl7pPr marL="2743200" algn="l" defTabSz="914400" rtl="0" eaLnBrk="1" latinLnBrk="0" hangingPunct="1">
      <a:defRPr kern="1200" baseline="30000">
        <a:solidFill>
          <a:schemeClr val="tx1"/>
        </a:solidFill>
        <a:latin typeface="Arial" charset="0"/>
        <a:ea typeface="宋体" pitchFamily="2" charset="-122"/>
        <a:cs typeface="+mn-cs"/>
      </a:defRPr>
    </a:lvl7pPr>
    <a:lvl8pPr marL="3200400" algn="l" defTabSz="914400" rtl="0" eaLnBrk="1" latinLnBrk="0" hangingPunct="1">
      <a:defRPr kern="1200" baseline="30000">
        <a:solidFill>
          <a:schemeClr val="tx1"/>
        </a:solidFill>
        <a:latin typeface="Arial" charset="0"/>
        <a:ea typeface="宋体" pitchFamily="2" charset="-122"/>
        <a:cs typeface="+mn-cs"/>
      </a:defRPr>
    </a:lvl8pPr>
    <a:lvl9pPr marL="3657600" algn="l" defTabSz="914400" rtl="0" eaLnBrk="1" latinLnBrk="0" hangingPunct="1">
      <a:defRPr kern="1200" baseline="300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85" autoAdjust="0"/>
    <p:restoredTop sz="88950" autoAdjust="0"/>
  </p:normalViewPr>
  <p:slideViewPr>
    <p:cSldViewPr>
      <p:cViewPr varScale="1">
        <p:scale>
          <a:sx n="92" d="100"/>
          <a:sy n="92" d="100"/>
        </p:scale>
        <p:origin x="960" y="5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1332" y="-108"/>
      </p:cViewPr>
      <p:guideLst>
        <p:guide orient="horz" pos="3126"/>
        <p:guide pos="21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1.wmf"/><Relationship Id="rId7" Type="http://schemas.openxmlformats.org/officeDocument/2006/relationships/image" Target="../media/image75.wmf"/><Relationship Id="rId2" Type="http://schemas.openxmlformats.org/officeDocument/2006/relationships/image" Target="../media/image70.wmf"/><Relationship Id="rId1" Type="http://schemas.openxmlformats.org/officeDocument/2006/relationships/image" Target="../media/image67.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image" Target="../media/image88.wmf"/><Relationship Id="rId3" Type="http://schemas.openxmlformats.org/officeDocument/2006/relationships/image" Target="../media/image78.wmf"/><Relationship Id="rId7" Type="http://schemas.openxmlformats.org/officeDocument/2006/relationships/image" Target="../media/image82.wmf"/><Relationship Id="rId12" Type="http://schemas.openxmlformats.org/officeDocument/2006/relationships/image" Target="../media/image87.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1.wmf"/><Relationship Id="rId11" Type="http://schemas.openxmlformats.org/officeDocument/2006/relationships/image" Target="../media/image86.wmf"/><Relationship Id="rId5" Type="http://schemas.openxmlformats.org/officeDocument/2006/relationships/image" Target="../media/image80.wmf"/><Relationship Id="rId10" Type="http://schemas.openxmlformats.org/officeDocument/2006/relationships/image" Target="../media/image85.wmf"/><Relationship Id="rId4" Type="http://schemas.openxmlformats.org/officeDocument/2006/relationships/image" Target="../media/image79.wmf"/><Relationship Id="rId9" Type="http://schemas.openxmlformats.org/officeDocument/2006/relationships/image" Target="../media/image84.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image" Target="../media/image91.wmf"/><Relationship Id="rId7" Type="http://schemas.openxmlformats.org/officeDocument/2006/relationships/image" Target="../media/image95.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92.wmf"/><Relationship Id="rId9" Type="http://schemas.openxmlformats.org/officeDocument/2006/relationships/image" Target="../media/image97.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image" Target="../media/image106.wmf"/><Relationship Id="rId3" Type="http://schemas.openxmlformats.org/officeDocument/2006/relationships/image" Target="../media/image93.wmf"/><Relationship Id="rId7" Type="http://schemas.openxmlformats.org/officeDocument/2006/relationships/image" Target="../media/image50.wmf"/><Relationship Id="rId12" Type="http://schemas.openxmlformats.org/officeDocument/2006/relationships/image" Target="../media/image105.wmf"/><Relationship Id="rId2" Type="http://schemas.openxmlformats.org/officeDocument/2006/relationships/image" Target="../media/image99.wmf"/><Relationship Id="rId1" Type="http://schemas.openxmlformats.org/officeDocument/2006/relationships/image" Target="../media/image98.wmf"/><Relationship Id="rId6" Type="http://schemas.openxmlformats.org/officeDocument/2006/relationships/image" Target="../media/image101.wmf"/><Relationship Id="rId11" Type="http://schemas.openxmlformats.org/officeDocument/2006/relationships/image" Target="../media/image104.wmf"/><Relationship Id="rId5" Type="http://schemas.openxmlformats.org/officeDocument/2006/relationships/image" Target="../media/image95.wmf"/><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image" Target="../media/image102.wmf"/><Relationship Id="rId14" Type="http://schemas.openxmlformats.org/officeDocument/2006/relationships/image" Target="../media/image107.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image" Target="../media/image110.wmf"/><Relationship Id="rId7" Type="http://schemas.openxmlformats.org/officeDocument/2006/relationships/image" Target="../media/image114.wmf"/><Relationship Id="rId2" Type="http://schemas.openxmlformats.org/officeDocument/2006/relationships/image" Target="../media/image109.wmf"/><Relationship Id="rId1" Type="http://schemas.openxmlformats.org/officeDocument/2006/relationships/image" Target="../media/image108.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image" Target="../media/image73.wmf"/><Relationship Id="rId7" Type="http://schemas.openxmlformats.org/officeDocument/2006/relationships/image" Target="../media/image120.wmf"/><Relationship Id="rId2" Type="http://schemas.openxmlformats.org/officeDocument/2006/relationships/image" Target="../media/image117.wmf"/><Relationship Id="rId1" Type="http://schemas.openxmlformats.org/officeDocument/2006/relationships/image" Target="../media/image116.wmf"/><Relationship Id="rId6" Type="http://schemas.openxmlformats.org/officeDocument/2006/relationships/image" Target="../media/image119.wmf"/><Relationship Id="rId5" Type="http://schemas.openxmlformats.org/officeDocument/2006/relationships/image" Target="../media/image118.emf"/><Relationship Id="rId4" Type="http://schemas.openxmlformats.org/officeDocument/2006/relationships/image" Target="../media/image7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21.wmf"/><Relationship Id="rId1" Type="http://schemas.openxmlformats.org/officeDocument/2006/relationships/image" Target="../media/image122.wmf"/><Relationship Id="rId6" Type="http://schemas.openxmlformats.org/officeDocument/2006/relationships/image" Target="../media/image123.wmf"/><Relationship Id="rId5" Type="http://schemas.openxmlformats.org/officeDocument/2006/relationships/image" Target="../media/image107.wmf"/><Relationship Id="rId4" Type="http://schemas.openxmlformats.org/officeDocument/2006/relationships/image" Target="../media/image10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 Id="rId4" Type="http://schemas.openxmlformats.org/officeDocument/2006/relationships/image" Target="../media/image129.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31.wmf"/><Relationship Id="rId1" Type="http://schemas.openxmlformats.org/officeDocument/2006/relationships/image" Target="../media/image13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 Id="rId4" Type="http://schemas.openxmlformats.org/officeDocument/2006/relationships/image" Target="../media/image135.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 Id="rId9"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9.wmf"/><Relationship Id="rId7" Type="http://schemas.openxmlformats.org/officeDocument/2006/relationships/image" Target="../media/image43.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11" Type="http://schemas.openxmlformats.org/officeDocument/2006/relationships/image" Target="../media/image54.wmf"/><Relationship Id="rId5" Type="http://schemas.openxmlformats.org/officeDocument/2006/relationships/image" Target="../media/image48.wmf"/><Relationship Id="rId10" Type="http://schemas.openxmlformats.org/officeDocument/2006/relationships/image" Target="../media/image53.wmf"/><Relationship Id="rId4" Type="http://schemas.openxmlformats.org/officeDocument/2006/relationships/image" Target="../media/image47.wmf"/><Relationship Id="rId9" Type="http://schemas.openxmlformats.org/officeDocument/2006/relationships/image" Target="../media/image52.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image" Target="../media/image65.wmf"/><Relationship Id="rId3" Type="http://schemas.openxmlformats.org/officeDocument/2006/relationships/image" Target="../media/image51.wmf"/><Relationship Id="rId7" Type="http://schemas.openxmlformats.org/officeDocument/2006/relationships/image" Target="../media/image59.wmf"/><Relationship Id="rId12" Type="http://schemas.openxmlformats.org/officeDocument/2006/relationships/image" Target="../media/image64.wmf"/><Relationship Id="rId2" Type="http://schemas.openxmlformats.org/officeDocument/2006/relationships/image" Target="../media/image50.wmf"/><Relationship Id="rId1" Type="http://schemas.openxmlformats.org/officeDocument/2006/relationships/image" Target="../media/image55.wmf"/><Relationship Id="rId6" Type="http://schemas.openxmlformats.org/officeDocument/2006/relationships/image" Target="../media/image58.wmf"/><Relationship Id="rId11" Type="http://schemas.openxmlformats.org/officeDocument/2006/relationships/image" Target="../media/image63.wmf"/><Relationship Id="rId5" Type="http://schemas.openxmlformats.org/officeDocument/2006/relationships/image" Target="../media/image57.wmf"/><Relationship Id="rId10" Type="http://schemas.openxmlformats.org/officeDocument/2006/relationships/image" Target="../media/image62.wmf"/><Relationship Id="rId4" Type="http://schemas.openxmlformats.org/officeDocument/2006/relationships/image" Target="../media/image56.wmf"/><Relationship Id="rId9" Type="http://schemas.openxmlformats.org/officeDocument/2006/relationships/image" Target="../media/image61.wmf"/><Relationship Id="rId14" Type="http://schemas.openxmlformats.org/officeDocument/2006/relationships/image" Target="../media/image6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38463" cy="496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aseline="0"/>
            </a:lvl1pPr>
          </a:lstStyle>
          <a:p>
            <a:pPr>
              <a:defRPr/>
            </a:pPr>
            <a:endParaRPr lang="en-US" altLang="zh-CN"/>
          </a:p>
        </p:txBody>
      </p:sp>
      <p:sp>
        <p:nvSpPr>
          <p:cNvPr id="64515" name="Rectangle 3"/>
          <p:cNvSpPr>
            <a:spLocks noGrp="1" noChangeArrowheads="1"/>
          </p:cNvSpPr>
          <p:nvPr>
            <p:ph type="dt" sz="quarter" idx="1"/>
          </p:nvPr>
        </p:nvSpPr>
        <p:spPr bwMode="auto">
          <a:xfrm>
            <a:off x="3841750" y="0"/>
            <a:ext cx="2938463" cy="496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aseline="0"/>
            </a:lvl1pPr>
          </a:lstStyle>
          <a:p>
            <a:pPr>
              <a:defRPr/>
            </a:pPr>
            <a:endParaRPr lang="en-US" altLang="zh-CN"/>
          </a:p>
        </p:txBody>
      </p:sp>
      <p:sp>
        <p:nvSpPr>
          <p:cNvPr id="64516" name="Rectangle 4"/>
          <p:cNvSpPr>
            <a:spLocks noGrp="1" noChangeArrowheads="1"/>
          </p:cNvSpPr>
          <p:nvPr>
            <p:ph type="ftr" sz="quarter" idx="2"/>
          </p:nvPr>
        </p:nvSpPr>
        <p:spPr bwMode="auto">
          <a:xfrm>
            <a:off x="0" y="9428163"/>
            <a:ext cx="2938463" cy="496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aseline="0"/>
            </a:lvl1pPr>
          </a:lstStyle>
          <a:p>
            <a:pPr>
              <a:defRPr/>
            </a:pPr>
            <a:endParaRPr lang="en-US" altLang="zh-CN"/>
          </a:p>
        </p:txBody>
      </p:sp>
      <p:sp>
        <p:nvSpPr>
          <p:cNvPr id="64517" name="Rectangle 5"/>
          <p:cNvSpPr>
            <a:spLocks noGrp="1" noChangeArrowheads="1"/>
          </p:cNvSpPr>
          <p:nvPr>
            <p:ph type="sldNum" sz="quarter" idx="3"/>
          </p:nvPr>
        </p:nvSpPr>
        <p:spPr bwMode="auto">
          <a:xfrm>
            <a:off x="3841750" y="9428163"/>
            <a:ext cx="2938463" cy="496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aseline="0"/>
            </a:lvl1pPr>
          </a:lstStyle>
          <a:p>
            <a:pPr>
              <a:defRPr/>
            </a:pPr>
            <a:fld id="{FE5A7BD0-E657-40E8-AD54-D48A0F773262}" type="slidenum">
              <a:rPr lang="en-US" altLang="zh-CN"/>
              <a:pPr>
                <a:defRPr/>
              </a:pPr>
              <a:t>‹#›</a:t>
            </a:fld>
            <a:endParaRPr lang="en-US" altLang="zh-CN"/>
          </a:p>
        </p:txBody>
      </p:sp>
    </p:spTree>
    <p:extLst>
      <p:ext uri="{BB962C8B-B14F-4D97-AF65-F5344CB8AC3E}">
        <p14:creationId xmlns:p14="http://schemas.microsoft.com/office/powerpoint/2010/main" val="619585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38463" cy="496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aseline="0"/>
            </a:lvl1pPr>
          </a:lstStyle>
          <a:p>
            <a:pPr>
              <a:defRPr/>
            </a:pPr>
            <a:endParaRPr lang="en-US" altLang="zh-CN"/>
          </a:p>
        </p:txBody>
      </p:sp>
      <p:sp>
        <p:nvSpPr>
          <p:cNvPr id="61443" name="Rectangle 3"/>
          <p:cNvSpPr>
            <a:spLocks noGrp="1" noChangeArrowheads="1"/>
          </p:cNvSpPr>
          <p:nvPr>
            <p:ph type="dt" idx="1"/>
          </p:nvPr>
        </p:nvSpPr>
        <p:spPr bwMode="auto">
          <a:xfrm>
            <a:off x="3841750" y="0"/>
            <a:ext cx="2938463" cy="496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aseline="0"/>
            </a:lvl1pPr>
          </a:lstStyle>
          <a:p>
            <a:pPr>
              <a:defRPr/>
            </a:pPr>
            <a:endParaRPr lang="en-US" altLang="zh-CN"/>
          </a:p>
        </p:txBody>
      </p:sp>
      <p:sp>
        <p:nvSpPr>
          <p:cNvPr id="45060" name="Rectangle 4"/>
          <p:cNvSpPr>
            <a:spLocks noGrp="1" noRot="1" noChangeAspect="1" noChangeArrowheads="1" noTextEdit="1"/>
          </p:cNvSpPr>
          <p:nvPr>
            <p:ph type="sldImg" idx="2"/>
          </p:nvPr>
        </p:nvSpPr>
        <p:spPr bwMode="auto">
          <a:xfrm>
            <a:off x="909638" y="744538"/>
            <a:ext cx="4964112" cy="3722687"/>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61445" name="Rectangle 5"/>
          <p:cNvSpPr>
            <a:spLocks noGrp="1" noChangeArrowheads="1"/>
          </p:cNvSpPr>
          <p:nvPr>
            <p:ph type="body" sz="quarter" idx="3"/>
          </p:nvPr>
        </p:nvSpPr>
        <p:spPr bwMode="auto">
          <a:xfrm>
            <a:off x="677863" y="4714875"/>
            <a:ext cx="5426075" cy="4467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446" name="Rectangle 6"/>
          <p:cNvSpPr>
            <a:spLocks noGrp="1" noChangeArrowheads="1"/>
          </p:cNvSpPr>
          <p:nvPr>
            <p:ph type="ftr" sz="quarter" idx="4"/>
          </p:nvPr>
        </p:nvSpPr>
        <p:spPr bwMode="auto">
          <a:xfrm>
            <a:off x="0" y="9428163"/>
            <a:ext cx="2938463" cy="496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aseline="0"/>
            </a:lvl1pPr>
          </a:lstStyle>
          <a:p>
            <a:pPr>
              <a:defRPr/>
            </a:pPr>
            <a:endParaRPr lang="en-US" altLang="zh-CN"/>
          </a:p>
        </p:txBody>
      </p:sp>
      <p:sp>
        <p:nvSpPr>
          <p:cNvPr id="61447" name="Rectangle 7"/>
          <p:cNvSpPr>
            <a:spLocks noGrp="1" noChangeArrowheads="1"/>
          </p:cNvSpPr>
          <p:nvPr>
            <p:ph type="sldNum" sz="quarter" idx="5"/>
          </p:nvPr>
        </p:nvSpPr>
        <p:spPr bwMode="auto">
          <a:xfrm>
            <a:off x="3841750" y="9428163"/>
            <a:ext cx="2938463" cy="496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aseline="0"/>
            </a:lvl1pPr>
          </a:lstStyle>
          <a:p>
            <a:pPr>
              <a:defRPr/>
            </a:pPr>
            <a:fld id="{CFB576AA-9166-44A5-A181-9AD44828DB7F}" type="slidenum">
              <a:rPr lang="en-US" altLang="zh-CN"/>
              <a:pPr>
                <a:defRPr/>
              </a:pPr>
              <a:t>‹#›</a:t>
            </a:fld>
            <a:endParaRPr lang="en-US" altLang="zh-CN"/>
          </a:p>
        </p:txBody>
      </p:sp>
    </p:spTree>
    <p:extLst>
      <p:ext uri="{BB962C8B-B14F-4D97-AF65-F5344CB8AC3E}">
        <p14:creationId xmlns:p14="http://schemas.microsoft.com/office/powerpoint/2010/main" val="31454282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错误概率即曲线下阴影面积之和。</a:t>
            </a:r>
          </a:p>
        </p:txBody>
      </p:sp>
      <p:sp>
        <p:nvSpPr>
          <p:cNvPr id="4" name="灯片编号占位符 3"/>
          <p:cNvSpPr>
            <a:spLocks noGrp="1"/>
          </p:cNvSpPr>
          <p:nvPr>
            <p:ph type="sldNum" sz="quarter" idx="10"/>
          </p:nvPr>
        </p:nvSpPr>
        <p:spPr/>
        <p:txBody>
          <a:bodyPr/>
          <a:lstStyle/>
          <a:p>
            <a:pPr>
              <a:defRPr/>
            </a:pPr>
            <a:fld id="{CFB576AA-9166-44A5-A181-9AD44828DB7F}" type="slidenum">
              <a:rPr lang="en-US" altLang="zh-CN" smtClean="0"/>
              <a:pPr>
                <a:defRPr/>
              </a:pPr>
              <a:t>4</a:t>
            </a:fld>
            <a:endParaRPr lang="en-US" altLang="zh-CN"/>
          </a:p>
        </p:txBody>
      </p:sp>
    </p:spTree>
    <p:extLst>
      <p:ext uri="{BB962C8B-B14F-4D97-AF65-F5344CB8AC3E}">
        <p14:creationId xmlns:p14="http://schemas.microsoft.com/office/powerpoint/2010/main" val="3168421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TP+FN=P,  TN+FP=N, P+N</a:t>
            </a:r>
            <a:r>
              <a:rPr lang="zh-CN" altLang="en-US" dirty="0"/>
              <a:t>是全体样本。</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CFB576AA-9166-44A5-A181-9AD44828DB7F}" type="slidenum">
              <a:rPr lang="en-US" altLang="zh-CN" smtClean="0"/>
              <a:pPr>
                <a:defRPr/>
              </a:pPr>
              <a:t>5</a:t>
            </a:fld>
            <a:endParaRPr lang="en-US" altLang="zh-CN"/>
          </a:p>
        </p:txBody>
      </p:sp>
    </p:spTree>
    <p:extLst>
      <p:ext uri="{BB962C8B-B14F-4D97-AF65-F5344CB8AC3E}">
        <p14:creationId xmlns:p14="http://schemas.microsoft.com/office/powerpoint/2010/main" val="1083885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Uij</a:t>
            </a:r>
            <a:r>
              <a:rPr lang="zh-CN" altLang="en-US" dirty="0"/>
              <a:t>为什么是一维分布？</a:t>
            </a:r>
            <a:endParaRPr lang="en-US" altLang="zh-CN" dirty="0"/>
          </a:p>
          <a:p>
            <a:r>
              <a:rPr lang="zh-CN" altLang="en-US" dirty="0"/>
              <a:t>方差由同学推导。</a:t>
            </a:r>
          </a:p>
        </p:txBody>
      </p:sp>
      <p:sp>
        <p:nvSpPr>
          <p:cNvPr id="4" name="灯片编号占位符 3"/>
          <p:cNvSpPr>
            <a:spLocks noGrp="1"/>
          </p:cNvSpPr>
          <p:nvPr>
            <p:ph type="sldNum" sz="quarter" idx="10"/>
          </p:nvPr>
        </p:nvSpPr>
        <p:spPr/>
        <p:txBody>
          <a:bodyPr/>
          <a:lstStyle/>
          <a:p>
            <a:pPr>
              <a:defRPr/>
            </a:pPr>
            <a:fld id="{CFB576AA-9166-44A5-A181-9AD44828DB7F}" type="slidenum">
              <a:rPr lang="en-US" altLang="zh-CN" smtClean="0"/>
              <a:pPr>
                <a:defRPr/>
              </a:pPr>
              <a:t>8</a:t>
            </a:fld>
            <a:endParaRPr lang="en-US" altLang="zh-CN"/>
          </a:p>
        </p:txBody>
      </p:sp>
    </p:spTree>
    <p:extLst>
      <p:ext uri="{BB962C8B-B14F-4D97-AF65-F5344CB8AC3E}">
        <p14:creationId xmlns:p14="http://schemas.microsoft.com/office/powerpoint/2010/main" val="964448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把非标准情况转化为标准</a:t>
            </a:r>
          </a:p>
        </p:txBody>
      </p:sp>
      <p:sp>
        <p:nvSpPr>
          <p:cNvPr id="4" name="灯片编号占位符 3"/>
          <p:cNvSpPr>
            <a:spLocks noGrp="1"/>
          </p:cNvSpPr>
          <p:nvPr>
            <p:ph type="sldNum" sz="quarter" idx="10"/>
          </p:nvPr>
        </p:nvSpPr>
        <p:spPr/>
        <p:txBody>
          <a:bodyPr/>
          <a:lstStyle/>
          <a:p>
            <a:pPr>
              <a:defRPr/>
            </a:pPr>
            <a:fld id="{CFB576AA-9166-44A5-A181-9AD44828DB7F}" type="slidenum">
              <a:rPr lang="en-US" altLang="zh-CN" smtClean="0"/>
              <a:pPr>
                <a:defRPr/>
              </a:pPr>
              <a:t>9</a:t>
            </a:fld>
            <a:endParaRPr lang="en-US" altLang="zh-CN"/>
          </a:p>
        </p:txBody>
      </p:sp>
    </p:spTree>
    <p:extLst>
      <p:ext uri="{BB962C8B-B14F-4D97-AF65-F5344CB8AC3E}">
        <p14:creationId xmlns:p14="http://schemas.microsoft.com/office/powerpoint/2010/main" val="1062747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我们现在为什么要做大数据？就是为了增加训练样本的数量，从而得到更好的分类器。</a:t>
            </a:r>
          </a:p>
        </p:txBody>
      </p:sp>
      <p:sp>
        <p:nvSpPr>
          <p:cNvPr id="4" name="灯片编号占位符 3"/>
          <p:cNvSpPr>
            <a:spLocks noGrp="1"/>
          </p:cNvSpPr>
          <p:nvPr>
            <p:ph type="sldNum" sz="quarter" idx="5"/>
          </p:nvPr>
        </p:nvSpPr>
        <p:spPr/>
        <p:txBody>
          <a:bodyPr/>
          <a:lstStyle/>
          <a:p>
            <a:pPr>
              <a:defRPr/>
            </a:pPr>
            <a:fld id="{CFB576AA-9166-44A5-A181-9AD44828DB7F}" type="slidenum">
              <a:rPr lang="en-US" altLang="zh-CN" smtClean="0"/>
              <a:pPr>
                <a:defRPr/>
              </a:pPr>
              <a:t>15</a:t>
            </a:fld>
            <a:endParaRPr lang="en-US" altLang="zh-CN"/>
          </a:p>
        </p:txBody>
      </p:sp>
    </p:spTree>
    <p:extLst>
      <p:ext uri="{BB962C8B-B14F-4D97-AF65-F5344CB8AC3E}">
        <p14:creationId xmlns:p14="http://schemas.microsoft.com/office/powerpoint/2010/main" val="3934176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i="1" baseline="0" dirty="0">
                <a:solidFill>
                  <a:srgbClr val="000000"/>
                </a:solidFill>
                <a:latin typeface="Times New Roman" pitchFamily="18" charset="0"/>
              </a:rPr>
              <a:t>根据</a:t>
            </a:r>
            <a:r>
              <a:rPr lang="en-US" altLang="zh-CN" sz="1200" i="1" baseline="0" dirty="0">
                <a:solidFill>
                  <a:srgbClr val="000000"/>
                </a:solidFill>
                <a:latin typeface="Times New Roman" pitchFamily="18" charset="0"/>
              </a:rPr>
              <a:t>P</a:t>
            </a:r>
            <a:r>
              <a:rPr lang="en-US" altLang="zh-CN" sz="1200" baseline="-25000" dirty="0">
                <a:solidFill>
                  <a:srgbClr val="000000"/>
                </a:solidFill>
                <a:latin typeface="Times New Roman" pitchFamily="18" charset="0"/>
              </a:rPr>
              <a:t>2</a:t>
            </a:r>
            <a:r>
              <a:rPr lang="en-US" altLang="zh-CN" sz="1200" baseline="0" dirty="0">
                <a:solidFill>
                  <a:srgbClr val="000000"/>
                </a:solidFill>
                <a:latin typeface="Times New Roman" pitchFamily="18" charset="0"/>
              </a:rPr>
              <a:t>(</a:t>
            </a:r>
            <a:r>
              <a:rPr lang="en-US" altLang="zh-CN" sz="1200" i="1" baseline="0" dirty="0">
                <a:solidFill>
                  <a:srgbClr val="000000"/>
                </a:solidFill>
                <a:latin typeface="Times New Roman" pitchFamily="18" charset="0"/>
              </a:rPr>
              <a:t>e</a:t>
            </a:r>
            <a:r>
              <a:rPr lang="en-US" altLang="zh-CN" sz="1200" baseline="0" dirty="0">
                <a:solidFill>
                  <a:srgbClr val="000000"/>
                </a:solidFill>
                <a:latin typeface="Times New Roman" pitchFamily="18" charset="0"/>
              </a:rPr>
              <a:t>)</a:t>
            </a:r>
            <a:r>
              <a:rPr lang="zh-CN" altLang="en-US" sz="1200" baseline="0" dirty="0">
                <a:solidFill>
                  <a:srgbClr val="000000"/>
                </a:solidFill>
                <a:latin typeface="Times New Roman" pitchFamily="18" charset="0"/>
              </a:rPr>
              <a:t>等于常数可以推出阈值</a:t>
            </a:r>
            <a:r>
              <a:rPr lang="en-US" altLang="zh-CN" sz="1200" baseline="0" dirty="0">
                <a:solidFill>
                  <a:srgbClr val="000000"/>
                </a:solidFill>
                <a:latin typeface="Times New Roman" pitchFamily="18" charset="0"/>
              </a:rPr>
              <a:t>t</a:t>
            </a:r>
            <a:r>
              <a:rPr lang="zh-CN" altLang="en-US" sz="1200" baseline="0" dirty="0">
                <a:solidFill>
                  <a:srgbClr val="000000"/>
                </a:solidFill>
                <a:latin typeface="Times New Roman" pitchFamily="18" charset="0"/>
              </a:rPr>
              <a:t>。</a:t>
            </a:r>
            <a:endParaRPr lang="zh-CN" altLang="en-US" dirty="0"/>
          </a:p>
        </p:txBody>
      </p:sp>
      <p:sp>
        <p:nvSpPr>
          <p:cNvPr id="4" name="灯片编号占位符 3"/>
          <p:cNvSpPr>
            <a:spLocks noGrp="1"/>
          </p:cNvSpPr>
          <p:nvPr>
            <p:ph type="sldNum" sz="quarter" idx="10"/>
          </p:nvPr>
        </p:nvSpPr>
        <p:spPr/>
        <p:txBody>
          <a:bodyPr/>
          <a:lstStyle/>
          <a:p>
            <a:pPr>
              <a:defRPr/>
            </a:pPr>
            <a:fld id="{CFB576AA-9166-44A5-A181-9AD44828DB7F}" type="slidenum">
              <a:rPr lang="en-US" altLang="zh-CN" smtClean="0"/>
              <a:pPr>
                <a:defRPr/>
              </a:pPr>
              <a:t>20</a:t>
            </a:fld>
            <a:endParaRPr lang="en-US" altLang="zh-CN"/>
          </a:p>
        </p:txBody>
      </p:sp>
    </p:spTree>
    <p:extLst>
      <p:ext uri="{BB962C8B-B14F-4D97-AF65-F5344CB8AC3E}">
        <p14:creationId xmlns:p14="http://schemas.microsoft.com/office/powerpoint/2010/main" val="4167315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先验概率一般不考虑。一般地说，</a:t>
            </a:r>
            <a:r>
              <a:rPr lang="en-US" altLang="zh-CN" dirty="0"/>
              <a:t>R1</a:t>
            </a:r>
            <a:r>
              <a:rPr lang="zh-CN" altLang="en-US" dirty="0"/>
              <a:t>无法用解析的方式求得。将满足不等式的区域作为</a:t>
            </a:r>
            <a:r>
              <a:rPr lang="en-US" altLang="zh-CN" dirty="0"/>
              <a:t>R1</a:t>
            </a:r>
            <a:r>
              <a:rPr lang="zh-CN" altLang="en-US" dirty="0"/>
              <a:t>，将比用其他区域作为</a:t>
            </a:r>
            <a:r>
              <a:rPr lang="en-US" altLang="zh-CN" dirty="0"/>
              <a:t>R1</a:t>
            </a:r>
            <a:r>
              <a:rPr lang="zh-CN" altLang="en-US" dirty="0"/>
              <a:t>的</a:t>
            </a:r>
            <a:r>
              <a:rPr lang="en-US" altLang="zh-CN" dirty="0"/>
              <a:t>Q</a:t>
            </a:r>
            <a:r>
              <a:rPr lang="zh-CN" altLang="en-US" dirty="0"/>
              <a:t>值都要小。</a:t>
            </a:r>
          </a:p>
        </p:txBody>
      </p:sp>
      <p:sp>
        <p:nvSpPr>
          <p:cNvPr id="4" name="Slide Number Placeholder 3"/>
          <p:cNvSpPr>
            <a:spLocks noGrp="1"/>
          </p:cNvSpPr>
          <p:nvPr>
            <p:ph type="sldNum" sz="quarter" idx="10"/>
          </p:nvPr>
        </p:nvSpPr>
        <p:spPr/>
        <p:txBody>
          <a:bodyPr/>
          <a:lstStyle/>
          <a:p>
            <a:pPr>
              <a:defRPr/>
            </a:pPr>
            <a:fld id="{CFB576AA-9166-44A5-A181-9AD44828DB7F}" type="slidenum">
              <a:rPr lang="en-US" altLang="zh-CN" smtClean="0"/>
              <a:pPr>
                <a:defRPr/>
              </a:pPr>
              <a:t>21</a:t>
            </a:fld>
            <a:endParaRPr lang="en-US" altLang="zh-CN"/>
          </a:p>
        </p:txBody>
      </p:sp>
    </p:spTree>
    <p:extLst>
      <p:ext uri="{BB962C8B-B14F-4D97-AF65-F5344CB8AC3E}">
        <p14:creationId xmlns:p14="http://schemas.microsoft.com/office/powerpoint/2010/main" val="4187871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先验概率未知</a:t>
            </a:r>
          </a:p>
        </p:txBody>
      </p:sp>
      <p:sp>
        <p:nvSpPr>
          <p:cNvPr id="4" name="灯片编号占位符 3"/>
          <p:cNvSpPr>
            <a:spLocks noGrp="1"/>
          </p:cNvSpPr>
          <p:nvPr>
            <p:ph type="sldNum" sz="quarter" idx="5"/>
          </p:nvPr>
        </p:nvSpPr>
        <p:spPr/>
        <p:txBody>
          <a:bodyPr/>
          <a:lstStyle/>
          <a:p>
            <a:pPr>
              <a:defRPr/>
            </a:pPr>
            <a:fld id="{CFB576AA-9166-44A5-A181-9AD44828DB7F}" type="slidenum">
              <a:rPr lang="en-US" altLang="zh-CN" smtClean="0"/>
              <a:pPr>
                <a:defRPr/>
              </a:pPr>
              <a:t>23</a:t>
            </a:fld>
            <a:endParaRPr lang="en-US" altLang="zh-CN"/>
          </a:p>
        </p:txBody>
      </p:sp>
    </p:spTree>
    <p:extLst>
      <p:ext uri="{BB962C8B-B14F-4D97-AF65-F5344CB8AC3E}">
        <p14:creationId xmlns:p14="http://schemas.microsoft.com/office/powerpoint/2010/main" val="1558137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再总结一下特殊情况</a:t>
            </a:r>
          </a:p>
        </p:txBody>
      </p:sp>
      <p:sp>
        <p:nvSpPr>
          <p:cNvPr id="4" name="灯片编号占位符 3"/>
          <p:cNvSpPr>
            <a:spLocks noGrp="1"/>
          </p:cNvSpPr>
          <p:nvPr>
            <p:ph type="sldNum" sz="quarter" idx="10"/>
          </p:nvPr>
        </p:nvSpPr>
        <p:spPr/>
        <p:txBody>
          <a:bodyPr/>
          <a:lstStyle/>
          <a:p>
            <a:pPr>
              <a:defRPr/>
            </a:pPr>
            <a:fld id="{CFB576AA-9166-44A5-A181-9AD44828DB7F}" type="slidenum">
              <a:rPr lang="en-US" altLang="zh-CN" smtClean="0"/>
              <a:pPr>
                <a:defRPr/>
              </a:pPr>
              <a:t>36</a:t>
            </a:fld>
            <a:endParaRPr lang="en-US" altLang="zh-CN"/>
          </a:p>
        </p:txBody>
      </p:sp>
    </p:spTree>
    <p:extLst>
      <p:ext uri="{BB962C8B-B14F-4D97-AF65-F5344CB8AC3E}">
        <p14:creationId xmlns:p14="http://schemas.microsoft.com/office/powerpoint/2010/main" val="130671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2"/>
          <p:cNvSpPr>
            <a:spLocks/>
          </p:cNvSpPr>
          <p:nvPr/>
        </p:nvSpPr>
        <p:spPr bwMode="auto">
          <a:xfrm>
            <a:off x="4760913" y="20638"/>
            <a:ext cx="4438650" cy="4038600"/>
          </a:xfrm>
          <a:custGeom>
            <a:avLst/>
            <a:gdLst>
              <a:gd name="T0" fmla="*/ 1520001873 w 546"/>
              <a:gd name="T1" fmla="*/ 264126065 h 497"/>
              <a:gd name="T2" fmla="*/ 726954943 w 546"/>
              <a:gd name="T3" fmla="*/ 2147483647 h 497"/>
              <a:gd name="T4" fmla="*/ 1652177716 w 546"/>
              <a:gd name="T5" fmla="*/ 2147483647 h 497"/>
              <a:gd name="T6" fmla="*/ 2147483647 w 546"/>
              <a:gd name="T7" fmla="*/ 2147483647 h 497"/>
              <a:gd name="T8" fmla="*/ 2147483647 w 546"/>
              <a:gd name="T9" fmla="*/ 2147483647 h 497"/>
              <a:gd name="T10" fmla="*/ 2147483647 w 546"/>
              <a:gd name="T11" fmla="*/ 2147483647 h 497"/>
              <a:gd name="T12" fmla="*/ 2147483647 w 546"/>
              <a:gd name="T13" fmla="*/ 2147483647 h 497"/>
              <a:gd name="T14" fmla="*/ 2147483647 w 546"/>
              <a:gd name="T15" fmla="*/ 2147483647 h 497"/>
              <a:gd name="T16" fmla="*/ 2147483647 w 546"/>
              <a:gd name="T17" fmla="*/ 1056496135 h 497"/>
              <a:gd name="T18" fmla="*/ 2147483647 w 546"/>
              <a:gd name="T19" fmla="*/ 1914905847 h 497"/>
              <a:gd name="T20" fmla="*/ 2147483647 w 546"/>
              <a:gd name="T21" fmla="*/ 726346679 h 497"/>
              <a:gd name="T22" fmla="*/ 2147483647 w 546"/>
              <a:gd name="T23" fmla="*/ 132063033 h 497"/>
              <a:gd name="T24" fmla="*/ 1520001873 w 546"/>
              <a:gd name="T25" fmla="*/ 264126065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nvGrpSpPr>
          <p:cNvPr id="5" name="Group 3"/>
          <p:cNvGrpSpPr>
            <a:grpSpLocks/>
          </p:cNvGrpSpPr>
          <p:nvPr/>
        </p:nvGrpSpPr>
        <p:grpSpPr bwMode="auto">
          <a:xfrm>
            <a:off x="4572000" y="28575"/>
            <a:ext cx="4756150" cy="4338638"/>
            <a:chOff x="2918" y="18"/>
            <a:chExt cx="2958" cy="2699"/>
          </a:xfrm>
        </p:grpSpPr>
        <p:sp>
          <p:nvSpPr>
            <p:cNvPr id="6" name="Freeform 4"/>
            <p:cNvSpPr>
              <a:spLocks/>
            </p:cNvSpPr>
            <p:nvPr/>
          </p:nvSpPr>
          <p:spPr bwMode="auto">
            <a:xfrm>
              <a:off x="3060" y="18"/>
              <a:ext cx="490" cy="187"/>
            </a:xfrm>
            <a:custGeom>
              <a:avLst/>
              <a:gdLst>
                <a:gd name="T0" fmla="*/ 1814 w 97"/>
                <a:gd name="T1" fmla="*/ 637 h 37"/>
                <a:gd name="T2" fmla="*/ 2324 w 97"/>
                <a:gd name="T3" fmla="*/ 510 h 37"/>
                <a:gd name="T4" fmla="*/ 2349 w 97"/>
                <a:gd name="T5" fmla="*/ 435 h 37"/>
                <a:gd name="T6" fmla="*/ 2248 w 97"/>
                <a:gd name="T7" fmla="*/ 0 h 37"/>
                <a:gd name="T8" fmla="*/ 636 w 97"/>
                <a:gd name="T9" fmla="*/ 0 h 37"/>
                <a:gd name="T10" fmla="*/ 258 w 97"/>
                <a:gd name="T11" fmla="*/ 561 h 37"/>
                <a:gd name="T12" fmla="*/ 1814 w 97"/>
                <a:gd name="T13" fmla="*/ 63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 name="Freeform 5"/>
            <p:cNvSpPr>
              <a:spLocks noEditPoints="1"/>
            </p:cNvSpPr>
            <p:nvPr/>
          </p:nvSpPr>
          <p:spPr bwMode="auto">
            <a:xfrm>
              <a:off x="2918" y="18"/>
              <a:ext cx="2958" cy="2699"/>
            </a:xfrm>
            <a:custGeom>
              <a:avLst/>
              <a:gdLst>
                <a:gd name="T0" fmla="*/ 12884 w 585"/>
                <a:gd name="T1" fmla="*/ 25 h 534"/>
                <a:gd name="T2" fmla="*/ 4015 w 585"/>
                <a:gd name="T3" fmla="*/ 0 h 534"/>
                <a:gd name="T4" fmla="*/ 5754 w 585"/>
                <a:gd name="T5" fmla="*/ 536 h 534"/>
                <a:gd name="T6" fmla="*/ 4450 w 585"/>
                <a:gd name="T7" fmla="*/ 996 h 534"/>
                <a:gd name="T8" fmla="*/ 5294 w 585"/>
                <a:gd name="T9" fmla="*/ 1814 h 534"/>
                <a:gd name="T10" fmla="*/ 1891 w 585"/>
                <a:gd name="T11" fmla="*/ 1531 h 534"/>
                <a:gd name="T12" fmla="*/ 662 w 585"/>
                <a:gd name="T13" fmla="*/ 1607 h 534"/>
                <a:gd name="T14" fmla="*/ 5087 w 585"/>
                <a:gd name="T15" fmla="*/ 12439 h 534"/>
                <a:gd name="T16" fmla="*/ 3681 w 585"/>
                <a:gd name="T17" fmla="*/ 8714 h 534"/>
                <a:gd name="T18" fmla="*/ 2685 w 585"/>
                <a:gd name="T19" fmla="*/ 9603 h 534"/>
                <a:gd name="T20" fmla="*/ 2402 w 585"/>
                <a:gd name="T21" fmla="*/ 11114 h 534"/>
                <a:gd name="T22" fmla="*/ 3170 w 585"/>
                <a:gd name="T23" fmla="*/ 6768 h 534"/>
                <a:gd name="T24" fmla="*/ 3914 w 585"/>
                <a:gd name="T25" fmla="*/ 5823 h 534"/>
                <a:gd name="T26" fmla="*/ 5345 w 585"/>
                <a:gd name="T27" fmla="*/ 6055 h 534"/>
                <a:gd name="T28" fmla="*/ 4809 w 585"/>
                <a:gd name="T29" fmla="*/ 7819 h 534"/>
                <a:gd name="T30" fmla="*/ 4910 w 585"/>
                <a:gd name="T31" fmla="*/ 10088 h 534"/>
                <a:gd name="T32" fmla="*/ 13167 w 585"/>
                <a:gd name="T33" fmla="*/ 12338 h 534"/>
                <a:gd name="T34" fmla="*/ 11610 w 585"/>
                <a:gd name="T35" fmla="*/ 10907 h 534"/>
                <a:gd name="T36" fmla="*/ 10866 w 585"/>
                <a:gd name="T37" fmla="*/ 8815 h 534"/>
                <a:gd name="T38" fmla="*/ 10123 w 585"/>
                <a:gd name="T39" fmla="*/ 6899 h 534"/>
                <a:gd name="T40" fmla="*/ 11761 w 585"/>
                <a:gd name="T41" fmla="*/ 6540 h 534"/>
                <a:gd name="T42" fmla="*/ 10406 w 585"/>
                <a:gd name="T43" fmla="*/ 5696 h 534"/>
                <a:gd name="T44" fmla="*/ 11225 w 585"/>
                <a:gd name="T45" fmla="*/ 5772 h 534"/>
                <a:gd name="T46" fmla="*/ 11200 w 585"/>
                <a:gd name="T47" fmla="*/ 5337 h 534"/>
                <a:gd name="T48" fmla="*/ 9612 w 585"/>
                <a:gd name="T49" fmla="*/ 5388 h 534"/>
                <a:gd name="T50" fmla="*/ 9127 w 585"/>
                <a:gd name="T51" fmla="*/ 8764 h 534"/>
                <a:gd name="T52" fmla="*/ 8874 w 585"/>
                <a:gd name="T53" fmla="*/ 5873 h 534"/>
                <a:gd name="T54" fmla="*/ 8464 w 585"/>
                <a:gd name="T55" fmla="*/ 4650 h 534"/>
                <a:gd name="T56" fmla="*/ 8874 w 585"/>
                <a:gd name="T57" fmla="*/ 3472 h 534"/>
                <a:gd name="T58" fmla="*/ 8667 w 585"/>
                <a:gd name="T59" fmla="*/ 2527 h 534"/>
                <a:gd name="T60" fmla="*/ 8464 w 585"/>
                <a:gd name="T61" fmla="*/ 1582 h 534"/>
                <a:gd name="T62" fmla="*/ 9435 w 585"/>
                <a:gd name="T63" fmla="*/ 2633 h 534"/>
                <a:gd name="T64" fmla="*/ 10608 w 585"/>
                <a:gd name="T65" fmla="*/ 1203 h 534"/>
                <a:gd name="T66" fmla="*/ 10457 w 585"/>
                <a:gd name="T67" fmla="*/ 2426 h 534"/>
                <a:gd name="T68" fmla="*/ 10254 w 585"/>
                <a:gd name="T69" fmla="*/ 3321 h 534"/>
                <a:gd name="T70" fmla="*/ 10254 w 585"/>
                <a:gd name="T71" fmla="*/ 4625 h 534"/>
                <a:gd name="T72" fmla="*/ 14264 w 585"/>
                <a:gd name="T73" fmla="*/ 4625 h 534"/>
                <a:gd name="T74" fmla="*/ 14163 w 585"/>
                <a:gd name="T75" fmla="*/ 1941 h 534"/>
                <a:gd name="T76" fmla="*/ 6366 w 585"/>
                <a:gd name="T77" fmla="*/ 1764 h 534"/>
                <a:gd name="T78" fmla="*/ 7494 w 585"/>
                <a:gd name="T79" fmla="*/ 2376 h 534"/>
                <a:gd name="T80" fmla="*/ 4374 w 585"/>
                <a:gd name="T81" fmla="*/ 4984 h 534"/>
                <a:gd name="T82" fmla="*/ 1765 w 585"/>
                <a:gd name="T83" fmla="*/ 2502 h 534"/>
                <a:gd name="T84" fmla="*/ 4884 w 585"/>
                <a:gd name="T85" fmla="*/ 2709 h 534"/>
                <a:gd name="T86" fmla="*/ 5623 w 585"/>
                <a:gd name="T87" fmla="*/ 2684 h 534"/>
                <a:gd name="T88" fmla="*/ 7721 w 585"/>
                <a:gd name="T89" fmla="*/ 3093 h 534"/>
                <a:gd name="T90" fmla="*/ 7059 w 585"/>
                <a:gd name="T91" fmla="*/ 6540 h 534"/>
                <a:gd name="T92" fmla="*/ 6649 w 585"/>
                <a:gd name="T93" fmla="*/ 3498 h 534"/>
                <a:gd name="T94" fmla="*/ 4374 w 585"/>
                <a:gd name="T95" fmla="*/ 4984 h 534"/>
                <a:gd name="T96" fmla="*/ 5704 w 585"/>
                <a:gd name="T97" fmla="*/ 5747 h 534"/>
                <a:gd name="T98" fmla="*/ 6315 w 585"/>
                <a:gd name="T99" fmla="*/ 4038 h 534"/>
                <a:gd name="T100" fmla="*/ 8333 w 585"/>
                <a:gd name="T101" fmla="*/ 7460 h 534"/>
                <a:gd name="T102" fmla="*/ 5496 w 585"/>
                <a:gd name="T103" fmla="*/ 8198 h 534"/>
                <a:gd name="T104" fmla="*/ 7898 w 585"/>
                <a:gd name="T105" fmla="*/ 7076 h 534"/>
                <a:gd name="T106" fmla="*/ 8131 w 585"/>
                <a:gd name="T107" fmla="*/ 3396 h 534"/>
                <a:gd name="T108" fmla="*/ 8004 w 585"/>
                <a:gd name="T109" fmla="*/ 5443 h 534"/>
                <a:gd name="T110" fmla="*/ 7645 w 585"/>
                <a:gd name="T111" fmla="*/ 3680 h 534"/>
                <a:gd name="T112" fmla="*/ 12965 w 585"/>
                <a:gd name="T113" fmla="*/ 4574 h 534"/>
                <a:gd name="T114" fmla="*/ 11786 w 585"/>
                <a:gd name="T115" fmla="*/ 4139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8" name="Freeform 6"/>
            <p:cNvSpPr>
              <a:spLocks/>
            </p:cNvSpPr>
            <p:nvPr/>
          </p:nvSpPr>
          <p:spPr bwMode="auto">
            <a:xfrm>
              <a:off x="3621" y="1287"/>
              <a:ext cx="238" cy="283"/>
            </a:xfrm>
            <a:custGeom>
              <a:avLst/>
              <a:gdLst>
                <a:gd name="T0" fmla="*/ 1028 w 47"/>
                <a:gd name="T1" fmla="*/ 384 h 56"/>
                <a:gd name="T2" fmla="*/ 694 w 47"/>
                <a:gd name="T3" fmla="*/ 1430 h 56"/>
                <a:gd name="T4" fmla="*/ 1028 w 47"/>
                <a:gd name="T5" fmla="*/ 384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9" name="Freeform 7"/>
            <p:cNvSpPr>
              <a:spLocks/>
            </p:cNvSpPr>
            <p:nvPr/>
          </p:nvSpPr>
          <p:spPr bwMode="auto">
            <a:xfrm>
              <a:off x="3403" y="1403"/>
              <a:ext cx="208" cy="379"/>
            </a:xfrm>
            <a:custGeom>
              <a:avLst/>
              <a:gdLst>
                <a:gd name="T0" fmla="*/ 487 w 41"/>
                <a:gd name="T1" fmla="*/ 687 h 75"/>
                <a:gd name="T2" fmla="*/ 309 w 41"/>
                <a:gd name="T3" fmla="*/ 1764 h 75"/>
                <a:gd name="T4" fmla="*/ 1030 w 41"/>
                <a:gd name="T5" fmla="*/ 1147 h 75"/>
                <a:gd name="T6" fmla="*/ 954 w 41"/>
                <a:gd name="T7" fmla="*/ 611 h 75"/>
                <a:gd name="T8" fmla="*/ 487 w 41"/>
                <a:gd name="T9" fmla="*/ 687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 name="Freeform 8"/>
            <p:cNvSpPr>
              <a:spLocks/>
            </p:cNvSpPr>
            <p:nvPr/>
          </p:nvSpPr>
          <p:spPr bwMode="auto">
            <a:xfrm>
              <a:off x="3272" y="645"/>
              <a:ext cx="683" cy="318"/>
            </a:xfrm>
            <a:custGeom>
              <a:avLst/>
              <a:gdLst>
                <a:gd name="T0" fmla="*/ 2869 w 135"/>
                <a:gd name="T1" fmla="*/ 101 h 63"/>
                <a:gd name="T2" fmla="*/ 612 w 135"/>
                <a:gd name="T3" fmla="*/ 101 h 63"/>
                <a:gd name="T4" fmla="*/ 51 w 135"/>
                <a:gd name="T5" fmla="*/ 636 h 63"/>
                <a:gd name="T6" fmla="*/ 1538 w 135"/>
                <a:gd name="T7" fmla="*/ 1479 h 63"/>
                <a:gd name="T8" fmla="*/ 2459 w 135"/>
                <a:gd name="T9" fmla="*/ 1378 h 63"/>
                <a:gd name="T10" fmla="*/ 2894 w 135"/>
                <a:gd name="T11" fmla="*/ 1353 h 63"/>
                <a:gd name="T12" fmla="*/ 2869 w 135"/>
                <a:gd name="T13" fmla="*/ 101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 name="Freeform 9"/>
            <p:cNvSpPr>
              <a:spLocks/>
            </p:cNvSpPr>
            <p:nvPr/>
          </p:nvSpPr>
          <p:spPr bwMode="auto">
            <a:xfrm>
              <a:off x="4046" y="1545"/>
              <a:ext cx="490" cy="515"/>
            </a:xfrm>
            <a:custGeom>
              <a:avLst/>
              <a:gdLst>
                <a:gd name="T0" fmla="*/ 1707 w 97"/>
                <a:gd name="T1" fmla="*/ 126 h 102"/>
                <a:gd name="T2" fmla="*/ 793 w 97"/>
                <a:gd name="T3" fmla="*/ 126 h 102"/>
                <a:gd name="T4" fmla="*/ 308 w 97"/>
                <a:gd name="T5" fmla="*/ 1454 h 102"/>
                <a:gd name="T6" fmla="*/ 2016 w 97"/>
                <a:gd name="T7" fmla="*/ 1580 h 102"/>
                <a:gd name="T8" fmla="*/ 1707 w 97"/>
                <a:gd name="T9" fmla="*/ 12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 name="Freeform 10"/>
            <p:cNvSpPr>
              <a:spLocks/>
            </p:cNvSpPr>
            <p:nvPr/>
          </p:nvSpPr>
          <p:spPr bwMode="auto">
            <a:xfrm>
              <a:off x="5173" y="1024"/>
              <a:ext cx="501" cy="96"/>
            </a:xfrm>
            <a:custGeom>
              <a:avLst/>
              <a:gdLst>
                <a:gd name="T0" fmla="*/ 385 w 99"/>
                <a:gd name="T1" fmla="*/ 0 h 19"/>
                <a:gd name="T2" fmla="*/ 1022 w 99"/>
                <a:gd name="T3" fmla="*/ 384 h 19"/>
                <a:gd name="T4" fmla="*/ 385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3" name="Freeform 11"/>
            <p:cNvSpPr>
              <a:spLocks/>
            </p:cNvSpPr>
            <p:nvPr/>
          </p:nvSpPr>
          <p:spPr bwMode="auto">
            <a:xfrm>
              <a:off x="5340" y="1004"/>
              <a:ext cx="385" cy="237"/>
            </a:xfrm>
            <a:custGeom>
              <a:avLst/>
              <a:gdLst>
                <a:gd name="T0" fmla="*/ 537 w 76"/>
                <a:gd name="T1" fmla="*/ 943 h 47"/>
                <a:gd name="T2" fmla="*/ 1798 w 76"/>
                <a:gd name="T3" fmla="*/ 434 h 47"/>
                <a:gd name="T4" fmla="*/ 1231 w 76"/>
                <a:gd name="T5" fmla="*/ 76 h 47"/>
                <a:gd name="T6" fmla="*/ 486 w 76"/>
                <a:gd name="T7" fmla="*/ 812 h 47"/>
                <a:gd name="T8" fmla="*/ 537 w 76"/>
                <a:gd name="T9" fmla="*/ 943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4" name="Freeform 12"/>
            <p:cNvSpPr>
              <a:spLocks/>
            </p:cNvSpPr>
            <p:nvPr/>
          </p:nvSpPr>
          <p:spPr bwMode="auto">
            <a:xfrm>
              <a:off x="5325" y="1201"/>
              <a:ext cx="415" cy="187"/>
            </a:xfrm>
            <a:custGeom>
              <a:avLst/>
              <a:gdLst>
                <a:gd name="T0" fmla="*/ 1842 w 82"/>
                <a:gd name="T1" fmla="*/ 152 h 37"/>
                <a:gd name="T2" fmla="*/ 612 w 82"/>
                <a:gd name="T3" fmla="*/ 435 h 37"/>
                <a:gd name="T4" fmla="*/ 435 w 82"/>
                <a:gd name="T5" fmla="*/ 662 h 37"/>
                <a:gd name="T6" fmla="*/ 1948 w 82"/>
                <a:gd name="T7" fmla="*/ 586 h 37"/>
                <a:gd name="T8" fmla="*/ 2100 w 82"/>
                <a:gd name="T9" fmla="*/ 510 h 37"/>
                <a:gd name="T10" fmla="*/ 2100 w 82"/>
                <a:gd name="T11" fmla="*/ 0 h 37"/>
                <a:gd name="T12" fmla="*/ 1842 w 82"/>
                <a:gd name="T13" fmla="*/ 152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5" name="Freeform 13"/>
            <p:cNvSpPr>
              <a:spLocks/>
            </p:cNvSpPr>
            <p:nvPr/>
          </p:nvSpPr>
          <p:spPr bwMode="auto">
            <a:xfrm>
              <a:off x="5001" y="1378"/>
              <a:ext cx="698" cy="167"/>
            </a:xfrm>
            <a:custGeom>
              <a:avLst/>
              <a:gdLst>
                <a:gd name="T0" fmla="*/ 536 w 138"/>
                <a:gd name="T1" fmla="*/ 25 h 33"/>
                <a:gd name="T2" fmla="*/ 202 w 138"/>
                <a:gd name="T3" fmla="*/ 359 h 33"/>
                <a:gd name="T4" fmla="*/ 1457 w 138"/>
                <a:gd name="T5" fmla="*/ 562 h 33"/>
                <a:gd name="T6" fmla="*/ 2994 w 138"/>
                <a:gd name="T7" fmla="*/ 587 h 33"/>
                <a:gd name="T8" fmla="*/ 2918 w 138"/>
                <a:gd name="T9" fmla="*/ 202 h 33"/>
                <a:gd name="T10" fmla="*/ 2099 w 138"/>
                <a:gd name="T11" fmla="*/ 76 h 33"/>
                <a:gd name="T12" fmla="*/ 536 w 138"/>
                <a:gd name="T13" fmla="*/ 2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6" name="Freeform 14"/>
            <p:cNvSpPr>
              <a:spLocks/>
            </p:cNvSpPr>
            <p:nvPr/>
          </p:nvSpPr>
          <p:spPr bwMode="auto">
            <a:xfrm>
              <a:off x="5077" y="1540"/>
              <a:ext cx="567" cy="146"/>
            </a:xfrm>
            <a:custGeom>
              <a:avLst/>
              <a:gdLst>
                <a:gd name="T0" fmla="*/ 2511 w 112"/>
                <a:gd name="T1" fmla="*/ 483 h 29"/>
                <a:gd name="T2" fmla="*/ 2638 w 112"/>
                <a:gd name="T3" fmla="*/ 101 h 29"/>
                <a:gd name="T4" fmla="*/ 1898 w 112"/>
                <a:gd name="T5" fmla="*/ 252 h 29"/>
                <a:gd name="T6" fmla="*/ 921 w 112"/>
                <a:gd name="T7" fmla="*/ 151 h 29"/>
                <a:gd name="T8" fmla="*/ 51 w 112"/>
                <a:gd name="T9" fmla="*/ 101 h 29"/>
                <a:gd name="T10" fmla="*/ 2511 w 112"/>
                <a:gd name="T11" fmla="*/ 483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7" name="Freeform 15"/>
            <p:cNvSpPr>
              <a:spLocks/>
            </p:cNvSpPr>
            <p:nvPr/>
          </p:nvSpPr>
          <p:spPr bwMode="auto">
            <a:xfrm>
              <a:off x="5042" y="1656"/>
              <a:ext cx="581" cy="480"/>
            </a:xfrm>
            <a:custGeom>
              <a:avLst/>
              <a:gdLst>
                <a:gd name="T0" fmla="*/ 76 w 115"/>
                <a:gd name="T1" fmla="*/ 1354 h 95"/>
                <a:gd name="T2" fmla="*/ 662 w 115"/>
                <a:gd name="T3" fmla="*/ 1379 h 95"/>
                <a:gd name="T4" fmla="*/ 1278 w 115"/>
                <a:gd name="T5" fmla="*/ 1965 h 95"/>
                <a:gd name="T6" fmla="*/ 1506 w 115"/>
                <a:gd name="T7" fmla="*/ 2142 h 95"/>
                <a:gd name="T8" fmla="*/ 2066 w 115"/>
                <a:gd name="T9" fmla="*/ 1329 h 95"/>
                <a:gd name="T10" fmla="*/ 2834 w 115"/>
                <a:gd name="T11" fmla="*/ 1329 h 95"/>
                <a:gd name="T12" fmla="*/ 2016 w 115"/>
                <a:gd name="T13" fmla="*/ 687 h 95"/>
                <a:gd name="T14" fmla="*/ 945 w 115"/>
                <a:gd name="T15" fmla="*/ 409 h 95"/>
                <a:gd name="T16" fmla="*/ 308 w 115"/>
                <a:gd name="T17" fmla="*/ 1046 h 95"/>
                <a:gd name="T18" fmla="*/ 76 w 115"/>
                <a:gd name="T19" fmla="*/ 1354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8" name="Freeform 16"/>
            <p:cNvSpPr>
              <a:spLocks/>
            </p:cNvSpPr>
            <p:nvPr/>
          </p:nvSpPr>
          <p:spPr bwMode="auto">
            <a:xfrm>
              <a:off x="5421" y="1464"/>
              <a:ext cx="329" cy="854"/>
            </a:xfrm>
            <a:custGeom>
              <a:avLst/>
              <a:gdLst>
                <a:gd name="T0" fmla="*/ 1306 w 65"/>
                <a:gd name="T1" fmla="*/ 1021 h 169"/>
                <a:gd name="T2" fmla="*/ 562 w 65"/>
                <a:gd name="T3" fmla="*/ 1253 h 169"/>
                <a:gd name="T4" fmla="*/ 562 w 65"/>
                <a:gd name="T5" fmla="*/ 1506 h 169"/>
                <a:gd name="T6" fmla="*/ 1281 w 65"/>
                <a:gd name="T7" fmla="*/ 2299 h 169"/>
                <a:gd name="T8" fmla="*/ 871 w 65"/>
                <a:gd name="T9" fmla="*/ 3012 h 169"/>
                <a:gd name="T10" fmla="*/ 0 w 65"/>
                <a:gd name="T11" fmla="*/ 3780 h 169"/>
                <a:gd name="T12" fmla="*/ 435 w 65"/>
                <a:gd name="T13" fmla="*/ 3957 h 169"/>
                <a:gd name="T14" fmla="*/ 1205 w 65"/>
                <a:gd name="T15" fmla="*/ 4240 h 169"/>
                <a:gd name="T16" fmla="*/ 1615 w 65"/>
                <a:gd name="T17" fmla="*/ 4139 h 169"/>
                <a:gd name="T18" fmla="*/ 1665 w 65"/>
                <a:gd name="T19" fmla="*/ 0 h 169"/>
                <a:gd name="T20" fmla="*/ 1306 w 65"/>
                <a:gd name="T21" fmla="*/ 1021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19" name="Group 17"/>
          <p:cNvGrpSpPr>
            <a:grpSpLocks/>
          </p:cNvGrpSpPr>
          <p:nvPr/>
        </p:nvGrpSpPr>
        <p:grpSpPr bwMode="auto">
          <a:xfrm>
            <a:off x="554038" y="36513"/>
            <a:ext cx="7891462" cy="6821487"/>
            <a:chOff x="349" y="23"/>
            <a:chExt cx="4971" cy="4297"/>
          </a:xfrm>
        </p:grpSpPr>
        <p:sp>
          <p:nvSpPr>
            <p:cNvPr id="20" name="Rectangle 18"/>
            <p:cNvSpPr>
              <a:spLocks noChangeArrowheads="1"/>
            </p:cNvSpPr>
            <p:nvPr/>
          </p:nvSpPr>
          <p:spPr bwMode="auto">
            <a:xfrm>
              <a:off x="384" y="23"/>
              <a:ext cx="21"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21" name="Freeform 19"/>
            <p:cNvSpPr>
              <a:spLocks noEditPoints="1"/>
            </p:cNvSpPr>
            <p:nvPr/>
          </p:nvSpPr>
          <p:spPr bwMode="auto">
            <a:xfrm>
              <a:off x="384"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22" name="Freeform 20"/>
            <p:cNvSpPr>
              <a:spLocks noEditPoints="1"/>
            </p:cNvSpPr>
            <p:nvPr/>
          </p:nvSpPr>
          <p:spPr bwMode="auto">
            <a:xfrm>
              <a:off x="384"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23" name="Freeform 21"/>
            <p:cNvSpPr>
              <a:spLocks noEditPoints="1"/>
            </p:cNvSpPr>
            <p:nvPr/>
          </p:nvSpPr>
          <p:spPr bwMode="auto">
            <a:xfrm>
              <a:off x="384"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24" name="Freeform 22"/>
            <p:cNvSpPr>
              <a:spLocks noEditPoints="1"/>
            </p:cNvSpPr>
            <p:nvPr/>
          </p:nvSpPr>
          <p:spPr bwMode="auto">
            <a:xfrm>
              <a:off x="384"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25" name="Freeform 23"/>
            <p:cNvSpPr>
              <a:spLocks noEditPoints="1"/>
            </p:cNvSpPr>
            <p:nvPr/>
          </p:nvSpPr>
          <p:spPr bwMode="auto">
            <a:xfrm>
              <a:off x="384"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26" name="Freeform 24"/>
            <p:cNvSpPr>
              <a:spLocks noEditPoints="1"/>
            </p:cNvSpPr>
            <p:nvPr/>
          </p:nvSpPr>
          <p:spPr bwMode="auto">
            <a:xfrm>
              <a:off x="384"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27" name="Freeform 25"/>
            <p:cNvSpPr>
              <a:spLocks noEditPoints="1"/>
            </p:cNvSpPr>
            <p:nvPr/>
          </p:nvSpPr>
          <p:spPr bwMode="auto">
            <a:xfrm>
              <a:off x="384"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28" name="Freeform 26"/>
            <p:cNvSpPr>
              <a:spLocks noEditPoints="1"/>
            </p:cNvSpPr>
            <p:nvPr/>
          </p:nvSpPr>
          <p:spPr bwMode="auto">
            <a:xfrm>
              <a:off x="384"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29" name="Freeform 27"/>
            <p:cNvSpPr>
              <a:spLocks noEditPoints="1"/>
            </p:cNvSpPr>
            <p:nvPr/>
          </p:nvSpPr>
          <p:spPr bwMode="auto">
            <a:xfrm>
              <a:off x="384"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30" name="Freeform 28"/>
            <p:cNvSpPr>
              <a:spLocks noEditPoints="1"/>
            </p:cNvSpPr>
            <p:nvPr/>
          </p:nvSpPr>
          <p:spPr bwMode="auto">
            <a:xfrm>
              <a:off x="384"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31" name="Rectangle 29"/>
            <p:cNvSpPr>
              <a:spLocks noChangeArrowheads="1"/>
            </p:cNvSpPr>
            <p:nvPr/>
          </p:nvSpPr>
          <p:spPr bwMode="auto">
            <a:xfrm>
              <a:off x="384" y="4269"/>
              <a:ext cx="21"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32" name="Rectangle 30"/>
            <p:cNvSpPr>
              <a:spLocks noChangeArrowheads="1"/>
            </p:cNvSpPr>
            <p:nvPr/>
          </p:nvSpPr>
          <p:spPr bwMode="auto">
            <a:xfrm>
              <a:off x="829" y="23"/>
              <a:ext cx="21"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33" name="Freeform 31"/>
            <p:cNvSpPr>
              <a:spLocks noEditPoints="1"/>
            </p:cNvSpPr>
            <p:nvPr/>
          </p:nvSpPr>
          <p:spPr bwMode="auto">
            <a:xfrm>
              <a:off x="829"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34" name="Freeform 32"/>
            <p:cNvSpPr>
              <a:spLocks noEditPoints="1"/>
            </p:cNvSpPr>
            <p:nvPr/>
          </p:nvSpPr>
          <p:spPr bwMode="auto">
            <a:xfrm>
              <a:off x="829"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35" name="Freeform 33"/>
            <p:cNvSpPr>
              <a:spLocks noEditPoints="1"/>
            </p:cNvSpPr>
            <p:nvPr/>
          </p:nvSpPr>
          <p:spPr bwMode="auto">
            <a:xfrm>
              <a:off x="829"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36" name="Freeform 34"/>
            <p:cNvSpPr>
              <a:spLocks noEditPoints="1"/>
            </p:cNvSpPr>
            <p:nvPr/>
          </p:nvSpPr>
          <p:spPr bwMode="auto">
            <a:xfrm>
              <a:off x="829"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37" name="Freeform 35"/>
            <p:cNvSpPr>
              <a:spLocks noEditPoints="1"/>
            </p:cNvSpPr>
            <p:nvPr/>
          </p:nvSpPr>
          <p:spPr bwMode="auto">
            <a:xfrm>
              <a:off x="829"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38" name="Freeform 36"/>
            <p:cNvSpPr>
              <a:spLocks noEditPoints="1"/>
            </p:cNvSpPr>
            <p:nvPr/>
          </p:nvSpPr>
          <p:spPr bwMode="auto">
            <a:xfrm>
              <a:off x="829"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39" name="Freeform 37"/>
            <p:cNvSpPr>
              <a:spLocks noEditPoints="1"/>
            </p:cNvSpPr>
            <p:nvPr/>
          </p:nvSpPr>
          <p:spPr bwMode="auto">
            <a:xfrm>
              <a:off x="829"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40" name="Freeform 38"/>
            <p:cNvSpPr>
              <a:spLocks noEditPoints="1"/>
            </p:cNvSpPr>
            <p:nvPr/>
          </p:nvSpPr>
          <p:spPr bwMode="auto">
            <a:xfrm>
              <a:off x="829"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41" name="Freeform 39"/>
            <p:cNvSpPr>
              <a:spLocks noEditPoints="1"/>
            </p:cNvSpPr>
            <p:nvPr/>
          </p:nvSpPr>
          <p:spPr bwMode="auto">
            <a:xfrm>
              <a:off x="829"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42" name="Freeform 40"/>
            <p:cNvSpPr>
              <a:spLocks noEditPoints="1"/>
            </p:cNvSpPr>
            <p:nvPr/>
          </p:nvSpPr>
          <p:spPr bwMode="auto">
            <a:xfrm>
              <a:off x="829"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43" name="Rectangle 41"/>
            <p:cNvSpPr>
              <a:spLocks noChangeArrowheads="1"/>
            </p:cNvSpPr>
            <p:nvPr/>
          </p:nvSpPr>
          <p:spPr bwMode="auto">
            <a:xfrm>
              <a:off x="829" y="4269"/>
              <a:ext cx="21"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44" name="Rectangle 42"/>
            <p:cNvSpPr>
              <a:spLocks noChangeArrowheads="1"/>
            </p:cNvSpPr>
            <p:nvPr/>
          </p:nvSpPr>
          <p:spPr bwMode="auto">
            <a:xfrm>
              <a:off x="1279" y="23"/>
              <a:ext cx="21"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45" name="Freeform 43"/>
            <p:cNvSpPr>
              <a:spLocks noEditPoints="1"/>
            </p:cNvSpPr>
            <p:nvPr/>
          </p:nvSpPr>
          <p:spPr bwMode="auto">
            <a:xfrm>
              <a:off x="1279"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46" name="Freeform 44"/>
            <p:cNvSpPr>
              <a:spLocks noEditPoints="1"/>
            </p:cNvSpPr>
            <p:nvPr/>
          </p:nvSpPr>
          <p:spPr bwMode="auto">
            <a:xfrm>
              <a:off x="1279"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47" name="Freeform 45"/>
            <p:cNvSpPr>
              <a:spLocks noEditPoints="1"/>
            </p:cNvSpPr>
            <p:nvPr/>
          </p:nvSpPr>
          <p:spPr bwMode="auto">
            <a:xfrm>
              <a:off x="1279"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48" name="Freeform 46"/>
            <p:cNvSpPr>
              <a:spLocks noEditPoints="1"/>
            </p:cNvSpPr>
            <p:nvPr/>
          </p:nvSpPr>
          <p:spPr bwMode="auto">
            <a:xfrm>
              <a:off x="1279"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49" name="Freeform 47"/>
            <p:cNvSpPr>
              <a:spLocks noEditPoints="1"/>
            </p:cNvSpPr>
            <p:nvPr/>
          </p:nvSpPr>
          <p:spPr bwMode="auto">
            <a:xfrm>
              <a:off x="1279"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50" name="Freeform 48"/>
            <p:cNvSpPr>
              <a:spLocks noEditPoints="1"/>
            </p:cNvSpPr>
            <p:nvPr/>
          </p:nvSpPr>
          <p:spPr bwMode="auto">
            <a:xfrm>
              <a:off x="1279"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51" name="Freeform 49"/>
            <p:cNvSpPr>
              <a:spLocks noEditPoints="1"/>
            </p:cNvSpPr>
            <p:nvPr/>
          </p:nvSpPr>
          <p:spPr bwMode="auto">
            <a:xfrm>
              <a:off x="1279"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52" name="Freeform 50"/>
            <p:cNvSpPr>
              <a:spLocks noEditPoints="1"/>
            </p:cNvSpPr>
            <p:nvPr/>
          </p:nvSpPr>
          <p:spPr bwMode="auto">
            <a:xfrm>
              <a:off x="1279"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53" name="Freeform 51"/>
            <p:cNvSpPr>
              <a:spLocks noEditPoints="1"/>
            </p:cNvSpPr>
            <p:nvPr/>
          </p:nvSpPr>
          <p:spPr bwMode="auto">
            <a:xfrm>
              <a:off x="1279"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54" name="Freeform 52"/>
            <p:cNvSpPr>
              <a:spLocks noEditPoints="1"/>
            </p:cNvSpPr>
            <p:nvPr/>
          </p:nvSpPr>
          <p:spPr bwMode="auto">
            <a:xfrm>
              <a:off x="1279"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55" name="Rectangle 53"/>
            <p:cNvSpPr>
              <a:spLocks noChangeArrowheads="1"/>
            </p:cNvSpPr>
            <p:nvPr/>
          </p:nvSpPr>
          <p:spPr bwMode="auto">
            <a:xfrm>
              <a:off x="1279" y="4269"/>
              <a:ext cx="21"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56" name="Rectangle 54"/>
            <p:cNvSpPr>
              <a:spLocks noChangeArrowheads="1"/>
            </p:cNvSpPr>
            <p:nvPr/>
          </p:nvSpPr>
          <p:spPr bwMode="auto">
            <a:xfrm>
              <a:off x="1724" y="23"/>
              <a:ext cx="21"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57" name="Freeform 55"/>
            <p:cNvSpPr>
              <a:spLocks noEditPoints="1"/>
            </p:cNvSpPr>
            <p:nvPr/>
          </p:nvSpPr>
          <p:spPr bwMode="auto">
            <a:xfrm>
              <a:off x="1724"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58" name="Freeform 56"/>
            <p:cNvSpPr>
              <a:spLocks noEditPoints="1"/>
            </p:cNvSpPr>
            <p:nvPr/>
          </p:nvSpPr>
          <p:spPr bwMode="auto">
            <a:xfrm>
              <a:off x="1724"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59" name="Freeform 57"/>
            <p:cNvSpPr>
              <a:spLocks noEditPoints="1"/>
            </p:cNvSpPr>
            <p:nvPr/>
          </p:nvSpPr>
          <p:spPr bwMode="auto">
            <a:xfrm>
              <a:off x="1724"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60" name="Freeform 58"/>
            <p:cNvSpPr>
              <a:spLocks noEditPoints="1"/>
            </p:cNvSpPr>
            <p:nvPr/>
          </p:nvSpPr>
          <p:spPr bwMode="auto">
            <a:xfrm>
              <a:off x="1724"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61" name="Freeform 59"/>
            <p:cNvSpPr>
              <a:spLocks noEditPoints="1"/>
            </p:cNvSpPr>
            <p:nvPr/>
          </p:nvSpPr>
          <p:spPr bwMode="auto">
            <a:xfrm>
              <a:off x="1724"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62" name="Freeform 60"/>
            <p:cNvSpPr>
              <a:spLocks noEditPoints="1"/>
            </p:cNvSpPr>
            <p:nvPr/>
          </p:nvSpPr>
          <p:spPr bwMode="auto">
            <a:xfrm>
              <a:off x="1724"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63" name="Freeform 61"/>
            <p:cNvSpPr>
              <a:spLocks noEditPoints="1"/>
            </p:cNvSpPr>
            <p:nvPr/>
          </p:nvSpPr>
          <p:spPr bwMode="auto">
            <a:xfrm>
              <a:off x="1724"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64" name="Freeform 62"/>
            <p:cNvSpPr>
              <a:spLocks noEditPoints="1"/>
            </p:cNvSpPr>
            <p:nvPr/>
          </p:nvSpPr>
          <p:spPr bwMode="auto">
            <a:xfrm>
              <a:off x="1724"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65" name="Freeform 63"/>
            <p:cNvSpPr>
              <a:spLocks noEditPoints="1"/>
            </p:cNvSpPr>
            <p:nvPr/>
          </p:nvSpPr>
          <p:spPr bwMode="auto">
            <a:xfrm>
              <a:off x="1724"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66" name="Freeform 64"/>
            <p:cNvSpPr>
              <a:spLocks noEditPoints="1"/>
            </p:cNvSpPr>
            <p:nvPr/>
          </p:nvSpPr>
          <p:spPr bwMode="auto">
            <a:xfrm>
              <a:off x="1724"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67" name="Rectangle 65"/>
            <p:cNvSpPr>
              <a:spLocks noChangeArrowheads="1"/>
            </p:cNvSpPr>
            <p:nvPr/>
          </p:nvSpPr>
          <p:spPr bwMode="auto">
            <a:xfrm>
              <a:off x="1724" y="4269"/>
              <a:ext cx="21"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68" name="Rectangle 66"/>
            <p:cNvSpPr>
              <a:spLocks noChangeArrowheads="1"/>
            </p:cNvSpPr>
            <p:nvPr/>
          </p:nvSpPr>
          <p:spPr bwMode="auto">
            <a:xfrm>
              <a:off x="2169" y="23"/>
              <a:ext cx="21"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69" name="Freeform 67"/>
            <p:cNvSpPr>
              <a:spLocks noEditPoints="1"/>
            </p:cNvSpPr>
            <p:nvPr/>
          </p:nvSpPr>
          <p:spPr bwMode="auto">
            <a:xfrm>
              <a:off x="2169"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0" name="Freeform 68"/>
            <p:cNvSpPr>
              <a:spLocks noEditPoints="1"/>
            </p:cNvSpPr>
            <p:nvPr/>
          </p:nvSpPr>
          <p:spPr bwMode="auto">
            <a:xfrm>
              <a:off x="2169"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1" name="Freeform 69"/>
            <p:cNvSpPr>
              <a:spLocks noEditPoints="1"/>
            </p:cNvSpPr>
            <p:nvPr/>
          </p:nvSpPr>
          <p:spPr bwMode="auto">
            <a:xfrm>
              <a:off x="2169"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2" name="Freeform 70"/>
            <p:cNvSpPr>
              <a:spLocks noEditPoints="1"/>
            </p:cNvSpPr>
            <p:nvPr/>
          </p:nvSpPr>
          <p:spPr bwMode="auto">
            <a:xfrm>
              <a:off x="2169"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3" name="Freeform 71"/>
            <p:cNvSpPr>
              <a:spLocks noEditPoints="1"/>
            </p:cNvSpPr>
            <p:nvPr/>
          </p:nvSpPr>
          <p:spPr bwMode="auto">
            <a:xfrm>
              <a:off x="2169"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4" name="Freeform 72"/>
            <p:cNvSpPr>
              <a:spLocks noEditPoints="1"/>
            </p:cNvSpPr>
            <p:nvPr/>
          </p:nvSpPr>
          <p:spPr bwMode="auto">
            <a:xfrm>
              <a:off x="2169"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5" name="Freeform 73"/>
            <p:cNvSpPr>
              <a:spLocks noEditPoints="1"/>
            </p:cNvSpPr>
            <p:nvPr/>
          </p:nvSpPr>
          <p:spPr bwMode="auto">
            <a:xfrm>
              <a:off x="2169"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6" name="Freeform 74"/>
            <p:cNvSpPr>
              <a:spLocks noEditPoints="1"/>
            </p:cNvSpPr>
            <p:nvPr/>
          </p:nvSpPr>
          <p:spPr bwMode="auto">
            <a:xfrm>
              <a:off x="2169"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7" name="Freeform 75"/>
            <p:cNvSpPr>
              <a:spLocks noEditPoints="1"/>
            </p:cNvSpPr>
            <p:nvPr/>
          </p:nvSpPr>
          <p:spPr bwMode="auto">
            <a:xfrm>
              <a:off x="2169"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8" name="Freeform 76"/>
            <p:cNvSpPr>
              <a:spLocks noEditPoints="1"/>
            </p:cNvSpPr>
            <p:nvPr/>
          </p:nvSpPr>
          <p:spPr bwMode="auto">
            <a:xfrm>
              <a:off x="2169"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79" name="Rectangle 77"/>
            <p:cNvSpPr>
              <a:spLocks noChangeArrowheads="1"/>
            </p:cNvSpPr>
            <p:nvPr/>
          </p:nvSpPr>
          <p:spPr bwMode="auto">
            <a:xfrm>
              <a:off x="2169" y="4269"/>
              <a:ext cx="21"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80" name="Rectangle 78"/>
            <p:cNvSpPr>
              <a:spLocks noChangeArrowheads="1"/>
            </p:cNvSpPr>
            <p:nvPr/>
          </p:nvSpPr>
          <p:spPr bwMode="auto">
            <a:xfrm>
              <a:off x="2620" y="23"/>
              <a:ext cx="20"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81" name="Freeform 79"/>
            <p:cNvSpPr>
              <a:spLocks noEditPoints="1"/>
            </p:cNvSpPr>
            <p:nvPr/>
          </p:nvSpPr>
          <p:spPr bwMode="auto">
            <a:xfrm>
              <a:off x="262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82" name="Freeform 80"/>
            <p:cNvSpPr>
              <a:spLocks noEditPoints="1"/>
            </p:cNvSpPr>
            <p:nvPr/>
          </p:nvSpPr>
          <p:spPr bwMode="auto">
            <a:xfrm>
              <a:off x="262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83" name="Freeform 81"/>
            <p:cNvSpPr>
              <a:spLocks noEditPoints="1"/>
            </p:cNvSpPr>
            <p:nvPr/>
          </p:nvSpPr>
          <p:spPr bwMode="auto">
            <a:xfrm>
              <a:off x="262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84" name="Freeform 82"/>
            <p:cNvSpPr>
              <a:spLocks noEditPoints="1"/>
            </p:cNvSpPr>
            <p:nvPr/>
          </p:nvSpPr>
          <p:spPr bwMode="auto">
            <a:xfrm>
              <a:off x="262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85" name="Freeform 83"/>
            <p:cNvSpPr>
              <a:spLocks noEditPoints="1"/>
            </p:cNvSpPr>
            <p:nvPr/>
          </p:nvSpPr>
          <p:spPr bwMode="auto">
            <a:xfrm>
              <a:off x="262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86" name="Freeform 84"/>
            <p:cNvSpPr>
              <a:spLocks noEditPoints="1"/>
            </p:cNvSpPr>
            <p:nvPr/>
          </p:nvSpPr>
          <p:spPr bwMode="auto">
            <a:xfrm>
              <a:off x="262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87" name="Freeform 85"/>
            <p:cNvSpPr>
              <a:spLocks noEditPoints="1"/>
            </p:cNvSpPr>
            <p:nvPr/>
          </p:nvSpPr>
          <p:spPr bwMode="auto">
            <a:xfrm>
              <a:off x="262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88" name="Freeform 86"/>
            <p:cNvSpPr>
              <a:spLocks noEditPoints="1"/>
            </p:cNvSpPr>
            <p:nvPr/>
          </p:nvSpPr>
          <p:spPr bwMode="auto">
            <a:xfrm>
              <a:off x="262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89" name="Freeform 87"/>
            <p:cNvSpPr>
              <a:spLocks noEditPoints="1"/>
            </p:cNvSpPr>
            <p:nvPr/>
          </p:nvSpPr>
          <p:spPr bwMode="auto">
            <a:xfrm>
              <a:off x="262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90" name="Freeform 88"/>
            <p:cNvSpPr>
              <a:spLocks noEditPoints="1"/>
            </p:cNvSpPr>
            <p:nvPr/>
          </p:nvSpPr>
          <p:spPr bwMode="auto">
            <a:xfrm>
              <a:off x="262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91" name="Rectangle 89"/>
            <p:cNvSpPr>
              <a:spLocks noChangeArrowheads="1"/>
            </p:cNvSpPr>
            <p:nvPr/>
          </p:nvSpPr>
          <p:spPr bwMode="auto">
            <a:xfrm>
              <a:off x="2620" y="4269"/>
              <a:ext cx="20"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92" name="Rectangle 90"/>
            <p:cNvSpPr>
              <a:spLocks noChangeArrowheads="1"/>
            </p:cNvSpPr>
            <p:nvPr/>
          </p:nvSpPr>
          <p:spPr bwMode="auto">
            <a:xfrm>
              <a:off x="3065" y="23"/>
              <a:ext cx="20"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93" name="Freeform 91"/>
            <p:cNvSpPr>
              <a:spLocks noEditPoints="1"/>
            </p:cNvSpPr>
            <p:nvPr/>
          </p:nvSpPr>
          <p:spPr bwMode="auto">
            <a:xfrm>
              <a:off x="3065"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94" name="Freeform 92"/>
            <p:cNvSpPr>
              <a:spLocks noEditPoints="1"/>
            </p:cNvSpPr>
            <p:nvPr/>
          </p:nvSpPr>
          <p:spPr bwMode="auto">
            <a:xfrm>
              <a:off x="3065"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95" name="Freeform 93"/>
            <p:cNvSpPr>
              <a:spLocks noEditPoints="1"/>
            </p:cNvSpPr>
            <p:nvPr/>
          </p:nvSpPr>
          <p:spPr bwMode="auto">
            <a:xfrm>
              <a:off x="3065"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96" name="Freeform 94"/>
            <p:cNvSpPr>
              <a:spLocks noEditPoints="1"/>
            </p:cNvSpPr>
            <p:nvPr/>
          </p:nvSpPr>
          <p:spPr bwMode="auto">
            <a:xfrm>
              <a:off x="3065"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97" name="Freeform 95"/>
            <p:cNvSpPr>
              <a:spLocks noEditPoints="1"/>
            </p:cNvSpPr>
            <p:nvPr/>
          </p:nvSpPr>
          <p:spPr bwMode="auto">
            <a:xfrm>
              <a:off x="3065"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98" name="Freeform 96"/>
            <p:cNvSpPr>
              <a:spLocks noEditPoints="1"/>
            </p:cNvSpPr>
            <p:nvPr/>
          </p:nvSpPr>
          <p:spPr bwMode="auto">
            <a:xfrm>
              <a:off x="3065"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99" name="Freeform 97"/>
            <p:cNvSpPr>
              <a:spLocks noEditPoints="1"/>
            </p:cNvSpPr>
            <p:nvPr/>
          </p:nvSpPr>
          <p:spPr bwMode="auto">
            <a:xfrm>
              <a:off x="3065"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0" name="Freeform 98"/>
            <p:cNvSpPr>
              <a:spLocks noEditPoints="1"/>
            </p:cNvSpPr>
            <p:nvPr/>
          </p:nvSpPr>
          <p:spPr bwMode="auto">
            <a:xfrm>
              <a:off x="3065"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1" name="Freeform 99"/>
            <p:cNvSpPr>
              <a:spLocks noEditPoints="1"/>
            </p:cNvSpPr>
            <p:nvPr/>
          </p:nvSpPr>
          <p:spPr bwMode="auto">
            <a:xfrm>
              <a:off x="3065"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2" name="Freeform 100"/>
            <p:cNvSpPr>
              <a:spLocks noEditPoints="1"/>
            </p:cNvSpPr>
            <p:nvPr/>
          </p:nvSpPr>
          <p:spPr bwMode="auto">
            <a:xfrm>
              <a:off x="3065"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3" name="Rectangle 101"/>
            <p:cNvSpPr>
              <a:spLocks noChangeArrowheads="1"/>
            </p:cNvSpPr>
            <p:nvPr/>
          </p:nvSpPr>
          <p:spPr bwMode="auto">
            <a:xfrm>
              <a:off x="3065" y="4269"/>
              <a:ext cx="20"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04" name="Rectangle 102"/>
            <p:cNvSpPr>
              <a:spLocks noChangeArrowheads="1"/>
            </p:cNvSpPr>
            <p:nvPr/>
          </p:nvSpPr>
          <p:spPr bwMode="auto">
            <a:xfrm>
              <a:off x="3510" y="23"/>
              <a:ext cx="20"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05" name="Freeform 103"/>
            <p:cNvSpPr>
              <a:spLocks noEditPoints="1"/>
            </p:cNvSpPr>
            <p:nvPr/>
          </p:nvSpPr>
          <p:spPr bwMode="auto">
            <a:xfrm>
              <a:off x="351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6" name="Freeform 104"/>
            <p:cNvSpPr>
              <a:spLocks noEditPoints="1"/>
            </p:cNvSpPr>
            <p:nvPr/>
          </p:nvSpPr>
          <p:spPr bwMode="auto">
            <a:xfrm>
              <a:off x="351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7" name="Freeform 105"/>
            <p:cNvSpPr>
              <a:spLocks noEditPoints="1"/>
            </p:cNvSpPr>
            <p:nvPr/>
          </p:nvSpPr>
          <p:spPr bwMode="auto">
            <a:xfrm>
              <a:off x="351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8" name="Freeform 106"/>
            <p:cNvSpPr>
              <a:spLocks noEditPoints="1"/>
            </p:cNvSpPr>
            <p:nvPr/>
          </p:nvSpPr>
          <p:spPr bwMode="auto">
            <a:xfrm>
              <a:off x="351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9" name="Freeform 107"/>
            <p:cNvSpPr>
              <a:spLocks noEditPoints="1"/>
            </p:cNvSpPr>
            <p:nvPr/>
          </p:nvSpPr>
          <p:spPr bwMode="auto">
            <a:xfrm>
              <a:off x="351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0" name="Freeform 108"/>
            <p:cNvSpPr>
              <a:spLocks noEditPoints="1"/>
            </p:cNvSpPr>
            <p:nvPr/>
          </p:nvSpPr>
          <p:spPr bwMode="auto">
            <a:xfrm>
              <a:off x="351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1" name="Freeform 109"/>
            <p:cNvSpPr>
              <a:spLocks noEditPoints="1"/>
            </p:cNvSpPr>
            <p:nvPr/>
          </p:nvSpPr>
          <p:spPr bwMode="auto">
            <a:xfrm>
              <a:off x="351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2" name="Freeform 110"/>
            <p:cNvSpPr>
              <a:spLocks noEditPoints="1"/>
            </p:cNvSpPr>
            <p:nvPr/>
          </p:nvSpPr>
          <p:spPr bwMode="auto">
            <a:xfrm>
              <a:off x="351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3" name="Freeform 111"/>
            <p:cNvSpPr>
              <a:spLocks noEditPoints="1"/>
            </p:cNvSpPr>
            <p:nvPr/>
          </p:nvSpPr>
          <p:spPr bwMode="auto">
            <a:xfrm>
              <a:off x="351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4" name="Freeform 112"/>
            <p:cNvSpPr>
              <a:spLocks noEditPoints="1"/>
            </p:cNvSpPr>
            <p:nvPr/>
          </p:nvSpPr>
          <p:spPr bwMode="auto">
            <a:xfrm>
              <a:off x="351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5" name="Rectangle 113"/>
            <p:cNvSpPr>
              <a:spLocks noChangeArrowheads="1"/>
            </p:cNvSpPr>
            <p:nvPr/>
          </p:nvSpPr>
          <p:spPr bwMode="auto">
            <a:xfrm>
              <a:off x="3510" y="4269"/>
              <a:ext cx="20"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6" name="Rectangle 114"/>
            <p:cNvSpPr>
              <a:spLocks noChangeArrowheads="1"/>
            </p:cNvSpPr>
            <p:nvPr/>
          </p:nvSpPr>
          <p:spPr bwMode="auto">
            <a:xfrm>
              <a:off x="3960" y="23"/>
              <a:ext cx="20"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7" name="Freeform 115"/>
            <p:cNvSpPr>
              <a:spLocks noEditPoints="1"/>
            </p:cNvSpPr>
            <p:nvPr/>
          </p:nvSpPr>
          <p:spPr bwMode="auto">
            <a:xfrm>
              <a:off x="396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8" name="Freeform 116"/>
            <p:cNvSpPr>
              <a:spLocks noEditPoints="1"/>
            </p:cNvSpPr>
            <p:nvPr/>
          </p:nvSpPr>
          <p:spPr bwMode="auto">
            <a:xfrm>
              <a:off x="396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9" name="Freeform 117"/>
            <p:cNvSpPr>
              <a:spLocks noEditPoints="1"/>
            </p:cNvSpPr>
            <p:nvPr/>
          </p:nvSpPr>
          <p:spPr bwMode="auto">
            <a:xfrm>
              <a:off x="396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0" name="Freeform 118"/>
            <p:cNvSpPr>
              <a:spLocks noEditPoints="1"/>
            </p:cNvSpPr>
            <p:nvPr/>
          </p:nvSpPr>
          <p:spPr bwMode="auto">
            <a:xfrm>
              <a:off x="396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1" name="Freeform 119"/>
            <p:cNvSpPr>
              <a:spLocks noEditPoints="1"/>
            </p:cNvSpPr>
            <p:nvPr/>
          </p:nvSpPr>
          <p:spPr bwMode="auto">
            <a:xfrm>
              <a:off x="396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2" name="Freeform 120"/>
            <p:cNvSpPr>
              <a:spLocks noEditPoints="1"/>
            </p:cNvSpPr>
            <p:nvPr/>
          </p:nvSpPr>
          <p:spPr bwMode="auto">
            <a:xfrm>
              <a:off x="396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3" name="Freeform 121"/>
            <p:cNvSpPr>
              <a:spLocks noEditPoints="1"/>
            </p:cNvSpPr>
            <p:nvPr/>
          </p:nvSpPr>
          <p:spPr bwMode="auto">
            <a:xfrm>
              <a:off x="396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4" name="Freeform 122"/>
            <p:cNvSpPr>
              <a:spLocks noEditPoints="1"/>
            </p:cNvSpPr>
            <p:nvPr/>
          </p:nvSpPr>
          <p:spPr bwMode="auto">
            <a:xfrm>
              <a:off x="396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5" name="Freeform 123"/>
            <p:cNvSpPr>
              <a:spLocks noEditPoints="1"/>
            </p:cNvSpPr>
            <p:nvPr/>
          </p:nvSpPr>
          <p:spPr bwMode="auto">
            <a:xfrm>
              <a:off x="396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6" name="Freeform 124"/>
            <p:cNvSpPr>
              <a:spLocks noEditPoints="1"/>
            </p:cNvSpPr>
            <p:nvPr/>
          </p:nvSpPr>
          <p:spPr bwMode="auto">
            <a:xfrm>
              <a:off x="396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7" name="Rectangle 125"/>
            <p:cNvSpPr>
              <a:spLocks noChangeArrowheads="1"/>
            </p:cNvSpPr>
            <p:nvPr/>
          </p:nvSpPr>
          <p:spPr bwMode="auto">
            <a:xfrm>
              <a:off x="3960" y="4269"/>
              <a:ext cx="20"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8" name="Rectangle 126"/>
            <p:cNvSpPr>
              <a:spLocks noChangeArrowheads="1"/>
            </p:cNvSpPr>
            <p:nvPr/>
          </p:nvSpPr>
          <p:spPr bwMode="auto">
            <a:xfrm>
              <a:off x="4405" y="23"/>
              <a:ext cx="20"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9" name="Freeform 127"/>
            <p:cNvSpPr>
              <a:spLocks noEditPoints="1"/>
            </p:cNvSpPr>
            <p:nvPr/>
          </p:nvSpPr>
          <p:spPr bwMode="auto">
            <a:xfrm>
              <a:off x="4405"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30" name="Freeform 128"/>
            <p:cNvSpPr>
              <a:spLocks noEditPoints="1"/>
            </p:cNvSpPr>
            <p:nvPr/>
          </p:nvSpPr>
          <p:spPr bwMode="auto">
            <a:xfrm>
              <a:off x="4405"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31" name="Freeform 129"/>
            <p:cNvSpPr>
              <a:spLocks noEditPoints="1"/>
            </p:cNvSpPr>
            <p:nvPr/>
          </p:nvSpPr>
          <p:spPr bwMode="auto">
            <a:xfrm>
              <a:off x="4405"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32" name="Freeform 130"/>
            <p:cNvSpPr>
              <a:spLocks noEditPoints="1"/>
            </p:cNvSpPr>
            <p:nvPr/>
          </p:nvSpPr>
          <p:spPr bwMode="auto">
            <a:xfrm>
              <a:off x="4405"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33" name="Freeform 131"/>
            <p:cNvSpPr>
              <a:spLocks noEditPoints="1"/>
            </p:cNvSpPr>
            <p:nvPr/>
          </p:nvSpPr>
          <p:spPr bwMode="auto">
            <a:xfrm>
              <a:off x="4405"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34" name="Freeform 132"/>
            <p:cNvSpPr>
              <a:spLocks noEditPoints="1"/>
            </p:cNvSpPr>
            <p:nvPr/>
          </p:nvSpPr>
          <p:spPr bwMode="auto">
            <a:xfrm>
              <a:off x="4405"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35" name="Freeform 133"/>
            <p:cNvSpPr>
              <a:spLocks noEditPoints="1"/>
            </p:cNvSpPr>
            <p:nvPr/>
          </p:nvSpPr>
          <p:spPr bwMode="auto">
            <a:xfrm>
              <a:off x="4405"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36" name="Freeform 134"/>
            <p:cNvSpPr>
              <a:spLocks noEditPoints="1"/>
            </p:cNvSpPr>
            <p:nvPr/>
          </p:nvSpPr>
          <p:spPr bwMode="auto">
            <a:xfrm>
              <a:off x="4405"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37" name="Freeform 135"/>
            <p:cNvSpPr>
              <a:spLocks noEditPoints="1"/>
            </p:cNvSpPr>
            <p:nvPr/>
          </p:nvSpPr>
          <p:spPr bwMode="auto">
            <a:xfrm>
              <a:off x="4405"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38" name="Freeform 136"/>
            <p:cNvSpPr>
              <a:spLocks noEditPoints="1"/>
            </p:cNvSpPr>
            <p:nvPr/>
          </p:nvSpPr>
          <p:spPr bwMode="auto">
            <a:xfrm>
              <a:off x="4405"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39" name="Rectangle 137"/>
            <p:cNvSpPr>
              <a:spLocks noChangeArrowheads="1"/>
            </p:cNvSpPr>
            <p:nvPr/>
          </p:nvSpPr>
          <p:spPr bwMode="auto">
            <a:xfrm>
              <a:off x="4405" y="4269"/>
              <a:ext cx="20"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40" name="Rectangle 138"/>
            <p:cNvSpPr>
              <a:spLocks noChangeArrowheads="1"/>
            </p:cNvSpPr>
            <p:nvPr/>
          </p:nvSpPr>
          <p:spPr bwMode="auto">
            <a:xfrm>
              <a:off x="4850" y="23"/>
              <a:ext cx="20"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41" name="Freeform 139"/>
            <p:cNvSpPr>
              <a:spLocks noEditPoints="1"/>
            </p:cNvSpPr>
            <p:nvPr/>
          </p:nvSpPr>
          <p:spPr bwMode="auto">
            <a:xfrm>
              <a:off x="485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42" name="Freeform 140"/>
            <p:cNvSpPr>
              <a:spLocks noEditPoints="1"/>
            </p:cNvSpPr>
            <p:nvPr/>
          </p:nvSpPr>
          <p:spPr bwMode="auto">
            <a:xfrm>
              <a:off x="485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43" name="Freeform 141"/>
            <p:cNvSpPr>
              <a:spLocks noEditPoints="1"/>
            </p:cNvSpPr>
            <p:nvPr/>
          </p:nvSpPr>
          <p:spPr bwMode="auto">
            <a:xfrm>
              <a:off x="485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44" name="Freeform 142"/>
            <p:cNvSpPr>
              <a:spLocks noEditPoints="1"/>
            </p:cNvSpPr>
            <p:nvPr/>
          </p:nvSpPr>
          <p:spPr bwMode="auto">
            <a:xfrm>
              <a:off x="485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45" name="Freeform 143"/>
            <p:cNvSpPr>
              <a:spLocks noEditPoints="1"/>
            </p:cNvSpPr>
            <p:nvPr/>
          </p:nvSpPr>
          <p:spPr bwMode="auto">
            <a:xfrm>
              <a:off x="485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46" name="Freeform 144"/>
            <p:cNvSpPr>
              <a:spLocks noEditPoints="1"/>
            </p:cNvSpPr>
            <p:nvPr/>
          </p:nvSpPr>
          <p:spPr bwMode="auto">
            <a:xfrm>
              <a:off x="485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47" name="Freeform 145"/>
            <p:cNvSpPr>
              <a:spLocks noEditPoints="1"/>
            </p:cNvSpPr>
            <p:nvPr/>
          </p:nvSpPr>
          <p:spPr bwMode="auto">
            <a:xfrm>
              <a:off x="485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48" name="Freeform 146"/>
            <p:cNvSpPr>
              <a:spLocks noEditPoints="1"/>
            </p:cNvSpPr>
            <p:nvPr/>
          </p:nvSpPr>
          <p:spPr bwMode="auto">
            <a:xfrm>
              <a:off x="485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49" name="Freeform 147"/>
            <p:cNvSpPr>
              <a:spLocks noEditPoints="1"/>
            </p:cNvSpPr>
            <p:nvPr/>
          </p:nvSpPr>
          <p:spPr bwMode="auto">
            <a:xfrm>
              <a:off x="485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50" name="Freeform 148"/>
            <p:cNvSpPr>
              <a:spLocks noEditPoints="1"/>
            </p:cNvSpPr>
            <p:nvPr/>
          </p:nvSpPr>
          <p:spPr bwMode="auto">
            <a:xfrm>
              <a:off x="485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51" name="Rectangle 149"/>
            <p:cNvSpPr>
              <a:spLocks noChangeArrowheads="1"/>
            </p:cNvSpPr>
            <p:nvPr/>
          </p:nvSpPr>
          <p:spPr bwMode="auto">
            <a:xfrm>
              <a:off x="4850" y="4269"/>
              <a:ext cx="20"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52" name="Rectangle 150"/>
            <p:cNvSpPr>
              <a:spLocks noChangeArrowheads="1"/>
            </p:cNvSpPr>
            <p:nvPr/>
          </p:nvSpPr>
          <p:spPr bwMode="auto">
            <a:xfrm>
              <a:off x="5300" y="23"/>
              <a:ext cx="20" cy="10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53" name="Freeform 151"/>
            <p:cNvSpPr>
              <a:spLocks noEditPoints="1"/>
            </p:cNvSpPr>
            <p:nvPr/>
          </p:nvSpPr>
          <p:spPr bwMode="auto">
            <a:xfrm>
              <a:off x="530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54" name="Freeform 152"/>
            <p:cNvSpPr>
              <a:spLocks noEditPoints="1"/>
            </p:cNvSpPr>
            <p:nvPr/>
          </p:nvSpPr>
          <p:spPr bwMode="auto">
            <a:xfrm>
              <a:off x="530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55" name="Freeform 153"/>
            <p:cNvSpPr>
              <a:spLocks noEditPoints="1"/>
            </p:cNvSpPr>
            <p:nvPr/>
          </p:nvSpPr>
          <p:spPr bwMode="auto">
            <a:xfrm>
              <a:off x="530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56" name="Freeform 154"/>
            <p:cNvSpPr>
              <a:spLocks noEditPoints="1"/>
            </p:cNvSpPr>
            <p:nvPr/>
          </p:nvSpPr>
          <p:spPr bwMode="auto">
            <a:xfrm>
              <a:off x="530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57" name="Freeform 155"/>
            <p:cNvSpPr>
              <a:spLocks noEditPoints="1"/>
            </p:cNvSpPr>
            <p:nvPr/>
          </p:nvSpPr>
          <p:spPr bwMode="auto">
            <a:xfrm>
              <a:off x="530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58" name="Freeform 156"/>
            <p:cNvSpPr>
              <a:spLocks noEditPoints="1"/>
            </p:cNvSpPr>
            <p:nvPr/>
          </p:nvSpPr>
          <p:spPr bwMode="auto">
            <a:xfrm>
              <a:off x="530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59" name="Freeform 157"/>
            <p:cNvSpPr>
              <a:spLocks noEditPoints="1"/>
            </p:cNvSpPr>
            <p:nvPr/>
          </p:nvSpPr>
          <p:spPr bwMode="auto">
            <a:xfrm>
              <a:off x="530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60" name="Freeform 158"/>
            <p:cNvSpPr>
              <a:spLocks noEditPoints="1"/>
            </p:cNvSpPr>
            <p:nvPr/>
          </p:nvSpPr>
          <p:spPr bwMode="auto">
            <a:xfrm>
              <a:off x="530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61" name="Freeform 159"/>
            <p:cNvSpPr>
              <a:spLocks noEditPoints="1"/>
            </p:cNvSpPr>
            <p:nvPr/>
          </p:nvSpPr>
          <p:spPr bwMode="auto">
            <a:xfrm>
              <a:off x="530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62" name="Freeform 160"/>
            <p:cNvSpPr>
              <a:spLocks noEditPoints="1"/>
            </p:cNvSpPr>
            <p:nvPr/>
          </p:nvSpPr>
          <p:spPr bwMode="auto">
            <a:xfrm>
              <a:off x="530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63" name="Rectangle 161"/>
            <p:cNvSpPr>
              <a:spLocks noChangeArrowheads="1"/>
            </p:cNvSpPr>
            <p:nvPr/>
          </p:nvSpPr>
          <p:spPr bwMode="auto">
            <a:xfrm>
              <a:off x="5300" y="4269"/>
              <a:ext cx="20" cy="51"/>
            </a:xfrm>
            <a:prstGeom prst="rect">
              <a:avLst/>
            </a:prstGeom>
            <a:solidFill>
              <a:schemeClr val="bg2">
                <a:alpha val="50195"/>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64" name="Freeform 162"/>
            <p:cNvSpPr>
              <a:spLocks/>
            </p:cNvSpPr>
            <p:nvPr/>
          </p:nvSpPr>
          <p:spPr bwMode="auto">
            <a:xfrm>
              <a:off x="349" y="3304"/>
              <a:ext cx="20" cy="10"/>
            </a:xfrm>
            <a:custGeom>
              <a:avLst/>
              <a:gdLst>
                <a:gd name="T0" fmla="*/ 0 w 4"/>
                <a:gd name="T1" fmla="*/ 25 h 2"/>
                <a:gd name="T2" fmla="*/ 0 w 4"/>
                <a:gd name="T3" fmla="*/ 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165" name="Group 168"/>
          <p:cNvGrpSpPr>
            <a:grpSpLocks/>
          </p:cNvGrpSpPr>
          <p:nvPr/>
        </p:nvGrpSpPr>
        <p:grpSpPr bwMode="auto">
          <a:xfrm>
            <a:off x="152400" y="4724400"/>
            <a:ext cx="1685925" cy="1557338"/>
            <a:chOff x="96" y="2784"/>
            <a:chExt cx="1062" cy="981"/>
          </a:xfrm>
        </p:grpSpPr>
        <p:sp>
          <p:nvSpPr>
            <p:cNvPr id="166" name="Freeform 169"/>
            <p:cNvSpPr>
              <a:spLocks/>
            </p:cNvSpPr>
            <p:nvPr userDrawn="1"/>
          </p:nvSpPr>
          <p:spPr bwMode="auto">
            <a:xfrm>
              <a:off x="121" y="2784"/>
              <a:ext cx="207" cy="81"/>
            </a:xfrm>
            <a:custGeom>
              <a:avLst/>
              <a:gdLst>
                <a:gd name="T0" fmla="*/ 762 w 41"/>
                <a:gd name="T1" fmla="*/ 309 h 16"/>
                <a:gd name="T2" fmla="*/ 944 w 41"/>
                <a:gd name="T3" fmla="*/ 258 h 16"/>
                <a:gd name="T4" fmla="*/ 969 w 41"/>
                <a:gd name="T5" fmla="*/ 233 h 16"/>
                <a:gd name="T6" fmla="*/ 793 w 41"/>
                <a:gd name="T7" fmla="*/ 25 h 16"/>
                <a:gd name="T8" fmla="*/ 202 w 41"/>
                <a:gd name="T9" fmla="*/ 284 h 16"/>
                <a:gd name="T10" fmla="*/ 762 w 41"/>
                <a:gd name="T11" fmla="*/ 309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67" name="Freeform 170"/>
            <p:cNvSpPr>
              <a:spLocks noEditPoints="1"/>
            </p:cNvSpPr>
            <p:nvPr userDrawn="1"/>
          </p:nvSpPr>
          <p:spPr bwMode="auto">
            <a:xfrm>
              <a:off x="96" y="2789"/>
              <a:ext cx="1062" cy="976"/>
            </a:xfrm>
            <a:custGeom>
              <a:avLst/>
              <a:gdLst>
                <a:gd name="T0" fmla="*/ 4167 w 210"/>
                <a:gd name="T1" fmla="*/ 3965 h 193"/>
                <a:gd name="T2" fmla="*/ 3889 w 210"/>
                <a:gd name="T3" fmla="*/ 3196 h 193"/>
                <a:gd name="T4" fmla="*/ 3631 w 210"/>
                <a:gd name="T5" fmla="*/ 2534 h 193"/>
                <a:gd name="T6" fmla="*/ 4218 w 210"/>
                <a:gd name="T7" fmla="*/ 2377 h 193"/>
                <a:gd name="T8" fmla="*/ 3732 w 210"/>
                <a:gd name="T9" fmla="*/ 2099 h 193"/>
                <a:gd name="T10" fmla="*/ 4015 w 210"/>
                <a:gd name="T11" fmla="*/ 2124 h 193"/>
                <a:gd name="T12" fmla="*/ 4015 w 210"/>
                <a:gd name="T13" fmla="*/ 1967 h 193"/>
                <a:gd name="T14" fmla="*/ 3454 w 210"/>
                <a:gd name="T15" fmla="*/ 1992 h 193"/>
                <a:gd name="T16" fmla="*/ 3272 w 210"/>
                <a:gd name="T17" fmla="*/ 3196 h 193"/>
                <a:gd name="T18" fmla="*/ 3171 w 210"/>
                <a:gd name="T19" fmla="*/ 2149 h 193"/>
                <a:gd name="T20" fmla="*/ 3019 w 210"/>
                <a:gd name="T21" fmla="*/ 1714 h 193"/>
                <a:gd name="T22" fmla="*/ 3171 w 210"/>
                <a:gd name="T23" fmla="*/ 1305 h 193"/>
                <a:gd name="T24" fmla="*/ 3095 w 210"/>
                <a:gd name="T25" fmla="*/ 946 h 193"/>
                <a:gd name="T26" fmla="*/ 3044 w 210"/>
                <a:gd name="T27" fmla="*/ 612 h 193"/>
                <a:gd name="T28" fmla="*/ 3378 w 210"/>
                <a:gd name="T29" fmla="*/ 996 h 193"/>
                <a:gd name="T30" fmla="*/ 3813 w 210"/>
                <a:gd name="T31" fmla="*/ 460 h 193"/>
                <a:gd name="T32" fmla="*/ 3757 w 210"/>
                <a:gd name="T33" fmla="*/ 920 h 193"/>
                <a:gd name="T34" fmla="*/ 3656 w 210"/>
                <a:gd name="T35" fmla="*/ 1229 h 193"/>
                <a:gd name="T36" fmla="*/ 3682 w 210"/>
                <a:gd name="T37" fmla="*/ 1714 h 193"/>
                <a:gd name="T38" fmla="*/ 5087 w 210"/>
                <a:gd name="T39" fmla="*/ 743 h 193"/>
                <a:gd name="T40" fmla="*/ 2301 w 210"/>
                <a:gd name="T41" fmla="*/ 25 h 193"/>
                <a:gd name="T42" fmla="*/ 1431 w 210"/>
                <a:gd name="T43" fmla="*/ 202 h 193"/>
                <a:gd name="T44" fmla="*/ 2175 w 210"/>
                <a:gd name="T45" fmla="*/ 308 h 193"/>
                <a:gd name="T46" fmla="*/ 1532 w 210"/>
                <a:gd name="T47" fmla="*/ 561 h 193"/>
                <a:gd name="T48" fmla="*/ 1482 w 210"/>
                <a:gd name="T49" fmla="*/ 743 h 193"/>
                <a:gd name="T50" fmla="*/ 971 w 210"/>
                <a:gd name="T51" fmla="*/ 435 h 193"/>
                <a:gd name="T52" fmla="*/ 334 w 210"/>
                <a:gd name="T53" fmla="*/ 2943 h 193"/>
                <a:gd name="T54" fmla="*/ 1558 w 210"/>
                <a:gd name="T55" fmla="*/ 3732 h 193"/>
                <a:gd name="T56" fmla="*/ 1153 w 210"/>
                <a:gd name="T57" fmla="*/ 3403 h 193"/>
                <a:gd name="T58" fmla="*/ 895 w 210"/>
                <a:gd name="T59" fmla="*/ 3707 h 193"/>
                <a:gd name="T60" fmla="*/ 819 w 210"/>
                <a:gd name="T61" fmla="*/ 3272 h 193"/>
                <a:gd name="T62" fmla="*/ 1178 w 210"/>
                <a:gd name="T63" fmla="*/ 2200 h 193"/>
                <a:gd name="T64" fmla="*/ 1714 w 210"/>
                <a:gd name="T65" fmla="*/ 2124 h 193"/>
                <a:gd name="T66" fmla="*/ 1816 w 210"/>
                <a:gd name="T67" fmla="*/ 2427 h 193"/>
                <a:gd name="T68" fmla="*/ 1558 w 210"/>
                <a:gd name="T69" fmla="*/ 3095 h 193"/>
                <a:gd name="T70" fmla="*/ 2326 w 210"/>
                <a:gd name="T71" fmla="*/ 4602 h 193"/>
                <a:gd name="T72" fmla="*/ 4759 w 210"/>
                <a:gd name="T73" fmla="*/ 4243 h 193"/>
                <a:gd name="T74" fmla="*/ 4653 w 210"/>
                <a:gd name="T75" fmla="*/ 1689 h 193"/>
                <a:gd name="T76" fmla="*/ 4218 w 210"/>
                <a:gd name="T77" fmla="*/ 1532 h 193"/>
                <a:gd name="T78" fmla="*/ 2888 w 210"/>
                <a:gd name="T79" fmla="*/ 1558 h 193"/>
                <a:gd name="T80" fmla="*/ 2761 w 210"/>
                <a:gd name="T81" fmla="*/ 2225 h 193"/>
                <a:gd name="T82" fmla="*/ 2918 w 210"/>
                <a:gd name="T83" fmla="*/ 1279 h 193"/>
                <a:gd name="T84" fmla="*/ 2276 w 210"/>
                <a:gd name="T85" fmla="*/ 662 h 193"/>
                <a:gd name="T86" fmla="*/ 2685 w 210"/>
                <a:gd name="T87" fmla="*/ 895 h 193"/>
                <a:gd name="T88" fmla="*/ 1558 w 210"/>
                <a:gd name="T89" fmla="*/ 1841 h 193"/>
                <a:gd name="T90" fmla="*/ 612 w 210"/>
                <a:gd name="T91" fmla="*/ 946 h 193"/>
                <a:gd name="T92" fmla="*/ 1740 w 210"/>
                <a:gd name="T93" fmla="*/ 1022 h 193"/>
                <a:gd name="T94" fmla="*/ 2023 w 210"/>
                <a:gd name="T95" fmla="*/ 1022 h 193"/>
                <a:gd name="T96" fmla="*/ 2761 w 210"/>
                <a:gd name="T97" fmla="*/ 1153 h 193"/>
                <a:gd name="T98" fmla="*/ 2534 w 210"/>
                <a:gd name="T99" fmla="*/ 2377 h 193"/>
                <a:gd name="T100" fmla="*/ 2377 w 210"/>
                <a:gd name="T101" fmla="*/ 1305 h 193"/>
                <a:gd name="T102" fmla="*/ 1558 w 210"/>
                <a:gd name="T103" fmla="*/ 1841 h 193"/>
                <a:gd name="T104" fmla="*/ 2048 w 210"/>
                <a:gd name="T105" fmla="*/ 2099 h 193"/>
                <a:gd name="T106" fmla="*/ 2250 w 210"/>
                <a:gd name="T107" fmla="*/ 1482 h 193"/>
                <a:gd name="T108" fmla="*/ 2609 w 210"/>
                <a:gd name="T109" fmla="*/ 3707 h 193"/>
                <a:gd name="T110" fmla="*/ 2099 w 210"/>
                <a:gd name="T111" fmla="*/ 2453 h 193"/>
                <a:gd name="T112" fmla="*/ 2994 w 210"/>
                <a:gd name="T113" fmla="*/ 271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68" name="Freeform 171"/>
            <p:cNvSpPr>
              <a:spLocks/>
            </p:cNvSpPr>
            <p:nvPr userDrawn="1"/>
          </p:nvSpPr>
          <p:spPr bwMode="auto">
            <a:xfrm>
              <a:off x="348" y="3254"/>
              <a:ext cx="86" cy="102"/>
            </a:xfrm>
            <a:custGeom>
              <a:avLst/>
              <a:gdLst>
                <a:gd name="T0" fmla="*/ 359 w 17"/>
                <a:gd name="T1" fmla="*/ 133 h 20"/>
                <a:gd name="T2" fmla="*/ 233 w 17"/>
                <a:gd name="T3" fmla="*/ 520 h 20"/>
                <a:gd name="T4" fmla="*/ 359 w 17"/>
                <a:gd name="T5" fmla="*/ 133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69" name="Freeform 172"/>
            <p:cNvSpPr>
              <a:spLocks/>
            </p:cNvSpPr>
            <p:nvPr userDrawn="1"/>
          </p:nvSpPr>
          <p:spPr bwMode="auto">
            <a:xfrm>
              <a:off x="267" y="3295"/>
              <a:ext cx="76" cy="136"/>
            </a:xfrm>
            <a:custGeom>
              <a:avLst/>
              <a:gdLst>
                <a:gd name="T0" fmla="*/ 177 w 15"/>
                <a:gd name="T1" fmla="*/ 252 h 27"/>
                <a:gd name="T2" fmla="*/ 101 w 15"/>
                <a:gd name="T3" fmla="*/ 635 h 27"/>
                <a:gd name="T4" fmla="*/ 385 w 15"/>
                <a:gd name="T5" fmla="*/ 408 h 27"/>
                <a:gd name="T6" fmla="*/ 334 w 15"/>
                <a:gd name="T7" fmla="*/ 201 h 27"/>
                <a:gd name="T8" fmla="*/ 177 w 15"/>
                <a:gd name="T9" fmla="*/ 25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70" name="Freeform 173"/>
            <p:cNvSpPr>
              <a:spLocks/>
            </p:cNvSpPr>
            <p:nvPr userDrawn="1"/>
          </p:nvSpPr>
          <p:spPr bwMode="auto">
            <a:xfrm>
              <a:off x="222" y="3022"/>
              <a:ext cx="243" cy="116"/>
            </a:xfrm>
            <a:custGeom>
              <a:avLst/>
              <a:gdLst>
                <a:gd name="T0" fmla="*/ 1028 w 48"/>
                <a:gd name="T1" fmla="*/ 50 h 23"/>
                <a:gd name="T2" fmla="*/ 233 w 48"/>
                <a:gd name="T3" fmla="*/ 25 h 23"/>
                <a:gd name="T4" fmla="*/ 25 w 48"/>
                <a:gd name="T5" fmla="*/ 227 h 23"/>
                <a:gd name="T6" fmla="*/ 562 w 48"/>
                <a:gd name="T7" fmla="*/ 535 h 23"/>
                <a:gd name="T8" fmla="*/ 871 w 48"/>
                <a:gd name="T9" fmla="*/ 509 h 23"/>
                <a:gd name="T10" fmla="*/ 1028 w 48"/>
                <a:gd name="T11" fmla="*/ 484 h 23"/>
                <a:gd name="T12" fmla="*/ 1028 w 48"/>
                <a:gd name="T13" fmla="*/ 5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71" name="Freeform 174"/>
            <p:cNvSpPr>
              <a:spLocks/>
            </p:cNvSpPr>
            <p:nvPr userDrawn="1"/>
          </p:nvSpPr>
          <p:spPr bwMode="auto">
            <a:xfrm>
              <a:off x="500" y="3345"/>
              <a:ext cx="177" cy="187"/>
            </a:xfrm>
            <a:custGeom>
              <a:avLst/>
              <a:gdLst>
                <a:gd name="T0" fmla="*/ 612 w 35"/>
                <a:gd name="T1" fmla="*/ 51 h 37"/>
                <a:gd name="T2" fmla="*/ 283 w 35"/>
                <a:gd name="T3" fmla="*/ 51 h 37"/>
                <a:gd name="T4" fmla="*/ 101 w 35"/>
                <a:gd name="T5" fmla="*/ 510 h 37"/>
                <a:gd name="T6" fmla="*/ 718 w 35"/>
                <a:gd name="T7" fmla="*/ 561 h 37"/>
                <a:gd name="T8" fmla="*/ 612 w 35"/>
                <a:gd name="T9" fmla="*/ 5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72" name="Freeform 175"/>
            <p:cNvSpPr>
              <a:spLocks/>
            </p:cNvSpPr>
            <p:nvPr userDrawn="1"/>
          </p:nvSpPr>
          <p:spPr bwMode="auto">
            <a:xfrm>
              <a:off x="905" y="3158"/>
              <a:ext cx="177" cy="36"/>
            </a:xfrm>
            <a:custGeom>
              <a:avLst/>
              <a:gdLst>
                <a:gd name="T0" fmla="*/ 126 w 35"/>
                <a:gd name="T1" fmla="*/ 0 h 7"/>
                <a:gd name="T2" fmla="*/ 359 w 35"/>
                <a:gd name="T3" fmla="*/ 134 h 7"/>
                <a:gd name="T4" fmla="*/ 12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73" name="Freeform 176"/>
            <p:cNvSpPr>
              <a:spLocks/>
            </p:cNvSpPr>
            <p:nvPr userDrawn="1"/>
          </p:nvSpPr>
          <p:spPr bwMode="auto">
            <a:xfrm>
              <a:off x="965" y="3153"/>
              <a:ext cx="137" cy="81"/>
            </a:xfrm>
            <a:custGeom>
              <a:avLst/>
              <a:gdLst>
                <a:gd name="T0" fmla="*/ 183 w 27"/>
                <a:gd name="T1" fmla="*/ 334 h 16"/>
                <a:gd name="T2" fmla="*/ 644 w 27"/>
                <a:gd name="T3" fmla="*/ 152 h 16"/>
                <a:gd name="T4" fmla="*/ 436 w 27"/>
                <a:gd name="T5" fmla="*/ 25 h 16"/>
                <a:gd name="T6" fmla="*/ 183 w 27"/>
                <a:gd name="T7" fmla="*/ 284 h 16"/>
                <a:gd name="T8" fmla="*/ 183 w 27"/>
                <a:gd name="T9" fmla="*/ 334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74" name="Freeform 177"/>
            <p:cNvSpPr>
              <a:spLocks/>
            </p:cNvSpPr>
            <p:nvPr userDrawn="1"/>
          </p:nvSpPr>
          <p:spPr bwMode="auto">
            <a:xfrm>
              <a:off x="960" y="3204"/>
              <a:ext cx="177" cy="86"/>
            </a:xfrm>
            <a:custGeom>
              <a:avLst/>
              <a:gdLst>
                <a:gd name="T0" fmla="*/ 637 w 35"/>
                <a:gd name="T1" fmla="*/ 152 h 17"/>
                <a:gd name="T2" fmla="*/ 202 w 35"/>
                <a:gd name="T3" fmla="*/ 258 h 17"/>
                <a:gd name="T4" fmla="*/ 152 w 35"/>
                <a:gd name="T5" fmla="*/ 334 h 17"/>
                <a:gd name="T6" fmla="*/ 693 w 35"/>
                <a:gd name="T7" fmla="*/ 309 h 17"/>
                <a:gd name="T8" fmla="*/ 637 w 35"/>
                <a:gd name="T9" fmla="*/ 15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75" name="Freeform 178"/>
            <p:cNvSpPr>
              <a:spLocks/>
            </p:cNvSpPr>
            <p:nvPr userDrawn="1"/>
          </p:nvSpPr>
          <p:spPr bwMode="auto">
            <a:xfrm>
              <a:off x="844" y="3285"/>
              <a:ext cx="248" cy="60"/>
            </a:xfrm>
            <a:custGeom>
              <a:avLst/>
              <a:gdLst>
                <a:gd name="T0" fmla="*/ 1022 w 49"/>
                <a:gd name="T1" fmla="*/ 75 h 12"/>
                <a:gd name="T2" fmla="*/ 744 w 49"/>
                <a:gd name="T3" fmla="*/ 25 h 12"/>
                <a:gd name="T4" fmla="*/ 177 w 49"/>
                <a:gd name="T5" fmla="*/ 0 h 12"/>
                <a:gd name="T6" fmla="*/ 51 w 49"/>
                <a:gd name="T7" fmla="*/ 125 h 12"/>
                <a:gd name="T8" fmla="*/ 511 w 49"/>
                <a:gd name="T9" fmla="*/ 200 h 12"/>
                <a:gd name="T10" fmla="*/ 1053 w 49"/>
                <a:gd name="T11" fmla="*/ 200 h 12"/>
                <a:gd name="T12" fmla="*/ 1022 w 49"/>
                <a:gd name="T13" fmla="*/ 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76" name="Freeform 179"/>
            <p:cNvSpPr>
              <a:spLocks/>
            </p:cNvSpPr>
            <p:nvPr userDrawn="1"/>
          </p:nvSpPr>
          <p:spPr bwMode="auto">
            <a:xfrm>
              <a:off x="869" y="3340"/>
              <a:ext cx="203" cy="56"/>
            </a:xfrm>
            <a:custGeom>
              <a:avLst/>
              <a:gdLst>
                <a:gd name="T0" fmla="*/ 954 w 40"/>
                <a:gd name="T1" fmla="*/ 51 h 11"/>
                <a:gd name="T2" fmla="*/ 670 w 40"/>
                <a:gd name="T3" fmla="*/ 102 h 11"/>
                <a:gd name="T4" fmla="*/ 335 w 40"/>
                <a:gd name="T5" fmla="*/ 76 h 11"/>
                <a:gd name="T6" fmla="*/ 25 w 40"/>
                <a:gd name="T7" fmla="*/ 51 h 11"/>
                <a:gd name="T8" fmla="*/ 903 w 40"/>
                <a:gd name="T9" fmla="*/ 209 h 11"/>
                <a:gd name="T10" fmla="*/ 954 w 40"/>
                <a:gd name="T11" fmla="*/ 51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77" name="Freeform 180"/>
            <p:cNvSpPr>
              <a:spLocks/>
            </p:cNvSpPr>
            <p:nvPr userDrawn="1"/>
          </p:nvSpPr>
          <p:spPr bwMode="auto">
            <a:xfrm>
              <a:off x="859" y="3386"/>
              <a:ext cx="207" cy="172"/>
            </a:xfrm>
            <a:custGeom>
              <a:avLst/>
              <a:gdLst>
                <a:gd name="T0" fmla="*/ 712 w 41"/>
                <a:gd name="T1" fmla="*/ 233 h 34"/>
                <a:gd name="T2" fmla="*/ 333 w 41"/>
                <a:gd name="T3" fmla="*/ 152 h 34"/>
                <a:gd name="T4" fmla="*/ 101 w 41"/>
                <a:gd name="T5" fmla="*/ 384 h 34"/>
                <a:gd name="T6" fmla="*/ 25 w 41"/>
                <a:gd name="T7" fmla="*/ 486 h 34"/>
                <a:gd name="T8" fmla="*/ 227 w 41"/>
                <a:gd name="T9" fmla="*/ 486 h 34"/>
                <a:gd name="T10" fmla="*/ 434 w 41"/>
                <a:gd name="T11" fmla="*/ 693 h 34"/>
                <a:gd name="T12" fmla="*/ 535 w 41"/>
                <a:gd name="T13" fmla="*/ 769 h 34"/>
                <a:gd name="T14" fmla="*/ 737 w 41"/>
                <a:gd name="T15" fmla="*/ 486 h 34"/>
                <a:gd name="T16" fmla="*/ 995 w 41"/>
                <a:gd name="T17" fmla="*/ 486 h 34"/>
                <a:gd name="T18" fmla="*/ 712 w 41"/>
                <a:gd name="T19" fmla="*/ 233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78" name="Freeform 181"/>
            <p:cNvSpPr>
              <a:spLocks/>
            </p:cNvSpPr>
            <p:nvPr userDrawn="1"/>
          </p:nvSpPr>
          <p:spPr bwMode="auto">
            <a:xfrm>
              <a:off x="996" y="3305"/>
              <a:ext cx="126" cy="318"/>
            </a:xfrm>
            <a:custGeom>
              <a:avLst/>
              <a:gdLst>
                <a:gd name="T0" fmla="*/ 559 w 25"/>
                <a:gd name="T1" fmla="*/ 50 h 63"/>
                <a:gd name="T2" fmla="*/ 459 w 25"/>
                <a:gd name="T3" fmla="*/ 434 h 63"/>
                <a:gd name="T4" fmla="*/ 176 w 25"/>
                <a:gd name="T5" fmla="*/ 510 h 63"/>
                <a:gd name="T6" fmla="*/ 176 w 25"/>
                <a:gd name="T7" fmla="*/ 586 h 63"/>
                <a:gd name="T8" fmla="*/ 433 w 25"/>
                <a:gd name="T9" fmla="*/ 868 h 63"/>
                <a:gd name="T10" fmla="*/ 302 w 25"/>
                <a:gd name="T11" fmla="*/ 1146 h 63"/>
                <a:gd name="T12" fmla="*/ 0 w 25"/>
                <a:gd name="T13" fmla="*/ 1403 h 63"/>
                <a:gd name="T14" fmla="*/ 126 w 25"/>
                <a:gd name="T15" fmla="*/ 1479 h 63"/>
                <a:gd name="T16" fmla="*/ 408 w 25"/>
                <a:gd name="T17" fmla="*/ 1580 h 63"/>
                <a:gd name="T18" fmla="*/ 585 w 25"/>
                <a:gd name="T19" fmla="*/ 1454 h 63"/>
                <a:gd name="T20" fmla="*/ 635 w 25"/>
                <a:gd name="T21" fmla="*/ 358 h 63"/>
                <a:gd name="T22" fmla="*/ 635 w 25"/>
                <a:gd name="T23" fmla="*/ 50 h 63"/>
                <a:gd name="T24" fmla="*/ 559 w 25"/>
                <a:gd name="T25" fmla="*/ 5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sp>
        <p:nvSpPr>
          <p:cNvPr id="8355" name="Rectangle 163"/>
          <p:cNvSpPr>
            <a:spLocks noGrp="1" noRot="1" noChangeArrowheads="1"/>
          </p:cNvSpPr>
          <p:nvPr>
            <p:ph type="ctrTitle"/>
          </p:nvPr>
        </p:nvSpPr>
        <p:spPr>
          <a:xfrm>
            <a:off x="685800" y="2057400"/>
            <a:ext cx="7772400" cy="1143000"/>
          </a:xfrm>
        </p:spPr>
        <p:txBody>
          <a:bodyPr/>
          <a:lstStyle>
            <a:lvl1pPr>
              <a:defRPr/>
            </a:lvl1pPr>
          </a:lstStyle>
          <a:p>
            <a:pPr lvl="0"/>
            <a:r>
              <a:rPr lang="zh-CN" altLang="en-US" noProof="0"/>
              <a:t>单击此处编辑母版标题样式</a:t>
            </a:r>
          </a:p>
        </p:txBody>
      </p:sp>
      <p:sp>
        <p:nvSpPr>
          <p:cNvPr id="8359" name="Rectangle 167"/>
          <p:cNvSpPr>
            <a:spLocks noGrp="1" noRot="1" noChangeArrowheads="1"/>
          </p:cNvSpPr>
          <p:nvPr>
            <p:ph type="subTitle" idx="1"/>
          </p:nvPr>
        </p:nvSpPr>
        <p:spPr>
          <a:xfrm>
            <a:off x="1371600" y="3505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79" name="Rectangle 164"/>
          <p:cNvSpPr>
            <a:spLocks noGrp="1" noChangeArrowheads="1"/>
          </p:cNvSpPr>
          <p:nvPr>
            <p:ph type="dt" sz="half" idx="10"/>
          </p:nvPr>
        </p:nvSpPr>
        <p:spPr>
          <a:xfrm>
            <a:off x="301625" y="6248400"/>
            <a:ext cx="2289175" cy="476250"/>
          </a:xfrm>
        </p:spPr>
        <p:txBody>
          <a:bodyPr/>
          <a:lstStyle>
            <a:lvl1pPr>
              <a:defRPr/>
            </a:lvl1pPr>
          </a:lstStyle>
          <a:p>
            <a:pPr>
              <a:defRPr/>
            </a:pPr>
            <a:fld id="{8F059B4A-6FC1-44BD-B2CB-688F0644714F}" type="datetime1">
              <a:rPr lang="zh-CN" altLang="en-US"/>
              <a:pPr>
                <a:defRPr/>
              </a:pPr>
              <a:t>2021/11/29</a:t>
            </a:fld>
            <a:endParaRPr lang="en-US" altLang="zh-CN"/>
          </a:p>
        </p:txBody>
      </p:sp>
      <p:sp>
        <p:nvSpPr>
          <p:cNvPr id="180" name="Rectangle 165"/>
          <p:cNvSpPr>
            <a:spLocks noGrp="1" noChangeArrowheads="1"/>
          </p:cNvSpPr>
          <p:nvPr>
            <p:ph type="ftr" sz="quarter" idx="11"/>
          </p:nvPr>
        </p:nvSpPr>
        <p:spPr>
          <a:xfrm>
            <a:off x="3124200" y="6248400"/>
            <a:ext cx="2895600" cy="476250"/>
          </a:xfrm>
        </p:spPr>
        <p:txBody>
          <a:bodyPr/>
          <a:lstStyle>
            <a:lvl1pPr>
              <a:defRPr/>
            </a:lvl1pPr>
          </a:lstStyle>
          <a:p>
            <a:pPr>
              <a:defRPr/>
            </a:pPr>
            <a:endParaRPr lang="en-US" altLang="zh-CN"/>
          </a:p>
        </p:txBody>
      </p:sp>
      <p:sp>
        <p:nvSpPr>
          <p:cNvPr id="181" name="Rectangle 166"/>
          <p:cNvSpPr>
            <a:spLocks noGrp="1" noChangeArrowheads="1"/>
          </p:cNvSpPr>
          <p:nvPr>
            <p:ph type="sldNum" sz="quarter" idx="12"/>
          </p:nvPr>
        </p:nvSpPr>
        <p:spPr>
          <a:xfrm>
            <a:off x="6553200" y="6248400"/>
            <a:ext cx="2289175" cy="476250"/>
          </a:xfrm>
        </p:spPr>
        <p:txBody>
          <a:bodyPr/>
          <a:lstStyle>
            <a:lvl1pPr>
              <a:defRPr/>
            </a:lvl1pPr>
          </a:lstStyle>
          <a:p>
            <a:pPr>
              <a:defRPr/>
            </a:pPr>
            <a:fld id="{1D86F2A6-4577-48C3-AC90-B5DD7DA033A9}" type="slidenum">
              <a:rPr lang="en-US" altLang="zh-CN"/>
              <a:pPr>
                <a:defRPr/>
              </a:pPr>
              <a:t>‹#›</a:t>
            </a:fld>
            <a:endParaRPr lang="en-US" altLang="zh-CN"/>
          </a:p>
        </p:txBody>
      </p:sp>
    </p:spTree>
    <p:extLst>
      <p:ext uri="{BB962C8B-B14F-4D97-AF65-F5344CB8AC3E}">
        <p14:creationId xmlns:p14="http://schemas.microsoft.com/office/powerpoint/2010/main" val="1042324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50"/>
          <p:cNvSpPr>
            <a:spLocks noGrp="1" noChangeArrowheads="1"/>
          </p:cNvSpPr>
          <p:nvPr>
            <p:ph type="dt" sz="half" idx="10"/>
          </p:nvPr>
        </p:nvSpPr>
        <p:spPr>
          <a:ln/>
        </p:spPr>
        <p:txBody>
          <a:bodyPr/>
          <a:lstStyle>
            <a:lvl1pPr>
              <a:defRPr/>
            </a:lvl1pPr>
          </a:lstStyle>
          <a:p>
            <a:pPr>
              <a:defRPr/>
            </a:pPr>
            <a:r>
              <a:rPr lang="en-US" altLang="zh-CN"/>
              <a:t>2009/09/30</a:t>
            </a:r>
            <a:endParaRPr lang="zh-CN"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37D474D4-A25D-4076-B7BC-658FE214F63D}" type="slidenum">
              <a:rPr lang="en-US" altLang="zh-CN"/>
              <a:pPr>
                <a:defRPr/>
              </a:pPr>
              <a:t>‹#›</a:t>
            </a:fld>
            <a:endParaRPr lang="en-US" altLang="zh-CN"/>
          </a:p>
        </p:txBody>
      </p:sp>
    </p:spTree>
    <p:extLst>
      <p:ext uri="{BB962C8B-B14F-4D97-AF65-F5344CB8AC3E}">
        <p14:creationId xmlns:p14="http://schemas.microsoft.com/office/powerpoint/2010/main" val="3237682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152400"/>
            <a:ext cx="2135187" cy="5946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8450" y="152400"/>
            <a:ext cx="6253163" cy="5946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50"/>
          <p:cNvSpPr>
            <a:spLocks noGrp="1" noChangeArrowheads="1"/>
          </p:cNvSpPr>
          <p:nvPr>
            <p:ph type="dt" sz="half" idx="10"/>
          </p:nvPr>
        </p:nvSpPr>
        <p:spPr>
          <a:ln/>
        </p:spPr>
        <p:txBody>
          <a:bodyPr/>
          <a:lstStyle>
            <a:lvl1pPr>
              <a:defRPr/>
            </a:lvl1pPr>
          </a:lstStyle>
          <a:p>
            <a:pPr>
              <a:defRPr/>
            </a:pPr>
            <a:r>
              <a:rPr lang="en-US" altLang="zh-CN"/>
              <a:t>2009/09/30</a:t>
            </a:r>
            <a:endParaRPr lang="zh-CN"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7904285A-D525-462A-AD5F-6DBB5328E8E7}" type="slidenum">
              <a:rPr lang="en-US" altLang="zh-CN"/>
              <a:pPr>
                <a:defRPr/>
              </a:pPr>
              <a:t>‹#›</a:t>
            </a:fld>
            <a:endParaRPr lang="en-US" altLang="zh-CN"/>
          </a:p>
        </p:txBody>
      </p:sp>
    </p:spTree>
    <p:extLst>
      <p:ext uri="{BB962C8B-B14F-4D97-AF65-F5344CB8AC3E}">
        <p14:creationId xmlns:p14="http://schemas.microsoft.com/office/powerpoint/2010/main" val="2240687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152400"/>
            <a:ext cx="8540750" cy="9906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295400"/>
            <a:ext cx="4000500" cy="4803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2500" y="1295400"/>
            <a:ext cx="4000500" cy="4803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50"/>
          <p:cNvSpPr>
            <a:spLocks noGrp="1" noChangeArrowheads="1"/>
          </p:cNvSpPr>
          <p:nvPr>
            <p:ph type="dt" sz="half" idx="10"/>
          </p:nvPr>
        </p:nvSpPr>
        <p:spPr>
          <a:ln/>
        </p:spPr>
        <p:txBody>
          <a:bodyPr/>
          <a:lstStyle>
            <a:lvl1pPr>
              <a:defRPr/>
            </a:lvl1pPr>
          </a:lstStyle>
          <a:p>
            <a:pPr>
              <a:defRPr/>
            </a:pPr>
            <a:r>
              <a:rPr lang="en-US" altLang="zh-CN"/>
              <a:t>2009/09/30</a:t>
            </a:r>
            <a:endParaRPr lang="zh-CN"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1339F35A-229E-43C1-9CE0-0393D37CE54D}" type="slidenum">
              <a:rPr lang="en-US" altLang="zh-CN"/>
              <a:pPr>
                <a:defRPr/>
              </a:pPr>
              <a:t>‹#›</a:t>
            </a:fld>
            <a:endParaRPr lang="en-US" altLang="zh-CN"/>
          </a:p>
        </p:txBody>
      </p:sp>
    </p:spTree>
    <p:extLst>
      <p:ext uri="{BB962C8B-B14F-4D97-AF65-F5344CB8AC3E}">
        <p14:creationId xmlns:p14="http://schemas.microsoft.com/office/powerpoint/2010/main" val="3662950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152400"/>
            <a:ext cx="8540750" cy="9906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295400"/>
            <a:ext cx="4000500" cy="4803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62500" y="1295400"/>
            <a:ext cx="4000500" cy="23256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62500" y="3773488"/>
            <a:ext cx="4000500" cy="2325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50"/>
          <p:cNvSpPr>
            <a:spLocks noGrp="1" noChangeArrowheads="1"/>
          </p:cNvSpPr>
          <p:nvPr>
            <p:ph type="dt" sz="half" idx="10"/>
          </p:nvPr>
        </p:nvSpPr>
        <p:spPr>
          <a:ln/>
        </p:spPr>
        <p:txBody>
          <a:bodyPr/>
          <a:lstStyle>
            <a:lvl1pPr>
              <a:defRPr/>
            </a:lvl1pPr>
          </a:lstStyle>
          <a:p>
            <a:pPr>
              <a:defRPr/>
            </a:pPr>
            <a:r>
              <a:rPr lang="en-US" altLang="zh-CN"/>
              <a:t>2009/09/30</a:t>
            </a:r>
            <a:endParaRPr lang="zh-CN" altLang="zh-CN"/>
          </a:p>
        </p:txBody>
      </p:sp>
      <p:sp>
        <p:nvSpPr>
          <p:cNvPr id="7"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252"/>
          <p:cNvSpPr>
            <a:spLocks noGrp="1" noChangeArrowheads="1"/>
          </p:cNvSpPr>
          <p:nvPr>
            <p:ph type="sldNum" sz="quarter" idx="12"/>
          </p:nvPr>
        </p:nvSpPr>
        <p:spPr>
          <a:ln/>
        </p:spPr>
        <p:txBody>
          <a:bodyPr/>
          <a:lstStyle>
            <a:lvl1pPr>
              <a:defRPr/>
            </a:lvl1pPr>
          </a:lstStyle>
          <a:p>
            <a:pPr>
              <a:defRPr/>
            </a:pPr>
            <a:fld id="{3A2BC897-8FC5-4BDE-A7CD-E02AEFDC53E4}" type="slidenum">
              <a:rPr lang="en-US" altLang="zh-CN"/>
              <a:pPr>
                <a:defRPr/>
              </a:pPr>
              <a:t>‹#›</a:t>
            </a:fld>
            <a:endParaRPr lang="en-US" altLang="zh-CN"/>
          </a:p>
        </p:txBody>
      </p:sp>
    </p:spTree>
    <p:extLst>
      <p:ext uri="{BB962C8B-B14F-4D97-AF65-F5344CB8AC3E}">
        <p14:creationId xmlns:p14="http://schemas.microsoft.com/office/powerpoint/2010/main" val="2638892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98450" y="152400"/>
            <a:ext cx="8540750" cy="5946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250"/>
          <p:cNvSpPr>
            <a:spLocks noGrp="1" noChangeArrowheads="1"/>
          </p:cNvSpPr>
          <p:nvPr>
            <p:ph type="dt" sz="half" idx="10"/>
          </p:nvPr>
        </p:nvSpPr>
        <p:spPr>
          <a:ln/>
        </p:spPr>
        <p:txBody>
          <a:bodyPr/>
          <a:lstStyle>
            <a:lvl1pPr>
              <a:defRPr/>
            </a:lvl1pPr>
          </a:lstStyle>
          <a:p>
            <a:pPr>
              <a:defRPr/>
            </a:pPr>
            <a:r>
              <a:rPr lang="en-US" altLang="zh-CN"/>
              <a:t>2009/09/30</a:t>
            </a:r>
            <a:endParaRPr lang="zh-CN" altLang="zh-CN"/>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52"/>
          <p:cNvSpPr>
            <a:spLocks noGrp="1" noChangeArrowheads="1"/>
          </p:cNvSpPr>
          <p:nvPr>
            <p:ph type="sldNum" sz="quarter" idx="12"/>
          </p:nvPr>
        </p:nvSpPr>
        <p:spPr>
          <a:ln/>
        </p:spPr>
        <p:txBody>
          <a:bodyPr/>
          <a:lstStyle>
            <a:lvl1pPr>
              <a:defRPr/>
            </a:lvl1pPr>
          </a:lstStyle>
          <a:p>
            <a:pPr>
              <a:defRPr/>
            </a:pPr>
            <a:fld id="{D1D54525-BD7B-424B-B58E-59E0590695C8}" type="slidenum">
              <a:rPr lang="en-US" altLang="zh-CN"/>
              <a:pPr>
                <a:defRPr/>
              </a:pPr>
              <a:t>‹#›</a:t>
            </a:fld>
            <a:endParaRPr lang="en-US" altLang="zh-CN"/>
          </a:p>
        </p:txBody>
      </p:sp>
    </p:spTree>
    <p:extLst>
      <p:ext uri="{BB962C8B-B14F-4D97-AF65-F5344CB8AC3E}">
        <p14:creationId xmlns:p14="http://schemas.microsoft.com/office/powerpoint/2010/main" val="3904838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298450" y="152400"/>
            <a:ext cx="8540750" cy="990600"/>
          </a:xfrm>
        </p:spPr>
        <p:txBody>
          <a:bodyPr/>
          <a:lstStyle/>
          <a:p>
            <a:r>
              <a:rPr lang="zh-CN" altLang="en-US"/>
              <a:t>单击此处编辑母版标题样式</a:t>
            </a:r>
          </a:p>
        </p:txBody>
      </p:sp>
      <p:sp>
        <p:nvSpPr>
          <p:cNvPr id="3" name="内容占位符 2"/>
          <p:cNvSpPr>
            <a:spLocks noGrp="1"/>
          </p:cNvSpPr>
          <p:nvPr>
            <p:ph sz="quarter" idx="1"/>
          </p:nvPr>
        </p:nvSpPr>
        <p:spPr>
          <a:xfrm>
            <a:off x="609600" y="1295400"/>
            <a:ext cx="4000500" cy="23256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62500" y="1295400"/>
            <a:ext cx="4000500" cy="23256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773488"/>
            <a:ext cx="4000500" cy="2325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762500" y="3773488"/>
            <a:ext cx="4000500" cy="2325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50"/>
          <p:cNvSpPr>
            <a:spLocks noGrp="1" noChangeArrowheads="1"/>
          </p:cNvSpPr>
          <p:nvPr>
            <p:ph type="dt" sz="half" idx="10"/>
          </p:nvPr>
        </p:nvSpPr>
        <p:spPr>
          <a:ln/>
        </p:spPr>
        <p:txBody>
          <a:bodyPr/>
          <a:lstStyle>
            <a:lvl1pPr>
              <a:defRPr/>
            </a:lvl1pPr>
          </a:lstStyle>
          <a:p>
            <a:pPr>
              <a:defRPr/>
            </a:pPr>
            <a:r>
              <a:rPr lang="en-US" altLang="zh-CN"/>
              <a:t>2009/09/30</a:t>
            </a:r>
            <a:endParaRPr lang="zh-CN" altLang="zh-CN"/>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252"/>
          <p:cNvSpPr>
            <a:spLocks noGrp="1" noChangeArrowheads="1"/>
          </p:cNvSpPr>
          <p:nvPr>
            <p:ph type="sldNum" sz="quarter" idx="12"/>
          </p:nvPr>
        </p:nvSpPr>
        <p:spPr>
          <a:ln/>
        </p:spPr>
        <p:txBody>
          <a:bodyPr/>
          <a:lstStyle>
            <a:lvl1pPr>
              <a:defRPr/>
            </a:lvl1pPr>
          </a:lstStyle>
          <a:p>
            <a:pPr>
              <a:defRPr/>
            </a:pPr>
            <a:fld id="{C6AF85F3-BBAD-4DD6-9DC0-BDE3C20048A8}" type="slidenum">
              <a:rPr lang="en-US" altLang="zh-CN"/>
              <a:pPr>
                <a:defRPr/>
              </a:pPr>
              <a:t>‹#›</a:t>
            </a:fld>
            <a:endParaRPr lang="en-US" altLang="zh-CN"/>
          </a:p>
        </p:txBody>
      </p:sp>
    </p:spTree>
    <p:extLst>
      <p:ext uri="{BB962C8B-B14F-4D97-AF65-F5344CB8AC3E}">
        <p14:creationId xmlns:p14="http://schemas.microsoft.com/office/powerpoint/2010/main" val="4099849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152400"/>
            <a:ext cx="8540750" cy="990600"/>
          </a:xfrm>
        </p:spPr>
        <p:txBody>
          <a:bodyPr/>
          <a:lstStyle/>
          <a:p>
            <a:r>
              <a:rPr lang="zh-CN" altLang="en-US"/>
              <a:t>单击此处编辑母版标题样式</a:t>
            </a:r>
          </a:p>
        </p:txBody>
      </p:sp>
      <p:sp>
        <p:nvSpPr>
          <p:cNvPr id="3" name="内容占位符 2"/>
          <p:cNvSpPr>
            <a:spLocks noGrp="1"/>
          </p:cNvSpPr>
          <p:nvPr>
            <p:ph sz="half" idx="1"/>
          </p:nvPr>
        </p:nvSpPr>
        <p:spPr>
          <a:xfrm>
            <a:off x="609600" y="1295400"/>
            <a:ext cx="4000500" cy="4803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62500" y="1295400"/>
            <a:ext cx="4000500" cy="23256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62500" y="3773488"/>
            <a:ext cx="4000500" cy="2325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50"/>
          <p:cNvSpPr>
            <a:spLocks noGrp="1" noChangeArrowheads="1"/>
          </p:cNvSpPr>
          <p:nvPr>
            <p:ph type="dt" sz="half" idx="10"/>
          </p:nvPr>
        </p:nvSpPr>
        <p:spPr>
          <a:ln/>
        </p:spPr>
        <p:txBody>
          <a:bodyPr/>
          <a:lstStyle>
            <a:lvl1pPr>
              <a:defRPr/>
            </a:lvl1pPr>
          </a:lstStyle>
          <a:p>
            <a:pPr>
              <a:defRPr/>
            </a:pPr>
            <a:r>
              <a:rPr lang="en-US" altLang="zh-CN"/>
              <a:t>2009/09/30</a:t>
            </a:r>
            <a:endParaRPr lang="zh-CN" altLang="zh-CN"/>
          </a:p>
        </p:txBody>
      </p:sp>
      <p:sp>
        <p:nvSpPr>
          <p:cNvPr id="7"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252"/>
          <p:cNvSpPr>
            <a:spLocks noGrp="1" noChangeArrowheads="1"/>
          </p:cNvSpPr>
          <p:nvPr>
            <p:ph type="sldNum" sz="quarter" idx="12"/>
          </p:nvPr>
        </p:nvSpPr>
        <p:spPr>
          <a:ln/>
        </p:spPr>
        <p:txBody>
          <a:bodyPr/>
          <a:lstStyle>
            <a:lvl1pPr>
              <a:defRPr/>
            </a:lvl1pPr>
          </a:lstStyle>
          <a:p>
            <a:pPr>
              <a:defRPr/>
            </a:pPr>
            <a:fld id="{0C2AE9E4-2DCB-4A93-8DC3-0F5119C8F96E}" type="slidenum">
              <a:rPr lang="en-US" altLang="zh-CN"/>
              <a:pPr>
                <a:defRPr/>
              </a:pPr>
              <a:t>‹#›</a:t>
            </a:fld>
            <a:endParaRPr lang="en-US" altLang="zh-CN"/>
          </a:p>
        </p:txBody>
      </p:sp>
    </p:spTree>
    <p:extLst>
      <p:ext uri="{BB962C8B-B14F-4D97-AF65-F5344CB8AC3E}">
        <p14:creationId xmlns:p14="http://schemas.microsoft.com/office/powerpoint/2010/main" val="3974414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934200"/>
            <a:chOff x="0" y="0"/>
            <a:chExt cx="5760" cy="4368"/>
          </a:xfrm>
        </p:grpSpPr>
        <p:sp>
          <p:nvSpPr>
            <p:cNvPr id="5" name="Freeform 3"/>
            <p:cNvSpPr>
              <a:spLocks/>
            </p:cNvSpPr>
            <p:nvPr/>
          </p:nvSpPr>
          <p:spPr bwMode="hidden">
            <a:xfrm>
              <a:off x="0" y="2208"/>
              <a:ext cx="2515" cy="1970"/>
            </a:xfrm>
            <a:custGeom>
              <a:avLst/>
              <a:gdLst>
                <a:gd name="T0" fmla="*/ 744 w 2515"/>
                <a:gd name="T1" fmla="*/ 1669 h 1970"/>
                <a:gd name="T2" fmla="*/ 852 w 2515"/>
                <a:gd name="T3" fmla="*/ 1400 h 1970"/>
                <a:gd name="T4" fmla="*/ 876 w 2515"/>
                <a:gd name="T5" fmla="*/ 1171 h 1970"/>
                <a:gd name="T6" fmla="*/ 979 w 2515"/>
                <a:gd name="T7" fmla="*/ 1370 h 1970"/>
                <a:gd name="T8" fmla="*/ 1231 w 2515"/>
                <a:gd name="T9" fmla="*/ 1621 h 1970"/>
                <a:gd name="T10" fmla="*/ 1471 w 2515"/>
                <a:gd name="T11" fmla="*/ 1693 h 1970"/>
                <a:gd name="T12" fmla="*/ 1819 w 2515"/>
                <a:gd name="T13" fmla="*/ 1678 h 1970"/>
                <a:gd name="T14" fmla="*/ 1893 w 2515"/>
                <a:gd name="T15" fmla="*/ 1513 h 1970"/>
                <a:gd name="T16" fmla="*/ 1874 w 2515"/>
                <a:gd name="T17" fmla="*/ 1285 h 1970"/>
                <a:gd name="T18" fmla="*/ 1783 w 2515"/>
                <a:gd name="T19" fmla="*/ 967 h 1970"/>
                <a:gd name="T20" fmla="*/ 1289 w 2515"/>
                <a:gd name="T21" fmla="*/ 873 h 1970"/>
                <a:gd name="T22" fmla="*/ 1549 w 2515"/>
                <a:gd name="T23" fmla="*/ 745 h 1970"/>
                <a:gd name="T24" fmla="*/ 1753 w 2515"/>
                <a:gd name="T25" fmla="*/ 732 h 1970"/>
                <a:gd name="T26" fmla="*/ 2107 w 2515"/>
                <a:gd name="T27" fmla="*/ 618 h 1970"/>
                <a:gd name="T28" fmla="*/ 2377 w 2515"/>
                <a:gd name="T29" fmla="*/ 438 h 1970"/>
                <a:gd name="T30" fmla="*/ 2420 w 2515"/>
                <a:gd name="T31" fmla="*/ 343 h 1970"/>
                <a:gd name="T32" fmla="*/ 2077 w 2515"/>
                <a:gd name="T33" fmla="*/ 331 h 1970"/>
                <a:gd name="T34" fmla="*/ 1951 w 2515"/>
                <a:gd name="T35" fmla="*/ 301 h 1970"/>
                <a:gd name="T36" fmla="*/ 1645 w 2515"/>
                <a:gd name="T37" fmla="*/ 289 h 1970"/>
                <a:gd name="T38" fmla="*/ 1297 w 2515"/>
                <a:gd name="T39" fmla="*/ 408 h 1970"/>
                <a:gd name="T40" fmla="*/ 1308 w 2515"/>
                <a:gd name="T41" fmla="*/ 337 h 1970"/>
                <a:gd name="T42" fmla="*/ 1453 w 2515"/>
                <a:gd name="T43" fmla="*/ 168 h 1970"/>
                <a:gd name="T44" fmla="*/ 1477 w 2515"/>
                <a:gd name="T45" fmla="*/ 36 h 1970"/>
                <a:gd name="T46" fmla="*/ 1417 w 2515"/>
                <a:gd name="T47" fmla="*/ 24 h 1970"/>
                <a:gd name="T48" fmla="*/ 1189 w 2515"/>
                <a:gd name="T49" fmla="*/ 102 h 1970"/>
                <a:gd name="T50" fmla="*/ 1026 w 2515"/>
                <a:gd name="T51" fmla="*/ 144 h 1970"/>
                <a:gd name="T52" fmla="*/ 889 w 2515"/>
                <a:gd name="T53" fmla="*/ 331 h 1970"/>
                <a:gd name="T54" fmla="*/ 726 w 2515"/>
                <a:gd name="T55" fmla="*/ 480 h 1970"/>
                <a:gd name="T56" fmla="*/ 643 w 2515"/>
                <a:gd name="T57" fmla="*/ 540 h 1970"/>
                <a:gd name="T58" fmla="*/ 600 w 2515"/>
                <a:gd name="T59" fmla="*/ 516 h 1970"/>
                <a:gd name="T60" fmla="*/ 552 w 2515"/>
                <a:gd name="T61" fmla="*/ 486 h 1970"/>
                <a:gd name="T62" fmla="*/ 528 w 2515"/>
                <a:gd name="T63" fmla="*/ 462 h 1970"/>
                <a:gd name="T64" fmla="*/ 474 w 2515"/>
                <a:gd name="T65" fmla="*/ 426 h 1970"/>
                <a:gd name="T66" fmla="*/ 415 w 2515"/>
                <a:gd name="T67" fmla="*/ 390 h 1970"/>
                <a:gd name="T68" fmla="*/ 366 w 2515"/>
                <a:gd name="T69" fmla="*/ 366 h 1970"/>
                <a:gd name="T70" fmla="*/ 192 w 2515"/>
                <a:gd name="T71" fmla="*/ 234 h 1970"/>
                <a:gd name="T72" fmla="*/ 570 w 2515"/>
                <a:gd name="T73" fmla="*/ 564 h 1970"/>
                <a:gd name="T74" fmla="*/ 444 w 2515"/>
                <a:gd name="T75" fmla="*/ 732 h 1970"/>
                <a:gd name="T76" fmla="*/ 318 w 2515"/>
                <a:gd name="T77" fmla="*/ 787 h 1970"/>
                <a:gd name="T78" fmla="*/ 127 w 2515"/>
                <a:gd name="T79" fmla="*/ 853 h 1970"/>
                <a:gd name="T80" fmla="*/ 0 w 2515"/>
                <a:gd name="T81" fmla="*/ 1165 h 1970"/>
                <a:gd name="T82" fmla="*/ 372 w 2515"/>
                <a:gd name="T83" fmla="*/ 1015 h 1970"/>
                <a:gd name="T84" fmla="*/ 222 w 2515"/>
                <a:gd name="T85" fmla="*/ 1262 h 1970"/>
                <a:gd name="T86" fmla="*/ 139 w 2515"/>
                <a:gd name="T87" fmla="*/ 1459 h 1970"/>
                <a:gd name="T88" fmla="*/ 102 w 2515"/>
                <a:gd name="T89" fmla="*/ 1495 h 1970"/>
                <a:gd name="T90" fmla="*/ 84 w 2515"/>
                <a:gd name="T91" fmla="*/ 1519 h 1970"/>
                <a:gd name="T92" fmla="*/ 96 w 2515"/>
                <a:gd name="T93" fmla="*/ 1537 h 1970"/>
                <a:gd name="T94" fmla="*/ 127 w 2515"/>
                <a:gd name="T95" fmla="*/ 1567 h 1970"/>
                <a:gd name="T96" fmla="*/ 145 w 2515"/>
                <a:gd name="T97" fmla="*/ 1633 h 1970"/>
                <a:gd name="T98" fmla="*/ 156 w 2515"/>
                <a:gd name="T99" fmla="*/ 1693 h 1970"/>
                <a:gd name="T100" fmla="*/ 162 w 2515"/>
                <a:gd name="T101" fmla="*/ 1723 h 1970"/>
                <a:gd name="T102" fmla="*/ 216 w 2515"/>
                <a:gd name="T103" fmla="*/ 1802 h 1970"/>
                <a:gd name="T104" fmla="*/ 228 w 2515"/>
                <a:gd name="T105" fmla="*/ 1850 h 1970"/>
                <a:gd name="T106" fmla="*/ 240 w 2515"/>
                <a:gd name="T107" fmla="*/ 1904 h 1970"/>
                <a:gd name="T108" fmla="*/ 246 w 2515"/>
                <a:gd name="T109" fmla="*/ 1922 h 1970"/>
                <a:gd name="T110" fmla="*/ 258 w 2515"/>
                <a:gd name="T111" fmla="*/ 1970 h 1970"/>
                <a:gd name="T112" fmla="*/ 462 w 2515"/>
                <a:gd name="T113" fmla="*/ 1922 h 1970"/>
                <a:gd name="T114" fmla="*/ 624 w 2515"/>
                <a:gd name="T115" fmla="*/ 1778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defRPr/>
              </a:pPr>
              <a:endParaRPr lang="zh-CN" altLang="en-US" sz="2400" baseline="0">
                <a:solidFill>
                  <a:srgbClr val="000000"/>
                </a:solidFill>
                <a:latin typeface="Times New Roman" pitchFamily="18" charset="0"/>
              </a:endParaRPr>
            </a:p>
          </p:txBody>
        </p:sp>
        <p:sp>
          <p:nvSpPr>
            <p:cNvPr id="6" name="Freeform 4"/>
            <p:cNvSpPr>
              <a:spLocks/>
            </p:cNvSpPr>
            <p:nvPr/>
          </p:nvSpPr>
          <p:spPr bwMode="hidden">
            <a:xfrm>
              <a:off x="0" y="2496"/>
              <a:ext cx="2112" cy="1604"/>
            </a:xfrm>
            <a:custGeom>
              <a:avLst/>
              <a:gdLst>
                <a:gd name="T0" fmla="*/ 574 w 2123"/>
                <a:gd name="T1" fmla="*/ 933 h 1696"/>
                <a:gd name="T2" fmla="*/ 538 w 2123"/>
                <a:gd name="T3" fmla="*/ 611 h 1696"/>
                <a:gd name="T4" fmla="*/ 664 w 2123"/>
                <a:gd name="T5" fmla="*/ 354 h 1696"/>
                <a:gd name="T6" fmla="*/ 917 w 2123"/>
                <a:gd name="T7" fmla="*/ 525 h 1696"/>
                <a:gd name="T8" fmla="*/ 1202 w 2123"/>
                <a:gd name="T9" fmla="*/ 777 h 1696"/>
                <a:gd name="T10" fmla="*/ 1467 w 2123"/>
                <a:gd name="T11" fmla="*/ 992 h 1696"/>
                <a:gd name="T12" fmla="*/ 1782 w 2123"/>
                <a:gd name="T13" fmla="*/ 1216 h 1696"/>
                <a:gd name="T14" fmla="*/ 1863 w 2123"/>
                <a:gd name="T15" fmla="*/ 1264 h 1696"/>
                <a:gd name="T16" fmla="*/ 1817 w 2123"/>
                <a:gd name="T17" fmla="*/ 1212 h 1696"/>
                <a:gd name="T18" fmla="*/ 1397 w 2123"/>
                <a:gd name="T19" fmla="*/ 896 h 1696"/>
                <a:gd name="T20" fmla="*/ 1076 w 2123"/>
                <a:gd name="T21" fmla="*/ 611 h 1696"/>
                <a:gd name="T22" fmla="*/ 715 w 2123"/>
                <a:gd name="T23" fmla="*/ 294 h 1696"/>
                <a:gd name="T24" fmla="*/ 989 w 2123"/>
                <a:gd name="T25" fmla="*/ 278 h 1696"/>
                <a:gd name="T26" fmla="*/ 1272 w 2123"/>
                <a:gd name="T27" fmla="*/ 284 h 1696"/>
                <a:gd name="T28" fmla="*/ 1598 w 2123"/>
                <a:gd name="T29" fmla="*/ 240 h 1696"/>
                <a:gd name="T30" fmla="*/ 2101 w 2123"/>
                <a:gd name="T31" fmla="*/ 176 h 1696"/>
                <a:gd name="T32" fmla="*/ 2053 w 2123"/>
                <a:gd name="T33" fmla="*/ 155 h 1696"/>
                <a:gd name="T34" fmla="*/ 1527 w 2123"/>
                <a:gd name="T35" fmla="*/ 230 h 1696"/>
                <a:gd name="T36" fmla="*/ 1196 w 2123"/>
                <a:gd name="T37" fmla="*/ 246 h 1696"/>
                <a:gd name="T38" fmla="*/ 751 w 2123"/>
                <a:gd name="T39" fmla="*/ 230 h 1696"/>
                <a:gd name="T40" fmla="*/ 811 w 2123"/>
                <a:gd name="T41" fmla="*/ 203 h 1696"/>
                <a:gd name="T42" fmla="*/ 1130 w 2123"/>
                <a:gd name="T43" fmla="*/ 0 h 1696"/>
                <a:gd name="T44" fmla="*/ 1076 w 2123"/>
                <a:gd name="T45" fmla="*/ 26 h 1696"/>
                <a:gd name="T46" fmla="*/ 1000 w 2123"/>
                <a:gd name="T47" fmla="*/ 75 h 1696"/>
                <a:gd name="T48" fmla="*/ 847 w 2123"/>
                <a:gd name="T49" fmla="*/ 171 h 1696"/>
                <a:gd name="T50" fmla="*/ 664 w 2123"/>
                <a:gd name="T51" fmla="*/ 252 h 1696"/>
                <a:gd name="T52" fmla="*/ 628 w 2123"/>
                <a:gd name="T53" fmla="*/ 322 h 1696"/>
                <a:gd name="T54" fmla="*/ 301 w 2123"/>
                <a:gd name="T55" fmla="*/ 525 h 1696"/>
                <a:gd name="T56" fmla="*/ 0 w 2123"/>
                <a:gd name="T57" fmla="*/ 649 h 1696"/>
                <a:gd name="T58" fmla="*/ 0 w 2123"/>
                <a:gd name="T59" fmla="*/ 654 h 1696"/>
                <a:gd name="T60" fmla="*/ 0 w 2123"/>
                <a:gd name="T61" fmla="*/ 686 h 1696"/>
                <a:gd name="T62" fmla="*/ 295 w 2123"/>
                <a:gd name="T63" fmla="*/ 568 h 1696"/>
                <a:gd name="T64" fmla="*/ 586 w 2123"/>
                <a:gd name="T65" fmla="*/ 386 h 1696"/>
                <a:gd name="T66" fmla="*/ 502 w 2123"/>
                <a:gd name="T67" fmla="*/ 601 h 1696"/>
                <a:gd name="T68" fmla="*/ 520 w 2123"/>
                <a:gd name="T69" fmla="*/ 890 h 1696"/>
                <a:gd name="T70" fmla="*/ 456 w 2123"/>
                <a:gd name="T71" fmla="*/ 1045 h 1696"/>
                <a:gd name="T72" fmla="*/ 325 w 2123"/>
                <a:gd name="T73" fmla="*/ 1324 h 1696"/>
                <a:gd name="T74" fmla="*/ 319 w 2123"/>
                <a:gd name="T75" fmla="*/ 1517 h 1696"/>
                <a:gd name="T76" fmla="*/ 325 w 2123"/>
                <a:gd name="T77" fmla="*/ 1517 h 1696"/>
                <a:gd name="T78" fmla="*/ 343 w 2123"/>
                <a:gd name="T79" fmla="*/ 1388 h 1696"/>
                <a:gd name="T80" fmla="*/ 574 w 2123"/>
                <a:gd name="T81" fmla="*/ 933 h 1696"/>
                <a:gd name="T82" fmla="*/ 574 w 2123"/>
                <a:gd name="T83" fmla="*/ 933 h 169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7" name="Freeform 5"/>
            <p:cNvSpPr>
              <a:spLocks/>
            </p:cNvSpPr>
            <p:nvPr/>
          </p:nvSpPr>
          <p:spPr bwMode="hidden">
            <a:xfrm>
              <a:off x="2092" y="3233"/>
              <a:ext cx="3668" cy="943"/>
            </a:xfrm>
            <a:custGeom>
              <a:avLst/>
              <a:gdLst>
                <a:gd name="T0" fmla="*/ 3338 w 3668"/>
                <a:gd name="T1" fmla="*/ 288 h 943"/>
                <a:gd name="T2" fmla="*/ 3194 w 3668"/>
                <a:gd name="T3" fmla="*/ 258 h 943"/>
                <a:gd name="T4" fmla="*/ 2816 w 3668"/>
                <a:gd name="T5" fmla="*/ 234 h 943"/>
                <a:gd name="T6" fmla="*/ 2330 w 3668"/>
                <a:gd name="T7" fmla="*/ 306 h 943"/>
                <a:gd name="T8" fmla="*/ 2372 w 3668"/>
                <a:gd name="T9" fmla="*/ 258 h 943"/>
                <a:gd name="T10" fmla="*/ 2624 w 3668"/>
                <a:gd name="T11" fmla="*/ 132 h 943"/>
                <a:gd name="T12" fmla="*/ 2707 w 3668"/>
                <a:gd name="T13" fmla="*/ 24 h 943"/>
                <a:gd name="T14" fmla="*/ 2642 w 3668"/>
                <a:gd name="T15" fmla="*/ 12 h 943"/>
                <a:gd name="T16" fmla="*/ 2515 w 3668"/>
                <a:gd name="T17" fmla="*/ 54 h 943"/>
                <a:gd name="T18" fmla="*/ 2324 w 3668"/>
                <a:gd name="T19" fmla="*/ 66 h 943"/>
                <a:gd name="T20" fmla="*/ 2101 w 3668"/>
                <a:gd name="T21" fmla="*/ 90 h 943"/>
                <a:gd name="T22" fmla="*/ 1855 w 3668"/>
                <a:gd name="T23" fmla="*/ 228 h 943"/>
                <a:gd name="T24" fmla="*/ 1591 w 3668"/>
                <a:gd name="T25" fmla="*/ 337 h 943"/>
                <a:gd name="T26" fmla="*/ 1459 w 3668"/>
                <a:gd name="T27" fmla="*/ 379 h 943"/>
                <a:gd name="T28" fmla="*/ 1417 w 3668"/>
                <a:gd name="T29" fmla="*/ 361 h 943"/>
                <a:gd name="T30" fmla="*/ 1363 w 3668"/>
                <a:gd name="T31" fmla="*/ 331 h 943"/>
                <a:gd name="T32" fmla="*/ 1344 w 3668"/>
                <a:gd name="T33" fmla="*/ 312 h 943"/>
                <a:gd name="T34" fmla="*/ 1290 w 3668"/>
                <a:gd name="T35" fmla="*/ 288 h 943"/>
                <a:gd name="T36" fmla="*/ 1230 w 3668"/>
                <a:gd name="T37" fmla="*/ 252 h 943"/>
                <a:gd name="T38" fmla="*/ 1119 w 3668"/>
                <a:gd name="T39" fmla="*/ 227 h 943"/>
                <a:gd name="T40" fmla="*/ 1320 w 3668"/>
                <a:gd name="T41" fmla="*/ 438 h 943"/>
                <a:gd name="T42" fmla="*/ 960 w 3668"/>
                <a:gd name="T43" fmla="*/ 558 h 943"/>
                <a:gd name="T44" fmla="*/ 474 w 3668"/>
                <a:gd name="T45" fmla="*/ 630 h 943"/>
                <a:gd name="T46" fmla="*/ 132 w 3668"/>
                <a:gd name="T47" fmla="*/ 781 h 943"/>
                <a:gd name="T48" fmla="*/ 234 w 3668"/>
                <a:gd name="T49" fmla="*/ 847 h 943"/>
                <a:gd name="T50" fmla="*/ 925 w 3668"/>
                <a:gd name="T51" fmla="*/ 739 h 943"/>
                <a:gd name="T52" fmla="*/ 637 w 3668"/>
                <a:gd name="T53" fmla="*/ 925 h 943"/>
                <a:gd name="T54" fmla="*/ 1405 w 3668"/>
                <a:gd name="T55" fmla="*/ 943 h 943"/>
                <a:gd name="T56" fmla="*/ 1447 w 3668"/>
                <a:gd name="T57" fmla="*/ 943 h 943"/>
                <a:gd name="T58" fmla="*/ 2888 w 3668"/>
                <a:gd name="T59" fmla="*/ 859 h 943"/>
                <a:gd name="T60" fmla="*/ 2582 w 3668"/>
                <a:gd name="T61" fmla="*/ 708 h 943"/>
                <a:gd name="T62" fmla="*/ 2299 w 3668"/>
                <a:gd name="T63" fmla="*/ 606 h 943"/>
                <a:gd name="T64" fmla="*/ 2606 w 3668"/>
                <a:gd name="T65" fmla="*/ 588 h 943"/>
                <a:gd name="T66" fmla="*/ 3001 w 3668"/>
                <a:gd name="T67" fmla="*/ 582 h 943"/>
                <a:gd name="T68" fmla="*/ 3452 w 3668"/>
                <a:gd name="T69" fmla="*/ 438 h 943"/>
                <a:gd name="T70" fmla="*/ 3668 w 3668"/>
                <a:gd name="T71" fmla="*/ 312 h 943"/>
                <a:gd name="T72" fmla="*/ 3482 w 3668"/>
                <a:gd name="T73" fmla="*/ 300 h 94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 name="Freeform 6"/>
            <p:cNvSpPr>
              <a:spLocks/>
            </p:cNvSpPr>
            <p:nvPr/>
          </p:nvSpPr>
          <p:spPr bwMode="hidden">
            <a:xfrm>
              <a:off x="0" y="524"/>
              <a:ext cx="973" cy="1195"/>
            </a:xfrm>
            <a:custGeom>
              <a:avLst/>
              <a:gdLst>
                <a:gd name="T0" fmla="*/ 325 w 969"/>
                <a:gd name="T1" fmla="*/ 1192 h 1192"/>
                <a:gd name="T2" fmla="*/ 494 w 969"/>
                <a:gd name="T3" fmla="*/ 1198 h 1192"/>
                <a:gd name="T4" fmla="*/ 584 w 969"/>
                <a:gd name="T5" fmla="*/ 1156 h 1192"/>
                <a:gd name="T6" fmla="*/ 819 w 969"/>
                <a:gd name="T7" fmla="*/ 1091 h 1192"/>
                <a:gd name="T8" fmla="*/ 941 w 969"/>
                <a:gd name="T9" fmla="*/ 1061 h 1192"/>
                <a:gd name="T10" fmla="*/ 765 w 969"/>
                <a:gd name="T11" fmla="*/ 993 h 1192"/>
                <a:gd name="T12" fmla="*/ 560 w 969"/>
                <a:gd name="T13" fmla="*/ 957 h 1192"/>
                <a:gd name="T14" fmla="*/ 199 w 969"/>
                <a:gd name="T15" fmla="*/ 975 h 1192"/>
                <a:gd name="T16" fmla="*/ 301 w 969"/>
                <a:gd name="T17" fmla="*/ 897 h 1192"/>
                <a:gd name="T18" fmla="*/ 500 w 969"/>
                <a:gd name="T19" fmla="*/ 807 h 1192"/>
                <a:gd name="T20" fmla="*/ 700 w 969"/>
                <a:gd name="T21" fmla="*/ 675 h 1192"/>
                <a:gd name="T22" fmla="*/ 706 w 969"/>
                <a:gd name="T23" fmla="*/ 675 h 1192"/>
                <a:gd name="T24" fmla="*/ 718 w 969"/>
                <a:gd name="T25" fmla="*/ 669 h 1192"/>
                <a:gd name="T26" fmla="*/ 759 w 969"/>
                <a:gd name="T27" fmla="*/ 651 h 1192"/>
                <a:gd name="T28" fmla="*/ 783 w 969"/>
                <a:gd name="T29" fmla="*/ 645 h 1192"/>
                <a:gd name="T30" fmla="*/ 795 w 969"/>
                <a:gd name="T31" fmla="*/ 633 h 1192"/>
                <a:gd name="T32" fmla="*/ 801 w 969"/>
                <a:gd name="T33" fmla="*/ 621 h 1192"/>
                <a:gd name="T34" fmla="*/ 795 w 969"/>
                <a:gd name="T35" fmla="*/ 615 h 1192"/>
                <a:gd name="T36" fmla="*/ 789 w 969"/>
                <a:gd name="T37" fmla="*/ 603 h 1192"/>
                <a:gd name="T38" fmla="*/ 789 w 969"/>
                <a:gd name="T39" fmla="*/ 577 h 1192"/>
                <a:gd name="T40" fmla="*/ 801 w 969"/>
                <a:gd name="T41" fmla="*/ 547 h 1192"/>
                <a:gd name="T42" fmla="*/ 813 w 969"/>
                <a:gd name="T43" fmla="*/ 517 h 1192"/>
                <a:gd name="T44" fmla="*/ 831 w 969"/>
                <a:gd name="T45" fmla="*/ 487 h 1192"/>
                <a:gd name="T46" fmla="*/ 843 w 969"/>
                <a:gd name="T47" fmla="*/ 457 h 1192"/>
                <a:gd name="T48" fmla="*/ 849 w 969"/>
                <a:gd name="T49" fmla="*/ 439 h 1192"/>
                <a:gd name="T50" fmla="*/ 857 w 969"/>
                <a:gd name="T51" fmla="*/ 433 h 1192"/>
                <a:gd name="T52" fmla="*/ 857 w 969"/>
                <a:gd name="T53" fmla="*/ 349 h 1192"/>
                <a:gd name="T54" fmla="*/ 857 w 969"/>
                <a:gd name="T55" fmla="*/ 343 h 1192"/>
                <a:gd name="T56" fmla="*/ 863 w 969"/>
                <a:gd name="T57" fmla="*/ 337 h 1192"/>
                <a:gd name="T58" fmla="*/ 881 w 969"/>
                <a:gd name="T59" fmla="*/ 307 h 1192"/>
                <a:gd name="T60" fmla="*/ 893 w 969"/>
                <a:gd name="T61" fmla="*/ 271 h 1192"/>
                <a:gd name="T62" fmla="*/ 905 w 969"/>
                <a:gd name="T63" fmla="*/ 241 h 1192"/>
                <a:gd name="T64" fmla="*/ 911 w 969"/>
                <a:gd name="T65" fmla="*/ 229 h 1192"/>
                <a:gd name="T66" fmla="*/ 917 w 969"/>
                <a:gd name="T67" fmla="*/ 217 h 1192"/>
                <a:gd name="T68" fmla="*/ 935 w 969"/>
                <a:gd name="T69" fmla="*/ 173 h 1192"/>
                <a:gd name="T70" fmla="*/ 953 w 969"/>
                <a:gd name="T71" fmla="*/ 137 h 1192"/>
                <a:gd name="T72" fmla="*/ 959 w 969"/>
                <a:gd name="T73" fmla="*/ 125 h 1192"/>
                <a:gd name="T74" fmla="*/ 959 w 969"/>
                <a:gd name="T75" fmla="*/ 119 h 1192"/>
                <a:gd name="T76" fmla="*/ 977 w 969"/>
                <a:gd name="T77" fmla="*/ 0 h 1192"/>
                <a:gd name="T78" fmla="*/ 953 w 969"/>
                <a:gd name="T79" fmla="*/ 47 h 1192"/>
                <a:gd name="T80" fmla="*/ 789 w 969"/>
                <a:gd name="T81" fmla="*/ 113 h 1192"/>
                <a:gd name="T82" fmla="*/ 712 w 969"/>
                <a:gd name="T83" fmla="*/ 161 h 1192"/>
                <a:gd name="T84" fmla="*/ 464 w 969"/>
                <a:gd name="T85" fmla="*/ 235 h 1192"/>
                <a:gd name="T86" fmla="*/ 283 w 969"/>
                <a:gd name="T87" fmla="*/ 289 h 1192"/>
                <a:gd name="T88" fmla="*/ 175 w 969"/>
                <a:gd name="T89" fmla="*/ 295 h 1192"/>
                <a:gd name="T90" fmla="*/ 12 w 969"/>
                <a:gd name="T91" fmla="*/ 487 h 1192"/>
                <a:gd name="T92" fmla="*/ 0 w 969"/>
                <a:gd name="T93" fmla="*/ 511 h 1192"/>
                <a:gd name="T94" fmla="*/ 0 w 969"/>
                <a:gd name="T95" fmla="*/ 1192 h 1192"/>
                <a:gd name="T96" fmla="*/ 96 w 969"/>
                <a:gd name="T97" fmla="*/ 1186 h 1192"/>
                <a:gd name="T98" fmla="*/ 325 w 969"/>
                <a:gd name="T99" fmla="*/ 1192 h 1192"/>
                <a:gd name="T100" fmla="*/ 325 w 969"/>
                <a:gd name="T101" fmla="*/ 1192 h 11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9" name="Freeform 7"/>
            <p:cNvSpPr>
              <a:spLocks/>
            </p:cNvSpPr>
            <p:nvPr/>
          </p:nvSpPr>
          <p:spPr bwMode="hidden">
            <a:xfrm>
              <a:off x="3188" y="1"/>
              <a:ext cx="2570" cy="2266"/>
            </a:xfrm>
            <a:custGeom>
              <a:avLst/>
              <a:gdLst>
                <a:gd name="T0" fmla="*/ 859 w 2570"/>
                <a:gd name="T1" fmla="*/ 612 h 2266"/>
                <a:gd name="T2" fmla="*/ 1087 w 2570"/>
                <a:gd name="T3" fmla="*/ 853 h 2266"/>
                <a:gd name="T4" fmla="*/ 961 w 2570"/>
                <a:gd name="T5" fmla="*/ 913 h 2266"/>
                <a:gd name="T6" fmla="*/ 786 w 2570"/>
                <a:gd name="T7" fmla="*/ 883 h 2266"/>
                <a:gd name="T8" fmla="*/ 450 w 2570"/>
                <a:gd name="T9" fmla="*/ 931 h 2266"/>
                <a:gd name="T10" fmla="*/ 150 w 2570"/>
                <a:gd name="T11" fmla="*/ 1075 h 2266"/>
                <a:gd name="T12" fmla="*/ 78 w 2570"/>
                <a:gd name="T13" fmla="*/ 1165 h 2266"/>
                <a:gd name="T14" fmla="*/ 361 w 2570"/>
                <a:gd name="T15" fmla="*/ 1256 h 2266"/>
                <a:gd name="T16" fmla="*/ 444 w 2570"/>
                <a:gd name="T17" fmla="*/ 1316 h 2266"/>
                <a:gd name="T18" fmla="*/ 697 w 2570"/>
                <a:gd name="T19" fmla="*/ 1400 h 2266"/>
                <a:gd name="T20" fmla="*/ 1026 w 2570"/>
                <a:gd name="T21" fmla="*/ 1346 h 2266"/>
                <a:gd name="T22" fmla="*/ 991 w 2570"/>
                <a:gd name="T23" fmla="*/ 1412 h 2266"/>
                <a:gd name="T24" fmla="*/ 804 w 2570"/>
                <a:gd name="T25" fmla="*/ 1574 h 2266"/>
                <a:gd name="T26" fmla="*/ 726 w 2570"/>
                <a:gd name="T27" fmla="*/ 1718 h 2266"/>
                <a:gd name="T28" fmla="*/ 768 w 2570"/>
                <a:gd name="T29" fmla="*/ 1742 h 2266"/>
                <a:gd name="T30" fmla="*/ 865 w 2570"/>
                <a:gd name="T31" fmla="*/ 1693 h 2266"/>
                <a:gd name="T32" fmla="*/ 991 w 2570"/>
                <a:gd name="T33" fmla="*/ 1699 h 2266"/>
                <a:gd name="T34" fmla="*/ 1135 w 2570"/>
                <a:gd name="T35" fmla="*/ 1627 h 2266"/>
                <a:gd name="T36" fmla="*/ 1183 w 2570"/>
                <a:gd name="T37" fmla="*/ 1669 h 2266"/>
                <a:gd name="T38" fmla="*/ 1399 w 2570"/>
                <a:gd name="T39" fmla="*/ 1436 h 2266"/>
                <a:gd name="T40" fmla="*/ 1615 w 2570"/>
                <a:gd name="T41" fmla="*/ 1334 h 2266"/>
                <a:gd name="T42" fmla="*/ 1645 w 2570"/>
                <a:gd name="T43" fmla="*/ 1370 h 2266"/>
                <a:gd name="T44" fmla="*/ 1681 w 2570"/>
                <a:gd name="T45" fmla="*/ 1430 h 2266"/>
                <a:gd name="T46" fmla="*/ 1699 w 2570"/>
                <a:gd name="T47" fmla="*/ 1466 h 2266"/>
                <a:gd name="T48" fmla="*/ 1747 w 2570"/>
                <a:gd name="T49" fmla="*/ 1550 h 2266"/>
                <a:gd name="T50" fmla="*/ 1772 w 2570"/>
                <a:gd name="T51" fmla="*/ 1586 h 2266"/>
                <a:gd name="T52" fmla="*/ 2124 w 2570"/>
                <a:gd name="T53" fmla="*/ 2248 h 2266"/>
                <a:gd name="T54" fmla="*/ 1693 w 2570"/>
                <a:gd name="T55" fmla="*/ 1322 h 2266"/>
                <a:gd name="T56" fmla="*/ 1861 w 2570"/>
                <a:gd name="T57" fmla="*/ 1165 h 2266"/>
                <a:gd name="T58" fmla="*/ 2173 w 2570"/>
                <a:gd name="T59" fmla="*/ 1099 h 2266"/>
                <a:gd name="T60" fmla="*/ 2390 w 2570"/>
                <a:gd name="T61" fmla="*/ 1009 h 2266"/>
                <a:gd name="T62" fmla="*/ 2570 w 2570"/>
                <a:gd name="T63" fmla="*/ 805 h 2266"/>
                <a:gd name="T64" fmla="*/ 2342 w 2570"/>
                <a:gd name="T65" fmla="*/ 781 h 2266"/>
                <a:gd name="T66" fmla="*/ 2114 w 2570"/>
                <a:gd name="T67" fmla="*/ 763 h 2266"/>
                <a:gd name="T68" fmla="*/ 2408 w 2570"/>
                <a:gd name="T69" fmla="*/ 433 h 2266"/>
                <a:gd name="T70" fmla="*/ 2426 w 2570"/>
                <a:gd name="T71" fmla="*/ 421 h 2266"/>
                <a:gd name="T72" fmla="*/ 2474 w 2570"/>
                <a:gd name="T73" fmla="*/ 379 h 2266"/>
                <a:gd name="T74" fmla="*/ 2492 w 2570"/>
                <a:gd name="T75" fmla="*/ 355 h 2266"/>
                <a:gd name="T76" fmla="*/ 2474 w 2570"/>
                <a:gd name="T77" fmla="*/ 337 h 2266"/>
                <a:gd name="T78" fmla="*/ 2474 w 2570"/>
                <a:gd name="T79" fmla="*/ 271 h 2266"/>
                <a:gd name="T80" fmla="*/ 2492 w 2570"/>
                <a:gd name="T81" fmla="*/ 192 h 2266"/>
                <a:gd name="T82" fmla="*/ 2504 w 2570"/>
                <a:gd name="T83" fmla="*/ 132 h 2266"/>
                <a:gd name="T84" fmla="*/ 2492 w 2570"/>
                <a:gd name="T85" fmla="*/ 36 h 2266"/>
                <a:gd name="T86" fmla="*/ 2492 w 2570"/>
                <a:gd name="T87" fmla="*/ 24 h 2266"/>
                <a:gd name="T88" fmla="*/ 2102 w 2570"/>
                <a:gd name="T89" fmla="*/ 0 h 2266"/>
                <a:gd name="T90" fmla="*/ 1909 w 2570"/>
                <a:gd name="T91" fmla="*/ 90 h 2266"/>
                <a:gd name="T92" fmla="*/ 1747 w 2570"/>
                <a:gd name="T93" fmla="*/ 535 h 2266"/>
                <a:gd name="T94" fmla="*/ 1711 w 2570"/>
                <a:gd name="T95" fmla="*/ 469 h 2266"/>
                <a:gd name="T96" fmla="*/ 1633 w 2570"/>
                <a:gd name="T97" fmla="*/ 144 h 2266"/>
                <a:gd name="T98" fmla="*/ 1579 w 2570"/>
                <a:gd name="T99" fmla="*/ 0 h 2266"/>
                <a:gd name="T100" fmla="*/ 738 w 2570"/>
                <a:gd name="T101" fmla="*/ 186 h 2266"/>
                <a:gd name="T102" fmla="*/ 756 w 2570"/>
                <a:gd name="T103" fmla="*/ 463 h 22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0" name="Freeform 8"/>
            <p:cNvSpPr>
              <a:spLocks/>
            </p:cNvSpPr>
            <p:nvPr/>
          </p:nvSpPr>
          <p:spPr bwMode="hidden">
            <a:xfrm>
              <a:off x="3525" y="1"/>
              <a:ext cx="2185" cy="1508"/>
            </a:xfrm>
            <a:custGeom>
              <a:avLst/>
              <a:gdLst>
                <a:gd name="T0" fmla="*/ 1042 w 2176"/>
                <a:gd name="T1" fmla="*/ 771 h 1505"/>
                <a:gd name="T2" fmla="*/ 1200 w 2176"/>
                <a:gd name="T3" fmla="*/ 1239 h 1505"/>
                <a:gd name="T4" fmla="*/ 964 w 2176"/>
                <a:gd name="T5" fmla="*/ 1197 h 1505"/>
                <a:gd name="T6" fmla="*/ 729 w 2176"/>
                <a:gd name="T7" fmla="*/ 1131 h 1505"/>
                <a:gd name="T8" fmla="*/ 446 w 2176"/>
                <a:gd name="T9" fmla="*/ 1113 h 1505"/>
                <a:gd name="T10" fmla="*/ 0 w 2176"/>
                <a:gd name="T11" fmla="*/ 1083 h 1505"/>
                <a:gd name="T12" fmla="*/ 30 w 2176"/>
                <a:gd name="T13" fmla="*/ 1119 h 1505"/>
                <a:gd name="T14" fmla="*/ 500 w 2176"/>
                <a:gd name="T15" fmla="*/ 1137 h 1505"/>
                <a:gd name="T16" fmla="*/ 783 w 2176"/>
                <a:gd name="T17" fmla="*/ 1191 h 1505"/>
                <a:gd name="T18" fmla="*/ 1140 w 2176"/>
                <a:gd name="T19" fmla="*/ 1307 h 1505"/>
                <a:gd name="T20" fmla="*/ 1078 w 2176"/>
                <a:gd name="T21" fmla="*/ 1325 h 1505"/>
                <a:gd name="T22" fmla="*/ 717 w 2176"/>
                <a:gd name="T23" fmla="*/ 1511 h 1505"/>
                <a:gd name="T24" fmla="*/ 771 w 2176"/>
                <a:gd name="T25" fmla="*/ 1487 h 1505"/>
                <a:gd name="T26" fmla="*/ 869 w 2176"/>
                <a:gd name="T27" fmla="*/ 1445 h 1505"/>
                <a:gd name="T28" fmla="*/ 1030 w 2176"/>
                <a:gd name="T29" fmla="*/ 1361 h 1505"/>
                <a:gd name="T30" fmla="*/ 1224 w 2176"/>
                <a:gd name="T31" fmla="*/ 1301 h 1505"/>
                <a:gd name="T32" fmla="*/ 1277 w 2176"/>
                <a:gd name="T33" fmla="*/ 1227 h 1505"/>
                <a:gd name="T34" fmla="*/ 1646 w 2176"/>
                <a:gd name="T35" fmla="*/ 1047 h 1505"/>
                <a:gd name="T36" fmla="*/ 1947 w 2176"/>
                <a:gd name="T37" fmla="*/ 957 h 1505"/>
                <a:gd name="T38" fmla="*/ 2194 w 2176"/>
                <a:gd name="T39" fmla="*/ 825 h 1505"/>
                <a:gd name="T40" fmla="*/ 1977 w 2176"/>
                <a:gd name="T41" fmla="*/ 915 h 1505"/>
                <a:gd name="T42" fmla="*/ 1670 w 2176"/>
                <a:gd name="T43" fmla="*/ 993 h 1505"/>
                <a:gd name="T44" fmla="*/ 1351 w 2176"/>
                <a:gd name="T45" fmla="*/ 1155 h 1505"/>
                <a:gd name="T46" fmla="*/ 1513 w 2176"/>
                <a:gd name="T47" fmla="*/ 909 h 1505"/>
                <a:gd name="T48" fmla="*/ 1634 w 2176"/>
                <a:gd name="T49" fmla="*/ 547 h 1505"/>
                <a:gd name="T50" fmla="*/ 1754 w 2176"/>
                <a:gd name="T51" fmla="*/ 374 h 1505"/>
                <a:gd name="T52" fmla="*/ 1995 w 2176"/>
                <a:gd name="T53" fmla="*/ 60 h 1505"/>
                <a:gd name="T54" fmla="*/ 2019 w 2176"/>
                <a:gd name="T55" fmla="*/ 0 h 1505"/>
                <a:gd name="T56" fmla="*/ 1989 w 2176"/>
                <a:gd name="T57" fmla="*/ 0 h 1505"/>
                <a:gd name="T58" fmla="*/ 1610 w 2176"/>
                <a:gd name="T59" fmla="*/ 482 h 1505"/>
                <a:gd name="T60" fmla="*/ 1489 w 2176"/>
                <a:gd name="T61" fmla="*/ 891 h 1505"/>
                <a:gd name="T62" fmla="*/ 1265 w 2176"/>
                <a:gd name="T63" fmla="*/ 1179 h 1505"/>
                <a:gd name="T64" fmla="*/ 1140 w 2176"/>
                <a:gd name="T65" fmla="*/ 909 h 1505"/>
                <a:gd name="T66" fmla="*/ 1018 w 2176"/>
                <a:gd name="T67" fmla="*/ 542 h 1505"/>
                <a:gd name="T68" fmla="*/ 893 w 2176"/>
                <a:gd name="T69" fmla="*/ 222 h 1505"/>
                <a:gd name="T70" fmla="*/ 795 w 2176"/>
                <a:gd name="T71" fmla="*/ 0 h 1505"/>
                <a:gd name="T72" fmla="*/ 759 w 2176"/>
                <a:gd name="T73" fmla="*/ 0 h 1505"/>
                <a:gd name="T74" fmla="*/ 911 w 2176"/>
                <a:gd name="T75" fmla="*/ 356 h 1505"/>
                <a:gd name="T76" fmla="*/ 1042 w 2176"/>
                <a:gd name="T77" fmla="*/ 771 h 1505"/>
                <a:gd name="T78" fmla="*/ 1042 w 2176"/>
                <a:gd name="T79" fmla="*/ 771 h 150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1" name="Freeform 9"/>
            <p:cNvSpPr>
              <a:spLocks/>
            </p:cNvSpPr>
            <p:nvPr/>
          </p:nvSpPr>
          <p:spPr bwMode="hidden">
            <a:xfrm>
              <a:off x="0" y="649"/>
              <a:ext cx="816" cy="806"/>
            </a:xfrm>
            <a:custGeom>
              <a:avLst/>
              <a:gdLst>
                <a:gd name="T0" fmla="*/ 163 w 813"/>
                <a:gd name="T1" fmla="*/ 566 h 804"/>
                <a:gd name="T2" fmla="*/ 331 w 813"/>
                <a:gd name="T3" fmla="*/ 440 h 804"/>
                <a:gd name="T4" fmla="*/ 650 w 813"/>
                <a:gd name="T5" fmla="*/ 218 h 804"/>
                <a:gd name="T6" fmla="*/ 819 w 813"/>
                <a:gd name="T7" fmla="*/ 0 h 804"/>
                <a:gd name="T8" fmla="*/ 681 w 813"/>
                <a:gd name="T9" fmla="*/ 150 h 804"/>
                <a:gd name="T10" fmla="*/ 146 w 813"/>
                <a:gd name="T11" fmla="*/ 506 h 804"/>
                <a:gd name="T12" fmla="*/ 0 w 813"/>
                <a:gd name="T13" fmla="*/ 736 h 804"/>
                <a:gd name="T14" fmla="*/ 0 w 813"/>
                <a:gd name="T15" fmla="*/ 808 h 804"/>
                <a:gd name="T16" fmla="*/ 163 w 813"/>
                <a:gd name="T17" fmla="*/ 566 h 804"/>
                <a:gd name="T18" fmla="*/ 163 w 813"/>
                <a:gd name="T19" fmla="*/ 566 h 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2" name="Freeform 10"/>
            <p:cNvSpPr>
              <a:spLocks/>
            </p:cNvSpPr>
            <p:nvPr/>
          </p:nvSpPr>
          <p:spPr bwMode="hidden">
            <a:xfrm>
              <a:off x="0" y="1545"/>
              <a:ext cx="762" cy="107"/>
            </a:xfrm>
            <a:custGeom>
              <a:avLst/>
              <a:gdLst>
                <a:gd name="T0" fmla="*/ 464 w 759"/>
                <a:gd name="T1" fmla="*/ 66 h 107"/>
                <a:gd name="T2" fmla="*/ 765 w 759"/>
                <a:gd name="T3" fmla="*/ 0 h 107"/>
                <a:gd name="T4" fmla="*/ 500 w 759"/>
                <a:gd name="T5" fmla="*/ 36 h 107"/>
                <a:gd name="T6" fmla="*/ 140 w 759"/>
                <a:gd name="T7" fmla="*/ 48 h 107"/>
                <a:gd name="T8" fmla="*/ 0 w 759"/>
                <a:gd name="T9" fmla="*/ 78 h 107"/>
                <a:gd name="T10" fmla="*/ 0 w 759"/>
                <a:gd name="T11" fmla="*/ 107 h 107"/>
                <a:gd name="T12" fmla="*/ 96 w 759"/>
                <a:gd name="T13" fmla="*/ 89 h 107"/>
                <a:gd name="T14" fmla="*/ 464 w 759"/>
                <a:gd name="T15" fmla="*/ 66 h 107"/>
                <a:gd name="T16" fmla="*/ 464 w 759"/>
                <a:gd name="T17" fmla="*/ 66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9" h="107">
                  <a:moveTo>
                    <a:pt x="460" y="66"/>
                  </a:moveTo>
                  <a:lnTo>
                    <a:pt x="759" y="0"/>
                  </a:lnTo>
                  <a:lnTo>
                    <a:pt x="496" y="36"/>
                  </a:lnTo>
                  <a:lnTo>
                    <a:pt x="138" y="48"/>
                  </a:lnTo>
                  <a:lnTo>
                    <a:pt x="0" y="78"/>
                  </a:lnTo>
                  <a:lnTo>
                    <a:pt x="0" y="107"/>
                  </a:lnTo>
                  <a:lnTo>
                    <a:pt x="96" y="89"/>
                  </a:lnTo>
                  <a:lnTo>
                    <a:pt x="460" y="6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3" name="Freeform 11"/>
            <p:cNvSpPr>
              <a:spLocks/>
            </p:cNvSpPr>
            <p:nvPr/>
          </p:nvSpPr>
          <p:spPr bwMode="hidden">
            <a:xfrm>
              <a:off x="2314" y="3431"/>
              <a:ext cx="3182" cy="745"/>
            </a:xfrm>
            <a:custGeom>
              <a:avLst/>
              <a:gdLst>
                <a:gd name="T0" fmla="*/ 1399 w 3169"/>
                <a:gd name="T1" fmla="*/ 241 h 743"/>
                <a:gd name="T2" fmla="*/ 1748 w 3169"/>
                <a:gd name="T3" fmla="*/ 235 h 743"/>
                <a:gd name="T4" fmla="*/ 2105 w 3169"/>
                <a:gd name="T5" fmla="*/ 253 h 743"/>
                <a:gd name="T6" fmla="*/ 2525 w 3169"/>
                <a:gd name="T7" fmla="*/ 235 h 743"/>
                <a:gd name="T8" fmla="*/ 3195 w 3169"/>
                <a:gd name="T9" fmla="*/ 206 h 743"/>
                <a:gd name="T10" fmla="*/ 3141 w 3169"/>
                <a:gd name="T11" fmla="*/ 188 h 743"/>
                <a:gd name="T12" fmla="*/ 2442 w 3169"/>
                <a:gd name="T13" fmla="*/ 223 h 743"/>
                <a:gd name="T14" fmla="*/ 2019 w 3169"/>
                <a:gd name="T15" fmla="*/ 223 h 743"/>
                <a:gd name="T16" fmla="*/ 1471 w 3169"/>
                <a:gd name="T17" fmla="*/ 188 h 743"/>
                <a:gd name="T18" fmla="*/ 1555 w 3169"/>
                <a:gd name="T19" fmla="*/ 168 h 743"/>
                <a:gd name="T20" fmla="*/ 2055 w 3169"/>
                <a:gd name="T21" fmla="*/ 0 h 743"/>
                <a:gd name="T22" fmla="*/ 1977 w 3169"/>
                <a:gd name="T23" fmla="*/ 24 h 743"/>
                <a:gd name="T24" fmla="*/ 1852 w 3169"/>
                <a:gd name="T25" fmla="*/ 66 h 743"/>
                <a:gd name="T26" fmla="*/ 1616 w 3169"/>
                <a:gd name="T27" fmla="*/ 138 h 743"/>
                <a:gd name="T28" fmla="*/ 1350 w 3169"/>
                <a:gd name="T29" fmla="*/ 200 h 743"/>
                <a:gd name="T30" fmla="*/ 1278 w 3169"/>
                <a:gd name="T31" fmla="*/ 253 h 743"/>
                <a:gd name="T32" fmla="*/ 771 w 3169"/>
                <a:gd name="T33" fmla="*/ 415 h 743"/>
                <a:gd name="T34" fmla="*/ 337 w 3169"/>
                <a:gd name="T35" fmla="*/ 505 h 743"/>
                <a:gd name="T36" fmla="*/ 0 w 3169"/>
                <a:gd name="T37" fmla="*/ 621 h 743"/>
                <a:gd name="T38" fmla="*/ 301 w 3169"/>
                <a:gd name="T39" fmla="*/ 541 h 743"/>
                <a:gd name="T40" fmla="*/ 741 w 3169"/>
                <a:gd name="T41" fmla="*/ 451 h 743"/>
                <a:gd name="T42" fmla="*/ 1188 w 3169"/>
                <a:gd name="T43" fmla="*/ 313 h 743"/>
                <a:gd name="T44" fmla="*/ 989 w 3169"/>
                <a:gd name="T45" fmla="*/ 493 h 743"/>
                <a:gd name="T46" fmla="*/ 875 w 3169"/>
                <a:gd name="T47" fmla="*/ 747 h 743"/>
                <a:gd name="T48" fmla="*/ 869 w 3169"/>
                <a:gd name="T49" fmla="*/ 747 h 743"/>
                <a:gd name="T50" fmla="*/ 941 w 3169"/>
                <a:gd name="T51" fmla="*/ 747 h 743"/>
                <a:gd name="T52" fmla="*/ 1030 w 3169"/>
                <a:gd name="T53" fmla="*/ 499 h 743"/>
                <a:gd name="T54" fmla="*/ 1307 w 3169"/>
                <a:gd name="T55" fmla="*/ 283 h 743"/>
                <a:gd name="T56" fmla="*/ 1543 w 3169"/>
                <a:gd name="T57" fmla="*/ 451 h 743"/>
                <a:gd name="T58" fmla="*/ 1784 w 3169"/>
                <a:gd name="T59" fmla="*/ 681 h 743"/>
                <a:gd name="T60" fmla="*/ 1870 w 3169"/>
                <a:gd name="T61" fmla="*/ 747 h 743"/>
                <a:gd name="T62" fmla="*/ 1935 w 3169"/>
                <a:gd name="T63" fmla="*/ 747 h 743"/>
                <a:gd name="T64" fmla="*/ 1706 w 3169"/>
                <a:gd name="T65" fmla="*/ 529 h 743"/>
                <a:gd name="T66" fmla="*/ 1399 w 3169"/>
                <a:gd name="T67" fmla="*/ 241 h 743"/>
                <a:gd name="T68" fmla="*/ 1399 w 3169"/>
                <a:gd name="T69" fmla="*/ 241 h 7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close/>
                </a:path>
              </a:pathLst>
            </a:custGeom>
            <a:gradFill rotWithShape="0">
              <a:gsLst>
                <a:gs pos="0">
                  <a:schemeClr val="accent2"/>
                </a:gs>
                <a:gs pos="100000">
                  <a:schemeClr val="bg1"/>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4" name="Rectangle 12"/>
            <p:cNvSpPr>
              <a:spLocks noChangeArrowheads="1"/>
            </p:cNvSpPr>
            <p:nvPr/>
          </p:nvSpPr>
          <p:spPr bwMode="hidden">
            <a:xfrm>
              <a:off x="192" y="127"/>
              <a:ext cx="1" cy="1"/>
            </a:xfrm>
            <a:prstGeom prst="rect">
              <a:avLst/>
            </a:prstGeom>
            <a:solidFill>
              <a:srgbClr val="9A1E8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lgn="ctr"/>
              <a:endParaRPr lang="zh-CN" altLang="en-US" sz="2400" baseline="0">
                <a:solidFill>
                  <a:srgbClr val="000000"/>
                </a:solidFill>
                <a:latin typeface="Times New Roman" pitchFamily="18" charset="0"/>
              </a:endParaRPr>
            </a:p>
          </p:txBody>
        </p:sp>
        <p:sp>
          <p:nvSpPr>
            <p:cNvPr id="15" name="Rectangle 13"/>
            <p:cNvSpPr>
              <a:spLocks noChangeArrowheads="1"/>
            </p:cNvSpPr>
            <p:nvPr/>
          </p:nvSpPr>
          <p:spPr bwMode="hidden">
            <a:xfrm>
              <a:off x="204" y="131"/>
              <a:ext cx="1" cy="1"/>
            </a:xfrm>
            <a:prstGeom prst="rect">
              <a:avLst/>
            </a:prstGeom>
            <a:solidFill>
              <a:srgbClr val="9A1E8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lgn="ctr"/>
              <a:endParaRPr lang="zh-CN" altLang="en-US" sz="2400" baseline="0">
                <a:solidFill>
                  <a:srgbClr val="000000"/>
                </a:solidFill>
                <a:latin typeface="Times New Roman" pitchFamily="18" charset="0"/>
              </a:endParaRPr>
            </a:p>
          </p:txBody>
        </p:sp>
        <p:sp>
          <p:nvSpPr>
            <p:cNvPr id="16" name="Freeform 14"/>
            <p:cNvSpPr>
              <a:spLocks/>
            </p:cNvSpPr>
            <p:nvPr/>
          </p:nvSpPr>
          <p:spPr bwMode="hidden">
            <a:xfrm>
              <a:off x="0" y="4032"/>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defRPr/>
              </a:pPr>
              <a:endParaRPr lang="zh-CN" altLang="en-US" sz="2400" baseline="0">
                <a:solidFill>
                  <a:srgbClr val="000000"/>
                </a:solidFill>
                <a:latin typeface="Times New Roman" pitchFamily="18" charset="0"/>
              </a:endParaRPr>
            </a:p>
          </p:txBody>
        </p:sp>
        <p:sp>
          <p:nvSpPr>
            <p:cNvPr id="17" name="Freeform 15"/>
            <p:cNvSpPr>
              <a:spLocks/>
            </p:cNvSpPr>
            <p:nvPr/>
          </p:nvSpPr>
          <p:spPr bwMode="hidden">
            <a:xfrm>
              <a:off x="0" y="4032"/>
              <a:ext cx="5760" cy="336"/>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defRPr/>
              </a:pPr>
              <a:endParaRPr lang="zh-CN" altLang="en-US" sz="2400" baseline="0">
                <a:solidFill>
                  <a:srgbClr val="000000"/>
                </a:solidFill>
                <a:latin typeface="Times New Roman" pitchFamily="18" charset="0"/>
              </a:endParaRPr>
            </a:p>
          </p:txBody>
        </p:sp>
        <p:sp>
          <p:nvSpPr>
            <p:cNvPr id="18" name="Freeform 16"/>
            <p:cNvSpPr>
              <a:spLocks/>
            </p:cNvSpPr>
            <p:nvPr/>
          </p:nvSpPr>
          <p:spPr bwMode="hidden">
            <a:xfrm>
              <a:off x="0" y="0"/>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defRPr/>
              </a:pPr>
              <a:endParaRPr lang="zh-CN" altLang="en-US" sz="2400" baseline="0">
                <a:solidFill>
                  <a:srgbClr val="000000"/>
                </a:solidFill>
                <a:latin typeface="Times New Roman" pitchFamily="18" charset="0"/>
              </a:endParaRPr>
            </a:p>
          </p:txBody>
        </p:sp>
        <p:sp>
          <p:nvSpPr>
            <p:cNvPr id="19" name="Freeform 17"/>
            <p:cNvSpPr>
              <a:spLocks/>
            </p:cNvSpPr>
            <p:nvPr/>
          </p:nvSpPr>
          <p:spPr bwMode="hidden">
            <a:xfrm>
              <a:off x="509" y="229"/>
              <a:ext cx="3188" cy="2024"/>
            </a:xfrm>
            <a:custGeom>
              <a:avLst/>
              <a:gdLst>
                <a:gd name="T0" fmla="*/ 871 w 3188"/>
                <a:gd name="T1" fmla="*/ 1423 h 2024"/>
                <a:gd name="T2" fmla="*/ 907 w 3188"/>
                <a:gd name="T3" fmla="*/ 1393 h 2024"/>
                <a:gd name="T4" fmla="*/ 991 w 3188"/>
                <a:gd name="T5" fmla="*/ 1320 h 2024"/>
                <a:gd name="T6" fmla="*/ 1033 w 3188"/>
                <a:gd name="T7" fmla="*/ 1297 h 2024"/>
                <a:gd name="T8" fmla="*/ 1086 w 3188"/>
                <a:gd name="T9" fmla="*/ 1249 h 2024"/>
                <a:gd name="T10" fmla="*/ 1123 w 3188"/>
                <a:gd name="T11" fmla="*/ 1219 h 2024"/>
                <a:gd name="T12" fmla="*/ 1057 w 3188"/>
                <a:gd name="T13" fmla="*/ 1153 h 2024"/>
                <a:gd name="T14" fmla="*/ 877 w 3188"/>
                <a:gd name="T15" fmla="*/ 1021 h 2024"/>
                <a:gd name="T16" fmla="*/ 655 w 3188"/>
                <a:gd name="T17" fmla="*/ 907 h 2024"/>
                <a:gd name="T18" fmla="*/ 655 w 3188"/>
                <a:gd name="T19" fmla="*/ 846 h 2024"/>
                <a:gd name="T20" fmla="*/ 643 w 3188"/>
                <a:gd name="T21" fmla="*/ 708 h 2024"/>
                <a:gd name="T22" fmla="*/ 552 w 3188"/>
                <a:gd name="T23" fmla="*/ 642 h 2024"/>
                <a:gd name="T24" fmla="*/ 510 w 3188"/>
                <a:gd name="T25" fmla="*/ 570 h 2024"/>
                <a:gd name="T26" fmla="*/ 637 w 3188"/>
                <a:gd name="T27" fmla="*/ 564 h 2024"/>
                <a:gd name="T28" fmla="*/ 763 w 3188"/>
                <a:gd name="T29" fmla="*/ 570 h 2024"/>
                <a:gd name="T30" fmla="*/ 1091 w 3188"/>
                <a:gd name="T31" fmla="*/ 850 h 2024"/>
                <a:gd name="T32" fmla="*/ 1009 w 3188"/>
                <a:gd name="T33" fmla="*/ 566 h 2024"/>
                <a:gd name="T34" fmla="*/ 1054 w 3188"/>
                <a:gd name="T35" fmla="*/ 265 h 2024"/>
                <a:gd name="T36" fmla="*/ 1249 w 3188"/>
                <a:gd name="T37" fmla="*/ 0 h 2024"/>
                <a:gd name="T38" fmla="*/ 1466 w 3188"/>
                <a:gd name="T39" fmla="*/ 292 h 2024"/>
                <a:gd name="T40" fmla="*/ 1475 w 3188"/>
                <a:gd name="T41" fmla="*/ 548 h 2024"/>
                <a:gd name="T42" fmla="*/ 1567 w 3188"/>
                <a:gd name="T43" fmla="*/ 630 h 2024"/>
                <a:gd name="T44" fmla="*/ 1795 w 3188"/>
                <a:gd name="T45" fmla="*/ 365 h 2024"/>
                <a:gd name="T46" fmla="*/ 2245 w 3188"/>
                <a:gd name="T47" fmla="*/ 150 h 2024"/>
                <a:gd name="T48" fmla="*/ 2618 w 3188"/>
                <a:gd name="T49" fmla="*/ 180 h 2024"/>
                <a:gd name="T50" fmla="*/ 3050 w 3188"/>
                <a:gd name="T51" fmla="*/ 150 h 2024"/>
                <a:gd name="T52" fmla="*/ 3140 w 3188"/>
                <a:gd name="T53" fmla="*/ 210 h 2024"/>
                <a:gd name="T54" fmla="*/ 2990 w 3188"/>
                <a:gd name="T55" fmla="*/ 210 h 2024"/>
                <a:gd name="T56" fmla="*/ 2834 w 3188"/>
                <a:gd name="T57" fmla="*/ 377 h 2024"/>
                <a:gd name="T58" fmla="*/ 2702 w 3188"/>
                <a:gd name="T59" fmla="*/ 648 h 2024"/>
                <a:gd name="T60" fmla="*/ 2582 w 3188"/>
                <a:gd name="T61" fmla="*/ 828 h 2024"/>
                <a:gd name="T62" fmla="*/ 2234 w 3188"/>
                <a:gd name="T63" fmla="*/ 1009 h 2024"/>
                <a:gd name="T64" fmla="*/ 1963 w 3188"/>
                <a:gd name="T65" fmla="*/ 1075 h 2024"/>
                <a:gd name="T66" fmla="*/ 2257 w 3188"/>
                <a:gd name="T67" fmla="*/ 1111 h 2024"/>
                <a:gd name="T68" fmla="*/ 2600 w 3188"/>
                <a:gd name="T69" fmla="*/ 1207 h 2024"/>
                <a:gd name="T70" fmla="*/ 2894 w 3188"/>
                <a:gd name="T71" fmla="*/ 1441 h 2024"/>
                <a:gd name="T72" fmla="*/ 3122 w 3188"/>
                <a:gd name="T73" fmla="*/ 1555 h 2024"/>
                <a:gd name="T74" fmla="*/ 3032 w 3188"/>
                <a:gd name="T75" fmla="*/ 1585 h 2024"/>
                <a:gd name="T76" fmla="*/ 3008 w 3188"/>
                <a:gd name="T77" fmla="*/ 1591 h 2024"/>
                <a:gd name="T78" fmla="*/ 2960 w 3188"/>
                <a:gd name="T79" fmla="*/ 1597 h 2024"/>
                <a:gd name="T80" fmla="*/ 2882 w 3188"/>
                <a:gd name="T81" fmla="*/ 1609 h 2024"/>
                <a:gd name="T82" fmla="*/ 2846 w 3188"/>
                <a:gd name="T83" fmla="*/ 1609 h 2024"/>
                <a:gd name="T84" fmla="*/ 2774 w 3188"/>
                <a:gd name="T85" fmla="*/ 1615 h 2024"/>
                <a:gd name="T86" fmla="*/ 2726 w 3188"/>
                <a:gd name="T87" fmla="*/ 1621 h 2024"/>
                <a:gd name="T88" fmla="*/ 2708 w 3188"/>
                <a:gd name="T89" fmla="*/ 1621 h 2024"/>
                <a:gd name="T90" fmla="*/ 2594 w 3188"/>
                <a:gd name="T91" fmla="*/ 1657 h 2024"/>
                <a:gd name="T92" fmla="*/ 2533 w 3188"/>
                <a:gd name="T93" fmla="*/ 1663 h 2024"/>
                <a:gd name="T94" fmla="*/ 2444 w 3188"/>
                <a:gd name="T95" fmla="*/ 1675 h 2024"/>
                <a:gd name="T96" fmla="*/ 2378 w 3188"/>
                <a:gd name="T97" fmla="*/ 1687 h 2024"/>
                <a:gd name="T98" fmla="*/ 2360 w 3188"/>
                <a:gd name="T99" fmla="*/ 1705 h 2024"/>
                <a:gd name="T100" fmla="*/ 2305 w 3188"/>
                <a:gd name="T101" fmla="*/ 1687 h 2024"/>
                <a:gd name="T102" fmla="*/ 2263 w 3188"/>
                <a:gd name="T103" fmla="*/ 1663 h 2024"/>
                <a:gd name="T104" fmla="*/ 2017 w 3188"/>
                <a:gd name="T105" fmla="*/ 1585 h 2024"/>
                <a:gd name="T106" fmla="*/ 1711 w 3188"/>
                <a:gd name="T107" fmla="*/ 1453 h 2024"/>
                <a:gd name="T108" fmla="*/ 1880 w 3188"/>
                <a:gd name="T109" fmla="*/ 1844 h 2024"/>
                <a:gd name="T110" fmla="*/ 1771 w 3188"/>
                <a:gd name="T111" fmla="*/ 1922 h 2024"/>
                <a:gd name="T112" fmla="*/ 1531 w 3188"/>
                <a:gd name="T113" fmla="*/ 1753 h 2024"/>
                <a:gd name="T114" fmla="*/ 1411 w 3188"/>
                <a:gd name="T115" fmla="*/ 1477 h 2024"/>
                <a:gd name="T116" fmla="*/ 1219 w 3188"/>
                <a:gd name="T117" fmla="*/ 1291 h 2024"/>
                <a:gd name="T118" fmla="*/ 127 w 3188"/>
                <a:gd name="T119" fmla="*/ 2006 h 2024"/>
                <a:gd name="T120" fmla="*/ 865 w 3188"/>
                <a:gd name="T121" fmla="*/ 1429 h 20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close/>
                </a:path>
              </a:pathLst>
            </a:custGeom>
            <a:gradFill rotWithShape="0">
              <a:gsLst>
                <a:gs pos="0">
                  <a:schemeClr val="bg2"/>
                </a:gs>
                <a:gs pos="100000">
                  <a:schemeClr val="bg1"/>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 name="Freeform 18"/>
            <p:cNvSpPr>
              <a:spLocks/>
            </p:cNvSpPr>
            <p:nvPr/>
          </p:nvSpPr>
          <p:spPr bwMode="hidden">
            <a:xfrm>
              <a:off x="1344" y="293"/>
              <a:ext cx="2144" cy="1787"/>
            </a:xfrm>
            <a:custGeom>
              <a:avLst/>
              <a:gdLst>
                <a:gd name="T0" fmla="*/ 318 w 2144"/>
                <a:gd name="T1" fmla="*/ 1078 h 1787"/>
                <a:gd name="T2" fmla="*/ 217 w 2144"/>
                <a:gd name="T3" fmla="*/ 928 h 1787"/>
                <a:gd name="T4" fmla="*/ 102 w 2144"/>
                <a:gd name="T5" fmla="*/ 808 h 1787"/>
                <a:gd name="T6" fmla="*/ 36 w 2144"/>
                <a:gd name="T7" fmla="*/ 742 h 1787"/>
                <a:gd name="T8" fmla="*/ 0 w 2144"/>
                <a:gd name="T9" fmla="*/ 700 h 1787"/>
                <a:gd name="T10" fmla="*/ 270 w 2144"/>
                <a:gd name="T11" fmla="*/ 958 h 1787"/>
                <a:gd name="T12" fmla="*/ 294 w 2144"/>
                <a:gd name="T13" fmla="*/ 1006 h 1787"/>
                <a:gd name="T14" fmla="*/ 367 w 2144"/>
                <a:gd name="T15" fmla="*/ 670 h 1787"/>
                <a:gd name="T16" fmla="*/ 379 w 2144"/>
                <a:gd name="T17" fmla="*/ 411 h 1787"/>
                <a:gd name="T18" fmla="*/ 347 w 2144"/>
                <a:gd name="T19" fmla="*/ 118 h 1787"/>
                <a:gd name="T20" fmla="*/ 393 w 2144"/>
                <a:gd name="T21" fmla="*/ 0 h 1787"/>
                <a:gd name="T22" fmla="*/ 397 w 2144"/>
                <a:gd name="T23" fmla="*/ 357 h 1787"/>
                <a:gd name="T24" fmla="*/ 421 w 2144"/>
                <a:gd name="T25" fmla="*/ 609 h 1787"/>
                <a:gd name="T26" fmla="*/ 385 w 2144"/>
                <a:gd name="T27" fmla="*/ 826 h 1787"/>
                <a:gd name="T28" fmla="*/ 385 w 2144"/>
                <a:gd name="T29" fmla="*/ 1036 h 1787"/>
                <a:gd name="T30" fmla="*/ 877 w 2144"/>
                <a:gd name="T31" fmla="*/ 784 h 1787"/>
                <a:gd name="T32" fmla="*/ 1309 w 2144"/>
                <a:gd name="T33" fmla="*/ 555 h 1787"/>
                <a:gd name="T34" fmla="*/ 1802 w 2144"/>
                <a:gd name="T35" fmla="*/ 249 h 1787"/>
                <a:gd name="T36" fmla="*/ 2096 w 2144"/>
                <a:gd name="T37" fmla="*/ 69 h 1787"/>
                <a:gd name="T38" fmla="*/ 1814 w 2144"/>
                <a:gd name="T39" fmla="*/ 279 h 1787"/>
                <a:gd name="T40" fmla="*/ 1453 w 2144"/>
                <a:gd name="T41" fmla="*/ 501 h 1787"/>
                <a:gd name="T42" fmla="*/ 1123 w 2144"/>
                <a:gd name="T43" fmla="*/ 700 h 1787"/>
                <a:gd name="T44" fmla="*/ 739 w 2144"/>
                <a:gd name="T45" fmla="*/ 898 h 1787"/>
                <a:gd name="T46" fmla="*/ 463 w 2144"/>
                <a:gd name="T47" fmla="*/ 1084 h 1787"/>
                <a:gd name="T48" fmla="*/ 817 w 2144"/>
                <a:gd name="T49" fmla="*/ 1193 h 1787"/>
                <a:gd name="T50" fmla="*/ 1285 w 2144"/>
                <a:gd name="T51" fmla="*/ 1187 h 1787"/>
                <a:gd name="T52" fmla="*/ 1916 w 2144"/>
                <a:gd name="T53" fmla="*/ 1396 h 1787"/>
                <a:gd name="T54" fmla="*/ 2144 w 2144"/>
                <a:gd name="T55" fmla="*/ 1420 h 1787"/>
                <a:gd name="T56" fmla="*/ 1814 w 2144"/>
                <a:gd name="T57" fmla="*/ 1408 h 1787"/>
                <a:gd name="T58" fmla="*/ 1435 w 2144"/>
                <a:gd name="T59" fmla="*/ 1288 h 1787"/>
                <a:gd name="T60" fmla="*/ 1219 w 2144"/>
                <a:gd name="T61" fmla="*/ 1229 h 1787"/>
                <a:gd name="T62" fmla="*/ 799 w 2144"/>
                <a:gd name="T63" fmla="*/ 1223 h 1787"/>
                <a:gd name="T64" fmla="*/ 505 w 2144"/>
                <a:gd name="T65" fmla="*/ 1145 h 1787"/>
                <a:gd name="T66" fmla="*/ 733 w 2144"/>
                <a:gd name="T67" fmla="*/ 1378 h 1787"/>
                <a:gd name="T68" fmla="*/ 877 w 2144"/>
                <a:gd name="T69" fmla="*/ 1619 h 1787"/>
                <a:gd name="T70" fmla="*/ 1009 w 2144"/>
                <a:gd name="T71" fmla="*/ 1787 h 1787"/>
                <a:gd name="T72" fmla="*/ 817 w 2144"/>
                <a:gd name="T73" fmla="*/ 1607 h 1787"/>
                <a:gd name="T74" fmla="*/ 673 w 2144"/>
                <a:gd name="T75" fmla="*/ 1372 h 1787"/>
                <a:gd name="T76" fmla="*/ 415 w 2144"/>
                <a:gd name="T77" fmla="*/ 1109 h 1787"/>
                <a:gd name="T78" fmla="*/ 318 w 2144"/>
                <a:gd name="T79" fmla="*/ 1078 h 1787"/>
                <a:gd name="T80" fmla="*/ 318 w 2144"/>
                <a:gd name="T81" fmla="*/ 1078 h 178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1" name="Freeform 19"/>
            <p:cNvSpPr>
              <a:spLocks/>
            </p:cNvSpPr>
            <p:nvPr/>
          </p:nvSpPr>
          <p:spPr bwMode="hidden">
            <a:xfrm>
              <a:off x="2932" y="1728"/>
              <a:ext cx="2828" cy="2366"/>
            </a:xfrm>
            <a:custGeom>
              <a:avLst/>
              <a:gdLst>
                <a:gd name="T0" fmla="*/ 1814 w 2828"/>
                <a:gd name="T1" fmla="*/ 606 h 2366"/>
                <a:gd name="T2" fmla="*/ 1615 w 2828"/>
                <a:gd name="T3" fmla="*/ 252 h 2366"/>
                <a:gd name="T4" fmla="*/ 1345 w 2828"/>
                <a:gd name="T5" fmla="*/ 132 h 2366"/>
                <a:gd name="T6" fmla="*/ 1381 w 2828"/>
                <a:gd name="T7" fmla="*/ 492 h 2366"/>
                <a:gd name="T8" fmla="*/ 955 w 2828"/>
                <a:gd name="T9" fmla="*/ 221 h 2366"/>
                <a:gd name="T10" fmla="*/ 877 w 2828"/>
                <a:gd name="T11" fmla="*/ 161 h 2366"/>
                <a:gd name="T12" fmla="*/ 841 w 2828"/>
                <a:gd name="T13" fmla="*/ 167 h 2366"/>
                <a:gd name="T14" fmla="*/ 720 w 2828"/>
                <a:gd name="T15" fmla="*/ 161 h 2366"/>
                <a:gd name="T16" fmla="*/ 613 w 2828"/>
                <a:gd name="T17" fmla="*/ 144 h 2366"/>
                <a:gd name="T18" fmla="*/ 492 w 2828"/>
                <a:gd name="T19" fmla="*/ 161 h 2366"/>
                <a:gd name="T20" fmla="*/ 432 w 2828"/>
                <a:gd name="T21" fmla="*/ 150 h 2366"/>
                <a:gd name="T22" fmla="*/ 342 w 2828"/>
                <a:gd name="T23" fmla="*/ 138 h 2366"/>
                <a:gd name="T24" fmla="*/ 246 w 2828"/>
                <a:gd name="T25" fmla="*/ 126 h 2366"/>
                <a:gd name="T26" fmla="*/ 174 w 2828"/>
                <a:gd name="T27" fmla="*/ 114 h 2366"/>
                <a:gd name="T28" fmla="*/ 216 w 2828"/>
                <a:gd name="T29" fmla="*/ 240 h 2366"/>
                <a:gd name="T30" fmla="*/ 607 w 2828"/>
                <a:gd name="T31" fmla="*/ 588 h 2366"/>
                <a:gd name="T32" fmla="*/ 1177 w 2828"/>
                <a:gd name="T33" fmla="*/ 817 h 2366"/>
                <a:gd name="T34" fmla="*/ 972 w 2828"/>
                <a:gd name="T35" fmla="*/ 871 h 2366"/>
                <a:gd name="T36" fmla="*/ 492 w 2828"/>
                <a:gd name="T37" fmla="*/ 1111 h 2366"/>
                <a:gd name="T38" fmla="*/ 276 w 2828"/>
                <a:gd name="T39" fmla="*/ 1441 h 2366"/>
                <a:gd name="T40" fmla="*/ 42 w 2828"/>
                <a:gd name="T41" fmla="*/ 1441 h 2366"/>
                <a:gd name="T42" fmla="*/ 367 w 2828"/>
                <a:gd name="T43" fmla="*/ 1585 h 2366"/>
                <a:gd name="T44" fmla="*/ 949 w 2828"/>
                <a:gd name="T45" fmla="*/ 1712 h 2366"/>
                <a:gd name="T46" fmla="*/ 1519 w 2828"/>
                <a:gd name="T47" fmla="*/ 1537 h 2366"/>
                <a:gd name="T48" fmla="*/ 1735 w 2828"/>
                <a:gd name="T49" fmla="*/ 1513 h 2366"/>
                <a:gd name="T50" fmla="*/ 1723 w 2828"/>
                <a:gd name="T51" fmla="*/ 1802 h 2366"/>
                <a:gd name="T52" fmla="*/ 2042 w 2828"/>
                <a:gd name="T53" fmla="*/ 2229 h 2366"/>
                <a:gd name="T54" fmla="*/ 2191 w 2828"/>
                <a:gd name="T55" fmla="*/ 2133 h 2366"/>
                <a:gd name="T56" fmla="*/ 2270 w 2828"/>
                <a:gd name="T57" fmla="*/ 1970 h 2366"/>
                <a:gd name="T58" fmla="*/ 2233 w 2828"/>
                <a:gd name="T59" fmla="*/ 1573 h 2366"/>
                <a:gd name="T60" fmla="*/ 2294 w 2828"/>
                <a:gd name="T61" fmla="*/ 1483 h 2366"/>
                <a:gd name="T62" fmla="*/ 2588 w 2828"/>
                <a:gd name="T63" fmla="*/ 1688 h 2366"/>
                <a:gd name="T64" fmla="*/ 2695 w 2828"/>
                <a:gd name="T65" fmla="*/ 1682 h 2366"/>
                <a:gd name="T66" fmla="*/ 2588 w 2828"/>
                <a:gd name="T67" fmla="*/ 1543 h 2366"/>
                <a:gd name="T68" fmla="*/ 2510 w 2828"/>
                <a:gd name="T69" fmla="*/ 1357 h 2366"/>
                <a:gd name="T70" fmla="*/ 2354 w 2828"/>
                <a:gd name="T71" fmla="*/ 1184 h 2366"/>
                <a:gd name="T72" fmla="*/ 2102 w 2828"/>
                <a:gd name="T73" fmla="*/ 931 h 2366"/>
                <a:gd name="T74" fmla="*/ 2137 w 2828"/>
                <a:gd name="T75" fmla="*/ 907 h 2366"/>
                <a:gd name="T76" fmla="*/ 2215 w 2828"/>
                <a:gd name="T77" fmla="*/ 871 h 2366"/>
                <a:gd name="T78" fmla="*/ 2324 w 2828"/>
                <a:gd name="T79" fmla="*/ 817 h 2366"/>
                <a:gd name="T80" fmla="*/ 2372 w 2828"/>
                <a:gd name="T81" fmla="*/ 787 h 2366"/>
                <a:gd name="T82" fmla="*/ 2078 w 2828"/>
                <a:gd name="T83" fmla="*/ 865 h 2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defRPr/>
              </a:pPr>
              <a:endParaRPr lang="zh-CN" altLang="en-US" sz="2400" baseline="0">
                <a:solidFill>
                  <a:srgbClr val="000000"/>
                </a:solidFill>
                <a:latin typeface="Times New Roman" pitchFamily="18" charset="0"/>
              </a:endParaRPr>
            </a:p>
          </p:txBody>
        </p:sp>
        <p:sp>
          <p:nvSpPr>
            <p:cNvPr id="22" name="Freeform 20"/>
            <p:cNvSpPr>
              <a:spLocks/>
            </p:cNvSpPr>
            <p:nvPr/>
          </p:nvSpPr>
          <p:spPr bwMode="hidden">
            <a:xfrm>
              <a:off x="3160" y="1860"/>
              <a:ext cx="2162" cy="1934"/>
            </a:xfrm>
            <a:custGeom>
              <a:avLst/>
              <a:gdLst>
                <a:gd name="T0" fmla="*/ 1858 w 2153"/>
                <a:gd name="T1" fmla="*/ 855 h 1930"/>
                <a:gd name="T2" fmla="*/ 1953 w 2153"/>
                <a:gd name="T3" fmla="*/ 1023 h 1930"/>
                <a:gd name="T4" fmla="*/ 2069 w 2153"/>
                <a:gd name="T5" fmla="*/ 1172 h 1930"/>
                <a:gd name="T6" fmla="*/ 2135 w 2153"/>
                <a:gd name="T7" fmla="*/ 1252 h 1930"/>
                <a:gd name="T8" fmla="*/ 2171 w 2153"/>
                <a:gd name="T9" fmla="*/ 1300 h 1930"/>
                <a:gd name="T10" fmla="*/ 1905 w 2153"/>
                <a:gd name="T11" fmla="*/ 981 h 1930"/>
                <a:gd name="T12" fmla="*/ 1876 w 2153"/>
                <a:gd name="T13" fmla="*/ 933 h 1930"/>
                <a:gd name="T14" fmla="*/ 1796 w 2153"/>
                <a:gd name="T15" fmla="*/ 1246 h 1930"/>
                <a:gd name="T16" fmla="*/ 1784 w 2153"/>
                <a:gd name="T17" fmla="*/ 1492 h 1930"/>
                <a:gd name="T18" fmla="*/ 1834 w 2153"/>
                <a:gd name="T19" fmla="*/ 1914 h 1930"/>
                <a:gd name="T20" fmla="*/ 1803 w 2153"/>
                <a:gd name="T21" fmla="*/ 1938 h 1930"/>
                <a:gd name="T22" fmla="*/ 1760 w 2153"/>
                <a:gd name="T23" fmla="*/ 1540 h 1930"/>
                <a:gd name="T24" fmla="*/ 1742 w 2153"/>
                <a:gd name="T25" fmla="*/ 1294 h 1930"/>
                <a:gd name="T26" fmla="*/ 1778 w 2153"/>
                <a:gd name="T27" fmla="*/ 1089 h 1930"/>
                <a:gd name="T28" fmla="*/ 1784 w 2153"/>
                <a:gd name="T29" fmla="*/ 879 h 1930"/>
                <a:gd name="T30" fmla="*/ 1278 w 2153"/>
                <a:gd name="T31" fmla="*/ 1011 h 1930"/>
                <a:gd name="T32" fmla="*/ 831 w 2153"/>
                <a:gd name="T33" fmla="*/ 1136 h 1930"/>
                <a:gd name="T34" fmla="*/ 325 w 2153"/>
                <a:gd name="T35" fmla="*/ 1318 h 1930"/>
                <a:gd name="T36" fmla="*/ 18 w 2153"/>
                <a:gd name="T37" fmla="*/ 1426 h 1930"/>
                <a:gd name="T38" fmla="*/ 313 w 2153"/>
                <a:gd name="T39" fmla="*/ 1288 h 1930"/>
                <a:gd name="T40" fmla="*/ 688 w 2153"/>
                <a:gd name="T41" fmla="*/ 1148 h 1930"/>
                <a:gd name="T42" fmla="*/ 1030 w 2153"/>
                <a:gd name="T43" fmla="*/ 1041 h 1930"/>
                <a:gd name="T44" fmla="*/ 1423 w 2153"/>
                <a:gd name="T45" fmla="*/ 933 h 1930"/>
                <a:gd name="T46" fmla="*/ 1706 w 2153"/>
                <a:gd name="T47" fmla="*/ 819 h 1930"/>
                <a:gd name="T48" fmla="*/ 1345 w 2153"/>
                <a:gd name="T49" fmla="*/ 625 h 1930"/>
                <a:gd name="T50" fmla="*/ 869 w 2153"/>
                <a:gd name="T51" fmla="*/ 517 h 1930"/>
                <a:gd name="T52" fmla="*/ 229 w 2153"/>
                <a:gd name="T53" fmla="*/ 161 h 1930"/>
                <a:gd name="T54" fmla="*/ 0 w 2153"/>
                <a:gd name="T55" fmla="*/ 83 h 1930"/>
                <a:gd name="T56" fmla="*/ 331 w 2153"/>
                <a:gd name="T57" fmla="*/ 179 h 1930"/>
                <a:gd name="T58" fmla="*/ 718 w 2153"/>
                <a:gd name="T59" fmla="*/ 385 h 1930"/>
                <a:gd name="T60" fmla="*/ 941 w 2153"/>
                <a:gd name="T61" fmla="*/ 493 h 1930"/>
                <a:gd name="T62" fmla="*/ 1363 w 2153"/>
                <a:gd name="T63" fmla="*/ 595 h 1930"/>
                <a:gd name="T64" fmla="*/ 1664 w 2153"/>
                <a:gd name="T65" fmla="*/ 747 h 1930"/>
                <a:gd name="T66" fmla="*/ 1435 w 2153"/>
                <a:gd name="T67" fmla="*/ 463 h 1930"/>
                <a:gd name="T68" fmla="*/ 1296 w 2153"/>
                <a:gd name="T69" fmla="*/ 191 h 1930"/>
                <a:gd name="T70" fmla="*/ 1164 w 2153"/>
                <a:gd name="T71" fmla="*/ 0 h 1930"/>
                <a:gd name="T72" fmla="*/ 1351 w 2153"/>
                <a:gd name="T73" fmla="*/ 215 h 1930"/>
                <a:gd name="T74" fmla="*/ 1501 w 2153"/>
                <a:gd name="T75" fmla="*/ 487 h 1930"/>
                <a:gd name="T76" fmla="*/ 1760 w 2153"/>
                <a:gd name="T77" fmla="*/ 807 h 1930"/>
                <a:gd name="T78" fmla="*/ 1858 w 2153"/>
                <a:gd name="T79" fmla="*/ 855 h 1930"/>
                <a:gd name="T80" fmla="*/ 1858 w 2153"/>
                <a:gd name="T81" fmla="*/ 855 h 193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5141" name="Rectangle 21"/>
          <p:cNvSpPr>
            <a:spLocks noGrp="1" noChangeArrowheads="1"/>
          </p:cNvSpPr>
          <p:nvPr>
            <p:ph type="ctrTitle" sz="quarter"/>
          </p:nvPr>
        </p:nvSpPr>
        <p:spPr>
          <a:xfrm>
            <a:off x="685800" y="1828800"/>
            <a:ext cx="7772400" cy="1736725"/>
          </a:xfrm>
        </p:spPr>
        <p:txBody>
          <a:bodyPr/>
          <a:lstStyle>
            <a:lvl1pPr>
              <a:defRPr sz="5400"/>
            </a:lvl1pPr>
          </a:lstStyle>
          <a:p>
            <a:pPr lvl="0"/>
            <a:r>
              <a:rPr lang="zh-CN" altLang="en-US" noProof="0"/>
              <a:t>单击此处编辑母版标题样式</a:t>
            </a:r>
          </a:p>
        </p:txBody>
      </p:sp>
      <p:sp>
        <p:nvSpPr>
          <p:cNvPr id="5142" name="Rectangle 2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23" name="Rectangle 23"/>
          <p:cNvSpPr>
            <a:spLocks noGrp="1" noChangeArrowheads="1"/>
          </p:cNvSpPr>
          <p:nvPr>
            <p:ph type="dt" sz="quarter" idx="10"/>
          </p:nvPr>
        </p:nvSpPr>
        <p:spPr/>
        <p:txBody>
          <a:bodyPr/>
          <a:lstStyle>
            <a:lvl1pPr>
              <a:defRPr baseline="30000">
                <a:latin typeface="Arial" charset="0"/>
              </a:defRPr>
            </a:lvl1pPr>
          </a:lstStyle>
          <a:p>
            <a:pPr>
              <a:defRPr/>
            </a:pPr>
            <a:endParaRPr lang="en-US" altLang="zh-CN"/>
          </a:p>
        </p:txBody>
      </p:sp>
      <p:sp>
        <p:nvSpPr>
          <p:cNvPr id="24" name="Rectangle 24"/>
          <p:cNvSpPr>
            <a:spLocks noGrp="1" noChangeArrowheads="1"/>
          </p:cNvSpPr>
          <p:nvPr>
            <p:ph type="ftr" sz="quarter" idx="11"/>
          </p:nvPr>
        </p:nvSpPr>
        <p:spPr/>
        <p:txBody>
          <a:bodyPr/>
          <a:lstStyle>
            <a:lvl1pPr algn="l">
              <a:defRPr baseline="30000">
                <a:latin typeface="Arial" charset="0"/>
              </a:defRPr>
            </a:lvl1pPr>
          </a:lstStyle>
          <a:p>
            <a:pPr>
              <a:defRPr/>
            </a:pPr>
            <a:endParaRPr lang="en-US" altLang="zh-CN"/>
          </a:p>
        </p:txBody>
      </p:sp>
      <p:sp>
        <p:nvSpPr>
          <p:cNvPr id="25" name="Rectangle 25"/>
          <p:cNvSpPr>
            <a:spLocks noGrp="1" noChangeArrowheads="1"/>
          </p:cNvSpPr>
          <p:nvPr>
            <p:ph type="sldNum" sz="quarter" idx="12"/>
          </p:nvPr>
        </p:nvSpPr>
        <p:spPr/>
        <p:txBody>
          <a:bodyPr/>
          <a:lstStyle>
            <a:lvl1pPr>
              <a:defRPr baseline="30000">
                <a:latin typeface="Arial" charset="0"/>
              </a:defRPr>
            </a:lvl1pPr>
          </a:lstStyle>
          <a:p>
            <a:pPr>
              <a:defRPr/>
            </a:pPr>
            <a:fld id="{28E031FA-03A2-4124-ABBE-94CDF8ACF24E}" type="slidenum">
              <a:rPr lang="en-US" altLang="zh-CN"/>
              <a:pPr>
                <a:defRPr/>
              </a:pPr>
              <a:t>‹#›</a:t>
            </a:fld>
            <a:endParaRPr lang="en-US" altLang="zh-CN"/>
          </a:p>
        </p:txBody>
      </p:sp>
    </p:spTree>
    <p:extLst>
      <p:ext uri="{BB962C8B-B14F-4D97-AF65-F5344CB8AC3E}">
        <p14:creationId xmlns:p14="http://schemas.microsoft.com/office/powerpoint/2010/main" val="3039117945"/>
      </p:ext>
    </p:extLst>
  </p:cSld>
  <p:clrMapOvr>
    <a:masterClrMapping/>
  </p:clrMapOvr>
  <p:transition>
    <p:pull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baseline="30000">
                <a:latin typeface="Arial" charset="0"/>
              </a:defRPr>
            </a:lvl1pPr>
          </a:lstStyle>
          <a:p>
            <a:pPr>
              <a:defRPr/>
            </a:pPr>
            <a:endParaRPr lang="en-US" altLang="zh-CN"/>
          </a:p>
        </p:txBody>
      </p:sp>
      <p:sp>
        <p:nvSpPr>
          <p:cNvPr id="5" name="页脚占位符 4"/>
          <p:cNvSpPr>
            <a:spLocks noGrp="1"/>
          </p:cNvSpPr>
          <p:nvPr>
            <p:ph type="ftr" sz="quarter" idx="11"/>
          </p:nvPr>
        </p:nvSpPr>
        <p:spPr/>
        <p:txBody>
          <a:bodyPr/>
          <a:lstStyle>
            <a:lvl1pPr algn="l">
              <a:defRPr baseline="30000">
                <a:latin typeface="Arial" charset="0"/>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baseline="30000">
                <a:latin typeface="Arial" charset="0"/>
              </a:defRPr>
            </a:lvl1pPr>
          </a:lstStyle>
          <a:p>
            <a:pPr>
              <a:defRPr/>
            </a:pPr>
            <a:fld id="{2A209148-E307-45F4-8DB2-CC85B673FFBB}" type="slidenum">
              <a:rPr lang="en-US" altLang="zh-CN"/>
              <a:pPr>
                <a:defRPr/>
              </a:pPr>
              <a:t>‹#›</a:t>
            </a:fld>
            <a:endParaRPr lang="en-US" altLang="zh-CN"/>
          </a:p>
        </p:txBody>
      </p:sp>
    </p:spTree>
    <p:extLst>
      <p:ext uri="{BB962C8B-B14F-4D97-AF65-F5344CB8AC3E}">
        <p14:creationId xmlns:p14="http://schemas.microsoft.com/office/powerpoint/2010/main" val="407959635"/>
      </p:ext>
    </p:extLst>
  </p:cSld>
  <p:clrMapOvr>
    <a:masterClrMapping/>
  </p:clrMapOvr>
  <p:transition>
    <p:pull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baseline="30000">
                <a:latin typeface="Arial" charset="0"/>
              </a:defRPr>
            </a:lvl1pPr>
          </a:lstStyle>
          <a:p>
            <a:pPr>
              <a:defRPr/>
            </a:pPr>
            <a:endParaRPr lang="en-US" altLang="zh-CN"/>
          </a:p>
        </p:txBody>
      </p:sp>
      <p:sp>
        <p:nvSpPr>
          <p:cNvPr id="5" name="页脚占位符 4"/>
          <p:cNvSpPr>
            <a:spLocks noGrp="1"/>
          </p:cNvSpPr>
          <p:nvPr>
            <p:ph type="ftr" sz="quarter" idx="11"/>
          </p:nvPr>
        </p:nvSpPr>
        <p:spPr/>
        <p:txBody>
          <a:bodyPr/>
          <a:lstStyle>
            <a:lvl1pPr algn="l">
              <a:defRPr baseline="30000">
                <a:latin typeface="Arial" charset="0"/>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baseline="30000">
                <a:latin typeface="Arial" charset="0"/>
              </a:defRPr>
            </a:lvl1pPr>
          </a:lstStyle>
          <a:p>
            <a:pPr>
              <a:defRPr/>
            </a:pPr>
            <a:fld id="{D239E6CA-0FC4-49D5-BD45-7916C8C8638F}" type="slidenum">
              <a:rPr lang="en-US" altLang="zh-CN"/>
              <a:pPr>
                <a:defRPr/>
              </a:pPr>
              <a:t>‹#›</a:t>
            </a:fld>
            <a:endParaRPr lang="en-US" altLang="zh-CN"/>
          </a:p>
        </p:txBody>
      </p:sp>
    </p:spTree>
    <p:extLst>
      <p:ext uri="{BB962C8B-B14F-4D97-AF65-F5344CB8AC3E}">
        <p14:creationId xmlns:p14="http://schemas.microsoft.com/office/powerpoint/2010/main" val="3500303609"/>
      </p:ext>
    </p:extLst>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50"/>
          <p:cNvSpPr>
            <a:spLocks noGrp="1" noChangeArrowheads="1"/>
          </p:cNvSpPr>
          <p:nvPr>
            <p:ph type="dt" sz="half" idx="10"/>
          </p:nvPr>
        </p:nvSpPr>
        <p:spPr>
          <a:ln/>
        </p:spPr>
        <p:txBody>
          <a:bodyPr/>
          <a:lstStyle>
            <a:lvl1pPr>
              <a:defRPr/>
            </a:lvl1pPr>
          </a:lstStyle>
          <a:p>
            <a:pPr>
              <a:defRPr/>
            </a:pPr>
            <a:r>
              <a:rPr lang="en-US" altLang="zh-CN"/>
              <a:t>2009/09/30</a:t>
            </a:r>
            <a:endParaRPr lang="zh-CN"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50261CA7-E89B-4BE9-896E-DA0929808B8D}" type="slidenum">
              <a:rPr lang="en-US" altLang="zh-CN"/>
              <a:pPr>
                <a:defRPr/>
              </a:pPr>
              <a:t>‹#›</a:t>
            </a:fld>
            <a:endParaRPr lang="en-US" altLang="zh-CN"/>
          </a:p>
        </p:txBody>
      </p:sp>
    </p:spTree>
    <p:extLst>
      <p:ext uri="{BB962C8B-B14F-4D97-AF65-F5344CB8AC3E}">
        <p14:creationId xmlns:p14="http://schemas.microsoft.com/office/powerpoint/2010/main" val="35337482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baseline="30000">
                <a:latin typeface="Arial" charset="0"/>
              </a:defRPr>
            </a:lvl1pPr>
          </a:lstStyle>
          <a:p>
            <a:pPr>
              <a:defRPr/>
            </a:pPr>
            <a:endParaRPr lang="en-US" altLang="zh-CN"/>
          </a:p>
        </p:txBody>
      </p:sp>
      <p:sp>
        <p:nvSpPr>
          <p:cNvPr id="6" name="页脚占位符 5"/>
          <p:cNvSpPr>
            <a:spLocks noGrp="1"/>
          </p:cNvSpPr>
          <p:nvPr>
            <p:ph type="ftr" sz="quarter" idx="11"/>
          </p:nvPr>
        </p:nvSpPr>
        <p:spPr/>
        <p:txBody>
          <a:bodyPr/>
          <a:lstStyle>
            <a:lvl1pPr algn="l">
              <a:defRPr baseline="30000">
                <a:latin typeface="Arial" charset="0"/>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baseline="30000">
                <a:latin typeface="Arial" charset="0"/>
              </a:defRPr>
            </a:lvl1pPr>
          </a:lstStyle>
          <a:p>
            <a:pPr>
              <a:defRPr/>
            </a:pPr>
            <a:fld id="{F7073650-880F-4DD0-A41E-4B2580E73660}" type="slidenum">
              <a:rPr lang="en-US" altLang="zh-CN"/>
              <a:pPr>
                <a:defRPr/>
              </a:pPr>
              <a:t>‹#›</a:t>
            </a:fld>
            <a:endParaRPr lang="en-US" altLang="zh-CN"/>
          </a:p>
        </p:txBody>
      </p:sp>
    </p:spTree>
    <p:extLst>
      <p:ext uri="{BB962C8B-B14F-4D97-AF65-F5344CB8AC3E}">
        <p14:creationId xmlns:p14="http://schemas.microsoft.com/office/powerpoint/2010/main" val="2980665798"/>
      </p:ext>
    </p:extLst>
  </p:cSld>
  <p:clrMapOvr>
    <a:masterClrMapping/>
  </p:clrMapOvr>
  <p:transition>
    <p:pull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baseline="30000">
                <a:latin typeface="Arial" charset="0"/>
              </a:defRPr>
            </a:lvl1pPr>
          </a:lstStyle>
          <a:p>
            <a:pPr>
              <a:defRPr/>
            </a:pPr>
            <a:endParaRPr lang="en-US" altLang="zh-CN"/>
          </a:p>
        </p:txBody>
      </p:sp>
      <p:sp>
        <p:nvSpPr>
          <p:cNvPr id="8" name="页脚占位符 7"/>
          <p:cNvSpPr>
            <a:spLocks noGrp="1"/>
          </p:cNvSpPr>
          <p:nvPr>
            <p:ph type="ftr" sz="quarter" idx="11"/>
          </p:nvPr>
        </p:nvSpPr>
        <p:spPr/>
        <p:txBody>
          <a:bodyPr/>
          <a:lstStyle>
            <a:lvl1pPr algn="l">
              <a:defRPr baseline="30000">
                <a:latin typeface="Arial" charset="0"/>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baseline="30000">
                <a:latin typeface="Arial" charset="0"/>
              </a:defRPr>
            </a:lvl1pPr>
          </a:lstStyle>
          <a:p>
            <a:pPr>
              <a:defRPr/>
            </a:pPr>
            <a:fld id="{B1C0655D-538E-411D-94E0-A53F9E32B50A}" type="slidenum">
              <a:rPr lang="en-US" altLang="zh-CN"/>
              <a:pPr>
                <a:defRPr/>
              </a:pPr>
              <a:t>‹#›</a:t>
            </a:fld>
            <a:endParaRPr lang="en-US" altLang="zh-CN"/>
          </a:p>
        </p:txBody>
      </p:sp>
    </p:spTree>
    <p:extLst>
      <p:ext uri="{BB962C8B-B14F-4D97-AF65-F5344CB8AC3E}">
        <p14:creationId xmlns:p14="http://schemas.microsoft.com/office/powerpoint/2010/main" val="116745794"/>
      </p:ext>
    </p:extLst>
  </p:cSld>
  <p:clrMapOvr>
    <a:masterClrMapping/>
  </p:clrMapOvr>
  <p:transition>
    <p:pull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baseline="30000">
                <a:latin typeface="Arial" charset="0"/>
              </a:defRPr>
            </a:lvl1pPr>
          </a:lstStyle>
          <a:p>
            <a:pPr>
              <a:defRPr/>
            </a:pPr>
            <a:endParaRPr lang="en-US" altLang="zh-CN"/>
          </a:p>
        </p:txBody>
      </p:sp>
      <p:sp>
        <p:nvSpPr>
          <p:cNvPr id="4" name="页脚占位符 3"/>
          <p:cNvSpPr>
            <a:spLocks noGrp="1"/>
          </p:cNvSpPr>
          <p:nvPr>
            <p:ph type="ftr" sz="quarter" idx="11"/>
          </p:nvPr>
        </p:nvSpPr>
        <p:spPr/>
        <p:txBody>
          <a:bodyPr/>
          <a:lstStyle>
            <a:lvl1pPr algn="l">
              <a:defRPr baseline="30000">
                <a:latin typeface="Arial" charset="0"/>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baseline="30000">
                <a:latin typeface="Arial" charset="0"/>
              </a:defRPr>
            </a:lvl1pPr>
          </a:lstStyle>
          <a:p>
            <a:pPr>
              <a:defRPr/>
            </a:pPr>
            <a:fld id="{123A1862-F8C3-439E-BB90-EB670A234207}" type="slidenum">
              <a:rPr lang="en-US" altLang="zh-CN"/>
              <a:pPr>
                <a:defRPr/>
              </a:pPr>
              <a:t>‹#›</a:t>
            </a:fld>
            <a:endParaRPr lang="en-US" altLang="zh-CN"/>
          </a:p>
        </p:txBody>
      </p:sp>
    </p:spTree>
    <p:extLst>
      <p:ext uri="{BB962C8B-B14F-4D97-AF65-F5344CB8AC3E}">
        <p14:creationId xmlns:p14="http://schemas.microsoft.com/office/powerpoint/2010/main" val="246732176"/>
      </p:ext>
    </p:extLst>
  </p:cSld>
  <p:clrMapOvr>
    <a:masterClrMapping/>
  </p:clrMapOvr>
  <p:transition>
    <p:pull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baseline="30000">
                <a:latin typeface="Arial" charset="0"/>
              </a:defRPr>
            </a:lvl1pPr>
          </a:lstStyle>
          <a:p>
            <a:pPr>
              <a:defRPr/>
            </a:pPr>
            <a:endParaRPr lang="en-US" altLang="zh-CN"/>
          </a:p>
        </p:txBody>
      </p:sp>
      <p:sp>
        <p:nvSpPr>
          <p:cNvPr id="3" name="页脚占位符 2"/>
          <p:cNvSpPr>
            <a:spLocks noGrp="1"/>
          </p:cNvSpPr>
          <p:nvPr>
            <p:ph type="ftr" sz="quarter" idx="11"/>
          </p:nvPr>
        </p:nvSpPr>
        <p:spPr/>
        <p:txBody>
          <a:bodyPr/>
          <a:lstStyle>
            <a:lvl1pPr algn="l">
              <a:defRPr baseline="30000">
                <a:latin typeface="Arial" charset="0"/>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baseline="30000">
                <a:latin typeface="Arial" charset="0"/>
              </a:defRPr>
            </a:lvl1pPr>
          </a:lstStyle>
          <a:p>
            <a:pPr>
              <a:defRPr/>
            </a:pPr>
            <a:fld id="{56250BD6-274B-473D-925E-39E1D4015B12}" type="slidenum">
              <a:rPr lang="en-US" altLang="zh-CN"/>
              <a:pPr>
                <a:defRPr/>
              </a:pPr>
              <a:t>‹#›</a:t>
            </a:fld>
            <a:endParaRPr lang="en-US" altLang="zh-CN"/>
          </a:p>
        </p:txBody>
      </p:sp>
    </p:spTree>
    <p:extLst>
      <p:ext uri="{BB962C8B-B14F-4D97-AF65-F5344CB8AC3E}">
        <p14:creationId xmlns:p14="http://schemas.microsoft.com/office/powerpoint/2010/main" val="2234696030"/>
      </p:ext>
    </p:extLst>
  </p:cSld>
  <p:clrMapOvr>
    <a:masterClrMapping/>
  </p:clrMapOvr>
  <p:transition>
    <p:pull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baseline="30000">
                <a:latin typeface="Arial" charset="0"/>
              </a:defRPr>
            </a:lvl1pPr>
          </a:lstStyle>
          <a:p>
            <a:pPr>
              <a:defRPr/>
            </a:pPr>
            <a:endParaRPr lang="en-US" altLang="zh-CN"/>
          </a:p>
        </p:txBody>
      </p:sp>
      <p:sp>
        <p:nvSpPr>
          <p:cNvPr id="6" name="页脚占位符 5"/>
          <p:cNvSpPr>
            <a:spLocks noGrp="1"/>
          </p:cNvSpPr>
          <p:nvPr>
            <p:ph type="ftr" sz="quarter" idx="11"/>
          </p:nvPr>
        </p:nvSpPr>
        <p:spPr/>
        <p:txBody>
          <a:bodyPr/>
          <a:lstStyle>
            <a:lvl1pPr algn="l">
              <a:defRPr baseline="30000">
                <a:latin typeface="Arial" charset="0"/>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baseline="30000">
                <a:latin typeface="Arial" charset="0"/>
              </a:defRPr>
            </a:lvl1pPr>
          </a:lstStyle>
          <a:p>
            <a:pPr>
              <a:defRPr/>
            </a:pPr>
            <a:fld id="{C659B137-BEF6-4989-AD80-301C37E7480E}" type="slidenum">
              <a:rPr lang="en-US" altLang="zh-CN"/>
              <a:pPr>
                <a:defRPr/>
              </a:pPr>
              <a:t>‹#›</a:t>
            </a:fld>
            <a:endParaRPr lang="en-US" altLang="zh-CN"/>
          </a:p>
        </p:txBody>
      </p:sp>
    </p:spTree>
    <p:extLst>
      <p:ext uri="{BB962C8B-B14F-4D97-AF65-F5344CB8AC3E}">
        <p14:creationId xmlns:p14="http://schemas.microsoft.com/office/powerpoint/2010/main" val="3177714284"/>
      </p:ext>
    </p:extLst>
  </p:cSld>
  <p:clrMapOvr>
    <a:masterClrMapping/>
  </p:clrMapOvr>
  <p:transition>
    <p:pull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baseline="30000">
                <a:latin typeface="Arial" charset="0"/>
              </a:defRPr>
            </a:lvl1pPr>
          </a:lstStyle>
          <a:p>
            <a:pPr>
              <a:defRPr/>
            </a:pPr>
            <a:endParaRPr lang="en-US" altLang="zh-CN"/>
          </a:p>
        </p:txBody>
      </p:sp>
      <p:sp>
        <p:nvSpPr>
          <p:cNvPr id="6" name="页脚占位符 5"/>
          <p:cNvSpPr>
            <a:spLocks noGrp="1"/>
          </p:cNvSpPr>
          <p:nvPr>
            <p:ph type="ftr" sz="quarter" idx="11"/>
          </p:nvPr>
        </p:nvSpPr>
        <p:spPr/>
        <p:txBody>
          <a:bodyPr/>
          <a:lstStyle>
            <a:lvl1pPr algn="l">
              <a:defRPr baseline="30000">
                <a:latin typeface="Arial" charset="0"/>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baseline="30000">
                <a:latin typeface="Arial" charset="0"/>
              </a:defRPr>
            </a:lvl1pPr>
          </a:lstStyle>
          <a:p>
            <a:pPr>
              <a:defRPr/>
            </a:pPr>
            <a:fld id="{EB269CED-1D38-42B7-BB98-B520813BFAD7}" type="slidenum">
              <a:rPr lang="en-US" altLang="zh-CN"/>
              <a:pPr>
                <a:defRPr/>
              </a:pPr>
              <a:t>‹#›</a:t>
            </a:fld>
            <a:endParaRPr lang="en-US" altLang="zh-CN"/>
          </a:p>
        </p:txBody>
      </p:sp>
    </p:spTree>
    <p:extLst>
      <p:ext uri="{BB962C8B-B14F-4D97-AF65-F5344CB8AC3E}">
        <p14:creationId xmlns:p14="http://schemas.microsoft.com/office/powerpoint/2010/main" val="1770227551"/>
      </p:ext>
    </p:extLst>
  </p:cSld>
  <p:clrMapOvr>
    <a:masterClrMapping/>
  </p:clrMapOvr>
  <p:transition>
    <p:pull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baseline="30000">
                <a:latin typeface="Arial" charset="0"/>
              </a:defRPr>
            </a:lvl1pPr>
          </a:lstStyle>
          <a:p>
            <a:pPr>
              <a:defRPr/>
            </a:pPr>
            <a:endParaRPr lang="en-US" altLang="zh-CN"/>
          </a:p>
        </p:txBody>
      </p:sp>
      <p:sp>
        <p:nvSpPr>
          <p:cNvPr id="5" name="页脚占位符 4"/>
          <p:cNvSpPr>
            <a:spLocks noGrp="1"/>
          </p:cNvSpPr>
          <p:nvPr>
            <p:ph type="ftr" sz="quarter" idx="11"/>
          </p:nvPr>
        </p:nvSpPr>
        <p:spPr/>
        <p:txBody>
          <a:bodyPr/>
          <a:lstStyle>
            <a:lvl1pPr algn="l">
              <a:defRPr baseline="30000">
                <a:latin typeface="Arial" charset="0"/>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baseline="30000">
                <a:latin typeface="Arial" charset="0"/>
              </a:defRPr>
            </a:lvl1pPr>
          </a:lstStyle>
          <a:p>
            <a:pPr>
              <a:defRPr/>
            </a:pPr>
            <a:fld id="{EBF41F1D-DCD1-4676-B2D0-5A17E45467EB}" type="slidenum">
              <a:rPr lang="en-US" altLang="zh-CN"/>
              <a:pPr>
                <a:defRPr/>
              </a:pPr>
              <a:t>‹#›</a:t>
            </a:fld>
            <a:endParaRPr lang="en-US" altLang="zh-CN"/>
          </a:p>
        </p:txBody>
      </p:sp>
    </p:spTree>
    <p:extLst>
      <p:ext uri="{BB962C8B-B14F-4D97-AF65-F5344CB8AC3E}">
        <p14:creationId xmlns:p14="http://schemas.microsoft.com/office/powerpoint/2010/main" val="4173020430"/>
      </p:ext>
    </p:extLst>
  </p:cSld>
  <p:clrMapOvr>
    <a:masterClrMapping/>
  </p:clrMapOvr>
  <p:transition>
    <p:pull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baseline="30000">
                <a:latin typeface="Arial" charset="0"/>
              </a:defRPr>
            </a:lvl1pPr>
          </a:lstStyle>
          <a:p>
            <a:pPr>
              <a:defRPr/>
            </a:pPr>
            <a:endParaRPr lang="en-US" altLang="zh-CN"/>
          </a:p>
        </p:txBody>
      </p:sp>
      <p:sp>
        <p:nvSpPr>
          <p:cNvPr id="5" name="页脚占位符 4"/>
          <p:cNvSpPr>
            <a:spLocks noGrp="1"/>
          </p:cNvSpPr>
          <p:nvPr>
            <p:ph type="ftr" sz="quarter" idx="11"/>
          </p:nvPr>
        </p:nvSpPr>
        <p:spPr/>
        <p:txBody>
          <a:bodyPr/>
          <a:lstStyle>
            <a:lvl1pPr algn="l">
              <a:defRPr baseline="30000">
                <a:latin typeface="Arial" charset="0"/>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baseline="30000">
                <a:latin typeface="Arial" charset="0"/>
              </a:defRPr>
            </a:lvl1pPr>
          </a:lstStyle>
          <a:p>
            <a:pPr>
              <a:defRPr/>
            </a:pPr>
            <a:fld id="{DF3F2A68-6F91-4920-BCCD-77492D8DBF62}" type="slidenum">
              <a:rPr lang="en-US" altLang="zh-CN"/>
              <a:pPr>
                <a:defRPr/>
              </a:pPr>
              <a:t>‹#›</a:t>
            </a:fld>
            <a:endParaRPr lang="en-US" altLang="zh-CN"/>
          </a:p>
        </p:txBody>
      </p:sp>
    </p:spTree>
    <p:extLst>
      <p:ext uri="{BB962C8B-B14F-4D97-AF65-F5344CB8AC3E}">
        <p14:creationId xmlns:p14="http://schemas.microsoft.com/office/powerpoint/2010/main" val="111901446"/>
      </p:ext>
    </p:extLst>
  </p:cSld>
  <p:clrMapOvr>
    <a:masterClrMapping/>
  </p:clrMapOvr>
  <p:transition>
    <p:pull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A1773C17-C8AC-4BEB-8463-C27214F547F8}"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lvl1pPr>
              <a:defRPr/>
            </a:lvl1pPr>
          </a:lstStyle>
          <a:p>
            <a:pPr>
              <a:defRPr/>
            </a:pPr>
            <a:fld id="{D4A7D0B7-49FB-4A11-ADA4-653628B12E06}"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68225261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A77A9E5-3B77-4A5F-A07A-229A92D74164}"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lvl1pPr>
              <a:defRPr/>
            </a:lvl1pPr>
          </a:lstStyle>
          <a:p>
            <a:pPr>
              <a:defRPr/>
            </a:pPr>
            <a:fld id="{08553860-36A8-4B23-BBE8-9D6F57B78F8F}"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5703458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r>
              <a:rPr lang="en-US" altLang="zh-CN"/>
              <a:t>2009/09/30</a:t>
            </a:r>
            <a:endParaRPr lang="zh-CN"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B7DD03F0-DBDF-4422-922E-DDDE28CAF5F2}" type="slidenum">
              <a:rPr lang="en-US" altLang="zh-CN"/>
              <a:pPr>
                <a:defRPr/>
              </a:pPr>
              <a:t>‹#›</a:t>
            </a:fld>
            <a:endParaRPr lang="en-US" altLang="zh-CN"/>
          </a:p>
        </p:txBody>
      </p:sp>
    </p:spTree>
    <p:extLst>
      <p:ext uri="{BB962C8B-B14F-4D97-AF65-F5344CB8AC3E}">
        <p14:creationId xmlns:p14="http://schemas.microsoft.com/office/powerpoint/2010/main" val="9605029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16E40CB-749B-4919-AEEA-7C1A2D3260A3}"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lvl1pPr>
              <a:defRPr/>
            </a:lvl1pPr>
          </a:lstStyle>
          <a:p>
            <a:pPr>
              <a:defRPr/>
            </a:pPr>
            <a:fld id="{C4516B1A-B2A1-4B9C-A67D-C0C3274F971D}"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73351073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D07113F-8F7A-4595-BD98-6CF45747319E}"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7" name="灯片编号占位符 5"/>
          <p:cNvSpPr>
            <a:spLocks noGrp="1"/>
          </p:cNvSpPr>
          <p:nvPr>
            <p:ph type="sldNum" sz="quarter" idx="12"/>
          </p:nvPr>
        </p:nvSpPr>
        <p:spPr/>
        <p:txBody>
          <a:bodyPr/>
          <a:lstStyle>
            <a:lvl1pPr>
              <a:defRPr/>
            </a:lvl1pPr>
          </a:lstStyle>
          <a:p>
            <a:pPr>
              <a:defRPr/>
            </a:pPr>
            <a:fld id="{69DB9984-1CAE-4703-9B2B-3D3F0EA271B4}"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41584898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908F3433-9C0C-4908-A05E-5B5B28F0E6C0}"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9" name="灯片编号占位符 5"/>
          <p:cNvSpPr>
            <a:spLocks noGrp="1"/>
          </p:cNvSpPr>
          <p:nvPr>
            <p:ph type="sldNum" sz="quarter" idx="12"/>
          </p:nvPr>
        </p:nvSpPr>
        <p:spPr/>
        <p:txBody>
          <a:bodyPr/>
          <a:lstStyle>
            <a:lvl1pPr>
              <a:defRPr/>
            </a:lvl1pPr>
          </a:lstStyle>
          <a:p>
            <a:pPr>
              <a:defRPr/>
            </a:pPr>
            <a:fld id="{CF278591-7FCF-4EFA-B6DB-FDA0FED2CC14}"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14820425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D697EAA-4FE9-43A6-A8BB-2C084D5986F1}"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5" name="灯片编号占位符 5"/>
          <p:cNvSpPr>
            <a:spLocks noGrp="1"/>
          </p:cNvSpPr>
          <p:nvPr>
            <p:ph type="sldNum" sz="quarter" idx="12"/>
          </p:nvPr>
        </p:nvSpPr>
        <p:spPr/>
        <p:txBody>
          <a:bodyPr/>
          <a:lstStyle>
            <a:lvl1pPr>
              <a:defRPr/>
            </a:lvl1pPr>
          </a:lstStyle>
          <a:p>
            <a:pPr>
              <a:defRPr/>
            </a:pPr>
            <a:fld id="{5BB6C182-6798-4814-B1C0-DB2A243C97F3}"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21231690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2873D61-5DEE-42D5-8C84-16DE250DADE5}"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4" name="灯片编号占位符 5"/>
          <p:cNvSpPr>
            <a:spLocks noGrp="1"/>
          </p:cNvSpPr>
          <p:nvPr>
            <p:ph type="sldNum" sz="quarter" idx="12"/>
          </p:nvPr>
        </p:nvSpPr>
        <p:spPr/>
        <p:txBody>
          <a:bodyPr/>
          <a:lstStyle>
            <a:lvl1pPr>
              <a:defRPr/>
            </a:lvl1pPr>
          </a:lstStyle>
          <a:p>
            <a:pPr>
              <a:defRPr/>
            </a:pPr>
            <a:fld id="{936DA916-F975-428A-8FD3-77878CDC2B64}"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380589777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9000432-00C2-4493-866E-188CD399B5C0}"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7" name="灯片编号占位符 5"/>
          <p:cNvSpPr>
            <a:spLocks noGrp="1"/>
          </p:cNvSpPr>
          <p:nvPr>
            <p:ph type="sldNum" sz="quarter" idx="12"/>
          </p:nvPr>
        </p:nvSpPr>
        <p:spPr/>
        <p:txBody>
          <a:bodyPr/>
          <a:lstStyle>
            <a:lvl1pPr>
              <a:defRPr/>
            </a:lvl1pPr>
          </a:lstStyle>
          <a:p>
            <a:pPr>
              <a:defRPr/>
            </a:pPr>
            <a:fld id="{4078C3A3-3144-4269-8E94-FB59DD039DCF}"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418678986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4CB7519-8515-44AB-96FA-42ED35E263B0}"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7" name="灯片编号占位符 5"/>
          <p:cNvSpPr>
            <a:spLocks noGrp="1"/>
          </p:cNvSpPr>
          <p:nvPr>
            <p:ph type="sldNum" sz="quarter" idx="12"/>
          </p:nvPr>
        </p:nvSpPr>
        <p:spPr/>
        <p:txBody>
          <a:bodyPr/>
          <a:lstStyle>
            <a:lvl1pPr>
              <a:defRPr/>
            </a:lvl1pPr>
          </a:lstStyle>
          <a:p>
            <a:pPr>
              <a:defRPr/>
            </a:pPr>
            <a:fld id="{5E8EFBB7-A87A-44D8-B741-47F0910420D6}"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92634277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7FA871A-2D30-4C4C-8C9A-AE083A707A63}"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lvl1pPr>
              <a:defRPr/>
            </a:lvl1pPr>
          </a:lstStyle>
          <a:p>
            <a:pPr>
              <a:defRPr/>
            </a:pPr>
            <a:fld id="{E56D7A5A-911C-4B16-83F6-BC1A30A2AF6F}"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17025100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9DA4265-83D0-45DF-B0C4-F59627210483}"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lvl1pPr>
              <a:defRPr/>
            </a:lvl1pPr>
          </a:lstStyle>
          <a:p>
            <a:pPr>
              <a:defRPr/>
            </a:pPr>
            <a:fld id="{04014C0D-3677-4007-B7AF-28849BBD2812}"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33236297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382917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95400"/>
            <a:ext cx="4000500" cy="4803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2500" y="1295400"/>
            <a:ext cx="4000500" cy="4803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50"/>
          <p:cNvSpPr>
            <a:spLocks noGrp="1" noChangeArrowheads="1"/>
          </p:cNvSpPr>
          <p:nvPr>
            <p:ph type="dt" sz="half" idx="10"/>
          </p:nvPr>
        </p:nvSpPr>
        <p:spPr>
          <a:ln/>
        </p:spPr>
        <p:txBody>
          <a:bodyPr/>
          <a:lstStyle>
            <a:lvl1pPr>
              <a:defRPr/>
            </a:lvl1pPr>
          </a:lstStyle>
          <a:p>
            <a:pPr>
              <a:defRPr/>
            </a:pPr>
            <a:r>
              <a:rPr lang="en-US" altLang="zh-CN"/>
              <a:t>2009/09/30</a:t>
            </a:r>
            <a:endParaRPr lang="zh-CN"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44AD1A6E-727A-4E49-B2ED-EC2CAC5F0D43}" type="slidenum">
              <a:rPr lang="en-US" altLang="zh-CN"/>
              <a:pPr>
                <a:defRPr/>
              </a:pPr>
              <a:t>‹#›</a:t>
            </a:fld>
            <a:endParaRPr lang="en-US" altLang="zh-CN"/>
          </a:p>
        </p:txBody>
      </p:sp>
    </p:spTree>
    <p:extLst>
      <p:ext uri="{BB962C8B-B14F-4D97-AF65-F5344CB8AC3E}">
        <p14:creationId xmlns:p14="http://schemas.microsoft.com/office/powerpoint/2010/main" val="10163601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26078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237144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节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209137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A52D71D3-F37A-498A-9695-6BF662982AC7}"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5" name="灯片编号占位符 5"/>
          <p:cNvSpPr>
            <a:spLocks noGrp="1"/>
          </p:cNvSpPr>
          <p:nvPr>
            <p:ph type="sldNum" sz="quarter" idx="12"/>
          </p:nvPr>
        </p:nvSpPr>
        <p:spPr/>
        <p:txBody>
          <a:bodyPr/>
          <a:lstStyle>
            <a:lvl1pPr>
              <a:defRPr/>
            </a:lvl1pPr>
          </a:lstStyle>
          <a:p>
            <a:pPr>
              <a:defRPr/>
            </a:pPr>
            <a:fld id="{0CA99A72-6659-4FB5-9AF7-759C31745A31}"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70604692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6795558"/>
      </p:ext>
    </p:extLst>
  </p:cSld>
  <p:clrMapOvr>
    <a:masterClrMapping/>
  </p:clrMapOvr>
  <p:transition>
    <p:wipe di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13231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571285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7059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818336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A1773C17-C8AC-4BEB-8463-C27214F547F8}"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lvl1pPr>
              <a:defRPr/>
            </a:lvl1pPr>
          </a:lstStyle>
          <a:p>
            <a:pPr>
              <a:defRPr/>
            </a:pPr>
            <a:fld id="{D4A7D0B7-49FB-4A11-ADA4-653628B12E06}"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3276333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50"/>
          <p:cNvSpPr>
            <a:spLocks noGrp="1" noChangeArrowheads="1"/>
          </p:cNvSpPr>
          <p:nvPr>
            <p:ph type="dt" sz="half" idx="10"/>
          </p:nvPr>
        </p:nvSpPr>
        <p:spPr>
          <a:ln/>
        </p:spPr>
        <p:txBody>
          <a:bodyPr/>
          <a:lstStyle>
            <a:lvl1pPr>
              <a:defRPr/>
            </a:lvl1pPr>
          </a:lstStyle>
          <a:p>
            <a:pPr>
              <a:defRPr/>
            </a:pPr>
            <a:r>
              <a:rPr lang="en-US" altLang="zh-CN"/>
              <a:t>2009/09/30</a:t>
            </a:r>
            <a:endParaRPr lang="zh-CN" altLang="zh-CN"/>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252"/>
          <p:cNvSpPr>
            <a:spLocks noGrp="1" noChangeArrowheads="1"/>
          </p:cNvSpPr>
          <p:nvPr>
            <p:ph type="sldNum" sz="quarter" idx="12"/>
          </p:nvPr>
        </p:nvSpPr>
        <p:spPr>
          <a:ln/>
        </p:spPr>
        <p:txBody>
          <a:bodyPr/>
          <a:lstStyle>
            <a:lvl1pPr>
              <a:defRPr/>
            </a:lvl1pPr>
          </a:lstStyle>
          <a:p>
            <a:pPr>
              <a:defRPr/>
            </a:pPr>
            <a:fld id="{F0C7F43B-CBE7-4B61-8EF1-B71948068CE1}" type="slidenum">
              <a:rPr lang="en-US" altLang="zh-CN"/>
              <a:pPr>
                <a:defRPr/>
              </a:pPr>
              <a:t>‹#›</a:t>
            </a:fld>
            <a:endParaRPr lang="en-US" altLang="zh-CN"/>
          </a:p>
        </p:txBody>
      </p:sp>
    </p:spTree>
    <p:extLst>
      <p:ext uri="{BB962C8B-B14F-4D97-AF65-F5344CB8AC3E}">
        <p14:creationId xmlns:p14="http://schemas.microsoft.com/office/powerpoint/2010/main" val="23978341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A77A9E5-3B77-4A5F-A07A-229A92D74164}"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lvl1pPr>
              <a:defRPr/>
            </a:lvl1pPr>
          </a:lstStyle>
          <a:p>
            <a:pPr>
              <a:defRPr/>
            </a:pPr>
            <a:fld id="{08553860-36A8-4B23-BBE8-9D6F57B78F8F}"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38920769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16E40CB-749B-4919-AEEA-7C1A2D3260A3}"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lvl1pPr>
              <a:defRPr/>
            </a:lvl1pPr>
          </a:lstStyle>
          <a:p>
            <a:pPr>
              <a:defRPr/>
            </a:pPr>
            <a:fld id="{C4516B1A-B2A1-4B9C-A67D-C0C3274F971D}"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35752617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D07113F-8F7A-4595-BD98-6CF45747319E}"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7" name="灯片编号占位符 5"/>
          <p:cNvSpPr>
            <a:spLocks noGrp="1"/>
          </p:cNvSpPr>
          <p:nvPr>
            <p:ph type="sldNum" sz="quarter" idx="12"/>
          </p:nvPr>
        </p:nvSpPr>
        <p:spPr/>
        <p:txBody>
          <a:bodyPr/>
          <a:lstStyle>
            <a:lvl1pPr>
              <a:defRPr/>
            </a:lvl1pPr>
          </a:lstStyle>
          <a:p>
            <a:pPr>
              <a:defRPr/>
            </a:pPr>
            <a:fld id="{69DB9984-1CAE-4703-9B2B-3D3F0EA271B4}"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861325438"/>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908F3433-9C0C-4908-A05E-5B5B28F0E6C0}"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9" name="灯片编号占位符 5"/>
          <p:cNvSpPr>
            <a:spLocks noGrp="1"/>
          </p:cNvSpPr>
          <p:nvPr>
            <p:ph type="sldNum" sz="quarter" idx="12"/>
          </p:nvPr>
        </p:nvSpPr>
        <p:spPr/>
        <p:txBody>
          <a:bodyPr/>
          <a:lstStyle>
            <a:lvl1pPr>
              <a:defRPr/>
            </a:lvl1pPr>
          </a:lstStyle>
          <a:p>
            <a:pPr>
              <a:defRPr/>
            </a:pPr>
            <a:fld id="{CF278591-7FCF-4EFA-B6DB-FDA0FED2CC14}"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58875005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D697EAA-4FE9-43A6-A8BB-2C084D5986F1}"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5" name="灯片编号占位符 5"/>
          <p:cNvSpPr>
            <a:spLocks noGrp="1"/>
          </p:cNvSpPr>
          <p:nvPr>
            <p:ph type="sldNum" sz="quarter" idx="12"/>
          </p:nvPr>
        </p:nvSpPr>
        <p:spPr/>
        <p:txBody>
          <a:bodyPr/>
          <a:lstStyle>
            <a:lvl1pPr>
              <a:defRPr/>
            </a:lvl1pPr>
          </a:lstStyle>
          <a:p>
            <a:pPr>
              <a:defRPr/>
            </a:pPr>
            <a:fld id="{5BB6C182-6798-4814-B1C0-DB2A243C97F3}"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57865360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2873D61-5DEE-42D5-8C84-16DE250DADE5}"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4" name="灯片编号占位符 5"/>
          <p:cNvSpPr>
            <a:spLocks noGrp="1"/>
          </p:cNvSpPr>
          <p:nvPr>
            <p:ph type="sldNum" sz="quarter" idx="12"/>
          </p:nvPr>
        </p:nvSpPr>
        <p:spPr/>
        <p:txBody>
          <a:bodyPr/>
          <a:lstStyle>
            <a:lvl1pPr>
              <a:defRPr/>
            </a:lvl1pPr>
          </a:lstStyle>
          <a:p>
            <a:pPr>
              <a:defRPr/>
            </a:pPr>
            <a:fld id="{936DA916-F975-428A-8FD3-77878CDC2B64}"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91484433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9000432-00C2-4493-866E-188CD399B5C0}"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7" name="灯片编号占位符 5"/>
          <p:cNvSpPr>
            <a:spLocks noGrp="1"/>
          </p:cNvSpPr>
          <p:nvPr>
            <p:ph type="sldNum" sz="quarter" idx="12"/>
          </p:nvPr>
        </p:nvSpPr>
        <p:spPr/>
        <p:txBody>
          <a:bodyPr/>
          <a:lstStyle>
            <a:lvl1pPr>
              <a:defRPr/>
            </a:lvl1pPr>
          </a:lstStyle>
          <a:p>
            <a:pPr>
              <a:defRPr/>
            </a:pPr>
            <a:fld id="{4078C3A3-3144-4269-8E94-FB59DD039DCF}"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23750713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4CB7519-8515-44AB-96FA-42ED35E263B0}"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7" name="灯片编号占位符 5"/>
          <p:cNvSpPr>
            <a:spLocks noGrp="1"/>
          </p:cNvSpPr>
          <p:nvPr>
            <p:ph type="sldNum" sz="quarter" idx="12"/>
          </p:nvPr>
        </p:nvSpPr>
        <p:spPr/>
        <p:txBody>
          <a:bodyPr/>
          <a:lstStyle>
            <a:lvl1pPr>
              <a:defRPr/>
            </a:lvl1pPr>
          </a:lstStyle>
          <a:p>
            <a:pPr>
              <a:defRPr/>
            </a:pPr>
            <a:fld id="{5E8EFBB7-A87A-44D8-B741-47F0910420D6}"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68910464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7FA871A-2D30-4C4C-8C9A-AE083A707A63}"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lvl1pPr>
              <a:defRPr/>
            </a:lvl1pPr>
          </a:lstStyle>
          <a:p>
            <a:pPr>
              <a:defRPr/>
            </a:pPr>
            <a:fld id="{E56D7A5A-911C-4B16-83F6-BC1A30A2AF6F}"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93042768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9DA4265-83D0-45DF-B0C4-F59627210483}"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lvl1pPr>
              <a:defRPr/>
            </a:lvl1pPr>
          </a:lstStyle>
          <a:p>
            <a:pPr>
              <a:defRPr/>
            </a:pPr>
            <a:fld id="{04014C0D-3677-4007-B7AF-28849BBD2812}"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31795511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50"/>
          <p:cNvSpPr>
            <a:spLocks noGrp="1" noChangeArrowheads="1"/>
          </p:cNvSpPr>
          <p:nvPr>
            <p:ph type="dt" sz="half" idx="10"/>
          </p:nvPr>
        </p:nvSpPr>
        <p:spPr>
          <a:ln/>
        </p:spPr>
        <p:txBody>
          <a:bodyPr/>
          <a:lstStyle>
            <a:lvl1pPr>
              <a:defRPr/>
            </a:lvl1pPr>
          </a:lstStyle>
          <a:p>
            <a:pPr>
              <a:defRPr/>
            </a:pPr>
            <a:r>
              <a:rPr lang="en-US" altLang="zh-CN"/>
              <a:t>2009/09/30</a:t>
            </a:r>
            <a:endParaRPr lang="zh-CN" altLang="zh-CN"/>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52"/>
          <p:cNvSpPr>
            <a:spLocks noGrp="1" noChangeArrowheads="1"/>
          </p:cNvSpPr>
          <p:nvPr>
            <p:ph type="sldNum" sz="quarter" idx="12"/>
          </p:nvPr>
        </p:nvSpPr>
        <p:spPr>
          <a:ln/>
        </p:spPr>
        <p:txBody>
          <a:bodyPr/>
          <a:lstStyle>
            <a:lvl1pPr>
              <a:defRPr/>
            </a:lvl1pPr>
          </a:lstStyle>
          <a:p>
            <a:pPr>
              <a:defRPr/>
            </a:pPr>
            <a:fld id="{D7C3373D-8F63-4CEF-A0D1-7A57A6941C84}" type="slidenum">
              <a:rPr lang="en-US" altLang="zh-CN"/>
              <a:pPr>
                <a:defRPr/>
              </a:pPr>
              <a:t>‹#›</a:t>
            </a:fld>
            <a:endParaRPr lang="en-US" altLang="zh-CN"/>
          </a:p>
        </p:txBody>
      </p:sp>
    </p:spTree>
    <p:extLst>
      <p:ext uri="{BB962C8B-B14F-4D97-AF65-F5344CB8AC3E}">
        <p14:creationId xmlns:p14="http://schemas.microsoft.com/office/powerpoint/2010/main" val="321149722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25647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5046011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1122762"/>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节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0089910"/>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A52D71D3-F37A-498A-9695-6BF662982AC7}"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5" name="灯片编号占位符 5"/>
          <p:cNvSpPr>
            <a:spLocks noGrp="1"/>
          </p:cNvSpPr>
          <p:nvPr>
            <p:ph type="sldNum" sz="quarter" idx="12"/>
          </p:nvPr>
        </p:nvSpPr>
        <p:spPr/>
        <p:txBody>
          <a:bodyPr/>
          <a:lstStyle>
            <a:lvl1pPr>
              <a:defRPr/>
            </a:lvl1pPr>
          </a:lstStyle>
          <a:p>
            <a:pPr>
              <a:defRPr/>
            </a:pPr>
            <a:fld id="{0CA99A72-6659-4FB5-9AF7-759C31745A31}"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930126526"/>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2899948"/>
      </p:ext>
    </p:extLst>
  </p:cSld>
  <p:clrMapOvr>
    <a:masterClrMapping/>
  </p:clrMapOvr>
  <p:transition>
    <p:wipe dir="u"/>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965845223"/>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428578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834687"/>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259577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r>
              <a:rPr lang="en-US" altLang="zh-CN"/>
              <a:t>2009/09/30</a:t>
            </a:r>
            <a:endParaRPr lang="zh-CN" altLang="zh-CN"/>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252"/>
          <p:cNvSpPr>
            <a:spLocks noGrp="1" noChangeArrowheads="1"/>
          </p:cNvSpPr>
          <p:nvPr>
            <p:ph type="sldNum" sz="quarter" idx="12"/>
          </p:nvPr>
        </p:nvSpPr>
        <p:spPr>
          <a:ln/>
        </p:spPr>
        <p:txBody>
          <a:bodyPr/>
          <a:lstStyle>
            <a:lvl1pPr>
              <a:defRPr/>
            </a:lvl1pPr>
          </a:lstStyle>
          <a:p>
            <a:pPr>
              <a:defRPr/>
            </a:pPr>
            <a:fld id="{5AFA5A84-5510-4579-A440-A5A20B55B54B}" type="slidenum">
              <a:rPr lang="en-US" altLang="zh-CN"/>
              <a:pPr>
                <a:defRPr/>
              </a:pPr>
              <a:t>‹#›</a:t>
            </a:fld>
            <a:endParaRPr lang="en-US" altLang="zh-CN"/>
          </a:p>
        </p:txBody>
      </p:sp>
    </p:spTree>
    <p:extLst>
      <p:ext uri="{BB962C8B-B14F-4D97-AF65-F5344CB8AC3E}">
        <p14:creationId xmlns:p14="http://schemas.microsoft.com/office/powerpoint/2010/main" val="216200681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A1773C17-C8AC-4BEB-8463-C27214F547F8}"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lvl1pPr>
              <a:defRPr/>
            </a:lvl1pPr>
          </a:lstStyle>
          <a:p>
            <a:pPr>
              <a:defRPr/>
            </a:pPr>
            <a:fld id="{D4A7D0B7-49FB-4A11-ADA4-653628B12E06}"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348566612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A77A9E5-3B77-4A5F-A07A-229A92D74164}"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lvl1pPr>
              <a:defRPr/>
            </a:lvl1pPr>
          </a:lstStyle>
          <a:p>
            <a:pPr>
              <a:defRPr/>
            </a:pPr>
            <a:fld id="{08553860-36A8-4B23-BBE8-9D6F57B78F8F}"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785939765"/>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16E40CB-749B-4919-AEEA-7C1A2D3260A3}"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lvl1pPr>
              <a:defRPr/>
            </a:lvl1pPr>
          </a:lstStyle>
          <a:p>
            <a:pPr>
              <a:defRPr/>
            </a:pPr>
            <a:fld id="{C4516B1A-B2A1-4B9C-A67D-C0C3274F971D}"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19183104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D07113F-8F7A-4595-BD98-6CF45747319E}"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7" name="灯片编号占位符 5"/>
          <p:cNvSpPr>
            <a:spLocks noGrp="1"/>
          </p:cNvSpPr>
          <p:nvPr>
            <p:ph type="sldNum" sz="quarter" idx="12"/>
          </p:nvPr>
        </p:nvSpPr>
        <p:spPr/>
        <p:txBody>
          <a:bodyPr/>
          <a:lstStyle>
            <a:lvl1pPr>
              <a:defRPr/>
            </a:lvl1pPr>
          </a:lstStyle>
          <a:p>
            <a:pPr>
              <a:defRPr/>
            </a:pPr>
            <a:fld id="{69DB9984-1CAE-4703-9B2B-3D3F0EA271B4}"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63409886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908F3433-9C0C-4908-A05E-5B5B28F0E6C0}"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9" name="灯片编号占位符 5"/>
          <p:cNvSpPr>
            <a:spLocks noGrp="1"/>
          </p:cNvSpPr>
          <p:nvPr>
            <p:ph type="sldNum" sz="quarter" idx="12"/>
          </p:nvPr>
        </p:nvSpPr>
        <p:spPr/>
        <p:txBody>
          <a:bodyPr/>
          <a:lstStyle>
            <a:lvl1pPr>
              <a:defRPr/>
            </a:lvl1pPr>
          </a:lstStyle>
          <a:p>
            <a:pPr>
              <a:defRPr/>
            </a:pPr>
            <a:fld id="{CF278591-7FCF-4EFA-B6DB-FDA0FED2CC14}"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09825477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D697EAA-4FE9-43A6-A8BB-2C084D5986F1}"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5" name="灯片编号占位符 5"/>
          <p:cNvSpPr>
            <a:spLocks noGrp="1"/>
          </p:cNvSpPr>
          <p:nvPr>
            <p:ph type="sldNum" sz="quarter" idx="12"/>
          </p:nvPr>
        </p:nvSpPr>
        <p:spPr/>
        <p:txBody>
          <a:bodyPr/>
          <a:lstStyle>
            <a:lvl1pPr>
              <a:defRPr/>
            </a:lvl1pPr>
          </a:lstStyle>
          <a:p>
            <a:pPr>
              <a:defRPr/>
            </a:pPr>
            <a:fld id="{5BB6C182-6798-4814-B1C0-DB2A243C97F3}"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285094545"/>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2873D61-5DEE-42D5-8C84-16DE250DADE5}"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4" name="灯片编号占位符 5"/>
          <p:cNvSpPr>
            <a:spLocks noGrp="1"/>
          </p:cNvSpPr>
          <p:nvPr>
            <p:ph type="sldNum" sz="quarter" idx="12"/>
          </p:nvPr>
        </p:nvSpPr>
        <p:spPr/>
        <p:txBody>
          <a:bodyPr/>
          <a:lstStyle>
            <a:lvl1pPr>
              <a:defRPr/>
            </a:lvl1pPr>
          </a:lstStyle>
          <a:p>
            <a:pPr>
              <a:defRPr/>
            </a:pPr>
            <a:fld id="{936DA916-F975-428A-8FD3-77878CDC2B64}"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656829825"/>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9000432-00C2-4493-866E-188CD399B5C0}"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7" name="灯片编号占位符 5"/>
          <p:cNvSpPr>
            <a:spLocks noGrp="1"/>
          </p:cNvSpPr>
          <p:nvPr>
            <p:ph type="sldNum" sz="quarter" idx="12"/>
          </p:nvPr>
        </p:nvSpPr>
        <p:spPr/>
        <p:txBody>
          <a:bodyPr/>
          <a:lstStyle>
            <a:lvl1pPr>
              <a:defRPr/>
            </a:lvl1pPr>
          </a:lstStyle>
          <a:p>
            <a:pPr>
              <a:defRPr/>
            </a:pPr>
            <a:fld id="{4078C3A3-3144-4269-8E94-FB59DD039DCF}"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465035726"/>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4CB7519-8515-44AB-96FA-42ED35E263B0}"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7" name="灯片编号占位符 5"/>
          <p:cNvSpPr>
            <a:spLocks noGrp="1"/>
          </p:cNvSpPr>
          <p:nvPr>
            <p:ph type="sldNum" sz="quarter" idx="12"/>
          </p:nvPr>
        </p:nvSpPr>
        <p:spPr/>
        <p:txBody>
          <a:bodyPr/>
          <a:lstStyle>
            <a:lvl1pPr>
              <a:defRPr/>
            </a:lvl1pPr>
          </a:lstStyle>
          <a:p>
            <a:pPr>
              <a:defRPr/>
            </a:pPr>
            <a:fld id="{5E8EFBB7-A87A-44D8-B741-47F0910420D6}"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33733158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7FA871A-2D30-4C4C-8C9A-AE083A707A63}"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lvl1pPr>
              <a:defRPr/>
            </a:lvl1pPr>
          </a:lstStyle>
          <a:p>
            <a:pPr>
              <a:defRPr/>
            </a:pPr>
            <a:fld id="{E56D7A5A-911C-4B16-83F6-BC1A30A2AF6F}"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260421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r>
              <a:rPr lang="en-US" altLang="zh-CN"/>
              <a:t>2009/09/30</a:t>
            </a:r>
            <a:endParaRPr lang="zh-CN"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8E9670F5-70AD-48EB-9298-EFF8AF25DDED}" type="slidenum">
              <a:rPr lang="en-US" altLang="zh-CN"/>
              <a:pPr>
                <a:defRPr/>
              </a:pPr>
              <a:t>‹#›</a:t>
            </a:fld>
            <a:endParaRPr lang="en-US" altLang="zh-CN"/>
          </a:p>
        </p:txBody>
      </p:sp>
    </p:spTree>
    <p:extLst>
      <p:ext uri="{BB962C8B-B14F-4D97-AF65-F5344CB8AC3E}">
        <p14:creationId xmlns:p14="http://schemas.microsoft.com/office/powerpoint/2010/main" val="32992235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9DA4265-83D0-45DF-B0C4-F59627210483}"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lvl1pPr>
              <a:defRPr/>
            </a:lvl1pPr>
          </a:lstStyle>
          <a:p>
            <a:pPr>
              <a:defRPr/>
            </a:pPr>
            <a:fld id="{04014C0D-3677-4007-B7AF-28849BBD2812}"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566242918"/>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500156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7225467"/>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节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17517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A52D71D3-F37A-498A-9695-6BF662982AC7}" type="datetimeFigureOut">
              <a:rPr lang="zh-CN" altLang="en-US">
                <a:solidFill>
                  <a:prstClr val="black">
                    <a:tint val="75000"/>
                  </a:prstClr>
                </a:solidFill>
                <a:latin typeface="Calibri"/>
                <a:ea typeface="宋体"/>
              </a:rPr>
              <a:pPr>
                <a:defRPr/>
              </a:pPr>
              <a:t>2021/11/29</a:t>
            </a:fld>
            <a:endParaRPr lang="zh-CN" altLang="en-US">
              <a:solidFill>
                <a:prstClr val="black">
                  <a:tint val="75000"/>
                </a:prstClr>
              </a:solidFill>
              <a:latin typeface="Calibri"/>
              <a:ea typeface="宋体"/>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5" name="灯片编号占位符 5"/>
          <p:cNvSpPr>
            <a:spLocks noGrp="1"/>
          </p:cNvSpPr>
          <p:nvPr>
            <p:ph type="sldNum" sz="quarter" idx="12"/>
          </p:nvPr>
        </p:nvSpPr>
        <p:spPr/>
        <p:txBody>
          <a:bodyPr/>
          <a:lstStyle>
            <a:lvl1pPr>
              <a:defRPr/>
            </a:lvl1pPr>
          </a:lstStyle>
          <a:p>
            <a:pPr>
              <a:defRPr/>
            </a:pPr>
            <a:fld id="{0CA99A72-6659-4FB5-9AF7-759C31745A31}"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20964504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0503421"/>
      </p:ext>
    </p:extLst>
  </p:cSld>
  <p:clrMapOvr>
    <a:masterClrMapping/>
  </p:clrMapOvr>
  <p:transition>
    <p:wipe dir="u"/>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815615"/>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957373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714223176"/>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9938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r>
              <a:rPr lang="en-US" altLang="zh-CN"/>
              <a:t>2009/09/30</a:t>
            </a:r>
            <a:endParaRPr lang="zh-CN"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30D5496D-910D-41C7-AB6C-24E59031727E}" type="slidenum">
              <a:rPr lang="en-US" altLang="zh-CN"/>
              <a:pPr>
                <a:defRPr/>
              </a:pPr>
              <a:t>‹#›</a:t>
            </a:fld>
            <a:endParaRPr lang="en-US" altLang="zh-CN"/>
          </a:p>
        </p:txBody>
      </p:sp>
    </p:spTree>
    <p:extLst>
      <p:ext uri="{BB962C8B-B14F-4D97-AF65-F5344CB8AC3E}">
        <p14:creationId xmlns:p14="http://schemas.microsoft.com/office/powerpoint/2010/main" val="1102329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image" Target="../media/image4.png"/><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image" Target="../media/image3.png"/><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image" Target="../media/image2.png"/><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image" Target="../media/image1.jpeg"/><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slideLayout" Target="../slideLayouts/slideLayout66.xml"/><Relationship Id="rId26" Type="http://schemas.openxmlformats.org/officeDocument/2006/relationships/image" Target="../media/image4.png"/><Relationship Id="rId3" Type="http://schemas.openxmlformats.org/officeDocument/2006/relationships/slideLayout" Target="../slideLayouts/slideLayout51.xml"/><Relationship Id="rId21" Type="http://schemas.openxmlformats.org/officeDocument/2006/relationships/slideLayout" Target="../slideLayouts/slideLayout69.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image" Target="../media/image3.png"/><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slideLayout" Target="../slideLayouts/slideLayout68.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24" Type="http://schemas.openxmlformats.org/officeDocument/2006/relationships/image" Target="../media/image2.png"/><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image" Target="../media/image1.jpeg"/><Relationship Id="rId10" Type="http://schemas.openxmlformats.org/officeDocument/2006/relationships/slideLayout" Target="../slideLayouts/slideLayout58.xml"/><Relationship Id="rId19" Type="http://schemas.openxmlformats.org/officeDocument/2006/relationships/slideLayout" Target="../slideLayouts/slideLayout67.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3" Type="http://schemas.openxmlformats.org/officeDocument/2006/relationships/slideLayout" Target="../slideLayouts/slideLayout72.xml"/><Relationship Id="rId21" Type="http://schemas.openxmlformats.org/officeDocument/2006/relationships/theme" Target="../theme/theme5.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image" Target="../media/image4.png"/><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image" Target="../media/image3.png"/><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image" Target="../media/image2.png"/><Relationship Id="rId10" Type="http://schemas.openxmlformats.org/officeDocument/2006/relationships/slideLayout" Target="../slideLayouts/slideLayout79.xml"/><Relationship Id="rId19" Type="http://schemas.openxmlformats.org/officeDocument/2006/relationships/slideLayout" Target="../slideLayouts/slideLayout88.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566738" y="0"/>
            <a:ext cx="7891462" cy="6821488"/>
            <a:chOff x="349" y="23"/>
            <a:chExt cx="4971" cy="4297"/>
          </a:xfrm>
        </p:grpSpPr>
        <p:sp>
          <p:nvSpPr>
            <p:cNvPr id="1132" name="Rectangle 3"/>
            <p:cNvSpPr>
              <a:spLocks noChangeArrowheads="1"/>
            </p:cNvSpPr>
            <p:nvPr/>
          </p:nvSpPr>
          <p:spPr bwMode="auto">
            <a:xfrm>
              <a:off x="384" y="23"/>
              <a:ext cx="21"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33" name="Freeform 4"/>
            <p:cNvSpPr>
              <a:spLocks noEditPoints="1"/>
            </p:cNvSpPr>
            <p:nvPr/>
          </p:nvSpPr>
          <p:spPr bwMode="auto">
            <a:xfrm>
              <a:off x="384"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34" name="Freeform 5"/>
            <p:cNvSpPr>
              <a:spLocks noEditPoints="1"/>
            </p:cNvSpPr>
            <p:nvPr/>
          </p:nvSpPr>
          <p:spPr bwMode="auto">
            <a:xfrm>
              <a:off x="384"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35" name="Freeform 6"/>
            <p:cNvSpPr>
              <a:spLocks noEditPoints="1"/>
            </p:cNvSpPr>
            <p:nvPr/>
          </p:nvSpPr>
          <p:spPr bwMode="auto">
            <a:xfrm>
              <a:off x="384"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36" name="Freeform 7"/>
            <p:cNvSpPr>
              <a:spLocks noEditPoints="1"/>
            </p:cNvSpPr>
            <p:nvPr/>
          </p:nvSpPr>
          <p:spPr bwMode="auto">
            <a:xfrm>
              <a:off x="384"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37" name="Freeform 8"/>
            <p:cNvSpPr>
              <a:spLocks noEditPoints="1"/>
            </p:cNvSpPr>
            <p:nvPr/>
          </p:nvSpPr>
          <p:spPr bwMode="auto">
            <a:xfrm>
              <a:off x="384"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38" name="Freeform 9"/>
            <p:cNvSpPr>
              <a:spLocks noEditPoints="1"/>
            </p:cNvSpPr>
            <p:nvPr/>
          </p:nvSpPr>
          <p:spPr bwMode="auto">
            <a:xfrm>
              <a:off x="384"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39" name="Freeform 10"/>
            <p:cNvSpPr>
              <a:spLocks noEditPoints="1"/>
            </p:cNvSpPr>
            <p:nvPr/>
          </p:nvSpPr>
          <p:spPr bwMode="auto">
            <a:xfrm>
              <a:off x="384"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40" name="Freeform 11"/>
            <p:cNvSpPr>
              <a:spLocks noEditPoints="1"/>
            </p:cNvSpPr>
            <p:nvPr/>
          </p:nvSpPr>
          <p:spPr bwMode="auto">
            <a:xfrm>
              <a:off x="384"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41" name="Freeform 12"/>
            <p:cNvSpPr>
              <a:spLocks noEditPoints="1"/>
            </p:cNvSpPr>
            <p:nvPr/>
          </p:nvSpPr>
          <p:spPr bwMode="auto">
            <a:xfrm>
              <a:off x="384"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42" name="Freeform 13"/>
            <p:cNvSpPr>
              <a:spLocks noEditPoints="1"/>
            </p:cNvSpPr>
            <p:nvPr/>
          </p:nvSpPr>
          <p:spPr bwMode="auto">
            <a:xfrm>
              <a:off x="384"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43" name="Rectangle 14"/>
            <p:cNvSpPr>
              <a:spLocks noChangeArrowheads="1"/>
            </p:cNvSpPr>
            <p:nvPr/>
          </p:nvSpPr>
          <p:spPr bwMode="auto">
            <a:xfrm>
              <a:off x="384" y="4269"/>
              <a:ext cx="21"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44" name="Rectangle 15"/>
            <p:cNvSpPr>
              <a:spLocks noChangeArrowheads="1"/>
            </p:cNvSpPr>
            <p:nvPr/>
          </p:nvSpPr>
          <p:spPr bwMode="auto">
            <a:xfrm>
              <a:off x="829" y="23"/>
              <a:ext cx="21"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45" name="Freeform 16"/>
            <p:cNvSpPr>
              <a:spLocks noEditPoints="1"/>
            </p:cNvSpPr>
            <p:nvPr/>
          </p:nvSpPr>
          <p:spPr bwMode="auto">
            <a:xfrm>
              <a:off x="829"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46" name="Freeform 17"/>
            <p:cNvSpPr>
              <a:spLocks noEditPoints="1"/>
            </p:cNvSpPr>
            <p:nvPr/>
          </p:nvSpPr>
          <p:spPr bwMode="auto">
            <a:xfrm>
              <a:off x="829"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47" name="Freeform 18"/>
            <p:cNvSpPr>
              <a:spLocks noEditPoints="1"/>
            </p:cNvSpPr>
            <p:nvPr/>
          </p:nvSpPr>
          <p:spPr bwMode="auto">
            <a:xfrm>
              <a:off x="829"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48" name="Freeform 19"/>
            <p:cNvSpPr>
              <a:spLocks noEditPoints="1"/>
            </p:cNvSpPr>
            <p:nvPr/>
          </p:nvSpPr>
          <p:spPr bwMode="auto">
            <a:xfrm>
              <a:off x="829"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49" name="Freeform 20"/>
            <p:cNvSpPr>
              <a:spLocks noEditPoints="1"/>
            </p:cNvSpPr>
            <p:nvPr/>
          </p:nvSpPr>
          <p:spPr bwMode="auto">
            <a:xfrm>
              <a:off x="829"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50" name="Freeform 21"/>
            <p:cNvSpPr>
              <a:spLocks noEditPoints="1"/>
            </p:cNvSpPr>
            <p:nvPr/>
          </p:nvSpPr>
          <p:spPr bwMode="auto">
            <a:xfrm>
              <a:off x="829"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51" name="Freeform 22"/>
            <p:cNvSpPr>
              <a:spLocks noEditPoints="1"/>
            </p:cNvSpPr>
            <p:nvPr/>
          </p:nvSpPr>
          <p:spPr bwMode="auto">
            <a:xfrm>
              <a:off x="829"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52" name="Freeform 23"/>
            <p:cNvSpPr>
              <a:spLocks noEditPoints="1"/>
            </p:cNvSpPr>
            <p:nvPr/>
          </p:nvSpPr>
          <p:spPr bwMode="auto">
            <a:xfrm>
              <a:off x="829"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53" name="Freeform 24"/>
            <p:cNvSpPr>
              <a:spLocks noEditPoints="1"/>
            </p:cNvSpPr>
            <p:nvPr/>
          </p:nvSpPr>
          <p:spPr bwMode="auto">
            <a:xfrm>
              <a:off x="829"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54" name="Freeform 25"/>
            <p:cNvSpPr>
              <a:spLocks noEditPoints="1"/>
            </p:cNvSpPr>
            <p:nvPr/>
          </p:nvSpPr>
          <p:spPr bwMode="auto">
            <a:xfrm>
              <a:off x="829"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55" name="Rectangle 26"/>
            <p:cNvSpPr>
              <a:spLocks noChangeArrowheads="1"/>
            </p:cNvSpPr>
            <p:nvPr/>
          </p:nvSpPr>
          <p:spPr bwMode="auto">
            <a:xfrm>
              <a:off x="829" y="4269"/>
              <a:ext cx="21"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56" name="Rectangle 27"/>
            <p:cNvSpPr>
              <a:spLocks noChangeArrowheads="1"/>
            </p:cNvSpPr>
            <p:nvPr/>
          </p:nvSpPr>
          <p:spPr bwMode="auto">
            <a:xfrm>
              <a:off x="1279" y="23"/>
              <a:ext cx="21"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57" name="Freeform 28"/>
            <p:cNvSpPr>
              <a:spLocks noEditPoints="1"/>
            </p:cNvSpPr>
            <p:nvPr/>
          </p:nvSpPr>
          <p:spPr bwMode="auto">
            <a:xfrm>
              <a:off x="1279"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58" name="Freeform 29"/>
            <p:cNvSpPr>
              <a:spLocks noEditPoints="1"/>
            </p:cNvSpPr>
            <p:nvPr/>
          </p:nvSpPr>
          <p:spPr bwMode="auto">
            <a:xfrm>
              <a:off x="1279"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59" name="Freeform 30"/>
            <p:cNvSpPr>
              <a:spLocks noEditPoints="1"/>
            </p:cNvSpPr>
            <p:nvPr/>
          </p:nvSpPr>
          <p:spPr bwMode="auto">
            <a:xfrm>
              <a:off x="1279"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60" name="Freeform 31"/>
            <p:cNvSpPr>
              <a:spLocks noEditPoints="1"/>
            </p:cNvSpPr>
            <p:nvPr/>
          </p:nvSpPr>
          <p:spPr bwMode="auto">
            <a:xfrm>
              <a:off x="1279"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61" name="Freeform 32"/>
            <p:cNvSpPr>
              <a:spLocks noEditPoints="1"/>
            </p:cNvSpPr>
            <p:nvPr/>
          </p:nvSpPr>
          <p:spPr bwMode="auto">
            <a:xfrm>
              <a:off x="1279"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62" name="Freeform 33"/>
            <p:cNvSpPr>
              <a:spLocks noEditPoints="1"/>
            </p:cNvSpPr>
            <p:nvPr/>
          </p:nvSpPr>
          <p:spPr bwMode="auto">
            <a:xfrm>
              <a:off x="1279"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63" name="Freeform 34"/>
            <p:cNvSpPr>
              <a:spLocks noEditPoints="1"/>
            </p:cNvSpPr>
            <p:nvPr/>
          </p:nvSpPr>
          <p:spPr bwMode="auto">
            <a:xfrm>
              <a:off x="1279"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64" name="Freeform 35"/>
            <p:cNvSpPr>
              <a:spLocks noEditPoints="1"/>
            </p:cNvSpPr>
            <p:nvPr/>
          </p:nvSpPr>
          <p:spPr bwMode="auto">
            <a:xfrm>
              <a:off x="1279"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65" name="Freeform 36"/>
            <p:cNvSpPr>
              <a:spLocks noEditPoints="1"/>
            </p:cNvSpPr>
            <p:nvPr/>
          </p:nvSpPr>
          <p:spPr bwMode="auto">
            <a:xfrm>
              <a:off x="1279"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66" name="Freeform 37"/>
            <p:cNvSpPr>
              <a:spLocks noEditPoints="1"/>
            </p:cNvSpPr>
            <p:nvPr/>
          </p:nvSpPr>
          <p:spPr bwMode="auto">
            <a:xfrm>
              <a:off x="1279"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67" name="Rectangle 38"/>
            <p:cNvSpPr>
              <a:spLocks noChangeArrowheads="1"/>
            </p:cNvSpPr>
            <p:nvPr/>
          </p:nvSpPr>
          <p:spPr bwMode="auto">
            <a:xfrm>
              <a:off x="1279" y="4269"/>
              <a:ext cx="21"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68" name="Rectangle 39"/>
            <p:cNvSpPr>
              <a:spLocks noChangeArrowheads="1"/>
            </p:cNvSpPr>
            <p:nvPr/>
          </p:nvSpPr>
          <p:spPr bwMode="auto">
            <a:xfrm>
              <a:off x="1724" y="23"/>
              <a:ext cx="21"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69" name="Freeform 40"/>
            <p:cNvSpPr>
              <a:spLocks noEditPoints="1"/>
            </p:cNvSpPr>
            <p:nvPr/>
          </p:nvSpPr>
          <p:spPr bwMode="auto">
            <a:xfrm>
              <a:off x="1724"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70" name="Freeform 41"/>
            <p:cNvSpPr>
              <a:spLocks noEditPoints="1"/>
            </p:cNvSpPr>
            <p:nvPr/>
          </p:nvSpPr>
          <p:spPr bwMode="auto">
            <a:xfrm>
              <a:off x="1724"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71" name="Freeform 42"/>
            <p:cNvSpPr>
              <a:spLocks noEditPoints="1"/>
            </p:cNvSpPr>
            <p:nvPr/>
          </p:nvSpPr>
          <p:spPr bwMode="auto">
            <a:xfrm>
              <a:off x="1724"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72" name="Freeform 43"/>
            <p:cNvSpPr>
              <a:spLocks noEditPoints="1"/>
            </p:cNvSpPr>
            <p:nvPr/>
          </p:nvSpPr>
          <p:spPr bwMode="auto">
            <a:xfrm>
              <a:off x="1724"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73" name="Freeform 44"/>
            <p:cNvSpPr>
              <a:spLocks noEditPoints="1"/>
            </p:cNvSpPr>
            <p:nvPr/>
          </p:nvSpPr>
          <p:spPr bwMode="auto">
            <a:xfrm>
              <a:off x="1724"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74" name="Freeform 45"/>
            <p:cNvSpPr>
              <a:spLocks noEditPoints="1"/>
            </p:cNvSpPr>
            <p:nvPr/>
          </p:nvSpPr>
          <p:spPr bwMode="auto">
            <a:xfrm>
              <a:off x="1724"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75" name="Freeform 46"/>
            <p:cNvSpPr>
              <a:spLocks noEditPoints="1"/>
            </p:cNvSpPr>
            <p:nvPr/>
          </p:nvSpPr>
          <p:spPr bwMode="auto">
            <a:xfrm>
              <a:off x="1724"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76" name="Freeform 47"/>
            <p:cNvSpPr>
              <a:spLocks noEditPoints="1"/>
            </p:cNvSpPr>
            <p:nvPr/>
          </p:nvSpPr>
          <p:spPr bwMode="auto">
            <a:xfrm>
              <a:off x="1724"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77" name="Freeform 48"/>
            <p:cNvSpPr>
              <a:spLocks noEditPoints="1"/>
            </p:cNvSpPr>
            <p:nvPr/>
          </p:nvSpPr>
          <p:spPr bwMode="auto">
            <a:xfrm>
              <a:off x="1724"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78" name="Freeform 49"/>
            <p:cNvSpPr>
              <a:spLocks noEditPoints="1"/>
            </p:cNvSpPr>
            <p:nvPr/>
          </p:nvSpPr>
          <p:spPr bwMode="auto">
            <a:xfrm>
              <a:off x="1724"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79" name="Rectangle 50"/>
            <p:cNvSpPr>
              <a:spLocks noChangeArrowheads="1"/>
            </p:cNvSpPr>
            <p:nvPr/>
          </p:nvSpPr>
          <p:spPr bwMode="auto">
            <a:xfrm>
              <a:off x="1724" y="4269"/>
              <a:ext cx="21"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80" name="Rectangle 51"/>
            <p:cNvSpPr>
              <a:spLocks noChangeArrowheads="1"/>
            </p:cNvSpPr>
            <p:nvPr/>
          </p:nvSpPr>
          <p:spPr bwMode="auto">
            <a:xfrm>
              <a:off x="2169" y="23"/>
              <a:ext cx="21"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81" name="Freeform 52"/>
            <p:cNvSpPr>
              <a:spLocks noEditPoints="1"/>
            </p:cNvSpPr>
            <p:nvPr/>
          </p:nvSpPr>
          <p:spPr bwMode="auto">
            <a:xfrm>
              <a:off x="2169"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82" name="Freeform 53"/>
            <p:cNvSpPr>
              <a:spLocks noEditPoints="1"/>
            </p:cNvSpPr>
            <p:nvPr/>
          </p:nvSpPr>
          <p:spPr bwMode="auto">
            <a:xfrm>
              <a:off x="2169"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83" name="Freeform 54"/>
            <p:cNvSpPr>
              <a:spLocks noEditPoints="1"/>
            </p:cNvSpPr>
            <p:nvPr/>
          </p:nvSpPr>
          <p:spPr bwMode="auto">
            <a:xfrm>
              <a:off x="2169"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84" name="Freeform 55"/>
            <p:cNvSpPr>
              <a:spLocks noEditPoints="1"/>
            </p:cNvSpPr>
            <p:nvPr/>
          </p:nvSpPr>
          <p:spPr bwMode="auto">
            <a:xfrm>
              <a:off x="2169"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85" name="Freeform 56"/>
            <p:cNvSpPr>
              <a:spLocks noEditPoints="1"/>
            </p:cNvSpPr>
            <p:nvPr/>
          </p:nvSpPr>
          <p:spPr bwMode="auto">
            <a:xfrm>
              <a:off x="2169"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86" name="Freeform 57"/>
            <p:cNvSpPr>
              <a:spLocks noEditPoints="1"/>
            </p:cNvSpPr>
            <p:nvPr/>
          </p:nvSpPr>
          <p:spPr bwMode="auto">
            <a:xfrm>
              <a:off x="2169"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87" name="Freeform 58"/>
            <p:cNvSpPr>
              <a:spLocks noEditPoints="1"/>
            </p:cNvSpPr>
            <p:nvPr/>
          </p:nvSpPr>
          <p:spPr bwMode="auto">
            <a:xfrm>
              <a:off x="2169"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88" name="Freeform 59"/>
            <p:cNvSpPr>
              <a:spLocks noEditPoints="1"/>
            </p:cNvSpPr>
            <p:nvPr/>
          </p:nvSpPr>
          <p:spPr bwMode="auto">
            <a:xfrm>
              <a:off x="2169"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89" name="Freeform 60"/>
            <p:cNvSpPr>
              <a:spLocks noEditPoints="1"/>
            </p:cNvSpPr>
            <p:nvPr/>
          </p:nvSpPr>
          <p:spPr bwMode="auto">
            <a:xfrm>
              <a:off x="2169"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90" name="Freeform 61"/>
            <p:cNvSpPr>
              <a:spLocks noEditPoints="1"/>
            </p:cNvSpPr>
            <p:nvPr/>
          </p:nvSpPr>
          <p:spPr bwMode="auto">
            <a:xfrm>
              <a:off x="2169"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91" name="Rectangle 62"/>
            <p:cNvSpPr>
              <a:spLocks noChangeArrowheads="1"/>
            </p:cNvSpPr>
            <p:nvPr/>
          </p:nvSpPr>
          <p:spPr bwMode="auto">
            <a:xfrm>
              <a:off x="2169" y="4269"/>
              <a:ext cx="21"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92" name="Rectangle 63"/>
            <p:cNvSpPr>
              <a:spLocks noChangeArrowheads="1"/>
            </p:cNvSpPr>
            <p:nvPr/>
          </p:nvSpPr>
          <p:spPr bwMode="auto">
            <a:xfrm>
              <a:off x="2620" y="23"/>
              <a:ext cx="20"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193" name="Freeform 64"/>
            <p:cNvSpPr>
              <a:spLocks noEditPoints="1"/>
            </p:cNvSpPr>
            <p:nvPr/>
          </p:nvSpPr>
          <p:spPr bwMode="auto">
            <a:xfrm>
              <a:off x="262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94" name="Freeform 65"/>
            <p:cNvSpPr>
              <a:spLocks noEditPoints="1"/>
            </p:cNvSpPr>
            <p:nvPr/>
          </p:nvSpPr>
          <p:spPr bwMode="auto">
            <a:xfrm>
              <a:off x="262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95" name="Freeform 66"/>
            <p:cNvSpPr>
              <a:spLocks noEditPoints="1"/>
            </p:cNvSpPr>
            <p:nvPr/>
          </p:nvSpPr>
          <p:spPr bwMode="auto">
            <a:xfrm>
              <a:off x="262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96" name="Freeform 67"/>
            <p:cNvSpPr>
              <a:spLocks noEditPoints="1"/>
            </p:cNvSpPr>
            <p:nvPr/>
          </p:nvSpPr>
          <p:spPr bwMode="auto">
            <a:xfrm>
              <a:off x="262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97" name="Freeform 68"/>
            <p:cNvSpPr>
              <a:spLocks noEditPoints="1"/>
            </p:cNvSpPr>
            <p:nvPr/>
          </p:nvSpPr>
          <p:spPr bwMode="auto">
            <a:xfrm>
              <a:off x="262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98" name="Freeform 69"/>
            <p:cNvSpPr>
              <a:spLocks noEditPoints="1"/>
            </p:cNvSpPr>
            <p:nvPr/>
          </p:nvSpPr>
          <p:spPr bwMode="auto">
            <a:xfrm>
              <a:off x="262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99" name="Freeform 70"/>
            <p:cNvSpPr>
              <a:spLocks noEditPoints="1"/>
            </p:cNvSpPr>
            <p:nvPr/>
          </p:nvSpPr>
          <p:spPr bwMode="auto">
            <a:xfrm>
              <a:off x="262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00" name="Freeform 71"/>
            <p:cNvSpPr>
              <a:spLocks noEditPoints="1"/>
            </p:cNvSpPr>
            <p:nvPr/>
          </p:nvSpPr>
          <p:spPr bwMode="auto">
            <a:xfrm>
              <a:off x="262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01" name="Freeform 72"/>
            <p:cNvSpPr>
              <a:spLocks noEditPoints="1"/>
            </p:cNvSpPr>
            <p:nvPr/>
          </p:nvSpPr>
          <p:spPr bwMode="auto">
            <a:xfrm>
              <a:off x="262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02" name="Freeform 73"/>
            <p:cNvSpPr>
              <a:spLocks noEditPoints="1"/>
            </p:cNvSpPr>
            <p:nvPr/>
          </p:nvSpPr>
          <p:spPr bwMode="auto">
            <a:xfrm>
              <a:off x="262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03" name="Rectangle 74"/>
            <p:cNvSpPr>
              <a:spLocks noChangeArrowheads="1"/>
            </p:cNvSpPr>
            <p:nvPr/>
          </p:nvSpPr>
          <p:spPr bwMode="auto">
            <a:xfrm>
              <a:off x="2620" y="4269"/>
              <a:ext cx="20"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04" name="Rectangle 75"/>
            <p:cNvSpPr>
              <a:spLocks noChangeArrowheads="1"/>
            </p:cNvSpPr>
            <p:nvPr/>
          </p:nvSpPr>
          <p:spPr bwMode="auto">
            <a:xfrm>
              <a:off x="3065" y="23"/>
              <a:ext cx="20"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05" name="Freeform 76"/>
            <p:cNvSpPr>
              <a:spLocks noEditPoints="1"/>
            </p:cNvSpPr>
            <p:nvPr/>
          </p:nvSpPr>
          <p:spPr bwMode="auto">
            <a:xfrm>
              <a:off x="3065"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06" name="Freeform 77"/>
            <p:cNvSpPr>
              <a:spLocks noEditPoints="1"/>
            </p:cNvSpPr>
            <p:nvPr/>
          </p:nvSpPr>
          <p:spPr bwMode="auto">
            <a:xfrm>
              <a:off x="3065"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07" name="Freeform 78"/>
            <p:cNvSpPr>
              <a:spLocks noEditPoints="1"/>
            </p:cNvSpPr>
            <p:nvPr/>
          </p:nvSpPr>
          <p:spPr bwMode="auto">
            <a:xfrm>
              <a:off x="3065"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08" name="Freeform 79"/>
            <p:cNvSpPr>
              <a:spLocks noEditPoints="1"/>
            </p:cNvSpPr>
            <p:nvPr/>
          </p:nvSpPr>
          <p:spPr bwMode="auto">
            <a:xfrm>
              <a:off x="3065"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09" name="Freeform 80"/>
            <p:cNvSpPr>
              <a:spLocks noEditPoints="1"/>
            </p:cNvSpPr>
            <p:nvPr/>
          </p:nvSpPr>
          <p:spPr bwMode="auto">
            <a:xfrm>
              <a:off x="3065"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10" name="Freeform 81"/>
            <p:cNvSpPr>
              <a:spLocks noEditPoints="1"/>
            </p:cNvSpPr>
            <p:nvPr/>
          </p:nvSpPr>
          <p:spPr bwMode="auto">
            <a:xfrm>
              <a:off x="3065"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11" name="Freeform 82"/>
            <p:cNvSpPr>
              <a:spLocks noEditPoints="1"/>
            </p:cNvSpPr>
            <p:nvPr/>
          </p:nvSpPr>
          <p:spPr bwMode="auto">
            <a:xfrm>
              <a:off x="3065"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12" name="Freeform 83"/>
            <p:cNvSpPr>
              <a:spLocks noEditPoints="1"/>
            </p:cNvSpPr>
            <p:nvPr/>
          </p:nvSpPr>
          <p:spPr bwMode="auto">
            <a:xfrm>
              <a:off x="3065"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13" name="Freeform 84"/>
            <p:cNvSpPr>
              <a:spLocks noEditPoints="1"/>
            </p:cNvSpPr>
            <p:nvPr/>
          </p:nvSpPr>
          <p:spPr bwMode="auto">
            <a:xfrm>
              <a:off x="3065"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14" name="Freeform 85"/>
            <p:cNvSpPr>
              <a:spLocks noEditPoints="1"/>
            </p:cNvSpPr>
            <p:nvPr/>
          </p:nvSpPr>
          <p:spPr bwMode="auto">
            <a:xfrm>
              <a:off x="3065"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15" name="Rectangle 86"/>
            <p:cNvSpPr>
              <a:spLocks noChangeArrowheads="1"/>
            </p:cNvSpPr>
            <p:nvPr/>
          </p:nvSpPr>
          <p:spPr bwMode="auto">
            <a:xfrm>
              <a:off x="3065" y="4269"/>
              <a:ext cx="20"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16" name="Rectangle 87"/>
            <p:cNvSpPr>
              <a:spLocks noChangeArrowheads="1"/>
            </p:cNvSpPr>
            <p:nvPr/>
          </p:nvSpPr>
          <p:spPr bwMode="auto">
            <a:xfrm>
              <a:off x="3510" y="23"/>
              <a:ext cx="20"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17" name="Freeform 88"/>
            <p:cNvSpPr>
              <a:spLocks noEditPoints="1"/>
            </p:cNvSpPr>
            <p:nvPr/>
          </p:nvSpPr>
          <p:spPr bwMode="auto">
            <a:xfrm>
              <a:off x="351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18" name="Freeform 89"/>
            <p:cNvSpPr>
              <a:spLocks noEditPoints="1"/>
            </p:cNvSpPr>
            <p:nvPr/>
          </p:nvSpPr>
          <p:spPr bwMode="auto">
            <a:xfrm>
              <a:off x="351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19" name="Freeform 90"/>
            <p:cNvSpPr>
              <a:spLocks noEditPoints="1"/>
            </p:cNvSpPr>
            <p:nvPr/>
          </p:nvSpPr>
          <p:spPr bwMode="auto">
            <a:xfrm>
              <a:off x="351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20" name="Freeform 91"/>
            <p:cNvSpPr>
              <a:spLocks noEditPoints="1"/>
            </p:cNvSpPr>
            <p:nvPr/>
          </p:nvSpPr>
          <p:spPr bwMode="auto">
            <a:xfrm>
              <a:off x="351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21" name="Freeform 92"/>
            <p:cNvSpPr>
              <a:spLocks noEditPoints="1"/>
            </p:cNvSpPr>
            <p:nvPr/>
          </p:nvSpPr>
          <p:spPr bwMode="auto">
            <a:xfrm>
              <a:off x="351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22" name="Freeform 93"/>
            <p:cNvSpPr>
              <a:spLocks noEditPoints="1"/>
            </p:cNvSpPr>
            <p:nvPr/>
          </p:nvSpPr>
          <p:spPr bwMode="auto">
            <a:xfrm>
              <a:off x="351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23" name="Freeform 94"/>
            <p:cNvSpPr>
              <a:spLocks noEditPoints="1"/>
            </p:cNvSpPr>
            <p:nvPr/>
          </p:nvSpPr>
          <p:spPr bwMode="auto">
            <a:xfrm>
              <a:off x="351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24" name="Freeform 95"/>
            <p:cNvSpPr>
              <a:spLocks noEditPoints="1"/>
            </p:cNvSpPr>
            <p:nvPr/>
          </p:nvSpPr>
          <p:spPr bwMode="auto">
            <a:xfrm>
              <a:off x="351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25" name="Freeform 96"/>
            <p:cNvSpPr>
              <a:spLocks noEditPoints="1"/>
            </p:cNvSpPr>
            <p:nvPr/>
          </p:nvSpPr>
          <p:spPr bwMode="auto">
            <a:xfrm>
              <a:off x="351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26" name="Freeform 97"/>
            <p:cNvSpPr>
              <a:spLocks noEditPoints="1"/>
            </p:cNvSpPr>
            <p:nvPr/>
          </p:nvSpPr>
          <p:spPr bwMode="auto">
            <a:xfrm>
              <a:off x="351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27" name="Rectangle 98"/>
            <p:cNvSpPr>
              <a:spLocks noChangeArrowheads="1"/>
            </p:cNvSpPr>
            <p:nvPr/>
          </p:nvSpPr>
          <p:spPr bwMode="auto">
            <a:xfrm>
              <a:off x="3510" y="4269"/>
              <a:ext cx="20"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28" name="Rectangle 99"/>
            <p:cNvSpPr>
              <a:spLocks noChangeArrowheads="1"/>
            </p:cNvSpPr>
            <p:nvPr/>
          </p:nvSpPr>
          <p:spPr bwMode="auto">
            <a:xfrm>
              <a:off x="3960" y="23"/>
              <a:ext cx="20"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29" name="Freeform 100"/>
            <p:cNvSpPr>
              <a:spLocks noEditPoints="1"/>
            </p:cNvSpPr>
            <p:nvPr/>
          </p:nvSpPr>
          <p:spPr bwMode="auto">
            <a:xfrm>
              <a:off x="396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30" name="Freeform 101"/>
            <p:cNvSpPr>
              <a:spLocks noEditPoints="1"/>
            </p:cNvSpPr>
            <p:nvPr/>
          </p:nvSpPr>
          <p:spPr bwMode="auto">
            <a:xfrm>
              <a:off x="396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31" name="Freeform 102"/>
            <p:cNvSpPr>
              <a:spLocks noEditPoints="1"/>
            </p:cNvSpPr>
            <p:nvPr/>
          </p:nvSpPr>
          <p:spPr bwMode="auto">
            <a:xfrm>
              <a:off x="396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32" name="Freeform 103"/>
            <p:cNvSpPr>
              <a:spLocks noEditPoints="1"/>
            </p:cNvSpPr>
            <p:nvPr/>
          </p:nvSpPr>
          <p:spPr bwMode="auto">
            <a:xfrm>
              <a:off x="396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33" name="Freeform 104"/>
            <p:cNvSpPr>
              <a:spLocks noEditPoints="1"/>
            </p:cNvSpPr>
            <p:nvPr/>
          </p:nvSpPr>
          <p:spPr bwMode="auto">
            <a:xfrm>
              <a:off x="396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34" name="Freeform 105"/>
            <p:cNvSpPr>
              <a:spLocks noEditPoints="1"/>
            </p:cNvSpPr>
            <p:nvPr/>
          </p:nvSpPr>
          <p:spPr bwMode="auto">
            <a:xfrm>
              <a:off x="396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35" name="Freeform 106"/>
            <p:cNvSpPr>
              <a:spLocks noEditPoints="1"/>
            </p:cNvSpPr>
            <p:nvPr/>
          </p:nvSpPr>
          <p:spPr bwMode="auto">
            <a:xfrm>
              <a:off x="396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36" name="Freeform 107"/>
            <p:cNvSpPr>
              <a:spLocks noEditPoints="1"/>
            </p:cNvSpPr>
            <p:nvPr/>
          </p:nvSpPr>
          <p:spPr bwMode="auto">
            <a:xfrm>
              <a:off x="396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37" name="Freeform 108"/>
            <p:cNvSpPr>
              <a:spLocks noEditPoints="1"/>
            </p:cNvSpPr>
            <p:nvPr/>
          </p:nvSpPr>
          <p:spPr bwMode="auto">
            <a:xfrm>
              <a:off x="396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38" name="Freeform 109"/>
            <p:cNvSpPr>
              <a:spLocks noEditPoints="1"/>
            </p:cNvSpPr>
            <p:nvPr/>
          </p:nvSpPr>
          <p:spPr bwMode="auto">
            <a:xfrm>
              <a:off x="396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39" name="Rectangle 110"/>
            <p:cNvSpPr>
              <a:spLocks noChangeArrowheads="1"/>
            </p:cNvSpPr>
            <p:nvPr/>
          </p:nvSpPr>
          <p:spPr bwMode="auto">
            <a:xfrm>
              <a:off x="3960" y="4269"/>
              <a:ext cx="20"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40" name="Rectangle 111"/>
            <p:cNvSpPr>
              <a:spLocks noChangeArrowheads="1"/>
            </p:cNvSpPr>
            <p:nvPr/>
          </p:nvSpPr>
          <p:spPr bwMode="auto">
            <a:xfrm>
              <a:off x="4405" y="23"/>
              <a:ext cx="20"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41" name="Freeform 112"/>
            <p:cNvSpPr>
              <a:spLocks noEditPoints="1"/>
            </p:cNvSpPr>
            <p:nvPr/>
          </p:nvSpPr>
          <p:spPr bwMode="auto">
            <a:xfrm>
              <a:off x="4405"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42" name="Freeform 113"/>
            <p:cNvSpPr>
              <a:spLocks noEditPoints="1"/>
            </p:cNvSpPr>
            <p:nvPr/>
          </p:nvSpPr>
          <p:spPr bwMode="auto">
            <a:xfrm>
              <a:off x="4405"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43" name="Freeform 114"/>
            <p:cNvSpPr>
              <a:spLocks noEditPoints="1"/>
            </p:cNvSpPr>
            <p:nvPr/>
          </p:nvSpPr>
          <p:spPr bwMode="auto">
            <a:xfrm>
              <a:off x="4405"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44" name="Freeform 115"/>
            <p:cNvSpPr>
              <a:spLocks noEditPoints="1"/>
            </p:cNvSpPr>
            <p:nvPr/>
          </p:nvSpPr>
          <p:spPr bwMode="auto">
            <a:xfrm>
              <a:off x="4405"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45" name="Freeform 116"/>
            <p:cNvSpPr>
              <a:spLocks noEditPoints="1"/>
            </p:cNvSpPr>
            <p:nvPr/>
          </p:nvSpPr>
          <p:spPr bwMode="auto">
            <a:xfrm>
              <a:off x="4405"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46" name="Freeform 117"/>
            <p:cNvSpPr>
              <a:spLocks noEditPoints="1"/>
            </p:cNvSpPr>
            <p:nvPr/>
          </p:nvSpPr>
          <p:spPr bwMode="auto">
            <a:xfrm>
              <a:off x="4405"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47" name="Freeform 118"/>
            <p:cNvSpPr>
              <a:spLocks noEditPoints="1"/>
            </p:cNvSpPr>
            <p:nvPr/>
          </p:nvSpPr>
          <p:spPr bwMode="auto">
            <a:xfrm>
              <a:off x="4405"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48" name="Freeform 119"/>
            <p:cNvSpPr>
              <a:spLocks noEditPoints="1"/>
            </p:cNvSpPr>
            <p:nvPr/>
          </p:nvSpPr>
          <p:spPr bwMode="auto">
            <a:xfrm>
              <a:off x="4405"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49" name="Freeform 120"/>
            <p:cNvSpPr>
              <a:spLocks noEditPoints="1"/>
            </p:cNvSpPr>
            <p:nvPr/>
          </p:nvSpPr>
          <p:spPr bwMode="auto">
            <a:xfrm>
              <a:off x="4405"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50" name="Freeform 121"/>
            <p:cNvSpPr>
              <a:spLocks noEditPoints="1"/>
            </p:cNvSpPr>
            <p:nvPr/>
          </p:nvSpPr>
          <p:spPr bwMode="auto">
            <a:xfrm>
              <a:off x="4405"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51" name="Rectangle 122"/>
            <p:cNvSpPr>
              <a:spLocks noChangeArrowheads="1"/>
            </p:cNvSpPr>
            <p:nvPr/>
          </p:nvSpPr>
          <p:spPr bwMode="auto">
            <a:xfrm>
              <a:off x="4405" y="4269"/>
              <a:ext cx="20"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52" name="Rectangle 123"/>
            <p:cNvSpPr>
              <a:spLocks noChangeArrowheads="1"/>
            </p:cNvSpPr>
            <p:nvPr/>
          </p:nvSpPr>
          <p:spPr bwMode="auto">
            <a:xfrm>
              <a:off x="4850" y="23"/>
              <a:ext cx="20"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53" name="Freeform 124"/>
            <p:cNvSpPr>
              <a:spLocks noEditPoints="1"/>
            </p:cNvSpPr>
            <p:nvPr/>
          </p:nvSpPr>
          <p:spPr bwMode="auto">
            <a:xfrm>
              <a:off x="485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54" name="Freeform 125"/>
            <p:cNvSpPr>
              <a:spLocks noEditPoints="1"/>
            </p:cNvSpPr>
            <p:nvPr/>
          </p:nvSpPr>
          <p:spPr bwMode="auto">
            <a:xfrm>
              <a:off x="485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55" name="Freeform 126"/>
            <p:cNvSpPr>
              <a:spLocks noEditPoints="1"/>
            </p:cNvSpPr>
            <p:nvPr/>
          </p:nvSpPr>
          <p:spPr bwMode="auto">
            <a:xfrm>
              <a:off x="485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56" name="Freeform 127"/>
            <p:cNvSpPr>
              <a:spLocks noEditPoints="1"/>
            </p:cNvSpPr>
            <p:nvPr/>
          </p:nvSpPr>
          <p:spPr bwMode="auto">
            <a:xfrm>
              <a:off x="485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57" name="Freeform 128"/>
            <p:cNvSpPr>
              <a:spLocks noEditPoints="1"/>
            </p:cNvSpPr>
            <p:nvPr/>
          </p:nvSpPr>
          <p:spPr bwMode="auto">
            <a:xfrm>
              <a:off x="485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58" name="Freeform 129"/>
            <p:cNvSpPr>
              <a:spLocks noEditPoints="1"/>
            </p:cNvSpPr>
            <p:nvPr/>
          </p:nvSpPr>
          <p:spPr bwMode="auto">
            <a:xfrm>
              <a:off x="485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59" name="Freeform 130"/>
            <p:cNvSpPr>
              <a:spLocks noEditPoints="1"/>
            </p:cNvSpPr>
            <p:nvPr/>
          </p:nvSpPr>
          <p:spPr bwMode="auto">
            <a:xfrm>
              <a:off x="485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60" name="Freeform 131"/>
            <p:cNvSpPr>
              <a:spLocks noEditPoints="1"/>
            </p:cNvSpPr>
            <p:nvPr/>
          </p:nvSpPr>
          <p:spPr bwMode="auto">
            <a:xfrm>
              <a:off x="485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61" name="Freeform 132"/>
            <p:cNvSpPr>
              <a:spLocks noEditPoints="1"/>
            </p:cNvSpPr>
            <p:nvPr/>
          </p:nvSpPr>
          <p:spPr bwMode="auto">
            <a:xfrm>
              <a:off x="485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62" name="Freeform 133"/>
            <p:cNvSpPr>
              <a:spLocks noEditPoints="1"/>
            </p:cNvSpPr>
            <p:nvPr/>
          </p:nvSpPr>
          <p:spPr bwMode="auto">
            <a:xfrm>
              <a:off x="485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63" name="Rectangle 134"/>
            <p:cNvSpPr>
              <a:spLocks noChangeArrowheads="1"/>
            </p:cNvSpPr>
            <p:nvPr/>
          </p:nvSpPr>
          <p:spPr bwMode="auto">
            <a:xfrm>
              <a:off x="4850" y="4269"/>
              <a:ext cx="20"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64" name="Rectangle 135"/>
            <p:cNvSpPr>
              <a:spLocks noChangeArrowheads="1"/>
            </p:cNvSpPr>
            <p:nvPr/>
          </p:nvSpPr>
          <p:spPr bwMode="auto">
            <a:xfrm>
              <a:off x="5300" y="23"/>
              <a:ext cx="20" cy="10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65" name="Freeform 136"/>
            <p:cNvSpPr>
              <a:spLocks noEditPoints="1"/>
            </p:cNvSpPr>
            <p:nvPr/>
          </p:nvSpPr>
          <p:spPr bwMode="auto">
            <a:xfrm>
              <a:off x="530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66" name="Freeform 137"/>
            <p:cNvSpPr>
              <a:spLocks noEditPoints="1"/>
            </p:cNvSpPr>
            <p:nvPr/>
          </p:nvSpPr>
          <p:spPr bwMode="auto">
            <a:xfrm>
              <a:off x="530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67" name="Freeform 138"/>
            <p:cNvSpPr>
              <a:spLocks noEditPoints="1"/>
            </p:cNvSpPr>
            <p:nvPr/>
          </p:nvSpPr>
          <p:spPr bwMode="auto">
            <a:xfrm>
              <a:off x="530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68" name="Freeform 139"/>
            <p:cNvSpPr>
              <a:spLocks noEditPoints="1"/>
            </p:cNvSpPr>
            <p:nvPr/>
          </p:nvSpPr>
          <p:spPr bwMode="auto">
            <a:xfrm>
              <a:off x="530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69" name="Freeform 140"/>
            <p:cNvSpPr>
              <a:spLocks noEditPoints="1"/>
            </p:cNvSpPr>
            <p:nvPr/>
          </p:nvSpPr>
          <p:spPr bwMode="auto">
            <a:xfrm>
              <a:off x="530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70" name="Freeform 141"/>
            <p:cNvSpPr>
              <a:spLocks noEditPoints="1"/>
            </p:cNvSpPr>
            <p:nvPr/>
          </p:nvSpPr>
          <p:spPr bwMode="auto">
            <a:xfrm>
              <a:off x="530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71" name="Freeform 142"/>
            <p:cNvSpPr>
              <a:spLocks noEditPoints="1"/>
            </p:cNvSpPr>
            <p:nvPr/>
          </p:nvSpPr>
          <p:spPr bwMode="auto">
            <a:xfrm>
              <a:off x="530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72" name="Freeform 143"/>
            <p:cNvSpPr>
              <a:spLocks noEditPoints="1"/>
            </p:cNvSpPr>
            <p:nvPr/>
          </p:nvSpPr>
          <p:spPr bwMode="auto">
            <a:xfrm>
              <a:off x="530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73" name="Freeform 144"/>
            <p:cNvSpPr>
              <a:spLocks noEditPoints="1"/>
            </p:cNvSpPr>
            <p:nvPr/>
          </p:nvSpPr>
          <p:spPr bwMode="auto">
            <a:xfrm>
              <a:off x="530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74" name="Freeform 145"/>
            <p:cNvSpPr>
              <a:spLocks noEditPoints="1"/>
            </p:cNvSpPr>
            <p:nvPr/>
          </p:nvSpPr>
          <p:spPr bwMode="auto">
            <a:xfrm>
              <a:off x="530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275" name="Rectangle 146"/>
            <p:cNvSpPr>
              <a:spLocks noChangeArrowheads="1"/>
            </p:cNvSpPr>
            <p:nvPr/>
          </p:nvSpPr>
          <p:spPr bwMode="auto">
            <a:xfrm>
              <a:off x="5300" y="4269"/>
              <a:ext cx="20" cy="51"/>
            </a:xfrm>
            <a:prstGeom prst="rect">
              <a:avLst/>
            </a:prstGeom>
            <a:solidFill>
              <a:schemeClr val="bg2">
                <a:alpha val="59999"/>
              </a:schemeClr>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zh-CN" altLang="en-US"/>
            </a:p>
          </p:txBody>
        </p:sp>
        <p:sp>
          <p:nvSpPr>
            <p:cNvPr id="1276" name="Freeform 147"/>
            <p:cNvSpPr>
              <a:spLocks/>
            </p:cNvSpPr>
            <p:nvPr/>
          </p:nvSpPr>
          <p:spPr bwMode="auto">
            <a:xfrm>
              <a:off x="349" y="3304"/>
              <a:ext cx="20" cy="10"/>
            </a:xfrm>
            <a:custGeom>
              <a:avLst/>
              <a:gdLst>
                <a:gd name="T0" fmla="*/ 0 w 4"/>
                <a:gd name="T1" fmla="*/ 25 h 2"/>
                <a:gd name="T2" fmla="*/ 0 w 4"/>
                <a:gd name="T3" fmla="*/ 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1027" name="Group 148"/>
          <p:cNvGrpSpPr>
            <a:grpSpLocks/>
          </p:cNvGrpSpPr>
          <p:nvPr/>
        </p:nvGrpSpPr>
        <p:grpSpPr bwMode="auto">
          <a:xfrm>
            <a:off x="1066800" y="3444875"/>
            <a:ext cx="533400" cy="492125"/>
            <a:chOff x="96" y="2784"/>
            <a:chExt cx="1062" cy="981"/>
          </a:xfrm>
        </p:grpSpPr>
        <p:sp>
          <p:nvSpPr>
            <p:cNvPr id="1119" name="Freeform 149"/>
            <p:cNvSpPr>
              <a:spLocks/>
            </p:cNvSpPr>
            <p:nvPr userDrawn="1"/>
          </p:nvSpPr>
          <p:spPr bwMode="auto">
            <a:xfrm>
              <a:off x="121" y="2784"/>
              <a:ext cx="207" cy="81"/>
            </a:xfrm>
            <a:custGeom>
              <a:avLst/>
              <a:gdLst>
                <a:gd name="T0" fmla="*/ 762 w 41"/>
                <a:gd name="T1" fmla="*/ 309 h 16"/>
                <a:gd name="T2" fmla="*/ 944 w 41"/>
                <a:gd name="T3" fmla="*/ 258 h 16"/>
                <a:gd name="T4" fmla="*/ 969 w 41"/>
                <a:gd name="T5" fmla="*/ 233 h 16"/>
                <a:gd name="T6" fmla="*/ 793 w 41"/>
                <a:gd name="T7" fmla="*/ 25 h 16"/>
                <a:gd name="T8" fmla="*/ 202 w 41"/>
                <a:gd name="T9" fmla="*/ 284 h 16"/>
                <a:gd name="T10" fmla="*/ 762 w 41"/>
                <a:gd name="T11" fmla="*/ 309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20" name="Freeform 150"/>
            <p:cNvSpPr>
              <a:spLocks noEditPoints="1"/>
            </p:cNvSpPr>
            <p:nvPr userDrawn="1"/>
          </p:nvSpPr>
          <p:spPr bwMode="auto">
            <a:xfrm>
              <a:off x="96" y="2789"/>
              <a:ext cx="1062" cy="976"/>
            </a:xfrm>
            <a:custGeom>
              <a:avLst/>
              <a:gdLst>
                <a:gd name="T0" fmla="*/ 4167 w 210"/>
                <a:gd name="T1" fmla="*/ 3965 h 193"/>
                <a:gd name="T2" fmla="*/ 3889 w 210"/>
                <a:gd name="T3" fmla="*/ 3196 h 193"/>
                <a:gd name="T4" fmla="*/ 3631 w 210"/>
                <a:gd name="T5" fmla="*/ 2534 h 193"/>
                <a:gd name="T6" fmla="*/ 4218 w 210"/>
                <a:gd name="T7" fmla="*/ 2377 h 193"/>
                <a:gd name="T8" fmla="*/ 3732 w 210"/>
                <a:gd name="T9" fmla="*/ 2099 h 193"/>
                <a:gd name="T10" fmla="*/ 4015 w 210"/>
                <a:gd name="T11" fmla="*/ 2124 h 193"/>
                <a:gd name="T12" fmla="*/ 4015 w 210"/>
                <a:gd name="T13" fmla="*/ 1967 h 193"/>
                <a:gd name="T14" fmla="*/ 3454 w 210"/>
                <a:gd name="T15" fmla="*/ 1992 h 193"/>
                <a:gd name="T16" fmla="*/ 3272 w 210"/>
                <a:gd name="T17" fmla="*/ 3196 h 193"/>
                <a:gd name="T18" fmla="*/ 3171 w 210"/>
                <a:gd name="T19" fmla="*/ 2149 h 193"/>
                <a:gd name="T20" fmla="*/ 3019 w 210"/>
                <a:gd name="T21" fmla="*/ 1714 h 193"/>
                <a:gd name="T22" fmla="*/ 3171 w 210"/>
                <a:gd name="T23" fmla="*/ 1305 h 193"/>
                <a:gd name="T24" fmla="*/ 3095 w 210"/>
                <a:gd name="T25" fmla="*/ 946 h 193"/>
                <a:gd name="T26" fmla="*/ 3044 w 210"/>
                <a:gd name="T27" fmla="*/ 612 h 193"/>
                <a:gd name="T28" fmla="*/ 3378 w 210"/>
                <a:gd name="T29" fmla="*/ 996 h 193"/>
                <a:gd name="T30" fmla="*/ 3813 w 210"/>
                <a:gd name="T31" fmla="*/ 460 h 193"/>
                <a:gd name="T32" fmla="*/ 3757 w 210"/>
                <a:gd name="T33" fmla="*/ 920 h 193"/>
                <a:gd name="T34" fmla="*/ 3656 w 210"/>
                <a:gd name="T35" fmla="*/ 1229 h 193"/>
                <a:gd name="T36" fmla="*/ 3682 w 210"/>
                <a:gd name="T37" fmla="*/ 1714 h 193"/>
                <a:gd name="T38" fmla="*/ 5087 w 210"/>
                <a:gd name="T39" fmla="*/ 743 h 193"/>
                <a:gd name="T40" fmla="*/ 2301 w 210"/>
                <a:gd name="T41" fmla="*/ 25 h 193"/>
                <a:gd name="T42" fmla="*/ 1431 w 210"/>
                <a:gd name="T43" fmla="*/ 202 h 193"/>
                <a:gd name="T44" fmla="*/ 2175 w 210"/>
                <a:gd name="T45" fmla="*/ 308 h 193"/>
                <a:gd name="T46" fmla="*/ 1532 w 210"/>
                <a:gd name="T47" fmla="*/ 561 h 193"/>
                <a:gd name="T48" fmla="*/ 1482 w 210"/>
                <a:gd name="T49" fmla="*/ 743 h 193"/>
                <a:gd name="T50" fmla="*/ 971 w 210"/>
                <a:gd name="T51" fmla="*/ 435 h 193"/>
                <a:gd name="T52" fmla="*/ 334 w 210"/>
                <a:gd name="T53" fmla="*/ 2943 h 193"/>
                <a:gd name="T54" fmla="*/ 1558 w 210"/>
                <a:gd name="T55" fmla="*/ 3732 h 193"/>
                <a:gd name="T56" fmla="*/ 1153 w 210"/>
                <a:gd name="T57" fmla="*/ 3403 h 193"/>
                <a:gd name="T58" fmla="*/ 895 w 210"/>
                <a:gd name="T59" fmla="*/ 3707 h 193"/>
                <a:gd name="T60" fmla="*/ 819 w 210"/>
                <a:gd name="T61" fmla="*/ 3272 h 193"/>
                <a:gd name="T62" fmla="*/ 1178 w 210"/>
                <a:gd name="T63" fmla="*/ 2200 h 193"/>
                <a:gd name="T64" fmla="*/ 1714 w 210"/>
                <a:gd name="T65" fmla="*/ 2124 h 193"/>
                <a:gd name="T66" fmla="*/ 1816 w 210"/>
                <a:gd name="T67" fmla="*/ 2427 h 193"/>
                <a:gd name="T68" fmla="*/ 1558 w 210"/>
                <a:gd name="T69" fmla="*/ 3095 h 193"/>
                <a:gd name="T70" fmla="*/ 2326 w 210"/>
                <a:gd name="T71" fmla="*/ 4602 h 193"/>
                <a:gd name="T72" fmla="*/ 4759 w 210"/>
                <a:gd name="T73" fmla="*/ 4243 h 193"/>
                <a:gd name="T74" fmla="*/ 4653 w 210"/>
                <a:gd name="T75" fmla="*/ 1689 h 193"/>
                <a:gd name="T76" fmla="*/ 4218 w 210"/>
                <a:gd name="T77" fmla="*/ 1532 h 193"/>
                <a:gd name="T78" fmla="*/ 2888 w 210"/>
                <a:gd name="T79" fmla="*/ 1558 h 193"/>
                <a:gd name="T80" fmla="*/ 2761 w 210"/>
                <a:gd name="T81" fmla="*/ 2225 h 193"/>
                <a:gd name="T82" fmla="*/ 2918 w 210"/>
                <a:gd name="T83" fmla="*/ 1279 h 193"/>
                <a:gd name="T84" fmla="*/ 2276 w 210"/>
                <a:gd name="T85" fmla="*/ 662 h 193"/>
                <a:gd name="T86" fmla="*/ 2685 w 210"/>
                <a:gd name="T87" fmla="*/ 895 h 193"/>
                <a:gd name="T88" fmla="*/ 1558 w 210"/>
                <a:gd name="T89" fmla="*/ 1841 h 193"/>
                <a:gd name="T90" fmla="*/ 612 w 210"/>
                <a:gd name="T91" fmla="*/ 946 h 193"/>
                <a:gd name="T92" fmla="*/ 1740 w 210"/>
                <a:gd name="T93" fmla="*/ 1022 h 193"/>
                <a:gd name="T94" fmla="*/ 2023 w 210"/>
                <a:gd name="T95" fmla="*/ 1022 h 193"/>
                <a:gd name="T96" fmla="*/ 2761 w 210"/>
                <a:gd name="T97" fmla="*/ 1153 h 193"/>
                <a:gd name="T98" fmla="*/ 2534 w 210"/>
                <a:gd name="T99" fmla="*/ 2377 h 193"/>
                <a:gd name="T100" fmla="*/ 2377 w 210"/>
                <a:gd name="T101" fmla="*/ 1305 h 193"/>
                <a:gd name="T102" fmla="*/ 1558 w 210"/>
                <a:gd name="T103" fmla="*/ 1841 h 193"/>
                <a:gd name="T104" fmla="*/ 2048 w 210"/>
                <a:gd name="T105" fmla="*/ 2099 h 193"/>
                <a:gd name="T106" fmla="*/ 2250 w 210"/>
                <a:gd name="T107" fmla="*/ 1482 h 193"/>
                <a:gd name="T108" fmla="*/ 2609 w 210"/>
                <a:gd name="T109" fmla="*/ 3707 h 193"/>
                <a:gd name="T110" fmla="*/ 2099 w 210"/>
                <a:gd name="T111" fmla="*/ 2453 h 193"/>
                <a:gd name="T112" fmla="*/ 2994 w 210"/>
                <a:gd name="T113" fmla="*/ 271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21" name="Freeform 151"/>
            <p:cNvSpPr>
              <a:spLocks/>
            </p:cNvSpPr>
            <p:nvPr userDrawn="1"/>
          </p:nvSpPr>
          <p:spPr bwMode="auto">
            <a:xfrm>
              <a:off x="348" y="3254"/>
              <a:ext cx="86" cy="102"/>
            </a:xfrm>
            <a:custGeom>
              <a:avLst/>
              <a:gdLst>
                <a:gd name="T0" fmla="*/ 359 w 17"/>
                <a:gd name="T1" fmla="*/ 133 h 20"/>
                <a:gd name="T2" fmla="*/ 233 w 17"/>
                <a:gd name="T3" fmla="*/ 520 h 20"/>
                <a:gd name="T4" fmla="*/ 359 w 17"/>
                <a:gd name="T5" fmla="*/ 133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22" name="Freeform 152"/>
            <p:cNvSpPr>
              <a:spLocks/>
            </p:cNvSpPr>
            <p:nvPr userDrawn="1"/>
          </p:nvSpPr>
          <p:spPr bwMode="auto">
            <a:xfrm>
              <a:off x="267" y="3295"/>
              <a:ext cx="76" cy="136"/>
            </a:xfrm>
            <a:custGeom>
              <a:avLst/>
              <a:gdLst>
                <a:gd name="T0" fmla="*/ 177 w 15"/>
                <a:gd name="T1" fmla="*/ 252 h 27"/>
                <a:gd name="T2" fmla="*/ 101 w 15"/>
                <a:gd name="T3" fmla="*/ 635 h 27"/>
                <a:gd name="T4" fmla="*/ 385 w 15"/>
                <a:gd name="T5" fmla="*/ 408 h 27"/>
                <a:gd name="T6" fmla="*/ 334 w 15"/>
                <a:gd name="T7" fmla="*/ 201 h 27"/>
                <a:gd name="T8" fmla="*/ 177 w 15"/>
                <a:gd name="T9" fmla="*/ 25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23" name="Freeform 153"/>
            <p:cNvSpPr>
              <a:spLocks/>
            </p:cNvSpPr>
            <p:nvPr userDrawn="1"/>
          </p:nvSpPr>
          <p:spPr bwMode="auto">
            <a:xfrm>
              <a:off x="222" y="3022"/>
              <a:ext cx="243" cy="116"/>
            </a:xfrm>
            <a:custGeom>
              <a:avLst/>
              <a:gdLst>
                <a:gd name="T0" fmla="*/ 1028 w 48"/>
                <a:gd name="T1" fmla="*/ 50 h 23"/>
                <a:gd name="T2" fmla="*/ 233 w 48"/>
                <a:gd name="T3" fmla="*/ 25 h 23"/>
                <a:gd name="T4" fmla="*/ 25 w 48"/>
                <a:gd name="T5" fmla="*/ 227 h 23"/>
                <a:gd name="T6" fmla="*/ 562 w 48"/>
                <a:gd name="T7" fmla="*/ 535 h 23"/>
                <a:gd name="T8" fmla="*/ 871 w 48"/>
                <a:gd name="T9" fmla="*/ 509 h 23"/>
                <a:gd name="T10" fmla="*/ 1028 w 48"/>
                <a:gd name="T11" fmla="*/ 484 h 23"/>
                <a:gd name="T12" fmla="*/ 1028 w 48"/>
                <a:gd name="T13" fmla="*/ 5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24" name="Freeform 154"/>
            <p:cNvSpPr>
              <a:spLocks/>
            </p:cNvSpPr>
            <p:nvPr userDrawn="1"/>
          </p:nvSpPr>
          <p:spPr bwMode="auto">
            <a:xfrm>
              <a:off x="500" y="3345"/>
              <a:ext cx="177" cy="187"/>
            </a:xfrm>
            <a:custGeom>
              <a:avLst/>
              <a:gdLst>
                <a:gd name="T0" fmla="*/ 612 w 35"/>
                <a:gd name="T1" fmla="*/ 51 h 37"/>
                <a:gd name="T2" fmla="*/ 283 w 35"/>
                <a:gd name="T3" fmla="*/ 51 h 37"/>
                <a:gd name="T4" fmla="*/ 101 w 35"/>
                <a:gd name="T5" fmla="*/ 510 h 37"/>
                <a:gd name="T6" fmla="*/ 718 w 35"/>
                <a:gd name="T7" fmla="*/ 561 h 37"/>
                <a:gd name="T8" fmla="*/ 612 w 35"/>
                <a:gd name="T9" fmla="*/ 5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25" name="Freeform 155"/>
            <p:cNvSpPr>
              <a:spLocks/>
            </p:cNvSpPr>
            <p:nvPr userDrawn="1"/>
          </p:nvSpPr>
          <p:spPr bwMode="auto">
            <a:xfrm>
              <a:off x="905" y="3158"/>
              <a:ext cx="177" cy="36"/>
            </a:xfrm>
            <a:custGeom>
              <a:avLst/>
              <a:gdLst>
                <a:gd name="T0" fmla="*/ 126 w 35"/>
                <a:gd name="T1" fmla="*/ 0 h 7"/>
                <a:gd name="T2" fmla="*/ 359 w 35"/>
                <a:gd name="T3" fmla="*/ 134 h 7"/>
                <a:gd name="T4" fmla="*/ 12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26" name="Freeform 156"/>
            <p:cNvSpPr>
              <a:spLocks/>
            </p:cNvSpPr>
            <p:nvPr userDrawn="1"/>
          </p:nvSpPr>
          <p:spPr bwMode="auto">
            <a:xfrm>
              <a:off x="965" y="3153"/>
              <a:ext cx="137" cy="81"/>
            </a:xfrm>
            <a:custGeom>
              <a:avLst/>
              <a:gdLst>
                <a:gd name="T0" fmla="*/ 183 w 27"/>
                <a:gd name="T1" fmla="*/ 334 h 16"/>
                <a:gd name="T2" fmla="*/ 644 w 27"/>
                <a:gd name="T3" fmla="*/ 152 h 16"/>
                <a:gd name="T4" fmla="*/ 436 w 27"/>
                <a:gd name="T5" fmla="*/ 25 h 16"/>
                <a:gd name="T6" fmla="*/ 183 w 27"/>
                <a:gd name="T7" fmla="*/ 284 h 16"/>
                <a:gd name="T8" fmla="*/ 183 w 27"/>
                <a:gd name="T9" fmla="*/ 334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27" name="Freeform 157"/>
            <p:cNvSpPr>
              <a:spLocks/>
            </p:cNvSpPr>
            <p:nvPr userDrawn="1"/>
          </p:nvSpPr>
          <p:spPr bwMode="auto">
            <a:xfrm>
              <a:off x="960" y="3204"/>
              <a:ext cx="177" cy="86"/>
            </a:xfrm>
            <a:custGeom>
              <a:avLst/>
              <a:gdLst>
                <a:gd name="T0" fmla="*/ 637 w 35"/>
                <a:gd name="T1" fmla="*/ 152 h 17"/>
                <a:gd name="T2" fmla="*/ 202 w 35"/>
                <a:gd name="T3" fmla="*/ 258 h 17"/>
                <a:gd name="T4" fmla="*/ 152 w 35"/>
                <a:gd name="T5" fmla="*/ 334 h 17"/>
                <a:gd name="T6" fmla="*/ 693 w 35"/>
                <a:gd name="T7" fmla="*/ 309 h 17"/>
                <a:gd name="T8" fmla="*/ 637 w 35"/>
                <a:gd name="T9" fmla="*/ 15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28" name="Freeform 158"/>
            <p:cNvSpPr>
              <a:spLocks/>
            </p:cNvSpPr>
            <p:nvPr userDrawn="1"/>
          </p:nvSpPr>
          <p:spPr bwMode="auto">
            <a:xfrm>
              <a:off x="844" y="3285"/>
              <a:ext cx="248" cy="60"/>
            </a:xfrm>
            <a:custGeom>
              <a:avLst/>
              <a:gdLst>
                <a:gd name="T0" fmla="*/ 1022 w 49"/>
                <a:gd name="T1" fmla="*/ 75 h 12"/>
                <a:gd name="T2" fmla="*/ 744 w 49"/>
                <a:gd name="T3" fmla="*/ 25 h 12"/>
                <a:gd name="T4" fmla="*/ 177 w 49"/>
                <a:gd name="T5" fmla="*/ 0 h 12"/>
                <a:gd name="T6" fmla="*/ 51 w 49"/>
                <a:gd name="T7" fmla="*/ 125 h 12"/>
                <a:gd name="T8" fmla="*/ 511 w 49"/>
                <a:gd name="T9" fmla="*/ 200 h 12"/>
                <a:gd name="T10" fmla="*/ 1053 w 49"/>
                <a:gd name="T11" fmla="*/ 200 h 12"/>
                <a:gd name="T12" fmla="*/ 1022 w 49"/>
                <a:gd name="T13" fmla="*/ 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29" name="Freeform 159"/>
            <p:cNvSpPr>
              <a:spLocks/>
            </p:cNvSpPr>
            <p:nvPr userDrawn="1"/>
          </p:nvSpPr>
          <p:spPr bwMode="auto">
            <a:xfrm>
              <a:off x="869" y="3340"/>
              <a:ext cx="203" cy="56"/>
            </a:xfrm>
            <a:custGeom>
              <a:avLst/>
              <a:gdLst>
                <a:gd name="T0" fmla="*/ 954 w 40"/>
                <a:gd name="T1" fmla="*/ 51 h 11"/>
                <a:gd name="T2" fmla="*/ 670 w 40"/>
                <a:gd name="T3" fmla="*/ 102 h 11"/>
                <a:gd name="T4" fmla="*/ 335 w 40"/>
                <a:gd name="T5" fmla="*/ 76 h 11"/>
                <a:gd name="T6" fmla="*/ 25 w 40"/>
                <a:gd name="T7" fmla="*/ 51 h 11"/>
                <a:gd name="T8" fmla="*/ 903 w 40"/>
                <a:gd name="T9" fmla="*/ 209 h 11"/>
                <a:gd name="T10" fmla="*/ 954 w 40"/>
                <a:gd name="T11" fmla="*/ 51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30" name="Freeform 160"/>
            <p:cNvSpPr>
              <a:spLocks/>
            </p:cNvSpPr>
            <p:nvPr userDrawn="1"/>
          </p:nvSpPr>
          <p:spPr bwMode="auto">
            <a:xfrm>
              <a:off x="859" y="3386"/>
              <a:ext cx="207" cy="172"/>
            </a:xfrm>
            <a:custGeom>
              <a:avLst/>
              <a:gdLst>
                <a:gd name="T0" fmla="*/ 712 w 41"/>
                <a:gd name="T1" fmla="*/ 233 h 34"/>
                <a:gd name="T2" fmla="*/ 333 w 41"/>
                <a:gd name="T3" fmla="*/ 152 h 34"/>
                <a:gd name="T4" fmla="*/ 101 w 41"/>
                <a:gd name="T5" fmla="*/ 384 h 34"/>
                <a:gd name="T6" fmla="*/ 25 w 41"/>
                <a:gd name="T7" fmla="*/ 486 h 34"/>
                <a:gd name="T8" fmla="*/ 227 w 41"/>
                <a:gd name="T9" fmla="*/ 486 h 34"/>
                <a:gd name="T10" fmla="*/ 434 w 41"/>
                <a:gd name="T11" fmla="*/ 693 h 34"/>
                <a:gd name="T12" fmla="*/ 535 w 41"/>
                <a:gd name="T13" fmla="*/ 769 h 34"/>
                <a:gd name="T14" fmla="*/ 737 w 41"/>
                <a:gd name="T15" fmla="*/ 486 h 34"/>
                <a:gd name="T16" fmla="*/ 995 w 41"/>
                <a:gd name="T17" fmla="*/ 486 h 34"/>
                <a:gd name="T18" fmla="*/ 712 w 41"/>
                <a:gd name="T19" fmla="*/ 233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31" name="Freeform 161"/>
            <p:cNvSpPr>
              <a:spLocks/>
            </p:cNvSpPr>
            <p:nvPr userDrawn="1"/>
          </p:nvSpPr>
          <p:spPr bwMode="auto">
            <a:xfrm>
              <a:off x="996" y="3305"/>
              <a:ext cx="126" cy="318"/>
            </a:xfrm>
            <a:custGeom>
              <a:avLst/>
              <a:gdLst>
                <a:gd name="T0" fmla="*/ 559 w 25"/>
                <a:gd name="T1" fmla="*/ 50 h 63"/>
                <a:gd name="T2" fmla="*/ 459 w 25"/>
                <a:gd name="T3" fmla="*/ 434 h 63"/>
                <a:gd name="T4" fmla="*/ 176 w 25"/>
                <a:gd name="T5" fmla="*/ 510 h 63"/>
                <a:gd name="T6" fmla="*/ 176 w 25"/>
                <a:gd name="T7" fmla="*/ 586 h 63"/>
                <a:gd name="T8" fmla="*/ 433 w 25"/>
                <a:gd name="T9" fmla="*/ 868 h 63"/>
                <a:gd name="T10" fmla="*/ 302 w 25"/>
                <a:gd name="T11" fmla="*/ 1146 h 63"/>
                <a:gd name="T12" fmla="*/ 0 w 25"/>
                <a:gd name="T13" fmla="*/ 1403 h 63"/>
                <a:gd name="T14" fmla="*/ 126 w 25"/>
                <a:gd name="T15" fmla="*/ 1479 h 63"/>
                <a:gd name="T16" fmla="*/ 408 w 25"/>
                <a:gd name="T17" fmla="*/ 1580 h 63"/>
                <a:gd name="T18" fmla="*/ 585 w 25"/>
                <a:gd name="T19" fmla="*/ 1454 h 63"/>
                <a:gd name="T20" fmla="*/ 635 w 25"/>
                <a:gd name="T21" fmla="*/ 358 h 63"/>
                <a:gd name="T22" fmla="*/ 635 w 25"/>
                <a:gd name="T23" fmla="*/ 50 h 63"/>
                <a:gd name="T24" fmla="*/ 559 w 25"/>
                <a:gd name="T25" fmla="*/ 5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1028" name="Group 162"/>
          <p:cNvGrpSpPr>
            <a:grpSpLocks/>
          </p:cNvGrpSpPr>
          <p:nvPr/>
        </p:nvGrpSpPr>
        <p:grpSpPr bwMode="auto">
          <a:xfrm>
            <a:off x="1066800" y="4552950"/>
            <a:ext cx="533400" cy="492125"/>
            <a:chOff x="96" y="2784"/>
            <a:chExt cx="1062" cy="981"/>
          </a:xfrm>
        </p:grpSpPr>
        <p:sp>
          <p:nvSpPr>
            <p:cNvPr id="1106" name="Freeform 163"/>
            <p:cNvSpPr>
              <a:spLocks/>
            </p:cNvSpPr>
            <p:nvPr userDrawn="1"/>
          </p:nvSpPr>
          <p:spPr bwMode="auto">
            <a:xfrm>
              <a:off x="121" y="2784"/>
              <a:ext cx="207" cy="81"/>
            </a:xfrm>
            <a:custGeom>
              <a:avLst/>
              <a:gdLst>
                <a:gd name="T0" fmla="*/ 762 w 41"/>
                <a:gd name="T1" fmla="*/ 309 h 16"/>
                <a:gd name="T2" fmla="*/ 944 w 41"/>
                <a:gd name="T3" fmla="*/ 258 h 16"/>
                <a:gd name="T4" fmla="*/ 969 w 41"/>
                <a:gd name="T5" fmla="*/ 233 h 16"/>
                <a:gd name="T6" fmla="*/ 793 w 41"/>
                <a:gd name="T7" fmla="*/ 25 h 16"/>
                <a:gd name="T8" fmla="*/ 202 w 41"/>
                <a:gd name="T9" fmla="*/ 284 h 16"/>
                <a:gd name="T10" fmla="*/ 762 w 41"/>
                <a:gd name="T11" fmla="*/ 309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07" name="Freeform 164"/>
            <p:cNvSpPr>
              <a:spLocks noEditPoints="1"/>
            </p:cNvSpPr>
            <p:nvPr userDrawn="1"/>
          </p:nvSpPr>
          <p:spPr bwMode="auto">
            <a:xfrm>
              <a:off x="96" y="2789"/>
              <a:ext cx="1062" cy="976"/>
            </a:xfrm>
            <a:custGeom>
              <a:avLst/>
              <a:gdLst>
                <a:gd name="T0" fmla="*/ 4167 w 210"/>
                <a:gd name="T1" fmla="*/ 3965 h 193"/>
                <a:gd name="T2" fmla="*/ 3889 w 210"/>
                <a:gd name="T3" fmla="*/ 3196 h 193"/>
                <a:gd name="T4" fmla="*/ 3631 w 210"/>
                <a:gd name="T5" fmla="*/ 2534 h 193"/>
                <a:gd name="T6" fmla="*/ 4218 w 210"/>
                <a:gd name="T7" fmla="*/ 2377 h 193"/>
                <a:gd name="T8" fmla="*/ 3732 w 210"/>
                <a:gd name="T9" fmla="*/ 2099 h 193"/>
                <a:gd name="T10" fmla="*/ 4015 w 210"/>
                <a:gd name="T11" fmla="*/ 2124 h 193"/>
                <a:gd name="T12" fmla="*/ 4015 w 210"/>
                <a:gd name="T13" fmla="*/ 1967 h 193"/>
                <a:gd name="T14" fmla="*/ 3454 w 210"/>
                <a:gd name="T15" fmla="*/ 1992 h 193"/>
                <a:gd name="T16" fmla="*/ 3272 w 210"/>
                <a:gd name="T17" fmla="*/ 3196 h 193"/>
                <a:gd name="T18" fmla="*/ 3171 w 210"/>
                <a:gd name="T19" fmla="*/ 2149 h 193"/>
                <a:gd name="T20" fmla="*/ 3019 w 210"/>
                <a:gd name="T21" fmla="*/ 1714 h 193"/>
                <a:gd name="T22" fmla="*/ 3171 w 210"/>
                <a:gd name="T23" fmla="*/ 1305 h 193"/>
                <a:gd name="T24" fmla="*/ 3095 w 210"/>
                <a:gd name="T25" fmla="*/ 946 h 193"/>
                <a:gd name="T26" fmla="*/ 3044 w 210"/>
                <a:gd name="T27" fmla="*/ 612 h 193"/>
                <a:gd name="T28" fmla="*/ 3378 w 210"/>
                <a:gd name="T29" fmla="*/ 996 h 193"/>
                <a:gd name="T30" fmla="*/ 3813 w 210"/>
                <a:gd name="T31" fmla="*/ 460 h 193"/>
                <a:gd name="T32" fmla="*/ 3757 w 210"/>
                <a:gd name="T33" fmla="*/ 920 h 193"/>
                <a:gd name="T34" fmla="*/ 3656 w 210"/>
                <a:gd name="T35" fmla="*/ 1229 h 193"/>
                <a:gd name="T36" fmla="*/ 3682 w 210"/>
                <a:gd name="T37" fmla="*/ 1714 h 193"/>
                <a:gd name="T38" fmla="*/ 5087 w 210"/>
                <a:gd name="T39" fmla="*/ 743 h 193"/>
                <a:gd name="T40" fmla="*/ 2301 w 210"/>
                <a:gd name="T41" fmla="*/ 25 h 193"/>
                <a:gd name="T42" fmla="*/ 1431 w 210"/>
                <a:gd name="T43" fmla="*/ 202 h 193"/>
                <a:gd name="T44" fmla="*/ 2175 w 210"/>
                <a:gd name="T45" fmla="*/ 308 h 193"/>
                <a:gd name="T46" fmla="*/ 1532 w 210"/>
                <a:gd name="T47" fmla="*/ 561 h 193"/>
                <a:gd name="T48" fmla="*/ 1482 w 210"/>
                <a:gd name="T49" fmla="*/ 743 h 193"/>
                <a:gd name="T50" fmla="*/ 971 w 210"/>
                <a:gd name="T51" fmla="*/ 435 h 193"/>
                <a:gd name="T52" fmla="*/ 334 w 210"/>
                <a:gd name="T53" fmla="*/ 2943 h 193"/>
                <a:gd name="T54" fmla="*/ 1558 w 210"/>
                <a:gd name="T55" fmla="*/ 3732 h 193"/>
                <a:gd name="T56" fmla="*/ 1153 w 210"/>
                <a:gd name="T57" fmla="*/ 3403 h 193"/>
                <a:gd name="T58" fmla="*/ 895 w 210"/>
                <a:gd name="T59" fmla="*/ 3707 h 193"/>
                <a:gd name="T60" fmla="*/ 819 w 210"/>
                <a:gd name="T61" fmla="*/ 3272 h 193"/>
                <a:gd name="T62" fmla="*/ 1178 w 210"/>
                <a:gd name="T63" fmla="*/ 2200 h 193"/>
                <a:gd name="T64" fmla="*/ 1714 w 210"/>
                <a:gd name="T65" fmla="*/ 2124 h 193"/>
                <a:gd name="T66" fmla="*/ 1816 w 210"/>
                <a:gd name="T67" fmla="*/ 2427 h 193"/>
                <a:gd name="T68" fmla="*/ 1558 w 210"/>
                <a:gd name="T69" fmla="*/ 3095 h 193"/>
                <a:gd name="T70" fmla="*/ 2326 w 210"/>
                <a:gd name="T71" fmla="*/ 4602 h 193"/>
                <a:gd name="T72" fmla="*/ 4759 w 210"/>
                <a:gd name="T73" fmla="*/ 4243 h 193"/>
                <a:gd name="T74" fmla="*/ 4653 w 210"/>
                <a:gd name="T75" fmla="*/ 1689 h 193"/>
                <a:gd name="T76" fmla="*/ 4218 w 210"/>
                <a:gd name="T77" fmla="*/ 1532 h 193"/>
                <a:gd name="T78" fmla="*/ 2888 w 210"/>
                <a:gd name="T79" fmla="*/ 1558 h 193"/>
                <a:gd name="T80" fmla="*/ 2761 w 210"/>
                <a:gd name="T81" fmla="*/ 2225 h 193"/>
                <a:gd name="T82" fmla="*/ 2918 w 210"/>
                <a:gd name="T83" fmla="*/ 1279 h 193"/>
                <a:gd name="T84" fmla="*/ 2276 w 210"/>
                <a:gd name="T85" fmla="*/ 662 h 193"/>
                <a:gd name="T86" fmla="*/ 2685 w 210"/>
                <a:gd name="T87" fmla="*/ 895 h 193"/>
                <a:gd name="T88" fmla="*/ 1558 w 210"/>
                <a:gd name="T89" fmla="*/ 1841 h 193"/>
                <a:gd name="T90" fmla="*/ 612 w 210"/>
                <a:gd name="T91" fmla="*/ 946 h 193"/>
                <a:gd name="T92" fmla="*/ 1740 w 210"/>
                <a:gd name="T93" fmla="*/ 1022 h 193"/>
                <a:gd name="T94" fmla="*/ 2023 w 210"/>
                <a:gd name="T95" fmla="*/ 1022 h 193"/>
                <a:gd name="T96" fmla="*/ 2761 w 210"/>
                <a:gd name="T97" fmla="*/ 1153 h 193"/>
                <a:gd name="T98" fmla="*/ 2534 w 210"/>
                <a:gd name="T99" fmla="*/ 2377 h 193"/>
                <a:gd name="T100" fmla="*/ 2377 w 210"/>
                <a:gd name="T101" fmla="*/ 1305 h 193"/>
                <a:gd name="T102" fmla="*/ 1558 w 210"/>
                <a:gd name="T103" fmla="*/ 1841 h 193"/>
                <a:gd name="T104" fmla="*/ 2048 w 210"/>
                <a:gd name="T105" fmla="*/ 2099 h 193"/>
                <a:gd name="T106" fmla="*/ 2250 w 210"/>
                <a:gd name="T107" fmla="*/ 1482 h 193"/>
                <a:gd name="T108" fmla="*/ 2609 w 210"/>
                <a:gd name="T109" fmla="*/ 3707 h 193"/>
                <a:gd name="T110" fmla="*/ 2099 w 210"/>
                <a:gd name="T111" fmla="*/ 2453 h 193"/>
                <a:gd name="T112" fmla="*/ 2994 w 210"/>
                <a:gd name="T113" fmla="*/ 271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08" name="Freeform 165"/>
            <p:cNvSpPr>
              <a:spLocks/>
            </p:cNvSpPr>
            <p:nvPr userDrawn="1"/>
          </p:nvSpPr>
          <p:spPr bwMode="auto">
            <a:xfrm>
              <a:off x="348" y="3254"/>
              <a:ext cx="86" cy="102"/>
            </a:xfrm>
            <a:custGeom>
              <a:avLst/>
              <a:gdLst>
                <a:gd name="T0" fmla="*/ 359 w 17"/>
                <a:gd name="T1" fmla="*/ 133 h 20"/>
                <a:gd name="T2" fmla="*/ 233 w 17"/>
                <a:gd name="T3" fmla="*/ 520 h 20"/>
                <a:gd name="T4" fmla="*/ 359 w 17"/>
                <a:gd name="T5" fmla="*/ 133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09" name="Freeform 166"/>
            <p:cNvSpPr>
              <a:spLocks/>
            </p:cNvSpPr>
            <p:nvPr userDrawn="1"/>
          </p:nvSpPr>
          <p:spPr bwMode="auto">
            <a:xfrm>
              <a:off x="267" y="3295"/>
              <a:ext cx="76" cy="136"/>
            </a:xfrm>
            <a:custGeom>
              <a:avLst/>
              <a:gdLst>
                <a:gd name="T0" fmla="*/ 177 w 15"/>
                <a:gd name="T1" fmla="*/ 252 h 27"/>
                <a:gd name="T2" fmla="*/ 101 w 15"/>
                <a:gd name="T3" fmla="*/ 635 h 27"/>
                <a:gd name="T4" fmla="*/ 385 w 15"/>
                <a:gd name="T5" fmla="*/ 408 h 27"/>
                <a:gd name="T6" fmla="*/ 334 w 15"/>
                <a:gd name="T7" fmla="*/ 201 h 27"/>
                <a:gd name="T8" fmla="*/ 177 w 15"/>
                <a:gd name="T9" fmla="*/ 25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10" name="Freeform 167"/>
            <p:cNvSpPr>
              <a:spLocks/>
            </p:cNvSpPr>
            <p:nvPr userDrawn="1"/>
          </p:nvSpPr>
          <p:spPr bwMode="auto">
            <a:xfrm>
              <a:off x="222" y="3022"/>
              <a:ext cx="243" cy="116"/>
            </a:xfrm>
            <a:custGeom>
              <a:avLst/>
              <a:gdLst>
                <a:gd name="T0" fmla="*/ 1028 w 48"/>
                <a:gd name="T1" fmla="*/ 50 h 23"/>
                <a:gd name="T2" fmla="*/ 233 w 48"/>
                <a:gd name="T3" fmla="*/ 25 h 23"/>
                <a:gd name="T4" fmla="*/ 25 w 48"/>
                <a:gd name="T5" fmla="*/ 227 h 23"/>
                <a:gd name="T6" fmla="*/ 562 w 48"/>
                <a:gd name="T7" fmla="*/ 535 h 23"/>
                <a:gd name="T8" fmla="*/ 871 w 48"/>
                <a:gd name="T9" fmla="*/ 509 h 23"/>
                <a:gd name="T10" fmla="*/ 1028 w 48"/>
                <a:gd name="T11" fmla="*/ 484 h 23"/>
                <a:gd name="T12" fmla="*/ 1028 w 48"/>
                <a:gd name="T13" fmla="*/ 5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11" name="Freeform 168"/>
            <p:cNvSpPr>
              <a:spLocks/>
            </p:cNvSpPr>
            <p:nvPr userDrawn="1"/>
          </p:nvSpPr>
          <p:spPr bwMode="auto">
            <a:xfrm>
              <a:off x="500" y="3345"/>
              <a:ext cx="177" cy="187"/>
            </a:xfrm>
            <a:custGeom>
              <a:avLst/>
              <a:gdLst>
                <a:gd name="T0" fmla="*/ 612 w 35"/>
                <a:gd name="T1" fmla="*/ 51 h 37"/>
                <a:gd name="T2" fmla="*/ 283 w 35"/>
                <a:gd name="T3" fmla="*/ 51 h 37"/>
                <a:gd name="T4" fmla="*/ 101 w 35"/>
                <a:gd name="T5" fmla="*/ 510 h 37"/>
                <a:gd name="T6" fmla="*/ 718 w 35"/>
                <a:gd name="T7" fmla="*/ 561 h 37"/>
                <a:gd name="T8" fmla="*/ 612 w 35"/>
                <a:gd name="T9" fmla="*/ 5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12" name="Freeform 169"/>
            <p:cNvSpPr>
              <a:spLocks/>
            </p:cNvSpPr>
            <p:nvPr userDrawn="1"/>
          </p:nvSpPr>
          <p:spPr bwMode="auto">
            <a:xfrm>
              <a:off x="905" y="3158"/>
              <a:ext cx="177" cy="36"/>
            </a:xfrm>
            <a:custGeom>
              <a:avLst/>
              <a:gdLst>
                <a:gd name="T0" fmla="*/ 126 w 35"/>
                <a:gd name="T1" fmla="*/ 0 h 7"/>
                <a:gd name="T2" fmla="*/ 359 w 35"/>
                <a:gd name="T3" fmla="*/ 134 h 7"/>
                <a:gd name="T4" fmla="*/ 12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13" name="Freeform 170"/>
            <p:cNvSpPr>
              <a:spLocks/>
            </p:cNvSpPr>
            <p:nvPr userDrawn="1"/>
          </p:nvSpPr>
          <p:spPr bwMode="auto">
            <a:xfrm>
              <a:off x="965" y="3153"/>
              <a:ext cx="137" cy="81"/>
            </a:xfrm>
            <a:custGeom>
              <a:avLst/>
              <a:gdLst>
                <a:gd name="T0" fmla="*/ 183 w 27"/>
                <a:gd name="T1" fmla="*/ 334 h 16"/>
                <a:gd name="T2" fmla="*/ 644 w 27"/>
                <a:gd name="T3" fmla="*/ 152 h 16"/>
                <a:gd name="T4" fmla="*/ 436 w 27"/>
                <a:gd name="T5" fmla="*/ 25 h 16"/>
                <a:gd name="T6" fmla="*/ 183 w 27"/>
                <a:gd name="T7" fmla="*/ 284 h 16"/>
                <a:gd name="T8" fmla="*/ 183 w 27"/>
                <a:gd name="T9" fmla="*/ 334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14" name="Freeform 171"/>
            <p:cNvSpPr>
              <a:spLocks/>
            </p:cNvSpPr>
            <p:nvPr userDrawn="1"/>
          </p:nvSpPr>
          <p:spPr bwMode="auto">
            <a:xfrm>
              <a:off x="960" y="3204"/>
              <a:ext cx="177" cy="86"/>
            </a:xfrm>
            <a:custGeom>
              <a:avLst/>
              <a:gdLst>
                <a:gd name="T0" fmla="*/ 637 w 35"/>
                <a:gd name="T1" fmla="*/ 152 h 17"/>
                <a:gd name="T2" fmla="*/ 202 w 35"/>
                <a:gd name="T3" fmla="*/ 258 h 17"/>
                <a:gd name="T4" fmla="*/ 152 w 35"/>
                <a:gd name="T5" fmla="*/ 334 h 17"/>
                <a:gd name="T6" fmla="*/ 693 w 35"/>
                <a:gd name="T7" fmla="*/ 309 h 17"/>
                <a:gd name="T8" fmla="*/ 637 w 35"/>
                <a:gd name="T9" fmla="*/ 15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15" name="Freeform 172"/>
            <p:cNvSpPr>
              <a:spLocks/>
            </p:cNvSpPr>
            <p:nvPr userDrawn="1"/>
          </p:nvSpPr>
          <p:spPr bwMode="auto">
            <a:xfrm>
              <a:off x="844" y="3285"/>
              <a:ext cx="248" cy="60"/>
            </a:xfrm>
            <a:custGeom>
              <a:avLst/>
              <a:gdLst>
                <a:gd name="T0" fmla="*/ 1022 w 49"/>
                <a:gd name="T1" fmla="*/ 75 h 12"/>
                <a:gd name="T2" fmla="*/ 744 w 49"/>
                <a:gd name="T3" fmla="*/ 25 h 12"/>
                <a:gd name="T4" fmla="*/ 177 w 49"/>
                <a:gd name="T5" fmla="*/ 0 h 12"/>
                <a:gd name="T6" fmla="*/ 51 w 49"/>
                <a:gd name="T7" fmla="*/ 125 h 12"/>
                <a:gd name="T8" fmla="*/ 511 w 49"/>
                <a:gd name="T9" fmla="*/ 200 h 12"/>
                <a:gd name="T10" fmla="*/ 1053 w 49"/>
                <a:gd name="T11" fmla="*/ 200 h 12"/>
                <a:gd name="T12" fmla="*/ 1022 w 49"/>
                <a:gd name="T13" fmla="*/ 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16" name="Freeform 173"/>
            <p:cNvSpPr>
              <a:spLocks/>
            </p:cNvSpPr>
            <p:nvPr userDrawn="1"/>
          </p:nvSpPr>
          <p:spPr bwMode="auto">
            <a:xfrm>
              <a:off x="869" y="3340"/>
              <a:ext cx="203" cy="56"/>
            </a:xfrm>
            <a:custGeom>
              <a:avLst/>
              <a:gdLst>
                <a:gd name="T0" fmla="*/ 954 w 40"/>
                <a:gd name="T1" fmla="*/ 51 h 11"/>
                <a:gd name="T2" fmla="*/ 670 w 40"/>
                <a:gd name="T3" fmla="*/ 102 h 11"/>
                <a:gd name="T4" fmla="*/ 335 w 40"/>
                <a:gd name="T5" fmla="*/ 76 h 11"/>
                <a:gd name="T6" fmla="*/ 25 w 40"/>
                <a:gd name="T7" fmla="*/ 51 h 11"/>
                <a:gd name="T8" fmla="*/ 903 w 40"/>
                <a:gd name="T9" fmla="*/ 209 h 11"/>
                <a:gd name="T10" fmla="*/ 954 w 40"/>
                <a:gd name="T11" fmla="*/ 51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17" name="Freeform 174"/>
            <p:cNvSpPr>
              <a:spLocks/>
            </p:cNvSpPr>
            <p:nvPr userDrawn="1"/>
          </p:nvSpPr>
          <p:spPr bwMode="auto">
            <a:xfrm>
              <a:off x="859" y="3386"/>
              <a:ext cx="207" cy="172"/>
            </a:xfrm>
            <a:custGeom>
              <a:avLst/>
              <a:gdLst>
                <a:gd name="T0" fmla="*/ 712 w 41"/>
                <a:gd name="T1" fmla="*/ 233 h 34"/>
                <a:gd name="T2" fmla="*/ 333 w 41"/>
                <a:gd name="T3" fmla="*/ 152 h 34"/>
                <a:gd name="T4" fmla="*/ 101 w 41"/>
                <a:gd name="T5" fmla="*/ 384 h 34"/>
                <a:gd name="T6" fmla="*/ 25 w 41"/>
                <a:gd name="T7" fmla="*/ 486 h 34"/>
                <a:gd name="T8" fmla="*/ 227 w 41"/>
                <a:gd name="T9" fmla="*/ 486 h 34"/>
                <a:gd name="T10" fmla="*/ 434 w 41"/>
                <a:gd name="T11" fmla="*/ 693 h 34"/>
                <a:gd name="T12" fmla="*/ 535 w 41"/>
                <a:gd name="T13" fmla="*/ 769 h 34"/>
                <a:gd name="T14" fmla="*/ 737 w 41"/>
                <a:gd name="T15" fmla="*/ 486 h 34"/>
                <a:gd name="T16" fmla="*/ 995 w 41"/>
                <a:gd name="T17" fmla="*/ 486 h 34"/>
                <a:gd name="T18" fmla="*/ 712 w 41"/>
                <a:gd name="T19" fmla="*/ 233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18" name="Freeform 175"/>
            <p:cNvSpPr>
              <a:spLocks/>
            </p:cNvSpPr>
            <p:nvPr userDrawn="1"/>
          </p:nvSpPr>
          <p:spPr bwMode="auto">
            <a:xfrm>
              <a:off x="996" y="3305"/>
              <a:ext cx="126" cy="318"/>
            </a:xfrm>
            <a:custGeom>
              <a:avLst/>
              <a:gdLst>
                <a:gd name="T0" fmla="*/ 559 w 25"/>
                <a:gd name="T1" fmla="*/ 50 h 63"/>
                <a:gd name="T2" fmla="*/ 459 w 25"/>
                <a:gd name="T3" fmla="*/ 434 h 63"/>
                <a:gd name="T4" fmla="*/ 176 w 25"/>
                <a:gd name="T5" fmla="*/ 510 h 63"/>
                <a:gd name="T6" fmla="*/ 176 w 25"/>
                <a:gd name="T7" fmla="*/ 586 h 63"/>
                <a:gd name="T8" fmla="*/ 433 w 25"/>
                <a:gd name="T9" fmla="*/ 868 h 63"/>
                <a:gd name="T10" fmla="*/ 302 w 25"/>
                <a:gd name="T11" fmla="*/ 1146 h 63"/>
                <a:gd name="T12" fmla="*/ 0 w 25"/>
                <a:gd name="T13" fmla="*/ 1403 h 63"/>
                <a:gd name="T14" fmla="*/ 126 w 25"/>
                <a:gd name="T15" fmla="*/ 1479 h 63"/>
                <a:gd name="T16" fmla="*/ 408 w 25"/>
                <a:gd name="T17" fmla="*/ 1580 h 63"/>
                <a:gd name="T18" fmla="*/ 585 w 25"/>
                <a:gd name="T19" fmla="*/ 1454 h 63"/>
                <a:gd name="T20" fmla="*/ 635 w 25"/>
                <a:gd name="T21" fmla="*/ 358 h 63"/>
                <a:gd name="T22" fmla="*/ 635 w 25"/>
                <a:gd name="T23" fmla="*/ 50 h 63"/>
                <a:gd name="T24" fmla="*/ 559 w 25"/>
                <a:gd name="T25" fmla="*/ 5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1029" name="Group 176"/>
          <p:cNvGrpSpPr>
            <a:grpSpLocks/>
          </p:cNvGrpSpPr>
          <p:nvPr/>
        </p:nvGrpSpPr>
        <p:grpSpPr bwMode="auto">
          <a:xfrm>
            <a:off x="1066800" y="5562600"/>
            <a:ext cx="533400" cy="492125"/>
            <a:chOff x="96" y="2784"/>
            <a:chExt cx="1062" cy="981"/>
          </a:xfrm>
        </p:grpSpPr>
        <p:sp>
          <p:nvSpPr>
            <p:cNvPr id="1093" name="Freeform 177"/>
            <p:cNvSpPr>
              <a:spLocks/>
            </p:cNvSpPr>
            <p:nvPr userDrawn="1"/>
          </p:nvSpPr>
          <p:spPr bwMode="auto">
            <a:xfrm>
              <a:off x="121" y="2784"/>
              <a:ext cx="207" cy="81"/>
            </a:xfrm>
            <a:custGeom>
              <a:avLst/>
              <a:gdLst>
                <a:gd name="T0" fmla="*/ 762 w 41"/>
                <a:gd name="T1" fmla="*/ 309 h 16"/>
                <a:gd name="T2" fmla="*/ 944 w 41"/>
                <a:gd name="T3" fmla="*/ 258 h 16"/>
                <a:gd name="T4" fmla="*/ 969 w 41"/>
                <a:gd name="T5" fmla="*/ 233 h 16"/>
                <a:gd name="T6" fmla="*/ 793 w 41"/>
                <a:gd name="T7" fmla="*/ 25 h 16"/>
                <a:gd name="T8" fmla="*/ 202 w 41"/>
                <a:gd name="T9" fmla="*/ 284 h 16"/>
                <a:gd name="T10" fmla="*/ 762 w 41"/>
                <a:gd name="T11" fmla="*/ 309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94" name="Freeform 178"/>
            <p:cNvSpPr>
              <a:spLocks noEditPoints="1"/>
            </p:cNvSpPr>
            <p:nvPr userDrawn="1"/>
          </p:nvSpPr>
          <p:spPr bwMode="auto">
            <a:xfrm>
              <a:off x="96" y="2789"/>
              <a:ext cx="1062" cy="976"/>
            </a:xfrm>
            <a:custGeom>
              <a:avLst/>
              <a:gdLst>
                <a:gd name="T0" fmla="*/ 4167 w 210"/>
                <a:gd name="T1" fmla="*/ 3965 h 193"/>
                <a:gd name="T2" fmla="*/ 3889 w 210"/>
                <a:gd name="T3" fmla="*/ 3196 h 193"/>
                <a:gd name="T4" fmla="*/ 3631 w 210"/>
                <a:gd name="T5" fmla="*/ 2534 h 193"/>
                <a:gd name="T6" fmla="*/ 4218 w 210"/>
                <a:gd name="T7" fmla="*/ 2377 h 193"/>
                <a:gd name="T8" fmla="*/ 3732 w 210"/>
                <a:gd name="T9" fmla="*/ 2099 h 193"/>
                <a:gd name="T10" fmla="*/ 4015 w 210"/>
                <a:gd name="T11" fmla="*/ 2124 h 193"/>
                <a:gd name="T12" fmla="*/ 4015 w 210"/>
                <a:gd name="T13" fmla="*/ 1967 h 193"/>
                <a:gd name="T14" fmla="*/ 3454 w 210"/>
                <a:gd name="T15" fmla="*/ 1992 h 193"/>
                <a:gd name="T16" fmla="*/ 3272 w 210"/>
                <a:gd name="T17" fmla="*/ 3196 h 193"/>
                <a:gd name="T18" fmla="*/ 3171 w 210"/>
                <a:gd name="T19" fmla="*/ 2149 h 193"/>
                <a:gd name="T20" fmla="*/ 3019 w 210"/>
                <a:gd name="T21" fmla="*/ 1714 h 193"/>
                <a:gd name="T22" fmla="*/ 3171 w 210"/>
                <a:gd name="T23" fmla="*/ 1305 h 193"/>
                <a:gd name="T24" fmla="*/ 3095 w 210"/>
                <a:gd name="T25" fmla="*/ 946 h 193"/>
                <a:gd name="T26" fmla="*/ 3044 w 210"/>
                <a:gd name="T27" fmla="*/ 612 h 193"/>
                <a:gd name="T28" fmla="*/ 3378 w 210"/>
                <a:gd name="T29" fmla="*/ 996 h 193"/>
                <a:gd name="T30" fmla="*/ 3813 w 210"/>
                <a:gd name="T31" fmla="*/ 460 h 193"/>
                <a:gd name="T32" fmla="*/ 3757 w 210"/>
                <a:gd name="T33" fmla="*/ 920 h 193"/>
                <a:gd name="T34" fmla="*/ 3656 w 210"/>
                <a:gd name="T35" fmla="*/ 1229 h 193"/>
                <a:gd name="T36" fmla="*/ 3682 w 210"/>
                <a:gd name="T37" fmla="*/ 1714 h 193"/>
                <a:gd name="T38" fmla="*/ 5087 w 210"/>
                <a:gd name="T39" fmla="*/ 743 h 193"/>
                <a:gd name="T40" fmla="*/ 2301 w 210"/>
                <a:gd name="T41" fmla="*/ 25 h 193"/>
                <a:gd name="T42" fmla="*/ 1431 w 210"/>
                <a:gd name="T43" fmla="*/ 202 h 193"/>
                <a:gd name="T44" fmla="*/ 2175 w 210"/>
                <a:gd name="T45" fmla="*/ 308 h 193"/>
                <a:gd name="T46" fmla="*/ 1532 w 210"/>
                <a:gd name="T47" fmla="*/ 561 h 193"/>
                <a:gd name="T48" fmla="*/ 1482 w 210"/>
                <a:gd name="T49" fmla="*/ 743 h 193"/>
                <a:gd name="T50" fmla="*/ 971 w 210"/>
                <a:gd name="T51" fmla="*/ 435 h 193"/>
                <a:gd name="T52" fmla="*/ 334 w 210"/>
                <a:gd name="T53" fmla="*/ 2943 h 193"/>
                <a:gd name="T54" fmla="*/ 1558 w 210"/>
                <a:gd name="T55" fmla="*/ 3732 h 193"/>
                <a:gd name="T56" fmla="*/ 1153 w 210"/>
                <a:gd name="T57" fmla="*/ 3403 h 193"/>
                <a:gd name="T58" fmla="*/ 895 w 210"/>
                <a:gd name="T59" fmla="*/ 3707 h 193"/>
                <a:gd name="T60" fmla="*/ 819 w 210"/>
                <a:gd name="T61" fmla="*/ 3272 h 193"/>
                <a:gd name="T62" fmla="*/ 1178 w 210"/>
                <a:gd name="T63" fmla="*/ 2200 h 193"/>
                <a:gd name="T64" fmla="*/ 1714 w 210"/>
                <a:gd name="T65" fmla="*/ 2124 h 193"/>
                <a:gd name="T66" fmla="*/ 1816 w 210"/>
                <a:gd name="T67" fmla="*/ 2427 h 193"/>
                <a:gd name="T68" fmla="*/ 1558 w 210"/>
                <a:gd name="T69" fmla="*/ 3095 h 193"/>
                <a:gd name="T70" fmla="*/ 2326 w 210"/>
                <a:gd name="T71" fmla="*/ 4602 h 193"/>
                <a:gd name="T72" fmla="*/ 4759 w 210"/>
                <a:gd name="T73" fmla="*/ 4243 h 193"/>
                <a:gd name="T74" fmla="*/ 4653 w 210"/>
                <a:gd name="T75" fmla="*/ 1689 h 193"/>
                <a:gd name="T76" fmla="*/ 4218 w 210"/>
                <a:gd name="T77" fmla="*/ 1532 h 193"/>
                <a:gd name="T78" fmla="*/ 2888 w 210"/>
                <a:gd name="T79" fmla="*/ 1558 h 193"/>
                <a:gd name="T80" fmla="*/ 2761 w 210"/>
                <a:gd name="T81" fmla="*/ 2225 h 193"/>
                <a:gd name="T82" fmla="*/ 2918 w 210"/>
                <a:gd name="T83" fmla="*/ 1279 h 193"/>
                <a:gd name="T84" fmla="*/ 2276 w 210"/>
                <a:gd name="T85" fmla="*/ 662 h 193"/>
                <a:gd name="T86" fmla="*/ 2685 w 210"/>
                <a:gd name="T87" fmla="*/ 895 h 193"/>
                <a:gd name="T88" fmla="*/ 1558 w 210"/>
                <a:gd name="T89" fmla="*/ 1841 h 193"/>
                <a:gd name="T90" fmla="*/ 612 w 210"/>
                <a:gd name="T91" fmla="*/ 946 h 193"/>
                <a:gd name="T92" fmla="*/ 1740 w 210"/>
                <a:gd name="T93" fmla="*/ 1022 h 193"/>
                <a:gd name="T94" fmla="*/ 2023 w 210"/>
                <a:gd name="T95" fmla="*/ 1022 h 193"/>
                <a:gd name="T96" fmla="*/ 2761 w 210"/>
                <a:gd name="T97" fmla="*/ 1153 h 193"/>
                <a:gd name="T98" fmla="*/ 2534 w 210"/>
                <a:gd name="T99" fmla="*/ 2377 h 193"/>
                <a:gd name="T100" fmla="*/ 2377 w 210"/>
                <a:gd name="T101" fmla="*/ 1305 h 193"/>
                <a:gd name="T102" fmla="*/ 1558 w 210"/>
                <a:gd name="T103" fmla="*/ 1841 h 193"/>
                <a:gd name="T104" fmla="*/ 2048 w 210"/>
                <a:gd name="T105" fmla="*/ 2099 h 193"/>
                <a:gd name="T106" fmla="*/ 2250 w 210"/>
                <a:gd name="T107" fmla="*/ 1482 h 193"/>
                <a:gd name="T108" fmla="*/ 2609 w 210"/>
                <a:gd name="T109" fmla="*/ 3707 h 193"/>
                <a:gd name="T110" fmla="*/ 2099 w 210"/>
                <a:gd name="T111" fmla="*/ 2453 h 193"/>
                <a:gd name="T112" fmla="*/ 2994 w 210"/>
                <a:gd name="T113" fmla="*/ 271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95" name="Freeform 179"/>
            <p:cNvSpPr>
              <a:spLocks/>
            </p:cNvSpPr>
            <p:nvPr userDrawn="1"/>
          </p:nvSpPr>
          <p:spPr bwMode="auto">
            <a:xfrm>
              <a:off x="348" y="3254"/>
              <a:ext cx="86" cy="102"/>
            </a:xfrm>
            <a:custGeom>
              <a:avLst/>
              <a:gdLst>
                <a:gd name="T0" fmla="*/ 359 w 17"/>
                <a:gd name="T1" fmla="*/ 133 h 20"/>
                <a:gd name="T2" fmla="*/ 233 w 17"/>
                <a:gd name="T3" fmla="*/ 520 h 20"/>
                <a:gd name="T4" fmla="*/ 359 w 17"/>
                <a:gd name="T5" fmla="*/ 133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96" name="Freeform 180"/>
            <p:cNvSpPr>
              <a:spLocks/>
            </p:cNvSpPr>
            <p:nvPr userDrawn="1"/>
          </p:nvSpPr>
          <p:spPr bwMode="auto">
            <a:xfrm>
              <a:off x="267" y="3295"/>
              <a:ext cx="76" cy="136"/>
            </a:xfrm>
            <a:custGeom>
              <a:avLst/>
              <a:gdLst>
                <a:gd name="T0" fmla="*/ 177 w 15"/>
                <a:gd name="T1" fmla="*/ 252 h 27"/>
                <a:gd name="T2" fmla="*/ 101 w 15"/>
                <a:gd name="T3" fmla="*/ 635 h 27"/>
                <a:gd name="T4" fmla="*/ 385 w 15"/>
                <a:gd name="T5" fmla="*/ 408 h 27"/>
                <a:gd name="T6" fmla="*/ 334 w 15"/>
                <a:gd name="T7" fmla="*/ 201 h 27"/>
                <a:gd name="T8" fmla="*/ 177 w 15"/>
                <a:gd name="T9" fmla="*/ 25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97" name="Freeform 181"/>
            <p:cNvSpPr>
              <a:spLocks/>
            </p:cNvSpPr>
            <p:nvPr userDrawn="1"/>
          </p:nvSpPr>
          <p:spPr bwMode="auto">
            <a:xfrm>
              <a:off x="222" y="3022"/>
              <a:ext cx="243" cy="116"/>
            </a:xfrm>
            <a:custGeom>
              <a:avLst/>
              <a:gdLst>
                <a:gd name="T0" fmla="*/ 1028 w 48"/>
                <a:gd name="T1" fmla="*/ 50 h 23"/>
                <a:gd name="T2" fmla="*/ 233 w 48"/>
                <a:gd name="T3" fmla="*/ 25 h 23"/>
                <a:gd name="T4" fmla="*/ 25 w 48"/>
                <a:gd name="T5" fmla="*/ 227 h 23"/>
                <a:gd name="T6" fmla="*/ 562 w 48"/>
                <a:gd name="T7" fmla="*/ 535 h 23"/>
                <a:gd name="T8" fmla="*/ 871 w 48"/>
                <a:gd name="T9" fmla="*/ 509 h 23"/>
                <a:gd name="T10" fmla="*/ 1028 w 48"/>
                <a:gd name="T11" fmla="*/ 484 h 23"/>
                <a:gd name="T12" fmla="*/ 1028 w 48"/>
                <a:gd name="T13" fmla="*/ 5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98" name="Freeform 182"/>
            <p:cNvSpPr>
              <a:spLocks/>
            </p:cNvSpPr>
            <p:nvPr userDrawn="1"/>
          </p:nvSpPr>
          <p:spPr bwMode="auto">
            <a:xfrm>
              <a:off x="500" y="3345"/>
              <a:ext cx="177" cy="187"/>
            </a:xfrm>
            <a:custGeom>
              <a:avLst/>
              <a:gdLst>
                <a:gd name="T0" fmla="*/ 612 w 35"/>
                <a:gd name="T1" fmla="*/ 51 h 37"/>
                <a:gd name="T2" fmla="*/ 283 w 35"/>
                <a:gd name="T3" fmla="*/ 51 h 37"/>
                <a:gd name="T4" fmla="*/ 101 w 35"/>
                <a:gd name="T5" fmla="*/ 510 h 37"/>
                <a:gd name="T6" fmla="*/ 718 w 35"/>
                <a:gd name="T7" fmla="*/ 561 h 37"/>
                <a:gd name="T8" fmla="*/ 612 w 35"/>
                <a:gd name="T9" fmla="*/ 5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99" name="Freeform 183"/>
            <p:cNvSpPr>
              <a:spLocks/>
            </p:cNvSpPr>
            <p:nvPr userDrawn="1"/>
          </p:nvSpPr>
          <p:spPr bwMode="auto">
            <a:xfrm>
              <a:off x="905" y="3158"/>
              <a:ext cx="177" cy="36"/>
            </a:xfrm>
            <a:custGeom>
              <a:avLst/>
              <a:gdLst>
                <a:gd name="T0" fmla="*/ 126 w 35"/>
                <a:gd name="T1" fmla="*/ 0 h 7"/>
                <a:gd name="T2" fmla="*/ 359 w 35"/>
                <a:gd name="T3" fmla="*/ 134 h 7"/>
                <a:gd name="T4" fmla="*/ 12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00" name="Freeform 184"/>
            <p:cNvSpPr>
              <a:spLocks/>
            </p:cNvSpPr>
            <p:nvPr userDrawn="1"/>
          </p:nvSpPr>
          <p:spPr bwMode="auto">
            <a:xfrm>
              <a:off x="965" y="3153"/>
              <a:ext cx="137" cy="81"/>
            </a:xfrm>
            <a:custGeom>
              <a:avLst/>
              <a:gdLst>
                <a:gd name="T0" fmla="*/ 183 w 27"/>
                <a:gd name="T1" fmla="*/ 334 h 16"/>
                <a:gd name="T2" fmla="*/ 644 w 27"/>
                <a:gd name="T3" fmla="*/ 152 h 16"/>
                <a:gd name="T4" fmla="*/ 436 w 27"/>
                <a:gd name="T5" fmla="*/ 25 h 16"/>
                <a:gd name="T6" fmla="*/ 183 w 27"/>
                <a:gd name="T7" fmla="*/ 284 h 16"/>
                <a:gd name="T8" fmla="*/ 183 w 27"/>
                <a:gd name="T9" fmla="*/ 334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01" name="Freeform 185"/>
            <p:cNvSpPr>
              <a:spLocks/>
            </p:cNvSpPr>
            <p:nvPr userDrawn="1"/>
          </p:nvSpPr>
          <p:spPr bwMode="auto">
            <a:xfrm>
              <a:off x="960" y="3204"/>
              <a:ext cx="177" cy="86"/>
            </a:xfrm>
            <a:custGeom>
              <a:avLst/>
              <a:gdLst>
                <a:gd name="T0" fmla="*/ 637 w 35"/>
                <a:gd name="T1" fmla="*/ 152 h 17"/>
                <a:gd name="T2" fmla="*/ 202 w 35"/>
                <a:gd name="T3" fmla="*/ 258 h 17"/>
                <a:gd name="T4" fmla="*/ 152 w 35"/>
                <a:gd name="T5" fmla="*/ 334 h 17"/>
                <a:gd name="T6" fmla="*/ 693 w 35"/>
                <a:gd name="T7" fmla="*/ 309 h 17"/>
                <a:gd name="T8" fmla="*/ 637 w 35"/>
                <a:gd name="T9" fmla="*/ 15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02" name="Freeform 186"/>
            <p:cNvSpPr>
              <a:spLocks/>
            </p:cNvSpPr>
            <p:nvPr userDrawn="1"/>
          </p:nvSpPr>
          <p:spPr bwMode="auto">
            <a:xfrm>
              <a:off x="844" y="3285"/>
              <a:ext cx="248" cy="60"/>
            </a:xfrm>
            <a:custGeom>
              <a:avLst/>
              <a:gdLst>
                <a:gd name="T0" fmla="*/ 1022 w 49"/>
                <a:gd name="T1" fmla="*/ 75 h 12"/>
                <a:gd name="T2" fmla="*/ 744 w 49"/>
                <a:gd name="T3" fmla="*/ 25 h 12"/>
                <a:gd name="T4" fmla="*/ 177 w 49"/>
                <a:gd name="T5" fmla="*/ 0 h 12"/>
                <a:gd name="T6" fmla="*/ 51 w 49"/>
                <a:gd name="T7" fmla="*/ 125 h 12"/>
                <a:gd name="T8" fmla="*/ 511 w 49"/>
                <a:gd name="T9" fmla="*/ 200 h 12"/>
                <a:gd name="T10" fmla="*/ 1053 w 49"/>
                <a:gd name="T11" fmla="*/ 200 h 12"/>
                <a:gd name="T12" fmla="*/ 1022 w 49"/>
                <a:gd name="T13" fmla="*/ 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03" name="Freeform 187"/>
            <p:cNvSpPr>
              <a:spLocks/>
            </p:cNvSpPr>
            <p:nvPr userDrawn="1"/>
          </p:nvSpPr>
          <p:spPr bwMode="auto">
            <a:xfrm>
              <a:off x="869" y="3340"/>
              <a:ext cx="203" cy="56"/>
            </a:xfrm>
            <a:custGeom>
              <a:avLst/>
              <a:gdLst>
                <a:gd name="T0" fmla="*/ 954 w 40"/>
                <a:gd name="T1" fmla="*/ 51 h 11"/>
                <a:gd name="T2" fmla="*/ 670 w 40"/>
                <a:gd name="T3" fmla="*/ 102 h 11"/>
                <a:gd name="T4" fmla="*/ 335 w 40"/>
                <a:gd name="T5" fmla="*/ 76 h 11"/>
                <a:gd name="T6" fmla="*/ 25 w 40"/>
                <a:gd name="T7" fmla="*/ 51 h 11"/>
                <a:gd name="T8" fmla="*/ 903 w 40"/>
                <a:gd name="T9" fmla="*/ 209 h 11"/>
                <a:gd name="T10" fmla="*/ 954 w 40"/>
                <a:gd name="T11" fmla="*/ 51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04" name="Freeform 188"/>
            <p:cNvSpPr>
              <a:spLocks/>
            </p:cNvSpPr>
            <p:nvPr userDrawn="1"/>
          </p:nvSpPr>
          <p:spPr bwMode="auto">
            <a:xfrm>
              <a:off x="859" y="3386"/>
              <a:ext cx="207" cy="172"/>
            </a:xfrm>
            <a:custGeom>
              <a:avLst/>
              <a:gdLst>
                <a:gd name="T0" fmla="*/ 712 w 41"/>
                <a:gd name="T1" fmla="*/ 233 h 34"/>
                <a:gd name="T2" fmla="*/ 333 w 41"/>
                <a:gd name="T3" fmla="*/ 152 h 34"/>
                <a:gd name="T4" fmla="*/ 101 w 41"/>
                <a:gd name="T5" fmla="*/ 384 h 34"/>
                <a:gd name="T6" fmla="*/ 25 w 41"/>
                <a:gd name="T7" fmla="*/ 486 h 34"/>
                <a:gd name="T8" fmla="*/ 227 w 41"/>
                <a:gd name="T9" fmla="*/ 486 h 34"/>
                <a:gd name="T10" fmla="*/ 434 w 41"/>
                <a:gd name="T11" fmla="*/ 693 h 34"/>
                <a:gd name="T12" fmla="*/ 535 w 41"/>
                <a:gd name="T13" fmla="*/ 769 h 34"/>
                <a:gd name="T14" fmla="*/ 737 w 41"/>
                <a:gd name="T15" fmla="*/ 486 h 34"/>
                <a:gd name="T16" fmla="*/ 995 w 41"/>
                <a:gd name="T17" fmla="*/ 486 h 34"/>
                <a:gd name="T18" fmla="*/ 712 w 41"/>
                <a:gd name="T19" fmla="*/ 233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105" name="Freeform 189"/>
            <p:cNvSpPr>
              <a:spLocks/>
            </p:cNvSpPr>
            <p:nvPr userDrawn="1"/>
          </p:nvSpPr>
          <p:spPr bwMode="auto">
            <a:xfrm>
              <a:off x="996" y="3305"/>
              <a:ext cx="126" cy="318"/>
            </a:xfrm>
            <a:custGeom>
              <a:avLst/>
              <a:gdLst>
                <a:gd name="T0" fmla="*/ 559 w 25"/>
                <a:gd name="T1" fmla="*/ 50 h 63"/>
                <a:gd name="T2" fmla="*/ 459 w 25"/>
                <a:gd name="T3" fmla="*/ 434 h 63"/>
                <a:gd name="T4" fmla="*/ 176 w 25"/>
                <a:gd name="T5" fmla="*/ 510 h 63"/>
                <a:gd name="T6" fmla="*/ 176 w 25"/>
                <a:gd name="T7" fmla="*/ 586 h 63"/>
                <a:gd name="T8" fmla="*/ 433 w 25"/>
                <a:gd name="T9" fmla="*/ 868 h 63"/>
                <a:gd name="T10" fmla="*/ 302 w 25"/>
                <a:gd name="T11" fmla="*/ 1146 h 63"/>
                <a:gd name="T12" fmla="*/ 0 w 25"/>
                <a:gd name="T13" fmla="*/ 1403 h 63"/>
                <a:gd name="T14" fmla="*/ 126 w 25"/>
                <a:gd name="T15" fmla="*/ 1479 h 63"/>
                <a:gd name="T16" fmla="*/ 408 w 25"/>
                <a:gd name="T17" fmla="*/ 1580 h 63"/>
                <a:gd name="T18" fmla="*/ 585 w 25"/>
                <a:gd name="T19" fmla="*/ 1454 h 63"/>
                <a:gd name="T20" fmla="*/ 635 w 25"/>
                <a:gd name="T21" fmla="*/ 358 h 63"/>
                <a:gd name="T22" fmla="*/ 635 w 25"/>
                <a:gd name="T23" fmla="*/ 50 h 63"/>
                <a:gd name="T24" fmla="*/ 559 w 25"/>
                <a:gd name="T25" fmla="*/ 5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1030" name="Group 190"/>
          <p:cNvGrpSpPr>
            <a:grpSpLocks/>
          </p:cNvGrpSpPr>
          <p:nvPr/>
        </p:nvGrpSpPr>
        <p:grpSpPr bwMode="auto">
          <a:xfrm>
            <a:off x="381000" y="3962400"/>
            <a:ext cx="533400" cy="492125"/>
            <a:chOff x="96" y="2784"/>
            <a:chExt cx="1062" cy="981"/>
          </a:xfrm>
        </p:grpSpPr>
        <p:sp>
          <p:nvSpPr>
            <p:cNvPr id="1080" name="Freeform 191"/>
            <p:cNvSpPr>
              <a:spLocks/>
            </p:cNvSpPr>
            <p:nvPr userDrawn="1"/>
          </p:nvSpPr>
          <p:spPr bwMode="auto">
            <a:xfrm>
              <a:off x="121" y="2784"/>
              <a:ext cx="207" cy="81"/>
            </a:xfrm>
            <a:custGeom>
              <a:avLst/>
              <a:gdLst>
                <a:gd name="T0" fmla="*/ 762 w 41"/>
                <a:gd name="T1" fmla="*/ 309 h 16"/>
                <a:gd name="T2" fmla="*/ 944 w 41"/>
                <a:gd name="T3" fmla="*/ 258 h 16"/>
                <a:gd name="T4" fmla="*/ 969 w 41"/>
                <a:gd name="T5" fmla="*/ 233 h 16"/>
                <a:gd name="T6" fmla="*/ 793 w 41"/>
                <a:gd name="T7" fmla="*/ 25 h 16"/>
                <a:gd name="T8" fmla="*/ 202 w 41"/>
                <a:gd name="T9" fmla="*/ 284 h 16"/>
                <a:gd name="T10" fmla="*/ 762 w 41"/>
                <a:gd name="T11" fmla="*/ 309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81" name="Freeform 192"/>
            <p:cNvSpPr>
              <a:spLocks noEditPoints="1"/>
            </p:cNvSpPr>
            <p:nvPr userDrawn="1"/>
          </p:nvSpPr>
          <p:spPr bwMode="auto">
            <a:xfrm>
              <a:off x="96" y="2789"/>
              <a:ext cx="1062" cy="976"/>
            </a:xfrm>
            <a:custGeom>
              <a:avLst/>
              <a:gdLst>
                <a:gd name="T0" fmla="*/ 4167 w 210"/>
                <a:gd name="T1" fmla="*/ 3965 h 193"/>
                <a:gd name="T2" fmla="*/ 3889 w 210"/>
                <a:gd name="T3" fmla="*/ 3196 h 193"/>
                <a:gd name="T4" fmla="*/ 3631 w 210"/>
                <a:gd name="T5" fmla="*/ 2534 h 193"/>
                <a:gd name="T6" fmla="*/ 4218 w 210"/>
                <a:gd name="T7" fmla="*/ 2377 h 193"/>
                <a:gd name="T8" fmla="*/ 3732 w 210"/>
                <a:gd name="T9" fmla="*/ 2099 h 193"/>
                <a:gd name="T10" fmla="*/ 4015 w 210"/>
                <a:gd name="T11" fmla="*/ 2124 h 193"/>
                <a:gd name="T12" fmla="*/ 4015 w 210"/>
                <a:gd name="T13" fmla="*/ 1967 h 193"/>
                <a:gd name="T14" fmla="*/ 3454 w 210"/>
                <a:gd name="T15" fmla="*/ 1992 h 193"/>
                <a:gd name="T16" fmla="*/ 3272 w 210"/>
                <a:gd name="T17" fmla="*/ 3196 h 193"/>
                <a:gd name="T18" fmla="*/ 3171 w 210"/>
                <a:gd name="T19" fmla="*/ 2149 h 193"/>
                <a:gd name="T20" fmla="*/ 3019 w 210"/>
                <a:gd name="T21" fmla="*/ 1714 h 193"/>
                <a:gd name="T22" fmla="*/ 3171 w 210"/>
                <a:gd name="T23" fmla="*/ 1305 h 193"/>
                <a:gd name="T24" fmla="*/ 3095 w 210"/>
                <a:gd name="T25" fmla="*/ 946 h 193"/>
                <a:gd name="T26" fmla="*/ 3044 w 210"/>
                <a:gd name="T27" fmla="*/ 612 h 193"/>
                <a:gd name="T28" fmla="*/ 3378 w 210"/>
                <a:gd name="T29" fmla="*/ 996 h 193"/>
                <a:gd name="T30" fmla="*/ 3813 w 210"/>
                <a:gd name="T31" fmla="*/ 460 h 193"/>
                <a:gd name="T32" fmla="*/ 3757 w 210"/>
                <a:gd name="T33" fmla="*/ 920 h 193"/>
                <a:gd name="T34" fmla="*/ 3656 w 210"/>
                <a:gd name="T35" fmla="*/ 1229 h 193"/>
                <a:gd name="T36" fmla="*/ 3682 w 210"/>
                <a:gd name="T37" fmla="*/ 1714 h 193"/>
                <a:gd name="T38" fmla="*/ 5087 w 210"/>
                <a:gd name="T39" fmla="*/ 743 h 193"/>
                <a:gd name="T40" fmla="*/ 2301 w 210"/>
                <a:gd name="T41" fmla="*/ 25 h 193"/>
                <a:gd name="T42" fmla="*/ 1431 w 210"/>
                <a:gd name="T43" fmla="*/ 202 h 193"/>
                <a:gd name="T44" fmla="*/ 2175 w 210"/>
                <a:gd name="T45" fmla="*/ 308 h 193"/>
                <a:gd name="T46" fmla="*/ 1532 w 210"/>
                <a:gd name="T47" fmla="*/ 561 h 193"/>
                <a:gd name="T48" fmla="*/ 1482 w 210"/>
                <a:gd name="T49" fmla="*/ 743 h 193"/>
                <a:gd name="T50" fmla="*/ 971 w 210"/>
                <a:gd name="T51" fmla="*/ 435 h 193"/>
                <a:gd name="T52" fmla="*/ 334 w 210"/>
                <a:gd name="T53" fmla="*/ 2943 h 193"/>
                <a:gd name="T54" fmla="*/ 1558 w 210"/>
                <a:gd name="T55" fmla="*/ 3732 h 193"/>
                <a:gd name="T56" fmla="*/ 1153 w 210"/>
                <a:gd name="T57" fmla="*/ 3403 h 193"/>
                <a:gd name="T58" fmla="*/ 895 w 210"/>
                <a:gd name="T59" fmla="*/ 3707 h 193"/>
                <a:gd name="T60" fmla="*/ 819 w 210"/>
                <a:gd name="T61" fmla="*/ 3272 h 193"/>
                <a:gd name="T62" fmla="*/ 1178 w 210"/>
                <a:gd name="T63" fmla="*/ 2200 h 193"/>
                <a:gd name="T64" fmla="*/ 1714 w 210"/>
                <a:gd name="T65" fmla="*/ 2124 h 193"/>
                <a:gd name="T66" fmla="*/ 1816 w 210"/>
                <a:gd name="T67" fmla="*/ 2427 h 193"/>
                <a:gd name="T68" fmla="*/ 1558 w 210"/>
                <a:gd name="T69" fmla="*/ 3095 h 193"/>
                <a:gd name="T70" fmla="*/ 2326 w 210"/>
                <a:gd name="T71" fmla="*/ 4602 h 193"/>
                <a:gd name="T72" fmla="*/ 4759 w 210"/>
                <a:gd name="T73" fmla="*/ 4243 h 193"/>
                <a:gd name="T74" fmla="*/ 4653 w 210"/>
                <a:gd name="T75" fmla="*/ 1689 h 193"/>
                <a:gd name="T76" fmla="*/ 4218 w 210"/>
                <a:gd name="T77" fmla="*/ 1532 h 193"/>
                <a:gd name="T78" fmla="*/ 2888 w 210"/>
                <a:gd name="T79" fmla="*/ 1558 h 193"/>
                <a:gd name="T80" fmla="*/ 2761 w 210"/>
                <a:gd name="T81" fmla="*/ 2225 h 193"/>
                <a:gd name="T82" fmla="*/ 2918 w 210"/>
                <a:gd name="T83" fmla="*/ 1279 h 193"/>
                <a:gd name="T84" fmla="*/ 2276 w 210"/>
                <a:gd name="T85" fmla="*/ 662 h 193"/>
                <a:gd name="T86" fmla="*/ 2685 w 210"/>
                <a:gd name="T87" fmla="*/ 895 h 193"/>
                <a:gd name="T88" fmla="*/ 1558 w 210"/>
                <a:gd name="T89" fmla="*/ 1841 h 193"/>
                <a:gd name="T90" fmla="*/ 612 w 210"/>
                <a:gd name="T91" fmla="*/ 946 h 193"/>
                <a:gd name="T92" fmla="*/ 1740 w 210"/>
                <a:gd name="T93" fmla="*/ 1022 h 193"/>
                <a:gd name="T94" fmla="*/ 2023 w 210"/>
                <a:gd name="T95" fmla="*/ 1022 h 193"/>
                <a:gd name="T96" fmla="*/ 2761 w 210"/>
                <a:gd name="T97" fmla="*/ 1153 h 193"/>
                <a:gd name="T98" fmla="*/ 2534 w 210"/>
                <a:gd name="T99" fmla="*/ 2377 h 193"/>
                <a:gd name="T100" fmla="*/ 2377 w 210"/>
                <a:gd name="T101" fmla="*/ 1305 h 193"/>
                <a:gd name="T102" fmla="*/ 1558 w 210"/>
                <a:gd name="T103" fmla="*/ 1841 h 193"/>
                <a:gd name="T104" fmla="*/ 2048 w 210"/>
                <a:gd name="T105" fmla="*/ 2099 h 193"/>
                <a:gd name="T106" fmla="*/ 2250 w 210"/>
                <a:gd name="T107" fmla="*/ 1482 h 193"/>
                <a:gd name="T108" fmla="*/ 2609 w 210"/>
                <a:gd name="T109" fmla="*/ 3707 h 193"/>
                <a:gd name="T110" fmla="*/ 2099 w 210"/>
                <a:gd name="T111" fmla="*/ 2453 h 193"/>
                <a:gd name="T112" fmla="*/ 2994 w 210"/>
                <a:gd name="T113" fmla="*/ 271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82" name="Freeform 193"/>
            <p:cNvSpPr>
              <a:spLocks/>
            </p:cNvSpPr>
            <p:nvPr userDrawn="1"/>
          </p:nvSpPr>
          <p:spPr bwMode="auto">
            <a:xfrm>
              <a:off x="348" y="3254"/>
              <a:ext cx="86" cy="102"/>
            </a:xfrm>
            <a:custGeom>
              <a:avLst/>
              <a:gdLst>
                <a:gd name="T0" fmla="*/ 359 w 17"/>
                <a:gd name="T1" fmla="*/ 133 h 20"/>
                <a:gd name="T2" fmla="*/ 233 w 17"/>
                <a:gd name="T3" fmla="*/ 520 h 20"/>
                <a:gd name="T4" fmla="*/ 359 w 17"/>
                <a:gd name="T5" fmla="*/ 133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83" name="Freeform 194"/>
            <p:cNvSpPr>
              <a:spLocks/>
            </p:cNvSpPr>
            <p:nvPr userDrawn="1"/>
          </p:nvSpPr>
          <p:spPr bwMode="auto">
            <a:xfrm>
              <a:off x="267" y="3295"/>
              <a:ext cx="76" cy="136"/>
            </a:xfrm>
            <a:custGeom>
              <a:avLst/>
              <a:gdLst>
                <a:gd name="T0" fmla="*/ 177 w 15"/>
                <a:gd name="T1" fmla="*/ 252 h 27"/>
                <a:gd name="T2" fmla="*/ 101 w 15"/>
                <a:gd name="T3" fmla="*/ 635 h 27"/>
                <a:gd name="T4" fmla="*/ 385 w 15"/>
                <a:gd name="T5" fmla="*/ 408 h 27"/>
                <a:gd name="T6" fmla="*/ 334 w 15"/>
                <a:gd name="T7" fmla="*/ 201 h 27"/>
                <a:gd name="T8" fmla="*/ 177 w 15"/>
                <a:gd name="T9" fmla="*/ 25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84" name="Freeform 195"/>
            <p:cNvSpPr>
              <a:spLocks/>
            </p:cNvSpPr>
            <p:nvPr userDrawn="1"/>
          </p:nvSpPr>
          <p:spPr bwMode="auto">
            <a:xfrm>
              <a:off x="222" y="3022"/>
              <a:ext cx="243" cy="116"/>
            </a:xfrm>
            <a:custGeom>
              <a:avLst/>
              <a:gdLst>
                <a:gd name="T0" fmla="*/ 1028 w 48"/>
                <a:gd name="T1" fmla="*/ 50 h 23"/>
                <a:gd name="T2" fmla="*/ 233 w 48"/>
                <a:gd name="T3" fmla="*/ 25 h 23"/>
                <a:gd name="T4" fmla="*/ 25 w 48"/>
                <a:gd name="T5" fmla="*/ 227 h 23"/>
                <a:gd name="T6" fmla="*/ 562 w 48"/>
                <a:gd name="T7" fmla="*/ 535 h 23"/>
                <a:gd name="T8" fmla="*/ 871 w 48"/>
                <a:gd name="T9" fmla="*/ 509 h 23"/>
                <a:gd name="T10" fmla="*/ 1028 w 48"/>
                <a:gd name="T11" fmla="*/ 484 h 23"/>
                <a:gd name="T12" fmla="*/ 1028 w 48"/>
                <a:gd name="T13" fmla="*/ 5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85" name="Freeform 196"/>
            <p:cNvSpPr>
              <a:spLocks/>
            </p:cNvSpPr>
            <p:nvPr userDrawn="1"/>
          </p:nvSpPr>
          <p:spPr bwMode="auto">
            <a:xfrm>
              <a:off x="500" y="3345"/>
              <a:ext cx="177" cy="187"/>
            </a:xfrm>
            <a:custGeom>
              <a:avLst/>
              <a:gdLst>
                <a:gd name="T0" fmla="*/ 612 w 35"/>
                <a:gd name="T1" fmla="*/ 51 h 37"/>
                <a:gd name="T2" fmla="*/ 283 w 35"/>
                <a:gd name="T3" fmla="*/ 51 h 37"/>
                <a:gd name="T4" fmla="*/ 101 w 35"/>
                <a:gd name="T5" fmla="*/ 510 h 37"/>
                <a:gd name="T6" fmla="*/ 718 w 35"/>
                <a:gd name="T7" fmla="*/ 561 h 37"/>
                <a:gd name="T8" fmla="*/ 612 w 35"/>
                <a:gd name="T9" fmla="*/ 5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86" name="Freeform 197"/>
            <p:cNvSpPr>
              <a:spLocks/>
            </p:cNvSpPr>
            <p:nvPr userDrawn="1"/>
          </p:nvSpPr>
          <p:spPr bwMode="auto">
            <a:xfrm>
              <a:off x="905" y="3158"/>
              <a:ext cx="177" cy="36"/>
            </a:xfrm>
            <a:custGeom>
              <a:avLst/>
              <a:gdLst>
                <a:gd name="T0" fmla="*/ 126 w 35"/>
                <a:gd name="T1" fmla="*/ 0 h 7"/>
                <a:gd name="T2" fmla="*/ 359 w 35"/>
                <a:gd name="T3" fmla="*/ 134 h 7"/>
                <a:gd name="T4" fmla="*/ 12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87" name="Freeform 198"/>
            <p:cNvSpPr>
              <a:spLocks/>
            </p:cNvSpPr>
            <p:nvPr userDrawn="1"/>
          </p:nvSpPr>
          <p:spPr bwMode="auto">
            <a:xfrm>
              <a:off x="965" y="3153"/>
              <a:ext cx="137" cy="81"/>
            </a:xfrm>
            <a:custGeom>
              <a:avLst/>
              <a:gdLst>
                <a:gd name="T0" fmla="*/ 183 w 27"/>
                <a:gd name="T1" fmla="*/ 334 h 16"/>
                <a:gd name="T2" fmla="*/ 644 w 27"/>
                <a:gd name="T3" fmla="*/ 152 h 16"/>
                <a:gd name="T4" fmla="*/ 436 w 27"/>
                <a:gd name="T5" fmla="*/ 25 h 16"/>
                <a:gd name="T6" fmla="*/ 183 w 27"/>
                <a:gd name="T7" fmla="*/ 284 h 16"/>
                <a:gd name="T8" fmla="*/ 183 w 27"/>
                <a:gd name="T9" fmla="*/ 334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88" name="Freeform 199"/>
            <p:cNvSpPr>
              <a:spLocks/>
            </p:cNvSpPr>
            <p:nvPr userDrawn="1"/>
          </p:nvSpPr>
          <p:spPr bwMode="auto">
            <a:xfrm>
              <a:off x="960" y="3204"/>
              <a:ext cx="177" cy="86"/>
            </a:xfrm>
            <a:custGeom>
              <a:avLst/>
              <a:gdLst>
                <a:gd name="T0" fmla="*/ 637 w 35"/>
                <a:gd name="T1" fmla="*/ 152 h 17"/>
                <a:gd name="T2" fmla="*/ 202 w 35"/>
                <a:gd name="T3" fmla="*/ 258 h 17"/>
                <a:gd name="T4" fmla="*/ 152 w 35"/>
                <a:gd name="T5" fmla="*/ 334 h 17"/>
                <a:gd name="T6" fmla="*/ 693 w 35"/>
                <a:gd name="T7" fmla="*/ 309 h 17"/>
                <a:gd name="T8" fmla="*/ 637 w 35"/>
                <a:gd name="T9" fmla="*/ 15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89" name="Freeform 200"/>
            <p:cNvSpPr>
              <a:spLocks/>
            </p:cNvSpPr>
            <p:nvPr userDrawn="1"/>
          </p:nvSpPr>
          <p:spPr bwMode="auto">
            <a:xfrm>
              <a:off x="844" y="3285"/>
              <a:ext cx="248" cy="60"/>
            </a:xfrm>
            <a:custGeom>
              <a:avLst/>
              <a:gdLst>
                <a:gd name="T0" fmla="*/ 1022 w 49"/>
                <a:gd name="T1" fmla="*/ 75 h 12"/>
                <a:gd name="T2" fmla="*/ 744 w 49"/>
                <a:gd name="T3" fmla="*/ 25 h 12"/>
                <a:gd name="T4" fmla="*/ 177 w 49"/>
                <a:gd name="T5" fmla="*/ 0 h 12"/>
                <a:gd name="T6" fmla="*/ 51 w 49"/>
                <a:gd name="T7" fmla="*/ 125 h 12"/>
                <a:gd name="T8" fmla="*/ 511 w 49"/>
                <a:gd name="T9" fmla="*/ 200 h 12"/>
                <a:gd name="T10" fmla="*/ 1053 w 49"/>
                <a:gd name="T11" fmla="*/ 200 h 12"/>
                <a:gd name="T12" fmla="*/ 1022 w 49"/>
                <a:gd name="T13" fmla="*/ 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90" name="Freeform 201"/>
            <p:cNvSpPr>
              <a:spLocks/>
            </p:cNvSpPr>
            <p:nvPr userDrawn="1"/>
          </p:nvSpPr>
          <p:spPr bwMode="auto">
            <a:xfrm>
              <a:off x="869" y="3340"/>
              <a:ext cx="203" cy="56"/>
            </a:xfrm>
            <a:custGeom>
              <a:avLst/>
              <a:gdLst>
                <a:gd name="T0" fmla="*/ 954 w 40"/>
                <a:gd name="T1" fmla="*/ 51 h 11"/>
                <a:gd name="T2" fmla="*/ 670 w 40"/>
                <a:gd name="T3" fmla="*/ 102 h 11"/>
                <a:gd name="T4" fmla="*/ 335 w 40"/>
                <a:gd name="T5" fmla="*/ 76 h 11"/>
                <a:gd name="T6" fmla="*/ 25 w 40"/>
                <a:gd name="T7" fmla="*/ 51 h 11"/>
                <a:gd name="T8" fmla="*/ 903 w 40"/>
                <a:gd name="T9" fmla="*/ 209 h 11"/>
                <a:gd name="T10" fmla="*/ 954 w 40"/>
                <a:gd name="T11" fmla="*/ 51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91" name="Freeform 202"/>
            <p:cNvSpPr>
              <a:spLocks/>
            </p:cNvSpPr>
            <p:nvPr userDrawn="1"/>
          </p:nvSpPr>
          <p:spPr bwMode="auto">
            <a:xfrm>
              <a:off x="859" y="3386"/>
              <a:ext cx="207" cy="172"/>
            </a:xfrm>
            <a:custGeom>
              <a:avLst/>
              <a:gdLst>
                <a:gd name="T0" fmla="*/ 712 w 41"/>
                <a:gd name="T1" fmla="*/ 233 h 34"/>
                <a:gd name="T2" fmla="*/ 333 w 41"/>
                <a:gd name="T3" fmla="*/ 152 h 34"/>
                <a:gd name="T4" fmla="*/ 101 w 41"/>
                <a:gd name="T5" fmla="*/ 384 h 34"/>
                <a:gd name="T6" fmla="*/ 25 w 41"/>
                <a:gd name="T7" fmla="*/ 486 h 34"/>
                <a:gd name="T8" fmla="*/ 227 w 41"/>
                <a:gd name="T9" fmla="*/ 486 h 34"/>
                <a:gd name="T10" fmla="*/ 434 w 41"/>
                <a:gd name="T11" fmla="*/ 693 h 34"/>
                <a:gd name="T12" fmla="*/ 535 w 41"/>
                <a:gd name="T13" fmla="*/ 769 h 34"/>
                <a:gd name="T14" fmla="*/ 737 w 41"/>
                <a:gd name="T15" fmla="*/ 486 h 34"/>
                <a:gd name="T16" fmla="*/ 995 w 41"/>
                <a:gd name="T17" fmla="*/ 486 h 34"/>
                <a:gd name="T18" fmla="*/ 712 w 41"/>
                <a:gd name="T19" fmla="*/ 233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92" name="Freeform 203"/>
            <p:cNvSpPr>
              <a:spLocks/>
            </p:cNvSpPr>
            <p:nvPr userDrawn="1"/>
          </p:nvSpPr>
          <p:spPr bwMode="auto">
            <a:xfrm>
              <a:off x="996" y="3305"/>
              <a:ext cx="126" cy="318"/>
            </a:xfrm>
            <a:custGeom>
              <a:avLst/>
              <a:gdLst>
                <a:gd name="T0" fmla="*/ 559 w 25"/>
                <a:gd name="T1" fmla="*/ 50 h 63"/>
                <a:gd name="T2" fmla="*/ 459 w 25"/>
                <a:gd name="T3" fmla="*/ 434 h 63"/>
                <a:gd name="T4" fmla="*/ 176 w 25"/>
                <a:gd name="T5" fmla="*/ 510 h 63"/>
                <a:gd name="T6" fmla="*/ 176 w 25"/>
                <a:gd name="T7" fmla="*/ 586 h 63"/>
                <a:gd name="T8" fmla="*/ 433 w 25"/>
                <a:gd name="T9" fmla="*/ 868 h 63"/>
                <a:gd name="T10" fmla="*/ 302 w 25"/>
                <a:gd name="T11" fmla="*/ 1146 h 63"/>
                <a:gd name="T12" fmla="*/ 0 w 25"/>
                <a:gd name="T13" fmla="*/ 1403 h 63"/>
                <a:gd name="T14" fmla="*/ 126 w 25"/>
                <a:gd name="T15" fmla="*/ 1479 h 63"/>
                <a:gd name="T16" fmla="*/ 408 w 25"/>
                <a:gd name="T17" fmla="*/ 1580 h 63"/>
                <a:gd name="T18" fmla="*/ 585 w 25"/>
                <a:gd name="T19" fmla="*/ 1454 h 63"/>
                <a:gd name="T20" fmla="*/ 635 w 25"/>
                <a:gd name="T21" fmla="*/ 358 h 63"/>
                <a:gd name="T22" fmla="*/ 635 w 25"/>
                <a:gd name="T23" fmla="*/ 50 h 63"/>
                <a:gd name="T24" fmla="*/ 559 w 25"/>
                <a:gd name="T25" fmla="*/ 5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1031" name="Group 204"/>
          <p:cNvGrpSpPr>
            <a:grpSpLocks/>
          </p:cNvGrpSpPr>
          <p:nvPr/>
        </p:nvGrpSpPr>
        <p:grpSpPr bwMode="auto">
          <a:xfrm>
            <a:off x="381000" y="5070475"/>
            <a:ext cx="533400" cy="492125"/>
            <a:chOff x="96" y="2784"/>
            <a:chExt cx="1062" cy="981"/>
          </a:xfrm>
        </p:grpSpPr>
        <p:sp>
          <p:nvSpPr>
            <p:cNvPr id="1067" name="Freeform 205"/>
            <p:cNvSpPr>
              <a:spLocks/>
            </p:cNvSpPr>
            <p:nvPr userDrawn="1"/>
          </p:nvSpPr>
          <p:spPr bwMode="auto">
            <a:xfrm>
              <a:off x="121" y="2784"/>
              <a:ext cx="207" cy="81"/>
            </a:xfrm>
            <a:custGeom>
              <a:avLst/>
              <a:gdLst>
                <a:gd name="T0" fmla="*/ 762 w 41"/>
                <a:gd name="T1" fmla="*/ 309 h 16"/>
                <a:gd name="T2" fmla="*/ 944 w 41"/>
                <a:gd name="T3" fmla="*/ 258 h 16"/>
                <a:gd name="T4" fmla="*/ 969 w 41"/>
                <a:gd name="T5" fmla="*/ 233 h 16"/>
                <a:gd name="T6" fmla="*/ 793 w 41"/>
                <a:gd name="T7" fmla="*/ 25 h 16"/>
                <a:gd name="T8" fmla="*/ 202 w 41"/>
                <a:gd name="T9" fmla="*/ 284 h 16"/>
                <a:gd name="T10" fmla="*/ 762 w 41"/>
                <a:gd name="T11" fmla="*/ 309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68" name="Freeform 206"/>
            <p:cNvSpPr>
              <a:spLocks noEditPoints="1"/>
            </p:cNvSpPr>
            <p:nvPr userDrawn="1"/>
          </p:nvSpPr>
          <p:spPr bwMode="auto">
            <a:xfrm>
              <a:off x="96" y="2789"/>
              <a:ext cx="1062" cy="976"/>
            </a:xfrm>
            <a:custGeom>
              <a:avLst/>
              <a:gdLst>
                <a:gd name="T0" fmla="*/ 4167 w 210"/>
                <a:gd name="T1" fmla="*/ 3965 h 193"/>
                <a:gd name="T2" fmla="*/ 3889 w 210"/>
                <a:gd name="T3" fmla="*/ 3196 h 193"/>
                <a:gd name="T4" fmla="*/ 3631 w 210"/>
                <a:gd name="T5" fmla="*/ 2534 h 193"/>
                <a:gd name="T6" fmla="*/ 4218 w 210"/>
                <a:gd name="T7" fmla="*/ 2377 h 193"/>
                <a:gd name="T8" fmla="*/ 3732 w 210"/>
                <a:gd name="T9" fmla="*/ 2099 h 193"/>
                <a:gd name="T10" fmla="*/ 4015 w 210"/>
                <a:gd name="T11" fmla="*/ 2124 h 193"/>
                <a:gd name="T12" fmla="*/ 4015 w 210"/>
                <a:gd name="T13" fmla="*/ 1967 h 193"/>
                <a:gd name="T14" fmla="*/ 3454 w 210"/>
                <a:gd name="T15" fmla="*/ 1992 h 193"/>
                <a:gd name="T16" fmla="*/ 3272 w 210"/>
                <a:gd name="T17" fmla="*/ 3196 h 193"/>
                <a:gd name="T18" fmla="*/ 3171 w 210"/>
                <a:gd name="T19" fmla="*/ 2149 h 193"/>
                <a:gd name="T20" fmla="*/ 3019 w 210"/>
                <a:gd name="T21" fmla="*/ 1714 h 193"/>
                <a:gd name="T22" fmla="*/ 3171 w 210"/>
                <a:gd name="T23" fmla="*/ 1305 h 193"/>
                <a:gd name="T24" fmla="*/ 3095 w 210"/>
                <a:gd name="T25" fmla="*/ 946 h 193"/>
                <a:gd name="T26" fmla="*/ 3044 w 210"/>
                <a:gd name="T27" fmla="*/ 612 h 193"/>
                <a:gd name="T28" fmla="*/ 3378 w 210"/>
                <a:gd name="T29" fmla="*/ 996 h 193"/>
                <a:gd name="T30" fmla="*/ 3813 w 210"/>
                <a:gd name="T31" fmla="*/ 460 h 193"/>
                <a:gd name="T32" fmla="*/ 3757 w 210"/>
                <a:gd name="T33" fmla="*/ 920 h 193"/>
                <a:gd name="T34" fmla="*/ 3656 w 210"/>
                <a:gd name="T35" fmla="*/ 1229 h 193"/>
                <a:gd name="T36" fmla="*/ 3682 w 210"/>
                <a:gd name="T37" fmla="*/ 1714 h 193"/>
                <a:gd name="T38" fmla="*/ 5087 w 210"/>
                <a:gd name="T39" fmla="*/ 743 h 193"/>
                <a:gd name="T40" fmla="*/ 2301 w 210"/>
                <a:gd name="T41" fmla="*/ 25 h 193"/>
                <a:gd name="T42" fmla="*/ 1431 w 210"/>
                <a:gd name="T43" fmla="*/ 202 h 193"/>
                <a:gd name="T44" fmla="*/ 2175 w 210"/>
                <a:gd name="T45" fmla="*/ 308 h 193"/>
                <a:gd name="T46" fmla="*/ 1532 w 210"/>
                <a:gd name="T47" fmla="*/ 561 h 193"/>
                <a:gd name="T48" fmla="*/ 1482 w 210"/>
                <a:gd name="T49" fmla="*/ 743 h 193"/>
                <a:gd name="T50" fmla="*/ 971 w 210"/>
                <a:gd name="T51" fmla="*/ 435 h 193"/>
                <a:gd name="T52" fmla="*/ 334 w 210"/>
                <a:gd name="T53" fmla="*/ 2943 h 193"/>
                <a:gd name="T54" fmla="*/ 1558 w 210"/>
                <a:gd name="T55" fmla="*/ 3732 h 193"/>
                <a:gd name="T56" fmla="*/ 1153 w 210"/>
                <a:gd name="T57" fmla="*/ 3403 h 193"/>
                <a:gd name="T58" fmla="*/ 895 w 210"/>
                <a:gd name="T59" fmla="*/ 3707 h 193"/>
                <a:gd name="T60" fmla="*/ 819 w 210"/>
                <a:gd name="T61" fmla="*/ 3272 h 193"/>
                <a:gd name="T62" fmla="*/ 1178 w 210"/>
                <a:gd name="T63" fmla="*/ 2200 h 193"/>
                <a:gd name="T64" fmla="*/ 1714 w 210"/>
                <a:gd name="T65" fmla="*/ 2124 h 193"/>
                <a:gd name="T66" fmla="*/ 1816 w 210"/>
                <a:gd name="T67" fmla="*/ 2427 h 193"/>
                <a:gd name="T68" fmla="*/ 1558 w 210"/>
                <a:gd name="T69" fmla="*/ 3095 h 193"/>
                <a:gd name="T70" fmla="*/ 2326 w 210"/>
                <a:gd name="T71" fmla="*/ 4602 h 193"/>
                <a:gd name="T72" fmla="*/ 4759 w 210"/>
                <a:gd name="T73" fmla="*/ 4243 h 193"/>
                <a:gd name="T74" fmla="*/ 4653 w 210"/>
                <a:gd name="T75" fmla="*/ 1689 h 193"/>
                <a:gd name="T76" fmla="*/ 4218 w 210"/>
                <a:gd name="T77" fmla="*/ 1532 h 193"/>
                <a:gd name="T78" fmla="*/ 2888 w 210"/>
                <a:gd name="T79" fmla="*/ 1558 h 193"/>
                <a:gd name="T80" fmla="*/ 2761 w 210"/>
                <a:gd name="T81" fmla="*/ 2225 h 193"/>
                <a:gd name="T82" fmla="*/ 2918 w 210"/>
                <a:gd name="T83" fmla="*/ 1279 h 193"/>
                <a:gd name="T84" fmla="*/ 2276 w 210"/>
                <a:gd name="T85" fmla="*/ 662 h 193"/>
                <a:gd name="T86" fmla="*/ 2685 w 210"/>
                <a:gd name="T87" fmla="*/ 895 h 193"/>
                <a:gd name="T88" fmla="*/ 1558 w 210"/>
                <a:gd name="T89" fmla="*/ 1841 h 193"/>
                <a:gd name="T90" fmla="*/ 612 w 210"/>
                <a:gd name="T91" fmla="*/ 946 h 193"/>
                <a:gd name="T92" fmla="*/ 1740 w 210"/>
                <a:gd name="T93" fmla="*/ 1022 h 193"/>
                <a:gd name="T94" fmla="*/ 2023 w 210"/>
                <a:gd name="T95" fmla="*/ 1022 h 193"/>
                <a:gd name="T96" fmla="*/ 2761 w 210"/>
                <a:gd name="T97" fmla="*/ 1153 h 193"/>
                <a:gd name="T98" fmla="*/ 2534 w 210"/>
                <a:gd name="T99" fmla="*/ 2377 h 193"/>
                <a:gd name="T100" fmla="*/ 2377 w 210"/>
                <a:gd name="T101" fmla="*/ 1305 h 193"/>
                <a:gd name="T102" fmla="*/ 1558 w 210"/>
                <a:gd name="T103" fmla="*/ 1841 h 193"/>
                <a:gd name="T104" fmla="*/ 2048 w 210"/>
                <a:gd name="T105" fmla="*/ 2099 h 193"/>
                <a:gd name="T106" fmla="*/ 2250 w 210"/>
                <a:gd name="T107" fmla="*/ 1482 h 193"/>
                <a:gd name="T108" fmla="*/ 2609 w 210"/>
                <a:gd name="T109" fmla="*/ 3707 h 193"/>
                <a:gd name="T110" fmla="*/ 2099 w 210"/>
                <a:gd name="T111" fmla="*/ 2453 h 193"/>
                <a:gd name="T112" fmla="*/ 2994 w 210"/>
                <a:gd name="T113" fmla="*/ 271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69" name="Freeform 207"/>
            <p:cNvSpPr>
              <a:spLocks/>
            </p:cNvSpPr>
            <p:nvPr userDrawn="1"/>
          </p:nvSpPr>
          <p:spPr bwMode="auto">
            <a:xfrm>
              <a:off x="348" y="3254"/>
              <a:ext cx="86" cy="102"/>
            </a:xfrm>
            <a:custGeom>
              <a:avLst/>
              <a:gdLst>
                <a:gd name="T0" fmla="*/ 359 w 17"/>
                <a:gd name="T1" fmla="*/ 133 h 20"/>
                <a:gd name="T2" fmla="*/ 233 w 17"/>
                <a:gd name="T3" fmla="*/ 520 h 20"/>
                <a:gd name="T4" fmla="*/ 359 w 17"/>
                <a:gd name="T5" fmla="*/ 133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70" name="Freeform 208"/>
            <p:cNvSpPr>
              <a:spLocks/>
            </p:cNvSpPr>
            <p:nvPr userDrawn="1"/>
          </p:nvSpPr>
          <p:spPr bwMode="auto">
            <a:xfrm>
              <a:off x="267" y="3295"/>
              <a:ext cx="76" cy="136"/>
            </a:xfrm>
            <a:custGeom>
              <a:avLst/>
              <a:gdLst>
                <a:gd name="T0" fmla="*/ 177 w 15"/>
                <a:gd name="T1" fmla="*/ 252 h 27"/>
                <a:gd name="T2" fmla="*/ 101 w 15"/>
                <a:gd name="T3" fmla="*/ 635 h 27"/>
                <a:gd name="T4" fmla="*/ 385 w 15"/>
                <a:gd name="T5" fmla="*/ 408 h 27"/>
                <a:gd name="T6" fmla="*/ 334 w 15"/>
                <a:gd name="T7" fmla="*/ 201 h 27"/>
                <a:gd name="T8" fmla="*/ 177 w 15"/>
                <a:gd name="T9" fmla="*/ 25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71" name="Freeform 209"/>
            <p:cNvSpPr>
              <a:spLocks/>
            </p:cNvSpPr>
            <p:nvPr userDrawn="1"/>
          </p:nvSpPr>
          <p:spPr bwMode="auto">
            <a:xfrm>
              <a:off x="222" y="3022"/>
              <a:ext cx="243" cy="116"/>
            </a:xfrm>
            <a:custGeom>
              <a:avLst/>
              <a:gdLst>
                <a:gd name="T0" fmla="*/ 1028 w 48"/>
                <a:gd name="T1" fmla="*/ 50 h 23"/>
                <a:gd name="T2" fmla="*/ 233 w 48"/>
                <a:gd name="T3" fmla="*/ 25 h 23"/>
                <a:gd name="T4" fmla="*/ 25 w 48"/>
                <a:gd name="T5" fmla="*/ 227 h 23"/>
                <a:gd name="T6" fmla="*/ 562 w 48"/>
                <a:gd name="T7" fmla="*/ 535 h 23"/>
                <a:gd name="T8" fmla="*/ 871 w 48"/>
                <a:gd name="T9" fmla="*/ 509 h 23"/>
                <a:gd name="T10" fmla="*/ 1028 w 48"/>
                <a:gd name="T11" fmla="*/ 484 h 23"/>
                <a:gd name="T12" fmla="*/ 1028 w 48"/>
                <a:gd name="T13" fmla="*/ 5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72" name="Freeform 210"/>
            <p:cNvSpPr>
              <a:spLocks/>
            </p:cNvSpPr>
            <p:nvPr userDrawn="1"/>
          </p:nvSpPr>
          <p:spPr bwMode="auto">
            <a:xfrm>
              <a:off x="500" y="3345"/>
              <a:ext cx="177" cy="187"/>
            </a:xfrm>
            <a:custGeom>
              <a:avLst/>
              <a:gdLst>
                <a:gd name="T0" fmla="*/ 612 w 35"/>
                <a:gd name="T1" fmla="*/ 51 h 37"/>
                <a:gd name="T2" fmla="*/ 283 w 35"/>
                <a:gd name="T3" fmla="*/ 51 h 37"/>
                <a:gd name="T4" fmla="*/ 101 w 35"/>
                <a:gd name="T5" fmla="*/ 510 h 37"/>
                <a:gd name="T6" fmla="*/ 718 w 35"/>
                <a:gd name="T7" fmla="*/ 561 h 37"/>
                <a:gd name="T8" fmla="*/ 612 w 35"/>
                <a:gd name="T9" fmla="*/ 5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73" name="Freeform 211"/>
            <p:cNvSpPr>
              <a:spLocks/>
            </p:cNvSpPr>
            <p:nvPr userDrawn="1"/>
          </p:nvSpPr>
          <p:spPr bwMode="auto">
            <a:xfrm>
              <a:off x="905" y="3158"/>
              <a:ext cx="177" cy="36"/>
            </a:xfrm>
            <a:custGeom>
              <a:avLst/>
              <a:gdLst>
                <a:gd name="T0" fmla="*/ 126 w 35"/>
                <a:gd name="T1" fmla="*/ 0 h 7"/>
                <a:gd name="T2" fmla="*/ 359 w 35"/>
                <a:gd name="T3" fmla="*/ 134 h 7"/>
                <a:gd name="T4" fmla="*/ 12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74" name="Freeform 212"/>
            <p:cNvSpPr>
              <a:spLocks/>
            </p:cNvSpPr>
            <p:nvPr userDrawn="1"/>
          </p:nvSpPr>
          <p:spPr bwMode="auto">
            <a:xfrm>
              <a:off x="965" y="3153"/>
              <a:ext cx="137" cy="81"/>
            </a:xfrm>
            <a:custGeom>
              <a:avLst/>
              <a:gdLst>
                <a:gd name="T0" fmla="*/ 183 w 27"/>
                <a:gd name="T1" fmla="*/ 334 h 16"/>
                <a:gd name="T2" fmla="*/ 644 w 27"/>
                <a:gd name="T3" fmla="*/ 152 h 16"/>
                <a:gd name="T4" fmla="*/ 436 w 27"/>
                <a:gd name="T5" fmla="*/ 25 h 16"/>
                <a:gd name="T6" fmla="*/ 183 w 27"/>
                <a:gd name="T7" fmla="*/ 284 h 16"/>
                <a:gd name="T8" fmla="*/ 183 w 27"/>
                <a:gd name="T9" fmla="*/ 334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75" name="Freeform 213"/>
            <p:cNvSpPr>
              <a:spLocks/>
            </p:cNvSpPr>
            <p:nvPr userDrawn="1"/>
          </p:nvSpPr>
          <p:spPr bwMode="auto">
            <a:xfrm>
              <a:off x="960" y="3204"/>
              <a:ext cx="177" cy="86"/>
            </a:xfrm>
            <a:custGeom>
              <a:avLst/>
              <a:gdLst>
                <a:gd name="T0" fmla="*/ 637 w 35"/>
                <a:gd name="T1" fmla="*/ 152 h 17"/>
                <a:gd name="T2" fmla="*/ 202 w 35"/>
                <a:gd name="T3" fmla="*/ 258 h 17"/>
                <a:gd name="T4" fmla="*/ 152 w 35"/>
                <a:gd name="T5" fmla="*/ 334 h 17"/>
                <a:gd name="T6" fmla="*/ 693 w 35"/>
                <a:gd name="T7" fmla="*/ 309 h 17"/>
                <a:gd name="T8" fmla="*/ 637 w 35"/>
                <a:gd name="T9" fmla="*/ 15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76" name="Freeform 214"/>
            <p:cNvSpPr>
              <a:spLocks/>
            </p:cNvSpPr>
            <p:nvPr userDrawn="1"/>
          </p:nvSpPr>
          <p:spPr bwMode="auto">
            <a:xfrm>
              <a:off x="844" y="3285"/>
              <a:ext cx="248" cy="60"/>
            </a:xfrm>
            <a:custGeom>
              <a:avLst/>
              <a:gdLst>
                <a:gd name="T0" fmla="*/ 1022 w 49"/>
                <a:gd name="T1" fmla="*/ 75 h 12"/>
                <a:gd name="T2" fmla="*/ 744 w 49"/>
                <a:gd name="T3" fmla="*/ 25 h 12"/>
                <a:gd name="T4" fmla="*/ 177 w 49"/>
                <a:gd name="T5" fmla="*/ 0 h 12"/>
                <a:gd name="T6" fmla="*/ 51 w 49"/>
                <a:gd name="T7" fmla="*/ 125 h 12"/>
                <a:gd name="T8" fmla="*/ 511 w 49"/>
                <a:gd name="T9" fmla="*/ 200 h 12"/>
                <a:gd name="T10" fmla="*/ 1053 w 49"/>
                <a:gd name="T11" fmla="*/ 200 h 12"/>
                <a:gd name="T12" fmla="*/ 1022 w 49"/>
                <a:gd name="T13" fmla="*/ 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77" name="Freeform 215"/>
            <p:cNvSpPr>
              <a:spLocks/>
            </p:cNvSpPr>
            <p:nvPr userDrawn="1"/>
          </p:nvSpPr>
          <p:spPr bwMode="auto">
            <a:xfrm>
              <a:off x="869" y="3340"/>
              <a:ext cx="203" cy="56"/>
            </a:xfrm>
            <a:custGeom>
              <a:avLst/>
              <a:gdLst>
                <a:gd name="T0" fmla="*/ 954 w 40"/>
                <a:gd name="T1" fmla="*/ 51 h 11"/>
                <a:gd name="T2" fmla="*/ 670 w 40"/>
                <a:gd name="T3" fmla="*/ 102 h 11"/>
                <a:gd name="T4" fmla="*/ 335 w 40"/>
                <a:gd name="T5" fmla="*/ 76 h 11"/>
                <a:gd name="T6" fmla="*/ 25 w 40"/>
                <a:gd name="T7" fmla="*/ 51 h 11"/>
                <a:gd name="T8" fmla="*/ 903 w 40"/>
                <a:gd name="T9" fmla="*/ 209 h 11"/>
                <a:gd name="T10" fmla="*/ 954 w 40"/>
                <a:gd name="T11" fmla="*/ 51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78" name="Freeform 216"/>
            <p:cNvSpPr>
              <a:spLocks/>
            </p:cNvSpPr>
            <p:nvPr userDrawn="1"/>
          </p:nvSpPr>
          <p:spPr bwMode="auto">
            <a:xfrm>
              <a:off x="859" y="3386"/>
              <a:ext cx="207" cy="172"/>
            </a:xfrm>
            <a:custGeom>
              <a:avLst/>
              <a:gdLst>
                <a:gd name="T0" fmla="*/ 712 w 41"/>
                <a:gd name="T1" fmla="*/ 233 h 34"/>
                <a:gd name="T2" fmla="*/ 333 w 41"/>
                <a:gd name="T3" fmla="*/ 152 h 34"/>
                <a:gd name="T4" fmla="*/ 101 w 41"/>
                <a:gd name="T5" fmla="*/ 384 h 34"/>
                <a:gd name="T6" fmla="*/ 25 w 41"/>
                <a:gd name="T7" fmla="*/ 486 h 34"/>
                <a:gd name="T8" fmla="*/ 227 w 41"/>
                <a:gd name="T9" fmla="*/ 486 h 34"/>
                <a:gd name="T10" fmla="*/ 434 w 41"/>
                <a:gd name="T11" fmla="*/ 693 h 34"/>
                <a:gd name="T12" fmla="*/ 535 w 41"/>
                <a:gd name="T13" fmla="*/ 769 h 34"/>
                <a:gd name="T14" fmla="*/ 737 w 41"/>
                <a:gd name="T15" fmla="*/ 486 h 34"/>
                <a:gd name="T16" fmla="*/ 995 w 41"/>
                <a:gd name="T17" fmla="*/ 486 h 34"/>
                <a:gd name="T18" fmla="*/ 712 w 41"/>
                <a:gd name="T19" fmla="*/ 233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79" name="Freeform 217"/>
            <p:cNvSpPr>
              <a:spLocks/>
            </p:cNvSpPr>
            <p:nvPr userDrawn="1"/>
          </p:nvSpPr>
          <p:spPr bwMode="auto">
            <a:xfrm>
              <a:off x="996" y="3305"/>
              <a:ext cx="126" cy="318"/>
            </a:xfrm>
            <a:custGeom>
              <a:avLst/>
              <a:gdLst>
                <a:gd name="T0" fmla="*/ 559 w 25"/>
                <a:gd name="T1" fmla="*/ 50 h 63"/>
                <a:gd name="T2" fmla="*/ 459 w 25"/>
                <a:gd name="T3" fmla="*/ 434 h 63"/>
                <a:gd name="T4" fmla="*/ 176 w 25"/>
                <a:gd name="T5" fmla="*/ 510 h 63"/>
                <a:gd name="T6" fmla="*/ 176 w 25"/>
                <a:gd name="T7" fmla="*/ 586 h 63"/>
                <a:gd name="T8" fmla="*/ 433 w 25"/>
                <a:gd name="T9" fmla="*/ 868 h 63"/>
                <a:gd name="T10" fmla="*/ 302 w 25"/>
                <a:gd name="T11" fmla="*/ 1146 h 63"/>
                <a:gd name="T12" fmla="*/ 0 w 25"/>
                <a:gd name="T13" fmla="*/ 1403 h 63"/>
                <a:gd name="T14" fmla="*/ 126 w 25"/>
                <a:gd name="T15" fmla="*/ 1479 h 63"/>
                <a:gd name="T16" fmla="*/ 408 w 25"/>
                <a:gd name="T17" fmla="*/ 1580 h 63"/>
                <a:gd name="T18" fmla="*/ 585 w 25"/>
                <a:gd name="T19" fmla="*/ 1454 h 63"/>
                <a:gd name="T20" fmla="*/ 635 w 25"/>
                <a:gd name="T21" fmla="*/ 358 h 63"/>
                <a:gd name="T22" fmla="*/ 635 w 25"/>
                <a:gd name="T23" fmla="*/ 50 h 63"/>
                <a:gd name="T24" fmla="*/ 559 w 25"/>
                <a:gd name="T25" fmla="*/ 5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1032" name="Group 218"/>
          <p:cNvGrpSpPr>
            <a:grpSpLocks/>
          </p:cNvGrpSpPr>
          <p:nvPr/>
        </p:nvGrpSpPr>
        <p:grpSpPr bwMode="auto">
          <a:xfrm>
            <a:off x="381000" y="6121400"/>
            <a:ext cx="533400" cy="492125"/>
            <a:chOff x="96" y="2784"/>
            <a:chExt cx="1062" cy="981"/>
          </a:xfrm>
        </p:grpSpPr>
        <p:sp>
          <p:nvSpPr>
            <p:cNvPr id="1054" name="Freeform 219"/>
            <p:cNvSpPr>
              <a:spLocks/>
            </p:cNvSpPr>
            <p:nvPr userDrawn="1"/>
          </p:nvSpPr>
          <p:spPr bwMode="auto">
            <a:xfrm>
              <a:off x="121" y="2784"/>
              <a:ext cx="207" cy="81"/>
            </a:xfrm>
            <a:custGeom>
              <a:avLst/>
              <a:gdLst>
                <a:gd name="T0" fmla="*/ 762 w 41"/>
                <a:gd name="T1" fmla="*/ 309 h 16"/>
                <a:gd name="T2" fmla="*/ 944 w 41"/>
                <a:gd name="T3" fmla="*/ 258 h 16"/>
                <a:gd name="T4" fmla="*/ 969 w 41"/>
                <a:gd name="T5" fmla="*/ 233 h 16"/>
                <a:gd name="T6" fmla="*/ 793 w 41"/>
                <a:gd name="T7" fmla="*/ 25 h 16"/>
                <a:gd name="T8" fmla="*/ 202 w 41"/>
                <a:gd name="T9" fmla="*/ 284 h 16"/>
                <a:gd name="T10" fmla="*/ 762 w 41"/>
                <a:gd name="T11" fmla="*/ 309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55" name="Freeform 220"/>
            <p:cNvSpPr>
              <a:spLocks noEditPoints="1"/>
            </p:cNvSpPr>
            <p:nvPr userDrawn="1"/>
          </p:nvSpPr>
          <p:spPr bwMode="auto">
            <a:xfrm>
              <a:off x="96" y="2789"/>
              <a:ext cx="1062" cy="976"/>
            </a:xfrm>
            <a:custGeom>
              <a:avLst/>
              <a:gdLst>
                <a:gd name="T0" fmla="*/ 4167 w 210"/>
                <a:gd name="T1" fmla="*/ 3965 h 193"/>
                <a:gd name="T2" fmla="*/ 3889 w 210"/>
                <a:gd name="T3" fmla="*/ 3196 h 193"/>
                <a:gd name="T4" fmla="*/ 3631 w 210"/>
                <a:gd name="T5" fmla="*/ 2534 h 193"/>
                <a:gd name="T6" fmla="*/ 4218 w 210"/>
                <a:gd name="T7" fmla="*/ 2377 h 193"/>
                <a:gd name="T8" fmla="*/ 3732 w 210"/>
                <a:gd name="T9" fmla="*/ 2099 h 193"/>
                <a:gd name="T10" fmla="*/ 4015 w 210"/>
                <a:gd name="T11" fmla="*/ 2124 h 193"/>
                <a:gd name="T12" fmla="*/ 4015 w 210"/>
                <a:gd name="T13" fmla="*/ 1967 h 193"/>
                <a:gd name="T14" fmla="*/ 3454 w 210"/>
                <a:gd name="T15" fmla="*/ 1992 h 193"/>
                <a:gd name="T16" fmla="*/ 3272 w 210"/>
                <a:gd name="T17" fmla="*/ 3196 h 193"/>
                <a:gd name="T18" fmla="*/ 3171 w 210"/>
                <a:gd name="T19" fmla="*/ 2149 h 193"/>
                <a:gd name="T20" fmla="*/ 3019 w 210"/>
                <a:gd name="T21" fmla="*/ 1714 h 193"/>
                <a:gd name="T22" fmla="*/ 3171 w 210"/>
                <a:gd name="T23" fmla="*/ 1305 h 193"/>
                <a:gd name="T24" fmla="*/ 3095 w 210"/>
                <a:gd name="T25" fmla="*/ 946 h 193"/>
                <a:gd name="T26" fmla="*/ 3044 w 210"/>
                <a:gd name="T27" fmla="*/ 612 h 193"/>
                <a:gd name="T28" fmla="*/ 3378 w 210"/>
                <a:gd name="T29" fmla="*/ 996 h 193"/>
                <a:gd name="T30" fmla="*/ 3813 w 210"/>
                <a:gd name="T31" fmla="*/ 460 h 193"/>
                <a:gd name="T32" fmla="*/ 3757 w 210"/>
                <a:gd name="T33" fmla="*/ 920 h 193"/>
                <a:gd name="T34" fmla="*/ 3656 w 210"/>
                <a:gd name="T35" fmla="*/ 1229 h 193"/>
                <a:gd name="T36" fmla="*/ 3682 w 210"/>
                <a:gd name="T37" fmla="*/ 1714 h 193"/>
                <a:gd name="T38" fmla="*/ 5087 w 210"/>
                <a:gd name="T39" fmla="*/ 743 h 193"/>
                <a:gd name="T40" fmla="*/ 2301 w 210"/>
                <a:gd name="T41" fmla="*/ 25 h 193"/>
                <a:gd name="T42" fmla="*/ 1431 w 210"/>
                <a:gd name="T43" fmla="*/ 202 h 193"/>
                <a:gd name="T44" fmla="*/ 2175 w 210"/>
                <a:gd name="T45" fmla="*/ 308 h 193"/>
                <a:gd name="T46" fmla="*/ 1532 w 210"/>
                <a:gd name="T47" fmla="*/ 561 h 193"/>
                <a:gd name="T48" fmla="*/ 1482 w 210"/>
                <a:gd name="T49" fmla="*/ 743 h 193"/>
                <a:gd name="T50" fmla="*/ 971 w 210"/>
                <a:gd name="T51" fmla="*/ 435 h 193"/>
                <a:gd name="T52" fmla="*/ 334 w 210"/>
                <a:gd name="T53" fmla="*/ 2943 h 193"/>
                <a:gd name="T54" fmla="*/ 1558 w 210"/>
                <a:gd name="T55" fmla="*/ 3732 h 193"/>
                <a:gd name="T56" fmla="*/ 1153 w 210"/>
                <a:gd name="T57" fmla="*/ 3403 h 193"/>
                <a:gd name="T58" fmla="*/ 895 w 210"/>
                <a:gd name="T59" fmla="*/ 3707 h 193"/>
                <a:gd name="T60" fmla="*/ 819 w 210"/>
                <a:gd name="T61" fmla="*/ 3272 h 193"/>
                <a:gd name="T62" fmla="*/ 1178 w 210"/>
                <a:gd name="T63" fmla="*/ 2200 h 193"/>
                <a:gd name="T64" fmla="*/ 1714 w 210"/>
                <a:gd name="T65" fmla="*/ 2124 h 193"/>
                <a:gd name="T66" fmla="*/ 1816 w 210"/>
                <a:gd name="T67" fmla="*/ 2427 h 193"/>
                <a:gd name="T68" fmla="*/ 1558 w 210"/>
                <a:gd name="T69" fmla="*/ 3095 h 193"/>
                <a:gd name="T70" fmla="*/ 2326 w 210"/>
                <a:gd name="T71" fmla="*/ 4602 h 193"/>
                <a:gd name="T72" fmla="*/ 4759 w 210"/>
                <a:gd name="T73" fmla="*/ 4243 h 193"/>
                <a:gd name="T74" fmla="*/ 4653 w 210"/>
                <a:gd name="T75" fmla="*/ 1689 h 193"/>
                <a:gd name="T76" fmla="*/ 4218 w 210"/>
                <a:gd name="T77" fmla="*/ 1532 h 193"/>
                <a:gd name="T78" fmla="*/ 2888 w 210"/>
                <a:gd name="T79" fmla="*/ 1558 h 193"/>
                <a:gd name="T80" fmla="*/ 2761 w 210"/>
                <a:gd name="T81" fmla="*/ 2225 h 193"/>
                <a:gd name="T82" fmla="*/ 2918 w 210"/>
                <a:gd name="T83" fmla="*/ 1279 h 193"/>
                <a:gd name="T84" fmla="*/ 2276 w 210"/>
                <a:gd name="T85" fmla="*/ 662 h 193"/>
                <a:gd name="T86" fmla="*/ 2685 w 210"/>
                <a:gd name="T87" fmla="*/ 895 h 193"/>
                <a:gd name="T88" fmla="*/ 1558 w 210"/>
                <a:gd name="T89" fmla="*/ 1841 h 193"/>
                <a:gd name="T90" fmla="*/ 612 w 210"/>
                <a:gd name="T91" fmla="*/ 946 h 193"/>
                <a:gd name="T92" fmla="*/ 1740 w 210"/>
                <a:gd name="T93" fmla="*/ 1022 h 193"/>
                <a:gd name="T94" fmla="*/ 2023 w 210"/>
                <a:gd name="T95" fmla="*/ 1022 h 193"/>
                <a:gd name="T96" fmla="*/ 2761 w 210"/>
                <a:gd name="T97" fmla="*/ 1153 h 193"/>
                <a:gd name="T98" fmla="*/ 2534 w 210"/>
                <a:gd name="T99" fmla="*/ 2377 h 193"/>
                <a:gd name="T100" fmla="*/ 2377 w 210"/>
                <a:gd name="T101" fmla="*/ 1305 h 193"/>
                <a:gd name="T102" fmla="*/ 1558 w 210"/>
                <a:gd name="T103" fmla="*/ 1841 h 193"/>
                <a:gd name="T104" fmla="*/ 2048 w 210"/>
                <a:gd name="T105" fmla="*/ 2099 h 193"/>
                <a:gd name="T106" fmla="*/ 2250 w 210"/>
                <a:gd name="T107" fmla="*/ 1482 h 193"/>
                <a:gd name="T108" fmla="*/ 2609 w 210"/>
                <a:gd name="T109" fmla="*/ 3707 h 193"/>
                <a:gd name="T110" fmla="*/ 2099 w 210"/>
                <a:gd name="T111" fmla="*/ 2453 h 193"/>
                <a:gd name="T112" fmla="*/ 2994 w 210"/>
                <a:gd name="T113" fmla="*/ 271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56" name="Freeform 221"/>
            <p:cNvSpPr>
              <a:spLocks/>
            </p:cNvSpPr>
            <p:nvPr userDrawn="1"/>
          </p:nvSpPr>
          <p:spPr bwMode="auto">
            <a:xfrm>
              <a:off x="348" y="3254"/>
              <a:ext cx="86" cy="102"/>
            </a:xfrm>
            <a:custGeom>
              <a:avLst/>
              <a:gdLst>
                <a:gd name="T0" fmla="*/ 359 w 17"/>
                <a:gd name="T1" fmla="*/ 133 h 20"/>
                <a:gd name="T2" fmla="*/ 233 w 17"/>
                <a:gd name="T3" fmla="*/ 520 h 20"/>
                <a:gd name="T4" fmla="*/ 359 w 17"/>
                <a:gd name="T5" fmla="*/ 133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57" name="Freeform 222"/>
            <p:cNvSpPr>
              <a:spLocks/>
            </p:cNvSpPr>
            <p:nvPr userDrawn="1"/>
          </p:nvSpPr>
          <p:spPr bwMode="auto">
            <a:xfrm>
              <a:off x="267" y="3295"/>
              <a:ext cx="76" cy="136"/>
            </a:xfrm>
            <a:custGeom>
              <a:avLst/>
              <a:gdLst>
                <a:gd name="T0" fmla="*/ 177 w 15"/>
                <a:gd name="T1" fmla="*/ 252 h 27"/>
                <a:gd name="T2" fmla="*/ 101 w 15"/>
                <a:gd name="T3" fmla="*/ 635 h 27"/>
                <a:gd name="T4" fmla="*/ 385 w 15"/>
                <a:gd name="T5" fmla="*/ 408 h 27"/>
                <a:gd name="T6" fmla="*/ 334 w 15"/>
                <a:gd name="T7" fmla="*/ 201 h 27"/>
                <a:gd name="T8" fmla="*/ 177 w 15"/>
                <a:gd name="T9" fmla="*/ 25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58" name="Freeform 223"/>
            <p:cNvSpPr>
              <a:spLocks/>
            </p:cNvSpPr>
            <p:nvPr userDrawn="1"/>
          </p:nvSpPr>
          <p:spPr bwMode="auto">
            <a:xfrm>
              <a:off x="222" y="3022"/>
              <a:ext cx="243" cy="116"/>
            </a:xfrm>
            <a:custGeom>
              <a:avLst/>
              <a:gdLst>
                <a:gd name="T0" fmla="*/ 1028 w 48"/>
                <a:gd name="T1" fmla="*/ 50 h 23"/>
                <a:gd name="T2" fmla="*/ 233 w 48"/>
                <a:gd name="T3" fmla="*/ 25 h 23"/>
                <a:gd name="T4" fmla="*/ 25 w 48"/>
                <a:gd name="T5" fmla="*/ 227 h 23"/>
                <a:gd name="T6" fmla="*/ 562 w 48"/>
                <a:gd name="T7" fmla="*/ 535 h 23"/>
                <a:gd name="T8" fmla="*/ 871 w 48"/>
                <a:gd name="T9" fmla="*/ 509 h 23"/>
                <a:gd name="T10" fmla="*/ 1028 w 48"/>
                <a:gd name="T11" fmla="*/ 484 h 23"/>
                <a:gd name="T12" fmla="*/ 1028 w 48"/>
                <a:gd name="T13" fmla="*/ 5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59" name="Freeform 224"/>
            <p:cNvSpPr>
              <a:spLocks/>
            </p:cNvSpPr>
            <p:nvPr userDrawn="1"/>
          </p:nvSpPr>
          <p:spPr bwMode="auto">
            <a:xfrm>
              <a:off x="500" y="3345"/>
              <a:ext cx="177" cy="187"/>
            </a:xfrm>
            <a:custGeom>
              <a:avLst/>
              <a:gdLst>
                <a:gd name="T0" fmla="*/ 612 w 35"/>
                <a:gd name="T1" fmla="*/ 51 h 37"/>
                <a:gd name="T2" fmla="*/ 283 w 35"/>
                <a:gd name="T3" fmla="*/ 51 h 37"/>
                <a:gd name="T4" fmla="*/ 101 w 35"/>
                <a:gd name="T5" fmla="*/ 510 h 37"/>
                <a:gd name="T6" fmla="*/ 718 w 35"/>
                <a:gd name="T7" fmla="*/ 561 h 37"/>
                <a:gd name="T8" fmla="*/ 612 w 35"/>
                <a:gd name="T9" fmla="*/ 5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60" name="Freeform 225"/>
            <p:cNvSpPr>
              <a:spLocks/>
            </p:cNvSpPr>
            <p:nvPr userDrawn="1"/>
          </p:nvSpPr>
          <p:spPr bwMode="auto">
            <a:xfrm>
              <a:off x="905" y="3158"/>
              <a:ext cx="177" cy="36"/>
            </a:xfrm>
            <a:custGeom>
              <a:avLst/>
              <a:gdLst>
                <a:gd name="T0" fmla="*/ 126 w 35"/>
                <a:gd name="T1" fmla="*/ 0 h 7"/>
                <a:gd name="T2" fmla="*/ 359 w 35"/>
                <a:gd name="T3" fmla="*/ 134 h 7"/>
                <a:gd name="T4" fmla="*/ 12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61" name="Freeform 226"/>
            <p:cNvSpPr>
              <a:spLocks/>
            </p:cNvSpPr>
            <p:nvPr userDrawn="1"/>
          </p:nvSpPr>
          <p:spPr bwMode="auto">
            <a:xfrm>
              <a:off x="965" y="3153"/>
              <a:ext cx="137" cy="81"/>
            </a:xfrm>
            <a:custGeom>
              <a:avLst/>
              <a:gdLst>
                <a:gd name="T0" fmla="*/ 183 w 27"/>
                <a:gd name="T1" fmla="*/ 334 h 16"/>
                <a:gd name="T2" fmla="*/ 644 w 27"/>
                <a:gd name="T3" fmla="*/ 152 h 16"/>
                <a:gd name="T4" fmla="*/ 436 w 27"/>
                <a:gd name="T5" fmla="*/ 25 h 16"/>
                <a:gd name="T6" fmla="*/ 183 w 27"/>
                <a:gd name="T7" fmla="*/ 284 h 16"/>
                <a:gd name="T8" fmla="*/ 183 w 27"/>
                <a:gd name="T9" fmla="*/ 334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62" name="Freeform 227"/>
            <p:cNvSpPr>
              <a:spLocks/>
            </p:cNvSpPr>
            <p:nvPr userDrawn="1"/>
          </p:nvSpPr>
          <p:spPr bwMode="auto">
            <a:xfrm>
              <a:off x="960" y="3204"/>
              <a:ext cx="177" cy="86"/>
            </a:xfrm>
            <a:custGeom>
              <a:avLst/>
              <a:gdLst>
                <a:gd name="T0" fmla="*/ 637 w 35"/>
                <a:gd name="T1" fmla="*/ 152 h 17"/>
                <a:gd name="T2" fmla="*/ 202 w 35"/>
                <a:gd name="T3" fmla="*/ 258 h 17"/>
                <a:gd name="T4" fmla="*/ 152 w 35"/>
                <a:gd name="T5" fmla="*/ 334 h 17"/>
                <a:gd name="T6" fmla="*/ 693 w 35"/>
                <a:gd name="T7" fmla="*/ 309 h 17"/>
                <a:gd name="T8" fmla="*/ 637 w 35"/>
                <a:gd name="T9" fmla="*/ 15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63" name="Freeform 228"/>
            <p:cNvSpPr>
              <a:spLocks/>
            </p:cNvSpPr>
            <p:nvPr userDrawn="1"/>
          </p:nvSpPr>
          <p:spPr bwMode="auto">
            <a:xfrm>
              <a:off x="844" y="3285"/>
              <a:ext cx="248" cy="60"/>
            </a:xfrm>
            <a:custGeom>
              <a:avLst/>
              <a:gdLst>
                <a:gd name="T0" fmla="*/ 1022 w 49"/>
                <a:gd name="T1" fmla="*/ 75 h 12"/>
                <a:gd name="T2" fmla="*/ 744 w 49"/>
                <a:gd name="T3" fmla="*/ 25 h 12"/>
                <a:gd name="T4" fmla="*/ 177 w 49"/>
                <a:gd name="T5" fmla="*/ 0 h 12"/>
                <a:gd name="T6" fmla="*/ 51 w 49"/>
                <a:gd name="T7" fmla="*/ 125 h 12"/>
                <a:gd name="T8" fmla="*/ 511 w 49"/>
                <a:gd name="T9" fmla="*/ 200 h 12"/>
                <a:gd name="T10" fmla="*/ 1053 w 49"/>
                <a:gd name="T11" fmla="*/ 200 h 12"/>
                <a:gd name="T12" fmla="*/ 1022 w 49"/>
                <a:gd name="T13" fmla="*/ 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64" name="Freeform 229"/>
            <p:cNvSpPr>
              <a:spLocks/>
            </p:cNvSpPr>
            <p:nvPr userDrawn="1"/>
          </p:nvSpPr>
          <p:spPr bwMode="auto">
            <a:xfrm>
              <a:off x="869" y="3340"/>
              <a:ext cx="203" cy="56"/>
            </a:xfrm>
            <a:custGeom>
              <a:avLst/>
              <a:gdLst>
                <a:gd name="T0" fmla="*/ 954 w 40"/>
                <a:gd name="T1" fmla="*/ 51 h 11"/>
                <a:gd name="T2" fmla="*/ 670 w 40"/>
                <a:gd name="T3" fmla="*/ 102 h 11"/>
                <a:gd name="T4" fmla="*/ 335 w 40"/>
                <a:gd name="T5" fmla="*/ 76 h 11"/>
                <a:gd name="T6" fmla="*/ 25 w 40"/>
                <a:gd name="T7" fmla="*/ 51 h 11"/>
                <a:gd name="T8" fmla="*/ 903 w 40"/>
                <a:gd name="T9" fmla="*/ 209 h 11"/>
                <a:gd name="T10" fmla="*/ 954 w 40"/>
                <a:gd name="T11" fmla="*/ 51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65" name="Freeform 230"/>
            <p:cNvSpPr>
              <a:spLocks/>
            </p:cNvSpPr>
            <p:nvPr userDrawn="1"/>
          </p:nvSpPr>
          <p:spPr bwMode="auto">
            <a:xfrm>
              <a:off x="859" y="3386"/>
              <a:ext cx="207" cy="172"/>
            </a:xfrm>
            <a:custGeom>
              <a:avLst/>
              <a:gdLst>
                <a:gd name="T0" fmla="*/ 712 w 41"/>
                <a:gd name="T1" fmla="*/ 233 h 34"/>
                <a:gd name="T2" fmla="*/ 333 w 41"/>
                <a:gd name="T3" fmla="*/ 152 h 34"/>
                <a:gd name="T4" fmla="*/ 101 w 41"/>
                <a:gd name="T5" fmla="*/ 384 h 34"/>
                <a:gd name="T6" fmla="*/ 25 w 41"/>
                <a:gd name="T7" fmla="*/ 486 h 34"/>
                <a:gd name="T8" fmla="*/ 227 w 41"/>
                <a:gd name="T9" fmla="*/ 486 h 34"/>
                <a:gd name="T10" fmla="*/ 434 w 41"/>
                <a:gd name="T11" fmla="*/ 693 h 34"/>
                <a:gd name="T12" fmla="*/ 535 w 41"/>
                <a:gd name="T13" fmla="*/ 769 h 34"/>
                <a:gd name="T14" fmla="*/ 737 w 41"/>
                <a:gd name="T15" fmla="*/ 486 h 34"/>
                <a:gd name="T16" fmla="*/ 995 w 41"/>
                <a:gd name="T17" fmla="*/ 486 h 34"/>
                <a:gd name="T18" fmla="*/ 712 w 41"/>
                <a:gd name="T19" fmla="*/ 233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66" name="Freeform 231"/>
            <p:cNvSpPr>
              <a:spLocks/>
            </p:cNvSpPr>
            <p:nvPr userDrawn="1"/>
          </p:nvSpPr>
          <p:spPr bwMode="auto">
            <a:xfrm>
              <a:off x="996" y="3305"/>
              <a:ext cx="126" cy="318"/>
            </a:xfrm>
            <a:custGeom>
              <a:avLst/>
              <a:gdLst>
                <a:gd name="T0" fmla="*/ 559 w 25"/>
                <a:gd name="T1" fmla="*/ 50 h 63"/>
                <a:gd name="T2" fmla="*/ 459 w 25"/>
                <a:gd name="T3" fmla="*/ 434 h 63"/>
                <a:gd name="T4" fmla="*/ 176 w 25"/>
                <a:gd name="T5" fmla="*/ 510 h 63"/>
                <a:gd name="T6" fmla="*/ 176 w 25"/>
                <a:gd name="T7" fmla="*/ 586 h 63"/>
                <a:gd name="T8" fmla="*/ 433 w 25"/>
                <a:gd name="T9" fmla="*/ 868 h 63"/>
                <a:gd name="T10" fmla="*/ 302 w 25"/>
                <a:gd name="T11" fmla="*/ 1146 h 63"/>
                <a:gd name="T12" fmla="*/ 0 w 25"/>
                <a:gd name="T13" fmla="*/ 1403 h 63"/>
                <a:gd name="T14" fmla="*/ 126 w 25"/>
                <a:gd name="T15" fmla="*/ 1479 h 63"/>
                <a:gd name="T16" fmla="*/ 408 w 25"/>
                <a:gd name="T17" fmla="*/ 1580 h 63"/>
                <a:gd name="T18" fmla="*/ 585 w 25"/>
                <a:gd name="T19" fmla="*/ 1454 h 63"/>
                <a:gd name="T20" fmla="*/ 635 w 25"/>
                <a:gd name="T21" fmla="*/ 358 h 63"/>
                <a:gd name="T22" fmla="*/ 635 w 25"/>
                <a:gd name="T23" fmla="*/ 50 h 63"/>
                <a:gd name="T24" fmla="*/ 559 w 25"/>
                <a:gd name="T25" fmla="*/ 5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nvGrpSpPr>
          <p:cNvPr id="1033" name="Group 232"/>
          <p:cNvGrpSpPr>
            <a:grpSpLocks/>
          </p:cNvGrpSpPr>
          <p:nvPr/>
        </p:nvGrpSpPr>
        <p:grpSpPr bwMode="auto">
          <a:xfrm>
            <a:off x="6934200" y="-7938"/>
            <a:ext cx="2317750" cy="2063751"/>
            <a:chOff x="4080" y="-5"/>
            <a:chExt cx="1748" cy="1556"/>
          </a:xfrm>
        </p:grpSpPr>
        <p:sp>
          <p:nvSpPr>
            <p:cNvPr id="1039" name="Freeform 233"/>
            <p:cNvSpPr>
              <a:spLocks/>
            </p:cNvSpPr>
            <p:nvPr userDrawn="1"/>
          </p:nvSpPr>
          <p:spPr bwMode="auto">
            <a:xfrm>
              <a:off x="4161" y="-5"/>
              <a:ext cx="1586" cy="1443"/>
            </a:xfrm>
            <a:custGeom>
              <a:avLst/>
              <a:gdLst>
                <a:gd name="T0" fmla="*/ 195 w 546"/>
                <a:gd name="T1" fmla="*/ 35 h 497"/>
                <a:gd name="T2" fmla="*/ 93 w 546"/>
                <a:gd name="T3" fmla="*/ 598 h 497"/>
                <a:gd name="T4" fmla="*/ 212 w 546"/>
                <a:gd name="T5" fmla="*/ 3313 h 497"/>
                <a:gd name="T6" fmla="*/ 456 w 546"/>
                <a:gd name="T7" fmla="*/ 3853 h 497"/>
                <a:gd name="T8" fmla="*/ 1333 w 546"/>
                <a:gd name="T9" fmla="*/ 4062 h 497"/>
                <a:gd name="T10" fmla="*/ 1723 w 546"/>
                <a:gd name="T11" fmla="*/ 4172 h 497"/>
                <a:gd name="T12" fmla="*/ 4386 w 546"/>
                <a:gd name="T13" fmla="*/ 4004 h 497"/>
                <a:gd name="T14" fmla="*/ 4497 w 546"/>
                <a:gd name="T15" fmla="*/ 1408 h 497"/>
                <a:gd name="T16" fmla="*/ 3114 w 546"/>
                <a:gd name="T17" fmla="*/ 134 h 497"/>
                <a:gd name="T18" fmla="*/ 2100 w 546"/>
                <a:gd name="T19" fmla="*/ 244 h 497"/>
                <a:gd name="T20" fmla="*/ 1670 w 546"/>
                <a:gd name="T21" fmla="*/ 93 h 497"/>
                <a:gd name="T22" fmla="*/ 1275 w 546"/>
                <a:gd name="T23" fmla="*/ 17 h 497"/>
                <a:gd name="T24" fmla="*/ 195 w 546"/>
                <a:gd name="T25" fmla="*/ 35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nvGrpSpPr>
            <p:cNvPr id="1040" name="Group 234"/>
            <p:cNvGrpSpPr>
              <a:grpSpLocks/>
            </p:cNvGrpSpPr>
            <p:nvPr userDrawn="1"/>
          </p:nvGrpSpPr>
          <p:grpSpPr bwMode="auto">
            <a:xfrm>
              <a:off x="4080" y="0"/>
              <a:ext cx="1748" cy="1551"/>
              <a:chOff x="2918" y="18"/>
              <a:chExt cx="2958" cy="2699"/>
            </a:xfrm>
          </p:grpSpPr>
          <p:sp>
            <p:nvSpPr>
              <p:cNvPr id="1041" name="Freeform 235"/>
              <p:cNvSpPr>
                <a:spLocks/>
              </p:cNvSpPr>
              <p:nvPr/>
            </p:nvSpPr>
            <p:spPr bwMode="auto">
              <a:xfrm>
                <a:off x="3060" y="18"/>
                <a:ext cx="490" cy="187"/>
              </a:xfrm>
              <a:custGeom>
                <a:avLst/>
                <a:gdLst>
                  <a:gd name="T0" fmla="*/ 1814 w 97"/>
                  <a:gd name="T1" fmla="*/ 637 h 37"/>
                  <a:gd name="T2" fmla="*/ 2324 w 97"/>
                  <a:gd name="T3" fmla="*/ 510 h 37"/>
                  <a:gd name="T4" fmla="*/ 2349 w 97"/>
                  <a:gd name="T5" fmla="*/ 435 h 37"/>
                  <a:gd name="T6" fmla="*/ 2248 w 97"/>
                  <a:gd name="T7" fmla="*/ 0 h 37"/>
                  <a:gd name="T8" fmla="*/ 636 w 97"/>
                  <a:gd name="T9" fmla="*/ 0 h 37"/>
                  <a:gd name="T10" fmla="*/ 258 w 97"/>
                  <a:gd name="T11" fmla="*/ 561 h 37"/>
                  <a:gd name="T12" fmla="*/ 1814 w 97"/>
                  <a:gd name="T13" fmla="*/ 63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42" name="Freeform 236"/>
              <p:cNvSpPr>
                <a:spLocks noEditPoints="1"/>
              </p:cNvSpPr>
              <p:nvPr/>
            </p:nvSpPr>
            <p:spPr bwMode="auto">
              <a:xfrm>
                <a:off x="2918" y="18"/>
                <a:ext cx="2958" cy="2699"/>
              </a:xfrm>
              <a:custGeom>
                <a:avLst/>
                <a:gdLst>
                  <a:gd name="T0" fmla="*/ 12884 w 585"/>
                  <a:gd name="T1" fmla="*/ 25 h 534"/>
                  <a:gd name="T2" fmla="*/ 4015 w 585"/>
                  <a:gd name="T3" fmla="*/ 0 h 534"/>
                  <a:gd name="T4" fmla="*/ 5754 w 585"/>
                  <a:gd name="T5" fmla="*/ 536 h 534"/>
                  <a:gd name="T6" fmla="*/ 4450 w 585"/>
                  <a:gd name="T7" fmla="*/ 996 h 534"/>
                  <a:gd name="T8" fmla="*/ 5294 w 585"/>
                  <a:gd name="T9" fmla="*/ 1814 h 534"/>
                  <a:gd name="T10" fmla="*/ 1891 w 585"/>
                  <a:gd name="T11" fmla="*/ 1531 h 534"/>
                  <a:gd name="T12" fmla="*/ 662 w 585"/>
                  <a:gd name="T13" fmla="*/ 1607 h 534"/>
                  <a:gd name="T14" fmla="*/ 5087 w 585"/>
                  <a:gd name="T15" fmla="*/ 12439 h 534"/>
                  <a:gd name="T16" fmla="*/ 3681 w 585"/>
                  <a:gd name="T17" fmla="*/ 8714 h 534"/>
                  <a:gd name="T18" fmla="*/ 2685 w 585"/>
                  <a:gd name="T19" fmla="*/ 9603 h 534"/>
                  <a:gd name="T20" fmla="*/ 2402 w 585"/>
                  <a:gd name="T21" fmla="*/ 11114 h 534"/>
                  <a:gd name="T22" fmla="*/ 3170 w 585"/>
                  <a:gd name="T23" fmla="*/ 6768 h 534"/>
                  <a:gd name="T24" fmla="*/ 3914 w 585"/>
                  <a:gd name="T25" fmla="*/ 5823 h 534"/>
                  <a:gd name="T26" fmla="*/ 5345 w 585"/>
                  <a:gd name="T27" fmla="*/ 6055 h 534"/>
                  <a:gd name="T28" fmla="*/ 4809 w 585"/>
                  <a:gd name="T29" fmla="*/ 7819 h 534"/>
                  <a:gd name="T30" fmla="*/ 4910 w 585"/>
                  <a:gd name="T31" fmla="*/ 10088 h 534"/>
                  <a:gd name="T32" fmla="*/ 13167 w 585"/>
                  <a:gd name="T33" fmla="*/ 12338 h 534"/>
                  <a:gd name="T34" fmla="*/ 11610 w 585"/>
                  <a:gd name="T35" fmla="*/ 10907 h 534"/>
                  <a:gd name="T36" fmla="*/ 10866 w 585"/>
                  <a:gd name="T37" fmla="*/ 8815 h 534"/>
                  <a:gd name="T38" fmla="*/ 10123 w 585"/>
                  <a:gd name="T39" fmla="*/ 6899 h 534"/>
                  <a:gd name="T40" fmla="*/ 11761 w 585"/>
                  <a:gd name="T41" fmla="*/ 6540 h 534"/>
                  <a:gd name="T42" fmla="*/ 10406 w 585"/>
                  <a:gd name="T43" fmla="*/ 5696 h 534"/>
                  <a:gd name="T44" fmla="*/ 11225 w 585"/>
                  <a:gd name="T45" fmla="*/ 5772 h 534"/>
                  <a:gd name="T46" fmla="*/ 11200 w 585"/>
                  <a:gd name="T47" fmla="*/ 5337 h 534"/>
                  <a:gd name="T48" fmla="*/ 9612 w 585"/>
                  <a:gd name="T49" fmla="*/ 5388 h 534"/>
                  <a:gd name="T50" fmla="*/ 9127 w 585"/>
                  <a:gd name="T51" fmla="*/ 8764 h 534"/>
                  <a:gd name="T52" fmla="*/ 8874 w 585"/>
                  <a:gd name="T53" fmla="*/ 5873 h 534"/>
                  <a:gd name="T54" fmla="*/ 8464 w 585"/>
                  <a:gd name="T55" fmla="*/ 4650 h 534"/>
                  <a:gd name="T56" fmla="*/ 8874 w 585"/>
                  <a:gd name="T57" fmla="*/ 3472 h 534"/>
                  <a:gd name="T58" fmla="*/ 8667 w 585"/>
                  <a:gd name="T59" fmla="*/ 2527 h 534"/>
                  <a:gd name="T60" fmla="*/ 8464 w 585"/>
                  <a:gd name="T61" fmla="*/ 1582 h 534"/>
                  <a:gd name="T62" fmla="*/ 9435 w 585"/>
                  <a:gd name="T63" fmla="*/ 2633 h 534"/>
                  <a:gd name="T64" fmla="*/ 10608 w 585"/>
                  <a:gd name="T65" fmla="*/ 1203 h 534"/>
                  <a:gd name="T66" fmla="*/ 10457 w 585"/>
                  <a:gd name="T67" fmla="*/ 2426 h 534"/>
                  <a:gd name="T68" fmla="*/ 10254 w 585"/>
                  <a:gd name="T69" fmla="*/ 3321 h 534"/>
                  <a:gd name="T70" fmla="*/ 10254 w 585"/>
                  <a:gd name="T71" fmla="*/ 4625 h 534"/>
                  <a:gd name="T72" fmla="*/ 14264 w 585"/>
                  <a:gd name="T73" fmla="*/ 4625 h 534"/>
                  <a:gd name="T74" fmla="*/ 14163 w 585"/>
                  <a:gd name="T75" fmla="*/ 1941 h 534"/>
                  <a:gd name="T76" fmla="*/ 6366 w 585"/>
                  <a:gd name="T77" fmla="*/ 1764 h 534"/>
                  <a:gd name="T78" fmla="*/ 7494 w 585"/>
                  <a:gd name="T79" fmla="*/ 2376 h 534"/>
                  <a:gd name="T80" fmla="*/ 4374 w 585"/>
                  <a:gd name="T81" fmla="*/ 4984 h 534"/>
                  <a:gd name="T82" fmla="*/ 1765 w 585"/>
                  <a:gd name="T83" fmla="*/ 2502 h 534"/>
                  <a:gd name="T84" fmla="*/ 4884 w 585"/>
                  <a:gd name="T85" fmla="*/ 2709 h 534"/>
                  <a:gd name="T86" fmla="*/ 5623 w 585"/>
                  <a:gd name="T87" fmla="*/ 2684 h 534"/>
                  <a:gd name="T88" fmla="*/ 7721 w 585"/>
                  <a:gd name="T89" fmla="*/ 3093 h 534"/>
                  <a:gd name="T90" fmla="*/ 7059 w 585"/>
                  <a:gd name="T91" fmla="*/ 6540 h 534"/>
                  <a:gd name="T92" fmla="*/ 6649 w 585"/>
                  <a:gd name="T93" fmla="*/ 3498 h 534"/>
                  <a:gd name="T94" fmla="*/ 4374 w 585"/>
                  <a:gd name="T95" fmla="*/ 4984 h 534"/>
                  <a:gd name="T96" fmla="*/ 5704 w 585"/>
                  <a:gd name="T97" fmla="*/ 5747 h 534"/>
                  <a:gd name="T98" fmla="*/ 6315 w 585"/>
                  <a:gd name="T99" fmla="*/ 4038 h 534"/>
                  <a:gd name="T100" fmla="*/ 8333 w 585"/>
                  <a:gd name="T101" fmla="*/ 7460 h 534"/>
                  <a:gd name="T102" fmla="*/ 5496 w 585"/>
                  <a:gd name="T103" fmla="*/ 8198 h 534"/>
                  <a:gd name="T104" fmla="*/ 7898 w 585"/>
                  <a:gd name="T105" fmla="*/ 7076 h 534"/>
                  <a:gd name="T106" fmla="*/ 8131 w 585"/>
                  <a:gd name="T107" fmla="*/ 3396 h 534"/>
                  <a:gd name="T108" fmla="*/ 8004 w 585"/>
                  <a:gd name="T109" fmla="*/ 5443 h 534"/>
                  <a:gd name="T110" fmla="*/ 7645 w 585"/>
                  <a:gd name="T111" fmla="*/ 3680 h 534"/>
                  <a:gd name="T112" fmla="*/ 12965 w 585"/>
                  <a:gd name="T113" fmla="*/ 4574 h 534"/>
                  <a:gd name="T114" fmla="*/ 11786 w 585"/>
                  <a:gd name="T115" fmla="*/ 4139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43" name="Freeform 237"/>
              <p:cNvSpPr>
                <a:spLocks/>
              </p:cNvSpPr>
              <p:nvPr/>
            </p:nvSpPr>
            <p:spPr bwMode="auto">
              <a:xfrm>
                <a:off x="3621" y="1287"/>
                <a:ext cx="238" cy="283"/>
              </a:xfrm>
              <a:custGeom>
                <a:avLst/>
                <a:gdLst>
                  <a:gd name="T0" fmla="*/ 1028 w 47"/>
                  <a:gd name="T1" fmla="*/ 384 h 56"/>
                  <a:gd name="T2" fmla="*/ 694 w 47"/>
                  <a:gd name="T3" fmla="*/ 1430 h 56"/>
                  <a:gd name="T4" fmla="*/ 1028 w 47"/>
                  <a:gd name="T5" fmla="*/ 384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44" name="Freeform 238"/>
              <p:cNvSpPr>
                <a:spLocks/>
              </p:cNvSpPr>
              <p:nvPr/>
            </p:nvSpPr>
            <p:spPr bwMode="auto">
              <a:xfrm>
                <a:off x="3403" y="1403"/>
                <a:ext cx="208" cy="379"/>
              </a:xfrm>
              <a:custGeom>
                <a:avLst/>
                <a:gdLst>
                  <a:gd name="T0" fmla="*/ 487 w 41"/>
                  <a:gd name="T1" fmla="*/ 687 h 75"/>
                  <a:gd name="T2" fmla="*/ 309 w 41"/>
                  <a:gd name="T3" fmla="*/ 1764 h 75"/>
                  <a:gd name="T4" fmla="*/ 1030 w 41"/>
                  <a:gd name="T5" fmla="*/ 1147 h 75"/>
                  <a:gd name="T6" fmla="*/ 954 w 41"/>
                  <a:gd name="T7" fmla="*/ 611 h 75"/>
                  <a:gd name="T8" fmla="*/ 487 w 41"/>
                  <a:gd name="T9" fmla="*/ 687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45" name="Freeform 239"/>
              <p:cNvSpPr>
                <a:spLocks/>
              </p:cNvSpPr>
              <p:nvPr/>
            </p:nvSpPr>
            <p:spPr bwMode="auto">
              <a:xfrm>
                <a:off x="3272" y="645"/>
                <a:ext cx="683" cy="318"/>
              </a:xfrm>
              <a:custGeom>
                <a:avLst/>
                <a:gdLst>
                  <a:gd name="T0" fmla="*/ 2869 w 135"/>
                  <a:gd name="T1" fmla="*/ 101 h 63"/>
                  <a:gd name="T2" fmla="*/ 612 w 135"/>
                  <a:gd name="T3" fmla="*/ 101 h 63"/>
                  <a:gd name="T4" fmla="*/ 51 w 135"/>
                  <a:gd name="T5" fmla="*/ 636 h 63"/>
                  <a:gd name="T6" fmla="*/ 1538 w 135"/>
                  <a:gd name="T7" fmla="*/ 1479 h 63"/>
                  <a:gd name="T8" fmla="*/ 2459 w 135"/>
                  <a:gd name="T9" fmla="*/ 1378 h 63"/>
                  <a:gd name="T10" fmla="*/ 2894 w 135"/>
                  <a:gd name="T11" fmla="*/ 1353 h 63"/>
                  <a:gd name="T12" fmla="*/ 2869 w 135"/>
                  <a:gd name="T13" fmla="*/ 101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46" name="Freeform 240"/>
              <p:cNvSpPr>
                <a:spLocks/>
              </p:cNvSpPr>
              <p:nvPr/>
            </p:nvSpPr>
            <p:spPr bwMode="auto">
              <a:xfrm>
                <a:off x="4046" y="1545"/>
                <a:ext cx="490" cy="515"/>
              </a:xfrm>
              <a:custGeom>
                <a:avLst/>
                <a:gdLst>
                  <a:gd name="T0" fmla="*/ 1707 w 97"/>
                  <a:gd name="T1" fmla="*/ 126 h 102"/>
                  <a:gd name="T2" fmla="*/ 793 w 97"/>
                  <a:gd name="T3" fmla="*/ 126 h 102"/>
                  <a:gd name="T4" fmla="*/ 308 w 97"/>
                  <a:gd name="T5" fmla="*/ 1454 h 102"/>
                  <a:gd name="T6" fmla="*/ 2016 w 97"/>
                  <a:gd name="T7" fmla="*/ 1580 h 102"/>
                  <a:gd name="T8" fmla="*/ 1707 w 97"/>
                  <a:gd name="T9" fmla="*/ 12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47" name="Freeform 241"/>
              <p:cNvSpPr>
                <a:spLocks/>
              </p:cNvSpPr>
              <p:nvPr/>
            </p:nvSpPr>
            <p:spPr bwMode="auto">
              <a:xfrm>
                <a:off x="5173" y="1024"/>
                <a:ext cx="501" cy="96"/>
              </a:xfrm>
              <a:custGeom>
                <a:avLst/>
                <a:gdLst>
                  <a:gd name="T0" fmla="*/ 385 w 99"/>
                  <a:gd name="T1" fmla="*/ 0 h 19"/>
                  <a:gd name="T2" fmla="*/ 1022 w 99"/>
                  <a:gd name="T3" fmla="*/ 384 h 19"/>
                  <a:gd name="T4" fmla="*/ 385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48" name="Freeform 242"/>
              <p:cNvSpPr>
                <a:spLocks/>
              </p:cNvSpPr>
              <p:nvPr/>
            </p:nvSpPr>
            <p:spPr bwMode="auto">
              <a:xfrm>
                <a:off x="5340" y="1004"/>
                <a:ext cx="385" cy="237"/>
              </a:xfrm>
              <a:custGeom>
                <a:avLst/>
                <a:gdLst>
                  <a:gd name="T0" fmla="*/ 537 w 76"/>
                  <a:gd name="T1" fmla="*/ 943 h 47"/>
                  <a:gd name="T2" fmla="*/ 1798 w 76"/>
                  <a:gd name="T3" fmla="*/ 434 h 47"/>
                  <a:gd name="T4" fmla="*/ 1231 w 76"/>
                  <a:gd name="T5" fmla="*/ 76 h 47"/>
                  <a:gd name="T6" fmla="*/ 486 w 76"/>
                  <a:gd name="T7" fmla="*/ 812 h 47"/>
                  <a:gd name="T8" fmla="*/ 537 w 76"/>
                  <a:gd name="T9" fmla="*/ 943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49" name="Freeform 243"/>
              <p:cNvSpPr>
                <a:spLocks/>
              </p:cNvSpPr>
              <p:nvPr/>
            </p:nvSpPr>
            <p:spPr bwMode="auto">
              <a:xfrm>
                <a:off x="5325" y="1201"/>
                <a:ext cx="415" cy="187"/>
              </a:xfrm>
              <a:custGeom>
                <a:avLst/>
                <a:gdLst>
                  <a:gd name="T0" fmla="*/ 1842 w 82"/>
                  <a:gd name="T1" fmla="*/ 152 h 37"/>
                  <a:gd name="T2" fmla="*/ 612 w 82"/>
                  <a:gd name="T3" fmla="*/ 435 h 37"/>
                  <a:gd name="T4" fmla="*/ 435 w 82"/>
                  <a:gd name="T5" fmla="*/ 662 h 37"/>
                  <a:gd name="T6" fmla="*/ 1948 w 82"/>
                  <a:gd name="T7" fmla="*/ 586 h 37"/>
                  <a:gd name="T8" fmla="*/ 2100 w 82"/>
                  <a:gd name="T9" fmla="*/ 510 h 37"/>
                  <a:gd name="T10" fmla="*/ 2100 w 82"/>
                  <a:gd name="T11" fmla="*/ 0 h 37"/>
                  <a:gd name="T12" fmla="*/ 1842 w 82"/>
                  <a:gd name="T13" fmla="*/ 152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50" name="Freeform 244"/>
              <p:cNvSpPr>
                <a:spLocks/>
              </p:cNvSpPr>
              <p:nvPr/>
            </p:nvSpPr>
            <p:spPr bwMode="auto">
              <a:xfrm>
                <a:off x="5001" y="1378"/>
                <a:ext cx="698" cy="167"/>
              </a:xfrm>
              <a:custGeom>
                <a:avLst/>
                <a:gdLst>
                  <a:gd name="T0" fmla="*/ 536 w 138"/>
                  <a:gd name="T1" fmla="*/ 25 h 33"/>
                  <a:gd name="T2" fmla="*/ 202 w 138"/>
                  <a:gd name="T3" fmla="*/ 359 h 33"/>
                  <a:gd name="T4" fmla="*/ 1457 w 138"/>
                  <a:gd name="T5" fmla="*/ 562 h 33"/>
                  <a:gd name="T6" fmla="*/ 2994 w 138"/>
                  <a:gd name="T7" fmla="*/ 587 h 33"/>
                  <a:gd name="T8" fmla="*/ 2918 w 138"/>
                  <a:gd name="T9" fmla="*/ 202 h 33"/>
                  <a:gd name="T10" fmla="*/ 2099 w 138"/>
                  <a:gd name="T11" fmla="*/ 76 h 33"/>
                  <a:gd name="T12" fmla="*/ 536 w 138"/>
                  <a:gd name="T13" fmla="*/ 2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51" name="Freeform 245"/>
              <p:cNvSpPr>
                <a:spLocks/>
              </p:cNvSpPr>
              <p:nvPr/>
            </p:nvSpPr>
            <p:spPr bwMode="auto">
              <a:xfrm>
                <a:off x="5077" y="1540"/>
                <a:ext cx="567" cy="146"/>
              </a:xfrm>
              <a:custGeom>
                <a:avLst/>
                <a:gdLst>
                  <a:gd name="T0" fmla="*/ 2511 w 112"/>
                  <a:gd name="T1" fmla="*/ 483 h 29"/>
                  <a:gd name="T2" fmla="*/ 2638 w 112"/>
                  <a:gd name="T3" fmla="*/ 101 h 29"/>
                  <a:gd name="T4" fmla="*/ 1898 w 112"/>
                  <a:gd name="T5" fmla="*/ 252 h 29"/>
                  <a:gd name="T6" fmla="*/ 921 w 112"/>
                  <a:gd name="T7" fmla="*/ 151 h 29"/>
                  <a:gd name="T8" fmla="*/ 51 w 112"/>
                  <a:gd name="T9" fmla="*/ 101 h 29"/>
                  <a:gd name="T10" fmla="*/ 2511 w 112"/>
                  <a:gd name="T11" fmla="*/ 483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52" name="Freeform 246"/>
              <p:cNvSpPr>
                <a:spLocks/>
              </p:cNvSpPr>
              <p:nvPr/>
            </p:nvSpPr>
            <p:spPr bwMode="auto">
              <a:xfrm>
                <a:off x="5042" y="1656"/>
                <a:ext cx="581" cy="480"/>
              </a:xfrm>
              <a:custGeom>
                <a:avLst/>
                <a:gdLst>
                  <a:gd name="T0" fmla="*/ 76 w 115"/>
                  <a:gd name="T1" fmla="*/ 1354 h 95"/>
                  <a:gd name="T2" fmla="*/ 662 w 115"/>
                  <a:gd name="T3" fmla="*/ 1379 h 95"/>
                  <a:gd name="T4" fmla="*/ 1278 w 115"/>
                  <a:gd name="T5" fmla="*/ 1965 h 95"/>
                  <a:gd name="T6" fmla="*/ 1506 w 115"/>
                  <a:gd name="T7" fmla="*/ 2142 h 95"/>
                  <a:gd name="T8" fmla="*/ 2066 w 115"/>
                  <a:gd name="T9" fmla="*/ 1329 h 95"/>
                  <a:gd name="T10" fmla="*/ 2834 w 115"/>
                  <a:gd name="T11" fmla="*/ 1329 h 95"/>
                  <a:gd name="T12" fmla="*/ 2016 w 115"/>
                  <a:gd name="T13" fmla="*/ 687 h 95"/>
                  <a:gd name="T14" fmla="*/ 945 w 115"/>
                  <a:gd name="T15" fmla="*/ 409 h 95"/>
                  <a:gd name="T16" fmla="*/ 308 w 115"/>
                  <a:gd name="T17" fmla="*/ 1046 h 95"/>
                  <a:gd name="T18" fmla="*/ 76 w 115"/>
                  <a:gd name="T19" fmla="*/ 1354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sp>
            <p:nvSpPr>
              <p:cNvPr id="1053" name="Freeform 247"/>
              <p:cNvSpPr>
                <a:spLocks/>
              </p:cNvSpPr>
              <p:nvPr/>
            </p:nvSpPr>
            <p:spPr bwMode="auto">
              <a:xfrm>
                <a:off x="5421" y="1464"/>
                <a:ext cx="329" cy="854"/>
              </a:xfrm>
              <a:custGeom>
                <a:avLst/>
                <a:gdLst>
                  <a:gd name="T0" fmla="*/ 1306 w 65"/>
                  <a:gd name="T1" fmla="*/ 1021 h 169"/>
                  <a:gd name="T2" fmla="*/ 562 w 65"/>
                  <a:gd name="T3" fmla="*/ 1253 h 169"/>
                  <a:gd name="T4" fmla="*/ 562 w 65"/>
                  <a:gd name="T5" fmla="*/ 1506 h 169"/>
                  <a:gd name="T6" fmla="*/ 1281 w 65"/>
                  <a:gd name="T7" fmla="*/ 2299 h 169"/>
                  <a:gd name="T8" fmla="*/ 871 w 65"/>
                  <a:gd name="T9" fmla="*/ 3012 h 169"/>
                  <a:gd name="T10" fmla="*/ 0 w 65"/>
                  <a:gd name="T11" fmla="*/ 3780 h 169"/>
                  <a:gd name="T12" fmla="*/ 435 w 65"/>
                  <a:gd name="T13" fmla="*/ 3957 h 169"/>
                  <a:gd name="T14" fmla="*/ 1205 w 65"/>
                  <a:gd name="T15" fmla="*/ 4240 h 169"/>
                  <a:gd name="T16" fmla="*/ 1615 w 65"/>
                  <a:gd name="T17" fmla="*/ 4139 h 169"/>
                  <a:gd name="T18" fmla="*/ 1665 w 65"/>
                  <a:gd name="T19" fmla="*/ 0 h 169"/>
                  <a:gd name="T20" fmla="*/ 1306 w 65"/>
                  <a:gd name="T21" fmla="*/ 1021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endParaRPr lang="zh-CN" altLang="en-US"/>
              </a:p>
            </p:txBody>
          </p:sp>
        </p:grpSp>
      </p:grpSp>
      <p:sp>
        <p:nvSpPr>
          <p:cNvPr id="1034" name="Rectangle 248"/>
          <p:cNvSpPr>
            <a:spLocks noGrp="1" noRot="1" noChangeArrowheads="1"/>
          </p:cNvSpPr>
          <p:nvPr>
            <p:ph type="title"/>
          </p:nvPr>
        </p:nvSpPr>
        <p:spPr bwMode="auto">
          <a:xfrm>
            <a:off x="298450" y="152400"/>
            <a:ext cx="8540750" cy="99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5" name="Rectangle 249"/>
          <p:cNvSpPr>
            <a:spLocks noGrp="1" noRot="1" noChangeArrowheads="1"/>
          </p:cNvSpPr>
          <p:nvPr>
            <p:ph type="body" idx="1"/>
          </p:nvPr>
        </p:nvSpPr>
        <p:spPr bwMode="auto">
          <a:xfrm>
            <a:off x="609600" y="1295400"/>
            <a:ext cx="8153400" cy="4803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418"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aseline="0"/>
            </a:lvl1pPr>
          </a:lstStyle>
          <a:p>
            <a:pPr>
              <a:defRPr/>
            </a:pPr>
            <a:r>
              <a:rPr lang="en-US" altLang="zh-CN"/>
              <a:t>2009/09/30</a:t>
            </a:r>
            <a:endParaRPr lang="zh-CN" altLang="zh-CN"/>
          </a:p>
        </p:txBody>
      </p:sp>
      <p:sp>
        <p:nvSpPr>
          <p:cNvPr id="7419"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aseline="0"/>
            </a:lvl1pPr>
          </a:lstStyle>
          <a:p>
            <a:pPr>
              <a:defRPr/>
            </a:pPr>
            <a:endParaRPr lang="en-US" altLang="zh-CN"/>
          </a:p>
        </p:txBody>
      </p:sp>
      <p:sp>
        <p:nvSpPr>
          <p:cNvPr id="7420"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aseline="0"/>
            </a:lvl1pPr>
          </a:lstStyle>
          <a:p>
            <a:pPr>
              <a:defRPr/>
            </a:pPr>
            <a:fld id="{5B926FD9-3D99-4BA9-90B9-9DBE781D746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44"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lin ang="5400000" scaled="1"/>
        </a:gra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9144000" cy="6934200"/>
            <a:chOff x="0" y="0"/>
            <a:chExt cx="5760" cy="4368"/>
          </a:xfrm>
        </p:grpSpPr>
        <p:sp>
          <p:nvSpPr>
            <p:cNvPr id="4099" name="Freeform 3"/>
            <p:cNvSpPr>
              <a:spLocks/>
            </p:cNvSpPr>
            <p:nvPr/>
          </p:nvSpPr>
          <p:spPr bwMode="hidden">
            <a:xfrm>
              <a:off x="0" y="2208"/>
              <a:ext cx="2515" cy="1970"/>
            </a:xfrm>
            <a:custGeom>
              <a:avLst/>
              <a:gdLst>
                <a:gd name="T0" fmla="*/ 744 w 2515"/>
                <a:gd name="T1" fmla="*/ 1669 h 1970"/>
                <a:gd name="T2" fmla="*/ 852 w 2515"/>
                <a:gd name="T3" fmla="*/ 1400 h 1970"/>
                <a:gd name="T4" fmla="*/ 876 w 2515"/>
                <a:gd name="T5" fmla="*/ 1171 h 1970"/>
                <a:gd name="T6" fmla="*/ 979 w 2515"/>
                <a:gd name="T7" fmla="*/ 1370 h 1970"/>
                <a:gd name="T8" fmla="*/ 1231 w 2515"/>
                <a:gd name="T9" fmla="*/ 1621 h 1970"/>
                <a:gd name="T10" fmla="*/ 1471 w 2515"/>
                <a:gd name="T11" fmla="*/ 1693 h 1970"/>
                <a:gd name="T12" fmla="*/ 1819 w 2515"/>
                <a:gd name="T13" fmla="*/ 1678 h 1970"/>
                <a:gd name="T14" fmla="*/ 1893 w 2515"/>
                <a:gd name="T15" fmla="*/ 1513 h 1970"/>
                <a:gd name="T16" fmla="*/ 1874 w 2515"/>
                <a:gd name="T17" fmla="*/ 1285 h 1970"/>
                <a:gd name="T18" fmla="*/ 1783 w 2515"/>
                <a:gd name="T19" fmla="*/ 967 h 1970"/>
                <a:gd name="T20" fmla="*/ 1289 w 2515"/>
                <a:gd name="T21" fmla="*/ 873 h 1970"/>
                <a:gd name="T22" fmla="*/ 1549 w 2515"/>
                <a:gd name="T23" fmla="*/ 745 h 1970"/>
                <a:gd name="T24" fmla="*/ 1753 w 2515"/>
                <a:gd name="T25" fmla="*/ 732 h 1970"/>
                <a:gd name="T26" fmla="*/ 2107 w 2515"/>
                <a:gd name="T27" fmla="*/ 618 h 1970"/>
                <a:gd name="T28" fmla="*/ 2377 w 2515"/>
                <a:gd name="T29" fmla="*/ 438 h 1970"/>
                <a:gd name="T30" fmla="*/ 2420 w 2515"/>
                <a:gd name="T31" fmla="*/ 343 h 1970"/>
                <a:gd name="T32" fmla="*/ 2077 w 2515"/>
                <a:gd name="T33" fmla="*/ 331 h 1970"/>
                <a:gd name="T34" fmla="*/ 1951 w 2515"/>
                <a:gd name="T35" fmla="*/ 301 h 1970"/>
                <a:gd name="T36" fmla="*/ 1645 w 2515"/>
                <a:gd name="T37" fmla="*/ 289 h 1970"/>
                <a:gd name="T38" fmla="*/ 1297 w 2515"/>
                <a:gd name="T39" fmla="*/ 408 h 1970"/>
                <a:gd name="T40" fmla="*/ 1308 w 2515"/>
                <a:gd name="T41" fmla="*/ 337 h 1970"/>
                <a:gd name="T42" fmla="*/ 1453 w 2515"/>
                <a:gd name="T43" fmla="*/ 168 h 1970"/>
                <a:gd name="T44" fmla="*/ 1477 w 2515"/>
                <a:gd name="T45" fmla="*/ 36 h 1970"/>
                <a:gd name="T46" fmla="*/ 1417 w 2515"/>
                <a:gd name="T47" fmla="*/ 24 h 1970"/>
                <a:gd name="T48" fmla="*/ 1189 w 2515"/>
                <a:gd name="T49" fmla="*/ 102 h 1970"/>
                <a:gd name="T50" fmla="*/ 1026 w 2515"/>
                <a:gd name="T51" fmla="*/ 144 h 1970"/>
                <a:gd name="T52" fmla="*/ 889 w 2515"/>
                <a:gd name="T53" fmla="*/ 331 h 1970"/>
                <a:gd name="T54" fmla="*/ 726 w 2515"/>
                <a:gd name="T55" fmla="*/ 480 h 1970"/>
                <a:gd name="T56" fmla="*/ 643 w 2515"/>
                <a:gd name="T57" fmla="*/ 540 h 1970"/>
                <a:gd name="T58" fmla="*/ 600 w 2515"/>
                <a:gd name="T59" fmla="*/ 516 h 1970"/>
                <a:gd name="T60" fmla="*/ 552 w 2515"/>
                <a:gd name="T61" fmla="*/ 486 h 1970"/>
                <a:gd name="T62" fmla="*/ 528 w 2515"/>
                <a:gd name="T63" fmla="*/ 462 h 1970"/>
                <a:gd name="T64" fmla="*/ 474 w 2515"/>
                <a:gd name="T65" fmla="*/ 426 h 1970"/>
                <a:gd name="T66" fmla="*/ 415 w 2515"/>
                <a:gd name="T67" fmla="*/ 390 h 1970"/>
                <a:gd name="T68" fmla="*/ 366 w 2515"/>
                <a:gd name="T69" fmla="*/ 366 h 1970"/>
                <a:gd name="T70" fmla="*/ 192 w 2515"/>
                <a:gd name="T71" fmla="*/ 234 h 1970"/>
                <a:gd name="T72" fmla="*/ 570 w 2515"/>
                <a:gd name="T73" fmla="*/ 564 h 1970"/>
                <a:gd name="T74" fmla="*/ 444 w 2515"/>
                <a:gd name="T75" fmla="*/ 732 h 1970"/>
                <a:gd name="T76" fmla="*/ 318 w 2515"/>
                <a:gd name="T77" fmla="*/ 787 h 1970"/>
                <a:gd name="T78" fmla="*/ 127 w 2515"/>
                <a:gd name="T79" fmla="*/ 853 h 1970"/>
                <a:gd name="T80" fmla="*/ 0 w 2515"/>
                <a:gd name="T81" fmla="*/ 1165 h 1970"/>
                <a:gd name="T82" fmla="*/ 372 w 2515"/>
                <a:gd name="T83" fmla="*/ 1015 h 1970"/>
                <a:gd name="T84" fmla="*/ 222 w 2515"/>
                <a:gd name="T85" fmla="*/ 1262 h 1970"/>
                <a:gd name="T86" fmla="*/ 139 w 2515"/>
                <a:gd name="T87" fmla="*/ 1459 h 1970"/>
                <a:gd name="T88" fmla="*/ 102 w 2515"/>
                <a:gd name="T89" fmla="*/ 1495 h 1970"/>
                <a:gd name="T90" fmla="*/ 84 w 2515"/>
                <a:gd name="T91" fmla="*/ 1519 h 1970"/>
                <a:gd name="T92" fmla="*/ 96 w 2515"/>
                <a:gd name="T93" fmla="*/ 1537 h 1970"/>
                <a:gd name="T94" fmla="*/ 127 w 2515"/>
                <a:gd name="T95" fmla="*/ 1567 h 1970"/>
                <a:gd name="T96" fmla="*/ 145 w 2515"/>
                <a:gd name="T97" fmla="*/ 1633 h 1970"/>
                <a:gd name="T98" fmla="*/ 156 w 2515"/>
                <a:gd name="T99" fmla="*/ 1693 h 1970"/>
                <a:gd name="T100" fmla="*/ 162 w 2515"/>
                <a:gd name="T101" fmla="*/ 1723 h 1970"/>
                <a:gd name="T102" fmla="*/ 216 w 2515"/>
                <a:gd name="T103" fmla="*/ 1802 h 1970"/>
                <a:gd name="T104" fmla="*/ 228 w 2515"/>
                <a:gd name="T105" fmla="*/ 1850 h 1970"/>
                <a:gd name="T106" fmla="*/ 240 w 2515"/>
                <a:gd name="T107" fmla="*/ 1904 h 1970"/>
                <a:gd name="T108" fmla="*/ 246 w 2515"/>
                <a:gd name="T109" fmla="*/ 1922 h 1970"/>
                <a:gd name="T110" fmla="*/ 258 w 2515"/>
                <a:gd name="T111" fmla="*/ 1970 h 1970"/>
                <a:gd name="T112" fmla="*/ 462 w 2515"/>
                <a:gd name="T113" fmla="*/ 1922 h 1970"/>
                <a:gd name="T114" fmla="*/ 624 w 2515"/>
                <a:gd name="T115" fmla="*/ 1778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defRPr/>
              </a:pPr>
              <a:endParaRPr lang="zh-CN" altLang="en-US" sz="2400" baseline="0">
                <a:solidFill>
                  <a:srgbClr val="000000"/>
                </a:solidFill>
                <a:latin typeface="Times New Roman" pitchFamily="18" charset="0"/>
              </a:endParaRPr>
            </a:p>
          </p:txBody>
        </p:sp>
        <p:sp>
          <p:nvSpPr>
            <p:cNvPr id="2057" name="Freeform 4"/>
            <p:cNvSpPr>
              <a:spLocks/>
            </p:cNvSpPr>
            <p:nvPr/>
          </p:nvSpPr>
          <p:spPr bwMode="hidden">
            <a:xfrm>
              <a:off x="0" y="2496"/>
              <a:ext cx="2112" cy="1604"/>
            </a:xfrm>
            <a:custGeom>
              <a:avLst/>
              <a:gdLst>
                <a:gd name="T0" fmla="*/ 574 w 2123"/>
                <a:gd name="T1" fmla="*/ 933 h 1696"/>
                <a:gd name="T2" fmla="*/ 538 w 2123"/>
                <a:gd name="T3" fmla="*/ 611 h 1696"/>
                <a:gd name="T4" fmla="*/ 664 w 2123"/>
                <a:gd name="T5" fmla="*/ 354 h 1696"/>
                <a:gd name="T6" fmla="*/ 917 w 2123"/>
                <a:gd name="T7" fmla="*/ 525 h 1696"/>
                <a:gd name="T8" fmla="*/ 1202 w 2123"/>
                <a:gd name="T9" fmla="*/ 777 h 1696"/>
                <a:gd name="T10" fmla="*/ 1467 w 2123"/>
                <a:gd name="T11" fmla="*/ 992 h 1696"/>
                <a:gd name="T12" fmla="*/ 1782 w 2123"/>
                <a:gd name="T13" fmla="*/ 1216 h 1696"/>
                <a:gd name="T14" fmla="*/ 1863 w 2123"/>
                <a:gd name="T15" fmla="*/ 1264 h 1696"/>
                <a:gd name="T16" fmla="*/ 1817 w 2123"/>
                <a:gd name="T17" fmla="*/ 1212 h 1696"/>
                <a:gd name="T18" fmla="*/ 1397 w 2123"/>
                <a:gd name="T19" fmla="*/ 896 h 1696"/>
                <a:gd name="T20" fmla="*/ 1076 w 2123"/>
                <a:gd name="T21" fmla="*/ 611 h 1696"/>
                <a:gd name="T22" fmla="*/ 715 w 2123"/>
                <a:gd name="T23" fmla="*/ 294 h 1696"/>
                <a:gd name="T24" fmla="*/ 989 w 2123"/>
                <a:gd name="T25" fmla="*/ 278 h 1696"/>
                <a:gd name="T26" fmla="*/ 1272 w 2123"/>
                <a:gd name="T27" fmla="*/ 284 h 1696"/>
                <a:gd name="T28" fmla="*/ 1598 w 2123"/>
                <a:gd name="T29" fmla="*/ 240 h 1696"/>
                <a:gd name="T30" fmla="*/ 2101 w 2123"/>
                <a:gd name="T31" fmla="*/ 176 h 1696"/>
                <a:gd name="T32" fmla="*/ 2053 w 2123"/>
                <a:gd name="T33" fmla="*/ 155 h 1696"/>
                <a:gd name="T34" fmla="*/ 1527 w 2123"/>
                <a:gd name="T35" fmla="*/ 230 h 1696"/>
                <a:gd name="T36" fmla="*/ 1196 w 2123"/>
                <a:gd name="T37" fmla="*/ 246 h 1696"/>
                <a:gd name="T38" fmla="*/ 751 w 2123"/>
                <a:gd name="T39" fmla="*/ 230 h 1696"/>
                <a:gd name="T40" fmla="*/ 811 w 2123"/>
                <a:gd name="T41" fmla="*/ 203 h 1696"/>
                <a:gd name="T42" fmla="*/ 1130 w 2123"/>
                <a:gd name="T43" fmla="*/ 0 h 1696"/>
                <a:gd name="T44" fmla="*/ 1076 w 2123"/>
                <a:gd name="T45" fmla="*/ 26 h 1696"/>
                <a:gd name="T46" fmla="*/ 1000 w 2123"/>
                <a:gd name="T47" fmla="*/ 75 h 1696"/>
                <a:gd name="T48" fmla="*/ 847 w 2123"/>
                <a:gd name="T49" fmla="*/ 171 h 1696"/>
                <a:gd name="T50" fmla="*/ 664 w 2123"/>
                <a:gd name="T51" fmla="*/ 252 h 1696"/>
                <a:gd name="T52" fmla="*/ 628 w 2123"/>
                <a:gd name="T53" fmla="*/ 322 h 1696"/>
                <a:gd name="T54" fmla="*/ 301 w 2123"/>
                <a:gd name="T55" fmla="*/ 525 h 1696"/>
                <a:gd name="T56" fmla="*/ 0 w 2123"/>
                <a:gd name="T57" fmla="*/ 649 h 1696"/>
                <a:gd name="T58" fmla="*/ 0 w 2123"/>
                <a:gd name="T59" fmla="*/ 654 h 1696"/>
                <a:gd name="T60" fmla="*/ 0 w 2123"/>
                <a:gd name="T61" fmla="*/ 686 h 1696"/>
                <a:gd name="T62" fmla="*/ 295 w 2123"/>
                <a:gd name="T63" fmla="*/ 568 h 1696"/>
                <a:gd name="T64" fmla="*/ 586 w 2123"/>
                <a:gd name="T65" fmla="*/ 386 h 1696"/>
                <a:gd name="T66" fmla="*/ 502 w 2123"/>
                <a:gd name="T67" fmla="*/ 601 h 1696"/>
                <a:gd name="T68" fmla="*/ 520 w 2123"/>
                <a:gd name="T69" fmla="*/ 890 h 1696"/>
                <a:gd name="T70" fmla="*/ 456 w 2123"/>
                <a:gd name="T71" fmla="*/ 1045 h 1696"/>
                <a:gd name="T72" fmla="*/ 325 w 2123"/>
                <a:gd name="T73" fmla="*/ 1324 h 1696"/>
                <a:gd name="T74" fmla="*/ 319 w 2123"/>
                <a:gd name="T75" fmla="*/ 1517 h 1696"/>
                <a:gd name="T76" fmla="*/ 325 w 2123"/>
                <a:gd name="T77" fmla="*/ 1517 h 1696"/>
                <a:gd name="T78" fmla="*/ 343 w 2123"/>
                <a:gd name="T79" fmla="*/ 1388 h 1696"/>
                <a:gd name="T80" fmla="*/ 574 w 2123"/>
                <a:gd name="T81" fmla="*/ 933 h 1696"/>
                <a:gd name="T82" fmla="*/ 574 w 2123"/>
                <a:gd name="T83" fmla="*/ 933 h 169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8" name="Freeform 5"/>
            <p:cNvSpPr>
              <a:spLocks/>
            </p:cNvSpPr>
            <p:nvPr/>
          </p:nvSpPr>
          <p:spPr bwMode="hidden">
            <a:xfrm>
              <a:off x="2092" y="3233"/>
              <a:ext cx="3668" cy="943"/>
            </a:xfrm>
            <a:custGeom>
              <a:avLst/>
              <a:gdLst>
                <a:gd name="T0" fmla="*/ 3338 w 3668"/>
                <a:gd name="T1" fmla="*/ 288 h 943"/>
                <a:gd name="T2" fmla="*/ 3194 w 3668"/>
                <a:gd name="T3" fmla="*/ 258 h 943"/>
                <a:gd name="T4" fmla="*/ 2816 w 3668"/>
                <a:gd name="T5" fmla="*/ 234 h 943"/>
                <a:gd name="T6" fmla="*/ 2330 w 3668"/>
                <a:gd name="T7" fmla="*/ 306 h 943"/>
                <a:gd name="T8" fmla="*/ 2372 w 3668"/>
                <a:gd name="T9" fmla="*/ 258 h 943"/>
                <a:gd name="T10" fmla="*/ 2624 w 3668"/>
                <a:gd name="T11" fmla="*/ 132 h 943"/>
                <a:gd name="T12" fmla="*/ 2707 w 3668"/>
                <a:gd name="T13" fmla="*/ 24 h 943"/>
                <a:gd name="T14" fmla="*/ 2642 w 3668"/>
                <a:gd name="T15" fmla="*/ 12 h 943"/>
                <a:gd name="T16" fmla="*/ 2515 w 3668"/>
                <a:gd name="T17" fmla="*/ 54 h 943"/>
                <a:gd name="T18" fmla="*/ 2324 w 3668"/>
                <a:gd name="T19" fmla="*/ 66 h 943"/>
                <a:gd name="T20" fmla="*/ 2101 w 3668"/>
                <a:gd name="T21" fmla="*/ 90 h 943"/>
                <a:gd name="T22" fmla="*/ 1855 w 3668"/>
                <a:gd name="T23" fmla="*/ 228 h 943"/>
                <a:gd name="T24" fmla="*/ 1591 w 3668"/>
                <a:gd name="T25" fmla="*/ 337 h 943"/>
                <a:gd name="T26" fmla="*/ 1459 w 3668"/>
                <a:gd name="T27" fmla="*/ 379 h 943"/>
                <a:gd name="T28" fmla="*/ 1417 w 3668"/>
                <a:gd name="T29" fmla="*/ 361 h 943"/>
                <a:gd name="T30" fmla="*/ 1363 w 3668"/>
                <a:gd name="T31" fmla="*/ 331 h 943"/>
                <a:gd name="T32" fmla="*/ 1344 w 3668"/>
                <a:gd name="T33" fmla="*/ 312 h 943"/>
                <a:gd name="T34" fmla="*/ 1290 w 3668"/>
                <a:gd name="T35" fmla="*/ 288 h 943"/>
                <a:gd name="T36" fmla="*/ 1230 w 3668"/>
                <a:gd name="T37" fmla="*/ 252 h 943"/>
                <a:gd name="T38" fmla="*/ 1119 w 3668"/>
                <a:gd name="T39" fmla="*/ 227 h 943"/>
                <a:gd name="T40" fmla="*/ 1320 w 3668"/>
                <a:gd name="T41" fmla="*/ 438 h 943"/>
                <a:gd name="T42" fmla="*/ 960 w 3668"/>
                <a:gd name="T43" fmla="*/ 558 h 943"/>
                <a:gd name="T44" fmla="*/ 474 w 3668"/>
                <a:gd name="T45" fmla="*/ 630 h 943"/>
                <a:gd name="T46" fmla="*/ 132 w 3668"/>
                <a:gd name="T47" fmla="*/ 781 h 943"/>
                <a:gd name="T48" fmla="*/ 234 w 3668"/>
                <a:gd name="T49" fmla="*/ 847 h 943"/>
                <a:gd name="T50" fmla="*/ 925 w 3668"/>
                <a:gd name="T51" fmla="*/ 739 h 943"/>
                <a:gd name="T52" fmla="*/ 637 w 3668"/>
                <a:gd name="T53" fmla="*/ 925 h 943"/>
                <a:gd name="T54" fmla="*/ 1405 w 3668"/>
                <a:gd name="T55" fmla="*/ 943 h 943"/>
                <a:gd name="T56" fmla="*/ 1447 w 3668"/>
                <a:gd name="T57" fmla="*/ 943 h 943"/>
                <a:gd name="T58" fmla="*/ 2888 w 3668"/>
                <a:gd name="T59" fmla="*/ 859 h 943"/>
                <a:gd name="T60" fmla="*/ 2582 w 3668"/>
                <a:gd name="T61" fmla="*/ 708 h 943"/>
                <a:gd name="T62" fmla="*/ 2299 w 3668"/>
                <a:gd name="T63" fmla="*/ 606 h 943"/>
                <a:gd name="T64" fmla="*/ 2606 w 3668"/>
                <a:gd name="T65" fmla="*/ 588 h 943"/>
                <a:gd name="T66" fmla="*/ 3001 w 3668"/>
                <a:gd name="T67" fmla="*/ 582 h 943"/>
                <a:gd name="T68" fmla="*/ 3452 w 3668"/>
                <a:gd name="T69" fmla="*/ 438 h 943"/>
                <a:gd name="T70" fmla="*/ 3668 w 3668"/>
                <a:gd name="T71" fmla="*/ 312 h 943"/>
                <a:gd name="T72" fmla="*/ 3482 w 3668"/>
                <a:gd name="T73" fmla="*/ 300 h 94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9" name="Freeform 6"/>
            <p:cNvSpPr>
              <a:spLocks/>
            </p:cNvSpPr>
            <p:nvPr/>
          </p:nvSpPr>
          <p:spPr bwMode="hidden">
            <a:xfrm>
              <a:off x="0" y="524"/>
              <a:ext cx="973" cy="1195"/>
            </a:xfrm>
            <a:custGeom>
              <a:avLst/>
              <a:gdLst>
                <a:gd name="T0" fmla="*/ 325 w 969"/>
                <a:gd name="T1" fmla="*/ 1192 h 1192"/>
                <a:gd name="T2" fmla="*/ 494 w 969"/>
                <a:gd name="T3" fmla="*/ 1198 h 1192"/>
                <a:gd name="T4" fmla="*/ 584 w 969"/>
                <a:gd name="T5" fmla="*/ 1156 h 1192"/>
                <a:gd name="T6" fmla="*/ 819 w 969"/>
                <a:gd name="T7" fmla="*/ 1091 h 1192"/>
                <a:gd name="T8" fmla="*/ 941 w 969"/>
                <a:gd name="T9" fmla="*/ 1061 h 1192"/>
                <a:gd name="T10" fmla="*/ 765 w 969"/>
                <a:gd name="T11" fmla="*/ 993 h 1192"/>
                <a:gd name="T12" fmla="*/ 560 w 969"/>
                <a:gd name="T13" fmla="*/ 957 h 1192"/>
                <a:gd name="T14" fmla="*/ 199 w 969"/>
                <a:gd name="T15" fmla="*/ 975 h 1192"/>
                <a:gd name="T16" fmla="*/ 301 w 969"/>
                <a:gd name="T17" fmla="*/ 897 h 1192"/>
                <a:gd name="T18" fmla="*/ 500 w 969"/>
                <a:gd name="T19" fmla="*/ 807 h 1192"/>
                <a:gd name="T20" fmla="*/ 700 w 969"/>
                <a:gd name="T21" fmla="*/ 675 h 1192"/>
                <a:gd name="T22" fmla="*/ 706 w 969"/>
                <a:gd name="T23" fmla="*/ 675 h 1192"/>
                <a:gd name="T24" fmla="*/ 718 w 969"/>
                <a:gd name="T25" fmla="*/ 669 h 1192"/>
                <a:gd name="T26" fmla="*/ 759 w 969"/>
                <a:gd name="T27" fmla="*/ 651 h 1192"/>
                <a:gd name="T28" fmla="*/ 783 w 969"/>
                <a:gd name="T29" fmla="*/ 645 h 1192"/>
                <a:gd name="T30" fmla="*/ 795 w 969"/>
                <a:gd name="T31" fmla="*/ 633 h 1192"/>
                <a:gd name="T32" fmla="*/ 801 w 969"/>
                <a:gd name="T33" fmla="*/ 621 h 1192"/>
                <a:gd name="T34" fmla="*/ 795 w 969"/>
                <a:gd name="T35" fmla="*/ 615 h 1192"/>
                <a:gd name="T36" fmla="*/ 789 w 969"/>
                <a:gd name="T37" fmla="*/ 603 h 1192"/>
                <a:gd name="T38" fmla="*/ 789 w 969"/>
                <a:gd name="T39" fmla="*/ 577 h 1192"/>
                <a:gd name="T40" fmla="*/ 801 w 969"/>
                <a:gd name="T41" fmla="*/ 547 h 1192"/>
                <a:gd name="T42" fmla="*/ 813 w 969"/>
                <a:gd name="T43" fmla="*/ 517 h 1192"/>
                <a:gd name="T44" fmla="*/ 831 w 969"/>
                <a:gd name="T45" fmla="*/ 487 h 1192"/>
                <a:gd name="T46" fmla="*/ 843 w 969"/>
                <a:gd name="T47" fmla="*/ 457 h 1192"/>
                <a:gd name="T48" fmla="*/ 849 w 969"/>
                <a:gd name="T49" fmla="*/ 439 h 1192"/>
                <a:gd name="T50" fmla="*/ 857 w 969"/>
                <a:gd name="T51" fmla="*/ 433 h 1192"/>
                <a:gd name="T52" fmla="*/ 857 w 969"/>
                <a:gd name="T53" fmla="*/ 349 h 1192"/>
                <a:gd name="T54" fmla="*/ 857 w 969"/>
                <a:gd name="T55" fmla="*/ 343 h 1192"/>
                <a:gd name="T56" fmla="*/ 863 w 969"/>
                <a:gd name="T57" fmla="*/ 337 h 1192"/>
                <a:gd name="T58" fmla="*/ 881 w 969"/>
                <a:gd name="T59" fmla="*/ 307 h 1192"/>
                <a:gd name="T60" fmla="*/ 893 w 969"/>
                <a:gd name="T61" fmla="*/ 271 h 1192"/>
                <a:gd name="T62" fmla="*/ 905 w 969"/>
                <a:gd name="T63" fmla="*/ 241 h 1192"/>
                <a:gd name="T64" fmla="*/ 911 w 969"/>
                <a:gd name="T65" fmla="*/ 229 h 1192"/>
                <a:gd name="T66" fmla="*/ 917 w 969"/>
                <a:gd name="T67" fmla="*/ 217 h 1192"/>
                <a:gd name="T68" fmla="*/ 935 w 969"/>
                <a:gd name="T69" fmla="*/ 173 h 1192"/>
                <a:gd name="T70" fmla="*/ 953 w 969"/>
                <a:gd name="T71" fmla="*/ 137 h 1192"/>
                <a:gd name="T72" fmla="*/ 959 w 969"/>
                <a:gd name="T73" fmla="*/ 125 h 1192"/>
                <a:gd name="T74" fmla="*/ 959 w 969"/>
                <a:gd name="T75" fmla="*/ 119 h 1192"/>
                <a:gd name="T76" fmla="*/ 977 w 969"/>
                <a:gd name="T77" fmla="*/ 0 h 1192"/>
                <a:gd name="T78" fmla="*/ 953 w 969"/>
                <a:gd name="T79" fmla="*/ 47 h 1192"/>
                <a:gd name="T80" fmla="*/ 789 w 969"/>
                <a:gd name="T81" fmla="*/ 113 h 1192"/>
                <a:gd name="T82" fmla="*/ 712 w 969"/>
                <a:gd name="T83" fmla="*/ 161 h 1192"/>
                <a:gd name="T84" fmla="*/ 464 w 969"/>
                <a:gd name="T85" fmla="*/ 235 h 1192"/>
                <a:gd name="T86" fmla="*/ 283 w 969"/>
                <a:gd name="T87" fmla="*/ 289 h 1192"/>
                <a:gd name="T88" fmla="*/ 175 w 969"/>
                <a:gd name="T89" fmla="*/ 295 h 1192"/>
                <a:gd name="T90" fmla="*/ 12 w 969"/>
                <a:gd name="T91" fmla="*/ 487 h 1192"/>
                <a:gd name="T92" fmla="*/ 0 w 969"/>
                <a:gd name="T93" fmla="*/ 511 h 1192"/>
                <a:gd name="T94" fmla="*/ 0 w 969"/>
                <a:gd name="T95" fmla="*/ 1192 h 1192"/>
                <a:gd name="T96" fmla="*/ 96 w 969"/>
                <a:gd name="T97" fmla="*/ 1186 h 1192"/>
                <a:gd name="T98" fmla="*/ 325 w 969"/>
                <a:gd name="T99" fmla="*/ 1192 h 1192"/>
                <a:gd name="T100" fmla="*/ 325 w 969"/>
                <a:gd name="T101" fmla="*/ 1192 h 11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60" name="Freeform 7"/>
            <p:cNvSpPr>
              <a:spLocks/>
            </p:cNvSpPr>
            <p:nvPr/>
          </p:nvSpPr>
          <p:spPr bwMode="hidden">
            <a:xfrm>
              <a:off x="3188" y="1"/>
              <a:ext cx="2570" cy="2266"/>
            </a:xfrm>
            <a:custGeom>
              <a:avLst/>
              <a:gdLst>
                <a:gd name="T0" fmla="*/ 859 w 2570"/>
                <a:gd name="T1" fmla="*/ 612 h 2266"/>
                <a:gd name="T2" fmla="*/ 1087 w 2570"/>
                <a:gd name="T3" fmla="*/ 853 h 2266"/>
                <a:gd name="T4" fmla="*/ 961 w 2570"/>
                <a:gd name="T5" fmla="*/ 913 h 2266"/>
                <a:gd name="T6" fmla="*/ 786 w 2570"/>
                <a:gd name="T7" fmla="*/ 883 h 2266"/>
                <a:gd name="T8" fmla="*/ 450 w 2570"/>
                <a:gd name="T9" fmla="*/ 931 h 2266"/>
                <a:gd name="T10" fmla="*/ 150 w 2570"/>
                <a:gd name="T11" fmla="*/ 1075 h 2266"/>
                <a:gd name="T12" fmla="*/ 78 w 2570"/>
                <a:gd name="T13" fmla="*/ 1165 h 2266"/>
                <a:gd name="T14" fmla="*/ 361 w 2570"/>
                <a:gd name="T15" fmla="*/ 1256 h 2266"/>
                <a:gd name="T16" fmla="*/ 444 w 2570"/>
                <a:gd name="T17" fmla="*/ 1316 h 2266"/>
                <a:gd name="T18" fmla="*/ 697 w 2570"/>
                <a:gd name="T19" fmla="*/ 1400 h 2266"/>
                <a:gd name="T20" fmla="*/ 1026 w 2570"/>
                <a:gd name="T21" fmla="*/ 1346 h 2266"/>
                <a:gd name="T22" fmla="*/ 991 w 2570"/>
                <a:gd name="T23" fmla="*/ 1412 h 2266"/>
                <a:gd name="T24" fmla="*/ 804 w 2570"/>
                <a:gd name="T25" fmla="*/ 1574 h 2266"/>
                <a:gd name="T26" fmla="*/ 726 w 2570"/>
                <a:gd name="T27" fmla="*/ 1718 h 2266"/>
                <a:gd name="T28" fmla="*/ 768 w 2570"/>
                <a:gd name="T29" fmla="*/ 1742 h 2266"/>
                <a:gd name="T30" fmla="*/ 865 w 2570"/>
                <a:gd name="T31" fmla="*/ 1693 h 2266"/>
                <a:gd name="T32" fmla="*/ 991 w 2570"/>
                <a:gd name="T33" fmla="*/ 1699 h 2266"/>
                <a:gd name="T34" fmla="*/ 1135 w 2570"/>
                <a:gd name="T35" fmla="*/ 1627 h 2266"/>
                <a:gd name="T36" fmla="*/ 1183 w 2570"/>
                <a:gd name="T37" fmla="*/ 1669 h 2266"/>
                <a:gd name="T38" fmla="*/ 1399 w 2570"/>
                <a:gd name="T39" fmla="*/ 1436 h 2266"/>
                <a:gd name="T40" fmla="*/ 1615 w 2570"/>
                <a:gd name="T41" fmla="*/ 1334 h 2266"/>
                <a:gd name="T42" fmla="*/ 1645 w 2570"/>
                <a:gd name="T43" fmla="*/ 1370 h 2266"/>
                <a:gd name="T44" fmla="*/ 1681 w 2570"/>
                <a:gd name="T45" fmla="*/ 1430 h 2266"/>
                <a:gd name="T46" fmla="*/ 1699 w 2570"/>
                <a:gd name="T47" fmla="*/ 1466 h 2266"/>
                <a:gd name="T48" fmla="*/ 1747 w 2570"/>
                <a:gd name="T49" fmla="*/ 1550 h 2266"/>
                <a:gd name="T50" fmla="*/ 1772 w 2570"/>
                <a:gd name="T51" fmla="*/ 1586 h 2266"/>
                <a:gd name="T52" fmla="*/ 2124 w 2570"/>
                <a:gd name="T53" fmla="*/ 2248 h 2266"/>
                <a:gd name="T54" fmla="*/ 1693 w 2570"/>
                <a:gd name="T55" fmla="*/ 1322 h 2266"/>
                <a:gd name="T56" fmla="*/ 1861 w 2570"/>
                <a:gd name="T57" fmla="*/ 1165 h 2266"/>
                <a:gd name="T58" fmla="*/ 2173 w 2570"/>
                <a:gd name="T59" fmla="*/ 1099 h 2266"/>
                <a:gd name="T60" fmla="*/ 2390 w 2570"/>
                <a:gd name="T61" fmla="*/ 1009 h 2266"/>
                <a:gd name="T62" fmla="*/ 2570 w 2570"/>
                <a:gd name="T63" fmla="*/ 805 h 2266"/>
                <a:gd name="T64" fmla="*/ 2342 w 2570"/>
                <a:gd name="T65" fmla="*/ 781 h 2266"/>
                <a:gd name="T66" fmla="*/ 2114 w 2570"/>
                <a:gd name="T67" fmla="*/ 763 h 2266"/>
                <a:gd name="T68" fmla="*/ 2408 w 2570"/>
                <a:gd name="T69" fmla="*/ 433 h 2266"/>
                <a:gd name="T70" fmla="*/ 2426 w 2570"/>
                <a:gd name="T71" fmla="*/ 421 h 2266"/>
                <a:gd name="T72" fmla="*/ 2474 w 2570"/>
                <a:gd name="T73" fmla="*/ 379 h 2266"/>
                <a:gd name="T74" fmla="*/ 2492 w 2570"/>
                <a:gd name="T75" fmla="*/ 355 h 2266"/>
                <a:gd name="T76" fmla="*/ 2474 w 2570"/>
                <a:gd name="T77" fmla="*/ 337 h 2266"/>
                <a:gd name="T78" fmla="*/ 2474 w 2570"/>
                <a:gd name="T79" fmla="*/ 271 h 2266"/>
                <a:gd name="T80" fmla="*/ 2492 w 2570"/>
                <a:gd name="T81" fmla="*/ 192 h 2266"/>
                <a:gd name="T82" fmla="*/ 2504 w 2570"/>
                <a:gd name="T83" fmla="*/ 132 h 2266"/>
                <a:gd name="T84" fmla="*/ 2492 w 2570"/>
                <a:gd name="T85" fmla="*/ 36 h 2266"/>
                <a:gd name="T86" fmla="*/ 2492 w 2570"/>
                <a:gd name="T87" fmla="*/ 24 h 2266"/>
                <a:gd name="T88" fmla="*/ 2102 w 2570"/>
                <a:gd name="T89" fmla="*/ 0 h 2266"/>
                <a:gd name="T90" fmla="*/ 1909 w 2570"/>
                <a:gd name="T91" fmla="*/ 90 h 2266"/>
                <a:gd name="T92" fmla="*/ 1747 w 2570"/>
                <a:gd name="T93" fmla="*/ 535 h 2266"/>
                <a:gd name="T94" fmla="*/ 1711 w 2570"/>
                <a:gd name="T95" fmla="*/ 469 h 2266"/>
                <a:gd name="T96" fmla="*/ 1633 w 2570"/>
                <a:gd name="T97" fmla="*/ 144 h 2266"/>
                <a:gd name="T98" fmla="*/ 1579 w 2570"/>
                <a:gd name="T99" fmla="*/ 0 h 2266"/>
                <a:gd name="T100" fmla="*/ 738 w 2570"/>
                <a:gd name="T101" fmla="*/ 186 h 2266"/>
                <a:gd name="T102" fmla="*/ 756 w 2570"/>
                <a:gd name="T103" fmla="*/ 463 h 22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61" name="Freeform 8"/>
            <p:cNvSpPr>
              <a:spLocks/>
            </p:cNvSpPr>
            <p:nvPr/>
          </p:nvSpPr>
          <p:spPr bwMode="hidden">
            <a:xfrm>
              <a:off x="3525" y="1"/>
              <a:ext cx="2185" cy="1508"/>
            </a:xfrm>
            <a:custGeom>
              <a:avLst/>
              <a:gdLst>
                <a:gd name="T0" fmla="*/ 1042 w 2176"/>
                <a:gd name="T1" fmla="*/ 771 h 1505"/>
                <a:gd name="T2" fmla="*/ 1200 w 2176"/>
                <a:gd name="T3" fmla="*/ 1239 h 1505"/>
                <a:gd name="T4" fmla="*/ 964 w 2176"/>
                <a:gd name="T5" fmla="*/ 1197 h 1505"/>
                <a:gd name="T6" fmla="*/ 729 w 2176"/>
                <a:gd name="T7" fmla="*/ 1131 h 1505"/>
                <a:gd name="T8" fmla="*/ 446 w 2176"/>
                <a:gd name="T9" fmla="*/ 1113 h 1505"/>
                <a:gd name="T10" fmla="*/ 0 w 2176"/>
                <a:gd name="T11" fmla="*/ 1083 h 1505"/>
                <a:gd name="T12" fmla="*/ 30 w 2176"/>
                <a:gd name="T13" fmla="*/ 1119 h 1505"/>
                <a:gd name="T14" fmla="*/ 500 w 2176"/>
                <a:gd name="T15" fmla="*/ 1137 h 1505"/>
                <a:gd name="T16" fmla="*/ 783 w 2176"/>
                <a:gd name="T17" fmla="*/ 1191 h 1505"/>
                <a:gd name="T18" fmla="*/ 1140 w 2176"/>
                <a:gd name="T19" fmla="*/ 1307 h 1505"/>
                <a:gd name="T20" fmla="*/ 1078 w 2176"/>
                <a:gd name="T21" fmla="*/ 1325 h 1505"/>
                <a:gd name="T22" fmla="*/ 717 w 2176"/>
                <a:gd name="T23" fmla="*/ 1511 h 1505"/>
                <a:gd name="T24" fmla="*/ 771 w 2176"/>
                <a:gd name="T25" fmla="*/ 1487 h 1505"/>
                <a:gd name="T26" fmla="*/ 869 w 2176"/>
                <a:gd name="T27" fmla="*/ 1445 h 1505"/>
                <a:gd name="T28" fmla="*/ 1030 w 2176"/>
                <a:gd name="T29" fmla="*/ 1361 h 1505"/>
                <a:gd name="T30" fmla="*/ 1224 w 2176"/>
                <a:gd name="T31" fmla="*/ 1301 h 1505"/>
                <a:gd name="T32" fmla="*/ 1277 w 2176"/>
                <a:gd name="T33" fmla="*/ 1227 h 1505"/>
                <a:gd name="T34" fmla="*/ 1646 w 2176"/>
                <a:gd name="T35" fmla="*/ 1047 h 1505"/>
                <a:gd name="T36" fmla="*/ 1947 w 2176"/>
                <a:gd name="T37" fmla="*/ 957 h 1505"/>
                <a:gd name="T38" fmla="*/ 2194 w 2176"/>
                <a:gd name="T39" fmla="*/ 825 h 1505"/>
                <a:gd name="T40" fmla="*/ 1977 w 2176"/>
                <a:gd name="T41" fmla="*/ 915 h 1505"/>
                <a:gd name="T42" fmla="*/ 1670 w 2176"/>
                <a:gd name="T43" fmla="*/ 993 h 1505"/>
                <a:gd name="T44" fmla="*/ 1351 w 2176"/>
                <a:gd name="T45" fmla="*/ 1155 h 1505"/>
                <a:gd name="T46" fmla="*/ 1513 w 2176"/>
                <a:gd name="T47" fmla="*/ 909 h 1505"/>
                <a:gd name="T48" fmla="*/ 1634 w 2176"/>
                <a:gd name="T49" fmla="*/ 547 h 1505"/>
                <a:gd name="T50" fmla="*/ 1754 w 2176"/>
                <a:gd name="T51" fmla="*/ 374 h 1505"/>
                <a:gd name="T52" fmla="*/ 1995 w 2176"/>
                <a:gd name="T53" fmla="*/ 60 h 1505"/>
                <a:gd name="T54" fmla="*/ 2019 w 2176"/>
                <a:gd name="T55" fmla="*/ 0 h 1505"/>
                <a:gd name="T56" fmla="*/ 1989 w 2176"/>
                <a:gd name="T57" fmla="*/ 0 h 1505"/>
                <a:gd name="T58" fmla="*/ 1610 w 2176"/>
                <a:gd name="T59" fmla="*/ 482 h 1505"/>
                <a:gd name="T60" fmla="*/ 1489 w 2176"/>
                <a:gd name="T61" fmla="*/ 891 h 1505"/>
                <a:gd name="T62" fmla="*/ 1265 w 2176"/>
                <a:gd name="T63" fmla="*/ 1179 h 1505"/>
                <a:gd name="T64" fmla="*/ 1140 w 2176"/>
                <a:gd name="T65" fmla="*/ 909 h 1505"/>
                <a:gd name="T66" fmla="*/ 1018 w 2176"/>
                <a:gd name="T67" fmla="*/ 542 h 1505"/>
                <a:gd name="T68" fmla="*/ 893 w 2176"/>
                <a:gd name="T69" fmla="*/ 222 h 1505"/>
                <a:gd name="T70" fmla="*/ 795 w 2176"/>
                <a:gd name="T71" fmla="*/ 0 h 1505"/>
                <a:gd name="T72" fmla="*/ 759 w 2176"/>
                <a:gd name="T73" fmla="*/ 0 h 1505"/>
                <a:gd name="T74" fmla="*/ 911 w 2176"/>
                <a:gd name="T75" fmla="*/ 356 h 1505"/>
                <a:gd name="T76" fmla="*/ 1042 w 2176"/>
                <a:gd name="T77" fmla="*/ 771 h 1505"/>
                <a:gd name="T78" fmla="*/ 1042 w 2176"/>
                <a:gd name="T79" fmla="*/ 771 h 150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62" name="Freeform 9"/>
            <p:cNvSpPr>
              <a:spLocks/>
            </p:cNvSpPr>
            <p:nvPr/>
          </p:nvSpPr>
          <p:spPr bwMode="hidden">
            <a:xfrm>
              <a:off x="0" y="649"/>
              <a:ext cx="816" cy="806"/>
            </a:xfrm>
            <a:custGeom>
              <a:avLst/>
              <a:gdLst>
                <a:gd name="T0" fmla="*/ 163 w 813"/>
                <a:gd name="T1" fmla="*/ 566 h 804"/>
                <a:gd name="T2" fmla="*/ 331 w 813"/>
                <a:gd name="T3" fmla="*/ 440 h 804"/>
                <a:gd name="T4" fmla="*/ 650 w 813"/>
                <a:gd name="T5" fmla="*/ 218 h 804"/>
                <a:gd name="T6" fmla="*/ 819 w 813"/>
                <a:gd name="T7" fmla="*/ 0 h 804"/>
                <a:gd name="T8" fmla="*/ 681 w 813"/>
                <a:gd name="T9" fmla="*/ 150 h 804"/>
                <a:gd name="T10" fmla="*/ 146 w 813"/>
                <a:gd name="T11" fmla="*/ 506 h 804"/>
                <a:gd name="T12" fmla="*/ 0 w 813"/>
                <a:gd name="T13" fmla="*/ 736 h 804"/>
                <a:gd name="T14" fmla="*/ 0 w 813"/>
                <a:gd name="T15" fmla="*/ 808 h 804"/>
                <a:gd name="T16" fmla="*/ 163 w 813"/>
                <a:gd name="T17" fmla="*/ 566 h 804"/>
                <a:gd name="T18" fmla="*/ 163 w 813"/>
                <a:gd name="T19" fmla="*/ 566 h 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63" name="Freeform 10"/>
            <p:cNvSpPr>
              <a:spLocks/>
            </p:cNvSpPr>
            <p:nvPr/>
          </p:nvSpPr>
          <p:spPr bwMode="hidden">
            <a:xfrm>
              <a:off x="0" y="1545"/>
              <a:ext cx="762" cy="107"/>
            </a:xfrm>
            <a:custGeom>
              <a:avLst/>
              <a:gdLst>
                <a:gd name="T0" fmla="*/ 464 w 759"/>
                <a:gd name="T1" fmla="*/ 66 h 107"/>
                <a:gd name="T2" fmla="*/ 765 w 759"/>
                <a:gd name="T3" fmla="*/ 0 h 107"/>
                <a:gd name="T4" fmla="*/ 500 w 759"/>
                <a:gd name="T5" fmla="*/ 36 h 107"/>
                <a:gd name="T6" fmla="*/ 140 w 759"/>
                <a:gd name="T7" fmla="*/ 48 h 107"/>
                <a:gd name="T8" fmla="*/ 0 w 759"/>
                <a:gd name="T9" fmla="*/ 78 h 107"/>
                <a:gd name="T10" fmla="*/ 0 w 759"/>
                <a:gd name="T11" fmla="*/ 107 h 107"/>
                <a:gd name="T12" fmla="*/ 96 w 759"/>
                <a:gd name="T13" fmla="*/ 89 h 107"/>
                <a:gd name="T14" fmla="*/ 464 w 759"/>
                <a:gd name="T15" fmla="*/ 66 h 107"/>
                <a:gd name="T16" fmla="*/ 464 w 759"/>
                <a:gd name="T17" fmla="*/ 66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9" h="107">
                  <a:moveTo>
                    <a:pt x="460" y="66"/>
                  </a:moveTo>
                  <a:lnTo>
                    <a:pt x="759" y="0"/>
                  </a:lnTo>
                  <a:lnTo>
                    <a:pt x="496" y="36"/>
                  </a:lnTo>
                  <a:lnTo>
                    <a:pt x="138" y="48"/>
                  </a:lnTo>
                  <a:lnTo>
                    <a:pt x="0" y="78"/>
                  </a:lnTo>
                  <a:lnTo>
                    <a:pt x="0" y="107"/>
                  </a:lnTo>
                  <a:lnTo>
                    <a:pt x="96" y="89"/>
                  </a:lnTo>
                  <a:lnTo>
                    <a:pt x="460" y="6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64" name="Freeform 11"/>
            <p:cNvSpPr>
              <a:spLocks/>
            </p:cNvSpPr>
            <p:nvPr/>
          </p:nvSpPr>
          <p:spPr bwMode="hidden">
            <a:xfrm>
              <a:off x="2314" y="3431"/>
              <a:ext cx="3182" cy="745"/>
            </a:xfrm>
            <a:custGeom>
              <a:avLst/>
              <a:gdLst>
                <a:gd name="T0" fmla="*/ 1399 w 3169"/>
                <a:gd name="T1" fmla="*/ 241 h 743"/>
                <a:gd name="T2" fmla="*/ 1748 w 3169"/>
                <a:gd name="T3" fmla="*/ 235 h 743"/>
                <a:gd name="T4" fmla="*/ 2105 w 3169"/>
                <a:gd name="T5" fmla="*/ 253 h 743"/>
                <a:gd name="T6" fmla="*/ 2525 w 3169"/>
                <a:gd name="T7" fmla="*/ 235 h 743"/>
                <a:gd name="T8" fmla="*/ 3195 w 3169"/>
                <a:gd name="T9" fmla="*/ 206 h 743"/>
                <a:gd name="T10" fmla="*/ 3141 w 3169"/>
                <a:gd name="T11" fmla="*/ 188 h 743"/>
                <a:gd name="T12" fmla="*/ 2442 w 3169"/>
                <a:gd name="T13" fmla="*/ 223 h 743"/>
                <a:gd name="T14" fmla="*/ 2019 w 3169"/>
                <a:gd name="T15" fmla="*/ 223 h 743"/>
                <a:gd name="T16" fmla="*/ 1471 w 3169"/>
                <a:gd name="T17" fmla="*/ 188 h 743"/>
                <a:gd name="T18" fmla="*/ 1555 w 3169"/>
                <a:gd name="T19" fmla="*/ 168 h 743"/>
                <a:gd name="T20" fmla="*/ 2055 w 3169"/>
                <a:gd name="T21" fmla="*/ 0 h 743"/>
                <a:gd name="T22" fmla="*/ 1977 w 3169"/>
                <a:gd name="T23" fmla="*/ 24 h 743"/>
                <a:gd name="T24" fmla="*/ 1852 w 3169"/>
                <a:gd name="T25" fmla="*/ 66 h 743"/>
                <a:gd name="T26" fmla="*/ 1616 w 3169"/>
                <a:gd name="T27" fmla="*/ 138 h 743"/>
                <a:gd name="T28" fmla="*/ 1350 w 3169"/>
                <a:gd name="T29" fmla="*/ 200 h 743"/>
                <a:gd name="T30" fmla="*/ 1278 w 3169"/>
                <a:gd name="T31" fmla="*/ 253 h 743"/>
                <a:gd name="T32" fmla="*/ 771 w 3169"/>
                <a:gd name="T33" fmla="*/ 415 h 743"/>
                <a:gd name="T34" fmla="*/ 337 w 3169"/>
                <a:gd name="T35" fmla="*/ 505 h 743"/>
                <a:gd name="T36" fmla="*/ 0 w 3169"/>
                <a:gd name="T37" fmla="*/ 621 h 743"/>
                <a:gd name="T38" fmla="*/ 301 w 3169"/>
                <a:gd name="T39" fmla="*/ 541 h 743"/>
                <a:gd name="T40" fmla="*/ 741 w 3169"/>
                <a:gd name="T41" fmla="*/ 451 h 743"/>
                <a:gd name="T42" fmla="*/ 1188 w 3169"/>
                <a:gd name="T43" fmla="*/ 313 h 743"/>
                <a:gd name="T44" fmla="*/ 989 w 3169"/>
                <a:gd name="T45" fmla="*/ 493 h 743"/>
                <a:gd name="T46" fmla="*/ 875 w 3169"/>
                <a:gd name="T47" fmla="*/ 747 h 743"/>
                <a:gd name="T48" fmla="*/ 869 w 3169"/>
                <a:gd name="T49" fmla="*/ 747 h 743"/>
                <a:gd name="T50" fmla="*/ 941 w 3169"/>
                <a:gd name="T51" fmla="*/ 747 h 743"/>
                <a:gd name="T52" fmla="*/ 1030 w 3169"/>
                <a:gd name="T53" fmla="*/ 499 h 743"/>
                <a:gd name="T54" fmla="*/ 1307 w 3169"/>
                <a:gd name="T55" fmla="*/ 283 h 743"/>
                <a:gd name="T56" fmla="*/ 1543 w 3169"/>
                <a:gd name="T57" fmla="*/ 451 h 743"/>
                <a:gd name="T58" fmla="*/ 1784 w 3169"/>
                <a:gd name="T59" fmla="*/ 681 h 743"/>
                <a:gd name="T60" fmla="*/ 1870 w 3169"/>
                <a:gd name="T61" fmla="*/ 747 h 743"/>
                <a:gd name="T62" fmla="*/ 1935 w 3169"/>
                <a:gd name="T63" fmla="*/ 747 h 743"/>
                <a:gd name="T64" fmla="*/ 1706 w 3169"/>
                <a:gd name="T65" fmla="*/ 529 h 743"/>
                <a:gd name="T66" fmla="*/ 1399 w 3169"/>
                <a:gd name="T67" fmla="*/ 241 h 743"/>
                <a:gd name="T68" fmla="*/ 1399 w 3169"/>
                <a:gd name="T69" fmla="*/ 241 h 7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close/>
                </a:path>
              </a:pathLst>
            </a:custGeom>
            <a:gradFill rotWithShape="0">
              <a:gsLst>
                <a:gs pos="0">
                  <a:schemeClr val="accent2"/>
                </a:gs>
                <a:gs pos="100000">
                  <a:schemeClr val="bg1"/>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65" name="Rectangle 12"/>
            <p:cNvSpPr>
              <a:spLocks noChangeArrowheads="1"/>
            </p:cNvSpPr>
            <p:nvPr/>
          </p:nvSpPr>
          <p:spPr bwMode="hidden">
            <a:xfrm>
              <a:off x="192" y="127"/>
              <a:ext cx="1" cy="1"/>
            </a:xfrm>
            <a:prstGeom prst="rect">
              <a:avLst/>
            </a:prstGeom>
            <a:solidFill>
              <a:srgbClr val="9A1E8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lgn="ctr"/>
              <a:endParaRPr lang="zh-CN" altLang="en-US" sz="2400" baseline="0">
                <a:solidFill>
                  <a:srgbClr val="000000"/>
                </a:solidFill>
                <a:latin typeface="Times New Roman" pitchFamily="18" charset="0"/>
              </a:endParaRPr>
            </a:p>
          </p:txBody>
        </p:sp>
        <p:sp>
          <p:nvSpPr>
            <p:cNvPr id="2066" name="Rectangle 13"/>
            <p:cNvSpPr>
              <a:spLocks noChangeArrowheads="1"/>
            </p:cNvSpPr>
            <p:nvPr/>
          </p:nvSpPr>
          <p:spPr bwMode="hidden">
            <a:xfrm>
              <a:off x="204" y="131"/>
              <a:ext cx="1" cy="1"/>
            </a:xfrm>
            <a:prstGeom prst="rect">
              <a:avLst/>
            </a:prstGeom>
            <a:solidFill>
              <a:srgbClr val="9A1E8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lgn="ctr"/>
              <a:endParaRPr lang="zh-CN" altLang="en-US" sz="2400" baseline="0">
                <a:solidFill>
                  <a:srgbClr val="000000"/>
                </a:solidFill>
                <a:latin typeface="Times New Roman" pitchFamily="18" charset="0"/>
              </a:endParaRPr>
            </a:p>
          </p:txBody>
        </p:sp>
        <p:sp>
          <p:nvSpPr>
            <p:cNvPr id="4110" name="Freeform 14"/>
            <p:cNvSpPr>
              <a:spLocks/>
            </p:cNvSpPr>
            <p:nvPr/>
          </p:nvSpPr>
          <p:spPr bwMode="hidden">
            <a:xfrm>
              <a:off x="0" y="4032"/>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defRPr/>
              </a:pPr>
              <a:endParaRPr lang="zh-CN" altLang="en-US" sz="2400" baseline="0">
                <a:solidFill>
                  <a:srgbClr val="000000"/>
                </a:solidFill>
                <a:latin typeface="Times New Roman" pitchFamily="18" charset="0"/>
              </a:endParaRPr>
            </a:p>
          </p:txBody>
        </p:sp>
        <p:sp>
          <p:nvSpPr>
            <p:cNvPr id="4111" name="Freeform 15"/>
            <p:cNvSpPr>
              <a:spLocks/>
            </p:cNvSpPr>
            <p:nvPr/>
          </p:nvSpPr>
          <p:spPr bwMode="hidden">
            <a:xfrm>
              <a:off x="0" y="4032"/>
              <a:ext cx="5760" cy="336"/>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defRPr/>
              </a:pPr>
              <a:endParaRPr lang="zh-CN" altLang="en-US" sz="2400" baseline="0">
                <a:solidFill>
                  <a:srgbClr val="000000"/>
                </a:solidFill>
                <a:latin typeface="Times New Roman" pitchFamily="18" charset="0"/>
              </a:endParaRPr>
            </a:p>
          </p:txBody>
        </p:sp>
        <p:sp>
          <p:nvSpPr>
            <p:cNvPr id="4112" name="Freeform 16"/>
            <p:cNvSpPr>
              <a:spLocks/>
            </p:cNvSpPr>
            <p:nvPr/>
          </p:nvSpPr>
          <p:spPr bwMode="hidden">
            <a:xfrm>
              <a:off x="0" y="0"/>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defRPr/>
              </a:pPr>
              <a:endParaRPr lang="zh-CN" altLang="en-US" sz="2400" baseline="0">
                <a:solidFill>
                  <a:srgbClr val="000000"/>
                </a:solidFill>
                <a:latin typeface="Times New Roman" pitchFamily="18" charset="0"/>
              </a:endParaRPr>
            </a:p>
          </p:txBody>
        </p:sp>
        <p:sp>
          <p:nvSpPr>
            <p:cNvPr id="2070" name="Freeform 17"/>
            <p:cNvSpPr>
              <a:spLocks/>
            </p:cNvSpPr>
            <p:nvPr/>
          </p:nvSpPr>
          <p:spPr bwMode="hidden">
            <a:xfrm>
              <a:off x="509" y="229"/>
              <a:ext cx="3188" cy="2024"/>
            </a:xfrm>
            <a:custGeom>
              <a:avLst/>
              <a:gdLst>
                <a:gd name="T0" fmla="*/ 871 w 3188"/>
                <a:gd name="T1" fmla="*/ 1423 h 2024"/>
                <a:gd name="T2" fmla="*/ 907 w 3188"/>
                <a:gd name="T3" fmla="*/ 1393 h 2024"/>
                <a:gd name="T4" fmla="*/ 991 w 3188"/>
                <a:gd name="T5" fmla="*/ 1320 h 2024"/>
                <a:gd name="T6" fmla="*/ 1033 w 3188"/>
                <a:gd name="T7" fmla="*/ 1297 h 2024"/>
                <a:gd name="T8" fmla="*/ 1086 w 3188"/>
                <a:gd name="T9" fmla="*/ 1249 h 2024"/>
                <a:gd name="T10" fmla="*/ 1123 w 3188"/>
                <a:gd name="T11" fmla="*/ 1219 h 2024"/>
                <a:gd name="T12" fmla="*/ 1057 w 3188"/>
                <a:gd name="T13" fmla="*/ 1153 h 2024"/>
                <a:gd name="T14" fmla="*/ 877 w 3188"/>
                <a:gd name="T15" fmla="*/ 1021 h 2024"/>
                <a:gd name="T16" fmla="*/ 655 w 3188"/>
                <a:gd name="T17" fmla="*/ 907 h 2024"/>
                <a:gd name="T18" fmla="*/ 655 w 3188"/>
                <a:gd name="T19" fmla="*/ 846 h 2024"/>
                <a:gd name="T20" fmla="*/ 643 w 3188"/>
                <a:gd name="T21" fmla="*/ 708 h 2024"/>
                <a:gd name="T22" fmla="*/ 552 w 3188"/>
                <a:gd name="T23" fmla="*/ 642 h 2024"/>
                <a:gd name="T24" fmla="*/ 510 w 3188"/>
                <a:gd name="T25" fmla="*/ 570 h 2024"/>
                <a:gd name="T26" fmla="*/ 637 w 3188"/>
                <a:gd name="T27" fmla="*/ 564 h 2024"/>
                <a:gd name="T28" fmla="*/ 763 w 3188"/>
                <a:gd name="T29" fmla="*/ 570 h 2024"/>
                <a:gd name="T30" fmla="*/ 1091 w 3188"/>
                <a:gd name="T31" fmla="*/ 850 h 2024"/>
                <a:gd name="T32" fmla="*/ 1009 w 3188"/>
                <a:gd name="T33" fmla="*/ 566 h 2024"/>
                <a:gd name="T34" fmla="*/ 1054 w 3188"/>
                <a:gd name="T35" fmla="*/ 265 h 2024"/>
                <a:gd name="T36" fmla="*/ 1249 w 3188"/>
                <a:gd name="T37" fmla="*/ 0 h 2024"/>
                <a:gd name="T38" fmla="*/ 1466 w 3188"/>
                <a:gd name="T39" fmla="*/ 292 h 2024"/>
                <a:gd name="T40" fmla="*/ 1475 w 3188"/>
                <a:gd name="T41" fmla="*/ 548 h 2024"/>
                <a:gd name="T42" fmla="*/ 1567 w 3188"/>
                <a:gd name="T43" fmla="*/ 630 h 2024"/>
                <a:gd name="T44" fmla="*/ 1795 w 3188"/>
                <a:gd name="T45" fmla="*/ 365 h 2024"/>
                <a:gd name="T46" fmla="*/ 2245 w 3188"/>
                <a:gd name="T47" fmla="*/ 150 h 2024"/>
                <a:gd name="T48" fmla="*/ 2618 w 3188"/>
                <a:gd name="T49" fmla="*/ 180 h 2024"/>
                <a:gd name="T50" fmla="*/ 3050 w 3188"/>
                <a:gd name="T51" fmla="*/ 150 h 2024"/>
                <a:gd name="T52" fmla="*/ 3140 w 3188"/>
                <a:gd name="T53" fmla="*/ 210 h 2024"/>
                <a:gd name="T54" fmla="*/ 2990 w 3188"/>
                <a:gd name="T55" fmla="*/ 210 h 2024"/>
                <a:gd name="T56" fmla="*/ 2834 w 3188"/>
                <a:gd name="T57" fmla="*/ 377 h 2024"/>
                <a:gd name="T58" fmla="*/ 2702 w 3188"/>
                <a:gd name="T59" fmla="*/ 648 h 2024"/>
                <a:gd name="T60" fmla="*/ 2582 w 3188"/>
                <a:gd name="T61" fmla="*/ 828 h 2024"/>
                <a:gd name="T62" fmla="*/ 2234 w 3188"/>
                <a:gd name="T63" fmla="*/ 1009 h 2024"/>
                <a:gd name="T64" fmla="*/ 1963 w 3188"/>
                <a:gd name="T65" fmla="*/ 1075 h 2024"/>
                <a:gd name="T66" fmla="*/ 2257 w 3188"/>
                <a:gd name="T67" fmla="*/ 1111 h 2024"/>
                <a:gd name="T68" fmla="*/ 2600 w 3188"/>
                <a:gd name="T69" fmla="*/ 1207 h 2024"/>
                <a:gd name="T70" fmla="*/ 2894 w 3188"/>
                <a:gd name="T71" fmla="*/ 1441 h 2024"/>
                <a:gd name="T72" fmla="*/ 3122 w 3188"/>
                <a:gd name="T73" fmla="*/ 1555 h 2024"/>
                <a:gd name="T74" fmla="*/ 3032 w 3188"/>
                <a:gd name="T75" fmla="*/ 1585 h 2024"/>
                <a:gd name="T76" fmla="*/ 3008 w 3188"/>
                <a:gd name="T77" fmla="*/ 1591 h 2024"/>
                <a:gd name="T78" fmla="*/ 2960 w 3188"/>
                <a:gd name="T79" fmla="*/ 1597 h 2024"/>
                <a:gd name="T80" fmla="*/ 2882 w 3188"/>
                <a:gd name="T81" fmla="*/ 1609 h 2024"/>
                <a:gd name="T82" fmla="*/ 2846 w 3188"/>
                <a:gd name="T83" fmla="*/ 1609 h 2024"/>
                <a:gd name="T84" fmla="*/ 2774 w 3188"/>
                <a:gd name="T85" fmla="*/ 1615 h 2024"/>
                <a:gd name="T86" fmla="*/ 2726 w 3188"/>
                <a:gd name="T87" fmla="*/ 1621 h 2024"/>
                <a:gd name="T88" fmla="*/ 2708 w 3188"/>
                <a:gd name="T89" fmla="*/ 1621 h 2024"/>
                <a:gd name="T90" fmla="*/ 2594 w 3188"/>
                <a:gd name="T91" fmla="*/ 1657 h 2024"/>
                <a:gd name="T92" fmla="*/ 2533 w 3188"/>
                <a:gd name="T93" fmla="*/ 1663 h 2024"/>
                <a:gd name="T94" fmla="*/ 2444 w 3188"/>
                <a:gd name="T95" fmla="*/ 1675 h 2024"/>
                <a:gd name="T96" fmla="*/ 2378 w 3188"/>
                <a:gd name="T97" fmla="*/ 1687 h 2024"/>
                <a:gd name="T98" fmla="*/ 2360 w 3188"/>
                <a:gd name="T99" fmla="*/ 1705 h 2024"/>
                <a:gd name="T100" fmla="*/ 2305 w 3188"/>
                <a:gd name="T101" fmla="*/ 1687 h 2024"/>
                <a:gd name="T102" fmla="*/ 2263 w 3188"/>
                <a:gd name="T103" fmla="*/ 1663 h 2024"/>
                <a:gd name="T104" fmla="*/ 2017 w 3188"/>
                <a:gd name="T105" fmla="*/ 1585 h 2024"/>
                <a:gd name="T106" fmla="*/ 1711 w 3188"/>
                <a:gd name="T107" fmla="*/ 1453 h 2024"/>
                <a:gd name="T108" fmla="*/ 1880 w 3188"/>
                <a:gd name="T109" fmla="*/ 1844 h 2024"/>
                <a:gd name="T110" fmla="*/ 1771 w 3188"/>
                <a:gd name="T111" fmla="*/ 1922 h 2024"/>
                <a:gd name="T112" fmla="*/ 1531 w 3188"/>
                <a:gd name="T113" fmla="*/ 1753 h 2024"/>
                <a:gd name="T114" fmla="*/ 1411 w 3188"/>
                <a:gd name="T115" fmla="*/ 1477 h 2024"/>
                <a:gd name="T116" fmla="*/ 1219 w 3188"/>
                <a:gd name="T117" fmla="*/ 1291 h 2024"/>
                <a:gd name="T118" fmla="*/ 127 w 3188"/>
                <a:gd name="T119" fmla="*/ 2006 h 2024"/>
                <a:gd name="T120" fmla="*/ 865 w 3188"/>
                <a:gd name="T121" fmla="*/ 1429 h 20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close/>
                </a:path>
              </a:pathLst>
            </a:custGeom>
            <a:gradFill rotWithShape="0">
              <a:gsLst>
                <a:gs pos="0">
                  <a:schemeClr val="bg2"/>
                </a:gs>
                <a:gs pos="100000">
                  <a:schemeClr val="bg1"/>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71" name="Freeform 18"/>
            <p:cNvSpPr>
              <a:spLocks/>
            </p:cNvSpPr>
            <p:nvPr/>
          </p:nvSpPr>
          <p:spPr bwMode="hidden">
            <a:xfrm>
              <a:off x="1344" y="293"/>
              <a:ext cx="2144" cy="1787"/>
            </a:xfrm>
            <a:custGeom>
              <a:avLst/>
              <a:gdLst>
                <a:gd name="T0" fmla="*/ 318 w 2144"/>
                <a:gd name="T1" fmla="*/ 1078 h 1787"/>
                <a:gd name="T2" fmla="*/ 217 w 2144"/>
                <a:gd name="T3" fmla="*/ 928 h 1787"/>
                <a:gd name="T4" fmla="*/ 102 w 2144"/>
                <a:gd name="T5" fmla="*/ 808 h 1787"/>
                <a:gd name="T6" fmla="*/ 36 w 2144"/>
                <a:gd name="T7" fmla="*/ 742 h 1787"/>
                <a:gd name="T8" fmla="*/ 0 w 2144"/>
                <a:gd name="T9" fmla="*/ 700 h 1787"/>
                <a:gd name="T10" fmla="*/ 270 w 2144"/>
                <a:gd name="T11" fmla="*/ 958 h 1787"/>
                <a:gd name="T12" fmla="*/ 294 w 2144"/>
                <a:gd name="T13" fmla="*/ 1006 h 1787"/>
                <a:gd name="T14" fmla="*/ 367 w 2144"/>
                <a:gd name="T15" fmla="*/ 670 h 1787"/>
                <a:gd name="T16" fmla="*/ 379 w 2144"/>
                <a:gd name="T17" fmla="*/ 411 h 1787"/>
                <a:gd name="T18" fmla="*/ 347 w 2144"/>
                <a:gd name="T19" fmla="*/ 118 h 1787"/>
                <a:gd name="T20" fmla="*/ 393 w 2144"/>
                <a:gd name="T21" fmla="*/ 0 h 1787"/>
                <a:gd name="T22" fmla="*/ 397 w 2144"/>
                <a:gd name="T23" fmla="*/ 357 h 1787"/>
                <a:gd name="T24" fmla="*/ 421 w 2144"/>
                <a:gd name="T25" fmla="*/ 609 h 1787"/>
                <a:gd name="T26" fmla="*/ 385 w 2144"/>
                <a:gd name="T27" fmla="*/ 826 h 1787"/>
                <a:gd name="T28" fmla="*/ 385 w 2144"/>
                <a:gd name="T29" fmla="*/ 1036 h 1787"/>
                <a:gd name="T30" fmla="*/ 877 w 2144"/>
                <a:gd name="T31" fmla="*/ 784 h 1787"/>
                <a:gd name="T32" fmla="*/ 1309 w 2144"/>
                <a:gd name="T33" fmla="*/ 555 h 1787"/>
                <a:gd name="T34" fmla="*/ 1802 w 2144"/>
                <a:gd name="T35" fmla="*/ 249 h 1787"/>
                <a:gd name="T36" fmla="*/ 2096 w 2144"/>
                <a:gd name="T37" fmla="*/ 69 h 1787"/>
                <a:gd name="T38" fmla="*/ 1814 w 2144"/>
                <a:gd name="T39" fmla="*/ 279 h 1787"/>
                <a:gd name="T40" fmla="*/ 1453 w 2144"/>
                <a:gd name="T41" fmla="*/ 501 h 1787"/>
                <a:gd name="T42" fmla="*/ 1123 w 2144"/>
                <a:gd name="T43" fmla="*/ 700 h 1787"/>
                <a:gd name="T44" fmla="*/ 739 w 2144"/>
                <a:gd name="T45" fmla="*/ 898 h 1787"/>
                <a:gd name="T46" fmla="*/ 463 w 2144"/>
                <a:gd name="T47" fmla="*/ 1084 h 1787"/>
                <a:gd name="T48" fmla="*/ 817 w 2144"/>
                <a:gd name="T49" fmla="*/ 1193 h 1787"/>
                <a:gd name="T50" fmla="*/ 1285 w 2144"/>
                <a:gd name="T51" fmla="*/ 1187 h 1787"/>
                <a:gd name="T52" fmla="*/ 1916 w 2144"/>
                <a:gd name="T53" fmla="*/ 1396 h 1787"/>
                <a:gd name="T54" fmla="*/ 2144 w 2144"/>
                <a:gd name="T55" fmla="*/ 1420 h 1787"/>
                <a:gd name="T56" fmla="*/ 1814 w 2144"/>
                <a:gd name="T57" fmla="*/ 1408 h 1787"/>
                <a:gd name="T58" fmla="*/ 1435 w 2144"/>
                <a:gd name="T59" fmla="*/ 1288 h 1787"/>
                <a:gd name="T60" fmla="*/ 1219 w 2144"/>
                <a:gd name="T61" fmla="*/ 1229 h 1787"/>
                <a:gd name="T62" fmla="*/ 799 w 2144"/>
                <a:gd name="T63" fmla="*/ 1223 h 1787"/>
                <a:gd name="T64" fmla="*/ 505 w 2144"/>
                <a:gd name="T65" fmla="*/ 1145 h 1787"/>
                <a:gd name="T66" fmla="*/ 733 w 2144"/>
                <a:gd name="T67" fmla="*/ 1378 h 1787"/>
                <a:gd name="T68" fmla="*/ 877 w 2144"/>
                <a:gd name="T69" fmla="*/ 1619 h 1787"/>
                <a:gd name="T70" fmla="*/ 1009 w 2144"/>
                <a:gd name="T71" fmla="*/ 1787 h 1787"/>
                <a:gd name="T72" fmla="*/ 817 w 2144"/>
                <a:gd name="T73" fmla="*/ 1607 h 1787"/>
                <a:gd name="T74" fmla="*/ 673 w 2144"/>
                <a:gd name="T75" fmla="*/ 1372 h 1787"/>
                <a:gd name="T76" fmla="*/ 415 w 2144"/>
                <a:gd name="T77" fmla="*/ 1109 h 1787"/>
                <a:gd name="T78" fmla="*/ 318 w 2144"/>
                <a:gd name="T79" fmla="*/ 1078 h 1787"/>
                <a:gd name="T80" fmla="*/ 318 w 2144"/>
                <a:gd name="T81" fmla="*/ 1078 h 178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4115" name="Freeform 19"/>
            <p:cNvSpPr>
              <a:spLocks/>
            </p:cNvSpPr>
            <p:nvPr/>
          </p:nvSpPr>
          <p:spPr bwMode="hidden">
            <a:xfrm>
              <a:off x="2932" y="1728"/>
              <a:ext cx="2828" cy="2366"/>
            </a:xfrm>
            <a:custGeom>
              <a:avLst/>
              <a:gdLst>
                <a:gd name="T0" fmla="*/ 1814 w 2828"/>
                <a:gd name="T1" fmla="*/ 606 h 2366"/>
                <a:gd name="T2" fmla="*/ 1615 w 2828"/>
                <a:gd name="T3" fmla="*/ 252 h 2366"/>
                <a:gd name="T4" fmla="*/ 1345 w 2828"/>
                <a:gd name="T5" fmla="*/ 132 h 2366"/>
                <a:gd name="T6" fmla="*/ 1381 w 2828"/>
                <a:gd name="T7" fmla="*/ 492 h 2366"/>
                <a:gd name="T8" fmla="*/ 955 w 2828"/>
                <a:gd name="T9" fmla="*/ 221 h 2366"/>
                <a:gd name="T10" fmla="*/ 877 w 2828"/>
                <a:gd name="T11" fmla="*/ 161 h 2366"/>
                <a:gd name="T12" fmla="*/ 841 w 2828"/>
                <a:gd name="T13" fmla="*/ 167 h 2366"/>
                <a:gd name="T14" fmla="*/ 720 w 2828"/>
                <a:gd name="T15" fmla="*/ 161 h 2366"/>
                <a:gd name="T16" fmla="*/ 613 w 2828"/>
                <a:gd name="T17" fmla="*/ 144 h 2366"/>
                <a:gd name="T18" fmla="*/ 492 w 2828"/>
                <a:gd name="T19" fmla="*/ 161 h 2366"/>
                <a:gd name="T20" fmla="*/ 432 w 2828"/>
                <a:gd name="T21" fmla="*/ 150 h 2366"/>
                <a:gd name="T22" fmla="*/ 342 w 2828"/>
                <a:gd name="T23" fmla="*/ 138 h 2366"/>
                <a:gd name="T24" fmla="*/ 246 w 2828"/>
                <a:gd name="T25" fmla="*/ 126 h 2366"/>
                <a:gd name="T26" fmla="*/ 174 w 2828"/>
                <a:gd name="T27" fmla="*/ 114 h 2366"/>
                <a:gd name="T28" fmla="*/ 216 w 2828"/>
                <a:gd name="T29" fmla="*/ 240 h 2366"/>
                <a:gd name="T30" fmla="*/ 607 w 2828"/>
                <a:gd name="T31" fmla="*/ 588 h 2366"/>
                <a:gd name="T32" fmla="*/ 1177 w 2828"/>
                <a:gd name="T33" fmla="*/ 817 h 2366"/>
                <a:gd name="T34" fmla="*/ 972 w 2828"/>
                <a:gd name="T35" fmla="*/ 871 h 2366"/>
                <a:gd name="T36" fmla="*/ 492 w 2828"/>
                <a:gd name="T37" fmla="*/ 1111 h 2366"/>
                <a:gd name="T38" fmla="*/ 276 w 2828"/>
                <a:gd name="T39" fmla="*/ 1441 h 2366"/>
                <a:gd name="T40" fmla="*/ 42 w 2828"/>
                <a:gd name="T41" fmla="*/ 1441 h 2366"/>
                <a:gd name="T42" fmla="*/ 367 w 2828"/>
                <a:gd name="T43" fmla="*/ 1585 h 2366"/>
                <a:gd name="T44" fmla="*/ 949 w 2828"/>
                <a:gd name="T45" fmla="*/ 1712 h 2366"/>
                <a:gd name="T46" fmla="*/ 1519 w 2828"/>
                <a:gd name="T47" fmla="*/ 1537 h 2366"/>
                <a:gd name="T48" fmla="*/ 1735 w 2828"/>
                <a:gd name="T49" fmla="*/ 1513 h 2366"/>
                <a:gd name="T50" fmla="*/ 1723 w 2828"/>
                <a:gd name="T51" fmla="*/ 1802 h 2366"/>
                <a:gd name="T52" fmla="*/ 2042 w 2828"/>
                <a:gd name="T53" fmla="*/ 2229 h 2366"/>
                <a:gd name="T54" fmla="*/ 2191 w 2828"/>
                <a:gd name="T55" fmla="*/ 2133 h 2366"/>
                <a:gd name="T56" fmla="*/ 2270 w 2828"/>
                <a:gd name="T57" fmla="*/ 1970 h 2366"/>
                <a:gd name="T58" fmla="*/ 2233 w 2828"/>
                <a:gd name="T59" fmla="*/ 1573 h 2366"/>
                <a:gd name="T60" fmla="*/ 2294 w 2828"/>
                <a:gd name="T61" fmla="*/ 1483 h 2366"/>
                <a:gd name="T62" fmla="*/ 2588 w 2828"/>
                <a:gd name="T63" fmla="*/ 1688 h 2366"/>
                <a:gd name="T64" fmla="*/ 2695 w 2828"/>
                <a:gd name="T65" fmla="*/ 1682 h 2366"/>
                <a:gd name="T66" fmla="*/ 2588 w 2828"/>
                <a:gd name="T67" fmla="*/ 1543 h 2366"/>
                <a:gd name="T68" fmla="*/ 2510 w 2828"/>
                <a:gd name="T69" fmla="*/ 1357 h 2366"/>
                <a:gd name="T70" fmla="*/ 2354 w 2828"/>
                <a:gd name="T71" fmla="*/ 1184 h 2366"/>
                <a:gd name="T72" fmla="*/ 2102 w 2828"/>
                <a:gd name="T73" fmla="*/ 931 h 2366"/>
                <a:gd name="T74" fmla="*/ 2137 w 2828"/>
                <a:gd name="T75" fmla="*/ 907 h 2366"/>
                <a:gd name="T76" fmla="*/ 2215 w 2828"/>
                <a:gd name="T77" fmla="*/ 871 h 2366"/>
                <a:gd name="T78" fmla="*/ 2324 w 2828"/>
                <a:gd name="T79" fmla="*/ 817 h 2366"/>
                <a:gd name="T80" fmla="*/ 2372 w 2828"/>
                <a:gd name="T81" fmla="*/ 787 h 2366"/>
                <a:gd name="T82" fmla="*/ 2078 w 2828"/>
                <a:gd name="T83" fmla="*/ 865 h 2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defRPr/>
              </a:pPr>
              <a:endParaRPr lang="zh-CN" altLang="en-US" sz="2400" baseline="0">
                <a:solidFill>
                  <a:srgbClr val="000000"/>
                </a:solidFill>
                <a:latin typeface="Times New Roman" pitchFamily="18" charset="0"/>
              </a:endParaRPr>
            </a:p>
          </p:txBody>
        </p:sp>
        <p:sp>
          <p:nvSpPr>
            <p:cNvPr id="2073" name="Freeform 20"/>
            <p:cNvSpPr>
              <a:spLocks/>
            </p:cNvSpPr>
            <p:nvPr/>
          </p:nvSpPr>
          <p:spPr bwMode="hidden">
            <a:xfrm>
              <a:off x="3160" y="1860"/>
              <a:ext cx="2162" cy="1934"/>
            </a:xfrm>
            <a:custGeom>
              <a:avLst/>
              <a:gdLst>
                <a:gd name="T0" fmla="*/ 1858 w 2153"/>
                <a:gd name="T1" fmla="*/ 855 h 1930"/>
                <a:gd name="T2" fmla="*/ 1953 w 2153"/>
                <a:gd name="T3" fmla="*/ 1023 h 1930"/>
                <a:gd name="T4" fmla="*/ 2069 w 2153"/>
                <a:gd name="T5" fmla="*/ 1172 h 1930"/>
                <a:gd name="T6" fmla="*/ 2135 w 2153"/>
                <a:gd name="T7" fmla="*/ 1252 h 1930"/>
                <a:gd name="T8" fmla="*/ 2171 w 2153"/>
                <a:gd name="T9" fmla="*/ 1300 h 1930"/>
                <a:gd name="T10" fmla="*/ 1905 w 2153"/>
                <a:gd name="T11" fmla="*/ 981 h 1930"/>
                <a:gd name="T12" fmla="*/ 1876 w 2153"/>
                <a:gd name="T13" fmla="*/ 933 h 1930"/>
                <a:gd name="T14" fmla="*/ 1796 w 2153"/>
                <a:gd name="T15" fmla="*/ 1246 h 1930"/>
                <a:gd name="T16" fmla="*/ 1784 w 2153"/>
                <a:gd name="T17" fmla="*/ 1492 h 1930"/>
                <a:gd name="T18" fmla="*/ 1834 w 2153"/>
                <a:gd name="T19" fmla="*/ 1914 h 1930"/>
                <a:gd name="T20" fmla="*/ 1803 w 2153"/>
                <a:gd name="T21" fmla="*/ 1938 h 1930"/>
                <a:gd name="T22" fmla="*/ 1760 w 2153"/>
                <a:gd name="T23" fmla="*/ 1540 h 1930"/>
                <a:gd name="T24" fmla="*/ 1742 w 2153"/>
                <a:gd name="T25" fmla="*/ 1294 h 1930"/>
                <a:gd name="T26" fmla="*/ 1778 w 2153"/>
                <a:gd name="T27" fmla="*/ 1089 h 1930"/>
                <a:gd name="T28" fmla="*/ 1784 w 2153"/>
                <a:gd name="T29" fmla="*/ 879 h 1930"/>
                <a:gd name="T30" fmla="*/ 1278 w 2153"/>
                <a:gd name="T31" fmla="*/ 1011 h 1930"/>
                <a:gd name="T32" fmla="*/ 831 w 2153"/>
                <a:gd name="T33" fmla="*/ 1136 h 1930"/>
                <a:gd name="T34" fmla="*/ 325 w 2153"/>
                <a:gd name="T35" fmla="*/ 1318 h 1930"/>
                <a:gd name="T36" fmla="*/ 18 w 2153"/>
                <a:gd name="T37" fmla="*/ 1426 h 1930"/>
                <a:gd name="T38" fmla="*/ 313 w 2153"/>
                <a:gd name="T39" fmla="*/ 1288 h 1930"/>
                <a:gd name="T40" fmla="*/ 688 w 2153"/>
                <a:gd name="T41" fmla="*/ 1148 h 1930"/>
                <a:gd name="T42" fmla="*/ 1030 w 2153"/>
                <a:gd name="T43" fmla="*/ 1041 h 1930"/>
                <a:gd name="T44" fmla="*/ 1423 w 2153"/>
                <a:gd name="T45" fmla="*/ 933 h 1930"/>
                <a:gd name="T46" fmla="*/ 1706 w 2153"/>
                <a:gd name="T47" fmla="*/ 819 h 1930"/>
                <a:gd name="T48" fmla="*/ 1345 w 2153"/>
                <a:gd name="T49" fmla="*/ 625 h 1930"/>
                <a:gd name="T50" fmla="*/ 869 w 2153"/>
                <a:gd name="T51" fmla="*/ 517 h 1930"/>
                <a:gd name="T52" fmla="*/ 229 w 2153"/>
                <a:gd name="T53" fmla="*/ 161 h 1930"/>
                <a:gd name="T54" fmla="*/ 0 w 2153"/>
                <a:gd name="T55" fmla="*/ 83 h 1930"/>
                <a:gd name="T56" fmla="*/ 331 w 2153"/>
                <a:gd name="T57" fmla="*/ 179 h 1930"/>
                <a:gd name="T58" fmla="*/ 718 w 2153"/>
                <a:gd name="T59" fmla="*/ 385 h 1930"/>
                <a:gd name="T60" fmla="*/ 941 w 2153"/>
                <a:gd name="T61" fmla="*/ 493 h 1930"/>
                <a:gd name="T62" fmla="*/ 1363 w 2153"/>
                <a:gd name="T63" fmla="*/ 595 h 1930"/>
                <a:gd name="T64" fmla="*/ 1664 w 2153"/>
                <a:gd name="T65" fmla="*/ 747 h 1930"/>
                <a:gd name="T66" fmla="*/ 1435 w 2153"/>
                <a:gd name="T67" fmla="*/ 463 h 1930"/>
                <a:gd name="T68" fmla="*/ 1296 w 2153"/>
                <a:gd name="T69" fmla="*/ 191 h 1930"/>
                <a:gd name="T70" fmla="*/ 1164 w 2153"/>
                <a:gd name="T71" fmla="*/ 0 h 1930"/>
                <a:gd name="T72" fmla="*/ 1351 w 2153"/>
                <a:gd name="T73" fmla="*/ 215 h 1930"/>
                <a:gd name="T74" fmla="*/ 1501 w 2153"/>
                <a:gd name="T75" fmla="*/ 487 h 1930"/>
                <a:gd name="T76" fmla="*/ 1760 w 2153"/>
                <a:gd name="T77" fmla="*/ 807 h 1930"/>
                <a:gd name="T78" fmla="*/ 1858 w 2153"/>
                <a:gd name="T79" fmla="*/ 855 h 1930"/>
                <a:gd name="T80" fmla="*/ 1858 w 2153"/>
                <a:gd name="T81" fmla="*/ 855 h 193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4117" name="Rectangle 21"/>
          <p:cNvSpPr>
            <a:spLocks noGrp="1" noChangeArrowheads="1"/>
          </p:cNvSpPr>
          <p:nvPr>
            <p:ph type="title"/>
          </p:nvPr>
        </p:nvSpPr>
        <p:spPr bwMode="auto">
          <a:xfrm>
            <a:off x="457200" y="277813"/>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118" name="Rectangle 22"/>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19" name="Rectangle 23"/>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baseline="0">
                <a:solidFill>
                  <a:srgbClr val="FFFFFF"/>
                </a:solidFill>
                <a:effectLst>
                  <a:outerShdw blurRad="38100" dist="38100" dir="2700000" algn="tl">
                    <a:srgbClr val="000000"/>
                  </a:outerShdw>
                </a:effectLst>
                <a:latin typeface="Times New Roman" pitchFamily="18" charset="0"/>
              </a:defRPr>
            </a:lvl1pPr>
          </a:lstStyle>
          <a:p>
            <a:pPr>
              <a:defRPr/>
            </a:pPr>
            <a:endParaRPr lang="en-US" altLang="zh-CN"/>
          </a:p>
        </p:txBody>
      </p:sp>
      <p:sp>
        <p:nvSpPr>
          <p:cNvPr id="4120" name="Rectangle 2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aseline="0">
                <a:solidFill>
                  <a:srgbClr val="FFFFFF"/>
                </a:solidFill>
                <a:effectLst>
                  <a:outerShdw blurRad="38100" dist="38100" dir="2700000" algn="tl">
                    <a:srgbClr val="000000"/>
                  </a:outerShdw>
                </a:effectLst>
                <a:latin typeface="Times New Roman" pitchFamily="18" charset="0"/>
              </a:defRPr>
            </a:lvl1pPr>
          </a:lstStyle>
          <a:p>
            <a:pPr>
              <a:defRPr/>
            </a:pPr>
            <a:endParaRPr lang="en-US" altLang="zh-CN"/>
          </a:p>
        </p:txBody>
      </p:sp>
      <p:sp>
        <p:nvSpPr>
          <p:cNvPr id="4121" name="Rectangle 25"/>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aseline="0">
                <a:solidFill>
                  <a:srgbClr val="FFFFFF"/>
                </a:solidFill>
                <a:effectLst>
                  <a:outerShdw blurRad="38100" dist="38100" dir="2700000" algn="tl">
                    <a:srgbClr val="000000"/>
                  </a:outerShdw>
                </a:effectLst>
                <a:latin typeface="Times New Roman" pitchFamily="18" charset="0"/>
              </a:defRPr>
            </a:lvl1pPr>
          </a:lstStyle>
          <a:p>
            <a:pPr>
              <a:defRPr/>
            </a:pPr>
            <a:fld id="{965C3D22-18CF-4916-AE86-505F4DEB6AD8}"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p:pull dir="r"/>
  </p:transition>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3"/>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AB4E69F-C40F-4D4B-857E-1C70F156A512}" type="datetimeFigureOut">
              <a:rPr lang="zh-CN" altLang="en-US" baseline="0">
                <a:solidFill>
                  <a:prstClr val="black">
                    <a:tint val="75000"/>
                  </a:prstClr>
                </a:solidFill>
                <a:latin typeface="Calibri"/>
                <a:ea typeface="宋体"/>
              </a:rPr>
              <a:pPr>
                <a:defRPr/>
              </a:pPr>
              <a:t>2021/11/29</a:t>
            </a:fld>
            <a:endParaRPr lang="zh-CN" altLang="en-US" baseline="0">
              <a:solidFill>
                <a:prstClr val="black">
                  <a:tint val="75000"/>
                </a:prstClr>
              </a:solidFill>
              <a:latin typeface="Calibri"/>
              <a:ea typeface="宋体"/>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baseline="0">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3E0AD84-19E9-4285-9216-7D17284B819E}" type="slidenum">
              <a:rPr lang="zh-CN" altLang="en-US" baseline="0">
                <a:solidFill>
                  <a:prstClr val="black">
                    <a:tint val="75000"/>
                  </a:prstClr>
                </a:solidFill>
                <a:latin typeface="Calibri"/>
                <a:ea typeface="宋体"/>
              </a:rPr>
              <a:pPr>
                <a:defRPr/>
              </a:pPr>
              <a:t>‹#›</a:t>
            </a:fld>
            <a:endParaRPr lang="zh-CN" altLang="en-US" baseline="0">
              <a:solidFill>
                <a:prstClr val="black">
                  <a:tint val="75000"/>
                </a:prstClr>
              </a:solidFill>
              <a:latin typeface="Calibri"/>
              <a:ea typeface="宋体"/>
            </a:endParaRPr>
          </a:p>
        </p:txBody>
      </p:sp>
      <p:pic>
        <p:nvPicPr>
          <p:cNvPr id="9221" name="图片 6" descr="DOWN G.png"/>
          <p:cNvPicPr>
            <a:picLocks noChangeAspect="1"/>
          </p:cNvPicPr>
          <p:nvPr userDrawn="1"/>
        </p:nvPicPr>
        <p:blipFill>
          <a:blip r:embed="rId24"/>
          <a:srcRect/>
          <a:stretch>
            <a:fillRect/>
          </a:stretch>
        </p:blipFill>
        <p:spPr bwMode="auto">
          <a:xfrm>
            <a:off x="0" y="4667250"/>
            <a:ext cx="9142413" cy="2190750"/>
          </a:xfrm>
          <a:prstGeom prst="rect">
            <a:avLst/>
          </a:prstGeom>
          <a:noFill/>
          <a:ln w="9525">
            <a:noFill/>
            <a:miter lim="800000"/>
            <a:headEnd/>
            <a:tailEnd/>
          </a:ln>
        </p:spPr>
      </p:pic>
      <p:pic>
        <p:nvPicPr>
          <p:cNvPr id="14" name="图片 13" descr="LEFT TOP FLOWER.png"/>
          <p:cNvPicPr>
            <a:picLocks noChangeAspect="1"/>
          </p:cNvPicPr>
          <p:nvPr userDrawn="1"/>
        </p:nvPicPr>
        <p:blipFill>
          <a:blip r:embed="rId25"/>
          <a:srcRect/>
          <a:stretch>
            <a:fillRect/>
          </a:stretch>
        </p:blipFill>
        <p:spPr bwMode="auto">
          <a:xfrm>
            <a:off x="0" y="0"/>
            <a:ext cx="3752850" cy="2171700"/>
          </a:xfrm>
          <a:prstGeom prst="rect">
            <a:avLst/>
          </a:prstGeom>
          <a:noFill/>
          <a:ln w="9525">
            <a:noFill/>
            <a:miter lim="800000"/>
            <a:headEnd/>
            <a:tailEnd/>
          </a:ln>
        </p:spPr>
      </p:pic>
      <p:pic>
        <p:nvPicPr>
          <p:cNvPr id="18" name="图片 17" descr="ruanPPT FLOWER~.png"/>
          <p:cNvPicPr>
            <a:picLocks noChangeAspect="1"/>
          </p:cNvPicPr>
          <p:nvPr userDrawn="1"/>
        </p:nvPicPr>
        <p:blipFill>
          <a:blip r:embed="rId26"/>
          <a:srcRect/>
          <a:stretch>
            <a:fillRect/>
          </a:stretch>
        </p:blipFill>
        <p:spPr bwMode="auto">
          <a:xfrm>
            <a:off x="0" y="2362200"/>
            <a:ext cx="9142413" cy="4495800"/>
          </a:xfrm>
          <a:prstGeom prst="rect">
            <a:avLst/>
          </a:prstGeom>
          <a:noFill/>
          <a:ln w="9525">
            <a:noFill/>
            <a:miter lim="800000"/>
            <a:headEnd/>
            <a:tailEnd/>
          </a:ln>
        </p:spPr>
      </p:pic>
    </p:spTree>
    <p:extLst>
      <p:ext uri="{BB962C8B-B14F-4D97-AF65-F5344CB8AC3E}">
        <p14:creationId xmlns:p14="http://schemas.microsoft.com/office/powerpoint/2010/main" val="251025192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3"/>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AB4E69F-C40F-4D4B-857E-1C70F156A512}" type="datetimeFigureOut">
              <a:rPr lang="zh-CN" altLang="en-US" baseline="0">
                <a:solidFill>
                  <a:prstClr val="black">
                    <a:tint val="75000"/>
                  </a:prstClr>
                </a:solidFill>
                <a:latin typeface="Calibri"/>
                <a:ea typeface="宋体"/>
              </a:rPr>
              <a:pPr>
                <a:defRPr/>
              </a:pPr>
              <a:t>2021/11/29</a:t>
            </a:fld>
            <a:endParaRPr lang="zh-CN" altLang="en-US" baseline="0">
              <a:solidFill>
                <a:prstClr val="black">
                  <a:tint val="75000"/>
                </a:prstClr>
              </a:solidFill>
              <a:latin typeface="Calibri"/>
              <a:ea typeface="宋体"/>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baseline="0">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3E0AD84-19E9-4285-9216-7D17284B819E}" type="slidenum">
              <a:rPr lang="zh-CN" altLang="en-US" baseline="0">
                <a:solidFill>
                  <a:prstClr val="black">
                    <a:tint val="75000"/>
                  </a:prstClr>
                </a:solidFill>
                <a:latin typeface="Calibri"/>
                <a:ea typeface="宋体"/>
              </a:rPr>
              <a:pPr>
                <a:defRPr/>
              </a:pPr>
              <a:t>‹#›</a:t>
            </a:fld>
            <a:endParaRPr lang="zh-CN" altLang="en-US" baseline="0">
              <a:solidFill>
                <a:prstClr val="black">
                  <a:tint val="75000"/>
                </a:prstClr>
              </a:solidFill>
              <a:latin typeface="Calibri"/>
              <a:ea typeface="宋体"/>
            </a:endParaRPr>
          </a:p>
        </p:txBody>
      </p:sp>
      <p:pic>
        <p:nvPicPr>
          <p:cNvPr id="9221" name="图片 6" descr="DOWN G.png"/>
          <p:cNvPicPr>
            <a:picLocks noChangeAspect="1"/>
          </p:cNvPicPr>
          <p:nvPr userDrawn="1"/>
        </p:nvPicPr>
        <p:blipFill>
          <a:blip r:embed="rId24"/>
          <a:srcRect/>
          <a:stretch>
            <a:fillRect/>
          </a:stretch>
        </p:blipFill>
        <p:spPr bwMode="auto">
          <a:xfrm>
            <a:off x="0" y="4667250"/>
            <a:ext cx="9142413" cy="2190750"/>
          </a:xfrm>
          <a:prstGeom prst="rect">
            <a:avLst/>
          </a:prstGeom>
          <a:noFill/>
          <a:ln w="9525">
            <a:noFill/>
            <a:miter lim="800000"/>
            <a:headEnd/>
            <a:tailEnd/>
          </a:ln>
        </p:spPr>
      </p:pic>
      <p:pic>
        <p:nvPicPr>
          <p:cNvPr id="14" name="图片 13" descr="LEFT TOP FLOWER.png"/>
          <p:cNvPicPr>
            <a:picLocks noChangeAspect="1"/>
          </p:cNvPicPr>
          <p:nvPr userDrawn="1"/>
        </p:nvPicPr>
        <p:blipFill>
          <a:blip r:embed="rId25"/>
          <a:srcRect/>
          <a:stretch>
            <a:fillRect/>
          </a:stretch>
        </p:blipFill>
        <p:spPr bwMode="auto">
          <a:xfrm>
            <a:off x="0" y="0"/>
            <a:ext cx="3752850" cy="2171700"/>
          </a:xfrm>
          <a:prstGeom prst="rect">
            <a:avLst/>
          </a:prstGeom>
          <a:noFill/>
          <a:ln w="9525">
            <a:noFill/>
            <a:miter lim="800000"/>
            <a:headEnd/>
            <a:tailEnd/>
          </a:ln>
        </p:spPr>
      </p:pic>
      <p:pic>
        <p:nvPicPr>
          <p:cNvPr id="18" name="图片 17" descr="ruanPPT FLOWER~.png"/>
          <p:cNvPicPr>
            <a:picLocks noChangeAspect="1"/>
          </p:cNvPicPr>
          <p:nvPr userDrawn="1"/>
        </p:nvPicPr>
        <p:blipFill>
          <a:blip r:embed="rId26"/>
          <a:srcRect/>
          <a:stretch>
            <a:fillRect/>
          </a:stretch>
        </p:blipFill>
        <p:spPr bwMode="auto">
          <a:xfrm>
            <a:off x="0" y="2362200"/>
            <a:ext cx="9142413" cy="4495800"/>
          </a:xfrm>
          <a:prstGeom prst="rect">
            <a:avLst/>
          </a:prstGeom>
          <a:noFill/>
          <a:ln w="9525">
            <a:noFill/>
            <a:miter lim="800000"/>
            <a:headEnd/>
            <a:tailEnd/>
          </a:ln>
        </p:spPr>
      </p:pic>
    </p:spTree>
    <p:extLst>
      <p:ext uri="{BB962C8B-B14F-4D97-AF65-F5344CB8AC3E}">
        <p14:creationId xmlns:p14="http://schemas.microsoft.com/office/powerpoint/2010/main" val="3489607521"/>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 id="2147483796" r:id="rId18"/>
    <p:sldLayoutId id="2147483797" r:id="rId19"/>
    <p:sldLayoutId id="2147483798" r:id="rId20"/>
    <p:sldLayoutId id="2147483799" r:id="rId2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2"/>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AB4E69F-C40F-4D4B-857E-1C70F156A512}" type="datetimeFigureOut">
              <a:rPr lang="zh-CN" altLang="en-US" baseline="0">
                <a:solidFill>
                  <a:prstClr val="black">
                    <a:tint val="75000"/>
                  </a:prstClr>
                </a:solidFill>
                <a:latin typeface="Calibri"/>
                <a:ea typeface="宋体"/>
              </a:rPr>
              <a:pPr>
                <a:defRPr/>
              </a:pPr>
              <a:t>2021/11/29</a:t>
            </a:fld>
            <a:endParaRPr lang="zh-CN" altLang="en-US" baseline="0">
              <a:solidFill>
                <a:prstClr val="black">
                  <a:tint val="75000"/>
                </a:prstClr>
              </a:solidFill>
              <a:latin typeface="Calibri"/>
              <a:ea typeface="宋体"/>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baseline="0">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3E0AD84-19E9-4285-9216-7D17284B819E}" type="slidenum">
              <a:rPr lang="zh-CN" altLang="en-US" baseline="0">
                <a:solidFill>
                  <a:prstClr val="black">
                    <a:tint val="75000"/>
                  </a:prstClr>
                </a:solidFill>
                <a:latin typeface="Calibri"/>
                <a:ea typeface="宋体"/>
              </a:rPr>
              <a:pPr>
                <a:defRPr/>
              </a:pPr>
              <a:t>‹#›</a:t>
            </a:fld>
            <a:endParaRPr lang="zh-CN" altLang="en-US" baseline="0">
              <a:solidFill>
                <a:prstClr val="black">
                  <a:tint val="75000"/>
                </a:prstClr>
              </a:solidFill>
              <a:latin typeface="Calibri"/>
              <a:ea typeface="宋体"/>
            </a:endParaRPr>
          </a:p>
        </p:txBody>
      </p:sp>
      <p:pic>
        <p:nvPicPr>
          <p:cNvPr id="9221" name="图片 6" descr="DOWN G.png"/>
          <p:cNvPicPr>
            <a:picLocks noChangeAspect="1"/>
          </p:cNvPicPr>
          <p:nvPr userDrawn="1"/>
        </p:nvPicPr>
        <p:blipFill>
          <a:blip r:embed="rId23"/>
          <a:srcRect/>
          <a:stretch>
            <a:fillRect/>
          </a:stretch>
        </p:blipFill>
        <p:spPr bwMode="auto">
          <a:xfrm>
            <a:off x="0" y="4667250"/>
            <a:ext cx="9142413" cy="2190750"/>
          </a:xfrm>
          <a:prstGeom prst="rect">
            <a:avLst/>
          </a:prstGeom>
          <a:noFill/>
          <a:ln w="9525">
            <a:noFill/>
            <a:miter lim="800000"/>
            <a:headEnd/>
            <a:tailEnd/>
          </a:ln>
        </p:spPr>
      </p:pic>
      <p:pic>
        <p:nvPicPr>
          <p:cNvPr id="14" name="图片 13" descr="LEFT TOP FLOWER.png"/>
          <p:cNvPicPr>
            <a:picLocks noChangeAspect="1"/>
          </p:cNvPicPr>
          <p:nvPr userDrawn="1"/>
        </p:nvPicPr>
        <p:blipFill>
          <a:blip r:embed="rId24"/>
          <a:srcRect/>
          <a:stretch>
            <a:fillRect/>
          </a:stretch>
        </p:blipFill>
        <p:spPr bwMode="auto">
          <a:xfrm>
            <a:off x="0" y="0"/>
            <a:ext cx="3752850" cy="2171700"/>
          </a:xfrm>
          <a:prstGeom prst="rect">
            <a:avLst/>
          </a:prstGeom>
          <a:noFill/>
          <a:ln w="9525">
            <a:noFill/>
            <a:miter lim="800000"/>
            <a:headEnd/>
            <a:tailEnd/>
          </a:ln>
        </p:spPr>
      </p:pic>
      <p:pic>
        <p:nvPicPr>
          <p:cNvPr id="18" name="图片 17" descr="ruanPPT FLOWER~.png"/>
          <p:cNvPicPr>
            <a:picLocks noChangeAspect="1"/>
          </p:cNvPicPr>
          <p:nvPr userDrawn="1"/>
        </p:nvPicPr>
        <p:blipFill>
          <a:blip r:embed="rId25"/>
          <a:srcRect/>
          <a:stretch>
            <a:fillRect/>
          </a:stretch>
        </p:blipFill>
        <p:spPr bwMode="auto">
          <a:xfrm>
            <a:off x="0" y="2362200"/>
            <a:ext cx="9142413" cy="4495800"/>
          </a:xfrm>
          <a:prstGeom prst="rect">
            <a:avLst/>
          </a:prstGeom>
          <a:noFill/>
          <a:ln w="9525">
            <a:noFill/>
            <a:miter lim="800000"/>
            <a:headEnd/>
            <a:tailEnd/>
          </a:ln>
        </p:spPr>
      </p:pic>
    </p:spTree>
    <p:extLst>
      <p:ext uri="{BB962C8B-B14F-4D97-AF65-F5344CB8AC3E}">
        <p14:creationId xmlns:p14="http://schemas.microsoft.com/office/powerpoint/2010/main" val="3637223857"/>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3" r:id="rId12"/>
    <p:sldLayoutId id="2147483814" r:id="rId13"/>
    <p:sldLayoutId id="2147483815" r:id="rId14"/>
    <p:sldLayoutId id="2147483816" r:id="rId15"/>
    <p:sldLayoutId id="2147483817" r:id="rId16"/>
    <p:sldLayoutId id="2147483818" r:id="rId17"/>
    <p:sldLayoutId id="2147483819" r:id="rId18"/>
    <p:sldLayoutId id="2147483820" r:id="rId19"/>
    <p:sldLayoutId id="2147483821" r:id="rId20"/>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26.emf"/><Relationship Id="rId5" Type="http://schemas.openxmlformats.org/officeDocument/2006/relationships/oleObject" Target="../embeddings/oleObject19.bin"/><Relationship Id="rId4" Type="http://schemas.openxmlformats.org/officeDocument/2006/relationships/image" Target="../media/image25.wmf"/></Relationships>
</file>

<file path=ppt/slides/_rels/slide1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39.xml"/><Relationship Id="rId4" Type="http://schemas.openxmlformats.org/officeDocument/2006/relationships/image" Target="../media/image29.jpeg"/></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0.xml"/></Relationships>
</file>

<file path=ppt/slides/_rels/slide19.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3.xml"/><Relationship Id="rId1" Type="http://schemas.openxmlformats.org/officeDocument/2006/relationships/vmlDrawing" Target="../drawings/vmlDrawing6.vml"/><Relationship Id="rId6" Type="http://schemas.openxmlformats.org/officeDocument/2006/relationships/image" Target="../media/image34.wmf"/><Relationship Id="rId5" Type="http://schemas.openxmlformats.org/officeDocument/2006/relationships/oleObject" Target="../embeddings/oleObject21.bin"/><Relationship Id="rId4" Type="http://schemas.openxmlformats.org/officeDocument/2006/relationships/image" Target="../media/image33.wmf"/></Relationships>
</file>

<file path=ppt/slides/_rels/slide2.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34.xml"/><Relationship Id="rId1" Type="http://schemas.openxmlformats.org/officeDocument/2006/relationships/slideLayout" Target="../slideLayouts/slideLayout2.xml"/><Relationship Id="rId4" Type="http://schemas.openxmlformats.org/officeDocument/2006/relationships/slide" Target="slide36.xml"/></Relationships>
</file>

<file path=ppt/slides/_rels/slide2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41.wmf"/><Relationship Id="rId18" Type="http://schemas.openxmlformats.org/officeDocument/2006/relationships/image" Target="../media/image36.emf"/><Relationship Id="rId3" Type="http://schemas.openxmlformats.org/officeDocument/2006/relationships/notesSlide" Target="../notesSlides/notesSlide7.xml"/><Relationship Id="rId7" Type="http://schemas.openxmlformats.org/officeDocument/2006/relationships/image" Target="../media/image38.wmf"/><Relationship Id="rId12" Type="http://schemas.openxmlformats.org/officeDocument/2006/relationships/oleObject" Target="../embeddings/oleObject27.bin"/><Relationship Id="rId17" Type="http://schemas.openxmlformats.org/officeDocument/2006/relationships/image" Target="../media/image43.wmf"/><Relationship Id="rId2" Type="http://schemas.openxmlformats.org/officeDocument/2006/relationships/slideLayout" Target="../slideLayouts/slideLayout23.xml"/><Relationship Id="rId16" Type="http://schemas.openxmlformats.org/officeDocument/2006/relationships/oleObject" Target="../embeddings/oleObject29.bin"/><Relationship Id="rId1" Type="http://schemas.openxmlformats.org/officeDocument/2006/relationships/vmlDrawing" Target="../drawings/vmlDrawing7.vml"/><Relationship Id="rId6" Type="http://schemas.openxmlformats.org/officeDocument/2006/relationships/oleObject" Target="../embeddings/oleObject24.bin"/><Relationship Id="rId11" Type="http://schemas.openxmlformats.org/officeDocument/2006/relationships/image" Target="../media/image40.wmf"/><Relationship Id="rId5" Type="http://schemas.openxmlformats.org/officeDocument/2006/relationships/image" Target="../media/image37.wmf"/><Relationship Id="rId15" Type="http://schemas.openxmlformats.org/officeDocument/2006/relationships/image" Target="../media/image42.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39.wmf"/><Relationship Id="rId14" Type="http://schemas.openxmlformats.org/officeDocument/2006/relationships/oleObject" Target="../embeddings/oleObject28.bin"/></Relationships>
</file>

<file path=ppt/slides/_rels/slide22.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35.bin"/><Relationship Id="rId18" Type="http://schemas.openxmlformats.org/officeDocument/2006/relationships/image" Target="../media/image51.wmf"/><Relationship Id="rId3" Type="http://schemas.openxmlformats.org/officeDocument/2006/relationships/oleObject" Target="../embeddings/oleObject30.bin"/><Relationship Id="rId21" Type="http://schemas.openxmlformats.org/officeDocument/2006/relationships/oleObject" Target="../embeddings/oleObject39.bin"/><Relationship Id="rId7" Type="http://schemas.openxmlformats.org/officeDocument/2006/relationships/oleObject" Target="../embeddings/oleObject32.bin"/><Relationship Id="rId12" Type="http://schemas.openxmlformats.org/officeDocument/2006/relationships/image" Target="../media/image48.wmf"/><Relationship Id="rId17" Type="http://schemas.openxmlformats.org/officeDocument/2006/relationships/oleObject" Target="../embeddings/oleObject37.bin"/><Relationship Id="rId2" Type="http://schemas.openxmlformats.org/officeDocument/2006/relationships/slideLayout" Target="../slideLayouts/slideLayout23.xml"/><Relationship Id="rId16" Type="http://schemas.openxmlformats.org/officeDocument/2006/relationships/image" Target="../media/image50.wmf"/><Relationship Id="rId20" Type="http://schemas.openxmlformats.org/officeDocument/2006/relationships/image" Target="../media/image52.wmf"/><Relationship Id="rId1" Type="http://schemas.openxmlformats.org/officeDocument/2006/relationships/vmlDrawing" Target="../drawings/vmlDrawing8.vml"/><Relationship Id="rId6" Type="http://schemas.openxmlformats.org/officeDocument/2006/relationships/image" Target="../media/image45.wmf"/><Relationship Id="rId11" Type="http://schemas.openxmlformats.org/officeDocument/2006/relationships/oleObject" Target="../embeddings/oleObject34.bin"/><Relationship Id="rId24" Type="http://schemas.openxmlformats.org/officeDocument/2006/relationships/image" Target="../media/image54.wmf"/><Relationship Id="rId5" Type="http://schemas.openxmlformats.org/officeDocument/2006/relationships/oleObject" Target="../embeddings/oleObject31.bin"/><Relationship Id="rId15" Type="http://schemas.openxmlformats.org/officeDocument/2006/relationships/oleObject" Target="../embeddings/oleObject36.bin"/><Relationship Id="rId23" Type="http://schemas.openxmlformats.org/officeDocument/2006/relationships/oleObject" Target="../embeddings/oleObject40.bin"/><Relationship Id="rId10" Type="http://schemas.openxmlformats.org/officeDocument/2006/relationships/image" Target="../media/image47.wmf"/><Relationship Id="rId19" Type="http://schemas.openxmlformats.org/officeDocument/2006/relationships/oleObject" Target="../embeddings/oleObject38.bin"/><Relationship Id="rId4" Type="http://schemas.openxmlformats.org/officeDocument/2006/relationships/image" Target="../media/image44.wmf"/><Relationship Id="rId9" Type="http://schemas.openxmlformats.org/officeDocument/2006/relationships/oleObject" Target="../embeddings/oleObject33.bin"/><Relationship Id="rId14" Type="http://schemas.openxmlformats.org/officeDocument/2006/relationships/image" Target="../media/image49.wmf"/><Relationship Id="rId22" Type="http://schemas.openxmlformats.org/officeDocument/2006/relationships/image" Target="../media/image53.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57.wmf"/><Relationship Id="rId18" Type="http://schemas.openxmlformats.org/officeDocument/2006/relationships/oleObject" Target="../embeddings/oleObject48.bin"/><Relationship Id="rId26" Type="http://schemas.openxmlformats.org/officeDocument/2006/relationships/oleObject" Target="../embeddings/oleObject52.bin"/><Relationship Id="rId3" Type="http://schemas.openxmlformats.org/officeDocument/2006/relationships/notesSlide" Target="../notesSlides/notesSlide8.xml"/><Relationship Id="rId21" Type="http://schemas.openxmlformats.org/officeDocument/2006/relationships/image" Target="../media/image61.wmf"/><Relationship Id="rId7" Type="http://schemas.openxmlformats.org/officeDocument/2006/relationships/image" Target="../media/image50.wmf"/><Relationship Id="rId12" Type="http://schemas.openxmlformats.org/officeDocument/2006/relationships/oleObject" Target="../embeddings/oleObject45.bin"/><Relationship Id="rId17" Type="http://schemas.openxmlformats.org/officeDocument/2006/relationships/image" Target="../media/image59.wmf"/><Relationship Id="rId25" Type="http://schemas.openxmlformats.org/officeDocument/2006/relationships/image" Target="../media/image63.wmf"/><Relationship Id="rId33" Type="http://schemas.openxmlformats.org/officeDocument/2006/relationships/image" Target="../media/image36.emf"/><Relationship Id="rId2" Type="http://schemas.openxmlformats.org/officeDocument/2006/relationships/slideLayout" Target="../slideLayouts/slideLayout23.xml"/><Relationship Id="rId16" Type="http://schemas.openxmlformats.org/officeDocument/2006/relationships/oleObject" Target="../embeddings/oleObject47.bin"/><Relationship Id="rId20" Type="http://schemas.openxmlformats.org/officeDocument/2006/relationships/oleObject" Target="../embeddings/oleObject49.bin"/><Relationship Id="rId29" Type="http://schemas.openxmlformats.org/officeDocument/2006/relationships/image" Target="../media/image65.wmf"/><Relationship Id="rId1" Type="http://schemas.openxmlformats.org/officeDocument/2006/relationships/vmlDrawing" Target="../drawings/vmlDrawing9.vml"/><Relationship Id="rId6" Type="http://schemas.openxmlformats.org/officeDocument/2006/relationships/oleObject" Target="../embeddings/oleObject42.bin"/><Relationship Id="rId11" Type="http://schemas.openxmlformats.org/officeDocument/2006/relationships/image" Target="../media/image56.wmf"/><Relationship Id="rId24" Type="http://schemas.openxmlformats.org/officeDocument/2006/relationships/oleObject" Target="../embeddings/oleObject51.bin"/><Relationship Id="rId32" Type="http://schemas.openxmlformats.org/officeDocument/2006/relationships/oleObject" Target="../embeddings/oleObject55.bin"/><Relationship Id="rId5" Type="http://schemas.openxmlformats.org/officeDocument/2006/relationships/image" Target="../media/image55.wmf"/><Relationship Id="rId15" Type="http://schemas.openxmlformats.org/officeDocument/2006/relationships/image" Target="../media/image58.wmf"/><Relationship Id="rId23" Type="http://schemas.openxmlformats.org/officeDocument/2006/relationships/image" Target="../media/image62.wmf"/><Relationship Id="rId28" Type="http://schemas.openxmlformats.org/officeDocument/2006/relationships/oleObject" Target="../embeddings/oleObject53.bin"/><Relationship Id="rId10" Type="http://schemas.openxmlformats.org/officeDocument/2006/relationships/oleObject" Target="../embeddings/oleObject44.bin"/><Relationship Id="rId19" Type="http://schemas.openxmlformats.org/officeDocument/2006/relationships/image" Target="../media/image60.wmf"/><Relationship Id="rId31" Type="http://schemas.openxmlformats.org/officeDocument/2006/relationships/image" Target="../media/image66.wmf"/><Relationship Id="rId4" Type="http://schemas.openxmlformats.org/officeDocument/2006/relationships/oleObject" Target="../embeddings/oleObject41.bin"/><Relationship Id="rId9" Type="http://schemas.openxmlformats.org/officeDocument/2006/relationships/image" Target="../media/image51.wmf"/><Relationship Id="rId14" Type="http://schemas.openxmlformats.org/officeDocument/2006/relationships/oleObject" Target="../embeddings/oleObject46.bin"/><Relationship Id="rId22" Type="http://schemas.openxmlformats.org/officeDocument/2006/relationships/oleObject" Target="../embeddings/oleObject50.bin"/><Relationship Id="rId27" Type="http://schemas.openxmlformats.org/officeDocument/2006/relationships/image" Target="../media/image64.wmf"/><Relationship Id="rId30" Type="http://schemas.openxmlformats.org/officeDocument/2006/relationships/oleObject" Target="../embeddings/oleObject54.bin"/></Relationships>
</file>

<file path=ppt/slides/_rels/slide24.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slideLayout" Target="../slideLayouts/slideLayout23.xml"/><Relationship Id="rId1" Type="http://schemas.openxmlformats.org/officeDocument/2006/relationships/vmlDrawing" Target="../drawings/vmlDrawing10.vml"/><Relationship Id="rId6" Type="http://schemas.openxmlformats.org/officeDocument/2006/relationships/image" Target="../media/image67.wmf"/><Relationship Id="rId5" Type="http://schemas.openxmlformats.org/officeDocument/2006/relationships/oleObject" Target="../embeddings/oleObject56.bin"/><Relationship Id="rId4" Type="http://schemas.openxmlformats.org/officeDocument/2006/relationships/image" Target="../media/image69.e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59.bin"/><Relationship Id="rId13" Type="http://schemas.openxmlformats.org/officeDocument/2006/relationships/image" Target="../media/image73.wmf"/><Relationship Id="rId3" Type="http://schemas.openxmlformats.org/officeDocument/2006/relationships/oleObject" Target="../embeddings/oleObject57.bin"/><Relationship Id="rId7" Type="http://schemas.openxmlformats.org/officeDocument/2006/relationships/image" Target="../media/image70.wmf"/><Relationship Id="rId12" Type="http://schemas.openxmlformats.org/officeDocument/2006/relationships/oleObject" Target="../embeddings/oleObject61.bin"/><Relationship Id="rId17" Type="http://schemas.openxmlformats.org/officeDocument/2006/relationships/image" Target="../media/image75.wmf"/><Relationship Id="rId2" Type="http://schemas.openxmlformats.org/officeDocument/2006/relationships/slideLayout" Target="../slideLayouts/slideLayout23.xml"/><Relationship Id="rId16" Type="http://schemas.openxmlformats.org/officeDocument/2006/relationships/oleObject" Target="../embeddings/oleObject63.bin"/><Relationship Id="rId1" Type="http://schemas.openxmlformats.org/officeDocument/2006/relationships/vmlDrawing" Target="../drawings/vmlDrawing11.vml"/><Relationship Id="rId6" Type="http://schemas.openxmlformats.org/officeDocument/2006/relationships/oleObject" Target="../embeddings/oleObject58.bin"/><Relationship Id="rId11" Type="http://schemas.openxmlformats.org/officeDocument/2006/relationships/image" Target="../media/image72.wmf"/><Relationship Id="rId5" Type="http://schemas.openxmlformats.org/officeDocument/2006/relationships/image" Target="../media/image68.emf"/><Relationship Id="rId15" Type="http://schemas.openxmlformats.org/officeDocument/2006/relationships/image" Target="../media/image74.wmf"/><Relationship Id="rId10" Type="http://schemas.openxmlformats.org/officeDocument/2006/relationships/oleObject" Target="../embeddings/oleObject60.bin"/><Relationship Id="rId4" Type="http://schemas.openxmlformats.org/officeDocument/2006/relationships/image" Target="../media/image67.wmf"/><Relationship Id="rId9" Type="http://schemas.openxmlformats.org/officeDocument/2006/relationships/image" Target="../media/image71.wmf"/><Relationship Id="rId14" Type="http://schemas.openxmlformats.org/officeDocument/2006/relationships/oleObject" Target="../embeddings/oleObject62.bin"/></Relationships>
</file>

<file path=ppt/slides/_rels/slide26.x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oleObject" Target="../embeddings/oleObject69.bin"/><Relationship Id="rId18" Type="http://schemas.openxmlformats.org/officeDocument/2006/relationships/image" Target="../media/image83.wmf"/><Relationship Id="rId26" Type="http://schemas.openxmlformats.org/officeDocument/2006/relationships/image" Target="../media/image87.wmf"/><Relationship Id="rId3" Type="http://schemas.openxmlformats.org/officeDocument/2006/relationships/oleObject" Target="../embeddings/oleObject64.bin"/><Relationship Id="rId21" Type="http://schemas.openxmlformats.org/officeDocument/2006/relationships/oleObject" Target="../embeddings/oleObject73.bin"/><Relationship Id="rId7" Type="http://schemas.openxmlformats.org/officeDocument/2006/relationships/oleObject" Target="../embeddings/oleObject66.bin"/><Relationship Id="rId12" Type="http://schemas.openxmlformats.org/officeDocument/2006/relationships/image" Target="../media/image80.wmf"/><Relationship Id="rId17" Type="http://schemas.openxmlformats.org/officeDocument/2006/relationships/oleObject" Target="../embeddings/oleObject71.bin"/><Relationship Id="rId25" Type="http://schemas.openxmlformats.org/officeDocument/2006/relationships/oleObject" Target="../embeddings/oleObject75.bin"/><Relationship Id="rId2" Type="http://schemas.openxmlformats.org/officeDocument/2006/relationships/slideLayout" Target="../slideLayouts/slideLayout23.xml"/><Relationship Id="rId16" Type="http://schemas.openxmlformats.org/officeDocument/2006/relationships/image" Target="../media/image82.wmf"/><Relationship Id="rId20" Type="http://schemas.openxmlformats.org/officeDocument/2006/relationships/image" Target="../media/image84.wmf"/><Relationship Id="rId1" Type="http://schemas.openxmlformats.org/officeDocument/2006/relationships/vmlDrawing" Target="../drawings/vmlDrawing12.vml"/><Relationship Id="rId6" Type="http://schemas.openxmlformats.org/officeDocument/2006/relationships/image" Target="../media/image77.wmf"/><Relationship Id="rId11" Type="http://schemas.openxmlformats.org/officeDocument/2006/relationships/oleObject" Target="../embeddings/oleObject68.bin"/><Relationship Id="rId24" Type="http://schemas.openxmlformats.org/officeDocument/2006/relationships/image" Target="../media/image86.wmf"/><Relationship Id="rId5" Type="http://schemas.openxmlformats.org/officeDocument/2006/relationships/oleObject" Target="../embeddings/oleObject65.bin"/><Relationship Id="rId15" Type="http://schemas.openxmlformats.org/officeDocument/2006/relationships/oleObject" Target="../embeddings/oleObject70.bin"/><Relationship Id="rId23" Type="http://schemas.openxmlformats.org/officeDocument/2006/relationships/oleObject" Target="../embeddings/oleObject74.bin"/><Relationship Id="rId28" Type="http://schemas.openxmlformats.org/officeDocument/2006/relationships/image" Target="../media/image88.wmf"/><Relationship Id="rId10" Type="http://schemas.openxmlformats.org/officeDocument/2006/relationships/image" Target="../media/image79.wmf"/><Relationship Id="rId19" Type="http://schemas.openxmlformats.org/officeDocument/2006/relationships/oleObject" Target="../embeddings/oleObject72.bin"/><Relationship Id="rId4" Type="http://schemas.openxmlformats.org/officeDocument/2006/relationships/image" Target="../media/image76.wmf"/><Relationship Id="rId9" Type="http://schemas.openxmlformats.org/officeDocument/2006/relationships/oleObject" Target="../embeddings/oleObject67.bin"/><Relationship Id="rId14" Type="http://schemas.openxmlformats.org/officeDocument/2006/relationships/image" Target="../media/image81.wmf"/><Relationship Id="rId22" Type="http://schemas.openxmlformats.org/officeDocument/2006/relationships/image" Target="../media/image85.wmf"/><Relationship Id="rId27" Type="http://schemas.openxmlformats.org/officeDocument/2006/relationships/oleObject" Target="../embeddings/oleObject76.bin"/></Relationships>
</file>

<file path=ppt/slides/_rels/slide27.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oleObject" Target="../embeddings/oleObject82.bin"/><Relationship Id="rId18" Type="http://schemas.openxmlformats.org/officeDocument/2006/relationships/image" Target="../media/image96.wmf"/><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image" Target="../media/image93.wmf"/><Relationship Id="rId17" Type="http://schemas.openxmlformats.org/officeDocument/2006/relationships/oleObject" Target="../embeddings/oleObject84.bin"/><Relationship Id="rId2" Type="http://schemas.openxmlformats.org/officeDocument/2006/relationships/slideLayout" Target="../slideLayouts/slideLayout23.xml"/><Relationship Id="rId16" Type="http://schemas.openxmlformats.org/officeDocument/2006/relationships/image" Target="../media/image95.wmf"/><Relationship Id="rId20" Type="http://schemas.openxmlformats.org/officeDocument/2006/relationships/image" Target="../media/image97.wmf"/><Relationship Id="rId1" Type="http://schemas.openxmlformats.org/officeDocument/2006/relationships/vmlDrawing" Target="../drawings/vmlDrawing13.vml"/><Relationship Id="rId6" Type="http://schemas.openxmlformats.org/officeDocument/2006/relationships/image" Target="../media/image90.wmf"/><Relationship Id="rId11" Type="http://schemas.openxmlformats.org/officeDocument/2006/relationships/oleObject" Target="../embeddings/oleObject81.bin"/><Relationship Id="rId5" Type="http://schemas.openxmlformats.org/officeDocument/2006/relationships/oleObject" Target="../embeddings/oleObject78.bin"/><Relationship Id="rId15" Type="http://schemas.openxmlformats.org/officeDocument/2006/relationships/oleObject" Target="../embeddings/oleObject83.bin"/><Relationship Id="rId10" Type="http://schemas.openxmlformats.org/officeDocument/2006/relationships/image" Target="../media/image92.wmf"/><Relationship Id="rId19" Type="http://schemas.openxmlformats.org/officeDocument/2006/relationships/oleObject" Target="../embeddings/oleObject85.bin"/><Relationship Id="rId4" Type="http://schemas.openxmlformats.org/officeDocument/2006/relationships/image" Target="../media/image89.wmf"/><Relationship Id="rId9" Type="http://schemas.openxmlformats.org/officeDocument/2006/relationships/oleObject" Target="../embeddings/oleObject80.bin"/><Relationship Id="rId14" Type="http://schemas.openxmlformats.org/officeDocument/2006/relationships/image" Target="../media/image94.wmf"/></Relationships>
</file>

<file path=ppt/slides/_rels/slide28.x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oleObject" Target="../embeddings/oleObject91.bin"/><Relationship Id="rId18" Type="http://schemas.openxmlformats.org/officeDocument/2006/relationships/image" Target="../media/image51.wmf"/><Relationship Id="rId26" Type="http://schemas.openxmlformats.org/officeDocument/2006/relationships/oleObject" Target="../embeddings/oleObject98.bin"/><Relationship Id="rId3" Type="http://schemas.openxmlformats.org/officeDocument/2006/relationships/oleObject" Target="../embeddings/oleObject86.bin"/><Relationship Id="rId21" Type="http://schemas.openxmlformats.org/officeDocument/2006/relationships/oleObject" Target="../embeddings/oleObject95.bin"/><Relationship Id="rId7" Type="http://schemas.openxmlformats.org/officeDocument/2006/relationships/oleObject" Target="../embeddings/oleObject88.bin"/><Relationship Id="rId12" Type="http://schemas.openxmlformats.org/officeDocument/2006/relationships/image" Target="../media/image95.wmf"/><Relationship Id="rId17" Type="http://schemas.openxmlformats.org/officeDocument/2006/relationships/oleObject" Target="../embeddings/oleObject93.bin"/><Relationship Id="rId25" Type="http://schemas.openxmlformats.org/officeDocument/2006/relationships/image" Target="../media/image104.wmf"/><Relationship Id="rId2" Type="http://schemas.openxmlformats.org/officeDocument/2006/relationships/slideLayout" Target="../slideLayouts/slideLayout23.xml"/><Relationship Id="rId16" Type="http://schemas.openxmlformats.org/officeDocument/2006/relationships/image" Target="../media/image50.wmf"/><Relationship Id="rId20" Type="http://schemas.openxmlformats.org/officeDocument/2006/relationships/image" Target="../media/image102.wmf"/><Relationship Id="rId29" Type="http://schemas.openxmlformats.org/officeDocument/2006/relationships/image" Target="../media/image106.wmf"/><Relationship Id="rId1" Type="http://schemas.openxmlformats.org/officeDocument/2006/relationships/vmlDrawing" Target="../drawings/vmlDrawing14.vml"/><Relationship Id="rId6" Type="http://schemas.openxmlformats.org/officeDocument/2006/relationships/image" Target="../media/image99.wmf"/><Relationship Id="rId11" Type="http://schemas.openxmlformats.org/officeDocument/2006/relationships/oleObject" Target="../embeddings/oleObject90.bin"/><Relationship Id="rId24" Type="http://schemas.openxmlformats.org/officeDocument/2006/relationships/oleObject" Target="../embeddings/oleObject97.bin"/><Relationship Id="rId32" Type="http://schemas.openxmlformats.org/officeDocument/2006/relationships/oleObject" Target="../embeddings/oleObject101.bin"/><Relationship Id="rId5" Type="http://schemas.openxmlformats.org/officeDocument/2006/relationships/oleObject" Target="../embeddings/oleObject87.bin"/><Relationship Id="rId15" Type="http://schemas.openxmlformats.org/officeDocument/2006/relationships/oleObject" Target="../embeddings/oleObject92.bin"/><Relationship Id="rId23" Type="http://schemas.openxmlformats.org/officeDocument/2006/relationships/oleObject" Target="../embeddings/oleObject96.bin"/><Relationship Id="rId28" Type="http://schemas.openxmlformats.org/officeDocument/2006/relationships/oleObject" Target="../embeddings/oleObject99.bin"/><Relationship Id="rId10" Type="http://schemas.openxmlformats.org/officeDocument/2006/relationships/image" Target="../media/image100.wmf"/><Relationship Id="rId19" Type="http://schemas.openxmlformats.org/officeDocument/2006/relationships/oleObject" Target="../embeddings/oleObject94.bin"/><Relationship Id="rId31" Type="http://schemas.openxmlformats.org/officeDocument/2006/relationships/image" Target="../media/image107.wmf"/><Relationship Id="rId4" Type="http://schemas.openxmlformats.org/officeDocument/2006/relationships/image" Target="../media/image98.wmf"/><Relationship Id="rId9" Type="http://schemas.openxmlformats.org/officeDocument/2006/relationships/oleObject" Target="../embeddings/oleObject89.bin"/><Relationship Id="rId14" Type="http://schemas.openxmlformats.org/officeDocument/2006/relationships/image" Target="../media/image101.wmf"/><Relationship Id="rId22" Type="http://schemas.openxmlformats.org/officeDocument/2006/relationships/image" Target="../media/image103.wmf"/><Relationship Id="rId27" Type="http://schemas.openxmlformats.org/officeDocument/2006/relationships/image" Target="../media/image105.wmf"/><Relationship Id="rId30" Type="http://schemas.openxmlformats.org/officeDocument/2006/relationships/oleObject" Target="../embeddings/oleObject100.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05.bin"/><Relationship Id="rId13" Type="http://schemas.openxmlformats.org/officeDocument/2006/relationships/image" Target="../media/image112.wmf"/><Relationship Id="rId18" Type="http://schemas.openxmlformats.org/officeDocument/2006/relationships/oleObject" Target="../embeddings/oleObject110.bin"/><Relationship Id="rId3" Type="http://schemas.openxmlformats.org/officeDocument/2006/relationships/oleObject" Target="../embeddings/oleObject102.bin"/><Relationship Id="rId7" Type="http://schemas.openxmlformats.org/officeDocument/2006/relationships/oleObject" Target="../embeddings/oleObject104.bin"/><Relationship Id="rId12" Type="http://schemas.openxmlformats.org/officeDocument/2006/relationships/oleObject" Target="../embeddings/oleObject107.bin"/><Relationship Id="rId17" Type="http://schemas.openxmlformats.org/officeDocument/2006/relationships/image" Target="../media/image114.wmf"/><Relationship Id="rId2" Type="http://schemas.openxmlformats.org/officeDocument/2006/relationships/slideLayout" Target="../slideLayouts/slideLayout23.xml"/><Relationship Id="rId16" Type="http://schemas.openxmlformats.org/officeDocument/2006/relationships/oleObject" Target="../embeddings/oleObject109.bin"/><Relationship Id="rId1" Type="http://schemas.openxmlformats.org/officeDocument/2006/relationships/vmlDrawing" Target="../drawings/vmlDrawing15.vml"/><Relationship Id="rId6" Type="http://schemas.openxmlformats.org/officeDocument/2006/relationships/image" Target="../media/image109.wmf"/><Relationship Id="rId11" Type="http://schemas.openxmlformats.org/officeDocument/2006/relationships/image" Target="../media/image111.wmf"/><Relationship Id="rId5" Type="http://schemas.openxmlformats.org/officeDocument/2006/relationships/oleObject" Target="../embeddings/oleObject103.bin"/><Relationship Id="rId15" Type="http://schemas.openxmlformats.org/officeDocument/2006/relationships/image" Target="../media/image113.wmf"/><Relationship Id="rId10" Type="http://schemas.openxmlformats.org/officeDocument/2006/relationships/oleObject" Target="../embeddings/oleObject106.bin"/><Relationship Id="rId19" Type="http://schemas.openxmlformats.org/officeDocument/2006/relationships/image" Target="../media/image115.wmf"/><Relationship Id="rId4" Type="http://schemas.openxmlformats.org/officeDocument/2006/relationships/image" Target="../media/image108.wmf"/><Relationship Id="rId9" Type="http://schemas.openxmlformats.org/officeDocument/2006/relationships/image" Target="../media/image110.wmf"/><Relationship Id="rId14" Type="http://schemas.openxmlformats.org/officeDocument/2006/relationships/oleObject" Target="../embeddings/oleObject10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116.bin"/><Relationship Id="rId18" Type="http://schemas.openxmlformats.org/officeDocument/2006/relationships/image" Target="../media/image121.wmf"/><Relationship Id="rId3" Type="http://schemas.openxmlformats.org/officeDocument/2006/relationships/oleObject" Target="../embeddings/oleObject111.bin"/><Relationship Id="rId7" Type="http://schemas.openxmlformats.org/officeDocument/2006/relationships/oleObject" Target="../embeddings/oleObject113.bin"/><Relationship Id="rId12" Type="http://schemas.openxmlformats.org/officeDocument/2006/relationships/image" Target="../media/image118.emf"/><Relationship Id="rId17" Type="http://schemas.openxmlformats.org/officeDocument/2006/relationships/oleObject" Target="../embeddings/oleObject118.bin"/><Relationship Id="rId2" Type="http://schemas.openxmlformats.org/officeDocument/2006/relationships/slideLayout" Target="../slideLayouts/slideLayout23.xml"/><Relationship Id="rId16" Type="http://schemas.openxmlformats.org/officeDocument/2006/relationships/image" Target="../media/image120.wmf"/><Relationship Id="rId1" Type="http://schemas.openxmlformats.org/officeDocument/2006/relationships/vmlDrawing" Target="../drawings/vmlDrawing16.vml"/><Relationship Id="rId6" Type="http://schemas.openxmlformats.org/officeDocument/2006/relationships/image" Target="../media/image117.wmf"/><Relationship Id="rId11" Type="http://schemas.openxmlformats.org/officeDocument/2006/relationships/oleObject" Target="../embeddings/oleObject115.bin"/><Relationship Id="rId5" Type="http://schemas.openxmlformats.org/officeDocument/2006/relationships/oleObject" Target="../embeddings/oleObject112.bin"/><Relationship Id="rId15" Type="http://schemas.openxmlformats.org/officeDocument/2006/relationships/oleObject" Target="../embeddings/oleObject117.bin"/><Relationship Id="rId10" Type="http://schemas.openxmlformats.org/officeDocument/2006/relationships/image" Target="../media/image74.wmf"/><Relationship Id="rId4" Type="http://schemas.openxmlformats.org/officeDocument/2006/relationships/image" Target="../media/image116.wmf"/><Relationship Id="rId9" Type="http://schemas.openxmlformats.org/officeDocument/2006/relationships/oleObject" Target="../embeddings/oleObject114.bin"/><Relationship Id="rId14" Type="http://schemas.openxmlformats.org/officeDocument/2006/relationships/image" Target="../media/image119.wmf"/></Relationships>
</file>

<file path=ppt/slides/_rels/slide31.x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oleObject" Target="../embeddings/oleObject124.bin"/><Relationship Id="rId3" Type="http://schemas.openxmlformats.org/officeDocument/2006/relationships/oleObject" Target="../embeddings/oleObject119.bin"/><Relationship Id="rId7" Type="http://schemas.openxmlformats.org/officeDocument/2006/relationships/oleObject" Target="../embeddings/oleObject121.bin"/><Relationship Id="rId12" Type="http://schemas.openxmlformats.org/officeDocument/2006/relationships/image" Target="../media/image107.wmf"/><Relationship Id="rId2" Type="http://schemas.openxmlformats.org/officeDocument/2006/relationships/slideLayout" Target="../slideLayouts/slideLayout23.xml"/><Relationship Id="rId1" Type="http://schemas.openxmlformats.org/officeDocument/2006/relationships/vmlDrawing" Target="../drawings/vmlDrawing17.vml"/><Relationship Id="rId6" Type="http://schemas.openxmlformats.org/officeDocument/2006/relationships/image" Target="../media/image121.wmf"/><Relationship Id="rId11" Type="http://schemas.openxmlformats.org/officeDocument/2006/relationships/oleObject" Target="../embeddings/oleObject123.bin"/><Relationship Id="rId5" Type="http://schemas.openxmlformats.org/officeDocument/2006/relationships/oleObject" Target="../embeddings/oleObject120.bin"/><Relationship Id="rId15" Type="http://schemas.openxmlformats.org/officeDocument/2006/relationships/image" Target="../media/image124.emf"/><Relationship Id="rId10" Type="http://schemas.openxmlformats.org/officeDocument/2006/relationships/image" Target="../media/image106.wmf"/><Relationship Id="rId4" Type="http://schemas.openxmlformats.org/officeDocument/2006/relationships/image" Target="../media/image122.wmf"/><Relationship Id="rId9" Type="http://schemas.openxmlformats.org/officeDocument/2006/relationships/oleObject" Target="../embeddings/oleObject122.bin"/><Relationship Id="rId14" Type="http://schemas.openxmlformats.org/officeDocument/2006/relationships/image" Target="../media/image123.wmf"/></Relationships>
</file>

<file path=ppt/slides/_rels/slide32.xml.rels><?xml version="1.0" encoding="UTF-8" standalone="yes"?>
<Relationships xmlns="http://schemas.openxmlformats.org/package/2006/relationships"><Relationship Id="rId2" Type="http://schemas.openxmlformats.org/officeDocument/2006/relationships/image" Target="../media/image125.jpeg"/><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oleObject" Target="../embeddings/oleObject125.bin"/><Relationship Id="rId7" Type="http://schemas.openxmlformats.org/officeDocument/2006/relationships/oleObject" Target="../embeddings/oleObject127.bin"/><Relationship Id="rId2" Type="http://schemas.openxmlformats.org/officeDocument/2006/relationships/slideLayout" Target="../slideLayouts/slideLayout15.xml"/><Relationship Id="rId1" Type="http://schemas.openxmlformats.org/officeDocument/2006/relationships/vmlDrawing" Target="../drawings/vmlDrawing18.vml"/><Relationship Id="rId6" Type="http://schemas.openxmlformats.org/officeDocument/2006/relationships/image" Target="../media/image127.wmf"/><Relationship Id="rId11" Type="http://schemas.openxmlformats.org/officeDocument/2006/relationships/slide" Target="slide2.xml"/><Relationship Id="rId5" Type="http://schemas.openxmlformats.org/officeDocument/2006/relationships/oleObject" Target="../embeddings/oleObject126.bin"/><Relationship Id="rId10" Type="http://schemas.openxmlformats.org/officeDocument/2006/relationships/image" Target="../media/image129.wmf"/><Relationship Id="rId4" Type="http://schemas.openxmlformats.org/officeDocument/2006/relationships/image" Target="../media/image126.wmf"/><Relationship Id="rId9" Type="http://schemas.openxmlformats.org/officeDocument/2006/relationships/oleObject" Target="../embeddings/oleObject128.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29.bin"/><Relationship Id="rId7" Type="http://schemas.openxmlformats.org/officeDocument/2006/relationships/slide" Target="slide2.xml"/><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image" Target="../media/image131.wmf"/><Relationship Id="rId5" Type="http://schemas.openxmlformats.org/officeDocument/2006/relationships/oleObject" Target="../embeddings/oleObject130.bin"/><Relationship Id="rId4" Type="http://schemas.openxmlformats.org/officeDocument/2006/relationships/image" Target="../media/image130.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33.bin"/><Relationship Id="rId3" Type="http://schemas.openxmlformats.org/officeDocument/2006/relationships/notesSlide" Target="../notesSlides/notesSlide9.xml"/><Relationship Id="rId7" Type="http://schemas.openxmlformats.org/officeDocument/2006/relationships/image" Target="../media/image133.wmf"/><Relationship Id="rId12" Type="http://schemas.openxmlformats.org/officeDocument/2006/relationships/slide" Target="slide2.xml"/><Relationship Id="rId2" Type="http://schemas.openxmlformats.org/officeDocument/2006/relationships/slideLayout" Target="../slideLayouts/slideLayout16.xml"/><Relationship Id="rId1" Type="http://schemas.openxmlformats.org/officeDocument/2006/relationships/vmlDrawing" Target="../drawings/vmlDrawing20.vml"/><Relationship Id="rId6" Type="http://schemas.openxmlformats.org/officeDocument/2006/relationships/oleObject" Target="../embeddings/oleObject132.bin"/><Relationship Id="rId11" Type="http://schemas.openxmlformats.org/officeDocument/2006/relationships/image" Target="../media/image135.wmf"/><Relationship Id="rId5" Type="http://schemas.openxmlformats.org/officeDocument/2006/relationships/image" Target="../media/image132.wmf"/><Relationship Id="rId10" Type="http://schemas.openxmlformats.org/officeDocument/2006/relationships/oleObject" Target="../embeddings/oleObject134.bin"/><Relationship Id="rId4" Type="http://schemas.openxmlformats.org/officeDocument/2006/relationships/oleObject" Target="../embeddings/oleObject131.bin"/><Relationship Id="rId9" Type="http://schemas.openxmlformats.org/officeDocument/2006/relationships/image" Target="../media/image134.w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6.wmf"/><Relationship Id="rId18" Type="http://schemas.openxmlformats.org/officeDocument/2006/relationships/oleObject" Target="../embeddings/oleObject12.bin"/><Relationship Id="rId3" Type="http://schemas.openxmlformats.org/officeDocument/2006/relationships/notesSlide" Target="../notesSlides/notesSlide3.xml"/><Relationship Id="rId21" Type="http://schemas.openxmlformats.org/officeDocument/2006/relationships/image" Target="../media/image20.wmf"/><Relationship Id="rId7" Type="http://schemas.openxmlformats.org/officeDocument/2006/relationships/image" Target="../media/image13.wmf"/><Relationship Id="rId12" Type="http://schemas.openxmlformats.org/officeDocument/2006/relationships/oleObject" Target="../embeddings/oleObject9.bin"/><Relationship Id="rId17" Type="http://schemas.openxmlformats.org/officeDocument/2006/relationships/image" Target="../media/image18.wmf"/><Relationship Id="rId2" Type="http://schemas.openxmlformats.org/officeDocument/2006/relationships/slideLayout" Target="../slideLayouts/slideLayout13.xml"/><Relationship Id="rId16" Type="http://schemas.openxmlformats.org/officeDocument/2006/relationships/oleObject" Target="../embeddings/oleObject11.bin"/><Relationship Id="rId20" Type="http://schemas.openxmlformats.org/officeDocument/2006/relationships/oleObject" Target="../embeddings/oleObject13.bin"/><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15.wmf"/><Relationship Id="rId5" Type="http://schemas.openxmlformats.org/officeDocument/2006/relationships/image" Target="../media/image12.wmf"/><Relationship Id="rId15" Type="http://schemas.openxmlformats.org/officeDocument/2006/relationships/image" Target="../media/image17.wmf"/><Relationship Id="rId10" Type="http://schemas.openxmlformats.org/officeDocument/2006/relationships/oleObject" Target="../embeddings/oleObject8.bin"/><Relationship Id="rId19" Type="http://schemas.openxmlformats.org/officeDocument/2006/relationships/image" Target="../media/image19.wmf"/><Relationship Id="rId4" Type="http://schemas.openxmlformats.org/officeDocument/2006/relationships/oleObject" Target="../embeddings/oleObject5.bin"/><Relationship Id="rId9" Type="http://schemas.openxmlformats.org/officeDocument/2006/relationships/image" Target="../media/image14.wmf"/><Relationship Id="rId1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4.xml"/><Relationship Id="rId7" Type="http://schemas.openxmlformats.org/officeDocument/2006/relationships/image" Target="../media/image22.w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15.bin"/><Relationship Id="rId11" Type="http://schemas.openxmlformats.org/officeDocument/2006/relationships/image" Target="../media/image24.wmf"/><Relationship Id="rId5" Type="http://schemas.openxmlformats.org/officeDocument/2006/relationships/image" Target="../media/image21.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2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fld id="{FC542444-CF4E-47DE-B549-0BFA4BC2366B}" type="slidenum">
              <a:rPr lang="en-US" altLang="zh-CN" baseline="0" smtClean="0"/>
              <a:pPr eaLnBrk="1" hangingPunct="1"/>
              <a:t>1</a:t>
            </a:fld>
            <a:endParaRPr lang="en-US" altLang="zh-CN" baseline="0"/>
          </a:p>
        </p:txBody>
      </p:sp>
      <p:sp>
        <p:nvSpPr>
          <p:cNvPr id="15363" name="Rectangle 2"/>
          <p:cNvSpPr>
            <a:spLocks noGrp="1" noRot="1" noChangeArrowheads="1"/>
          </p:cNvSpPr>
          <p:nvPr>
            <p:ph type="body" idx="1"/>
          </p:nvPr>
        </p:nvSpPr>
        <p:spPr/>
        <p:txBody>
          <a:bodyPr/>
          <a:lstStyle/>
          <a:p>
            <a:pPr algn="r" eaLnBrk="1" hangingPunct="1">
              <a:lnSpc>
                <a:spcPct val="90000"/>
              </a:lnSpc>
            </a:pPr>
            <a:endParaRPr lang="en-US" altLang="zh-CN" dirty="0"/>
          </a:p>
          <a:p>
            <a:pPr eaLnBrk="1" hangingPunct="1">
              <a:lnSpc>
                <a:spcPct val="90000"/>
              </a:lnSpc>
            </a:pPr>
            <a:endParaRPr lang="en-US" altLang="zh-CN" dirty="0"/>
          </a:p>
          <a:p>
            <a:pPr algn="ctr" eaLnBrk="1" hangingPunct="1">
              <a:lnSpc>
                <a:spcPct val="90000"/>
              </a:lnSpc>
              <a:buFont typeface="Wingdings" pitchFamily="2" charset="2"/>
              <a:buNone/>
            </a:pPr>
            <a:r>
              <a:rPr lang="zh-CN" altLang="en-US" sz="4400" dirty="0" smtClean="0"/>
              <a:t>贝</a:t>
            </a:r>
            <a:r>
              <a:rPr lang="zh-CN" altLang="en-US" sz="4400" dirty="0"/>
              <a:t>叶斯判别准则</a:t>
            </a:r>
            <a:r>
              <a:rPr lang="en-US" altLang="zh-CN" sz="4400" dirty="0"/>
              <a:t>(</a:t>
            </a:r>
            <a:r>
              <a:rPr lang="zh-CN" altLang="en-US" sz="4400" dirty="0"/>
              <a:t>二</a:t>
            </a:r>
            <a:r>
              <a:rPr lang="en-US" altLang="zh-CN" sz="4400" dirty="0"/>
              <a:t>)</a:t>
            </a:r>
          </a:p>
          <a:p>
            <a:pPr eaLnBrk="1" hangingPunct="1">
              <a:lnSpc>
                <a:spcPct val="90000"/>
              </a:lnSpc>
            </a:pPr>
            <a:endParaRPr lang="en-US" altLang="zh-CN" sz="4400" dirty="0"/>
          </a:p>
          <a:p>
            <a:pPr algn="ctr" eaLnBrk="1" hangingPunct="1">
              <a:lnSpc>
                <a:spcPct val="90000"/>
              </a:lnSpc>
              <a:buFont typeface="Wingdings" pitchFamily="2" charset="2"/>
              <a:buNone/>
            </a:pPr>
            <a:r>
              <a:rPr lang="zh-CN" altLang="en-US" sz="3600" dirty="0">
                <a:solidFill>
                  <a:srgbClr val="000099"/>
                </a:solidFill>
                <a:ea typeface="楷体_GB2312" pitchFamily="49" charset="-122"/>
              </a:rPr>
              <a:t>秦中元</a:t>
            </a:r>
          </a:p>
          <a:p>
            <a:pPr algn="ctr" eaLnBrk="1" hangingPunct="1">
              <a:lnSpc>
                <a:spcPct val="90000"/>
              </a:lnSpc>
              <a:buFont typeface="Wingdings" pitchFamily="2" charset="2"/>
              <a:buNone/>
            </a:pPr>
            <a:r>
              <a:rPr lang="zh-CN" altLang="en-US" sz="2400" dirty="0">
                <a:solidFill>
                  <a:srgbClr val="000099"/>
                </a:solidFill>
              </a:rPr>
              <a:t>东南大学</a:t>
            </a:r>
          </a:p>
          <a:p>
            <a:pPr algn="ctr" eaLnBrk="1" hangingPunct="1">
              <a:lnSpc>
                <a:spcPct val="90000"/>
              </a:lnSpc>
              <a:buFont typeface="Wingdings" pitchFamily="2" charset="2"/>
              <a:buNone/>
            </a:pPr>
            <a:r>
              <a:rPr lang="en-US" altLang="zh-CN" sz="2400" dirty="0">
                <a:solidFill>
                  <a:srgbClr val="000099"/>
                </a:solidFill>
              </a:rPr>
              <a:t>zyqin@seu.edu.cn</a:t>
            </a:r>
          </a:p>
        </p:txBody>
      </p:sp>
      <p:sp>
        <p:nvSpPr>
          <p:cNvPr id="15364" name="Rectangle 3"/>
          <p:cNvSpPr>
            <a:spLocks noGrp="1" noRot="1" noChangeArrowheads="1"/>
          </p:cNvSpPr>
          <p:nvPr>
            <p:ph type="title"/>
          </p:nvPr>
        </p:nvSpPr>
        <p:spPr>
          <a:noFill/>
        </p:spPr>
        <p:txBody>
          <a:bodyPr/>
          <a:lstStyle/>
          <a:p>
            <a:pPr algn="r" eaLnBrk="1" hangingPunct="1"/>
            <a:r>
              <a:rPr lang="zh-CN" altLang="en-US" sz="2800" dirty="0">
                <a:solidFill>
                  <a:srgbClr val="000099"/>
                </a:solidFill>
              </a:rPr>
              <a:t/>
            </a:r>
            <a:br>
              <a:rPr lang="zh-CN" altLang="en-US" sz="2800" dirty="0">
                <a:solidFill>
                  <a:srgbClr val="000099"/>
                </a:solidFill>
              </a:rPr>
            </a:br>
            <a:r>
              <a:rPr lang="zh-CN" altLang="en-US" sz="3600" dirty="0">
                <a:solidFill>
                  <a:srgbClr val="000099"/>
                </a:solidFill>
              </a:rPr>
              <a:t>模式识别</a:t>
            </a:r>
            <a:r>
              <a:rPr lang="en-US" altLang="zh-CN" sz="3600" dirty="0">
                <a:solidFill>
                  <a:srgbClr val="000099"/>
                </a:solidFill>
              </a:rPr>
              <a:t>(</a:t>
            </a:r>
            <a:r>
              <a:rPr lang="en-US" altLang="zh-CN" sz="3600" i="1" dirty="0">
                <a:solidFill>
                  <a:srgbClr val="000099"/>
                </a:solidFill>
                <a:latin typeface="Times New Roman" pitchFamily="18" charset="0"/>
              </a:rPr>
              <a:t>Pattern Recognition</a:t>
            </a:r>
            <a:r>
              <a:rPr lang="en-US" altLang="zh-CN" sz="3600" dirty="0">
                <a:solidFill>
                  <a:srgbClr val="000099"/>
                </a:solidFill>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7"/>
          <p:cNvSpPr>
            <a:spLocks noGrp="1"/>
          </p:cNvSpPr>
          <p:nvPr>
            <p:ph type="sldNum" sz="quarter" idx="12"/>
          </p:nvPr>
        </p:nvSpPr>
        <p:spPr>
          <a:noFill/>
        </p:spPr>
        <p:txBody>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fld id="{BB1631FA-6781-46E2-9744-0045605644FD}" type="slidenum">
              <a:rPr lang="en-US" altLang="zh-CN" baseline="0" smtClean="0"/>
              <a:pPr eaLnBrk="1" hangingPunct="1"/>
              <a:t>10</a:t>
            </a:fld>
            <a:endParaRPr lang="en-US" altLang="zh-CN" baseline="0"/>
          </a:p>
        </p:txBody>
      </p:sp>
      <p:sp>
        <p:nvSpPr>
          <p:cNvPr id="22531" name="Rectangle 2"/>
          <p:cNvSpPr>
            <a:spLocks noGrp="1" noRot="1" noChangeArrowheads="1"/>
          </p:cNvSpPr>
          <p:nvPr>
            <p:ph type="title"/>
          </p:nvPr>
        </p:nvSpPr>
        <p:spPr/>
        <p:txBody>
          <a:bodyPr/>
          <a:lstStyle/>
          <a:p>
            <a:pPr eaLnBrk="1" hangingPunct="1"/>
            <a:r>
              <a:rPr lang="zh-CN" altLang="en-US"/>
              <a:t>先验概率相等时的错误概率</a:t>
            </a:r>
          </a:p>
        </p:txBody>
      </p:sp>
      <p:sp>
        <p:nvSpPr>
          <p:cNvPr id="292867" name="Rectangle 3"/>
          <p:cNvSpPr>
            <a:spLocks noGrp="1" noRot="1" noChangeArrowheads="1"/>
          </p:cNvSpPr>
          <p:nvPr>
            <p:ph type="body" sz="half" idx="1"/>
          </p:nvPr>
        </p:nvSpPr>
        <p:spPr>
          <a:xfrm>
            <a:off x="609600" y="1295400"/>
            <a:ext cx="7772400" cy="4803775"/>
          </a:xfrm>
        </p:spPr>
        <p:txBody>
          <a:bodyPr/>
          <a:lstStyle/>
          <a:p>
            <a:pPr eaLnBrk="1" hangingPunct="1"/>
            <a:endParaRPr lang="en-US" altLang="zh-CN" sz="2800"/>
          </a:p>
          <a:p>
            <a:pPr eaLnBrk="1" hangingPunct="1"/>
            <a:endParaRPr lang="en-US" altLang="zh-CN" sz="2800"/>
          </a:p>
          <a:p>
            <a:pPr eaLnBrk="1" hangingPunct="1"/>
            <a:r>
              <a:rPr lang="zh-CN" altLang="en-US" sz="2800"/>
              <a:t>错误概率与马氏距离的关系：随着马氏距离的增大而单调递减。</a:t>
            </a:r>
          </a:p>
          <a:p>
            <a:pPr eaLnBrk="1" hangingPunct="1"/>
            <a:r>
              <a:rPr lang="zh-CN" altLang="en-US" sz="2800"/>
              <a:t>图示</a:t>
            </a:r>
          </a:p>
        </p:txBody>
      </p:sp>
      <p:graphicFrame>
        <p:nvGraphicFramePr>
          <p:cNvPr id="292872" name="Object 8"/>
          <p:cNvGraphicFramePr>
            <a:graphicFrameLocks noGrp="1" noChangeAspect="1"/>
          </p:cNvGraphicFramePr>
          <p:nvPr>
            <p:ph sz="quarter" idx="2"/>
          </p:nvPr>
        </p:nvGraphicFramePr>
        <p:xfrm>
          <a:off x="2286000" y="1447800"/>
          <a:ext cx="3505200" cy="857250"/>
        </p:xfrm>
        <a:graphic>
          <a:graphicData uri="http://schemas.openxmlformats.org/presentationml/2006/ole">
            <mc:AlternateContent xmlns:mc="http://schemas.openxmlformats.org/markup-compatibility/2006">
              <mc:Choice xmlns:v="urn:schemas-microsoft-com:vml" Requires="v">
                <p:oleObj spid="_x0000_s22660" name="Equation" r:id="rId3" imgW="1815312" imgH="444307" progId="Equation.DSMT4">
                  <p:embed/>
                </p:oleObj>
              </mc:Choice>
              <mc:Fallback>
                <p:oleObj name="Equation" r:id="rId3" imgW="1815312" imgH="444307"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447800"/>
                        <a:ext cx="3505200" cy="857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292876" name="Object 12"/>
          <p:cNvGraphicFramePr>
            <a:graphicFrameLocks noGrp="1" noChangeAspect="1"/>
          </p:cNvGraphicFramePr>
          <p:nvPr>
            <p:ph sz="quarter" idx="3"/>
          </p:nvPr>
        </p:nvGraphicFramePr>
        <p:xfrm>
          <a:off x="2438400" y="3276600"/>
          <a:ext cx="3886200" cy="3454400"/>
        </p:xfrm>
        <a:graphic>
          <a:graphicData uri="http://schemas.openxmlformats.org/presentationml/2006/ole">
            <mc:AlternateContent xmlns:mc="http://schemas.openxmlformats.org/markup-compatibility/2006">
              <mc:Choice xmlns:v="urn:schemas-microsoft-com:vml" Requires="v">
                <p:oleObj spid="_x0000_s22661" name="Visio" r:id="rId5" imgW="3299071" imgH="2931733" progId="Visio.Drawing.11">
                  <p:embed/>
                </p:oleObj>
              </mc:Choice>
              <mc:Fallback>
                <p:oleObj name="Visio" r:id="rId5" imgW="3299071" imgH="2931733" progId="Visio.Drawing.11">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3276600"/>
                        <a:ext cx="3886200" cy="3454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28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28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286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2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a:spLocks noChangeArrowheads="1"/>
          </p:cNvSpPr>
          <p:nvPr/>
        </p:nvSpPr>
        <p:spPr>
          <a:xfrm>
            <a:off x="468313" y="765175"/>
            <a:ext cx="7920037" cy="5567363"/>
          </a:xfrm>
          <a:prstGeom prst="rect">
            <a:avLst/>
          </a:prstGeom>
          <a:ln/>
        </p:spPr>
        <p:txBody>
          <a:bodyPr/>
          <a:lstStyle/>
          <a:p>
            <a:pPr marL="342900" indent="-342900" algn="just" eaLnBrk="0" hangingPunct="0">
              <a:lnSpc>
                <a:spcPct val="90000"/>
              </a:lnSpc>
              <a:spcBef>
                <a:spcPct val="20000"/>
              </a:spcBef>
              <a:buFont typeface="Wingdings" pitchFamily="2" charset="2"/>
              <a:buNone/>
              <a:defRPr/>
            </a:pPr>
            <a:r>
              <a:rPr lang="zh-CN" altLang="en-US" sz="2400" b="1" baseline="0" dirty="0">
                <a:solidFill>
                  <a:srgbClr val="003300"/>
                </a:solidFill>
                <a:latin typeface="Calibri"/>
                <a:ea typeface="宋体"/>
              </a:rPr>
              <a:t> </a:t>
            </a:r>
            <a:endParaRPr lang="zh-CN" altLang="en-US" sz="2400" b="1" baseline="0" dirty="0">
              <a:solidFill>
                <a:srgbClr val="1F497D"/>
              </a:solidFill>
              <a:latin typeface="Calibri"/>
              <a:ea typeface="宋体"/>
            </a:endParaRPr>
          </a:p>
        </p:txBody>
      </p:sp>
      <p:grpSp>
        <p:nvGrpSpPr>
          <p:cNvPr id="50179" name="组合 6"/>
          <p:cNvGrpSpPr>
            <a:grpSpLocks/>
          </p:cNvGrpSpPr>
          <p:nvPr/>
        </p:nvGrpSpPr>
        <p:grpSpPr bwMode="auto">
          <a:xfrm>
            <a:off x="2000250" y="357188"/>
            <a:ext cx="6572250" cy="1143000"/>
            <a:chOff x="-376793" y="549348"/>
            <a:chExt cx="6884921" cy="1353900"/>
          </a:xfrm>
        </p:grpSpPr>
        <p:grpSp>
          <p:nvGrpSpPr>
            <p:cNvPr id="50188" name="剪去单角的矩形 7"/>
            <p:cNvGrpSpPr>
              <a:grpSpLocks/>
            </p:cNvGrpSpPr>
            <p:nvPr/>
          </p:nvGrpSpPr>
          <p:grpSpPr bwMode="auto">
            <a:xfrm>
              <a:off x="-376793" y="549348"/>
              <a:ext cx="6884921" cy="1353900"/>
              <a:chOff x="-359664" y="621792"/>
              <a:chExt cx="6571935" cy="1292352"/>
            </a:xfrm>
          </p:grpSpPr>
          <p:pic>
            <p:nvPicPr>
              <p:cNvPr id="50190" name="剪去单角的矩形 7"/>
              <p:cNvPicPr>
                <a:picLocks noChangeArrowheads="1"/>
              </p:cNvPicPr>
              <p:nvPr/>
            </p:nvPicPr>
            <p:blipFill>
              <a:blip r:embed="rId2"/>
              <a:srcRect/>
              <a:stretch>
                <a:fillRect/>
              </a:stretch>
            </p:blipFill>
            <p:spPr bwMode="auto">
              <a:xfrm>
                <a:off x="-359664" y="621792"/>
                <a:ext cx="3785993" cy="1292352"/>
              </a:xfrm>
              <a:prstGeom prst="rect">
                <a:avLst/>
              </a:prstGeom>
              <a:noFill/>
              <a:ln w="9525">
                <a:noFill/>
                <a:miter lim="800000"/>
                <a:headEnd/>
                <a:tailEnd/>
              </a:ln>
            </p:spPr>
          </p:pic>
          <p:sp>
            <p:nvSpPr>
              <p:cNvPr id="50191" name="Text Box 4"/>
              <p:cNvSpPr txBox="1">
                <a:spLocks noChangeArrowheads="1"/>
              </p:cNvSpPr>
              <p:nvPr/>
            </p:nvSpPr>
            <p:spPr bwMode="auto">
              <a:xfrm>
                <a:off x="-73957" y="702565"/>
                <a:ext cx="6286228" cy="875110"/>
              </a:xfrm>
              <a:prstGeom prst="rect">
                <a:avLst/>
              </a:prstGeom>
              <a:noFill/>
              <a:ln w="9525">
                <a:noFill/>
                <a:miter lim="800000"/>
                <a:headEnd/>
                <a:tailEnd/>
              </a:ln>
            </p:spPr>
            <p:txBody>
              <a:bodyPr anchor="ctr"/>
              <a:lstStyle/>
              <a:p>
                <a:pPr algn="ctr"/>
                <a:endParaRPr lang="zh-CN" altLang="en-US" baseline="0">
                  <a:solidFill>
                    <a:srgbClr val="FFFFFF"/>
                  </a:solidFill>
                  <a:latin typeface="Calibri" pitchFamily="34" charset="0"/>
                </a:endParaRPr>
              </a:p>
            </p:txBody>
          </p:sp>
        </p:grpSp>
        <p:sp>
          <p:nvSpPr>
            <p:cNvPr id="50189" name="TextBox 9"/>
            <p:cNvSpPr txBox="1">
              <a:spLocks noChangeArrowheads="1"/>
            </p:cNvSpPr>
            <p:nvPr/>
          </p:nvSpPr>
          <p:spPr bwMode="auto">
            <a:xfrm>
              <a:off x="72196" y="633941"/>
              <a:ext cx="3148948" cy="911414"/>
            </a:xfrm>
            <a:prstGeom prst="rect">
              <a:avLst/>
            </a:prstGeom>
            <a:noFill/>
            <a:ln w="9525">
              <a:noFill/>
              <a:miter lim="800000"/>
              <a:headEnd/>
              <a:tailEnd/>
            </a:ln>
          </p:spPr>
          <p:txBody>
            <a:bodyPr wrap="none">
              <a:spAutoFit/>
            </a:bodyPr>
            <a:lstStyle/>
            <a:p>
              <a:r>
                <a:rPr lang="zh-CN" altLang="en-US" sz="4400" b="1" baseline="0">
                  <a:solidFill>
                    <a:prstClr val="black"/>
                  </a:solidFill>
                  <a:latin typeface="微软雅黑" pitchFamily="34" charset="-122"/>
                  <a:ea typeface="微软雅黑" pitchFamily="34" charset="-122"/>
                </a:rPr>
                <a:t>朴素贝叶斯</a:t>
              </a:r>
            </a:p>
          </p:txBody>
        </p:sp>
      </p:grpSp>
      <p:sp>
        <p:nvSpPr>
          <p:cNvPr id="50180" name="TextBox 8"/>
          <p:cNvSpPr txBox="1">
            <a:spLocks noChangeArrowheads="1"/>
          </p:cNvSpPr>
          <p:nvPr/>
        </p:nvSpPr>
        <p:spPr bwMode="auto">
          <a:xfrm>
            <a:off x="285750" y="1214438"/>
            <a:ext cx="8215313" cy="2616200"/>
          </a:xfrm>
          <a:prstGeom prst="rect">
            <a:avLst/>
          </a:prstGeom>
          <a:noFill/>
          <a:ln w="9525">
            <a:noFill/>
            <a:miter lim="800000"/>
            <a:headEnd/>
            <a:tailEnd/>
          </a:ln>
        </p:spPr>
        <p:txBody>
          <a:bodyPr>
            <a:spAutoFit/>
          </a:bodyPr>
          <a:lstStyle/>
          <a:p>
            <a:r>
              <a:rPr lang="zh-CN" altLang="en-US" sz="2400" baseline="0" dirty="0">
                <a:solidFill>
                  <a:prstClr val="black"/>
                </a:solidFill>
                <a:latin typeface="Arial" pitchFamily="34" charset="0"/>
              </a:rPr>
              <a:t>       </a:t>
            </a:r>
            <a:r>
              <a:rPr lang="zh-CN" altLang="en-US" sz="2000" baseline="0" dirty="0">
                <a:solidFill>
                  <a:prstClr val="black"/>
                </a:solidFill>
                <a:latin typeface="Arial" pitchFamily="34" charset="0"/>
              </a:rPr>
              <a:t>朴素贝叶斯分类是一种十分简单的分类算法，叫它朴素贝叶斯分类是因为这种方法的思想真的很朴素，朴素贝叶斯的思想基础是这样的：对于给出的待分类项，求解在此项出现的条件下各个类别出现的概率，哪个最大，就认为此待分类项属于哪个类别。</a:t>
            </a:r>
            <a:endParaRPr lang="en-US" altLang="zh-CN" sz="2000" baseline="0" dirty="0">
              <a:solidFill>
                <a:prstClr val="black"/>
              </a:solidFill>
              <a:latin typeface="Arial" pitchFamily="34" charset="0"/>
            </a:endParaRPr>
          </a:p>
          <a:p>
            <a:r>
              <a:rPr lang="zh-CN" altLang="en-US" sz="2000" baseline="0" dirty="0">
                <a:solidFill>
                  <a:prstClr val="black"/>
                </a:solidFill>
                <a:latin typeface="Arial" pitchFamily="34" charset="0"/>
              </a:rPr>
              <a:t>      通俗来说，就好比这么个道理，你在街上看到一个黑人，我问你你猜这哥们哪里来的，你十有八九猜非洲。为什么呢？因为黑人中非洲人的比率最高，当然人家也可能是美洲人或亚洲人，但在没有其它可用信息下，我们会选择条件概率最大的类别，这就是朴素贝叶斯的思想基础。</a:t>
            </a:r>
          </a:p>
        </p:txBody>
      </p:sp>
      <p:pic>
        <p:nvPicPr>
          <p:cNvPr id="50181" name="图片 8" descr="10754981_766531.jpg"/>
          <p:cNvPicPr>
            <a:picLocks noChangeAspect="1"/>
          </p:cNvPicPr>
          <p:nvPr/>
        </p:nvPicPr>
        <p:blipFill>
          <a:blip r:embed="rId3"/>
          <a:srcRect/>
          <a:stretch>
            <a:fillRect/>
          </a:stretch>
        </p:blipFill>
        <p:spPr bwMode="auto">
          <a:xfrm>
            <a:off x="714375" y="3929063"/>
            <a:ext cx="1857375" cy="2500312"/>
          </a:xfrm>
          <a:prstGeom prst="rect">
            <a:avLst/>
          </a:prstGeom>
          <a:noFill/>
          <a:ln w="9525">
            <a:noFill/>
            <a:miter lim="800000"/>
            <a:headEnd/>
            <a:tailEnd/>
          </a:ln>
        </p:spPr>
      </p:pic>
      <p:pic>
        <p:nvPicPr>
          <p:cNvPr id="50182" name="图片 9" descr="0590100091.jpg"/>
          <p:cNvPicPr>
            <a:picLocks noChangeAspect="1"/>
          </p:cNvPicPr>
          <p:nvPr/>
        </p:nvPicPr>
        <p:blipFill>
          <a:blip r:embed="rId4"/>
          <a:srcRect/>
          <a:stretch>
            <a:fillRect/>
          </a:stretch>
        </p:blipFill>
        <p:spPr bwMode="auto">
          <a:xfrm>
            <a:off x="6215063" y="3857625"/>
            <a:ext cx="1881187" cy="2500313"/>
          </a:xfrm>
          <a:prstGeom prst="rect">
            <a:avLst/>
          </a:prstGeom>
          <a:noFill/>
          <a:ln w="9525">
            <a:noFill/>
            <a:miter lim="800000"/>
            <a:headEnd/>
            <a:tailEnd/>
          </a:ln>
        </p:spPr>
      </p:pic>
      <p:sp>
        <p:nvSpPr>
          <p:cNvPr id="11" name="TextBox 10"/>
          <p:cNvSpPr txBox="1"/>
          <p:nvPr/>
        </p:nvSpPr>
        <p:spPr>
          <a:xfrm>
            <a:off x="2571736" y="4143380"/>
            <a:ext cx="3571900" cy="400110"/>
          </a:xfrm>
          <a:prstGeom prst="rect">
            <a:avLst/>
          </a:prstGeom>
          <a:noFill/>
        </p:spPr>
        <p:txBody>
          <a:bodyPr>
            <a:spAutoFit/>
          </a:bodyPr>
          <a:lstStyle/>
          <a:p>
            <a:pPr>
              <a:defRPr/>
            </a:pPr>
            <a:r>
              <a:rPr lang="zh-CN" altLang="en-US" sz="2000" baseline="0" dirty="0">
                <a:ln w="18415" cmpd="sng">
                  <a:solidFill>
                    <a:srgbClr val="FFFFFF"/>
                  </a:solidFill>
                  <a:prstDash val="solid"/>
                </a:ln>
                <a:solidFill>
                  <a:prstClr val="black"/>
                </a:solidFill>
                <a:effectLst>
                  <a:outerShdw blurRad="63500" dir="3600000" algn="tl" rotWithShape="0">
                    <a:srgbClr val="000000">
                      <a:alpha val="70000"/>
                    </a:srgbClr>
                  </a:outerShdw>
                </a:effectLst>
                <a:latin typeface="Arial" pitchFamily="34" charset="0"/>
              </a:rPr>
              <a:t>                       黑人</a:t>
            </a:r>
            <a:endParaRPr lang="zh-CN" altLang="en-US" sz="2000" b="1" baseline="0" dirty="0">
              <a:ln w="18415" cmpd="sng">
                <a:solidFill>
                  <a:srgbClr val="FFFFFF"/>
                </a:solidFill>
                <a:prstDash val="solid"/>
              </a:ln>
              <a:solidFill>
                <a:prstClr val="black"/>
              </a:solidFill>
              <a:effectLst>
                <a:outerShdw blurRad="63500" dir="3600000" algn="tl" rotWithShape="0">
                  <a:srgbClr val="000000">
                    <a:alpha val="70000"/>
                  </a:srgbClr>
                </a:outerShdw>
              </a:effectLst>
              <a:latin typeface="Arial" pitchFamily="34" charset="0"/>
            </a:endParaRPr>
          </a:p>
        </p:txBody>
      </p:sp>
      <p:sp>
        <p:nvSpPr>
          <p:cNvPr id="12" name="TextBox 11"/>
          <p:cNvSpPr txBox="1"/>
          <p:nvPr/>
        </p:nvSpPr>
        <p:spPr>
          <a:xfrm>
            <a:off x="2786050" y="5072074"/>
            <a:ext cx="3214710" cy="369332"/>
          </a:xfrm>
          <a:prstGeom prst="rect">
            <a:avLst/>
          </a:prstGeom>
          <a:noFill/>
        </p:spPr>
        <p:txBody>
          <a:bodyPr>
            <a:spAutoFit/>
          </a:bodyPr>
          <a:lstStyle/>
          <a:p>
            <a:pPr>
              <a:defRPr/>
            </a:pPr>
            <a:r>
              <a:rPr lang="zh-CN" altLang="en-US" baseline="0" dirty="0">
                <a:solidFill>
                  <a:prstClr val="black"/>
                </a:solidFill>
                <a:latin typeface="Arial" pitchFamily="34" charset="0"/>
              </a:rPr>
              <a:t>                  </a:t>
            </a:r>
            <a:r>
              <a:rPr lang="zh-CN" altLang="en-US" b="1" baseline="0" dirty="0">
                <a:ln w="18000">
                  <a:solidFill>
                    <a:srgbClr val="C0504D">
                      <a:satMod val="140000"/>
                    </a:srgbClr>
                  </a:solidFill>
                  <a:prstDash val="solid"/>
                  <a:miter lim="800000"/>
                </a:ln>
                <a:noFill/>
                <a:effectLst>
                  <a:outerShdw blurRad="25500" dist="23000" dir="7020000" algn="tl">
                    <a:srgbClr val="000000">
                      <a:alpha val="50000"/>
                    </a:srgbClr>
                  </a:outerShdw>
                </a:effectLst>
                <a:latin typeface="Arial" pitchFamily="34" charset="0"/>
              </a:rPr>
              <a:t>非洲人</a:t>
            </a:r>
            <a:endParaRPr lang="zh-CN" altLang="en-US" baseline="0" dirty="0">
              <a:solidFill>
                <a:prstClr val="black"/>
              </a:solidFill>
              <a:latin typeface="Arial" pitchFamily="34" charset="0"/>
            </a:endParaRPr>
          </a:p>
        </p:txBody>
      </p:sp>
      <p:cxnSp>
        <p:nvCxnSpPr>
          <p:cNvPr id="14" name="直接箭头连接符 13"/>
          <p:cNvCxnSpPr>
            <a:endCxn id="12" idx="0"/>
          </p:cNvCxnSpPr>
          <p:nvPr/>
        </p:nvCxnSpPr>
        <p:spPr>
          <a:xfrm rot="16200000" flipH="1">
            <a:off x="4196557" y="4876006"/>
            <a:ext cx="357188" cy="34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1" idx="2"/>
            <a:endCxn id="12" idx="0"/>
          </p:cNvCxnSpPr>
          <p:nvPr/>
        </p:nvCxnSpPr>
        <p:spPr>
          <a:xfrm rot="16200000" flipH="1">
            <a:off x="4110832" y="4790281"/>
            <a:ext cx="528638" cy="34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187" name="TextBox 19"/>
          <p:cNvSpPr txBox="1">
            <a:spLocks noChangeArrowheads="1"/>
          </p:cNvSpPr>
          <p:nvPr/>
        </p:nvSpPr>
        <p:spPr bwMode="auto">
          <a:xfrm>
            <a:off x="3286125" y="4714875"/>
            <a:ext cx="1285875" cy="369888"/>
          </a:xfrm>
          <a:prstGeom prst="rect">
            <a:avLst/>
          </a:prstGeom>
          <a:noFill/>
          <a:ln w="9525">
            <a:noFill/>
            <a:miter lim="800000"/>
            <a:headEnd/>
            <a:tailEnd/>
          </a:ln>
        </p:spPr>
        <p:txBody>
          <a:bodyPr>
            <a:spAutoFit/>
          </a:bodyPr>
          <a:lstStyle/>
          <a:p>
            <a:r>
              <a:rPr lang="zh-CN" altLang="en-US" baseline="0">
                <a:solidFill>
                  <a:prstClr val="black"/>
                </a:solidFill>
                <a:latin typeface="Arial" pitchFamily="34" charset="0"/>
              </a:rPr>
              <a:t>概率最大</a:t>
            </a:r>
          </a:p>
        </p:txBody>
      </p:sp>
    </p:spTree>
    <p:extLst>
      <p:ext uri="{BB962C8B-B14F-4D97-AF65-F5344CB8AC3E}">
        <p14:creationId xmlns:p14="http://schemas.microsoft.com/office/powerpoint/2010/main" val="146936794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TextBox 1"/>
          <p:cNvSpPr txBox="1">
            <a:spLocks noChangeArrowheads="1"/>
          </p:cNvSpPr>
          <p:nvPr/>
        </p:nvSpPr>
        <p:spPr bwMode="auto">
          <a:xfrm>
            <a:off x="0" y="714375"/>
            <a:ext cx="5786438" cy="2586038"/>
          </a:xfrm>
          <a:prstGeom prst="rect">
            <a:avLst/>
          </a:prstGeom>
          <a:noFill/>
          <a:ln w="9525">
            <a:noFill/>
            <a:miter lim="800000"/>
            <a:headEnd/>
            <a:tailEnd/>
          </a:ln>
        </p:spPr>
        <p:txBody>
          <a:bodyPr>
            <a:spAutoFit/>
          </a:bodyPr>
          <a:lstStyle/>
          <a:p>
            <a:r>
              <a:rPr lang="zh-CN" altLang="en-US" b="1" baseline="0" dirty="0">
                <a:solidFill>
                  <a:prstClr val="black"/>
                </a:solidFill>
                <a:latin typeface="Arial" pitchFamily="34" charset="0"/>
              </a:rPr>
              <a:t>    第一阶段</a:t>
            </a:r>
            <a:r>
              <a:rPr lang="en-US" altLang="zh-CN" b="1" baseline="0" dirty="0">
                <a:solidFill>
                  <a:prstClr val="black"/>
                </a:solidFill>
                <a:latin typeface="Arial" pitchFamily="34" charset="0"/>
              </a:rPr>
              <a:t>——</a:t>
            </a:r>
            <a:r>
              <a:rPr lang="zh-CN" altLang="en-US" b="1" baseline="0" dirty="0">
                <a:solidFill>
                  <a:prstClr val="black"/>
                </a:solidFill>
                <a:latin typeface="Arial" pitchFamily="34" charset="0"/>
              </a:rPr>
              <a:t>准备工作阶段</a:t>
            </a:r>
            <a:r>
              <a:rPr lang="zh-CN" altLang="en-US" baseline="0" dirty="0">
                <a:solidFill>
                  <a:prstClr val="black"/>
                </a:solidFill>
                <a:latin typeface="Arial" pitchFamily="34" charset="0"/>
              </a:rPr>
              <a:t>，这个阶段的任务是为朴素贝叶斯分类做必要的准备，主要工作是根据具体情况确定特征属性，并对每个特征属性进行适当划分，然后由人工对一部分待分类项进行分类，</a:t>
            </a:r>
            <a:r>
              <a:rPr lang="zh-CN" altLang="en-US" b="1" baseline="0" dirty="0">
                <a:solidFill>
                  <a:srgbClr val="0000FF"/>
                </a:solidFill>
                <a:latin typeface="Arial" pitchFamily="34" charset="0"/>
              </a:rPr>
              <a:t>形成训练样本集合。这一阶段的输入是所有待分类数据，输出是特征属性和训练样本。</a:t>
            </a:r>
            <a:r>
              <a:rPr lang="zh-CN" altLang="en-US" baseline="0" dirty="0">
                <a:solidFill>
                  <a:prstClr val="black"/>
                </a:solidFill>
                <a:latin typeface="Arial" pitchFamily="34" charset="0"/>
              </a:rPr>
              <a:t>这一阶段是整个朴素贝叶斯分类中唯一需要人工完成的阶段，其质量对整个过程将有重要影响，分类器的质量很大程度上由特征属性、特征属性划分及训练样本质量决定。</a:t>
            </a:r>
          </a:p>
        </p:txBody>
      </p:sp>
      <p:sp>
        <p:nvSpPr>
          <p:cNvPr id="51203" name="TextBox 5"/>
          <p:cNvSpPr txBox="1">
            <a:spLocks noChangeArrowheads="1"/>
          </p:cNvSpPr>
          <p:nvPr/>
        </p:nvSpPr>
        <p:spPr bwMode="auto">
          <a:xfrm>
            <a:off x="0" y="3286125"/>
            <a:ext cx="5857875" cy="1754188"/>
          </a:xfrm>
          <a:prstGeom prst="rect">
            <a:avLst/>
          </a:prstGeom>
          <a:noFill/>
          <a:ln w="9525">
            <a:noFill/>
            <a:miter lim="800000"/>
            <a:headEnd/>
            <a:tailEnd/>
          </a:ln>
        </p:spPr>
        <p:txBody>
          <a:bodyPr>
            <a:spAutoFit/>
          </a:bodyPr>
          <a:lstStyle/>
          <a:p>
            <a:r>
              <a:rPr lang="zh-CN" altLang="en-US" baseline="0" dirty="0">
                <a:solidFill>
                  <a:prstClr val="black"/>
                </a:solidFill>
                <a:latin typeface="Arial" pitchFamily="34" charset="0"/>
              </a:rPr>
              <a:t>    </a:t>
            </a:r>
            <a:r>
              <a:rPr lang="zh-CN" altLang="en-US" b="1" baseline="0" dirty="0">
                <a:solidFill>
                  <a:prstClr val="black"/>
                </a:solidFill>
                <a:latin typeface="Arial" pitchFamily="34" charset="0"/>
              </a:rPr>
              <a:t>第二阶段</a:t>
            </a:r>
            <a:r>
              <a:rPr lang="en-US" altLang="zh-CN" b="1" baseline="0" dirty="0">
                <a:solidFill>
                  <a:prstClr val="black"/>
                </a:solidFill>
                <a:latin typeface="Arial" pitchFamily="34" charset="0"/>
              </a:rPr>
              <a:t>——</a:t>
            </a:r>
            <a:r>
              <a:rPr lang="zh-CN" altLang="en-US" b="1" baseline="0" dirty="0">
                <a:solidFill>
                  <a:prstClr val="black"/>
                </a:solidFill>
                <a:latin typeface="Arial" pitchFamily="34" charset="0"/>
              </a:rPr>
              <a:t>分类器训练阶段</a:t>
            </a:r>
            <a:r>
              <a:rPr lang="zh-CN" altLang="en-US" baseline="0" dirty="0">
                <a:solidFill>
                  <a:prstClr val="black"/>
                </a:solidFill>
                <a:latin typeface="Arial" pitchFamily="34" charset="0"/>
              </a:rPr>
              <a:t>，这个阶段的任务就是生成分类器，主要工作是计算每个类别在训练样本中的出现频率及每个特征属性划分对每个类别的条件概率估计，并将结果记录。</a:t>
            </a:r>
            <a:r>
              <a:rPr lang="zh-CN" altLang="en-US" baseline="0" dirty="0">
                <a:solidFill>
                  <a:srgbClr val="0000FF"/>
                </a:solidFill>
                <a:latin typeface="Arial" pitchFamily="34" charset="0"/>
              </a:rPr>
              <a:t>其输入是特征属性和训练样本，输出是分类器</a:t>
            </a:r>
            <a:r>
              <a:rPr lang="zh-CN" altLang="en-US" baseline="0" dirty="0">
                <a:solidFill>
                  <a:prstClr val="black"/>
                </a:solidFill>
                <a:latin typeface="Arial" pitchFamily="34" charset="0"/>
              </a:rPr>
              <a:t>。这一阶段是机械性阶段，根据前面讨论的公式可以由程序自动计算完成。</a:t>
            </a:r>
          </a:p>
        </p:txBody>
      </p:sp>
      <p:sp>
        <p:nvSpPr>
          <p:cNvPr id="51204" name="TextBox 6"/>
          <p:cNvSpPr txBox="1">
            <a:spLocks noChangeArrowheads="1"/>
          </p:cNvSpPr>
          <p:nvPr/>
        </p:nvSpPr>
        <p:spPr bwMode="auto">
          <a:xfrm>
            <a:off x="0" y="5000625"/>
            <a:ext cx="5572125" cy="1200150"/>
          </a:xfrm>
          <a:prstGeom prst="rect">
            <a:avLst/>
          </a:prstGeom>
          <a:noFill/>
          <a:ln w="9525">
            <a:noFill/>
            <a:miter lim="800000"/>
            <a:headEnd/>
            <a:tailEnd/>
          </a:ln>
        </p:spPr>
        <p:txBody>
          <a:bodyPr>
            <a:spAutoFit/>
          </a:bodyPr>
          <a:lstStyle/>
          <a:p>
            <a:r>
              <a:rPr lang="zh-CN" altLang="en-US" baseline="0" dirty="0">
                <a:solidFill>
                  <a:prstClr val="black"/>
                </a:solidFill>
                <a:latin typeface="Arial" pitchFamily="34" charset="0"/>
              </a:rPr>
              <a:t> </a:t>
            </a:r>
            <a:r>
              <a:rPr lang="zh-CN" altLang="en-US" b="1" baseline="0" dirty="0">
                <a:solidFill>
                  <a:prstClr val="black"/>
                </a:solidFill>
                <a:latin typeface="Arial" pitchFamily="34" charset="0"/>
              </a:rPr>
              <a:t>  第三阶段</a:t>
            </a:r>
            <a:r>
              <a:rPr lang="en-US" altLang="zh-CN" b="1" baseline="0" dirty="0">
                <a:solidFill>
                  <a:prstClr val="black"/>
                </a:solidFill>
                <a:latin typeface="Arial" pitchFamily="34" charset="0"/>
              </a:rPr>
              <a:t>——</a:t>
            </a:r>
            <a:r>
              <a:rPr lang="zh-CN" altLang="en-US" b="1" baseline="0" dirty="0">
                <a:solidFill>
                  <a:prstClr val="black"/>
                </a:solidFill>
                <a:latin typeface="Arial" pitchFamily="34" charset="0"/>
              </a:rPr>
              <a:t>应用阶段</a:t>
            </a:r>
            <a:r>
              <a:rPr lang="zh-CN" altLang="en-US" baseline="0" dirty="0">
                <a:solidFill>
                  <a:prstClr val="black"/>
                </a:solidFill>
                <a:latin typeface="Arial" pitchFamily="34" charset="0"/>
              </a:rPr>
              <a:t>。这个阶段的任务是使用分类器对待分类项进行分类，</a:t>
            </a:r>
            <a:r>
              <a:rPr lang="zh-CN" altLang="en-US" baseline="0" dirty="0">
                <a:solidFill>
                  <a:srgbClr val="0000FF"/>
                </a:solidFill>
                <a:latin typeface="Arial" pitchFamily="34" charset="0"/>
              </a:rPr>
              <a:t>其输入是分类器和待分类项，输出是待分类项与类别的映射关系。</a:t>
            </a:r>
            <a:r>
              <a:rPr lang="zh-CN" altLang="en-US" baseline="0" dirty="0">
                <a:solidFill>
                  <a:prstClr val="black"/>
                </a:solidFill>
                <a:latin typeface="Arial" pitchFamily="34" charset="0"/>
              </a:rPr>
              <a:t>这一阶段也是机械性阶段，由程序完成。</a:t>
            </a:r>
          </a:p>
        </p:txBody>
      </p:sp>
      <p:pic>
        <p:nvPicPr>
          <p:cNvPr id="51205" name="图片 7" descr="1_2.png"/>
          <p:cNvPicPr>
            <a:picLocks noChangeAspect="1"/>
          </p:cNvPicPr>
          <p:nvPr/>
        </p:nvPicPr>
        <p:blipFill>
          <a:blip r:embed="rId2"/>
          <a:srcRect/>
          <a:stretch>
            <a:fillRect/>
          </a:stretch>
        </p:blipFill>
        <p:spPr bwMode="auto">
          <a:xfrm>
            <a:off x="5715000" y="785813"/>
            <a:ext cx="3461879" cy="4624387"/>
          </a:xfrm>
          <a:prstGeom prst="rect">
            <a:avLst/>
          </a:prstGeom>
          <a:noFill/>
          <a:ln w="9525">
            <a:noFill/>
            <a:miter lim="800000"/>
            <a:headEnd/>
            <a:tailEnd/>
          </a:ln>
        </p:spPr>
      </p:pic>
      <p:sp>
        <p:nvSpPr>
          <p:cNvPr id="9" name="TextBox 8"/>
          <p:cNvSpPr txBox="1"/>
          <p:nvPr/>
        </p:nvSpPr>
        <p:spPr>
          <a:xfrm>
            <a:off x="1857356" y="142852"/>
            <a:ext cx="4929222" cy="523220"/>
          </a:xfrm>
          <a:prstGeom prst="rect">
            <a:avLst/>
          </a:prstGeom>
          <a:solidFill>
            <a:schemeClr val="bg1"/>
          </a:solidFill>
        </p:spPr>
        <p:txBody>
          <a:bodyPr>
            <a:spAutoFit/>
          </a:bodyPr>
          <a:lstStyle/>
          <a:p>
            <a:pPr>
              <a:defRPr/>
            </a:pPr>
            <a:r>
              <a:rPr lang="zh-CN" altLang="en-US" sz="2800" b="1" baseline="0" dirty="0">
                <a:ln w="12700">
                  <a:solidFill>
                    <a:srgbClr val="1F497D">
                      <a:satMod val="155000"/>
                    </a:srgbClr>
                  </a:solidFill>
                  <a:prstDash val="solid"/>
                </a:ln>
                <a:solidFill>
                  <a:srgbClr val="EEECE1">
                    <a:tint val="85000"/>
                    <a:satMod val="155000"/>
                  </a:srgbClr>
                </a:solidFill>
                <a:effectLst>
                  <a:outerShdw blurRad="41275" dist="20320" dir="1800000" algn="tl" rotWithShape="0">
                    <a:srgbClr val="000000">
                      <a:alpha val="40000"/>
                    </a:srgbClr>
                  </a:outerShdw>
                </a:effectLst>
                <a:latin typeface="Arial" pitchFamily="34" charset="0"/>
              </a:rPr>
              <a:t>朴素贝叶斯分类的流程</a:t>
            </a:r>
          </a:p>
        </p:txBody>
      </p:sp>
    </p:spTree>
    <p:extLst>
      <p:ext uri="{BB962C8B-B14F-4D97-AF65-F5344CB8AC3E}">
        <p14:creationId xmlns:p14="http://schemas.microsoft.com/office/powerpoint/2010/main" val="227471173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TextBox 1"/>
          <p:cNvSpPr txBox="1">
            <a:spLocks noChangeArrowheads="1"/>
          </p:cNvSpPr>
          <p:nvPr/>
        </p:nvSpPr>
        <p:spPr bwMode="auto">
          <a:xfrm>
            <a:off x="1857375" y="142875"/>
            <a:ext cx="4929188" cy="954088"/>
          </a:xfrm>
          <a:prstGeom prst="rect">
            <a:avLst/>
          </a:prstGeom>
          <a:solidFill>
            <a:schemeClr val="bg1"/>
          </a:solidFill>
          <a:ln w="9525">
            <a:noFill/>
            <a:miter lim="800000"/>
            <a:headEnd/>
            <a:tailEnd/>
          </a:ln>
        </p:spPr>
        <p:txBody>
          <a:bodyPr>
            <a:spAutoFit/>
          </a:bodyPr>
          <a:lstStyle/>
          <a:p>
            <a:r>
              <a:rPr lang="zh-CN" altLang="en-US" sz="2800" baseline="0">
                <a:solidFill>
                  <a:prstClr val="black"/>
                </a:solidFill>
                <a:latin typeface="Arial" pitchFamily="34" charset="0"/>
              </a:rPr>
              <a:t>      朴素贝叶斯分类实例</a:t>
            </a:r>
            <a:endParaRPr lang="en-US" altLang="zh-CN" sz="2800" baseline="0">
              <a:solidFill>
                <a:prstClr val="black"/>
              </a:solidFill>
              <a:latin typeface="Arial" pitchFamily="34" charset="0"/>
            </a:endParaRPr>
          </a:p>
          <a:p>
            <a:r>
              <a:rPr lang="zh-CN" altLang="en-US" sz="2800" b="1" baseline="0">
                <a:solidFill>
                  <a:prstClr val="black"/>
                </a:solidFill>
                <a:latin typeface="Arial" pitchFamily="34" charset="0"/>
              </a:rPr>
              <a:t>检测</a:t>
            </a:r>
            <a:r>
              <a:rPr lang="en-US" altLang="zh-CN" sz="2800" b="1" baseline="0">
                <a:solidFill>
                  <a:prstClr val="black"/>
                </a:solidFill>
                <a:latin typeface="Arial" pitchFamily="34" charset="0"/>
              </a:rPr>
              <a:t>SNS</a:t>
            </a:r>
            <a:r>
              <a:rPr lang="zh-CN" altLang="en-US" sz="2800" b="1" baseline="0">
                <a:solidFill>
                  <a:prstClr val="black"/>
                </a:solidFill>
                <a:latin typeface="Arial" pitchFamily="34" charset="0"/>
              </a:rPr>
              <a:t>社区中不真实账号</a:t>
            </a:r>
          </a:p>
        </p:txBody>
      </p:sp>
      <p:sp>
        <p:nvSpPr>
          <p:cNvPr id="52227" name="TextBox 2"/>
          <p:cNvSpPr txBox="1">
            <a:spLocks noChangeArrowheads="1"/>
          </p:cNvSpPr>
          <p:nvPr/>
        </p:nvSpPr>
        <p:spPr bwMode="auto">
          <a:xfrm>
            <a:off x="571500" y="1214438"/>
            <a:ext cx="5786438" cy="4708525"/>
          </a:xfrm>
          <a:prstGeom prst="rect">
            <a:avLst/>
          </a:prstGeom>
          <a:noFill/>
          <a:ln w="9525">
            <a:noFill/>
            <a:miter lim="800000"/>
            <a:headEnd/>
            <a:tailEnd/>
          </a:ln>
        </p:spPr>
        <p:txBody>
          <a:bodyPr>
            <a:spAutoFit/>
          </a:bodyPr>
          <a:lstStyle/>
          <a:p>
            <a:r>
              <a:rPr lang="zh-CN" altLang="en-US" baseline="0">
                <a:solidFill>
                  <a:prstClr val="black"/>
                </a:solidFill>
                <a:latin typeface="Arial" pitchFamily="34" charset="0"/>
              </a:rPr>
              <a:t> </a:t>
            </a:r>
            <a:r>
              <a:rPr lang="zh-CN" altLang="en-US" sz="2000" baseline="0">
                <a:solidFill>
                  <a:prstClr val="black"/>
                </a:solidFill>
                <a:latin typeface="Arial" pitchFamily="34" charset="0"/>
              </a:rPr>
              <a:t>     下面讨论一个使用朴素贝叶斯分类解决实际问题的例子。</a:t>
            </a:r>
          </a:p>
          <a:p>
            <a:r>
              <a:rPr lang="zh-CN" altLang="en-US" sz="2000" baseline="0">
                <a:solidFill>
                  <a:prstClr val="black"/>
                </a:solidFill>
                <a:latin typeface="Arial" pitchFamily="34" charset="0"/>
              </a:rPr>
              <a:t>      这个问题是这样的，对于</a:t>
            </a:r>
            <a:r>
              <a:rPr lang="en-US" altLang="zh-CN" sz="2000" baseline="0">
                <a:solidFill>
                  <a:prstClr val="black"/>
                </a:solidFill>
                <a:latin typeface="Arial" pitchFamily="34" charset="0"/>
              </a:rPr>
              <a:t>SNS</a:t>
            </a:r>
            <a:r>
              <a:rPr lang="zh-CN" altLang="en-US" sz="2000" baseline="0">
                <a:solidFill>
                  <a:prstClr val="black"/>
                </a:solidFill>
                <a:latin typeface="Arial" pitchFamily="34" charset="0"/>
              </a:rPr>
              <a:t>社区来说，不真实账号（使用虚假身份或用户的小号）是一个普遍存在的问题，作为</a:t>
            </a:r>
            <a:r>
              <a:rPr lang="en-US" altLang="zh-CN" sz="2000" baseline="0">
                <a:solidFill>
                  <a:prstClr val="black"/>
                </a:solidFill>
                <a:latin typeface="Arial" pitchFamily="34" charset="0"/>
              </a:rPr>
              <a:t>SNS</a:t>
            </a:r>
            <a:r>
              <a:rPr lang="zh-CN" altLang="en-US" sz="2000" baseline="0">
                <a:solidFill>
                  <a:prstClr val="black"/>
                </a:solidFill>
                <a:latin typeface="Arial" pitchFamily="34" charset="0"/>
              </a:rPr>
              <a:t>社区的运营商，希望可以检测出这些不真实账号，从而在一些运营分析报告中避免这些账号的干扰，亦可以加强对</a:t>
            </a:r>
            <a:r>
              <a:rPr lang="en-US" altLang="zh-CN" sz="2000" baseline="0">
                <a:solidFill>
                  <a:prstClr val="black"/>
                </a:solidFill>
                <a:latin typeface="Arial" pitchFamily="34" charset="0"/>
              </a:rPr>
              <a:t>SNS</a:t>
            </a:r>
            <a:r>
              <a:rPr lang="zh-CN" altLang="en-US" sz="2000" baseline="0">
                <a:solidFill>
                  <a:prstClr val="black"/>
                </a:solidFill>
                <a:latin typeface="Arial" pitchFamily="34" charset="0"/>
              </a:rPr>
              <a:t>社区的了解与监管。</a:t>
            </a:r>
          </a:p>
          <a:p>
            <a:r>
              <a:rPr lang="zh-CN" altLang="en-US" sz="2000" baseline="0">
                <a:solidFill>
                  <a:prstClr val="black"/>
                </a:solidFill>
                <a:latin typeface="Arial" pitchFamily="34" charset="0"/>
              </a:rPr>
              <a:t>      如果通过纯人工检测，需要耗费大量的人力，效率也十分低下，如能引入自动检测机制，必将大大提升工作效率。这个问题说白了，就是要将社区中所有账号在真实账号和不真实账号两个类别上进行分类。</a:t>
            </a:r>
            <a:endParaRPr lang="en-US" altLang="zh-CN" sz="2000" baseline="0">
              <a:solidFill>
                <a:prstClr val="black"/>
              </a:solidFill>
              <a:latin typeface="Arial" pitchFamily="34" charset="0"/>
            </a:endParaRPr>
          </a:p>
          <a:p>
            <a:r>
              <a:rPr lang="en-US" altLang="zh-CN" sz="2000" baseline="0">
                <a:solidFill>
                  <a:prstClr val="black"/>
                </a:solidFill>
                <a:latin typeface="Arial" pitchFamily="34" charset="0"/>
              </a:rPr>
              <a:t>     </a:t>
            </a:r>
            <a:r>
              <a:rPr lang="zh-CN" altLang="en-US" sz="2000" baseline="0">
                <a:solidFill>
                  <a:prstClr val="black"/>
                </a:solidFill>
                <a:latin typeface="Arial" pitchFamily="34" charset="0"/>
              </a:rPr>
              <a:t>下面我们一步一步实现这个过程。</a:t>
            </a:r>
          </a:p>
          <a:p>
            <a:r>
              <a:rPr lang="zh-CN" altLang="en-US" sz="2000" baseline="0">
                <a:solidFill>
                  <a:prstClr val="black"/>
                </a:solidFill>
                <a:latin typeface="Arial" pitchFamily="34" charset="0"/>
              </a:rPr>
              <a:t>     </a:t>
            </a:r>
            <a:endParaRPr lang="zh-CN" altLang="en-US" baseline="0">
              <a:solidFill>
                <a:prstClr val="black"/>
              </a:solidFill>
              <a:latin typeface="Arial" pitchFamily="34" charset="0"/>
            </a:endParaRPr>
          </a:p>
        </p:txBody>
      </p:sp>
      <p:pic>
        <p:nvPicPr>
          <p:cNvPr id="52228" name="图片 3" descr="5243fbf2b21193135328b7be65380cd7902397dda144ad69.jpg"/>
          <p:cNvPicPr>
            <a:picLocks noChangeAspect="1"/>
          </p:cNvPicPr>
          <p:nvPr/>
        </p:nvPicPr>
        <p:blipFill>
          <a:blip r:embed="rId2"/>
          <a:srcRect/>
          <a:stretch>
            <a:fillRect/>
          </a:stretch>
        </p:blipFill>
        <p:spPr bwMode="auto">
          <a:xfrm>
            <a:off x="6429375" y="1500188"/>
            <a:ext cx="2433638" cy="2857500"/>
          </a:xfrm>
          <a:prstGeom prst="rect">
            <a:avLst/>
          </a:prstGeom>
          <a:noFill/>
          <a:ln w="9525">
            <a:noFill/>
            <a:miter lim="800000"/>
            <a:headEnd/>
            <a:tailEnd/>
          </a:ln>
        </p:spPr>
      </p:pic>
      <p:sp>
        <p:nvSpPr>
          <p:cNvPr id="6" name="矩形 5"/>
          <p:cNvSpPr/>
          <p:nvPr/>
        </p:nvSpPr>
        <p:spPr>
          <a:xfrm>
            <a:off x="5715008" y="5000636"/>
            <a:ext cx="3663182" cy="923330"/>
          </a:xfrm>
          <a:prstGeom prst="rect">
            <a:avLst/>
          </a:prstGeom>
          <a:noFill/>
        </p:spPr>
        <p:txBody>
          <a:bodyPr wrap="none">
            <a:spAutoFit/>
          </a:bodyPr>
          <a:lstStyle/>
          <a:p>
            <a:pPr algn="ctr">
              <a:defRPr/>
            </a:pPr>
            <a:r>
              <a:rPr lang="zh-CN" altLang="en-US" sz="5400" b="1" baseline="0" dirty="0">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rPr>
              <a:t>是真是假？</a:t>
            </a:r>
          </a:p>
        </p:txBody>
      </p:sp>
    </p:spTree>
    <p:extLst>
      <p:ext uri="{BB962C8B-B14F-4D97-AF65-F5344CB8AC3E}">
        <p14:creationId xmlns:p14="http://schemas.microsoft.com/office/powerpoint/2010/main" val="205484077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1"/>
          <p:cNvSpPr txBox="1">
            <a:spLocks noChangeArrowheads="1"/>
          </p:cNvSpPr>
          <p:nvPr/>
        </p:nvSpPr>
        <p:spPr bwMode="auto">
          <a:xfrm>
            <a:off x="1071563" y="571500"/>
            <a:ext cx="5643562" cy="369888"/>
          </a:xfrm>
          <a:prstGeom prst="rect">
            <a:avLst/>
          </a:prstGeom>
          <a:noFill/>
          <a:ln w="9525">
            <a:noFill/>
            <a:miter lim="800000"/>
            <a:headEnd/>
            <a:tailEnd/>
          </a:ln>
        </p:spPr>
        <p:txBody>
          <a:bodyPr>
            <a:spAutoFit/>
          </a:bodyPr>
          <a:lstStyle/>
          <a:p>
            <a:r>
              <a:rPr lang="zh-CN" altLang="en-US" baseline="0">
                <a:solidFill>
                  <a:prstClr val="black"/>
                </a:solidFill>
                <a:latin typeface="Arial" pitchFamily="34" charset="0"/>
              </a:rPr>
              <a:t>首先设</a:t>
            </a:r>
            <a:r>
              <a:rPr lang="en-US" altLang="zh-CN" baseline="0">
                <a:solidFill>
                  <a:prstClr val="black"/>
                </a:solidFill>
                <a:latin typeface="Arial" pitchFamily="34" charset="0"/>
              </a:rPr>
              <a:t>C=0</a:t>
            </a:r>
            <a:r>
              <a:rPr lang="zh-CN" altLang="en-US" baseline="0">
                <a:solidFill>
                  <a:prstClr val="black"/>
                </a:solidFill>
                <a:latin typeface="Arial" pitchFamily="34" charset="0"/>
              </a:rPr>
              <a:t>表示真实账号，</a:t>
            </a:r>
            <a:r>
              <a:rPr lang="en-US" altLang="zh-CN" baseline="0">
                <a:solidFill>
                  <a:prstClr val="black"/>
                </a:solidFill>
                <a:latin typeface="Arial" pitchFamily="34" charset="0"/>
              </a:rPr>
              <a:t>C=1</a:t>
            </a:r>
            <a:r>
              <a:rPr lang="zh-CN" altLang="en-US" baseline="0">
                <a:solidFill>
                  <a:prstClr val="black"/>
                </a:solidFill>
                <a:latin typeface="Arial" pitchFamily="34" charset="0"/>
              </a:rPr>
              <a:t>表示不真实账号。</a:t>
            </a:r>
          </a:p>
        </p:txBody>
      </p:sp>
      <p:sp>
        <p:nvSpPr>
          <p:cNvPr id="53251" name="TextBox 2"/>
          <p:cNvSpPr txBox="1">
            <a:spLocks noChangeArrowheads="1"/>
          </p:cNvSpPr>
          <p:nvPr/>
        </p:nvSpPr>
        <p:spPr bwMode="auto">
          <a:xfrm>
            <a:off x="857250" y="1143000"/>
            <a:ext cx="6429375" cy="3970338"/>
          </a:xfrm>
          <a:prstGeom prst="rect">
            <a:avLst/>
          </a:prstGeom>
          <a:noFill/>
          <a:ln w="9525">
            <a:noFill/>
            <a:miter lim="800000"/>
            <a:headEnd/>
            <a:tailEnd/>
          </a:ln>
        </p:spPr>
        <p:txBody>
          <a:bodyPr>
            <a:spAutoFit/>
          </a:bodyPr>
          <a:lstStyle/>
          <a:p>
            <a:r>
              <a:rPr lang="zh-CN" altLang="en-US" baseline="0">
                <a:solidFill>
                  <a:prstClr val="black"/>
                </a:solidFill>
                <a:latin typeface="Arial" pitchFamily="34" charset="0"/>
              </a:rPr>
              <a:t>   </a:t>
            </a:r>
            <a:r>
              <a:rPr lang="en-US" altLang="zh-CN" b="1" i="1" baseline="0">
                <a:solidFill>
                  <a:prstClr val="black"/>
                </a:solidFill>
                <a:latin typeface="Arial" pitchFamily="34" charset="0"/>
              </a:rPr>
              <a:t>1</a:t>
            </a:r>
            <a:r>
              <a:rPr lang="zh-CN" altLang="en-US" b="1" i="1" baseline="0">
                <a:solidFill>
                  <a:prstClr val="black"/>
                </a:solidFill>
                <a:latin typeface="Arial" pitchFamily="34" charset="0"/>
              </a:rPr>
              <a:t>、确定特征属性及划分</a:t>
            </a:r>
            <a:endParaRPr lang="zh-CN" altLang="en-US" b="1" baseline="0">
              <a:solidFill>
                <a:prstClr val="black"/>
              </a:solidFill>
              <a:latin typeface="Arial" pitchFamily="34" charset="0"/>
            </a:endParaRPr>
          </a:p>
          <a:p>
            <a:r>
              <a:rPr lang="zh-CN" altLang="en-US" baseline="0">
                <a:solidFill>
                  <a:prstClr val="black"/>
                </a:solidFill>
                <a:latin typeface="Arial" pitchFamily="34" charset="0"/>
              </a:rPr>
              <a:t>      这一步要找出可以帮助我们区分真实账号与不真实账号的特征属性，在实际应用中，特征属性的数量是很多的，划分也会比较细致，但这里为了简单起见，我们用少量的特征属性以及较粗的划分，并对数据做了修改。</a:t>
            </a:r>
          </a:p>
          <a:p>
            <a:r>
              <a:rPr lang="zh-CN" altLang="en-US" baseline="0">
                <a:solidFill>
                  <a:prstClr val="black"/>
                </a:solidFill>
                <a:latin typeface="Arial" pitchFamily="34" charset="0"/>
              </a:rPr>
              <a:t>      我们选择三个特征属性：</a:t>
            </a:r>
            <a:r>
              <a:rPr lang="en-US" altLang="zh-CN" baseline="0">
                <a:solidFill>
                  <a:prstClr val="black"/>
                </a:solidFill>
                <a:latin typeface="Arial" pitchFamily="34" charset="0"/>
              </a:rPr>
              <a:t>a1</a:t>
            </a:r>
            <a:r>
              <a:rPr lang="zh-CN" altLang="en-US" baseline="0">
                <a:solidFill>
                  <a:prstClr val="black"/>
                </a:solidFill>
                <a:latin typeface="Arial" pitchFamily="34" charset="0"/>
              </a:rPr>
              <a:t>：日志数量</a:t>
            </a:r>
            <a:r>
              <a:rPr lang="en-US" altLang="zh-CN" baseline="0">
                <a:solidFill>
                  <a:prstClr val="black"/>
                </a:solidFill>
                <a:latin typeface="Arial" pitchFamily="34" charset="0"/>
              </a:rPr>
              <a:t>/</a:t>
            </a:r>
            <a:r>
              <a:rPr lang="zh-CN" altLang="en-US" baseline="0">
                <a:solidFill>
                  <a:prstClr val="black"/>
                </a:solidFill>
                <a:latin typeface="Arial" pitchFamily="34" charset="0"/>
              </a:rPr>
              <a:t>注册天数</a:t>
            </a:r>
            <a:endParaRPr lang="en-US" altLang="zh-CN" baseline="0">
              <a:solidFill>
                <a:prstClr val="black"/>
              </a:solidFill>
              <a:latin typeface="Arial" pitchFamily="34" charset="0"/>
            </a:endParaRPr>
          </a:p>
          <a:p>
            <a:r>
              <a:rPr lang="en-US" altLang="zh-CN" baseline="0">
                <a:solidFill>
                  <a:prstClr val="black"/>
                </a:solidFill>
                <a:latin typeface="Arial" pitchFamily="34" charset="0"/>
              </a:rPr>
              <a:t>                                              a2</a:t>
            </a:r>
            <a:r>
              <a:rPr lang="zh-CN" altLang="en-US" baseline="0">
                <a:solidFill>
                  <a:prstClr val="black"/>
                </a:solidFill>
                <a:latin typeface="Arial" pitchFamily="34" charset="0"/>
              </a:rPr>
              <a:t>：好友数量</a:t>
            </a:r>
            <a:r>
              <a:rPr lang="en-US" altLang="zh-CN" baseline="0">
                <a:solidFill>
                  <a:prstClr val="black"/>
                </a:solidFill>
                <a:latin typeface="Arial" pitchFamily="34" charset="0"/>
              </a:rPr>
              <a:t>/</a:t>
            </a:r>
            <a:r>
              <a:rPr lang="zh-CN" altLang="en-US" baseline="0">
                <a:solidFill>
                  <a:prstClr val="black"/>
                </a:solidFill>
                <a:latin typeface="Arial" pitchFamily="34" charset="0"/>
              </a:rPr>
              <a:t>注册天数</a:t>
            </a:r>
            <a:endParaRPr lang="en-US" altLang="zh-CN" baseline="0">
              <a:solidFill>
                <a:prstClr val="black"/>
              </a:solidFill>
              <a:latin typeface="Arial" pitchFamily="34" charset="0"/>
            </a:endParaRPr>
          </a:p>
          <a:p>
            <a:r>
              <a:rPr lang="en-US" altLang="zh-CN" baseline="0">
                <a:solidFill>
                  <a:prstClr val="black"/>
                </a:solidFill>
                <a:latin typeface="Arial" pitchFamily="34" charset="0"/>
              </a:rPr>
              <a:t>                                              a3</a:t>
            </a:r>
            <a:r>
              <a:rPr lang="zh-CN" altLang="en-US" baseline="0">
                <a:solidFill>
                  <a:prstClr val="black"/>
                </a:solidFill>
                <a:latin typeface="Arial" pitchFamily="34" charset="0"/>
              </a:rPr>
              <a:t>：是否使用真实头像</a:t>
            </a:r>
            <a:endParaRPr lang="en-US" altLang="zh-CN" baseline="0">
              <a:solidFill>
                <a:prstClr val="black"/>
              </a:solidFill>
              <a:latin typeface="Arial" pitchFamily="34" charset="0"/>
            </a:endParaRPr>
          </a:p>
          <a:p>
            <a:r>
              <a:rPr lang="en-US" altLang="zh-CN" baseline="0">
                <a:solidFill>
                  <a:prstClr val="black"/>
                </a:solidFill>
                <a:latin typeface="Arial" pitchFamily="34" charset="0"/>
              </a:rPr>
              <a:t>     </a:t>
            </a:r>
            <a:r>
              <a:rPr lang="zh-CN" altLang="en-US" baseline="0">
                <a:solidFill>
                  <a:prstClr val="black"/>
                </a:solidFill>
                <a:latin typeface="Arial" pitchFamily="34" charset="0"/>
              </a:rPr>
              <a:t>在</a:t>
            </a:r>
            <a:r>
              <a:rPr lang="en-US" altLang="zh-CN" baseline="0">
                <a:solidFill>
                  <a:prstClr val="black"/>
                </a:solidFill>
                <a:latin typeface="Arial" pitchFamily="34" charset="0"/>
              </a:rPr>
              <a:t>SNS</a:t>
            </a:r>
            <a:r>
              <a:rPr lang="zh-CN" altLang="en-US" baseline="0">
                <a:solidFill>
                  <a:prstClr val="black"/>
                </a:solidFill>
                <a:latin typeface="Arial" pitchFamily="34" charset="0"/>
              </a:rPr>
              <a:t>社区中这三项都是可以直接从数据库里得到或计算出来的。</a:t>
            </a:r>
          </a:p>
          <a:p>
            <a:r>
              <a:rPr lang="zh-CN" altLang="en-US" baseline="0">
                <a:solidFill>
                  <a:prstClr val="black"/>
                </a:solidFill>
                <a:latin typeface="Arial" pitchFamily="34" charset="0"/>
              </a:rPr>
              <a:t>      下面给出划分：</a:t>
            </a:r>
            <a:r>
              <a:rPr lang="en-US" altLang="zh-CN" baseline="0">
                <a:solidFill>
                  <a:prstClr val="black"/>
                </a:solidFill>
                <a:latin typeface="Arial" pitchFamily="34" charset="0"/>
              </a:rPr>
              <a:t>a1</a:t>
            </a:r>
            <a:r>
              <a:rPr lang="zh-CN" altLang="en-US" baseline="0">
                <a:solidFill>
                  <a:prstClr val="black"/>
                </a:solidFill>
                <a:latin typeface="Arial" pitchFamily="34" charset="0"/>
              </a:rPr>
              <a:t>：</a:t>
            </a:r>
            <a:r>
              <a:rPr lang="en-US" altLang="zh-CN" baseline="0">
                <a:solidFill>
                  <a:prstClr val="black"/>
                </a:solidFill>
                <a:latin typeface="Arial" pitchFamily="34" charset="0"/>
              </a:rPr>
              <a:t>{a&lt;=0.05, 0.05&lt;a&lt;0.2, a&gt;=0.2}</a:t>
            </a:r>
          </a:p>
          <a:p>
            <a:r>
              <a:rPr lang="en-US" altLang="zh-CN" baseline="0">
                <a:solidFill>
                  <a:prstClr val="black"/>
                </a:solidFill>
                <a:latin typeface="Arial" pitchFamily="34" charset="0"/>
              </a:rPr>
              <a:t>                                a2</a:t>
            </a:r>
            <a:r>
              <a:rPr lang="zh-CN" altLang="en-US" baseline="0">
                <a:solidFill>
                  <a:prstClr val="black"/>
                </a:solidFill>
                <a:latin typeface="Arial" pitchFamily="34" charset="0"/>
              </a:rPr>
              <a:t>：</a:t>
            </a:r>
            <a:r>
              <a:rPr lang="en-US" altLang="zh-CN" baseline="0">
                <a:solidFill>
                  <a:prstClr val="black"/>
                </a:solidFill>
                <a:latin typeface="Arial" pitchFamily="34" charset="0"/>
              </a:rPr>
              <a:t>{a&lt;=0.1, 0.1&lt;a&lt;0.8, a&gt;=0.8}</a:t>
            </a:r>
          </a:p>
          <a:p>
            <a:r>
              <a:rPr lang="en-US" altLang="zh-CN" baseline="0">
                <a:solidFill>
                  <a:prstClr val="black"/>
                </a:solidFill>
                <a:latin typeface="Arial" pitchFamily="34" charset="0"/>
              </a:rPr>
              <a:t>                                a3</a:t>
            </a:r>
            <a:r>
              <a:rPr lang="zh-CN" altLang="en-US" baseline="0">
                <a:solidFill>
                  <a:prstClr val="black"/>
                </a:solidFill>
                <a:latin typeface="Arial" pitchFamily="34" charset="0"/>
              </a:rPr>
              <a:t>：</a:t>
            </a:r>
            <a:r>
              <a:rPr lang="en-US" altLang="zh-CN" baseline="0">
                <a:solidFill>
                  <a:prstClr val="black"/>
                </a:solidFill>
                <a:latin typeface="Arial" pitchFamily="34" charset="0"/>
              </a:rPr>
              <a:t>{a=0</a:t>
            </a:r>
            <a:r>
              <a:rPr lang="zh-CN" altLang="en-US" baseline="0">
                <a:solidFill>
                  <a:prstClr val="black"/>
                </a:solidFill>
                <a:latin typeface="Arial" pitchFamily="34" charset="0"/>
              </a:rPr>
              <a:t>（不是）</a:t>
            </a:r>
            <a:r>
              <a:rPr lang="en-US" altLang="zh-CN" baseline="0">
                <a:solidFill>
                  <a:prstClr val="black"/>
                </a:solidFill>
                <a:latin typeface="Arial" pitchFamily="34" charset="0"/>
              </a:rPr>
              <a:t>,a=1</a:t>
            </a:r>
            <a:r>
              <a:rPr lang="zh-CN" altLang="en-US" baseline="0">
                <a:solidFill>
                  <a:prstClr val="black"/>
                </a:solidFill>
                <a:latin typeface="Arial" pitchFamily="34" charset="0"/>
              </a:rPr>
              <a:t>（是）</a:t>
            </a:r>
            <a:r>
              <a:rPr lang="en-US" altLang="zh-CN" baseline="0">
                <a:solidFill>
                  <a:prstClr val="black"/>
                </a:solidFill>
                <a:latin typeface="Arial" pitchFamily="34" charset="0"/>
              </a:rPr>
              <a:t>}</a:t>
            </a:r>
            <a:endParaRPr lang="zh-CN" altLang="en-US" baseline="0">
              <a:solidFill>
                <a:prstClr val="black"/>
              </a:solidFill>
              <a:latin typeface="Arial" pitchFamily="34" charset="0"/>
            </a:endParaRPr>
          </a:p>
          <a:p>
            <a:endParaRPr lang="zh-CN" altLang="en-US" baseline="0">
              <a:solidFill>
                <a:prstClr val="black"/>
              </a:solidFill>
              <a:latin typeface="Arial" pitchFamily="34" charset="0"/>
            </a:endParaRPr>
          </a:p>
        </p:txBody>
      </p:sp>
    </p:spTree>
    <p:extLst>
      <p:ext uri="{BB962C8B-B14F-4D97-AF65-F5344CB8AC3E}">
        <p14:creationId xmlns:p14="http://schemas.microsoft.com/office/powerpoint/2010/main" val="301317791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TextBox 1"/>
          <p:cNvSpPr txBox="1">
            <a:spLocks noChangeArrowheads="1"/>
          </p:cNvSpPr>
          <p:nvPr/>
        </p:nvSpPr>
        <p:spPr bwMode="auto">
          <a:xfrm>
            <a:off x="1143000" y="785813"/>
            <a:ext cx="7000875" cy="2308225"/>
          </a:xfrm>
          <a:prstGeom prst="rect">
            <a:avLst/>
          </a:prstGeom>
          <a:noFill/>
          <a:ln w="9525">
            <a:noFill/>
            <a:miter lim="800000"/>
            <a:headEnd/>
            <a:tailEnd/>
          </a:ln>
        </p:spPr>
        <p:txBody>
          <a:bodyPr>
            <a:spAutoFit/>
          </a:bodyPr>
          <a:lstStyle/>
          <a:p>
            <a:r>
              <a:rPr lang="zh-CN" altLang="en-US" baseline="0">
                <a:solidFill>
                  <a:prstClr val="black"/>
                </a:solidFill>
                <a:latin typeface="Arial" pitchFamily="34" charset="0"/>
              </a:rPr>
              <a:t> </a:t>
            </a:r>
            <a:r>
              <a:rPr lang="zh-CN" altLang="en-US" b="1" baseline="0">
                <a:solidFill>
                  <a:prstClr val="black"/>
                </a:solidFill>
                <a:latin typeface="Arial" pitchFamily="34" charset="0"/>
              </a:rPr>
              <a:t> </a:t>
            </a:r>
            <a:r>
              <a:rPr lang="en-US" altLang="zh-CN" b="1" i="1" baseline="0">
                <a:solidFill>
                  <a:prstClr val="black"/>
                </a:solidFill>
                <a:latin typeface="Arial" pitchFamily="34" charset="0"/>
              </a:rPr>
              <a:t>2</a:t>
            </a:r>
            <a:r>
              <a:rPr lang="zh-CN" altLang="en-US" b="1" i="1" baseline="0">
                <a:solidFill>
                  <a:prstClr val="black"/>
                </a:solidFill>
                <a:latin typeface="Arial" pitchFamily="34" charset="0"/>
              </a:rPr>
              <a:t>、获取训练样本</a:t>
            </a:r>
            <a:endParaRPr lang="zh-CN" altLang="en-US" b="1" baseline="0">
              <a:solidFill>
                <a:prstClr val="black"/>
              </a:solidFill>
              <a:latin typeface="Arial" pitchFamily="34" charset="0"/>
            </a:endParaRPr>
          </a:p>
          <a:p>
            <a:r>
              <a:rPr lang="zh-CN" altLang="en-US" baseline="0">
                <a:solidFill>
                  <a:prstClr val="black"/>
                </a:solidFill>
                <a:latin typeface="Arial" pitchFamily="34" charset="0"/>
              </a:rPr>
              <a:t>      这里使用运维人员曾经人工检测过的</a:t>
            </a:r>
            <a:r>
              <a:rPr lang="en-US" altLang="zh-CN" baseline="0">
                <a:solidFill>
                  <a:prstClr val="black"/>
                </a:solidFill>
                <a:latin typeface="Arial" pitchFamily="34" charset="0"/>
              </a:rPr>
              <a:t>1</a:t>
            </a:r>
            <a:r>
              <a:rPr lang="zh-CN" altLang="en-US" baseline="0">
                <a:solidFill>
                  <a:prstClr val="black"/>
                </a:solidFill>
                <a:latin typeface="Arial" pitchFamily="34" charset="0"/>
              </a:rPr>
              <a:t>万个账号作为训练样本。</a:t>
            </a:r>
            <a:endParaRPr lang="en-US" altLang="zh-CN" baseline="0">
              <a:solidFill>
                <a:prstClr val="black"/>
              </a:solidFill>
              <a:latin typeface="Arial" pitchFamily="34" charset="0"/>
            </a:endParaRPr>
          </a:p>
          <a:p>
            <a:endParaRPr lang="zh-CN" altLang="en-US" baseline="0">
              <a:solidFill>
                <a:prstClr val="black"/>
              </a:solidFill>
              <a:latin typeface="Arial" pitchFamily="34" charset="0"/>
            </a:endParaRPr>
          </a:p>
          <a:p>
            <a:r>
              <a:rPr lang="zh-CN" altLang="en-US" b="1" baseline="0">
                <a:solidFill>
                  <a:prstClr val="black"/>
                </a:solidFill>
                <a:latin typeface="Arial" pitchFamily="34" charset="0"/>
              </a:rPr>
              <a:t> </a:t>
            </a:r>
            <a:r>
              <a:rPr lang="en-US" altLang="zh-CN" b="1" i="1" baseline="0">
                <a:solidFill>
                  <a:prstClr val="black"/>
                </a:solidFill>
                <a:latin typeface="Arial" pitchFamily="34" charset="0"/>
              </a:rPr>
              <a:t>3</a:t>
            </a:r>
            <a:r>
              <a:rPr lang="zh-CN" altLang="en-US" b="1" i="1" baseline="0">
                <a:solidFill>
                  <a:prstClr val="black"/>
                </a:solidFill>
                <a:latin typeface="Arial" pitchFamily="34" charset="0"/>
              </a:rPr>
              <a:t>、计算训练样本中每个类别的频率</a:t>
            </a:r>
            <a:endParaRPr lang="zh-CN" altLang="en-US" b="1" baseline="0">
              <a:solidFill>
                <a:prstClr val="black"/>
              </a:solidFill>
              <a:latin typeface="Arial" pitchFamily="34" charset="0"/>
            </a:endParaRPr>
          </a:p>
          <a:p>
            <a:r>
              <a:rPr lang="zh-CN" altLang="en-US" baseline="0">
                <a:solidFill>
                  <a:prstClr val="black"/>
                </a:solidFill>
                <a:latin typeface="Arial" pitchFamily="34" charset="0"/>
              </a:rPr>
              <a:t>      用训练样本中真实账号和不真实账号数量分别除以一万，得到：</a:t>
            </a:r>
          </a:p>
          <a:p>
            <a:r>
              <a:rPr lang="zh-CN" altLang="en-US" baseline="0">
                <a:solidFill>
                  <a:prstClr val="black"/>
                </a:solidFill>
                <a:latin typeface="Arial" pitchFamily="34" charset="0"/>
              </a:rPr>
              <a:t>      </a:t>
            </a:r>
          </a:p>
          <a:p>
            <a:r>
              <a:rPr lang="zh-CN" altLang="en-US" baseline="0">
                <a:solidFill>
                  <a:prstClr val="black"/>
                </a:solidFill>
                <a:latin typeface="Arial" pitchFamily="34" charset="0"/>
              </a:rPr>
              <a:t>      </a:t>
            </a:r>
          </a:p>
          <a:p>
            <a:endParaRPr lang="zh-CN" altLang="en-US" baseline="0">
              <a:solidFill>
                <a:prstClr val="black"/>
              </a:solidFill>
              <a:latin typeface="Arial" pitchFamily="34" charset="0"/>
            </a:endParaRPr>
          </a:p>
        </p:txBody>
      </p:sp>
      <p:sp>
        <p:nvSpPr>
          <p:cNvPr id="54275" name="TextBox 21"/>
          <p:cNvSpPr txBox="1">
            <a:spLocks noChangeArrowheads="1"/>
          </p:cNvSpPr>
          <p:nvPr/>
        </p:nvSpPr>
        <p:spPr bwMode="auto">
          <a:xfrm>
            <a:off x="1571625" y="2357438"/>
            <a:ext cx="6143625" cy="923925"/>
          </a:xfrm>
          <a:prstGeom prst="rect">
            <a:avLst/>
          </a:prstGeom>
          <a:noFill/>
          <a:ln w="9525">
            <a:noFill/>
            <a:miter lim="800000"/>
            <a:headEnd/>
            <a:tailEnd/>
          </a:ln>
        </p:spPr>
        <p:txBody>
          <a:bodyPr>
            <a:spAutoFit/>
          </a:bodyPr>
          <a:lstStyle/>
          <a:p>
            <a:r>
              <a:rPr lang="zh-CN" altLang="en-US" baseline="0">
                <a:solidFill>
                  <a:prstClr val="black"/>
                </a:solidFill>
                <a:latin typeface="Arial" pitchFamily="34" charset="0"/>
              </a:rPr>
              <a:t> </a:t>
            </a:r>
          </a:p>
          <a:p>
            <a:r>
              <a:rPr lang="zh-CN" altLang="en-US" baseline="0">
                <a:solidFill>
                  <a:prstClr val="black"/>
                </a:solidFill>
                <a:latin typeface="Arial" pitchFamily="34" charset="0"/>
              </a:rPr>
              <a:t>      </a:t>
            </a:r>
          </a:p>
          <a:p>
            <a:endParaRPr lang="zh-CN" altLang="en-US" baseline="0">
              <a:solidFill>
                <a:prstClr val="black"/>
              </a:solidFill>
              <a:latin typeface="Arial" pitchFamily="34" charset="0"/>
            </a:endParaRPr>
          </a:p>
        </p:txBody>
      </p:sp>
      <p:sp>
        <p:nvSpPr>
          <p:cNvPr id="54276" name="TextBox 25"/>
          <p:cNvSpPr txBox="1">
            <a:spLocks noChangeArrowheads="1"/>
          </p:cNvSpPr>
          <p:nvPr/>
        </p:nvSpPr>
        <p:spPr bwMode="auto">
          <a:xfrm>
            <a:off x="1857375" y="2286000"/>
            <a:ext cx="4214813" cy="1200150"/>
          </a:xfrm>
          <a:prstGeom prst="rect">
            <a:avLst/>
          </a:prstGeom>
          <a:noFill/>
          <a:ln w="9525">
            <a:noFill/>
            <a:miter lim="800000"/>
            <a:headEnd/>
            <a:tailEnd/>
          </a:ln>
        </p:spPr>
        <p:txBody>
          <a:bodyPr>
            <a:spAutoFit/>
          </a:bodyPr>
          <a:lstStyle/>
          <a:p>
            <a:r>
              <a:rPr lang="en-US" altLang="zh-CN" baseline="0">
                <a:solidFill>
                  <a:prstClr val="black"/>
                </a:solidFill>
                <a:latin typeface="Arial" pitchFamily="34" charset="0"/>
              </a:rPr>
              <a:t>P(C = 0) = 8900/10000 =  0.89</a:t>
            </a:r>
          </a:p>
          <a:p>
            <a:r>
              <a:rPr lang="en-US" altLang="zh-CN" baseline="0">
                <a:solidFill>
                  <a:prstClr val="black"/>
                </a:solidFill>
                <a:latin typeface="Arial" pitchFamily="34" charset="0"/>
              </a:rPr>
              <a:t>P(C = 1) = 1100/10000 =  0.11</a:t>
            </a:r>
          </a:p>
          <a:p>
            <a:endParaRPr lang="en-US" altLang="zh-CN" baseline="0">
              <a:solidFill>
                <a:prstClr val="black"/>
              </a:solidFill>
              <a:latin typeface="Arial" pitchFamily="34" charset="0"/>
            </a:endParaRPr>
          </a:p>
          <a:p>
            <a:endParaRPr lang="zh-CN" altLang="en-US" baseline="0">
              <a:solidFill>
                <a:prstClr val="black"/>
              </a:solidFill>
              <a:latin typeface="Arial" pitchFamily="34" charset="0"/>
            </a:endParaRPr>
          </a:p>
        </p:txBody>
      </p:sp>
      <p:sp>
        <p:nvSpPr>
          <p:cNvPr id="54277" name="TextBox 26"/>
          <p:cNvSpPr txBox="1">
            <a:spLocks noChangeArrowheads="1"/>
          </p:cNvSpPr>
          <p:nvPr/>
        </p:nvSpPr>
        <p:spPr bwMode="auto">
          <a:xfrm>
            <a:off x="1214438" y="3071813"/>
            <a:ext cx="6215062" cy="369887"/>
          </a:xfrm>
          <a:prstGeom prst="rect">
            <a:avLst/>
          </a:prstGeom>
          <a:noFill/>
          <a:ln w="9525">
            <a:noFill/>
            <a:miter lim="800000"/>
            <a:headEnd/>
            <a:tailEnd/>
          </a:ln>
        </p:spPr>
        <p:txBody>
          <a:bodyPr>
            <a:spAutoFit/>
          </a:bodyPr>
          <a:lstStyle/>
          <a:p>
            <a:r>
              <a:rPr lang="zh-CN" altLang="en-US" b="1" baseline="0">
                <a:solidFill>
                  <a:prstClr val="black"/>
                </a:solidFill>
                <a:latin typeface="Arial" pitchFamily="34" charset="0"/>
              </a:rPr>
              <a:t>  </a:t>
            </a:r>
            <a:r>
              <a:rPr lang="en-US" altLang="zh-CN" b="1" i="1" baseline="0">
                <a:solidFill>
                  <a:prstClr val="black"/>
                </a:solidFill>
                <a:latin typeface="Arial" pitchFamily="34" charset="0"/>
              </a:rPr>
              <a:t>4</a:t>
            </a:r>
            <a:r>
              <a:rPr lang="zh-CN" altLang="en-US" b="1" i="1" baseline="0">
                <a:solidFill>
                  <a:prstClr val="black"/>
                </a:solidFill>
                <a:latin typeface="Arial" pitchFamily="34" charset="0"/>
              </a:rPr>
              <a:t>、计算每个类别条件下各个特征属性划分的频率</a:t>
            </a:r>
            <a:endParaRPr lang="zh-CN" altLang="en-US" b="1" baseline="0">
              <a:solidFill>
                <a:prstClr val="black"/>
              </a:solidFill>
              <a:latin typeface="Arial" pitchFamily="34" charset="0"/>
            </a:endParaRPr>
          </a:p>
        </p:txBody>
      </p:sp>
      <p:sp>
        <p:nvSpPr>
          <p:cNvPr id="54278" name="TextBox 5"/>
          <p:cNvSpPr txBox="1">
            <a:spLocks noChangeArrowheads="1"/>
          </p:cNvSpPr>
          <p:nvPr/>
        </p:nvSpPr>
        <p:spPr bwMode="auto">
          <a:xfrm>
            <a:off x="1143000" y="3571875"/>
            <a:ext cx="7215188" cy="2862322"/>
          </a:xfrm>
          <a:prstGeom prst="rect">
            <a:avLst/>
          </a:prstGeom>
          <a:noFill/>
          <a:ln w="9525">
            <a:noFill/>
            <a:miter lim="800000"/>
            <a:headEnd/>
            <a:tailEnd/>
          </a:ln>
        </p:spPr>
        <p:txBody>
          <a:bodyPr>
            <a:spAutoFit/>
          </a:bodyPr>
          <a:lstStyle/>
          <a:p>
            <a:r>
              <a:rPr lang="en-US" altLang="zh-CN" baseline="0" dirty="0">
                <a:solidFill>
                  <a:prstClr val="black"/>
                </a:solidFill>
                <a:latin typeface="Arial" pitchFamily="34" charset="0"/>
              </a:rPr>
              <a:t>P(a1&lt;=0.05| C = 0) = 0.3               P(a1&lt;=0.05| C = 1) = 0.8 </a:t>
            </a:r>
          </a:p>
          <a:p>
            <a:r>
              <a:rPr lang="en-US" altLang="zh-CN" baseline="0" dirty="0">
                <a:solidFill>
                  <a:prstClr val="black"/>
                </a:solidFill>
                <a:latin typeface="Arial" pitchFamily="34" charset="0"/>
              </a:rPr>
              <a:t> P(0.05&lt;a1&lt;0.2|C = 0) = 0.5          P(0.05&lt;a1&lt;0.2| C = 1) = 0.1</a:t>
            </a:r>
          </a:p>
          <a:p>
            <a:r>
              <a:rPr lang="en-US" altLang="zh-CN" baseline="0" dirty="0">
                <a:solidFill>
                  <a:prstClr val="black"/>
                </a:solidFill>
                <a:latin typeface="Arial" pitchFamily="34" charset="0"/>
              </a:rPr>
              <a:t>P(a1&gt;0.2| C = 0) = 0.2                   P(a1&gt;0.2| C = 1) = 0.1</a:t>
            </a:r>
          </a:p>
          <a:p>
            <a:r>
              <a:rPr lang="en-US" altLang="zh-CN" baseline="0" dirty="0">
                <a:solidFill>
                  <a:prstClr val="black"/>
                </a:solidFill>
                <a:latin typeface="Arial" pitchFamily="34" charset="0"/>
              </a:rPr>
              <a:t>P(a2&lt;=0.1| C = 0) = 0.1                 P(a2&lt;=0.1| C = 1) = 0.7</a:t>
            </a:r>
          </a:p>
          <a:p>
            <a:r>
              <a:rPr lang="en-US" altLang="zh-CN" baseline="0" dirty="0">
                <a:solidFill>
                  <a:prstClr val="black"/>
                </a:solidFill>
                <a:latin typeface="Arial" pitchFamily="34" charset="0"/>
              </a:rPr>
              <a:t>P(0.1&lt;a2&lt;0.8 | C=0) = 0.7             P(0.1&lt;a2&lt;0.8 | C=1) = 0.2 </a:t>
            </a:r>
          </a:p>
          <a:p>
            <a:r>
              <a:rPr lang="en-US" altLang="zh-CN" baseline="0" dirty="0">
                <a:solidFill>
                  <a:prstClr val="black"/>
                </a:solidFill>
                <a:latin typeface="Arial" pitchFamily="34" charset="0"/>
              </a:rPr>
              <a:t>P(a2&gt;0.8| C = 0) = 0.2                   P(a2&gt;0.8| C = 1) = 0.1</a:t>
            </a:r>
          </a:p>
          <a:p>
            <a:r>
              <a:rPr lang="en-US" altLang="zh-CN" baseline="0" dirty="0">
                <a:solidFill>
                  <a:prstClr val="black"/>
                </a:solidFill>
                <a:latin typeface="Arial" pitchFamily="34" charset="0"/>
              </a:rPr>
              <a:t>P(a3 = 0|C = 0) = 0.2	           P(a3 = 0|C = 1) = 0.9</a:t>
            </a:r>
          </a:p>
          <a:p>
            <a:r>
              <a:rPr lang="en-US" altLang="zh-CN" baseline="0" dirty="0">
                <a:solidFill>
                  <a:prstClr val="black"/>
                </a:solidFill>
                <a:latin typeface="Arial" pitchFamily="34" charset="0"/>
              </a:rPr>
              <a:t>P(a3 = 1|C = 0) = 0.8                     P(a3 = 1|C = 1) = 0.1                 </a:t>
            </a:r>
            <a:endParaRPr lang="zh-CN" altLang="en-US" baseline="0" dirty="0">
              <a:solidFill>
                <a:prstClr val="black"/>
              </a:solidFill>
              <a:latin typeface="Arial" pitchFamily="34" charset="0"/>
            </a:endParaRPr>
          </a:p>
          <a:p>
            <a:r>
              <a:rPr lang="en-US" altLang="zh-CN" baseline="0" dirty="0">
                <a:solidFill>
                  <a:prstClr val="black"/>
                </a:solidFill>
                <a:latin typeface="Arial" pitchFamily="34" charset="0"/>
              </a:rPr>
              <a:t>                 </a:t>
            </a:r>
            <a:endParaRPr lang="zh-CN" altLang="en-US" baseline="0" dirty="0">
              <a:solidFill>
                <a:prstClr val="black"/>
              </a:solidFill>
              <a:latin typeface="Arial" pitchFamily="34" charset="0"/>
            </a:endParaRPr>
          </a:p>
          <a:p>
            <a:endParaRPr lang="zh-CN" altLang="en-US" baseline="0" dirty="0">
              <a:solidFill>
                <a:prstClr val="black"/>
              </a:solidFill>
              <a:latin typeface="Arial" pitchFamily="34" charset="0"/>
            </a:endParaRPr>
          </a:p>
        </p:txBody>
      </p:sp>
    </p:spTree>
    <p:extLst>
      <p:ext uri="{BB962C8B-B14F-4D97-AF65-F5344CB8AC3E}">
        <p14:creationId xmlns:p14="http://schemas.microsoft.com/office/powerpoint/2010/main" val="75288316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TextBox 1"/>
          <p:cNvSpPr txBox="1">
            <a:spLocks noChangeArrowheads="1"/>
          </p:cNvSpPr>
          <p:nvPr/>
        </p:nvSpPr>
        <p:spPr bwMode="auto">
          <a:xfrm>
            <a:off x="1214438" y="642938"/>
            <a:ext cx="6000750" cy="1754187"/>
          </a:xfrm>
          <a:prstGeom prst="rect">
            <a:avLst/>
          </a:prstGeom>
          <a:noFill/>
          <a:ln w="9525">
            <a:noFill/>
            <a:miter lim="800000"/>
            <a:headEnd/>
            <a:tailEnd/>
          </a:ln>
        </p:spPr>
        <p:txBody>
          <a:bodyPr>
            <a:spAutoFit/>
          </a:bodyPr>
          <a:lstStyle/>
          <a:p>
            <a:r>
              <a:rPr lang="zh-CN" altLang="en-US" b="1" baseline="0">
                <a:solidFill>
                  <a:prstClr val="black"/>
                </a:solidFill>
                <a:latin typeface="Arial" pitchFamily="34" charset="0"/>
              </a:rPr>
              <a:t> </a:t>
            </a:r>
            <a:r>
              <a:rPr lang="en-US" altLang="zh-CN" b="1" i="1" baseline="0">
                <a:solidFill>
                  <a:prstClr val="black"/>
                </a:solidFill>
                <a:latin typeface="Arial" pitchFamily="34" charset="0"/>
              </a:rPr>
              <a:t>5</a:t>
            </a:r>
            <a:r>
              <a:rPr lang="zh-CN" altLang="en-US" b="1" i="1" baseline="0">
                <a:solidFill>
                  <a:prstClr val="black"/>
                </a:solidFill>
                <a:latin typeface="Arial" pitchFamily="34" charset="0"/>
              </a:rPr>
              <a:t>、使用分类器进行鉴别</a:t>
            </a:r>
            <a:endParaRPr lang="zh-CN" altLang="en-US" b="1" baseline="0">
              <a:solidFill>
                <a:prstClr val="black"/>
              </a:solidFill>
              <a:latin typeface="Arial" pitchFamily="34" charset="0"/>
            </a:endParaRPr>
          </a:p>
          <a:p>
            <a:r>
              <a:rPr lang="zh-CN" altLang="en-US" baseline="0">
                <a:solidFill>
                  <a:prstClr val="black"/>
                </a:solidFill>
                <a:latin typeface="Arial" pitchFamily="34" charset="0"/>
              </a:rPr>
              <a:t>      下面我们使用上面训练得到的分类器鉴别一个账号，属性如下  </a:t>
            </a:r>
            <a:r>
              <a:rPr lang="en-US" altLang="zh-CN" baseline="0">
                <a:solidFill>
                  <a:prstClr val="black"/>
                </a:solidFill>
                <a:latin typeface="Arial" pitchFamily="34" charset="0"/>
              </a:rPr>
              <a:t>a1:</a:t>
            </a:r>
            <a:r>
              <a:rPr lang="zh-CN" altLang="en-US" baseline="0">
                <a:solidFill>
                  <a:prstClr val="black"/>
                </a:solidFill>
                <a:latin typeface="Arial" pitchFamily="34" charset="0"/>
              </a:rPr>
              <a:t>日志数量与注册天数的比率为</a:t>
            </a:r>
            <a:r>
              <a:rPr lang="en-US" altLang="zh-CN" baseline="0">
                <a:solidFill>
                  <a:prstClr val="black"/>
                </a:solidFill>
                <a:latin typeface="Arial" pitchFamily="34" charset="0"/>
              </a:rPr>
              <a:t>0.1</a:t>
            </a:r>
          </a:p>
          <a:p>
            <a:r>
              <a:rPr lang="en-US" altLang="zh-CN" baseline="0">
                <a:solidFill>
                  <a:prstClr val="black"/>
                </a:solidFill>
                <a:latin typeface="Arial" pitchFamily="34" charset="0"/>
              </a:rPr>
              <a:t>                a2 :</a:t>
            </a:r>
            <a:r>
              <a:rPr lang="zh-CN" altLang="en-US" baseline="0">
                <a:solidFill>
                  <a:prstClr val="black"/>
                </a:solidFill>
                <a:latin typeface="Arial" pitchFamily="34" charset="0"/>
              </a:rPr>
              <a:t>好友数与注册天数的比率为 </a:t>
            </a:r>
            <a:r>
              <a:rPr lang="en-US" altLang="zh-CN" baseline="0">
                <a:solidFill>
                  <a:prstClr val="black"/>
                </a:solidFill>
                <a:latin typeface="Arial" pitchFamily="34" charset="0"/>
              </a:rPr>
              <a:t>0.2</a:t>
            </a:r>
          </a:p>
          <a:p>
            <a:r>
              <a:rPr lang="zh-CN" altLang="en-US" baseline="0">
                <a:solidFill>
                  <a:prstClr val="black"/>
                </a:solidFill>
                <a:latin typeface="Arial" pitchFamily="34" charset="0"/>
              </a:rPr>
              <a:t>                </a:t>
            </a:r>
            <a:r>
              <a:rPr lang="en-US" altLang="zh-CN" baseline="0">
                <a:solidFill>
                  <a:prstClr val="black"/>
                </a:solidFill>
                <a:latin typeface="Arial" pitchFamily="34" charset="0"/>
              </a:rPr>
              <a:t>a3:</a:t>
            </a:r>
            <a:r>
              <a:rPr lang="zh-CN" altLang="en-US" baseline="0">
                <a:solidFill>
                  <a:prstClr val="black"/>
                </a:solidFill>
                <a:latin typeface="Arial" pitchFamily="34" charset="0"/>
              </a:rPr>
              <a:t>不使用真实头像  </a:t>
            </a:r>
            <a:r>
              <a:rPr lang="en-US" altLang="zh-CN" baseline="0">
                <a:solidFill>
                  <a:prstClr val="black"/>
                </a:solidFill>
                <a:latin typeface="Arial" pitchFamily="34" charset="0"/>
              </a:rPr>
              <a:t>(a = 0)</a:t>
            </a:r>
            <a:endParaRPr lang="zh-CN" altLang="en-US" baseline="0">
              <a:solidFill>
                <a:prstClr val="black"/>
              </a:solidFill>
              <a:latin typeface="Arial" pitchFamily="34" charset="0"/>
            </a:endParaRPr>
          </a:p>
          <a:p>
            <a:endParaRPr lang="zh-CN" altLang="en-US" baseline="0">
              <a:solidFill>
                <a:prstClr val="black"/>
              </a:solidFill>
              <a:latin typeface="Arial" pitchFamily="34" charset="0"/>
            </a:endParaRPr>
          </a:p>
        </p:txBody>
      </p:sp>
      <p:sp>
        <p:nvSpPr>
          <p:cNvPr id="55299" name="TextBox 2"/>
          <p:cNvSpPr txBox="1">
            <a:spLocks noChangeArrowheads="1"/>
          </p:cNvSpPr>
          <p:nvPr/>
        </p:nvSpPr>
        <p:spPr bwMode="auto">
          <a:xfrm>
            <a:off x="1071563" y="2286000"/>
            <a:ext cx="7358062" cy="1200150"/>
          </a:xfrm>
          <a:prstGeom prst="rect">
            <a:avLst/>
          </a:prstGeom>
          <a:noFill/>
          <a:ln w="9525">
            <a:noFill/>
            <a:miter lim="800000"/>
            <a:headEnd/>
            <a:tailEnd/>
          </a:ln>
        </p:spPr>
        <p:txBody>
          <a:bodyPr>
            <a:spAutoFit/>
          </a:bodyPr>
          <a:lstStyle/>
          <a:p>
            <a:r>
              <a:rPr lang="en-US" altLang="zh-CN" baseline="0">
                <a:solidFill>
                  <a:prstClr val="black"/>
                </a:solidFill>
                <a:latin typeface="Arial" pitchFamily="34" charset="0"/>
              </a:rPr>
              <a:t>    P(C = 0)P( x|C = 0)</a:t>
            </a:r>
          </a:p>
          <a:p>
            <a:r>
              <a:rPr lang="en-US" altLang="zh-CN" baseline="0">
                <a:solidFill>
                  <a:prstClr val="black"/>
                </a:solidFill>
                <a:latin typeface="Arial" pitchFamily="34" charset="0"/>
              </a:rPr>
              <a:t>=  P(C = 0) P(0.05&lt;a1&lt;0.2|C = 0)P(0.1&lt;a2&lt;0.8|C = 0)P(a3=0|C = 0)</a:t>
            </a:r>
          </a:p>
          <a:p>
            <a:r>
              <a:rPr lang="en-US" altLang="zh-CN" baseline="0">
                <a:solidFill>
                  <a:prstClr val="black"/>
                </a:solidFill>
                <a:latin typeface="Arial" pitchFamily="34" charset="0"/>
              </a:rPr>
              <a:t>=  0.89*0.5*0.7*0.2</a:t>
            </a:r>
          </a:p>
          <a:p>
            <a:r>
              <a:rPr lang="en-US" altLang="zh-CN" baseline="0">
                <a:solidFill>
                  <a:prstClr val="black"/>
                </a:solidFill>
                <a:latin typeface="Arial" pitchFamily="34" charset="0"/>
              </a:rPr>
              <a:t>=  0.0623</a:t>
            </a:r>
            <a:endParaRPr lang="zh-CN" altLang="en-US" baseline="0">
              <a:solidFill>
                <a:prstClr val="black"/>
              </a:solidFill>
              <a:latin typeface="Arial" pitchFamily="34" charset="0"/>
            </a:endParaRPr>
          </a:p>
        </p:txBody>
      </p:sp>
      <p:sp>
        <p:nvSpPr>
          <p:cNvPr id="55300" name="TextBox 3"/>
          <p:cNvSpPr txBox="1">
            <a:spLocks noChangeArrowheads="1"/>
          </p:cNvSpPr>
          <p:nvPr/>
        </p:nvSpPr>
        <p:spPr bwMode="auto">
          <a:xfrm>
            <a:off x="1071563" y="3500438"/>
            <a:ext cx="7500937" cy="1200150"/>
          </a:xfrm>
          <a:prstGeom prst="rect">
            <a:avLst/>
          </a:prstGeom>
          <a:noFill/>
          <a:ln w="9525">
            <a:noFill/>
            <a:miter lim="800000"/>
            <a:headEnd/>
            <a:tailEnd/>
          </a:ln>
        </p:spPr>
        <p:txBody>
          <a:bodyPr>
            <a:spAutoFit/>
          </a:bodyPr>
          <a:lstStyle/>
          <a:p>
            <a:r>
              <a:rPr lang="en-US" altLang="zh-CN" baseline="0">
                <a:solidFill>
                  <a:prstClr val="black"/>
                </a:solidFill>
                <a:latin typeface="Arial" pitchFamily="34" charset="0"/>
              </a:rPr>
              <a:t>    P(C = 1)P( x|C = 1)</a:t>
            </a:r>
          </a:p>
          <a:p>
            <a:r>
              <a:rPr lang="en-US" altLang="zh-CN" baseline="0">
                <a:solidFill>
                  <a:prstClr val="black"/>
                </a:solidFill>
                <a:latin typeface="Arial" pitchFamily="34" charset="0"/>
              </a:rPr>
              <a:t>=  P(C = 1) P(0.05&lt;a1&lt;0.2|C = 1)P(0.1&lt;a2&lt;0.8|C = 1)P(a3=0|C = 1)</a:t>
            </a:r>
          </a:p>
          <a:p>
            <a:r>
              <a:rPr lang="en-US" altLang="zh-CN" baseline="0">
                <a:solidFill>
                  <a:prstClr val="black"/>
                </a:solidFill>
                <a:latin typeface="Arial" pitchFamily="34" charset="0"/>
              </a:rPr>
              <a:t>=  0.11*0.1*0.2*0.9</a:t>
            </a:r>
          </a:p>
          <a:p>
            <a:r>
              <a:rPr lang="en-US" altLang="zh-CN" baseline="0">
                <a:solidFill>
                  <a:prstClr val="black"/>
                </a:solidFill>
                <a:latin typeface="Arial" pitchFamily="34" charset="0"/>
              </a:rPr>
              <a:t>=  0.00198</a:t>
            </a:r>
            <a:endParaRPr lang="zh-CN" altLang="en-US" baseline="0">
              <a:solidFill>
                <a:prstClr val="black"/>
              </a:solidFill>
              <a:latin typeface="Arial" pitchFamily="34" charset="0"/>
            </a:endParaRPr>
          </a:p>
        </p:txBody>
      </p:sp>
      <p:sp>
        <p:nvSpPr>
          <p:cNvPr id="55301" name="TextBox 4"/>
          <p:cNvSpPr txBox="1">
            <a:spLocks noChangeArrowheads="1"/>
          </p:cNvSpPr>
          <p:nvPr/>
        </p:nvSpPr>
        <p:spPr bwMode="auto">
          <a:xfrm>
            <a:off x="928688" y="4786313"/>
            <a:ext cx="7643812" cy="646112"/>
          </a:xfrm>
          <a:prstGeom prst="rect">
            <a:avLst/>
          </a:prstGeom>
          <a:noFill/>
          <a:ln w="9525">
            <a:noFill/>
            <a:miter lim="800000"/>
            <a:headEnd/>
            <a:tailEnd/>
          </a:ln>
        </p:spPr>
        <p:txBody>
          <a:bodyPr>
            <a:spAutoFit/>
          </a:bodyPr>
          <a:lstStyle/>
          <a:p>
            <a:r>
              <a:rPr lang="zh-CN" altLang="en-US" baseline="0">
                <a:solidFill>
                  <a:prstClr val="black"/>
                </a:solidFill>
                <a:latin typeface="Arial" pitchFamily="34" charset="0"/>
              </a:rPr>
              <a:t>        </a:t>
            </a:r>
            <a:r>
              <a:rPr lang="zh-CN" altLang="en-US" b="1" baseline="0">
                <a:solidFill>
                  <a:prstClr val="black"/>
                </a:solidFill>
                <a:latin typeface="Arial" pitchFamily="34" charset="0"/>
              </a:rPr>
              <a:t>可以看到，虽然这个用户没有使用真实头像，但是通过分类器的鉴别，更倾向于将此账号归入真实账号类别。 </a:t>
            </a:r>
            <a:endParaRPr lang="zh-CN" altLang="en-US" baseline="0">
              <a:solidFill>
                <a:prstClr val="black"/>
              </a:solidFill>
              <a:latin typeface="Arial" pitchFamily="34" charset="0"/>
            </a:endParaRPr>
          </a:p>
        </p:txBody>
      </p:sp>
    </p:spTree>
    <p:extLst>
      <p:ext uri="{BB962C8B-B14F-4D97-AF65-F5344CB8AC3E}">
        <p14:creationId xmlns:p14="http://schemas.microsoft.com/office/powerpoint/2010/main" val="242377402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TextBox 1"/>
          <p:cNvSpPr txBox="1">
            <a:spLocks noChangeArrowheads="1"/>
          </p:cNvSpPr>
          <p:nvPr/>
        </p:nvSpPr>
        <p:spPr bwMode="auto">
          <a:xfrm>
            <a:off x="714375" y="857250"/>
            <a:ext cx="7500938" cy="4216400"/>
          </a:xfrm>
          <a:prstGeom prst="rect">
            <a:avLst/>
          </a:prstGeom>
          <a:noFill/>
          <a:ln w="9525">
            <a:noFill/>
            <a:miter lim="800000"/>
            <a:headEnd/>
            <a:tailEnd/>
          </a:ln>
        </p:spPr>
        <p:txBody>
          <a:bodyPr>
            <a:spAutoFit/>
          </a:bodyPr>
          <a:lstStyle/>
          <a:p>
            <a:r>
              <a:rPr lang="zh-CN" altLang="en-US" sz="2400" b="1" baseline="0">
                <a:solidFill>
                  <a:prstClr val="black"/>
                </a:solidFill>
                <a:latin typeface="Arial" pitchFamily="34" charset="0"/>
              </a:rPr>
              <a:t>       朴素贝叶斯模型</a:t>
            </a:r>
            <a:r>
              <a:rPr lang="zh-CN" altLang="en-US" sz="2400" baseline="0">
                <a:solidFill>
                  <a:prstClr val="black"/>
                </a:solidFill>
                <a:latin typeface="Arial" pitchFamily="34" charset="0"/>
              </a:rPr>
              <a:t>发源于古典数学理论，有着坚实的数学基础，以 及稳定的分类效率。同时，</a:t>
            </a:r>
            <a:r>
              <a:rPr lang="en-US" altLang="zh-CN" sz="2400" baseline="0">
                <a:solidFill>
                  <a:prstClr val="black"/>
                </a:solidFill>
                <a:latin typeface="Arial" pitchFamily="34" charset="0"/>
              </a:rPr>
              <a:t>NBC</a:t>
            </a:r>
            <a:r>
              <a:rPr lang="zh-CN" altLang="en-US" sz="2400" baseline="0">
                <a:solidFill>
                  <a:prstClr val="black"/>
                </a:solidFill>
                <a:latin typeface="Arial" pitchFamily="34" charset="0"/>
              </a:rPr>
              <a:t>模型所需估计的参数很少，对缺失数据不太敏感，算法也比较简单。理论上，</a:t>
            </a:r>
            <a:r>
              <a:rPr lang="en-US" altLang="zh-CN" sz="2400" baseline="0">
                <a:solidFill>
                  <a:prstClr val="black"/>
                </a:solidFill>
                <a:latin typeface="Arial" pitchFamily="34" charset="0"/>
              </a:rPr>
              <a:t>NBC</a:t>
            </a:r>
            <a:r>
              <a:rPr lang="zh-CN" altLang="en-US" sz="2400" baseline="0">
                <a:solidFill>
                  <a:prstClr val="black"/>
                </a:solidFill>
                <a:latin typeface="Arial" pitchFamily="34" charset="0"/>
              </a:rPr>
              <a:t>模型与其他分类方法相比具有最小的误差率。但是朴素贝叶斯分类有一个限制条件，就是特征属性必须有条件独立或基本独立（实际上在现实应用中几乎不可能做到完全独立）。当这个条件成立时，朴素贝叶斯分类法的准确率是最高的，但不幸的是，现实中各个特征属性间往往并不条件独立，而是具有较强的相关性，这样就限制了朴素贝叶斯分类的能力。于是诞生了一种更高级、应用范围更广的</a:t>
            </a:r>
            <a:r>
              <a:rPr lang="en-US" altLang="zh-CN" sz="2400" baseline="0">
                <a:solidFill>
                  <a:prstClr val="black"/>
                </a:solidFill>
                <a:latin typeface="Arial" pitchFamily="34" charset="0"/>
              </a:rPr>
              <a:t>——</a:t>
            </a:r>
            <a:r>
              <a:rPr lang="zh-CN" altLang="en-US" sz="2800" b="1" baseline="0">
                <a:solidFill>
                  <a:srgbClr val="002060"/>
                </a:solidFill>
                <a:latin typeface="Arial" pitchFamily="34" charset="0"/>
              </a:rPr>
              <a:t>贝叶斯网络</a:t>
            </a:r>
            <a:r>
              <a:rPr lang="zh-CN" altLang="en-US" sz="2400" b="1" baseline="0">
                <a:solidFill>
                  <a:srgbClr val="002060"/>
                </a:solidFill>
                <a:latin typeface="Arial" pitchFamily="34" charset="0"/>
              </a:rPr>
              <a:t>。</a:t>
            </a:r>
            <a:endParaRPr lang="zh-CN" altLang="en-US" sz="2400" baseline="0">
              <a:solidFill>
                <a:prstClr val="black"/>
              </a:solidFill>
              <a:latin typeface="Arial" pitchFamily="34" charset="0"/>
            </a:endParaRPr>
          </a:p>
        </p:txBody>
      </p:sp>
    </p:spTree>
    <p:extLst>
      <p:ext uri="{BB962C8B-B14F-4D97-AF65-F5344CB8AC3E}">
        <p14:creationId xmlns:p14="http://schemas.microsoft.com/office/powerpoint/2010/main" val="244729097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TextBox 1"/>
          <p:cNvSpPr txBox="1">
            <a:spLocks noChangeArrowheads="1"/>
          </p:cNvSpPr>
          <p:nvPr/>
        </p:nvSpPr>
        <p:spPr bwMode="auto">
          <a:xfrm>
            <a:off x="714375" y="428625"/>
            <a:ext cx="5429250" cy="369888"/>
          </a:xfrm>
          <a:prstGeom prst="rect">
            <a:avLst/>
          </a:prstGeom>
          <a:noFill/>
          <a:ln w="9525">
            <a:noFill/>
            <a:miter lim="800000"/>
            <a:headEnd/>
            <a:tailEnd/>
          </a:ln>
        </p:spPr>
        <p:txBody>
          <a:bodyPr>
            <a:spAutoFit/>
          </a:bodyPr>
          <a:lstStyle/>
          <a:p>
            <a:r>
              <a:rPr lang="zh-CN" altLang="en-US" baseline="0">
                <a:solidFill>
                  <a:prstClr val="black"/>
                </a:solidFill>
                <a:latin typeface="Arial" pitchFamily="34" charset="0"/>
              </a:rPr>
              <a:t>   下图表示特征属性之间的关联：</a:t>
            </a:r>
          </a:p>
        </p:txBody>
      </p:sp>
      <p:pic>
        <p:nvPicPr>
          <p:cNvPr id="60419" name="Picture 2" descr="http://images.cnblogs.com/cnblogs_com/leoo2sk/WindowsLiveWriter/bc64e495f586_139A8/1_3.png"/>
          <p:cNvPicPr>
            <a:picLocks noChangeAspect="1" noChangeArrowheads="1"/>
          </p:cNvPicPr>
          <p:nvPr/>
        </p:nvPicPr>
        <p:blipFill>
          <a:blip r:embed="rId2"/>
          <a:srcRect/>
          <a:stretch>
            <a:fillRect/>
          </a:stretch>
        </p:blipFill>
        <p:spPr bwMode="auto">
          <a:xfrm>
            <a:off x="357188" y="857250"/>
            <a:ext cx="4643437" cy="4184650"/>
          </a:xfrm>
          <a:prstGeom prst="rect">
            <a:avLst/>
          </a:prstGeom>
          <a:noFill/>
          <a:ln w="9525">
            <a:noFill/>
            <a:miter lim="800000"/>
            <a:headEnd/>
            <a:tailEnd/>
          </a:ln>
        </p:spPr>
      </p:pic>
      <p:sp>
        <p:nvSpPr>
          <p:cNvPr id="60420" name="TextBox 3"/>
          <p:cNvSpPr txBox="1">
            <a:spLocks noChangeArrowheads="1"/>
          </p:cNvSpPr>
          <p:nvPr/>
        </p:nvSpPr>
        <p:spPr bwMode="auto">
          <a:xfrm>
            <a:off x="5214938" y="928688"/>
            <a:ext cx="3786187" cy="4194175"/>
          </a:xfrm>
          <a:prstGeom prst="rect">
            <a:avLst/>
          </a:prstGeom>
          <a:noFill/>
          <a:ln w="9525">
            <a:noFill/>
            <a:miter lim="800000"/>
            <a:headEnd/>
            <a:tailEnd/>
          </a:ln>
        </p:spPr>
        <p:txBody>
          <a:bodyPr>
            <a:spAutoFit/>
          </a:bodyPr>
          <a:lstStyle/>
          <a:p>
            <a:pPr>
              <a:lnSpc>
                <a:spcPct val="150000"/>
              </a:lnSpc>
            </a:pPr>
            <a:r>
              <a:rPr lang="zh-CN" altLang="en-US" baseline="0">
                <a:solidFill>
                  <a:prstClr val="black"/>
                </a:solidFill>
                <a:latin typeface="Arial" pitchFamily="34" charset="0"/>
              </a:rPr>
              <a:t>左图是一个有向无环图，其中每个节点代表一个随机变量，而弧则表示两个随机变量之间的联系，表示指向结点影响被指向结点。不过仅有这个图的话，只能定性给出随机变量间的关系，如果要定量，还需要一些数据，这些数据就是每个节点对其直接前驱节点的条件概率，而没有前驱节点的节点则使用先验概率表示。</a:t>
            </a:r>
          </a:p>
        </p:txBody>
      </p:sp>
    </p:spTree>
    <p:extLst>
      <p:ext uri="{BB962C8B-B14F-4D97-AF65-F5344CB8AC3E}">
        <p14:creationId xmlns:p14="http://schemas.microsoft.com/office/powerpoint/2010/main" val="253625045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ChangeArrowheads="1"/>
          </p:cNvSpPr>
          <p:nvPr/>
        </p:nvSpPr>
        <p:spPr bwMode="auto">
          <a:xfrm>
            <a:off x="1316038" y="427038"/>
            <a:ext cx="7437437"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r>
              <a:rPr lang="en-US" altLang="zh-CN" sz="3200" b="1" baseline="0">
                <a:solidFill>
                  <a:srgbClr val="000000"/>
                </a:solidFill>
                <a:latin typeface="Times New Roman" pitchFamily="18" charset="0"/>
              </a:rPr>
              <a:t>4.4   </a:t>
            </a:r>
            <a:r>
              <a:rPr lang="zh-CN" altLang="en-US" sz="3200" b="1" baseline="0">
                <a:solidFill>
                  <a:srgbClr val="000000"/>
                </a:solidFill>
                <a:latin typeface="Times New Roman" pitchFamily="18" charset="0"/>
              </a:rPr>
              <a:t>聂曼</a:t>
            </a:r>
            <a:r>
              <a:rPr lang="en-US" altLang="zh-CN" sz="3200" b="1" baseline="0">
                <a:solidFill>
                  <a:srgbClr val="000000"/>
                </a:solidFill>
                <a:latin typeface="Times New Roman" pitchFamily="18" charset="0"/>
              </a:rPr>
              <a:t>-</a:t>
            </a:r>
            <a:r>
              <a:rPr lang="zh-CN" altLang="en-US" sz="3200" b="1" baseline="0">
                <a:solidFill>
                  <a:srgbClr val="000000"/>
                </a:solidFill>
                <a:latin typeface="Times New Roman" pitchFamily="18" charset="0"/>
              </a:rPr>
              <a:t>皮尔逊</a:t>
            </a:r>
            <a:r>
              <a:rPr lang="en-US" altLang="zh-CN" sz="3200" b="1" baseline="0">
                <a:solidFill>
                  <a:srgbClr val="000000"/>
                </a:solidFill>
                <a:latin typeface="Times New Roman" pitchFamily="18" charset="0"/>
              </a:rPr>
              <a:t>(</a:t>
            </a:r>
            <a:r>
              <a:rPr lang="en-US" altLang="zh-CN" sz="2400" b="1" baseline="0">
                <a:solidFill>
                  <a:srgbClr val="000000"/>
                </a:solidFill>
                <a:latin typeface="Times New Roman" pitchFamily="18" charset="0"/>
              </a:rPr>
              <a:t>Neyman-Person</a:t>
            </a:r>
            <a:r>
              <a:rPr lang="en-US" altLang="zh-CN" sz="3200" b="1" baseline="0">
                <a:solidFill>
                  <a:srgbClr val="000000"/>
                </a:solidFill>
                <a:latin typeface="Times New Roman" pitchFamily="18" charset="0"/>
              </a:rPr>
              <a:t>)</a:t>
            </a:r>
            <a:r>
              <a:rPr lang="zh-CN" altLang="en-US" sz="3200" b="1" baseline="0">
                <a:solidFill>
                  <a:srgbClr val="000000"/>
                </a:solidFill>
                <a:latin typeface="Times New Roman" pitchFamily="18" charset="0"/>
              </a:rPr>
              <a:t>决策</a:t>
            </a:r>
          </a:p>
        </p:txBody>
      </p:sp>
      <p:sp>
        <p:nvSpPr>
          <p:cNvPr id="23555" name="Rectangle 13"/>
          <p:cNvSpPr>
            <a:spLocks noChangeArrowheads="1"/>
          </p:cNvSpPr>
          <p:nvPr/>
        </p:nvSpPr>
        <p:spPr bwMode="auto">
          <a:xfrm>
            <a:off x="966788" y="1611313"/>
            <a:ext cx="572611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baseline="0">
                <a:solidFill>
                  <a:srgbClr val="000000"/>
                </a:solidFill>
                <a:latin typeface="Times New Roman" pitchFamily="18" charset="0"/>
              </a:rPr>
              <a:t>适用于</a:t>
            </a:r>
            <a:r>
              <a:rPr lang="en-US" altLang="zh-CN" sz="2400" i="1" baseline="0">
                <a:solidFill>
                  <a:srgbClr val="000000"/>
                </a:solidFill>
                <a:latin typeface="Times New Roman" pitchFamily="18" charset="0"/>
              </a:rPr>
              <a:t>P</a:t>
            </a:r>
            <a:r>
              <a:rPr lang="en-US" altLang="zh-CN" sz="2400" baseline="0">
                <a:solidFill>
                  <a:srgbClr val="000000"/>
                </a:solidFill>
                <a:latin typeface="Times New Roman" pitchFamily="18" charset="0"/>
              </a:rPr>
              <a:t>(</a:t>
            </a:r>
            <a:r>
              <a:rPr lang="el-GR" altLang="zh-CN" sz="2400" i="1" baseline="0">
                <a:solidFill>
                  <a:srgbClr val="000000"/>
                </a:solidFill>
                <a:latin typeface="Times New Roman" pitchFamily="18" charset="0"/>
              </a:rPr>
              <a:t>ω</a:t>
            </a:r>
            <a:r>
              <a:rPr lang="el-GR" altLang="zh-CN" sz="2400" i="1" baseline="-25000">
                <a:solidFill>
                  <a:srgbClr val="000000"/>
                </a:solidFill>
                <a:latin typeface="Times New Roman" pitchFamily="18" charset="0"/>
              </a:rPr>
              <a:t>i</a:t>
            </a:r>
            <a:r>
              <a:rPr lang="en-US" altLang="zh-CN" sz="2400" baseline="0">
                <a:solidFill>
                  <a:srgbClr val="000000"/>
                </a:solidFill>
                <a:latin typeface="Times New Roman" pitchFamily="18" charset="0"/>
              </a:rPr>
              <a:t>)</a:t>
            </a:r>
            <a:r>
              <a:rPr lang="zh-CN" altLang="en-US" sz="2400" baseline="0">
                <a:solidFill>
                  <a:srgbClr val="000000"/>
                </a:solidFill>
                <a:latin typeface="Times New Roman" pitchFamily="18" charset="0"/>
              </a:rPr>
              <a:t>或</a:t>
            </a:r>
            <a:r>
              <a:rPr lang="en-US" altLang="zh-CN" sz="2400" i="1" baseline="0">
                <a:solidFill>
                  <a:srgbClr val="000000"/>
                </a:solidFill>
                <a:latin typeface="Times New Roman" pitchFamily="18" charset="0"/>
              </a:rPr>
              <a:t>P</a:t>
            </a:r>
            <a:r>
              <a:rPr lang="en-US" altLang="zh-CN" sz="2400" baseline="0">
                <a:solidFill>
                  <a:srgbClr val="000000"/>
                </a:solidFill>
                <a:latin typeface="Times New Roman" pitchFamily="18" charset="0"/>
              </a:rPr>
              <a:t>(</a:t>
            </a:r>
            <a:r>
              <a:rPr lang="el-GR" altLang="zh-CN" sz="2400" i="1" baseline="0">
                <a:solidFill>
                  <a:srgbClr val="000000"/>
                </a:solidFill>
                <a:latin typeface="Times New Roman" pitchFamily="18" charset="0"/>
              </a:rPr>
              <a:t>ω</a:t>
            </a:r>
            <a:r>
              <a:rPr lang="el-GR" altLang="zh-CN" sz="2400" i="1" baseline="-25000">
                <a:solidFill>
                  <a:srgbClr val="000000"/>
                </a:solidFill>
                <a:latin typeface="Times New Roman" pitchFamily="18" charset="0"/>
              </a:rPr>
              <a:t>i</a:t>
            </a:r>
            <a:r>
              <a:rPr lang="en-US" altLang="zh-CN" sz="2400" baseline="0">
                <a:solidFill>
                  <a:srgbClr val="000000"/>
                </a:solidFill>
                <a:latin typeface="Times New Roman" pitchFamily="18" charset="0"/>
              </a:rPr>
              <a:t>)</a:t>
            </a:r>
            <a:r>
              <a:rPr lang="zh-CN" altLang="en-US" sz="2400" baseline="0">
                <a:solidFill>
                  <a:srgbClr val="000000"/>
                </a:solidFill>
                <a:latin typeface="Times New Roman" pitchFamily="18" charset="0"/>
              </a:rPr>
              <a:t>和</a:t>
            </a:r>
            <a:r>
              <a:rPr lang="en-US" altLang="zh-CN" sz="2400" i="1" baseline="0">
                <a:solidFill>
                  <a:srgbClr val="000000"/>
                </a:solidFill>
                <a:latin typeface="Times New Roman" pitchFamily="18" charset="0"/>
              </a:rPr>
              <a:t>L</a:t>
            </a:r>
            <a:r>
              <a:rPr lang="en-US" altLang="zh-CN" sz="2400" i="1" baseline="-25000">
                <a:solidFill>
                  <a:srgbClr val="000000"/>
                </a:solidFill>
                <a:latin typeface="Times New Roman" pitchFamily="18" charset="0"/>
              </a:rPr>
              <a:t>ij</a:t>
            </a:r>
            <a:r>
              <a:rPr lang="en-US" altLang="zh-CN" sz="2400" baseline="0">
                <a:solidFill>
                  <a:srgbClr val="000000"/>
                </a:solidFill>
                <a:latin typeface="Times New Roman" pitchFamily="18" charset="0"/>
              </a:rPr>
              <a:t>(</a:t>
            </a:r>
            <a:r>
              <a:rPr lang="en-US" altLang="zh-CN" sz="2400" b="1" i="1" baseline="0">
                <a:solidFill>
                  <a:srgbClr val="000000"/>
                </a:solidFill>
                <a:latin typeface="Times New Roman" pitchFamily="18" charset="0"/>
              </a:rPr>
              <a:t>X</a:t>
            </a:r>
            <a:r>
              <a:rPr lang="en-US" altLang="zh-CN" sz="2400" baseline="0">
                <a:solidFill>
                  <a:srgbClr val="000000"/>
                </a:solidFill>
                <a:latin typeface="Times New Roman" pitchFamily="18" charset="0"/>
              </a:rPr>
              <a:t>)</a:t>
            </a:r>
            <a:r>
              <a:rPr lang="zh-CN" altLang="en-US" sz="2400" baseline="0">
                <a:solidFill>
                  <a:srgbClr val="000000"/>
                </a:solidFill>
                <a:latin typeface="Times New Roman" pitchFamily="18" charset="0"/>
              </a:rPr>
              <a:t>难以确定时。</a:t>
            </a:r>
          </a:p>
        </p:txBody>
      </p:sp>
      <p:sp>
        <p:nvSpPr>
          <p:cNvPr id="23556" name="Rectangle 14"/>
          <p:cNvSpPr>
            <a:spLocks noChangeArrowheads="1"/>
          </p:cNvSpPr>
          <p:nvPr/>
        </p:nvSpPr>
        <p:spPr bwMode="auto">
          <a:xfrm>
            <a:off x="155575" y="2178050"/>
            <a:ext cx="87963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indent="304800"/>
            <a:r>
              <a:rPr lang="zh-CN" altLang="en-US" sz="2400" baseline="0">
                <a:solidFill>
                  <a:srgbClr val="000000"/>
                </a:solidFill>
                <a:latin typeface="Times New Roman" pitchFamily="18" charset="0"/>
              </a:rPr>
              <a:t>基本思想：限制一个错误概率，追求另一个最小</a:t>
            </a:r>
            <a:r>
              <a:rPr lang="en-US" altLang="zh-CN" sz="2400" baseline="0">
                <a:solidFill>
                  <a:srgbClr val="000000"/>
                </a:solidFill>
                <a:latin typeface="Times New Roman" pitchFamily="18" charset="0"/>
              </a:rPr>
              <a:t>(</a:t>
            </a:r>
            <a:r>
              <a:rPr lang="zh-CN" altLang="en-US" sz="2400" baseline="0">
                <a:solidFill>
                  <a:srgbClr val="000000"/>
                </a:solidFill>
                <a:latin typeface="Times New Roman" pitchFamily="18" charset="0"/>
              </a:rPr>
              <a:t>二类问题</a:t>
            </a:r>
            <a:r>
              <a:rPr lang="en-US" altLang="zh-CN" sz="2400" baseline="0">
                <a:solidFill>
                  <a:srgbClr val="000000"/>
                </a:solidFill>
                <a:latin typeface="Times New Roman" pitchFamily="18" charset="0"/>
              </a:rPr>
              <a:t>)</a:t>
            </a:r>
            <a:r>
              <a:rPr lang="zh-CN" altLang="en-US" sz="2400" baseline="0">
                <a:solidFill>
                  <a:srgbClr val="000000"/>
                </a:solidFill>
                <a:latin typeface="Times New Roman" pitchFamily="18" charset="0"/>
              </a:rPr>
              <a:t>。</a:t>
            </a:r>
          </a:p>
        </p:txBody>
      </p:sp>
      <p:sp>
        <p:nvSpPr>
          <p:cNvPr id="50194" name="Rectangle 18"/>
          <p:cNvSpPr>
            <a:spLocks noChangeArrowheads="1"/>
          </p:cNvSpPr>
          <p:nvPr/>
        </p:nvSpPr>
        <p:spPr bwMode="auto">
          <a:xfrm>
            <a:off x="280988" y="2662238"/>
            <a:ext cx="5988050" cy="54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b" anchorCtr="1">
            <a:spAutoFit/>
          </a:bodyPr>
          <a:lstStyle/>
          <a:p>
            <a:pPr eaLnBrk="0" hangingPunct="0">
              <a:lnSpc>
                <a:spcPct val="125000"/>
              </a:lnSpc>
            </a:pPr>
            <a:r>
              <a:rPr lang="zh-CN" altLang="en-US" sz="2400" baseline="0">
                <a:solidFill>
                  <a:srgbClr val="000000"/>
                </a:solidFill>
                <a:latin typeface="Times New Roman" pitchFamily="18" charset="0"/>
              </a:rPr>
              <a:t>在两类问题贝叶斯决策的错误率公式中： </a:t>
            </a:r>
          </a:p>
        </p:txBody>
      </p:sp>
      <p:sp>
        <p:nvSpPr>
          <p:cNvPr id="23558" name="Rectangle 20"/>
          <p:cNvSpPr>
            <a:spLocks noChangeArrowheads="1"/>
          </p:cNvSpPr>
          <p:nvPr/>
        </p:nvSpPr>
        <p:spPr bwMode="auto">
          <a:xfrm>
            <a:off x="461963" y="1079500"/>
            <a:ext cx="1941512" cy="457200"/>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b="1" baseline="0">
                <a:solidFill>
                  <a:srgbClr val="000000"/>
                </a:solidFill>
                <a:latin typeface="Times New Roman" pitchFamily="18" charset="0"/>
              </a:rPr>
              <a:t>1</a:t>
            </a:r>
            <a:r>
              <a:rPr lang="zh-CN" altLang="en-US" sz="2400" b="1" baseline="0">
                <a:solidFill>
                  <a:srgbClr val="000000"/>
                </a:solidFill>
                <a:latin typeface="Times New Roman" pitchFamily="18" charset="0"/>
              </a:rPr>
              <a:t>． 基本思想</a:t>
            </a:r>
          </a:p>
        </p:txBody>
      </p:sp>
      <p:graphicFrame>
        <p:nvGraphicFramePr>
          <p:cNvPr id="50197" name="Object 21"/>
          <p:cNvGraphicFramePr>
            <a:graphicFrameLocks noChangeAspect="1"/>
          </p:cNvGraphicFramePr>
          <p:nvPr/>
        </p:nvGraphicFramePr>
        <p:xfrm>
          <a:off x="2016125" y="3263900"/>
          <a:ext cx="4646613" cy="474663"/>
        </p:xfrm>
        <a:graphic>
          <a:graphicData uri="http://schemas.openxmlformats.org/presentationml/2006/ole">
            <mc:AlternateContent xmlns:mc="http://schemas.openxmlformats.org/markup-compatibility/2006">
              <mc:Choice xmlns:v="urn:schemas-microsoft-com:vml" Requires="v">
                <p:oleObj spid="_x0000_s23753" name="公式" r:id="rId3" imgW="2019300" imgH="228600" progId="Equation.3">
                  <p:embed/>
                </p:oleObj>
              </mc:Choice>
              <mc:Fallback>
                <p:oleObj name="公式" r:id="rId3" imgW="2019300" imgH="22860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125" y="3263900"/>
                        <a:ext cx="4646613" cy="474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50198" name="Object 22"/>
          <p:cNvGraphicFramePr>
            <a:graphicFrameLocks noChangeAspect="1"/>
          </p:cNvGraphicFramePr>
          <p:nvPr/>
        </p:nvGraphicFramePr>
        <p:xfrm>
          <a:off x="1508125" y="3797300"/>
          <a:ext cx="3282950" cy="649288"/>
        </p:xfrm>
        <a:graphic>
          <a:graphicData uri="http://schemas.openxmlformats.org/presentationml/2006/ole">
            <mc:AlternateContent xmlns:mc="http://schemas.openxmlformats.org/markup-compatibility/2006">
              <mc:Choice xmlns:v="urn:schemas-microsoft-com:vml" Requires="v">
                <p:oleObj spid="_x0000_s23754" name="公式" r:id="rId5" imgW="1459866" imgH="330057" progId="Equation.3">
                  <p:embed/>
                </p:oleObj>
              </mc:Choice>
              <mc:Fallback>
                <p:oleObj name="公式" r:id="rId5" imgW="1459866" imgH="330057"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8125" y="3797300"/>
                        <a:ext cx="3282950" cy="649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50199" name="Object 23"/>
          <p:cNvGraphicFramePr>
            <a:graphicFrameLocks noChangeAspect="1"/>
          </p:cNvGraphicFramePr>
          <p:nvPr/>
        </p:nvGraphicFramePr>
        <p:xfrm>
          <a:off x="1520825" y="4400550"/>
          <a:ext cx="3159125" cy="623888"/>
        </p:xfrm>
        <a:graphic>
          <a:graphicData uri="http://schemas.openxmlformats.org/presentationml/2006/ole">
            <mc:AlternateContent xmlns:mc="http://schemas.openxmlformats.org/markup-compatibility/2006">
              <mc:Choice xmlns:v="urn:schemas-microsoft-com:vml" Requires="v">
                <p:oleObj spid="_x0000_s23755" name="公式" r:id="rId7" imgW="1485255" imgH="317362" progId="Equation.3">
                  <p:embed/>
                </p:oleObj>
              </mc:Choice>
              <mc:Fallback>
                <p:oleObj name="公式" r:id="rId7" imgW="1485255" imgH="317362" progId="Equation.3">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0825" y="4400550"/>
                        <a:ext cx="3159125" cy="62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50200" name="Rectangle 24"/>
          <p:cNvSpPr>
            <a:spLocks noChangeArrowheads="1"/>
          </p:cNvSpPr>
          <p:nvPr/>
        </p:nvSpPr>
        <p:spPr bwMode="auto">
          <a:xfrm>
            <a:off x="522288" y="3792538"/>
            <a:ext cx="1520825" cy="457200"/>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r>
              <a:rPr lang="zh-CN" altLang="en-US" sz="2400" baseline="0">
                <a:solidFill>
                  <a:srgbClr val="000000"/>
                </a:solidFill>
                <a:latin typeface="Times New Roman" pitchFamily="18" charset="0"/>
              </a:rPr>
              <a:t>式中，                     </a:t>
            </a:r>
            <a:endParaRPr lang="zh-CN" altLang="en-US" sz="2400" baseline="0">
              <a:solidFill>
                <a:srgbClr val="000000"/>
              </a:solidFill>
            </a:endParaRPr>
          </a:p>
        </p:txBody>
      </p:sp>
      <p:sp>
        <p:nvSpPr>
          <p:cNvPr id="50206" name="Rectangle 30"/>
          <p:cNvSpPr>
            <a:spLocks noChangeArrowheads="1"/>
          </p:cNvSpPr>
          <p:nvPr/>
        </p:nvSpPr>
        <p:spPr bwMode="auto">
          <a:xfrm>
            <a:off x="465138" y="5056188"/>
            <a:ext cx="8526462" cy="457200"/>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r>
              <a:rPr lang="zh-CN" altLang="en-US" sz="2400" baseline="0">
                <a:solidFill>
                  <a:srgbClr val="000000"/>
                </a:solidFill>
                <a:latin typeface="Times New Roman" pitchFamily="18" charset="0"/>
                <a:cs typeface="Times New Roman" pitchFamily="18" charset="0"/>
              </a:rPr>
              <a:t>先验概率通常为常数，故一般也称</a:t>
            </a:r>
            <a:r>
              <a:rPr lang="en-US" altLang="zh-CN" sz="2400" i="1" baseline="0">
                <a:solidFill>
                  <a:srgbClr val="000000"/>
                </a:solidFill>
                <a:latin typeface="Times New Roman" pitchFamily="18" charset="0"/>
                <a:cs typeface="Times New Roman" pitchFamily="18" charset="0"/>
              </a:rPr>
              <a:t>P</a:t>
            </a:r>
            <a:r>
              <a:rPr lang="en-US" altLang="zh-CN" sz="2400" baseline="-25000">
                <a:solidFill>
                  <a:srgbClr val="000000"/>
                </a:solidFill>
                <a:latin typeface="Times New Roman" pitchFamily="18" charset="0"/>
                <a:cs typeface="Times New Roman" pitchFamily="18" charset="0"/>
              </a:rPr>
              <a:t>1</a:t>
            </a:r>
            <a:r>
              <a:rPr lang="en-US" altLang="zh-CN" sz="2400" baseline="0">
                <a:solidFill>
                  <a:srgbClr val="000000"/>
                </a:solidFill>
                <a:latin typeface="Times New Roman" pitchFamily="18" charset="0"/>
                <a:cs typeface="Times New Roman" pitchFamily="18" charset="0"/>
              </a:rPr>
              <a:t>(</a:t>
            </a:r>
            <a:r>
              <a:rPr lang="en-US" altLang="zh-CN" sz="2400" i="1" baseline="0">
                <a:solidFill>
                  <a:srgbClr val="000000"/>
                </a:solidFill>
                <a:latin typeface="Times New Roman" pitchFamily="18" charset="0"/>
                <a:cs typeface="Times New Roman" pitchFamily="18" charset="0"/>
              </a:rPr>
              <a:t>e</a:t>
            </a:r>
            <a:r>
              <a:rPr lang="en-US" altLang="zh-CN" sz="2400" baseline="0">
                <a:solidFill>
                  <a:srgbClr val="000000"/>
                </a:solidFill>
                <a:latin typeface="Times New Roman" pitchFamily="18" charset="0"/>
                <a:cs typeface="Times New Roman" pitchFamily="18" charset="0"/>
              </a:rPr>
              <a:t>)</a:t>
            </a:r>
            <a:r>
              <a:rPr lang="zh-CN" altLang="en-US" sz="2400" baseline="0">
                <a:solidFill>
                  <a:srgbClr val="000000"/>
                </a:solidFill>
                <a:latin typeface="Times New Roman" pitchFamily="18" charset="0"/>
                <a:cs typeface="Times New Roman" pitchFamily="18" charset="0"/>
              </a:rPr>
              <a:t>和</a:t>
            </a:r>
            <a:r>
              <a:rPr lang="en-US" altLang="zh-CN" sz="2400" i="1" baseline="0">
                <a:solidFill>
                  <a:srgbClr val="000000"/>
                </a:solidFill>
                <a:latin typeface="Times New Roman" pitchFamily="18" charset="0"/>
              </a:rPr>
              <a:t>P</a:t>
            </a:r>
            <a:r>
              <a:rPr lang="en-US" altLang="zh-CN" sz="2400" baseline="-25000">
                <a:solidFill>
                  <a:srgbClr val="000000"/>
                </a:solidFill>
                <a:latin typeface="Times New Roman" pitchFamily="18" charset="0"/>
              </a:rPr>
              <a:t>2</a:t>
            </a:r>
            <a:r>
              <a:rPr lang="en-US" altLang="zh-CN" sz="2400" baseline="0">
                <a:solidFill>
                  <a:srgbClr val="000000"/>
                </a:solidFill>
                <a:latin typeface="Times New Roman" pitchFamily="18" charset="0"/>
              </a:rPr>
              <a:t>(</a:t>
            </a:r>
            <a:r>
              <a:rPr lang="en-US" altLang="zh-CN" sz="2400" i="1" baseline="0">
                <a:solidFill>
                  <a:srgbClr val="000000"/>
                </a:solidFill>
                <a:latin typeface="Times New Roman" pitchFamily="18" charset="0"/>
              </a:rPr>
              <a:t>e</a:t>
            </a:r>
            <a:r>
              <a:rPr lang="en-US" altLang="zh-CN" sz="2400" baseline="0">
                <a:solidFill>
                  <a:srgbClr val="000000"/>
                </a:solidFill>
                <a:latin typeface="Times New Roman" pitchFamily="18" charset="0"/>
              </a:rPr>
              <a:t>)</a:t>
            </a:r>
            <a:r>
              <a:rPr lang="zh-CN" altLang="en-US" sz="2400" baseline="0">
                <a:solidFill>
                  <a:srgbClr val="000000"/>
                </a:solidFill>
                <a:latin typeface="Times New Roman" pitchFamily="18" charset="0"/>
              </a:rPr>
              <a:t>为两类错误率：</a:t>
            </a:r>
          </a:p>
        </p:txBody>
      </p:sp>
      <p:sp>
        <p:nvSpPr>
          <p:cNvPr id="50207" name="Rectangle 31"/>
          <p:cNvSpPr>
            <a:spLocks noChangeArrowheads="1"/>
          </p:cNvSpPr>
          <p:nvPr/>
        </p:nvSpPr>
        <p:spPr bwMode="auto">
          <a:xfrm>
            <a:off x="1414463" y="5594350"/>
            <a:ext cx="5886450" cy="457200"/>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i="1" baseline="0">
                <a:solidFill>
                  <a:srgbClr val="000000"/>
                </a:solidFill>
                <a:latin typeface="Times New Roman" pitchFamily="18" charset="0"/>
              </a:rPr>
              <a:t>P</a:t>
            </a:r>
            <a:r>
              <a:rPr lang="en-US" altLang="zh-CN" sz="2400" baseline="-25000">
                <a:solidFill>
                  <a:srgbClr val="000000"/>
                </a:solidFill>
                <a:latin typeface="Times New Roman" pitchFamily="18" charset="0"/>
              </a:rPr>
              <a:t>1</a:t>
            </a:r>
            <a:r>
              <a:rPr lang="en-US" altLang="zh-CN" sz="2400" baseline="0">
                <a:solidFill>
                  <a:srgbClr val="000000"/>
                </a:solidFill>
                <a:latin typeface="Times New Roman" pitchFamily="18" charset="0"/>
              </a:rPr>
              <a:t>(</a:t>
            </a:r>
            <a:r>
              <a:rPr lang="en-US" altLang="zh-CN" sz="2400" i="1" baseline="0">
                <a:solidFill>
                  <a:srgbClr val="000000"/>
                </a:solidFill>
                <a:latin typeface="Times New Roman" pitchFamily="18" charset="0"/>
              </a:rPr>
              <a:t>e</a:t>
            </a:r>
            <a:r>
              <a:rPr lang="en-US" altLang="zh-CN" sz="2400" baseline="0">
                <a:solidFill>
                  <a:srgbClr val="000000"/>
                </a:solidFill>
                <a:latin typeface="Times New Roman" pitchFamily="18" charset="0"/>
              </a:rPr>
              <a:t>)</a:t>
            </a:r>
            <a:r>
              <a:rPr lang="zh-CN" altLang="en-US" sz="2400" baseline="0">
                <a:solidFill>
                  <a:srgbClr val="000000"/>
                </a:solidFill>
                <a:latin typeface="Times New Roman" pitchFamily="18" charset="0"/>
              </a:rPr>
              <a:t>：</a:t>
            </a:r>
            <a:r>
              <a:rPr lang="en-US" altLang="zh-CN" sz="2400" i="1" baseline="0">
                <a:solidFill>
                  <a:srgbClr val="000000"/>
                </a:solidFill>
                <a:latin typeface="Times New Roman" pitchFamily="18" charset="0"/>
              </a:rPr>
              <a:t>ω</a:t>
            </a:r>
            <a:r>
              <a:rPr lang="en-US" altLang="zh-CN" sz="2400" baseline="-25000">
                <a:solidFill>
                  <a:srgbClr val="000000"/>
                </a:solidFill>
                <a:latin typeface="Times New Roman" pitchFamily="18" charset="0"/>
              </a:rPr>
              <a:t>1</a:t>
            </a:r>
            <a:r>
              <a:rPr lang="zh-CN" altLang="en-US" sz="2400" baseline="0">
                <a:solidFill>
                  <a:srgbClr val="000000"/>
                </a:solidFill>
                <a:latin typeface="Times New Roman" pitchFamily="18" charset="0"/>
              </a:rPr>
              <a:t>类模式被误判为</a:t>
            </a:r>
            <a:r>
              <a:rPr lang="en-US" altLang="zh-CN" sz="2400" i="1" baseline="0">
                <a:solidFill>
                  <a:srgbClr val="000000"/>
                </a:solidFill>
                <a:latin typeface="Times New Roman" pitchFamily="18" charset="0"/>
              </a:rPr>
              <a:t>ω</a:t>
            </a:r>
            <a:r>
              <a:rPr lang="en-US" altLang="zh-CN" sz="2400" baseline="-25000">
                <a:solidFill>
                  <a:srgbClr val="000000"/>
                </a:solidFill>
                <a:latin typeface="Times New Roman" pitchFamily="18" charset="0"/>
              </a:rPr>
              <a:t>2</a:t>
            </a:r>
            <a:r>
              <a:rPr lang="zh-CN" altLang="en-US" sz="2400" baseline="0">
                <a:solidFill>
                  <a:srgbClr val="000000"/>
                </a:solidFill>
                <a:latin typeface="Times New Roman" pitchFamily="18" charset="0"/>
              </a:rPr>
              <a:t>类的错误率；</a:t>
            </a:r>
          </a:p>
        </p:txBody>
      </p:sp>
      <p:sp>
        <p:nvSpPr>
          <p:cNvPr id="50208" name="Rectangle 32"/>
          <p:cNvSpPr>
            <a:spLocks noChangeArrowheads="1"/>
          </p:cNvSpPr>
          <p:nvPr/>
        </p:nvSpPr>
        <p:spPr bwMode="auto">
          <a:xfrm>
            <a:off x="1387475" y="6119813"/>
            <a:ext cx="5962650" cy="457200"/>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en-US" altLang="zh-CN" sz="2400" i="1" baseline="0">
                <a:solidFill>
                  <a:srgbClr val="000000"/>
                </a:solidFill>
                <a:latin typeface="Times New Roman" pitchFamily="18" charset="0"/>
              </a:rPr>
              <a:t>P</a:t>
            </a:r>
            <a:r>
              <a:rPr lang="en-US" altLang="zh-CN" sz="2400" baseline="-25000">
                <a:solidFill>
                  <a:srgbClr val="000000"/>
                </a:solidFill>
                <a:latin typeface="Times New Roman" pitchFamily="18" charset="0"/>
              </a:rPr>
              <a:t>2</a:t>
            </a:r>
            <a:r>
              <a:rPr lang="en-US" altLang="zh-CN" sz="2400" baseline="0">
                <a:solidFill>
                  <a:srgbClr val="000000"/>
                </a:solidFill>
                <a:latin typeface="Times New Roman" pitchFamily="18" charset="0"/>
              </a:rPr>
              <a:t>(</a:t>
            </a:r>
            <a:r>
              <a:rPr lang="en-US" altLang="zh-CN" sz="2400" i="1" baseline="0">
                <a:solidFill>
                  <a:srgbClr val="000000"/>
                </a:solidFill>
                <a:latin typeface="Times New Roman" pitchFamily="18" charset="0"/>
              </a:rPr>
              <a:t>e</a:t>
            </a:r>
            <a:r>
              <a:rPr lang="en-US" altLang="zh-CN" sz="2400" baseline="0">
                <a:solidFill>
                  <a:srgbClr val="000000"/>
                </a:solidFill>
                <a:latin typeface="Times New Roman" pitchFamily="18" charset="0"/>
              </a:rPr>
              <a:t>)</a:t>
            </a:r>
            <a:r>
              <a:rPr lang="zh-CN" altLang="en-US" sz="2400" baseline="0">
                <a:solidFill>
                  <a:srgbClr val="000000"/>
                </a:solidFill>
                <a:latin typeface="Times New Roman" pitchFamily="18" charset="0"/>
              </a:rPr>
              <a:t>：</a:t>
            </a:r>
            <a:r>
              <a:rPr lang="en-US" altLang="zh-CN" sz="2400" i="1" baseline="0">
                <a:solidFill>
                  <a:srgbClr val="000000"/>
                </a:solidFill>
                <a:latin typeface="Times New Roman" pitchFamily="18" charset="0"/>
              </a:rPr>
              <a:t>ω</a:t>
            </a:r>
            <a:r>
              <a:rPr lang="en-US" altLang="zh-CN" sz="2400" baseline="-25000">
                <a:solidFill>
                  <a:srgbClr val="000000"/>
                </a:solidFill>
                <a:latin typeface="Times New Roman" pitchFamily="18" charset="0"/>
              </a:rPr>
              <a:t>2</a:t>
            </a:r>
            <a:r>
              <a:rPr lang="zh-CN" altLang="en-US" sz="2400" baseline="0">
                <a:solidFill>
                  <a:srgbClr val="000000"/>
                </a:solidFill>
                <a:latin typeface="Times New Roman" pitchFamily="18" charset="0"/>
              </a:rPr>
              <a:t>类模式被误判为</a:t>
            </a:r>
            <a:r>
              <a:rPr lang="en-US" altLang="zh-CN" sz="2400" i="1" baseline="0">
                <a:solidFill>
                  <a:srgbClr val="000000"/>
                </a:solidFill>
                <a:latin typeface="Times New Roman" pitchFamily="18" charset="0"/>
              </a:rPr>
              <a:t>ω</a:t>
            </a:r>
            <a:r>
              <a:rPr lang="en-US" altLang="zh-CN" sz="2400" baseline="-25000">
                <a:solidFill>
                  <a:srgbClr val="000000"/>
                </a:solidFill>
                <a:latin typeface="Times New Roman" pitchFamily="18" charset="0"/>
              </a:rPr>
              <a:t>1</a:t>
            </a:r>
            <a:r>
              <a:rPr lang="zh-CN" altLang="en-US" sz="2400" baseline="0">
                <a:solidFill>
                  <a:srgbClr val="000000"/>
                </a:solidFill>
                <a:latin typeface="Times New Roman" pitchFamily="18" charset="0"/>
              </a:rPr>
              <a:t>类的错误率。 </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194"/>
                                        </p:tgtEl>
                                        <p:attrNameLst>
                                          <p:attrName>style.visibility</p:attrName>
                                        </p:attrNameLst>
                                      </p:cBhvr>
                                      <p:to>
                                        <p:strVal val="visible"/>
                                      </p:to>
                                    </p:set>
                                    <p:animEffect transition="in" filter="fade">
                                      <p:cBhvr>
                                        <p:cTn id="7" dur="500"/>
                                        <p:tgtEl>
                                          <p:spTgt spid="50194"/>
                                        </p:tgtEl>
                                      </p:cBhvr>
                                    </p:animEffect>
                                  </p:childTnLst>
                                </p:cTn>
                              </p:par>
                              <p:par>
                                <p:cTn id="8" presetID="10" presetClass="entr" presetSubtype="0" fill="hold" nodeType="withEffect">
                                  <p:stCondLst>
                                    <p:cond delay="0"/>
                                  </p:stCondLst>
                                  <p:childTnLst>
                                    <p:set>
                                      <p:cBhvr>
                                        <p:cTn id="9" dur="1" fill="hold">
                                          <p:stCondLst>
                                            <p:cond delay="0"/>
                                          </p:stCondLst>
                                        </p:cTn>
                                        <p:tgtEl>
                                          <p:spTgt spid="50197"/>
                                        </p:tgtEl>
                                        <p:attrNameLst>
                                          <p:attrName>style.visibility</p:attrName>
                                        </p:attrNameLst>
                                      </p:cBhvr>
                                      <p:to>
                                        <p:strVal val="visible"/>
                                      </p:to>
                                    </p:set>
                                    <p:animEffect transition="in" filter="fade">
                                      <p:cBhvr>
                                        <p:cTn id="10" dur="500"/>
                                        <p:tgtEl>
                                          <p:spTgt spid="50197"/>
                                        </p:tgtEl>
                                      </p:cBhvr>
                                    </p:animEffect>
                                  </p:childTnLst>
                                </p:cTn>
                              </p:par>
                              <p:par>
                                <p:cTn id="11" presetID="10" presetClass="entr" presetSubtype="0" fill="hold" nodeType="withEffect">
                                  <p:stCondLst>
                                    <p:cond delay="0"/>
                                  </p:stCondLst>
                                  <p:childTnLst>
                                    <p:set>
                                      <p:cBhvr>
                                        <p:cTn id="12" dur="1" fill="hold">
                                          <p:stCondLst>
                                            <p:cond delay="0"/>
                                          </p:stCondLst>
                                        </p:cTn>
                                        <p:tgtEl>
                                          <p:spTgt spid="50198"/>
                                        </p:tgtEl>
                                        <p:attrNameLst>
                                          <p:attrName>style.visibility</p:attrName>
                                        </p:attrNameLst>
                                      </p:cBhvr>
                                      <p:to>
                                        <p:strVal val="visible"/>
                                      </p:to>
                                    </p:set>
                                    <p:animEffect transition="in" filter="fade">
                                      <p:cBhvr>
                                        <p:cTn id="13" dur="500"/>
                                        <p:tgtEl>
                                          <p:spTgt spid="50198"/>
                                        </p:tgtEl>
                                      </p:cBhvr>
                                    </p:animEffect>
                                  </p:childTnLst>
                                </p:cTn>
                              </p:par>
                              <p:par>
                                <p:cTn id="14" presetID="10" presetClass="entr" presetSubtype="0" fill="hold" nodeType="withEffect">
                                  <p:stCondLst>
                                    <p:cond delay="0"/>
                                  </p:stCondLst>
                                  <p:childTnLst>
                                    <p:set>
                                      <p:cBhvr>
                                        <p:cTn id="15" dur="1" fill="hold">
                                          <p:stCondLst>
                                            <p:cond delay="0"/>
                                          </p:stCondLst>
                                        </p:cTn>
                                        <p:tgtEl>
                                          <p:spTgt spid="50199"/>
                                        </p:tgtEl>
                                        <p:attrNameLst>
                                          <p:attrName>style.visibility</p:attrName>
                                        </p:attrNameLst>
                                      </p:cBhvr>
                                      <p:to>
                                        <p:strVal val="visible"/>
                                      </p:to>
                                    </p:set>
                                    <p:animEffect transition="in" filter="fade">
                                      <p:cBhvr>
                                        <p:cTn id="16" dur="500"/>
                                        <p:tgtEl>
                                          <p:spTgt spid="5019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0200"/>
                                        </p:tgtEl>
                                        <p:attrNameLst>
                                          <p:attrName>style.visibility</p:attrName>
                                        </p:attrNameLst>
                                      </p:cBhvr>
                                      <p:to>
                                        <p:strVal val="visible"/>
                                      </p:to>
                                    </p:set>
                                    <p:animEffect transition="in" filter="fade">
                                      <p:cBhvr>
                                        <p:cTn id="19" dur="500"/>
                                        <p:tgtEl>
                                          <p:spTgt spid="5020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0206"/>
                                        </p:tgtEl>
                                        <p:attrNameLst>
                                          <p:attrName>style.visibility</p:attrName>
                                        </p:attrNameLst>
                                      </p:cBhvr>
                                      <p:to>
                                        <p:strVal val="visible"/>
                                      </p:to>
                                    </p:set>
                                    <p:animEffect transition="in" filter="fade">
                                      <p:cBhvr>
                                        <p:cTn id="22" dur="500"/>
                                        <p:tgtEl>
                                          <p:spTgt spid="502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0207"/>
                                        </p:tgtEl>
                                        <p:attrNameLst>
                                          <p:attrName>style.visibility</p:attrName>
                                        </p:attrNameLst>
                                      </p:cBhvr>
                                      <p:to>
                                        <p:strVal val="visible"/>
                                      </p:to>
                                    </p:set>
                                    <p:animEffect transition="in" filter="fade">
                                      <p:cBhvr>
                                        <p:cTn id="27" dur="500"/>
                                        <p:tgtEl>
                                          <p:spTgt spid="5020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0208"/>
                                        </p:tgtEl>
                                        <p:attrNameLst>
                                          <p:attrName>style.visibility</p:attrName>
                                        </p:attrNameLst>
                                      </p:cBhvr>
                                      <p:to>
                                        <p:strVal val="visible"/>
                                      </p:to>
                                    </p:set>
                                    <p:animEffect transition="in" filter="fade">
                                      <p:cBhvr>
                                        <p:cTn id="30" dur="500"/>
                                        <p:tgtEl>
                                          <p:spTgt spid="50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94" grpId="0"/>
      <p:bldP spid="50200" grpId="0"/>
      <p:bldP spid="50206" grpId="0"/>
      <p:bldP spid="50207" grpId="0"/>
      <p:bldP spid="5020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p:spPr>
        <p:txBody>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fld id="{28ACB793-FC81-45A5-AA5D-57D863685B11}" type="slidenum">
              <a:rPr lang="en-US" altLang="zh-CN" baseline="0" smtClean="0"/>
              <a:pPr eaLnBrk="1" hangingPunct="1"/>
              <a:t>2</a:t>
            </a:fld>
            <a:endParaRPr lang="en-US" altLang="zh-CN" baseline="0"/>
          </a:p>
        </p:txBody>
      </p:sp>
      <p:sp>
        <p:nvSpPr>
          <p:cNvPr id="16387" name="Rectangle 2"/>
          <p:cNvSpPr>
            <a:spLocks noGrp="1" noRot="1" noChangeArrowheads="1"/>
          </p:cNvSpPr>
          <p:nvPr>
            <p:ph type="title"/>
          </p:nvPr>
        </p:nvSpPr>
        <p:spPr/>
        <p:txBody>
          <a:bodyPr/>
          <a:lstStyle/>
          <a:p>
            <a:pPr eaLnBrk="1" hangingPunct="1"/>
            <a:r>
              <a:rPr lang="zh-CN" altLang="en-US"/>
              <a:t>上讲复习</a:t>
            </a:r>
          </a:p>
        </p:txBody>
      </p:sp>
      <p:sp>
        <p:nvSpPr>
          <p:cNvPr id="9219" name="Rectangle 3"/>
          <p:cNvSpPr>
            <a:spLocks noGrp="1" noRot="1" noChangeArrowheads="1"/>
          </p:cNvSpPr>
          <p:nvPr>
            <p:ph type="body" idx="1"/>
          </p:nvPr>
        </p:nvSpPr>
        <p:spPr/>
        <p:txBody>
          <a:bodyPr/>
          <a:lstStyle/>
          <a:p>
            <a:pPr eaLnBrk="1" hangingPunct="1"/>
            <a:r>
              <a:rPr lang="zh-CN" altLang="en-US"/>
              <a:t>贝叶斯定理中出现的各种概率</a:t>
            </a:r>
          </a:p>
          <a:p>
            <a:pPr eaLnBrk="1" hangingPunct="1"/>
            <a:r>
              <a:rPr lang="zh-CN" altLang="en-US">
                <a:hlinkClick r:id="rId2" action="ppaction://hlinksldjump"/>
              </a:rPr>
              <a:t>最小错误率贝叶斯判别准则</a:t>
            </a:r>
            <a:endParaRPr lang="zh-CN" altLang="en-US"/>
          </a:p>
          <a:p>
            <a:pPr eaLnBrk="1" hangingPunct="1"/>
            <a:r>
              <a:rPr lang="zh-CN" altLang="en-US">
                <a:hlinkClick r:id="rId3" action="ppaction://hlinksldjump"/>
              </a:rPr>
              <a:t>最小风险贝叶斯判别准则</a:t>
            </a:r>
            <a:endParaRPr lang="zh-CN" altLang="en-US"/>
          </a:p>
          <a:p>
            <a:pPr eaLnBrk="1" hangingPunct="1"/>
            <a:r>
              <a:rPr lang="zh-CN" altLang="en-US">
                <a:hlinkClick r:id="rId4" action="ppaction://hlinksldjump"/>
              </a:rPr>
              <a:t>正态分布模式的贝叶斯分类器</a:t>
            </a:r>
            <a:endParaRPr lang="zh-CN" altLang="en-US"/>
          </a:p>
          <a:p>
            <a:pPr eaLnBrk="1" hangingPunct="1"/>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8538" y="147638"/>
            <a:ext cx="7629525" cy="332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11" name="Rectangle 11"/>
          <p:cNvSpPr>
            <a:spLocks noChangeArrowheads="1"/>
          </p:cNvSpPr>
          <p:nvPr/>
        </p:nvSpPr>
        <p:spPr bwMode="auto">
          <a:xfrm>
            <a:off x="492125" y="3600450"/>
            <a:ext cx="8567738" cy="100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a:lnSpc>
                <a:spcPct val="125000"/>
              </a:lnSpc>
            </a:pPr>
            <a:r>
              <a:rPr lang="en-US" altLang="zh-CN" sz="2400" baseline="0" dirty="0">
                <a:solidFill>
                  <a:srgbClr val="000000"/>
                </a:solidFill>
                <a:latin typeface="Times New Roman" pitchFamily="18" charset="0"/>
              </a:rPr>
              <a:t>        </a:t>
            </a:r>
            <a:r>
              <a:rPr lang="zh-CN" altLang="en-US" sz="2400" baseline="0" dirty="0">
                <a:solidFill>
                  <a:srgbClr val="000000"/>
                </a:solidFill>
                <a:latin typeface="Times New Roman" pitchFamily="18" charset="0"/>
              </a:rPr>
              <a:t>聂曼</a:t>
            </a:r>
            <a:r>
              <a:rPr lang="en-US" altLang="zh-CN" sz="2400" baseline="0" dirty="0">
                <a:solidFill>
                  <a:srgbClr val="000000"/>
                </a:solidFill>
                <a:latin typeface="Times New Roman" pitchFamily="18" charset="0"/>
              </a:rPr>
              <a:t>-</a:t>
            </a:r>
            <a:r>
              <a:rPr lang="zh-CN" altLang="en-US" sz="2400" baseline="0" dirty="0">
                <a:solidFill>
                  <a:srgbClr val="000000"/>
                </a:solidFill>
                <a:latin typeface="Times New Roman" pitchFamily="18" charset="0"/>
              </a:rPr>
              <a:t>皮尔逊决策出发点：在</a:t>
            </a:r>
            <a:r>
              <a:rPr lang="en-US" altLang="zh-CN" sz="2400" i="1" baseline="0" dirty="0">
                <a:solidFill>
                  <a:srgbClr val="000000"/>
                </a:solidFill>
                <a:latin typeface="Times New Roman" pitchFamily="18" charset="0"/>
              </a:rPr>
              <a:t>P</a:t>
            </a:r>
            <a:r>
              <a:rPr lang="en-US" altLang="zh-CN" sz="2400" baseline="-25000" dirty="0">
                <a:solidFill>
                  <a:srgbClr val="000000"/>
                </a:solidFill>
                <a:latin typeface="Times New Roman" pitchFamily="18" charset="0"/>
              </a:rPr>
              <a:t>2</a:t>
            </a:r>
            <a:r>
              <a:rPr lang="en-US" altLang="zh-CN" sz="2400" baseline="0" dirty="0">
                <a:solidFill>
                  <a:srgbClr val="000000"/>
                </a:solidFill>
                <a:latin typeface="Times New Roman" pitchFamily="18" charset="0"/>
              </a:rPr>
              <a:t>(</a:t>
            </a:r>
            <a:r>
              <a:rPr lang="en-US" altLang="zh-CN" sz="2400" i="1" baseline="0" dirty="0">
                <a:solidFill>
                  <a:srgbClr val="000000"/>
                </a:solidFill>
                <a:latin typeface="Times New Roman" pitchFamily="18" charset="0"/>
              </a:rPr>
              <a:t>e</a:t>
            </a:r>
            <a:r>
              <a:rPr lang="en-US" altLang="zh-CN" sz="2400" baseline="0" dirty="0">
                <a:solidFill>
                  <a:srgbClr val="000000"/>
                </a:solidFill>
                <a:latin typeface="Times New Roman" pitchFamily="18" charset="0"/>
              </a:rPr>
              <a:t>)</a:t>
            </a:r>
            <a:r>
              <a:rPr lang="zh-CN" altLang="en-US" sz="2400" baseline="0" dirty="0">
                <a:solidFill>
                  <a:srgbClr val="000000"/>
                </a:solidFill>
                <a:latin typeface="Times New Roman" pitchFamily="18" charset="0"/>
              </a:rPr>
              <a:t>等于常数的条件下，使</a:t>
            </a:r>
          </a:p>
          <a:p>
            <a:pPr>
              <a:lnSpc>
                <a:spcPct val="125000"/>
              </a:lnSpc>
            </a:pPr>
            <a:r>
              <a:rPr lang="en-US" altLang="zh-CN" sz="2400" i="1" baseline="0" dirty="0">
                <a:solidFill>
                  <a:srgbClr val="000000"/>
                </a:solidFill>
                <a:latin typeface="Times New Roman" pitchFamily="18" charset="0"/>
              </a:rPr>
              <a:t>P</a:t>
            </a:r>
            <a:r>
              <a:rPr lang="en-US" altLang="zh-CN" sz="2400" baseline="-25000" dirty="0">
                <a:solidFill>
                  <a:srgbClr val="000000"/>
                </a:solidFill>
                <a:latin typeface="Times New Roman" pitchFamily="18" charset="0"/>
              </a:rPr>
              <a:t>1</a:t>
            </a:r>
            <a:r>
              <a:rPr lang="en-US" altLang="zh-CN" sz="2400" baseline="0" dirty="0">
                <a:solidFill>
                  <a:srgbClr val="000000"/>
                </a:solidFill>
                <a:latin typeface="Times New Roman" pitchFamily="18" charset="0"/>
              </a:rPr>
              <a:t>(</a:t>
            </a:r>
            <a:r>
              <a:rPr lang="en-US" altLang="zh-CN" sz="2400" i="1" baseline="0" dirty="0">
                <a:solidFill>
                  <a:srgbClr val="000000"/>
                </a:solidFill>
                <a:latin typeface="Times New Roman" pitchFamily="18" charset="0"/>
              </a:rPr>
              <a:t>e</a:t>
            </a:r>
            <a:r>
              <a:rPr lang="en-US" altLang="zh-CN" sz="2400" baseline="0" dirty="0">
                <a:solidFill>
                  <a:srgbClr val="000000"/>
                </a:solidFill>
                <a:latin typeface="Times New Roman" pitchFamily="18" charset="0"/>
              </a:rPr>
              <a:t>)</a:t>
            </a:r>
            <a:r>
              <a:rPr lang="zh-CN" altLang="en-US" sz="2400" baseline="0" dirty="0">
                <a:solidFill>
                  <a:srgbClr val="000000"/>
                </a:solidFill>
                <a:latin typeface="Times New Roman" pitchFamily="18" charset="0"/>
              </a:rPr>
              <a:t>为最小，以此确定阈值</a:t>
            </a:r>
            <a:r>
              <a:rPr lang="en-US" altLang="zh-CN" sz="2400" i="1" baseline="0" dirty="0">
                <a:solidFill>
                  <a:srgbClr val="000000"/>
                </a:solidFill>
                <a:latin typeface="Times New Roman" pitchFamily="18" charset="0"/>
              </a:rPr>
              <a:t>t</a:t>
            </a:r>
            <a:r>
              <a:rPr lang="zh-CN" altLang="en-US" sz="2400" baseline="0" dirty="0">
                <a:solidFill>
                  <a:srgbClr val="000000"/>
                </a:solidFill>
                <a:latin typeface="Times New Roman" pitchFamily="18" charset="0"/>
              </a:rPr>
              <a:t>。</a:t>
            </a:r>
          </a:p>
        </p:txBody>
      </p:sp>
      <p:sp>
        <p:nvSpPr>
          <p:cNvPr id="24580" name="Rectangle 18"/>
          <p:cNvSpPr>
            <a:spLocks noChangeArrowheads="1"/>
          </p:cNvSpPr>
          <p:nvPr/>
        </p:nvSpPr>
        <p:spPr bwMode="auto">
          <a:xfrm>
            <a:off x="2903538" y="200025"/>
            <a:ext cx="363061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algn="ctr"/>
            <a:r>
              <a:rPr lang="zh-CN" altLang="en-US" sz="2000" baseline="0">
                <a:solidFill>
                  <a:srgbClr val="000000"/>
                </a:solidFill>
                <a:latin typeface="Times New Roman" pitchFamily="18" charset="0"/>
              </a:rPr>
              <a:t>一维情况聂曼</a:t>
            </a:r>
            <a:r>
              <a:rPr lang="en-US" altLang="zh-CN" sz="2000" baseline="0">
                <a:solidFill>
                  <a:srgbClr val="000000"/>
                </a:solidFill>
                <a:latin typeface="Times New Roman" pitchFamily="18" charset="0"/>
              </a:rPr>
              <a:t>-</a:t>
            </a:r>
            <a:r>
              <a:rPr lang="zh-CN" altLang="en-US" sz="2000" baseline="0">
                <a:solidFill>
                  <a:srgbClr val="000000"/>
                </a:solidFill>
                <a:latin typeface="Times New Roman" pitchFamily="18" charset="0"/>
              </a:rPr>
              <a:t>皮尔逊决策示意 </a:t>
            </a:r>
          </a:p>
        </p:txBody>
      </p:sp>
      <p:grpSp>
        <p:nvGrpSpPr>
          <p:cNvPr id="51229" name="Group 29"/>
          <p:cNvGrpSpPr>
            <a:grpSpLocks/>
          </p:cNvGrpSpPr>
          <p:nvPr/>
        </p:nvGrpSpPr>
        <p:grpSpPr bwMode="auto">
          <a:xfrm>
            <a:off x="146050" y="4656138"/>
            <a:ext cx="8334375" cy="939800"/>
            <a:chOff x="92" y="2933"/>
            <a:chExt cx="5250" cy="592"/>
          </a:xfrm>
        </p:grpSpPr>
        <p:sp>
          <p:nvSpPr>
            <p:cNvPr id="24583" name="Rectangle 23"/>
            <p:cNvSpPr>
              <a:spLocks noChangeArrowheads="1"/>
            </p:cNvSpPr>
            <p:nvPr/>
          </p:nvSpPr>
          <p:spPr bwMode="auto">
            <a:xfrm>
              <a:off x="92" y="2933"/>
              <a:ext cx="394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indent="304800"/>
              <a:r>
                <a:rPr lang="zh-CN" altLang="en-US" sz="2400" baseline="0">
                  <a:solidFill>
                    <a:srgbClr val="000000"/>
                  </a:solidFill>
                  <a:latin typeface="Times New Roman" pitchFamily="18" charset="0"/>
                </a:rPr>
                <a:t>例：在“信号检测”中，</a:t>
              </a:r>
              <a:r>
                <a:rPr lang="en-US" altLang="zh-CN" sz="2400" i="1" baseline="0">
                  <a:solidFill>
                    <a:srgbClr val="000000"/>
                  </a:solidFill>
                  <a:latin typeface="Times New Roman" pitchFamily="18" charset="0"/>
                </a:rPr>
                <a:t>P</a:t>
              </a:r>
              <a:r>
                <a:rPr lang="en-US" altLang="zh-CN" sz="2400" baseline="-25000">
                  <a:solidFill>
                    <a:srgbClr val="000000"/>
                  </a:solidFill>
                  <a:latin typeface="Times New Roman" pitchFamily="18" charset="0"/>
                </a:rPr>
                <a:t>2</a:t>
              </a:r>
              <a:r>
                <a:rPr lang="en-US" altLang="zh-CN" sz="2400" baseline="0">
                  <a:solidFill>
                    <a:srgbClr val="000000"/>
                  </a:solidFill>
                  <a:latin typeface="Times New Roman" pitchFamily="18" charset="0"/>
                </a:rPr>
                <a:t>(</a:t>
              </a:r>
              <a:r>
                <a:rPr lang="en-US" altLang="zh-CN" sz="2400" i="1" baseline="0">
                  <a:solidFill>
                    <a:srgbClr val="000000"/>
                  </a:solidFill>
                  <a:latin typeface="Times New Roman" pitchFamily="18" charset="0"/>
                </a:rPr>
                <a:t>e</a:t>
              </a:r>
              <a:r>
                <a:rPr lang="en-US" altLang="zh-CN" sz="2400" baseline="0">
                  <a:solidFill>
                    <a:srgbClr val="000000"/>
                  </a:solidFill>
                  <a:latin typeface="Times New Roman" pitchFamily="18" charset="0"/>
                </a:rPr>
                <a:t>)</a:t>
              </a:r>
              <a:r>
                <a:rPr lang="zh-CN" altLang="en-US" sz="2400" baseline="0">
                  <a:solidFill>
                    <a:srgbClr val="000000"/>
                  </a:solidFill>
                  <a:latin typeface="Times New Roman" pitchFamily="18" charset="0"/>
                </a:rPr>
                <a:t>代表虚警概率；</a:t>
              </a:r>
            </a:p>
          </p:txBody>
        </p:sp>
        <p:sp>
          <p:nvSpPr>
            <p:cNvPr id="24584" name="Rectangle 25"/>
            <p:cNvSpPr>
              <a:spLocks noChangeArrowheads="1"/>
            </p:cNvSpPr>
            <p:nvPr/>
          </p:nvSpPr>
          <p:spPr bwMode="auto">
            <a:xfrm>
              <a:off x="2181" y="3237"/>
              <a:ext cx="3161"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i="1" baseline="0">
                  <a:solidFill>
                    <a:srgbClr val="000000"/>
                  </a:solidFill>
                  <a:latin typeface="Times New Roman" pitchFamily="18" charset="0"/>
                </a:rPr>
                <a:t>P</a:t>
              </a:r>
              <a:r>
                <a:rPr lang="en-US" altLang="zh-CN" sz="2400" baseline="-25000">
                  <a:solidFill>
                    <a:srgbClr val="000000"/>
                  </a:solidFill>
                  <a:latin typeface="Times New Roman" pitchFamily="18" charset="0"/>
                </a:rPr>
                <a:t>1</a:t>
              </a:r>
              <a:r>
                <a:rPr lang="en-US" altLang="zh-CN" sz="2400" baseline="0">
                  <a:solidFill>
                    <a:srgbClr val="000000"/>
                  </a:solidFill>
                  <a:latin typeface="Times New Roman" pitchFamily="18" charset="0"/>
                </a:rPr>
                <a:t>(</a:t>
              </a:r>
              <a:r>
                <a:rPr lang="en-US" altLang="zh-CN" sz="2400" i="1" baseline="0">
                  <a:solidFill>
                    <a:srgbClr val="000000"/>
                  </a:solidFill>
                  <a:latin typeface="Times New Roman" pitchFamily="18" charset="0"/>
                </a:rPr>
                <a:t>e</a:t>
              </a:r>
              <a:r>
                <a:rPr lang="en-US" altLang="zh-CN" sz="2400" baseline="0">
                  <a:solidFill>
                    <a:srgbClr val="000000"/>
                  </a:solidFill>
                  <a:latin typeface="Times New Roman" pitchFamily="18" charset="0"/>
                </a:rPr>
                <a:t>)</a:t>
              </a:r>
              <a:r>
                <a:rPr lang="zh-CN" altLang="en-US" sz="2400" baseline="0">
                  <a:solidFill>
                    <a:srgbClr val="000000"/>
                  </a:solidFill>
                  <a:latin typeface="Times New Roman" pitchFamily="18" charset="0"/>
                </a:rPr>
                <a:t>代表漏报概率</a:t>
              </a:r>
              <a:r>
                <a:rPr lang="en-US" altLang="zh-CN" sz="2400" baseline="0">
                  <a:solidFill>
                    <a:srgbClr val="000000"/>
                  </a:solidFill>
                  <a:latin typeface="Times New Roman" pitchFamily="18" charset="0"/>
                </a:rPr>
                <a:t>[=1-</a:t>
              </a:r>
              <a:r>
                <a:rPr lang="en-US" altLang="zh-CN" sz="2400" i="1" baseline="0">
                  <a:solidFill>
                    <a:srgbClr val="000000"/>
                  </a:solidFill>
                  <a:latin typeface="Times New Roman" pitchFamily="18" charset="0"/>
                </a:rPr>
                <a:t>P</a:t>
              </a:r>
              <a:r>
                <a:rPr lang="en-US" altLang="zh-CN" sz="2400" i="1" baseline="-25000">
                  <a:solidFill>
                    <a:srgbClr val="000000"/>
                  </a:solidFill>
                  <a:latin typeface="Times New Roman" pitchFamily="18" charset="0"/>
                </a:rPr>
                <a:t>D</a:t>
              </a:r>
              <a:r>
                <a:rPr lang="en-US" altLang="zh-CN" sz="2400" baseline="0">
                  <a:solidFill>
                    <a:srgbClr val="000000"/>
                  </a:solidFill>
                  <a:latin typeface="Times New Roman" pitchFamily="18" charset="0"/>
                </a:rPr>
                <a:t>(</a:t>
              </a:r>
              <a:r>
                <a:rPr lang="zh-CN" altLang="en-US" sz="2400" baseline="0">
                  <a:solidFill>
                    <a:srgbClr val="000000"/>
                  </a:solidFill>
                  <a:latin typeface="Times New Roman" pitchFamily="18" charset="0"/>
                </a:rPr>
                <a:t>检测概率</a:t>
              </a:r>
              <a:r>
                <a:rPr lang="en-US" altLang="zh-CN" sz="2400" baseline="0">
                  <a:solidFill>
                    <a:srgbClr val="000000"/>
                  </a:solidFill>
                  <a:latin typeface="Times New Roman" pitchFamily="18" charset="0"/>
                </a:rPr>
                <a:t>)]</a:t>
              </a:r>
            </a:p>
          </p:txBody>
        </p:sp>
      </p:grpSp>
      <p:sp>
        <p:nvSpPr>
          <p:cNvPr id="51226" name="Rectangle 26"/>
          <p:cNvSpPr>
            <a:spLocks noChangeArrowheads="1"/>
          </p:cNvSpPr>
          <p:nvPr/>
        </p:nvSpPr>
        <p:spPr bwMode="auto">
          <a:xfrm>
            <a:off x="457200" y="5603875"/>
            <a:ext cx="8547100" cy="100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a:lnSpc>
                <a:spcPct val="125000"/>
              </a:lnSpc>
            </a:pPr>
            <a:r>
              <a:rPr lang="en-US" altLang="zh-CN" sz="2400" baseline="0">
                <a:solidFill>
                  <a:srgbClr val="000000"/>
                </a:solidFill>
                <a:latin typeface="Times New Roman" pitchFamily="18" charset="0"/>
              </a:rPr>
              <a:t>        </a:t>
            </a:r>
            <a:r>
              <a:rPr lang="zh-CN" altLang="en-US" sz="2400" baseline="0">
                <a:solidFill>
                  <a:srgbClr val="000000"/>
                </a:solidFill>
                <a:latin typeface="Times New Roman" pitchFamily="18" charset="0"/>
              </a:rPr>
              <a:t>此时聂曼</a:t>
            </a:r>
            <a:r>
              <a:rPr lang="en-US" altLang="zh-CN" sz="2400" baseline="0">
                <a:solidFill>
                  <a:srgbClr val="000000"/>
                </a:solidFill>
                <a:latin typeface="Times New Roman" pitchFamily="18" charset="0"/>
              </a:rPr>
              <a:t>-</a:t>
            </a:r>
            <a:r>
              <a:rPr lang="zh-CN" altLang="en-US" sz="2400" baseline="0">
                <a:solidFill>
                  <a:srgbClr val="000000"/>
                </a:solidFill>
                <a:latin typeface="Times New Roman" pitchFamily="18" charset="0"/>
              </a:rPr>
              <a:t>皮尔逊决策含义：在虚警概率</a:t>
            </a:r>
            <a:r>
              <a:rPr lang="en-US" altLang="zh-CN" sz="2400" i="1" baseline="0">
                <a:solidFill>
                  <a:srgbClr val="000000"/>
                </a:solidFill>
                <a:latin typeface="Times New Roman" pitchFamily="18" charset="0"/>
              </a:rPr>
              <a:t>P</a:t>
            </a:r>
            <a:r>
              <a:rPr lang="en-US" altLang="zh-CN" sz="2400" baseline="-25000">
                <a:solidFill>
                  <a:srgbClr val="000000"/>
                </a:solidFill>
                <a:latin typeface="Times New Roman" pitchFamily="18" charset="0"/>
              </a:rPr>
              <a:t>2</a:t>
            </a:r>
            <a:r>
              <a:rPr lang="en-US" altLang="zh-CN" sz="2400" baseline="0">
                <a:solidFill>
                  <a:srgbClr val="000000"/>
                </a:solidFill>
                <a:latin typeface="Times New Roman" pitchFamily="18" charset="0"/>
              </a:rPr>
              <a:t>(</a:t>
            </a:r>
            <a:r>
              <a:rPr lang="en-US" altLang="zh-CN" sz="2400" i="1" baseline="0">
                <a:solidFill>
                  <a:srgbClr val="000000"/>
                </a:solidFill>
                <a:latin typeface="Times New Roman" pitchFamily="18" charset="0"/>
              </a:rPr>
              <a:t>e</a:t>
            </a:r>
            <a:r>
              <a:rPr lang="en-US" altLang="zh-CN" sz="2400" baseline="0">
                <a:solidFill>
                  <a:srgbClr val="000000"/>
                </a:solidFill>
                <a:latin typeface="Times New Roman" pitchFamily="18" charset="0"/>
              </a:rPr>
              <a:t>)</a:t>
            </a:r>
            <a:r>
              <a:rPr lang="zh-CN" altLang="en-US" sz="2400" baseline="0">
                <a:solidFill>
                  <a:srgbClr val="000000"/>
                </a:solidFill>
                <a:latin typeface="Times New Roman" pitchFamily="18" charset="0"/>
              </a:rPr>
              <a:t>是一个可以</a:t>
            </a:r>
          </a:p>
          <a:p>
            <a:pPr>
              <a:lnSpc>
                <a:spcPct val="125000"/>
              </a:lnSpc>
            </a:pPr>
            <a:r>
              <a:rPr lang="zh-CN" altLang="en-US" sz="2400" baseline="0">
                <a:solidFill>
                  <a:srgbClr val="000000"/>
                </a:solidFill>
                <a:latin typeface="Times New Roman" pitchFamily="18" charset="0"/>
              </a:rPr>
              <a:t>承受的常数值的条件下，使漏报概率为最小。</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1"/>
                                        </p:tgtEl>
                                        <p:attrNameLst>
                                          <p:attrName>style.visibility</p:attrName>
                                        </p:attrNameLst>
                                      </p:cBhvr>
                                      <p:to>
                                        <p:strVal val="visible"/>
                                      </p:to>
                                    </p:set>
                                    <p:animEffect transition="in" filter="fade">
                                      <p:cBhvr>
                                        <p:cTn id="7" dur="500"/>
                                        <p:tgtEl>
                                          <p:spTgt spid="512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1229"/>
                                        </p:tgtEl>
                                        <p:attrNameLst>
                                          <p:attrName>style.visibility</p:attrName>
                                        </p:attrNameLst>
                                      </p:cBhvr>
                                      <p:to>
                                        <p:strVal val="visible"/>
                                      </p:to>
                                    </p:set>
                                    <p:animEffect transition="in" filter="fade">
                                      <p:cBhvr>
                                        <p:cTn id="12" dur="500"/>
                                        <p:tgtEl>
                                          <p:spTgt spid="5122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1226"/>
                                        </p:tgtEl>
                                        <p:attrNameLst>
                                          <p:attrName>style.visibility</p:attrName>
                                        </p:attrNameLst>
                                      </p:cBhvr>
                                      <p:to>
                                        <p:strVal val="visible"/>
                                      </p:to>
                                    </p:set>
                                    <p:animEffect transition="in" filter="fade">
                                      <p:cBhvr>
                                        <p:cTn id="15" dur="500"/>
                                        <p:tgtEl>
                                          <p:spTgt spid="51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1" grpId="0"/>
      <p:bldP spid="512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2"/>
          <p:cNvSpPr>
            <a:spLocks noChangeArrowheads="1"/>
          </p:cNvSpPr>
          <p:nvPr/>
        </p:nvSpPr>
        <p:spPr bwMode="auto">
          <a:xfrm>
            <a:off x="361950" y="688975"/>
            <a:ext cx="8991600" cy="1463675"/>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a:lnSpc>
                <a:spcPct val="125000"/>
              </a:lnSpc>
            </a:pPr>
            <a:r>
              <a:rPr lang="zh-CN" altLang="en-US" sz="2400" baseline="0">
                <a:solidFill>
                  <a:srgbClr val="000000"/>
                </a:solidFill>
                <a:latin typeface="Times New Roman" pitchFamily="18" charset="0"/>
              </a:rPr>
              <a:t>求解问题：</a:t>
            </a:r>
          </a:p>
          <a:p>
            <a:pPr>
              <a:lnSpc>
                <a:spcPct val="125000"/>
              </a:lnSpc>
            </a:pPr>
            <a:r>
              <a:rPr lang="zh-CN" altLang="en-US" sz="2400" baseline="0">
                <a:solidFill>
                  <a:srgbClr val="000000"/>
                </a:solidFill>
                <a:latin typeface="Times New Roman" pitchFamily="18" charset="0"/>
              </a:rPr>
              <a:t>        在</a:t>
            </a:r>
            <a:r>
              <a:rPr lang="en-US" altLang="zh-CN" sz="2400" i="1" baseline="0">
                <a:solidFill>
                  <a:srgbClr val="000000"/>
                </a:solidFill>
                <a:latin typeface="Times New Roman" pitchFamily="18" charset="0"/>
              </a:rPr>
              <a:t>P</a:t>
            </a:r>
            <a:r>
              <a:rPr lang="en-US" altLang="zh-CN" sz="2400" baseline="-25000">
                <a:solidFill>
                  <a:srgbClr val="000000"/>
                </a:solidFill>
                <a:latin typeface="Times New Roman" pitchFamily="18" charset="0"/>
              </a:rPr>
              <a:t>2</a:t>
            </a:r>
            <a:r>
              <a:rPr lang="en-US" altLang="zh-CN" sz="2400" baseline="0">
                <a:solidFill>
                  <a:srgbClr val="000000"/>
                </a:solidFill>
                <a:latin typeface="Times New Roman" pitchFamily="18" charset="0"/>
              </a:rPr>
              <a:t>(</a:t>
            </a:r>
            <a:r>
              <a:rPr lang="en-US" altLang="zh-CN" sz="2400" i="1" baseline="0">
                <a:solidFill>
                  <a:srgbClr val="000000"/>
                </a:solidFill>
                <a:latin typeface="Times New Roman" pitchFamily="18" charset="0"/>
              </a:rPr>
              <a:t>e</a:t>
            </a:r>
            <a:r>
              <a:rPr lang="en-US" altLang="zh-CN" sz="2400" baseline="0">
                <a:solidFill>
                  <a:srgbClr val="000000"/>
                </a:solidFill>
                <a:latin typeface="Times New Roman" pitchFamily="18" charset="0"/>
              </a:rPr>
              <a:t>)</a:t>
            </a:r>
            <a:r>
              <a:rPr lang="zh-CN" altLang="en-US" sz="2400" baseline="0">
                <a:solidFill>
                  <a:srgbClr val="000000"/>
                </a:solidFill>
                <a:latin typeface="Times New Roman" pitchFamily="18" charset="0"/>
                <a:cs typeface="Times New Roman" pitchFamily="18" charset="0"/>
              </a:rPr>
              <a:t>等于常数的条件下，求</a:t>
            </a:r>
            <a:r>
              <a:rPr lang="en-US" altLang="zh-CN" sz="2400" i="1" baseline="0">
                <a:solidFill>
                  <a:srgbClr val="000000"/>
                </a:solidFill>
                <a:latin typeface="Times New Roman" pitchFamily="18" charset="0"/>
              </a:rPr>
              <a:t>P</a:t>
            </a:r>
            <a:r>
              <a:rPr lang="en-US" altLang="zh-CN" sz="2400" baseline="-25000">
                <a:solidFill>
                  <a:srgbClr val="000000"/>
                </a:solidFill>
                <a:latin typeface="Times New Roman" pitchFamily="18" charset="0"/>
              </a:rPr>
              <a:t>1</a:t>
            </a:r>
            <a:r>
              <a:rPr lang="en-US" altLang="zh-CN" sz="2400" baseline="0">
                <a:solidFill>
                  <a:srgbClr val="000000"/>
                </a:solidFill>
                <a:latin typeface="Times New Roman" pitchFamily="18" charset="0"/>
              </a:rPr>
              <a:t>(</a:t>
            </a:r>
            <a:r>
              <a:rPr lang="en-US" altLang="zh-CN" sz="2400" i="1" baseline="0">
                <a:solidFill>
                  <a:srgbClr val="000000"/>
                </a:solidFill>
                <a:latin typeface="Times New Roman" pitchFamily="18" charset="0"/>
              </a:rPr>
              <a:t>e</a:t>
            </a:r>
            <a:r>
              <a:rPr lang="en-US" altLang="zh-CN" sz="2400" baseline="0">
                <a:solidFill>
                  <a:srgbClr val="000000"/>
                </a:solidFill>
                <a:latin typeface="Times New Roman" pitchFamily="18" charset="0"/>
              </a:rPr>
              <a:t>)</a:t>
            </a:r>
            <a:r>
              <a:rPr lang="zh-CN" altLang="en-US" sz="2400" baseline="0">
                <a:solidFill>
                  <a:srgbClr val="000000"/>
                </a:solidFill>
                <a:latin typeface="Times New Roman" pitchFamily="18" charset="0"/>
              </a:rPr>
              <a:t>极小值的条件极值问题。</a:t>
            </a:r>
          </a:p>
          <a:p>
            <a:pPr>
              <a:lnSpc>
                <a:spcPct val="125000"/>
              </a:lnSpc>
            </a:pPr>
            <a:r>
              <a:rPr lang="en-US" altLang="zh-CN" sz="2400" i="1" baseline="0">
                <a:solidFill>
                  <a:srgbClr val="000000"/>
                </a:solidFill>
                <a:latin typeface="Times New Roman" pitchFamily="18" charset="0"/>
              </a:rPr>
              <a:t>P</a:t>
            </a:r>
            <a:r>
              <a:rPr lang="en-US" altLang="zh-CN" sz="2400" baseline="-25000">
                <a:solidFill>
                  <a:srgbClr val="000000"/>
                </a:solidFill>
                <a:latin typeface="Times New Roman" pitchFamily="18" charset="0"/>
              </a:rPr>
              <a:t>2</a:t>
            </a:r>
            <a:r>
              <a:rPr lang="en-US" altLang="zh-CN" sz="2400" baseline="0">
                <a:solidFill>
                  <a:srgbClr val="000000"/>
                </a:solidFill>
                <a:latin typeface="Times New Roman" pitchFamily="18" charset="0"/>
              </a:rPr>
              <a:t>(</a:t>
            </a:r>
            <a:r>
              <a:rPr lang="en-US" altLang="zh-CN" sz="2400" i="1" baseline="0">
                <a:solidFill>
                  <a:srgbClr val="000000"/>
                </a:solidFill>
                <a:latin typeface="Times New Roman" pitchFamily="18" charset="0"/>
              </a:rPr>
              <a:t>e</a:t>
            </a:r>
            <a:r>
              <a:rPr lang="en-US" altLang="zh-CN" sz="2400" baseline="0">
                <a:solidFill>
                  <a:srgbClr val="000000"/>
                </a:solidFill>
                <a:latin typeface="Times New Roman" pitchFamily="18" charset="0"/>
              </a:rPr>
              <a:t>)</a:t>
            </a:r>
            <a:r>
              <a:rPr lang="zh-CN" altLang="en-US" sz="2400" baseline="0">
                <a:solidFill>
                  <a:srgbClr val="000000"/>
                </a:solidFill>
                <a:latin typeface="Times New Roman" pitchFamily="18" charset="0"/>
              </a:rPr>
              <a:t>的值一般很小。 </a:t>
            </a:r>
          </a:p>
        </p:txBody>
      </p:sp>
      <p:sp>
        <p:nvSpPr>
          <p:cNvPr id="25603" name="Rectangle 4"/>
          <p:cNvSpPr>
            <a:spLocks noChangeArrowheads="1"/>
          </p:cNvSpPr>
          <p:nvPr/>
        </p:nvSpPr>
        <p:spPr bwMode="auto">
          <a:xfrm>
            <a:off x="-57150" y="271463"/>
            <a:ext cx="28876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lvl="1">
              <a:tabLst>
                <a:tab pos="304800" algn="l"/>
              </a:tabLst>
            </a:pPr>
            <a:r>
              <a:rPr lang="en-US" altLang="zh-CN" sz="2400" b="1" baseline="0">
                <a:solidFill>
                  <a:srgbClr val="000000"/>
                </a:solidFill>
                <a:latin typeface="Times New Roman" pitchFamily="18" charset="0"/>
              </a:rPr>
              <a:t>2.   </a:t>
            </a:r>
            <a:r>
              <a:rPr lang="zh-CN" altLang="en-US" sz="2400" b="1" baseline="0">
                <a:solidFill>
                  <a:srgbClr val="000000"/>
                </a:solidFill>
                <a:latin typeface="Times New Roman" pitchFamily="18" charset="0"/>
              </a:rPr>
              <a:t>判别式推导</a:t>
            </a:r>
          </a:p>
        </p:txBody>
      </p:sp>
      <p:sp>
        <p:nvSpPr>
          <p:cNvPr id="25604" name="Rectangle 12"/>
          <p:cNvSpPr>
            <a:spLocks noChangeArrowheads="1"/>
          </p:cNvSpPr>
          <p:nvPr/>
        </p:nvSpPr>
        <p:spPr bwMode="auto">
          <a:xfrm>
            <a:off x="355600" y="2797175"/>
            <a:ext cx="57594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zh-CN" altLang="el-GR" sz="2400" baseline="0">
                <a:solidFill>
                  <a:srgbClr val="000000"/>
                </a:solidFill>
                <a:latin typeface="Times New Roman" pitchFamily="18" charset="0"/>
                <a:cs typeface="Times New Roman" pitchFamily="18" charset="0"/>
              </a:rPr>
              <a:t>式中：</a:t>
            </a:r>
            <a:r>
              <a:rPr lang="el-GR" altLang="zh-CN" sz="2400" i="1" baseline="0">
                <a:solidFill>
                  <a:srgbClr val="000000"/>
                </a:solidFill>
                <a:latin typeface="Times New Roman" pitchFamily="18" charset="0"/>
                <a:cs typeface="Times New Roman" pitchFamily="18" charset="0"/>
              </a:rPr>
              <a:t>μ</a:t>
            </a:r>
            <a:r>
              <a:rPr lang="en-US" altLang="zh-CN" sz="2400" baseline="0">
                <a:solidFill>
                  <a:srgbClr val="000000"/>
                </a:solidFill>
                <a:latin typeface="Times New Roman" pitchFamily="18" charset="0"/>
              </a:rPr>
              <a:t>——</a:t>
            </a:r>
            <a:r>
              <a:rPr lang="zh-CN" altLang="en-US" sz="2400" baseline="0">
                <a:solidFill>
                  <a:srgbClr val="000000"/>
                </a:solidFill>
                <a:latin typeface="Times New Roman" pitchFamily="18" charset="0"/>
              </a:rPr>
              <a:t>待定常数； </a:t>
            </a:r>
            <a:r>
              <a:rPr lang="en-US" altLang="zh-CN" sz="2400" i="1" baseline="0">
                <a:solidFill>
                  <a:srgbClr val="000000"/>
                </a:solidFill>
                <a:latin typeface="Times New Roman" pitchFamily="18" charset="0"/>
              </a:rPr>
              <a:t>P</a:t>
            </a:r>
            <a:r>
              <a:rPr lang="en-US" altLang="zh-CN" sz="2400" baseline="-25000">
                <a:solidFill>
                  <a:srgbClr val="000000"/>
                </a:solidFill>
                <a:latin typeface="Times New Roman" pitchFamily="18" charset="0"/>
              </a:rPr>
              <a:t>2</a:t>
            </a:r>
            <a:r>
              <a:rPr lang="en-US" altLang="zh-CN" sz="2400" baseline="0">
                <a:solidFill>
                  <a:srgbClr val="000000"/>
                </a:solidFill>
                <a:latin typeface="Times New Roman" pitchFamily="18" charset="0"/>
              </a:rPr>
              <a:t>(</a:t>
            </a:r>
            <a:r>
              <a:rPr lang="en-US" altLang="zh-CN" sz="2400" i="1" baseline="0">
                <a:solidFill>
                  <a:srgbClr val="000000"/>
                </a:solidFill>
                <a:latin typeface="Times New Roman" pitchFamily="18" charset="0"/>
              </a:rPr>
              <a:t>e</a:t>
            </a:r>
            <a:r>
              <a:rPr lang="en-US" altLang="zh-CN" sz="2400" baseline="0">
                <a:solidFill>
                  <a:srgbClr val="000000"/>
                </a:solidFill>
                <a:latin typeface="Times New Roman" pitchFamily="18" charset="0"/>
              </a:rPr>
              <a:t>)——</a:t>
            </a:r>
            <a:r>
              <a:rPr lang="zh-CN" altLang="en-US" sz="2400" baseline="0">
                <a:solidFill>
                  <a:srgbClr val="000000"/>
                </a:solidFill>
                <a:latin typeface="Times New Roman" pitchFamily="18" charset="0"/>
              </a:rPr>
              <a:t>常数。</a:t>
            </a:r>
          </a:p>
        </p:txBody>
      </p:sp>
      <p:graphicFrame>
        <p:nvGraphicFramePr>
          <p:cNvPr id="52239" name="Object 15"/>
          <p:cNvGraphicFramePr>
            <a:graphicFrameLocks noChangeAspect="1"/>
          </p:cNvGraphicFramePr>
          <p:nvPr/>
        </p:nvGraphicFramePr>
        <p:xfrm>
          <a:off x="796925" y="4476750"/>
          <a:ext cx="5956300" cy="717550"/>
        </p:xfrm>
        <a:graphic>
          <a:graphicData uri="http://schemas.openxmlformats.org/presentationml/2006/ole">
            <mc:AlternateContent xmlns:mc="http://schemas.openxmlformats.org/markup-compatibility/2006">
              <mc:Choice xmlns:v="urn:schemas-microsoft-com:vml" Requires="v">
                <p:oleObj spid="_x0000_s26073" name="公式" r:id="rId4" imgW="2616200" imgH="381000" progId="Equation.3">
                  <p:embed/>
                </p:oleObj>
              </mc:Choice>
              <mc:Fallback>
                <p:oleObj name="公式" r:id="rId4" imgW="2616200" imgH="381000"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925" y="4476750"/>
                        <a:ext cx="5956300" cy="717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52240" name="Object 16"/>
          <p:cNvGraphicFramePr>
            <a:graphicFrameLocks noChangeAspect="1"/>
          </p:cNvGraphicFramePr>
          <p:nvPr>
            <p:extLst>
              <p:ext uri="{D42A27DB-BD31-4B8C-83A1-F6EECF244321}">
                <p14:modId xmlns:p14="http://schemas.microsoft.com/office/powerpoint/2010/main" val="3244583941"/>
              </p:ext>
            </p:extLst>
          </p:nvPr>
        </p:nvGraphicFramePr>
        <p:xfrm>
          <a:off x="850900" y="5195888"/>
          <a:ext cx="6034088" cy="598487"/>
        </p:xfrm>
        <a:graphic>
          <a:graphicData uri="http://schemas.openxmlformats.org/presentationml/2006/ole">
            <mc:AlternateContent xmlns:mc="http://schemas.openxmlformats.org/markup-compatibility/2006">
              <mc:Choice xmlns:v="urn:schemas-microsoft-com:vml" Requires="v">
                <p:oleObj spid="_x0000_s26074" name="公式" r:id="rId6" imgW="2450880" imgH="317160" progId="Equation.3">
                  <p:embed/>
                </p:oleObj>
              </mc:Choice>
              <mc:Fallback>
                <p:oleObj name="公式" r:id="rId6" imgW="2450880" imgH="317160" progId="Equation.3">
                  <p:embed/>
                  <p:pic>
                    <p:nvPicPr>
                      <p:cNvPr id="0" name="Object 16"/>
                      <p:cNvPicPr>
                        <a:picLocks noChangeAspect="1" noChangeArrowheads="1"/>
                      </p:cNvPicPr>
                      <p:nvPr/>
                    </p:nvPicPr>
                    <p:blipFill>
                      <a:blip r:embed="rId7"/>
                      <a:srcRect/>
                      <a:stretch>
                        <a:fillRect/>
                      </a:stretch>
                    </p:blipFill>
                    <p:spPr bwMode="auto">
                      <a:xfrm>
                        <a:off x="850900" y="5195888"/>
                        <a:ext cx="6034088" cy="598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25607" name="Rectangle 17"/>
          <p:cNvSpPr>
            <a:spLocks noChangeArrowheads="1"/>
          </p:cNvSpPr>
          <p:nvPr/>
        </p:nvSpPr>
        <p:spPr bwMode="auto">
          <a:xfrm>
            <a:off x="985838" y="3351213"/>
            <a:ext cx="407511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baseline="0">
                <a:solidFill>
                  <a:srgbClr val="000000"/>
                </a:solidFill>
                <a:latin typeface="Times New Roman" pitchFamily="18" charset="0"/>
              </a:rPr>
              <a:t>求</a:t>
            </a:r>
            <a:r>
              <a:rPr lang="en-US" altLang="zh-CN" sz="2400" i="1" baseline="0">
                <a:solidFill>
                  <a:srgbClr val="000000"/>
                </a:solidFill>
                <a:latin typeface="Times New Roman" pitchFamily="18" charset="0"/>
              </a:rPr>
              <a:t>P</a:t>
            </a:r>
            <a:r>
              <a:rPr lang="en-US" altLang="zh-CN" sz="2400" baseline="-25000">
                <a:solidFill>
                  <a:srgbClr val="000000"/>
                </a:solidFill>
                <a:latin typeface="Times New Roman" pitchFamily="18" charset="0"/>
              </a:rPr>
              <a:t>1</a:t>
            </a:r>
            <a:r>
              <a:rPr lang="en-US" altLang="zh-CN" sz="2400" baseline="0">
                <a:solidFill>
                  <a:srgbClr val="000000"/>
                </a:solidFill>
                <a:latin typeface="Times New Roman" pitchFamily="18" charset="0"/>
              </a:rPr>
              <a:t>(</a:t>
            </a:r>
            <a:r>
              <a:rPr lang="en-US" altLang="zh-CN" sz="2400" i="1" baseline="0">
                <a:solidFill>
                  <a:srgbClr val="000000"/>
                </a:solidFill>
                <a:latin typeface="Times New Roman" pitchFamily="18" charset="0"/>
              </a:rPr>
              <a:t>e</a:t>
            </a:r>
            <a:r>
              <a:rPr lang="en-US" altLang="zh-CN" sz="2400" baseline="0">
                <a:solidFill>
                  <a:srgbClr val="000000"/>
                </a:solidFill>
                <a:latin typeface="Times New Roman" pitchFamily="18" charset="0"/>
              </a:rPr>
              <a:t>)</a:t>
            </a:r>
            <a:r>
              <a:rPr lang="zh-CN" altLang="en-US" sz="2400" baseline="0">
                <a:solidFill>
                  <a:srgbClr val="000000"/>
                </a:solidFill>
                <a:latin typeface="Times New Roman" pitchFamily="18" charset="0"/>
              </a:rPr>
              <a:t>最小，即是求</a:t>
            </a:r>
            <a:r>
              <a:rPr lang="en-US" altLang="zh-CN" sz="2400" i="1" baseline="0">
                <a:solidFill>
                  <a:srgbClr val="000000"/>
                </a:solidFill>
                <a:latin typeface="Times New Roman" pitchFamily="18" charset="0"/>
              </a:rPr>
              <a:t>Q</a:t>
            </a:r>
            <a:r>
              <a:rPr lang="zh-CN" altLang="en-US" sz="2400" baseline="0">
                <a:solidFill>
                  <a:srgbClr val="000000"/>
                </a:solidFill>
                <a:latin typeface="Times New Roman" pitchFamily="18" charset="0"/>
              </a:rPr>
              <a:t>最小。</a:t>
            </a:r>
          </a:p>
        </p:txBody>
      </p:sp>
      <p:grpSp>
        <p:nvGrpSpPr>
          <p:cNvPr id="25608" name="Group 34"/>
          <p:cNvGrpSpPr>
            <a:grpSpLocks/>
          </p:cNvGrpSpPr>
          <p:nvPr/>
        </p:nvGrpSpPr>
        <p:grpSpPr bwMode="auto">
          <a:xfrm>
            <a:off x="987425" y="2200275"/>
            <a:ext cx="4206875" cy="457200"/>
            <a:chOff x="621" y="1458"/>
            <a:chExt cx="2578" cy="270"/>
          </a:xfrm>
        </p:grpSpPr>
        <p:graphicFrame>
          <p:nvGraphicFramePr>
            <p:cNvPr id="25621" name="Object 7"/>
            <p:cNvGraphicFramePr>
              <a:graphicFrameLocks noChangeAspect="1"/>
            </p:cNvGraphicFramePr>
            <p:nvPr/>
          </p:nvGraphicFramePr>
          <p:xfrm>
            <a:off x="1864" y="1460"/>
            <a:ext cx="1335" cy="255"/>
          </p:xfrm>
          <a:graphic>
            <a:graphicData uri="http://schemas.openxmlformats.org/presentationml/2006/ole">
              <mc:AlternateContent xmlns:mc="http://schemas.openxmlformats.org/markup-compatibility/2006">
                <mc:Choice xmlns:v="urn:schemas-microsoft-com:vml" Requires="v">
                  <p:oleObj spid="_x0000_s26075" name="公式" r:id="rId8" imgW="1143000" imgH="215900" progId="Equation.3">
                    <p:embed/>
                  </p:oleObj>
                </mc:Choice>
                <mc:Fallback>
                  <p:oleObj name="公式" r:id="rId8" imgW="1143000" imgH="2159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64" y="1460"/>
                          <a:ext cx="1335" cy="2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25622" name="Rectangle 33"/>
            <p:cNvSpPr>
              <a:spLocks noChangeArrowheads="1"/>
            </p:cNvSpPr>
            <p:nvPr/>
          </p:nvSpPr>
          <p:spPr bwMode="auto">
            <a:xfrm>
              <a:off x="621" y="1458"/>
              <a:ext cx="1231" cy="270"/>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zh-CN" altLang="en-US" sz="2400" baseline="0">
                  <a:solidFill>
                    <a:srgbClr val="000000"/>
                  </a:solidFill>
                  <a:latin typeface="Times New Roman" pitchFamily="18" charset="0"/>
                </a:rPr>
                <a:t>构造辅助函数</a:t>
              </a:r>
            </a:p>
          </p:txBody>
        </p:sp>
      </p:grpSp>
      <p:graphicFrame>
        <p:nvGraphicFramePr>
          <p:cNvPr id="52264" name="Object 40"/>
          <p:cNvGraphicFramePr>
            <a:graphicFrameLocks noChangeAspect="1"/>
          </p:cNvGraphicFramePr>
          <p:nvPr>
            <p:extLst>
              <p:ext uri="{D42A27DB-BD31-4B8C-83A1-F6EECF244321}">
                <p14:modId xmlns:p14="http://schemas.microsoft.com/office/powerpoint/2010/main" val="3727996838"/>
              </p:ext>
            </p:extLst>
          </p:nvPr>
        </p:nvGraphicFramePr>
        <p:xfrm>
          <a:off x="2260600" y="6224588"/>
          <a:ext cx="4394200" cy="500062"/>
        </p:xfrm>
        <a:graphic>
          <a:graphicData uri="http://schemas.openxmlformats.org/presentationml/2006/ole">
            <mc:AlternateContent xmlns:mc="http://schemas.openxmlformats.org/markup-compatibility/2006">
              <mc:Choice xmlns:v="urn:schemas-microsoft-com:vml" Requires="v">
                <p:oleObj spid="_x0000_s26076" name="公式" r:id="rId10" imgW="1663560" imgH="228600" progId="Equation.3">
                  <p:embed/>
                </p:oleObj>
              </mc:Choice>
              <mc:Fallback>
                <p:oleObj name="公式" r:id="rId10" imgW="1663560" imgH="228600" progId="Equation.3">
                  <p:embed/>
                  <p:pic>
                    <p:nvPicPr>
                      <p:cNvPr id="0" name="Object 40"/>
                      <p:cNvPicPr>
                        <a:picLocks noChangeAspect="1" noChangeArrowheads="1"/>
                      </p:cNvPicPr>
                      <p:nvPr/>
                    </p:nvPicPr>
                    <p:blipFill>
                      <a:blip r:embed="rId11"/>
                      <a:srcRect/>
                      <a:stretch>
                        <a:fillRect/>
                      </a:stretch>
                    </p:blipFill>
                    <p:spPr bwMode="auto">
                      <a:xfrm>
                        <a:off x="2260600" y="6224588"/>
                        <a:ext cx="4394200" cy="500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52265" name="Rectangle 41"/>
          <p:cNvSpPr>
            <a:spLocks noChangeArrowheads="1"/>
          </p:cNvSpPr>
          <p:nvPr/>
        </p:nvSpPr>
        <p:spPr bwMode="auto">
          <a:xfrm>
            <a:off x="254000" y="5791052"/>
            <a:ext cx="7465803" cy="4638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baseline="0" dirty="0">
                <a:solidFill>
                  <a:srgbClr val="000000"/>
                </a:solidFill>
                <a:latin typeface="Times New Roman" pitchFamily="18" charset="0"/>
              </a:rPr>
              <a:t>要使</a:t>
            </a:r>
            <a:r>
              <a:rPr lang="en-US" altLang="zh-CN" sz="2400" i="1" baseline="0" dirty="0">
                <a:solidFill>
                  <a:srgbClr val="000000"/>
                </a:solidFill>
                <a:latin typeface="Times New Roman" pitchFamily="18" charset="0"/>
              </a:rPr>
              <a:t>Q</a:t>
            </a:r>
            <a:r>
              <a:rPr lang="zh-CN" altLang="en-US" sz="2400" baseline="0" dirty="0">
                <a:solidFill>
                  <a:srgbClr val="000000"/>
                </a:solidFill>
                <a:latin typeface="Times New Roman" pitchFamily="18" charset="0"/>
              </a:rPr>
              <a:t>最小，积分项应为正值，即在</a:t>
            </a:r>
            <a:r>
              <a:rPr lang="en-US" altLang="zh-CN" sz="2400" i="1" baseline="0" dirty="0">
                <a:solidFill>
                  <a:srgbClr val="000000"/>
                </a:solidFill>
                <a:latin typeface="Times New Roman" pitchFamily="18" charset="0"/>
              </a:rPr>
              <a:t>R</a:t>
            </a:r>
            <a:r>
              <a:rPr lang="en-US" altLang="zh-CN" sz="2400" baseline="-25000" dirty="0">
                <a:solidFill>
                  <a:srgbClr val="000000"/>
                </a:solidFill>
                <a:latin typeface="Times New Roman" pitchFamily="18" charset="0"/>
              </a:rPr>
              <a:t>1</a:t>
            </a:r>
            <a:r>
              <a:rPr lang="zh-CN" altLang="en-US" sz="2400" baseline="0" dirty="0">
                <a:solidFill>
                  <a:srgbClr val="000000"/>
                </a:solidFill>
                <a:latin typeface="Times New Roman" pitchFamily="18" charset="0"/>
              </a:rPr>
              <a:t>区域内，应保证</a:t>
            </a:r>
            <a:endParaRPr lang="zh-CN" altLang="en-US" sz="2400" baseline="0" dirty="0">
              <a:solidFill>
                <a:srgbClr val="000000"/>
              </a:solidFill>
            </a:endParaRPr>
          </a:p>
        </p:txBody>
      </p:sp>
      <p:grpSp>
        <p:nvGrpSpPr>
          <p:cNvPr id="52271" name="Group 47"/>
          <p:cNvGrpSpPr>
            <a:grpSpLocks/>
          </p:cNvGrpSpPr>
          <p:nvPr/>
        </p:nvGrpSpPr>
        <p:grpSpPr bwMode="auto">
          <a:xfrm>
            <a:off x="473774" y="3970338"/>
            <a:ext cx="7712075" cy="598488"/>
            <a:chOff x="285" y="2500"/>
            <a:chExt cx="4858" cy="377"/>
          </a:xfrm>
        </p:grpSpPr>
        <p:graphicFrame>
          <p:nvGraphicFramePr>
            <p:cNvPr id="25619" name="Object 14"/>
            <p:cNvGraphicFramePr>
              <a:graphicFrameLocks noChangeAspect="1"/>
            </p:cNvGraphicFramePr>
            <p:nvPr/>
          </p:nvGraphicFramePr>
          <p:xfrm>
            <a:off x="285" y="2500"/>
            <a:ext cx="3654" cy="377"/>
          </p:xfrm>
          <a:graphic>
            <a:graphicData uri="http://schemas.openxmlformats.org/presentationml/2006/ole">
              <mc:AlternateContent xmlns:mc="http://schemas.openxmlformats.org/markup-compatibility/2006">
                <mc:Choice xmlns:v="urn:schemas-microsoft-com:vml" Requires="v">
                  <p:oleObj spid="_x0000_s26077" name="公式" r:id="rId12" imgW="2451100" imgH="317500" progId="Equation.3">
                    <p:embed/>
                  </p:oleObj>
                </mc:Choice>
                <mc:Fallback>
                  <p:oleObj name="公式" r:id="rId12" imgW="2451100" imgH="317500"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 y="2500"/>
                          <a:ext cx="3654" cy="3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25620" name="Rectangle 42"/>
            <p:cNvSpPr>
              <a:spLocks noChangeArrowheads="1"/>
            </p:cNvSpPr>
            <p:nvPr/>
          </p:nvSpPr>
          <p:spPr bwMode="auto">
            <a:xfrm>
              <a:off x="4293" y="2501"/>
              <a:ext cx="850" cy="288"/>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baseline="0">
                  <a:solidFill>
                    <a:srgbClr val="000000"/>
                  </a:solidFill>
                  <a:latin typeface="Times New Roman" pitchFamily="18" charset="0"/>
                </a:rPr>
                <a:t>（</a:t>
              </a:r>
              <a:r>
                <a:rPr lang="en-US" altLang="zh-CN" sz="2400" baseline="0">
                  <a:solidFill>
                    <a:srgbClr val="000000"/>
                  </a:solidFill>
                  <a:latin typeface="Times New Roman" pitchFamily="18" charset="0"/>
                </a:rPr>
                <a:t>4-57</a:t>
              </a:r>
              <a:r>
                <a:rPr lang="zh-CN" altLang="en-US" sz="2400" baseline="0">
                  <a:solidFill>
                    <a:srgbClr val="000000"/>
                  </a:solidFill>
                  <a:latin typeface="Times New Roman" pitchFamily="18" charset="0"/>
                </a:rPr>
                <a:t>）</a:t>
              </a:r>
            </a:p>
          </p:txBody>
        </p:sp>
      </p:grpSp>
      <p:grpSp>
        <p:nvGrpSpPr>
          <p:cNvPr id="52272" name="Group 48"/>
          <p:cNvGrpSpPr>
            <a:grpSpLocks/>
          </p:cNvGrpSpPr>
          <p:nvPr/>
        </p:nvGrpSpPr>
        <p:grpSpPr bwMode="auto">
          <a:xfrm>
            <a:off x="6032500" y="2563813"/>
            <a:ext cx="3111500" cy="1355725"/>
            <a:chOff x="3800" y="1615"/>
            <a:chExt cx="1960" cy="854"/>
          </a:xfrm>
        </p:grpSpPr>
        <p:grpSp>
          <p:nvGrpSpPr>
            <p:cNvPr id="25614" name="Group 38"/>
            <p:cNvGrpSpPr>
              <a:grpSpLocks/>
            </p:cNvGrpSpPr>
            <p:nvPr/>
          </p:nvGrpSpPr>
          <p:grpSpPr bwMode="auto">
            <a:xfrm>
              <a:off x="3895" y="1691"/>
              <a:ext cx="1865" cy="778"/>
              <a:chOff x="3895" y="1691"/>
              <a:chExt cx="1865" cy="778"/>
            </a:xfrm>
          </p:grpSpPr>
          <p:sp>
            <p:nvSpPr>
              <p:cNvPr id="25616" name="Rectangle 37"/>
              <p:cNvSpPr>
                <a:spLocks noChangeArrowheads="1"/>
              </p:cNvSpPr>
              <p:nvPr/>
            </p:nvSpPr>
            <p:spPr bwMode="auto">
              <a:xfrm>
                <a:off x="3895" y="1691"/>
                <a:ext cx="1865" cy="750"/>
              </a:xfrm>
              <a:prstGeom prst="rect">
                <a:avLst/>
              </a:prstGeom>
              <a:solidFill>
                <a:srgbClr val="FFCC99">
                  <a:alpha val="45097"/>
                </a:srgbClr>
              </a:solidFill>
              <a:ln>
                <a:noFill/>
              </a:ln>
              <a:effectLst/>
              <a:extLs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algn="ctr"/>
                <a:endParaRPr lang="zh-CN" altLang="en-US" sz="2400" baseline="0">
                  <a:solidFill>
                    <a:srgbClr val="000000"/>
                  </a:solidFill>
                  <a:latin typeface="Times New Roman" pitchFamily="18" charset="0"/>
                </a:endParaRPr>
              </a:p>
            </p:txBody>
          </p:sp>
          <p:graphicFrame>
            <p:nvGraphicFramePr>
              <p:cNvPr id="25617" name="Object 35"/>
              <p:cNvGraphicFramePr>
                <a:graphicFrameLocks noChangeAspect="1"/>
              </p:cNvGraphicFramePr>
              <p:nvPr/>
            </p:nvGraphicFramePr>
            <p:xfrm>
              <a:off x="4028" y="1741"/>
              <a:ext cx="1691" cy="364"/>
            </p:xfrm>
            <a:graphic>
              <a:graphicData uri="http://schemas.openxmlformats.org/presentationml/2006/ole">
                <mc:AlternateContent xmlns:mc="http://schemas.openxmlformats.org/markup-compatibility/2006">
                  <mc:Choice xmlns:v="urn:schemas-microsoft-com:vml" Requires="v">
                    <p:oleObj spid="_x0000_s26078" name="公式" r:id="rId14" imgW="1459866" imgH="330057" progId="Equation.3">
                      <p:embed/>
                    </p:oleObj>
                  </mc:Choice>
                  <mc:Fallback>
                    <p:oleObj name="公式" r:id="rId14" imgW="1459866" imgH="330057" progId="Equation.3">
                      <p:embed/>
                      <p:pic>
                        <p:nvPicPr>
                          <p:cNvPr id="0" name="Object 3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28" y="1741"/>
                            <a:ext cx="1691" cy="3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25618" name="Object 36"/>
              <p:cNvGraphicFramePr>
                <a:graphicFrameLocks noChangeAspect="1"/>
              </p:cNvGraphicFramePr>
              <p:nvPr/>
            </p:nvGraphicFramePr>
            <p:xfrm>
              <a:off x="4040" y="2119"/>
              <a:ext cx="1663" cy="350"/>
            </p:xfrm>
            <a:graphic>
              <a:graphicData uri="http://schemas.openxmlformats.org/presentationml/2006/ole">
                <mc:AlternateContent xmlns:mc="http://schemas.openxmlformats.org/markup-compatibility/2006">
                  <mc:Choice xmlns:v="urn:schemas-microsoft-com:vml" Requires="v">
                    <p:oleObj spid="_x0000_s26079" name="公式" r:id="rId16" imgW="1485255" imgH="317362" progId="Equation.3">
                      <p:embed/>
                    </p:oleObj>
                  </mc:Choice>
                  <mc:Fallback>
                    <p:oleObj name="公式" r:id="rId16" imgW="1485255" imgH="317362" progId="Equation.3">
                      <p:embed/>
                      <p:pic>
                        <p:nvPicPr>
                          <p:cNvPr id="0" name="Object 3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40" y="2119"/>
                            <a:ext cx="1663" cy="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sp>
          <p:nvSpPr>
            <p:cNvPr id="25615" name="AutoShape 46"/>
            <p:cNvSpPr>
              <a:spLocks noChangeArrowheads="1"/>
            </p:cNvSpPr>
            <p:nvPr/>
          </p:nvSpPr>
          <p:spPr bwMode="auto">
            <a:xfrm>
              <a:off x="3800" y="1615"/>
              <a:ext cx="237" cy="237"/>
            </a:xfrm>
            <a:prstGeom prst="smileyFace">
              <a:avLst>
                <a:gd name="adj" fmla="val 4653"/>
              </a:avLst>
            </a:prstGeom>
            <a:solidFill>
              <a:srgbClr val="F1D6A1"/>
            </a:solidFill>
            <a:ln w="38100">
              <a:solidFill>
                <a:srgbClr val="99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p>
              <a:pPr algn="ctr"/>
              <a:endParaRPr lang="zh-CN" altLang="en-US" sz="2400" baseline="0">
                <a:solidFill>
                  <a:srgbClr val="000000"/>
                </a:solidFill>
                <a:latin typeface="Times New Roman" pitchFamily="18" charset="0"/>
              </a:endParaRPr>
            </a:p>
          </p:txBody>
        </p:sp>
      </p:grpSp>
      <p:pic>
        <p:nvPicPr>
          <p:cNvPr id="52273" name="Picture 49"/>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018088" y="0"/>
            <a:ext cx="3797300" cy="1296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2272"/>
                                        </p:tgtEl>
                                        <p:attrNameLst>
                                          <p:attrName>style.visibility</p:attrName>
                                        </p:attrNameLst>
                                      </p:cBhvr>
                                      <p:to>
                                        <p:strVal val="visible"/>
                                      </p:to>
                                    </p:set>
                                    <p:animEffect transition="in" filter="fade">
                                      <p:cBhvr>
                                        <p:cTn id="7" dur="500"/>
                                        <p:tgtEl>
                                          <p:spTgt spid="52272"/>
                                        </p:tgtEl>
                                      </p:cBhvr>
                                    </p:animEffect>
                                  </p:childTnLst>
                                </p:cTn>
                              </p:par>
                              <p:par>
                                <p:cTn id="8" presetID="10" presetClass="entr" presetSubtype="0" fill="hold" nodeType="withEffect">
                                  <p:stCondLst>
                                    <p:cond delay="0"/>
                                  </p:stCondLst>
                                  <p:childTnLst>
                                    <p:set>
                                      <p:cBhvr>
                                        <p:cTn id="9" dur="1" fill="hold">
                                          <p:stCondLst>
                                            <p:cond delay="0"/>
                                          </p:stCondLst>
                                        </p:cTn>
                                        <p:tgtEl>
                                          <p:spTgt spid="52271"/>
                                        </p:tgtEl>
                                        <p:attrNameLst>
                                          <p:attrName>style.visibility</p:attrName>
                                        </p:attrNameLst>
                                      </p:cBhvr>
                                      <p:to>
                                        <p:strVal val="visible"/>
                                      </p:to>
                                    </p:set>
                                    <p:animEffect transition="in" filter="fade">
                                      <p:cBhvr>
                                        <p:cTn id="10" dur="500"/>
                                        <p:tgtEl>
                                          <p:spTgt spid="5227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52239"/>
                                        </p:tgtEl>
                                        <p:attrNameLst>
                                          <p:attrName>style.visibility</p:attrName>
                                        </p:attrNameLst>
                                      </p:cBhvr>
                                      <p:to>
                                        <p:strVal val="visible"/>
                                      </p:to>
                                    </p:set>
                                    <p:animEffect transition="in" filter="fade">
                                      <p:cBhvr>
                                        <p:cTn id="15" dur="500"/>
                                        <p:tgtEl>
                                          <p:spTgt spid="52239"/>
                                        </p:tgtEl>
                                      </p:cBhvr>
                                    </p:animEffect>
                                  </p:childTnLst>
                                </p:cTn>
                              </p:par>
                              <p:par>
                                <p:cTn id="16" presetID="10" presetClass="entr" presetSubtype="0" fill="hold" nodeType="withEffect">
                                  <p:stCondLst>
                                    <p:cond delay="0"/>
                                  </p:stCondLst>
                                  <p:childTnLst>
                                    <p:set>
                                      <p:cBhvr>
                                        <p:cTn id="17" dur="1" fill="hold">
                                          <p:stCondLst>
                                            <p:cond delay="0"/>
                                          </p:stCondLst>
                                        </p:cTn>
                                        <p:tgtEl>
                                          <p:spTgt spid="52240"/>
                                        </p:tgtEl>
                                        <p:attrNameLst>
                                          <p:attrName>style.visibility</p:attrName>
                                        </p:attrNameLst>
                                      </p:cBhvr>
                                      <p:to>
                                        <p:strVal val="visible"/>
                                      </p:to>
                                    </p:set>
                                    <p:animEffect transition="in" filter="fade">
                                      <p:cBhvr>
                                        <p:cTn id="18" dur="500"/>
                                        <p:tgtEl>
                                          <p:spTgt spid="52240"/>
                                        </p:tgtEl>
                                      </p:cBhvr>
                                    </p:animEffect>
                                  </p:childTnLst>
                                </p:cTn>
                              </p:par>
                              <p:par>
                                <p:cTn id="19" presetID="10" presetClass="entr" presetSubtype="0" fill="hold" nodeType="withEffect">
                                  <p:stCondLst>
                                    <p:cond delay="0"/>
                                  </p:stCondLst>
                                  <p:childTnLst>
                                    <p:set>
                                      <p:cBhvr>
                                        <p:cTn id="20" dur="1" fill="hold">
                                          <p:stCondLst>
                                            <p:cond delay="0"/>
                                          </p:stCondLst>
                                        </p:cTn>
                                        <p:tgtEl>
                                          <p:spTgt spid="52273"/>
                                        </p:tgtEl>
                                        <p:attrNameLst>
                                          <p:attrName>style.visibility</p:attrName>
                                        </p:attrNameLst>
                                      </p:cBhvr>
                                      <p:to>
                                        <p:strVal val="visible"/>
                                      </p:to>
                                    </p:set>
                                    <p:animEffect transition="in" filter="fade">
                                      <p:cBhvr>
                                        <p:cTn id="21" dur="500"/>
                                        <p:tgtEl>
                                          <p:spTgt spid="5227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52264"/>
                                        </p:tgtEl>
                                        <p:attrNameLst>
                                          <p:attrName>style.visibility</p:attrName>
                                        </p:attrNameLst>
                                      </p:cBhvr>
                                      <p:to>
                                        <p:strVal val="visible"/>
                                      </p:to>
                                    </p:set>
                                    <p:animEffect transition="in" filter="fade">
                                      <p:cBhvr>
                                        <p:cTn id="26" dur="500"/>
                                        <p:tgtEl>
                                          <p:spTgt spid="5226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2265"/>
                                        </p:tgtEl>
                                        <p:attrNameLst>
                                          <p:attrName>style.visibility</p:attrName>
                                        </p:attrNameLst>
                                      </p:cBhvr>
                                      <p:to>
                                        <p:strVal val="visible"/>
                                      </p:to>
                                    </p:set>
                                    <p:animEffect transition="in" filter="fade">
                                      <p:cBhvr>
                                        <p:cTn id="29" dur="500"/>
                                        <p:tgtEl>
                                          <p:spTgt spid="52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6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Line 36"/>
          <p:cNvSpPr>
            <a:spLocks noChangeShapeType="1"/>
          </p:cNvSpPr>
          <p:nvPr/>
        </p:nvSpPr>
        <p:spPr bwMode="auto">
          <a:xfrm>
            <a:off x="0" y="666750"/>
            <a:ext cx="9144000" cy="0"/>
          </a:xfrm>
          <a:prstGeom prst="line">
            <a:avLst/>
          </a:prstGeom>
          <a:noFill/>
          <a:ln w="12700">
            <a:solidFill>
              <a:srgbClr val="9933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b" anchorCtr="1">
            <a:spAutoFit/>
          </a:bodyPr>
          <a:lstStyle/>
          <a:p>
            <a:endParaRPr lang="zh-CN" altLang="en-US"/>
          </a:p>
        </p:txBody>
      </p:sp>
      <p:graphicFrame>
        <p:nvGraphicFramePr>
          <p:cNvPr id="99368" name="Object 40"/>
          <p:cNvGraphicFramePr>
            <a:graphicFrameLocks noChangeAspect="1"/>
          </p:cNvGraphicFramePr>
          <p:nvPr/>
        </p:nvGraphicFramePr>
        <p:xfrm>
          <a:off x="1182688" y="1916113"/>
          <a:ext cx="7065962" cy="804862"/>
        </p:xfrm>
        <a:graphic>
          <a:graphicData uri="http://schemas.openxmlformats.org/presentationml/2006/ole">
            <mc:AlternateContent xmlns:mc="http://schemas.openxmlformats.org/markup-compatibility/2006">
              <mc:Choice xmlns:v="urn:schemas-microsoft-com:vml" Requires="v">
                <p:oleObj spid="_x0000_s27352" name="公式" r:id="rId3" imgW="2794000" imgH="381000" progId="Equation.3">
                  <p:embed/>
                </p:oleObj>
              </mc:Choice>
              <mc:Fallback>
                <p:oleObj name="公式" r:id="rId3" imgW="2794000" imgH="381000" progId="Equation.3">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2688" y="1916113"/>
                        <a:ext cx="7065962" cy="804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99369" name="Object 41"/>
          <p:cNvGraphicFramePr>
            <a:graphicFrameLocks noChangeAspect="1"/>
          </p:cNvGraphicFramePr>
          <p:nvPr>
            <p:extLst>
              <p:ext uri="{D42A27DB-BD31-4B8C-83A1-F6EECF244321}">
                <p14:modId xmlns:p14="http://schemas.microsoft.com/office/powerpoint/2010/main" val="850592553"/>
              </p:ext>
            </p:extLst>
          </p:nvPr>
        </p:nvGraphicFramePr>
        <p:xfrm>
          <a:off x="1484313" y="2631060"/>
          <a:ext cx="6199188" cy="655638"/>
        </p:xfrm>
        <a:graphic>
          <a:graphicData uri="http://schemas.openxmlformats.org/presentationml/2006/ole">
            <mc:AlternateContent xmlns:mc="http://schemas.openxmlformats.org/markup-compatibility/2006">
              <mc:Choice xmlns:v="urn:schemas-microsoft-com:vml" Requires="v">
                <p:oleObj spid="_x0000_s27353" name="公式" r:id="rId5" imgW="2501640" imgH="317160" progId="Equation.3">
                  <p:embed/>
                </p:oleObj>
              </mc:Choice>
              <mc:Fallback>
                <p:oleObj name="公式" r:id="rId5" imgW="2501640" imgH="317160" progId="Equation.3">
                  <p:embed/>
                  <p:pic>
                    <p:nvPicPr>
                      <p:cNvPr id="0" name="Object 41"/>
                      <p:cNvPicPr>
                        <a:picLocks noChangeAspect="1" noChangeArrowheads="1"/>
                      </p:cNvPicPr>
                      <p:nvPr/>
                    </p:nvPicPr>
                    <p:blipFill>
                      <a:blip r:embed="rId6"/>
                      <a:srcRect/>
                      <a:stretch>
                        <a:fillRect/>
                      </a:stretch>
                    </p:blipFill>
                    <p:spPr bwMode="auto">
                      <a:xfrm>
                        <a:off x="1484313" y="2631060"/>
                        <a:ext cx="6199188" cy="655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99370" name="Rectangle 42"/>
          <p:cNvSpPr>
            <a:spLocks noChangeArrowheads="1"/>
          </p:cNvSpPr>
          <p:nvPr/>
        </p:nvSpPr>
        <p:spPr bwMode="auto">
          <a:xfrm>
            <a:off x="506413" y="1538288"/>
            <a:ext cx="28479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baseline="0">
                <a:solidFill>
                  <a:srgbClr val="000000"/>
                </a:solidFill>
                <a:latin typeface="Times New Roman" pitchFamily="18" charset="0"/>
              </a:rPr>
              <a:t>同理由式</a:t>
            </a:r>
            <a:r>
              <a:rPr lang="en-US" altLang="zh-CN" sz="2400" baseline="0">
                <a:solidFill>
                  <a:srgbClr val="000000"/>
                </a:solidFill>
                <a:latin typeface="Times New Roman" pitchFamily="18" charset="0"/>
              </a:rPr>
              <a:t>(4-57) </a:t>
            </a:r>
            <a:r>
              <a:rPr lang="zh-CN" altLang="en-US" sz="2400" baseline="0">
                <a:solidFill>
                  <a:srgbClr val="000000"/>
                </a:solidFill>
                <a:latin typeface="Times New Roman" pitchFamily="18" charset="0"/>
              </a:rPr>
              <a:t>有：</a:t>
            </a:r>
          </a:p>
        </p:txBody>
      </p:sp>
      <p:sp>
        <p:nvSpPr>
          <p:cNvPr id="99373" name="Rectangle 45"/>
          <p:cNvSpPr>
            <a:spLocks noChangeArrowheads="1"/>
          </p:cNvSpPr>
          <p:nvPr/>
        </p:nvSpPr>
        <p:spPr bwMode="auto">
          <a:xfrm>
            <a:off x="504825" y="3265488"/>
            <a:ext cx="3211513" cy="457200"/>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baseline="0">
                <a:solidFill>
                  <a:srgbClr val="000000"/>
                </a:solidFill>
                <a:latin typeface="Times New Roman" pitchFamily="18" charset="0"/>
              </a:rPr>
              <a:t>在</a:t>
            </a:r>
            <a:r>
              <a:rPr lang="en-US" altLang="zh-CN" sz="2400" i="1" baseline="0">
                <a:solidFill>
                  <a:srgbClr val="000000"/>
                </a:solidFill>
                <a:latin typeface="Times New Roman" pitchFamily="18" charset="0"/>
              </a:rPr>
              <a:t>R</a:t>
            </a:r>
            <a:r>
              <a:rPr lang="en-US" altLang="zh-CN" sz="2400" baseline="-25000">
                <a:solidFill>
                  <a:srgbClr val="000000"/>
                </a:solidFill>
                <a:latin typeface="Times New Roman" pitchFamily="18" charset="0"/>
              </a:rPr>
              <a:t>2</a:t>
            </a:r>
            <a:r>
              <a:rPr lang="zh-CN" altLang="en-US" sz="2400" baseline="0">
                <a:solidFill>
                  <a:srgbClr val="000000"/>
                </a:solidFill>
                <a:latin typeface="Times New Roman" pitchFamily="18" charset="0"/>
              </a:rPr>
              <a:t>区域内至少应保证</a:t>
            </a:r>
          </a:p>
        </p:txBody>
      </p:sp>
      <p:graphicFrame>
        <p:nvGraphicFramePr>
          <p:cNvPr id="99374" name="Object 46"/>
          <p:cNvGraphicFramePr>
            <a:graphicFrameLocks noChangeAspect="1"/>
          </p:cNvGraphicFramePr>
          <p:nvPr>
            <p:extLst>
              <p:ext uri="{D42A27DB-BD31-4B8C-83A1-F6EECF244321}">
                <p14:modId xmlns:p14="http://schemas.microsoft.com/office/powerpoint/2010/main" val="2122542158"/>
              </p:ext>
            </p:extLst>
          </p:nvPr>
        </p:nvGraphicFramePr>
        <p:xfrm>
          <a:off x="2632075" y="3692525"/>
          <a:ext cx="4505325" cy="492125"/>
        </p:xfrm>
        <a:graphic>
          <a:graphicData uri="http://schemas.openxmlformats.org/presentationml/2006/ole">
            <mc:AlternateContent xmlns:mc="http://schemas.openxmlformats.org/markup-compatibility/2006">
              <mc:Choice xmlns:v="urn:schemas-microsoft-com:vml" Requires="v">
                <p:oleObj spid="_x0000_s27354" name="公式" r:id="rId7" imgW="1663560" imgH="228600" progId="Equation.3">
                  <p:embed/>
                </p:oleObj>
              </mc:Choice>
              <mc:Fallback>
                <p:oleObj name="公式" r:id="rId7" imgW="1663560" imgH="228600" progId="Equation.3">
                  <p:embed/>
                  <p:pic>
                    <p:nvPicPr>
                      <p:cNvPr id="0" name="Object 46"/>
                      <p:cNvPicPr>
                        <a:picLocks noChangeAspect="1" noChangeArrowheads="1"/>
                      </p:cNvPicPr>
                      <p:nvPr/>
                    </p:nvPicPr>
                    <p:blipFill>
                      <a:blip r:embed="rId8"/>
                      <a:srcRect/>
                      <a:stretch>
                        <a:fillRect/>
                      </a:stretch>
                    </p:blipFill>
                    <p:spPr bwMode="auto">
                      <a:xfrm>
                        <a:off x="2632075" y="3692525"/>
                        <a:ext cx="4505325" cy="492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nvGrpSpPr>
          <p:cNvPr id="26633" name="Group 70"/>
          <p:cNvGrpSpPr>
            <a:grpSpLocks/>
          </p:cNvGrpSpPr>
          <p:nvPr/>
        </p:nvGrpSpPr>
        <p:grpSpPr bwMode="auto">
          <a:xfrm>
            <a:off x="1265238" y="695325"/>
            <a:ext cx="7315200" cy="873125"/>
            <a:chOff x="797" y="438"/>
            <a:chExt cx="4608" cy="550"/>
          </a:xfrm>
        </p:grpSpPr>
        <p:grpSp>
          <p:nvGrpSpPr>
            <p:cNvPr id="26652" name="Group 69"/>
            <p:cNvGrpSpPr>
              <a:grpSpLocks/>
            </p:cNvGrpSpPr>
            <p:nvPr/>
          </p:nvGrpSpPr>
          <p:grpSpPr bwMode="auto">
            <a:xfrm>
              <a:off x="797" y="438"/>
              <a:ext cx="3280" cy="550"/>
              <a:chOff x="797" y="384"/>
              <a:chExt cx="3280" cy="550"/>
            </a:xfrm>
          </p:grpSpPr>
          <p:graphicFrame>
            <p:nvGraphicFramePr>
              <p:cNvPr id="26654" name="Object 31"/>
              <p:cNvGraphicFramePr>
                <a:graphicFrameLocks noChangeAspect="1"/>
              </p:cNvGraphicFramePr>
              <p:nvPr/>
            </p:nvGraphicFramePr>
            <p:xfrm>
              <a:off x="1867" y="384"/>
              <a:ext cx="2210" cy="550"/>
            </p:xfrm>
            <a:graphic>
              <a:graphicData uri="http://schemas.openxmlformats.org/presentationml/2006/ole">
                <mc:AlternateContent xmlns:mc="http://schemas.openxmlformats.org/markup-compatibility/2006">
                  <mc:Choice xmlns:v="urn:schemas-microsoft-com:vml" Requires="v">
                    <p:oleObj spid="_x0000_s27355" name="公式" r:id="rId9" imgW="1536700" imgH="431800" progId="Equation.3">
                      <p:embed/>
                    </p:oleObj>
                  </mc:Choice>
                  <mc:Fallback>
                    <p:oleObj name="公式" r:id="rId9" imgW="1536700" imgH="431800" progId="Equation.3">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67" y="384"/>
                            <a:ext cx="2210" cy="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26655" name="Rectangle 33"/>
              <p:cNvSpPr>
                <a:spLocks noChangeArrowheads="1"/>
              </p:cNvSpPr>
              <p:nvPr/>
            </p:nvSpPr>
            <p:spPr bwMode="auto">
              <a:xfrm>
                <a:off x="797" y="494"/>
                <a:ext cx="102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baseline="0">
                    <a:solidFill>
                      <a:srgbClr val="000000"/>
                    </a:solidFill>
                    <a:latin typeface="Times New Roman" pitchFamily="18" charset="0"/>
                  </a:rPr>
                  <a:t>即               </a:t>
                </a:r>
                <a:endParaRPr lang="zh-CN" altLang="en-US" sz="2400" baseline="0">
                  <a:solidFill>
                    <a:srgbClr val="000000"/>
                  </a:solidFill>
                </a:endParaRPr>
              </a:p>
            </p:txBody>
          </p:sp>
        </p:grpSp>
        <p:sp>
          <p:nvSpPr>
            <p:cNvPr id="26653" name="Rectangle 50"/>
            <p:cNvSpPr>
              <a:spLocks noChangeArrowheads="1"/>
            </p:cNvSpPr>
            <p:nvPr/>
          </p:nvSpPr>
          <p:spPr bwMode="auto">
            <a:xfrm>
              <a:off x="4468" y="560"/>
              <a:ext cx="937"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r>
                <a:rPr lang="zh-CN" altLang="en-US" sz="2400" baseline="0">
                  <a:solidFill>
                    <a:srgbClr val="000000"/>
                  </a:solidFill>
                  <a:latin typeface="Times New Roman" pitchFamily="18" charset="0"/>
                </a:rPr>
                <a:t>（</a:t>
              </a:r>
              <a:r>
                <a:rPr lang="en-US" altLang="zh-CN" sz="2400" baseline="0">
                  <a:solidFill>
                    <a:srgbClr val="000000"/>
                  </a:solidFill>
                  <a:latin typeface="Times New Roman" pitchFamily="18" charset="0"/>
                </a:rPr>
                <a:t>4-58</a:t>
              </a:r>
              <a:r>
                <a:rPr lang="zh-CN" altLang="en-US" sz="2400" baseline="0">
                  <a:solidFill>
                    <a:srgbClr val="000000"/>
                  </a:solidFill>
                  <a:latin typeface="Times New Roman" pitchFamily="18" charset="0"/>
                </a:rPr>
                <a:t>）</a:t>
              </a:r>
            </a:p>
          </p:txBody>
        </p:sp>
      </p:grpSp>
      <p:grpSp>
        <p:nvGrpSpPr>
          <p:cNvPr id="99396" name="Group 68"/>
          <p:cNvGrpSpPr>
            <a:grpSpLocks/>
          </p:cNvGrpSpPr>
          <p:nvPr/>
        </p:nvGrpSpPr>
        <p:grpSpPr bwMode="auto">
          <a:xfrm>
            <a:off x="1296988" y="4227513"/>
            <a:ext cx="7348537" cy="844550"/>
            <a:chOff x="817" y="2609"/>
            <a:chExt cx="4629" cy="532"/>
          </a:xfrm>
        </p:grpSpPr>
        <p:graphicFrame>
          <p:nvGraphicFramePr>
            <p:cNvPr id="26649" name="Object 48"/>
            <p:cNvGraphicFramePr>
              <a:graphicFrameLocks noChangeAspect="1"/>
            </p:cNvGraphicFramePr>
            <p:nvPr/>
          </p:nvGraphicFramePr>
          <p:xfrm>
            <a:off x="1891" y="2609"/>
            <a:ext cx="2083" cy="532"/>
          </p:xfrm>
          <a:graphic>
            <a:graphicData uri="http://schemas.openxmlformats.org/presentationml/2006/ole">
              <mc:AlternateContent xmlns:mc="http://schemas.openxmlformats.org/markup-compatibility/2006">
                <mc:Choice xmlns:v="urn:schemas-microsoft-com:vml" Requires="v">
                  <p:oleObj spid="_x0000_s27356" name="公式" r:id="rId11" imgW="1548728" imgH="431613" progId="Equation.3">
                    <p:embed/>
                  </p:oleObj>
                </mc:Choice>
                <mc:Fallback>
                  <p:oleObj name="公式" r:id="rId11" imgW="1548728" imgH="431613" progId="Equation.3">
                    <p:embed/>
                    <p:pic>
                      <p:nvPicPr>
                        <p:cNvPr id="0" name="Object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91" y="2609"/>
                          <a:ext cx="2083" cy="5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26650" name="Rectangle 49"/>
            <p:cNvSpPr>
              <a:spLocks noChangeArrowheads="1"/>
            </p:cNvSpPr>
            <p:nvPr/>
          </p:nvSpPr>
          <p:spPr bwMode="auto">
            <a:xfrm>
              <a:off x="817" y="2711"/>
              <a:ext cx="41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r>
                <a:rPr lang="zh-CN" altLang="en-US" sz="2400" baseline="0">
                  <a:solidFill>
                    <a:srgbClr val="000000"/>
                  </a:solidFill>
                  <a:latin typeface="Times New Roman" pitchFamily="18" charset="0"/>
                </a:rPr>
                <a:t>即            </a:t>
              </a:r>
            </a:p>
          </p:txBody>
        </p:sp>
        <p:sp>
          <p:nvSpPr>
            <p:cNvPr id="26651" name="Rectangle 52"/>
            <p:cNvSpPr>
              <a:spLocks noChangeArrowheads="1"/>
            </p:cNvSpPr>
            <p:nvPr/>
          </p:nvSpPr>
          <p:spPr bwMode="auto">
            <a:xfrm>
              <a:off x="4509" y="2716"/>
              <a:ext cx="937"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r>
                <a:rPr lang="zh-CN" altLang="en-US" sz="2400" baseline="0">
                  <a:solidFill>
                    <a:srgbClr val="000000"/>
                  </a:solidFill>
                  <a:latin typeface="Times New Roman" pitchFamily="18" charset="0"/>
                </a:rPr>
                <a:t>（</a:t>
              </a:r>
              <a:r>
                <a:rPr lang="en-US" altLang="zh-CN" sz="2400" baseline="0">
                  <a:solidFill>
                    <a:srgbClr val="000000"/>
                  </a:solidFill>
                  <a:latin typeface="Times New Roman" pitchFamily="18" charset="0"/>
                </a:rPr>
                <a:t>4-59</a:t>
              </a:r>
              <a:r>
                <a:rPr lang="zh-CN" altLang="en-US" sz="2400" baseline="0">
                  <a:solidFill>
                    <a:srgbClr val="000000"/>
                  </a:solidFill>
                  <a:latin typeface="Times New Roman" pitchFamily="18" charset="0"/>
                </a:rPr>
                <a:t>）</a:t>
              </a:r>
            </a:p>
          </p:txBody>
        </p:sp>
      </p:grpSp>
      <p:grpSp>
        <p:nvGrpSpPr>
          <p:cNvPr id="99395" name="Group 67"/>
          <p:cNvGrpSpPr>
            <a:grpSpLocks/>
          </p:cNvGrpSpPr>
          <p:nvPr/>
        </p:nvGrpSpPr>
        <p:grpSpPr bwMode="auto">
          <a:xfrm>
            <a:off x="1223963" y="5070475"/>
            <a:ext cx="6394450" cy="993775"/>
            <a:chOff x="348" y="3320"/>
            <a:chExt cx="4028" cy="626"/>
          </a:xfrm>
        </p:grpSpPr>
        <p:sp>
          <p:nvSpPr>
            <p:cNvPr id="26641" name="Rectangle 59"/>
            <p:cNvSpPr>
              <a:spLocks noChangeArrowheads="1"/>
            </p:cNvSpPr>
            <p:nvPr/>
          </p:nvSpPr>
          <p:spPr bwMode="auto">
            <a:xfrm>
              <a:off x="348" y="3453"/>
              <a:ext cx="1266" cy="288"/>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baseline="0">
                  <a:solidFill>
                    <a:srgbClr val="000000"/>
                  </a:solidFill>
                  <a:latin typeface="Times New Roman" pitchFamily="18" charset="0"/>
                </a:rPr>
                <a:t>得决策规则：</a:t>
              </a:r>
            </a:p>
          </p:txBody>
        </p:sp>
        <p:grpSp>
          <p:nvGrpSpPr>
            <p:cNvPr id="26642" name="Group 60"/>
            <p:cNvGrpSpPr>
              <a:grpSpLocks/>
            </p:cNvGrpSpPr>
            <p:nvPr/>
          </p:nvGrpSpPr>
          <p:grpSpPr bwMode="auto">
            <a:xfrm>
              <a:off x="1508" y="3320"/>
              <a:ext cx="2868" cy="626"/>
              <a:chOff x="1289" y="605"/>
              <a:chExt cx="2868" cy="626"/>
            </a:xfrm>
          </p:grpSpPr>
          <p:graphicFrame>
            <p:nvGraphicFramePr>
              <p:cNvPr id="26643" name="Object 61"/>
              <p:cNvGraphicFramePr>
                <a:graphicFrameLocks noChangeAspect="1"/>
              </p:cNvGraphicFramePr>
              <p:nvPr/>
            </p:nvGraphicFramePr>
            <p:xfrm>
              <a:off x="1563" y="641"/>
              <a:ext cx="927" cy="553"/>
            </p:xfrm>
            <a:graphic>
              <a:graphicData uri="http://schemas.openxmlformats.org/presentationml/2006/ole">
                <mc:AlternateContent xmlns:mc="http://schemas.openxmlformats.org/markup-compatibility/2006">
                  <mc:Choice xmlns:v="urn:schemas-microsoft-com:vml" Requires="v">
                    <p:oleObj spid="_x0000_s27357" name="公式" r:id="rId13" imgW="660113" imgH="431613" progId="Equation.3">
                      <p:embed/>
                    </p:oleObj>
                  </mc:Choice>
                  <mc:Fallback>
                    <p:oleObj name="公式" r:id="rId13" imgW="660113" imgH="431613" progId="Equation.3">
                      <p:embed/>
                      <p:pic>
                        <p:nvPicPr>
                          <p:cNvPr id="0" name="Object 6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63" y="641"/>
                            <a:ext cx="927" cy="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26644" name="Object 62"/>
              <p:cNvGraphicFramePr>
                <a:graphicFrameLocks noChangeAspect="1"/>
              </p:cNvGraphicFramePr>
              <p:nvPr/>
            </p:nvGraphicFramePr>
            <p:xfrm>
              <a:off x="2495" y="788"/>
              <a:ext cx="161" cy="259"/>
            </p:xfrm>
            <a:graphic>
              <a:graphicData uri="http://schemas.openxmlformats.org/presentationml/2006/ole">
                <mc:AlternateContent xmlns:mc="http://schemas.openxmlformats.org/markup-compatibility/2006">
                  <mc:Choice xmlns:v="urn:schemas-microsoft-com:vml" Requires="v">
                    <p:oleObj spid="_x0000_s27358" name="公式" r:id="rId15" imgW="126835" imgH="202936" progId="Equation.3">
                      <p:embed/>
                    </p:oleObj>
                  </mc:Choice>
                  <mc:Fallback>
                    <p:oleObj name="公式" r:id="rId15" imgW="126835" imgH="202936" progId="Equation.3">
                      <p:embed/>
                      <p:pic>
                        <p:nvPicPr>
                          <p:cNvPr id="0" name="Object 6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95" y="788"/>
                            <a:ext cx="161" cy="2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26645" name="Object 63"/>
              <p:cNvGraphicFramePr>
                <a:graphicFrameLocks noChangeAspect="1"/>
              </p:cNvGraphicFramePr>
              <p:nvPr/>
            </p:nvGraphicFramePr>
            <p:xfrm>
              <a:off x="2678" y="813"/>
              <a:ext cx="196" cy="209"/>
            </p:xfrm>
            <a:graphic>
              <a:graphicData uri="http://schemas.openxmlformats.org/presentationml/2006/ole">
                <mc:AlternateContent xmlns:mc="http://schemas.openxmlformats.org/markup-compatibility/2006">
                  <mc:Choice xmlns:v="urn:schemas-microsoft-com:vml" Requires="v">
                    <p:oleObj spid="_x0000_s27359" name="公式" r:id="rId17" imgW="152268" imgH="164957" progId="Equation.3">
                      <p:embed/>
                    </p:oleObj>
                  </mc:Choice>
                  <mc:Fallback>
                    <p:oleObj name="公式" r:id="rId17" imgW="152268" imgH="164957" progId="Equation.3">
                      <p:embed/>
                      <p:pic>
                        <p:nvPicPr>
                          <p:cNvPr id="0" name="Object 6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78" y="813"/>
                            <a:ext cx="196" cy="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26646" name="Object 64"/>
              <p:cNvGraphicFramePr>
                <a:graphicFrameLocks noChangeAspect="1"/>
              </p:cNvGraphicFramePr>
              <p:nvPr/>
            </p:nvGraphicFramePr>
            <p:xfrm>
              <a:off x="3293" y="605"/>
              <a:ext cx="864" cy="626"/>
            </p:xfrm>
            <a:graphic>
              <a:graphicData uri="http://schemas.openxmlformats.org/presentationml/2006/ole">
                <mc:AlternateContent xmlns:mc="http://schemas.openxmlformats.org/markup-compatibility/2006">
                  <mc:Choice xmlns:v="urn:schemas-microsoft-com:vml" Requires="v">
                    <p:oleObj spid="_x0000_s27360" name="公式" r:id="rId19" imgW="558558" imgH="482391" progId="Equation.3">
                      <p:embed/>
                    </p:oleObj>
                  </mc:Choice>
                  <mc:Fallback>
                    <p:oleObj name="公式" r:id="rId19" imgW="558558" imgH="482391" progId="Equation.3">
                      <p:embed/>
                      <p:pic>
                        <p:nvPicPr>
                          <p:cNvPr id="0" name="Object 6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93" y="605"/>
                            <a:ext cx="864" cy="6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26647" name="Rectangle 65"/>
              <p:cNvSpPr>
                <a:spLocks noChangeArrowheads="1"/>
              </p:cNvSpPr>
              <p:nvPr/>
            </p:nvSpPr>
            <p:spPr bwMode="auto">
              <a:xfrm>
                <a:off x="1289" y="738"/>
                <a:ext cx="306" cy="288"/>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baseline="0">
                    <a:solidFill>
                      <a:srgbClr val="000000"/>
                    </a:solidFill>
                    <a:latin typeface="Times New Roman" pitchFamily="18" charset="0"/>
                    <a:cs typeface="Times New Roman" pitchFamily="18" charset="0"/>
                  </a:rPr>
                  <a:t>若</a:t>
                </a:r>
                <a:endParaRPr lang="zh-CN" altLang="en-US" sz="2400" baseline="0">
                  <a:solidFill>
                    <a:srgbClr val="000000"/>
                  </a:solidFill>
                </a:endParaRPr>
              </a:p>
            </p:txBody>
          </p:sp>
          <p:sp>
            <p:nvSpPr>
              <p:cNvPr id="26648" name="Rectangle 66"/>
              <p:cNvSpPr>
                <a:spLocks noChangeArrowheads="1"/>
              </p:cNvSpPr>
              <p:nvPr/>
            </p:nvSpPr>
            <p:spPr bwMode="auto">
              <a:xfrm>
                <a:off x="2834" y="738"/>
                <a:ext cx="498" cy="288"/>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baseline="0">
                    <a:solidFill>
                      <a:srgbClr val="000000"/>
                    </a:solidFill>
                    <a:latin typeface="Times New Roman" pitchFamily="18" charset="0"/>
                    <a:cs typeface="Times New Roman" pitchFamily="18" charset="0"/>
                  </a:rPr>
                  <a:t>，则</a:t>
                </a:r>
                <a:endParaRPr lang="zh-CN" altLang="en-US" sz="2400" baseline="0">
                  <a:solidFill>
                    <a:srgbClr val="000000"/>
                  </a:solidFill>
                </a:endParaRPr>
              </a:p>
            </p:txBody>
          </p:sp>
        </p:grpSp>
      </p:grpSp>
      <p:grpSp>
        <p:nvGrpSpPr>
          <p:cNvPr id="99400" name="Group 72"/>
          <p:cNvGrpSpPr>
            <a:grpSpLocks/>
          </p:cNvGrpSpPr>
          <p:nvPr/>
        </p:nvGrpSpPr>
        <p:grpSpPr bwMode="auto">
          <a:xfrm>
            <a:off x="936625" y="5961063"/>
            <a:ext cx="7181850" cy="825500"/>
            <a:chOff x="590" y="3755"/>
            <a:chExt cx="4524" cy="520"/>
          </a:xfrm>
        </p:grpSpPr>
        <p:sp>
          <p:nvSpPr>
            <p:cNvPr id="26637" name="Rectangle 56"/>
            <p:cNvSpPr>
              <a:spLocks noChangeArrowheads="1"/>
            </p:cNvSpPr>
            <p:nvPr/>
          </p:nvSpPr>
          <p:spPr bwMode="auto">
            <a:xfrm>
              <a:off x="661" y="3851"/>
              <a:ext cx="4453" cy="397"/>
            </a:xfrm>
            <a:prstGeom prst="rect">
              <a:avLst/>
            </a:prstGeom>
            <a:solidFill>
              <a:srgbClr val="FFCC99">
                <a:alpha val="38823"/>
              </a:srgbClr>
            </a:solidFill>
            <a:ln>
              <a:noFill/>
            </a:ln>
            <a:effectLst/>
            <a:extLs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algn="ctr"/>
              <a:endParaRPr lang="zh-CN" altLang="en-US" sz="2400" baseline="0">
                <a:solidFill>
                  <a:srgbClr val="000000"/>
                </a:solidFill>
                <a:latin typeface="Times New Roman" pitchFamily="18" charset="0"/>
              </a:endParaRPr>
            </a:p>
          </p:txBody>
        </p:sp>
        <p:graphicFrame>
          <p:nvGraphicFramePr>
            <p:cNvPr id="26638" name="Object 38"/>
            <p:cNvGraphicFramePr>
              <a:graphicFrameLocks noChangeAspect="1"/>
            </p:cNvGraphicFramePr>
            <p:nvPr/>
          </p:nvGraphicFramePr>
          <p:xfrm>
            <a:off x="684" y="3898"/>
            <a:ext cx="3655" cy="377"/>
          </p:xfrm>
          <a:graphic>
            <a:graphicData uri="http://schemas.openxmlformats.org/presentationml/2006/ole">
              <mc:AlternateContent xmlns:mc="http://schemas.openxmlformats.org/markup-compatibility/2006">
                <mc:Choice xmlns:v="urn:schemas-microsoft-com:vml" Requires="v">
                  <p:oleObj spid="_x0000_s27361" name="公式" r:id="rId21" imgW="2451100" imgH="317500" progId="Equation.3">
                    <p:embed/>
                  </p:oleObj>
                </mc:Choice>
                <mc:Fallback>
                  <p:oleObj name="公式" r:id="rId21" imgW="2451100" imgH="317500" progId="Equation.3">
                    <p:embed/>
                    <p:pic>
                      <p:nvPicPr>
                        <p:cNvPr id="0" name="Object 3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4" y="3898"/>
                          <a:ext cx="3655" cy="3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26639" name="Rectangle 39"/>
            <p:cNvSpPr>
              <a:spLocks noChangeArrowheads="1"/>
            </p:cNvSpPr>
            <p:nvPr/>
          </p:nvSpPr>
          <p:spPr bwMode="auto">
            <a:xfrm>
              <a:off x="4235" y="3907"/>
              <a:ext cx="850" cy="288"/>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baseline="0">
                  <a:solidFill>
                    <a:srgbClr val="000000"/>
                  </a:solidFill>
                  <a:latin typeface="Times New Roman" pitchFamily="18" charset="0"/>
                </a:rPr>
                <a:t>（</a:t>
              </a:r>
              <a:r>
                <a:rPr lang="en-US" altLang="zh-CN" sz="2400" baseline="0">
                  <a:solidFill>
                    <a:srgbClr val="000000"/>
                  </a:solidFill>
                  <a:latin typeface="Times New Roman" pitchFamily="18" charset="0"/>
                </a:rPr>
                <a:t>4-57</a:t>
              </a:r>
              <a:r>
                <a:rPr lang="zh-CN" altLang="en-US" sz="2400" baseline="0">
                  <a:solidFill>
                    <a:srgbClr val="000000"/>
                  </a:solidFill>
                  <a:latin typeface="Times New Roman" pitchFamily="18" charset="0"/>
                </a:rPr>
                <a:t>）</a:t>
              </a:r>
            </a:p>
          </p:txBody>
        </p:sp>
        <p:sp>
          <p:nvSpPr>
            <p:cNvPr id="26640" name="AutoShape 71"/>
            <p:cNvSpPr>
              <a:spLocks noChangeArrowheads="1"/>
            </p:cNvSpPr>
            <p:nvPr/>
          </p:nvSpPr>
          <p:spPr bwMode="auto">
            <a:xfrm>
              <a:off x="590" y="3755"/>
              <a:ext cx="237" cy="237"/>
            </a:xfrm>
            <a:prstGeom prst="smileyFace">
              <a:avLst>
                <a:gd name="adj" fmla="val 4653"/>
              </a:avLst>
            </a:prstGeom>
            <a:solidFill>
              <a:srgbClr val="F1D6A1"/>
            </a:solidFill>
            <a:ln w="38100">
              <a:solidFill>
                <a:srgbClr val="99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p>
              <a:pPr algn="ctr"/>
              <a:endParaRPr lang="zh-CN" altLang="en-US" sz="2400" baseline="0">
                <a:solidFill>
                  <a:srgbClr val="000000"/>
                </a:solidFill>
                <a:latin typeface="Times New Roman" pitchFamily="18" charset="0"/>
              </a:endParaRPr>
            </a:p>
          </p:txBody>
        </p:sp>
      </p:grpSp>
      <p:graphicFrame>
        <p:nvGraphicFramePr>
          <p:cNvPr id="3" name="对象 2"/>
          <p:cNvGraphicFramePr>
            <a:graphicFrameLocks noChangeAspect="1"/>
          </p:cNvGraphicFramePr>
          <p:nvPr>
            <p:extLst>
              <p:ext uri="{D42A27DB-BD31-4B8C-83A1-F6EECF244321}">
                <p14:modId xmlns:p14="http://schemas.microsoft.com/office/powerpoint/2010/main" val="1850762325"/>
              </p:ext>
            </p:extLst>
          </p:nvPr>
        </p:nvGraphicFramePr>
        <p:xfrm>
          <a:off x="2374900" y="166688"/>
          <a:ext cx="4394200" cy="500062"/>
        </p:xfrm>
        <a:graphic>
          <a:graphicData uri="http://schemas.openxmlformats.org/presentationml/2006/ole">
            <mc:AlternateContent xmlns:mc="http://schemas.openxmlformats.org/markup-compatibility/2006">
              <mc:Choice xmlns:v="urn:schemas-microsoft-com:vml" Requires="v">
                <p:oleObj spid="_x0000_s27362" name="公式" r:id="rId23" imgW="1663560" imgH="228600" progId="Equation.3">
                  <p:embed/>
                </p:oleObj>
              </mc:Choice>
              <mc:Fallback>
                <p:oleObj name="公式" r:id="rId23" imgW="1663560" imgH="228600" progId="Equation.3">
                  <p:embed/>
                  <p:pic>
                    <p:nvPicPr>
                      <p:cNvPr id="0" name="Object 40"/>
                      <p:cNvPicPr>
                        <a:picLocks noChangeAspect="1" noChangeArrowheads="1"/>
                      </p:cNvPicPr>
                      <p:nvPr/>
                    </p:nvPicPr>
                    <p:blipFill>
                      <a:blip r:embed="rId24"/>
                      <a:srcRect/>
                      <a:stretch>
                        <a:fillRect/>
                      </a:stretch>
                    </p:blipFill>
                    <p:spPr bwMode="auto">
                      <a:xfrm>
                        <a:off x="2374900" y="166688"/>
                        <a:ext cx="4394200" cy="500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368"/>
                                        </p:tgtEl>
                                        <p:attrNameLst>
                                          <p:attrName>style.visibility</p:attrName>
                                        </p:attrNameLst>
                                      </p:cBhvr>
                                      <p:to>
                                        <p:strVal val="visible"/>
                                      </p:to>
                                    </p:set>
                                    <p:animEffect transition="in" filter="fade">
                                      <p:cBhvr>
                                        <p:cTn id="7" dur="500"/>
                                        <p:tgtEl>
                                          <p:spTgt spid="9936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9370"/>
                                        </p:tgtEl>
                                        <p:attrNameLst>
                                          <p:attrName>style.visibility</p:attrName>
                                        </p:attrNameLst>
                                      </p:cBhvr>
                                      <p:to>
                                        <p:strVal val="visible"/>
                                      </p:to>
                                    </p:set>
                                    <p:animEffect transition="in" filter="fade">
                                      <p:cBhvr>
                                        <p:cTn id="10" dur="500"/>
                                        <p:tgtEl>
                                          <p:spTgt spid="99370"/>
                                        </p:tgtEl>
                                      </p:cBhvr>
                                    </p:animEffect>
                                  </p:childTnLst>
                                </p:cTn>
                              </p:par>
                              <p:par>
                                <p:cTn id="11" presetID="10" presetClass="entr" presetSubtype="0" fill="hold" nodeType="withEffect">
                                  <p:stCondLst>
                                    <p:cond delay="0"/>
                                  </p:stCondLst>
                                  <p:childTnLst>
                                    <p:set>
                                      <p:cBhvr>
                                        <p:cTn id="12" dur="1" fill="hold">
                                          <p:stCondLst>
                                            <p:cond delay="0"/>
                                          </p:stCondLst>
                                        </p:cTn>
                                        <p:tgtEl>
                                          <p:spTgt spid="99400"/>
                                        </p:tgtEl>
                                        <p:attrNameLst>
                                          <p:attrName>style.visibility</p:attrName>
                                        </p:attrNameLst>
                                      </p:cBhvr>
                                      <p:to>
                                        <p:strVal val="visible"/>
                                      </p:to>
                                    </p:set>
                                    <p:animEffect transition="in" filter="fade">
                                      <p:cBhvr>
                                        <p:cTn id="13" dur="500"/>
                                        <p:tgtEl>
                                          <p:spTgt spid="9940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9373"/>
                                        </p:tgtEl>
                                        <p:attrNameLst>
                                          <p:attrName>style.visibility</p:attrName>
                                        </p:attrNameLst>
                                      </p:cBhvr>
                                      <p:to>
                                        <p:strVal val="visible"/>
                                      </p:to>
                                    </p:set>
                                    <p:animEffect transition="in" filter="fade">
                                      <p:cBhvr>
                                        <p:cTn id="18" dur="500"/>
                                        <p:tgtEl>
                                          <p:spTgt spid="99373"/>
                                        </p:tgtEl>
                                      </p:cBhvr>
                                    </p:animEffect>
                                  </p:childTnLst>
                                </p:cTn>
                              </p:par>
                              <p:par>
                                <p:cTn id="19" presetID="10" presetClass="entr" presetSubtype="0" fill="hold" nodeType="withEffect">
                                  <p:stCondLst>
                                    <p:cond delay="0"/>
                                  </p:stCondLst>
                                  <p:childTnLst>
                                    <p:set>
                                      <p:cBhvr>
                                        <p:cTn id="20" dur="1" fill="hold">
                                          <p:stCondLst>
                                            <p:cond delay="0"/>
                                          </p:stCondLst>
                                        </p:cTn>
                                        <p:tgtEl>
                                          <p:spTgt spid="99369"/>
                                        </p:tgtEl>
                                        <p:attrNameLst>
                                          <p:attrName>style.visibility</p:attrName>
                                        </p:attrNameLst>
                                      </p:cBhvr>
                                      <p:to>
                                        <p:strVal val="visible"/>
                                      </p:to>
                                    </p:set>
                                    <p:animEffect transition="in" filter="fade">
                                      <p:cBhvr>
                                        <p:cTn id="21" dur="500"/>
                                        <p:tgtEl>
                                          <p:spTgt spid="9936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99374"/>
                                        </p:tgtEl>
                                        <p:attrNameLst>
                                          <p:attrName>style.visibility</p:attrName>
                                        </p:attrNameLst>
                                      </p:cBhvr>
                                      <p:to>
                                        <p:strVal val="visible"/>
                                      </p:to>
                                    </p:set>
                                    <p:animEffect transition="in" filter="fade">
                                      <p:cBhvr>
                                        <p:cTn id="26" dur="500"/>
                                        <p:tgtEl>
                                          <p:spTgt spid="99374"/>
                                        </p:tgtEl>
                                      </p:cBhvr>
                                    </p:animEffect>
                                  </p:childTnLst>
                                </p:cTn>
                              </p:par>
                              <p:par>
                                <p:cTn id="27" presetID="10" presetClass="entr" presetSubtype="0" fill="hold" nodeType="withEffect">
                                  <p:stCondLst>
                                    <p:cond delay="0"/>
                                  </p:stCondLst>
                                  <p:childTnLst>
                                    <p:set>
                                      <p:cBhvr>
                                        <p:cTn id="28" dur="1" fill="hold">
                                          <p:stCondLst>
                                            <p:cond delay="0"/>
                                          </p:stCondLst>
                                        </p:cTn>
                                        <p:tgtEl>
                                          <p:spTgt spid="99396"/>
                                        </p:tgtEl>
                                        <p:attrNameLst>
                                          <p:attrName>style.visibility</p:attrName>
                                        </p:attrNameLst>
                                      </p:cBhvr>
                                      <p:to>
                                        <p:strVal val="visible"/>
                                      </p:to>
                                    </p:set>
                                    <p:animEffect transition="in" filter="fade">
                                      <p:cBhvr>
                                        <p:cTn id="29" dur="500"/>
                                        <p:tgtEl>
                                          <p:spTgt spid="9939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99395"/>
                                        </p:tgtEl>
                                        <p:attrNameLst>
                                          <p:attrName>style.visibility</p:attrName>
                                        </p:attrNameLst>
                                      </p:cBhvr>
                                      <p:to>
                                        <p:strVal val="visible"/>
                                      </p:to>
                                    </p:set>
                                    <p:animEffect transition="in" filter="fade">
                                      <p:cBhvr>
                                        <p:cTn id="34" dur="500"/>
                                        <p:tgtEl>
                                          <p:spTgt spid="99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70" grpId="0"/>
      <p:bldP spid="9937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54"/>
          <p:cNvGrpSpPr>
            <a:grpSpLocks/>
          </p:cNvGrpSpPr>
          <p:nvPr/>
        </p:nvGrpSpPr>
        <p:grpSpPr bwMode="auto">
          <a:xfrm>
            <a:off x="1974850" y="179388"/>
            <a:ext cx="4552950" cy="993775"/>
            <a:chOff x="1289" y="605"/>
            <a:chExt cx="2868" cy="626"/>
          </a:xfrm>
        </p:grpSpPr>
        <p:graphicFrame>
          <p:nvGraphicFramePr>
            <p:cNvPr id="27676" name="Object 55"/>
            <p:cNvGraphicFramePr>
              <a:graphicFrameLocks noChangeAspect="1"/>
            </p:cNvGraphicFramePr>
            <p:nvPr/>
          </p:nvGraphicFramePr>
          <p:xfrm>
            <a:off x="1563" y="641"/>
            <a:ext cx="927" cy="553"/>
          </p:xfrm>
          <a:graphic>
            <a:graphicData uri="http://schemas.openxmlformats.org/presentationml/2006/ole">
              <mc:AlternateContent xmlns:mc="http://schemas.openxmlformats.org/markup-compatibility/2006">
                <mc:Choice xmlns:v="urn:schemas-microsoft-com:vml" Requires="v">
                  <p:oleObj spid="_x0000_s28658" name="公式" r:id="rId4" imgW="660113" imgH="431613" progId="Equation.3">
                    <p:embed/>
                  </p:oleObj>
                </mc:Choice>
                <mc:Fallback>
                  <p:oleObj name="公式" r:id="rId4" imgW="660113" imgH="431613" progId="Equation.3">
                    <p:embed/>
                    <p:pic>
                      <p:nvPicPr>
                        <p:cNvPr id="0" name="Object 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3" y="641"/>
                          <a:ext cx="927" cy="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27677" name="Object 56"/>
            <p:cNvGraphicFramePr>
              <a:graphicFrameLocks noChangeAspect="1"/>
            </p:cNvGraphicFramePr>
            <p:nvPr/>
          </p:nvGraphicFramePr>
          <p:xfrm>
            <a:off x="2495" y="788"/>
            <a:ext cx="161" cy="259"/>
          </p:xfrm>
          <a:graphic>
            <a:graphicData uri="http://schemas.openxmlformats.org/presentationml/2006/ole">
              <mc:AlternateContent xmlns:mc="http://schemas.openxmlformats.org/markup-compatibility/2006">
                <mc:Choice xmlns:v="urn:schemas-microsoft-com:vml" Requires="v">
                  <p:oleObj spid="_x0000_s28659" name="公式" r:id="rId6" imgW="126835" imgH="202936" progId="Equation.3">
                    <p:embed/>
                  </p:oleObj>
                </mc:Choice>
                <mc:Fallback>
                  <p:oleObj name="公式" r:id="rId6" imgW="126835" imgH="202936" progId="Equation.3">
                    <p:embed/>
                    <p:pic>
                      <p:nvPicPr>
                        <p:cNvPr id="0" name="Object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5" y="788"/>
                          <a:ext cx="161" cy="2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27678" name="Object 57"/>
            <p:cNvGraphicFramePr>
              <a:graphicFrameLocks noChangeAspect="1"/>
            </p:cNvGraphicFramePr>
            <p:nvPr/>
          </p:nvGraphicFramePr>
          <p:xfrm>
            <a:off x="2678" y="813"/>
            <a:ext cx="196" cy="209"/>
          </p:xfrm>
          <a:graphic>
            <a:graphicData uri="http://schemas.openxmlformats.org/presentationml/2006/ole">
              <mc:AlternateContent xmlns:mc="http://schemas.openxmlformats.org/markup-compatibility/2006">
                <mc:Choice xmlns:v="urn:schemas-microsoft-com:vml" Requires="v">
                  <p:oleObj spid="_x0000_s28660" name="公式" r:id="rId8" imgW="152268" imgH="164957" progId="Equation.3">
                    <p:embed/>
                  </p:oleObj>
                </mc:Choice>
                <mc:Fallback>
                  <p:oleObj name="公式" r:id="rId8" imgW="152268" imgH="164957" progId="Equation.3">
                    <p:embed/>
                    <p:pic>
                      <p:nvPicPr>
                        <p:cNvPr id="0" name="Object 5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8" y="813"/>
                          <a:ext cx="196" cy="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27679" name="Object 58"/>
            <p:cNvGraphicFramePr>
              <a:graphicFrameLocks noChangeAspect="1"/>
            </p:cNvGraphicFramePr>
            <p:nvPr/>
          </p:nvGraphicFramePr>
          <p:xfrm>
            <a:off x="3293" y="605"/>
            <a:ext cx="864" cy="626"/>
          </p:xfrm>
          <a:graphic>
            <a:graphicData uri="http://schemas.openxmlformats.org/presentationml/2006/ole">
              <mc:AlternateContent xmlns:mc="http://schemas.openxmlformats.org/markup-compatibility/2006">
                <mc:Choice xmlns:v="urn:schemas-microsoft-com:vml" Requires="v">
                  <p:oleObj spid="_x0000_s28661" name="公式" r:id="rId10" imgW="558558" imgH="482391" progId="Equation.3">
                    <p:embed/>
                  </p:oleObj>
                </mc:Choice>
                <mc:Fallback>
                  <p:oleObj name="公式" r:id="rId10" imgW="558558" imgH="482391" progId="Equation.3">
                    <p:embed/>
                    <p:pic>
                      <p:nvPicPr>
                        <p:cNvPr id="0" name="Object 5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93" y="605"/>
                          <a:ext cx="864" cy="6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27680" name="Rectangle 59"/>
            <p:cNvSpPr>
              <a:spLocks noChangeArrowheads="1"/>
            </p:cNvSpPr>
            <p:nvPr/>
          </p:nvSpPr>
          <p:spPr bwMode="auto">
            <a:xfrm>
              <a:off x="1289" y="738"/>
              <a:ext cx="306" cy="288"/>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baseline="0">
                  <a:solidFill>
                    <a:srgbClr val="000000"/>
                  </a:solidFill>
                  <a:latin typeface="Times New Roman" pitchFamily="18" charset="0"/>
                  <a:cs typeface="Times New Roman" pitchFamily="18" charset="0"/>
                </a:rPr>
                <a:t>若</a:t>
              </a:r>
              <a:endParaRPr lang="zh-CN" altLang="en-US" sz="2400" baseline="0">
                <a:solidFill>
                  <a:srgbClr val="000000"/>
                </a:solidFill>
              </a:endParaRPr>
            </a:p>
          </p:txBody>
        </p:sp>
        <p:sp>
          <p:nvSpPr>
            <p:cNvPr id="27681" name="Rectangle 60"/>
            <p:cNvSpPr>
              <a:spLocks noChangeArrowheads="1"/>
            </p:cNvSpPr>
            <p:nvPr/>
          </p:nvSpPr>
          <p:spPr bwMode="auto">
            <a:xfrm>
              <a:off x="2834" y="738"/>
              <a:ext cx="498" cy="288"/>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baseline="0">
                  <a:solidFill>
                    <a:srgbClr val="000000"/>
                  </a:solidFill>
                  <a:latin typeface="Times New Roman" pitchFamily="18" charset="0"/>
                  <a:cs typeface="Times New Roman" pitchFamily="18" charset="0"/>
                </a:rPr>
                <a:t>，则</a:t>
              </a:r>
              <a:endParaRPr lang="zh-CN" altLang="en-US" sz="2400" baseline="0">
                <a:solidFill>
                  <a:srgbClr val="000000"/>
                </a:solidFill>
              </a:endParaRPr>
            </a:p>
          </p:txBody>
        </p:sp>
      </p:grpSp>
      <p:grpSp>
        <p:nvGrpSpPr>
          <p:cNvPr id="27651" name="Group 105"/>
          <p:cNvGrpSpPr>
            <a:grpSpLocks/>
          </p:cNvGrpSpPr>
          <p:nvPr/>
        </p:nvGrpSpPr>
        <p:grpSpPr bwMode="auto">
          <a:xfrm>
            <a:off x="457200" y="1301750"/>
            <a:ext cx="8704263" cy="1339850"/>
            <a:chOff x="269" y="820"/>
            <a:chExt cx="5483" cy="844"/>
          </a:xfrm>
        </p:grpSpPr>
        <p:grpSp>
          <p:nvGrpSpPr>
            <p:cNvPr id="27667" name="Group 72"/>
            <p:cNvGrpSpPr>
              <a:grpSpLocks/>
            </p:cNvGrpSpPr>
            <p:nvPr/>
          </p:nvGrpSpPr>
          <p:grpSpPr bwMode="auto">
            <a:xfrm>
              <a:off x="575" y="820"/>
              <a:ext cx="5177" cy="548"/>
              <a:chOff x="386" y="730"/>
              <a:chExt cx="5177" cy="548"/>
            </a:xfrm>
          </p:grpSpPr>
          <p:graphicFrame>
            <p:nvGraphicFramePr>
              <p:cNvPr id="27671" name="Object 61"/>
              <p:cNvGraphicFramePr>
                <a:graphicFrameLocks noChangeAspect="1"/>
              </p:cNvGraphicFramePr>
              <p:nvPr/>
            </p:nvGraphicFramePr>
            <p:xfrm>
              <a:off x="684" y="730"/>
              <a:ext cx="1249" cy="548"/>
            </p:xfrm>
            <a:graphic>
              <a:graphicData uri="http://schemas.openxmlformats.org/presentationml/2006/ole">
                <mc:AlternateContent xmlns:mc="http://schemas.openxmlformats.org/markup-compatibility/2006">
                  <mc:Choice xmlns:v="urn:schemas-microsoft-com:vml" Requires="v">
                    <p:oleObj spid="_x0000_s28662" name="公式" r:id="rId12" imgW="914400" imgH="431800" progId="Equation.3">
                      <p:embed/>
                    </p:oleObj>
                  </mc:Choice>
                  <mc:Fallback>
                    <p:oleObj name="公式" r:id="rId12" imgW="914400" imgH="431800" progId="Equation.3">
                      <p:embed/>
                      <p:pic>
                        <p:nvPicPr>
                          <p:cNvPr id="0" name="Object 6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4" y="730"/>
                            <a:ext cx="1249" cy="5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27672" name="Rectangle 63"/>
              <p:cNvSpPr>
                <a:spLocks noChangeArrowheads="1"/>
              </p:cNvSpPr>
              <p:nvPr/>
            </p:nvSpPr>
            <p:spPr bwMode="auto">
              <a:xfrm>
                <a:off x="386" y="841"/>
                <a:ext cx="306" cy="288"/>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baseline="0">
                    <a:solidFill>
                      <a:srgbClr val="000000"/>
                    </a:solidFill>
                    <a:latin typeface="Times New Roman" pitchFamily="18" charset="0"/>
                  </a:rPr>
                  <a:t>当</a:t>
                </a:r>
              </a:p>
            </p:txBody>
          </p:sp>
          <p:sp>
            <p:nvSpPr>
              <p:cNvPr id="27673" name="Rectangle 64"/>
              <p:cNvSpPr>
                <a:spLocks noChangeArrowheads="1"/>
              </p:cNvSpPr>
              <p:nvPr/>
            </p:nvSpPr>
            <p:spPr bwMode="auto">
              <a:xfrm>
                <a:off x="1913" y="842"/>
                <a:ext cx="3650" cy="288"/>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baseline="0">
                    <a:solidFill>
                      <a:srgbClr val="000000"/>
                    </a:solidFill>
                    <a:latin typeface="Times New Roman" pitchFamily="18" charset="0"/>
                  </a:rPr>
                  <a:t>时， </a:t>
                </a:r>
                <a:r>
                  <a:rPr lang="en-US" altLang="zh-CN" sz="2400" b="1" i="1" baseline="0">
                    <a:solidFill>
                      <a:srgbClr val="000000"/>
                    </a:solidFill>
                    <a:latin typeface="Times New Roman" pitchFamily="18" charset="0"/>
                  </a:rPr>
                  <a:t>X</a:t>
                </a:r>
                <a:r>
                  <a:rPr lang="zh-CN" altLang="en-US" sz="2400" baseline="0">
                    <a:solidFill>
                      <a:srgbClr val="000000"/>
                    </a:solidFill>
                    <a:latin typeface="Times New Roman" pitchFamily="18" charset="0"/>
                  </a:rPr>
                  <a:t>为     的函数，可以求出                ， </a:t>
                </a:r>
              </a:p>
            </p:txBody>
          </p:sp>
          <p:graphicFrame>
            <p:nvGraphicFramePr>
              <p:cNvPr id="27674" name="Object 67"/>
              <p:cNvGraphicFramePr>
                <a:graphicFrameLocks noChangeAspect="1"/>
              </p:cNvGraphicFramePr>
              <p:nvPr/>
            </p:nvGraphicFramePr>
            <p:xfrm>
              <a:off x="2714" y="886"/>
              <a:ext cx="196" cy="209"/>
            </p:xfrm>
            <a:graphic>
              <a:graphicData uri="http://schemas.openxmlformats.org/presentationml/2006/ole">
                <mc:AlternateContent xmlns:mc="http://schemas.openxmlformats.org/markup-compatibility/2006">
                  <mc:Choice xmlns:v="urn:schemas-microsoft-com:vml" Requires="v">
                    <p:oleObj spid="_x0000_s28663" name="公式" r:id="rId14" imgW="152268" imgH="164957" progId="Equation.3">
                      <p:embed/>
                    </p:oleObj>
                  </mc:Choice>
                  <mc:Fallback>
                    <p:oleObj name="公式" r:id="rId14" imgW="152268" imgH="164957" progId="Equation.3">
                      <p:embed/>
                      <p:pic>
                        <p:nvPicPr>
                          <p:cNvPr id="0" name="Object 6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14" y="886"/>
                            <a:ext cx="196" cy="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27675" name="Object 66"/>
              <p:cNvGraphicFramePr>
                <a:graphicFrameLocks noChangeAspect="1"/>
              </p:cNvGraphicFramePr>
              <p:nvPr/>
            </p:nvGraphicFramePr>
            <p:xfrm>
              <a:off x="4470" y="858"/>
              <a:ext cx="734" cy="283"/>
            </p:xfrm>
            <a:graphic>
              <a:graphicData uri="http://schemas.openxmlformats.org/presentationml/2006/ole">
                <mc:AlternateContent xmlns:mc="http://schemas.openxmlformats.org/markup-compatibility/2006">
                  <mc:Choice xmlns:v="urn:schemas-microsoft-com:vml" Requires="v">
                    <p:oleObj spid="_x0000_s28664" name="公式" r:id="rId16" imgW="571252" imgH="215806" progId="Equation.3">
                      <p:embed/>
                    </p:oleObj>
                  </mc:Choice>
                  <mc:Fallback>
                    <p:oleObj name="公式" r:id="rId16" imgW="571252" imgH="215806" progId="Equation.3">
                      <p:embed/>
                      <p:pic>
                        <p:nvPicPr>
                          <p:cNvPr id="0" name="Object 6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70" y="858"/>
                            <a:ext cx="734" cy="2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grpSp>
          <p:nvGrpSpPr>
            <p:cNvPr id="27668" name="Group 73"/>
            <p:cNvGrpSpPr>
              <a:grpSpLocks/>
            </p:cNvGrpSpPr>
            <p:nvPr/>
          </p:nvGrpSpPr>
          <p:grpSpPr bwMode="auto">
            <a:xfrm>
              <a:off x="269" y="1373"/>
              <a:ext cx="3193" cy="291"/>
              <a:chOff x="368" y="1292"/>
              <a:chExt cx="3193" cy="291"/>
            </a:xfrm>
          </p:grpSpPr>
          <p:sp>
            <p:nvSpPr>
              <p:cNvPr id="27669" name="Rectangle 69"/>
              <p:cNvSpPr>
                <a:spLocks noChangeArrowheads="1"/>
              </p:cNvSpPr>
              <p:nvPr/>
            </p:nvSpPr>
            <p:spPr bwMode="auto">
              <a:xfrm>
                <a:off x="1095" y="1292"/>
                <a:ext cx="2466" cy="288"/>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baseline="0">
                    <a:solidFill>
                      <a:srgbClr val="000000"/>
                    </a:solidFill>
                    <a:latin typeface="Times New Roman" pitchFamily="18" charset="0"/>
                  </a:rPr>
                  <a:t>即为两类模式的判别界面。 </a:t>
                </a:r>
              </a:p>
            </p:txBody>
          </p:sp>
          <p:graphicFrame>
            <p:nvGraphicFramePr>
              <p:cNvPr id="27670" name="Object 71"/>
              <p:cNvGraphicFramePr>
                <a:graphicFrameLocks noChangeAspect="1"/>
              </p:cNvGraphicFramePr>
              <p:nvPr/>
            </p:nvGraphicFramePr>
            <p:xfrm>
              <a:off x="368" y="1300"/>
              <a:ext cx="734" cy="283"/>
            </p:xfrm>
            <a:graphic>
              <a:graphicData uri="http://schemas.openxmlformats.org/presentationml/2006/ole">
                <mc:AlternateContent xmlns:mc="http://schemas.openxmlformats.org/markup-compatibility/2006">
                  <mc:Choice xmlns:v="urn:schemas-microsoft-com:vml" Requires="v">
                    <p:oleObj spid="_x0000_s28665" name="公式" r:id="rId18" imgW="571252" imgH="215806" progId="Equation.3">
                      <p:embed/>
                    </p:oleObj>
                  </mc:Choice>
                  <mc:Fallback>
                    <p:oleObj name="公式" r:id="rId18" imgW="571252" imgH="215806" progId="Equation.3">
                      <p:embed/>
                      <p:pic>
                        <p:nvPicPr>
                          <p:cNvPr id="0" name="Object 7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8" y="1300"/>
                            <a:ext cx="734" cy="2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grpSp>
      <p:sp>
        <p:nvSpPr>
          <p:cNvPr id="27652" name="Line 74"/>
          <p:cNvSpPr>
            <a:spLocks noChangeShapeType="1"/>
          </p:cNvSpPr>
          <p:nvPr/>
        </p:nvSpPr>
        <p:spPr bwMode="auto">
          <a:xfrm flipV="1">
            <a:off x="0" y="1247775"/>
            <a:ext cx="9144000" cy="14288"/>
          </a:xfrm>
          <a:prstGeom prst="line">
            <a:avLst/>
          </a:prstGeom>
          <a:noFill/>
          <a:ln w="12700">
            <a:solidFill>
              <a:srgbClr val="9933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b" anchorCtr="1">
            <a:spAutoFit/>
          </a:bodyPr>
          <a:lstStyle/>
          <a:p>
            <a:endParaRPr lang="zh-CN" altLang="en-US"/>
          </a:p>
        </p:txBody>
      </p:sp>
      <p:grpSp>
        <p:nvGrpSpPr>
          <p:cNvPr id="53352" name="Group 104"/>
          <p:cNvGrpSpPr>
            <a:grpSpLocks/>
          </p:cNvGrpSpPr>
          <p:nvPr/>
        </p:nvGrpSpPr>
        <p:grpSpPr bwMode="auto">
          <a:xfrm>
            <a:off x="347663" y="2665413"/>
            <a:ext cx="8767762" cy="1006475"/>
            <a:chOff x="12" y="1706"/>
            <a:chExt cx="5523" cy="634"/>
          </a:xfrm>
        </p:grpSpPr>
        <p:sp>
          <p:nvSpPr>
            <p:cNvPr id="27663" name="Rectangle 80"/>
            <p:cNvSpPr>
              <a:spLocks noChangeArrowheads="1"/>
            </p:cNvSpPr>
            <p:nvPr/>
          </p:nvSpPr>
          <p:spPr bwMode="auto">
            <a:xfrm>
              <a:off x="12" y="1706"/>
              <a:ext cx="5523" cy="634"/>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a:lnSpc>
                  <a:spcPct val="125000"/>
                </a:lnSpc>
              </a:pPr>
              <a:r>
                <a:rPr lang="en-US" altLang="zh-CN" sz="2400" baseline="0">
                  <a:solidFill>
                    <a:srgbClr val="000000"/>
                  </a:solidFill>
                  <a:latin typeface="Times New Roman" pitchFamily="18" charset="0"/>
                </a:rPr>
                <a:t>        </a:t>
              </a:r>
              <a:r>
                <a:rPr lang="zh-CN" altLang="en-US" sz="2400" baseline="0">
                  <a:solidFill>
                    <a:srgbClr val="000000"/>
                  </a:solidFill>
                  <a:latin typeface="Times New Roman" pitchFamily="18" charset="0"/>
                </a:rPr>
                <a:t>由于                  和                  是已知的，所以聂曼</a:t>
              </a:r>
              <a:r>
                <a:rPr lang="en-US" altLang="zh-CN" sz="2400" baseline="0">
                  <a:solidFill>
                    <a:srgbClr val="000000"/>
                  </a:solidFill>
                  <a:latin typeface="Times New Roman" pitchFamily="18" charset="0"/>
                </a:rPr>
                <a:t>-</a:t>
              </a:r>
              <a:r>
                <a:rPr lang="zh-CN" altLang="en-US" sz="2400" baseline="0">
                  <a:solidFill>
                    <a:srgbClr val="000000"/>
                  </a:solidFill>
                  <a:latin typeface="Times New Roman" pitchFamily="18" charset="0"/>
                </a:rPr>
                <a:t>皮尔逊决</a:t>
              </a:r>
            </a:p>
            <a:p>
              <a:pPr>
                <a:lnSpc>
                  <a:spcPct val="125000"/>
                </a:lnSpc>
              </a:pPr>
              <a:r>
                <a:rPr lang="zh-CN" altLang="en-US" sz="2400" baseline="0">
                  <a:solidFill>
                    <a:srgbClr val="000000"/>
                  </a:solidFill>
                  <a:latin typeface="Times New Roman" pitchFamily="18" charset="0"/>
                </a:rPr>
                <a:t>策最终归结为寻找似然比阈值     。</a:t>
              </a:r>
            </a:p>
          </p:txBody>
        </p:sp>
        <p:graphicFrame>
          <p:nvGraphicFramePr>
            <p:cNvPr id="27664" name="Object 79"/>
            <p:cNvGraphicFramePr>
              <a:graphicFrameLocks noChangeAspect="1"/>
            </p:cNvGraphicFramePr>
            <p:nvPr/>
          </p:nvGraphicFramePr>
          <p:xfrm>
            <a:off x="832" y="1742"/>
            <a:ext cx="843" cy="288"/>
          </p:xfrm>
          <a:graphic>
            <a:graphicData uri="http://schemas.openxmlformats.org/presentationml/2006/ole">
              <mc:AlternateContent xmlns:mc="http://schemas.openxmlformats.org/markup-compatibility/2006">
                <mc:Choice xmlns:v="urn:schemas-microsoft-com:vml" Requires="v">
                  <p:oleObj spid="_x0000_s28666" name="公式" r:id="rId20" imgW="596641" imgH="215806" progId="Equation.3">
                    <p:embed/>
                  </p:oleObj>
                </mc:Choice>
                <mc:Fallback>
                  <p:oleObj name="公式" r:id="rId20" imgW="596641" imgH="215806" progId="Equation.3">
                    <p:embed/>
                    <p:pic>
                      <p:nvPicPr>
                        <p:cNvPr id="0" name="Object 7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32" y="1742"/>
                          <a:ext cx="84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27665" name="Object 78"/>
            <p:cNvGraphicFramePr>
              <a:graphicFrameLocks noChangeAspect="1"/>
            </p:cNvGraphicFramePr>
            <p:nvPr/>
          </p:nvGraphicFramePr>
          <p:xfrm>
            <a:off x="1893" y="1742"/>
            <a:ext cx="876" cy="288"/>
          </p:xfrm>
          <a:graphic>
            <a:graphicData uri="http://schemas.openxmlformats.org/presentationml/2006/ole">
              <mc:AlternateContent xmlns:mc="http://schemas.openxmlformats.org/markup-compatibility/2006">
                <mc:Choice xmlns:v="urn:schemas-microsoft-com:vml" Requires="v">
                  <p:oleObj spid="_x0000_s28667" name="公式" r:id="rId22" imgW="622030" imgH="215806" progId="Equation.3">
                    <p:embed/>
                  </p:oleObj>
                </mc:Choice>
                <mc:Fallback>
                  <p:oleObj name="公式" r:id="rId22" imgW="622030" imgH="215806" progId="Equation.3">
                    <p:embed/>
                    <p:pic>
                      <p:nvPicPr>
                        <p:cNvPr id="0" name="Object 7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893" y="1742"/>
                          <a:ext cx="87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27666" name="Object 77"/>
            <p:cNvGraphicFramePr>
              <a:graphicFrameLocks noChangeAspect="1"/>
            </p:cNvGraphicFramePr>
            <p:nvPr/>
          </p:nvGraphicFramePr>
          <p:xfrm>
            <a:off x="2545" y="2110"/>
            <a:ext cx="200" cy="213"/>
          </p:xfrm>
          <a:graphic>
            <a:graphicData uri="http://schemas.openxmlformats.org/presentationml/2006/ole">
              <mc:AlternateContent xmlns:mc="http://schemas.openxmlformats.org/markup-compatibility/2006">
                <mc:Choice xmlns:v="urn:schemas-microsoft-com:vml" Requires="v">
                  <p:oleObj spid="_x0000_s28668" name="公式" r:id="rId24" imgW="152268" imgH="164957" progId="Equation.3">
                    <p:embed/>
                  </p:oleObj>
                </mc:Choice>
                <mc:Fallback>
                  <p:oleObj name="公式" r:id="rId24" imgW="152268" imgH="164957" progId="Equation.3">
                    <p:embed/>
                    <p:pic>
                      <p:nvPicPr>
                        <p:cNvPr id="0" name="Object 7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545" y="2110"/>
                          <a:ext cx="200"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grpSp>
        <p:nvGrpSpPr>
          <p:cNvPr id="53355" name="Group 107"/>
          <p:cNvGrpSpPr>
            <a:grpSpLocks/>
          </p:cNvGrpSpPr>
          <p:nvPr/>
        </p:nvGrpSpPr>
        <p:grpSpPr bwMode="auto">
          <a:xfrm>
            <a:off x="349250" y="3711575"/>
            <a:ext cx="8339138" cy="608013"/>
            <a:chOff x="220" y="2338"/>
            <a:chExt cx="5253" cy="383"/>
          </a:xfrm>
        </p:grpSpPr>
        <p:sp>
          <p:nvSpPr>
            <p:cNvPr id="27661" name="Rectangle 84"/>
            <p:cNvSpPr>
              <a:spLocks noChangeArrowheads="1"/>
            </p:cNvSpPr>
            <p:nvPr/>
          </p:nvSpPr>
          <p:spPr bwMode="auto">
            <a:xfrm>
              <a:off x="220" y="2343"/>
              <a:ext cx="5253" cy="288"/>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r>
                <a:rPr lang="zh-CN" altLang="en-US" sz="2400" baseline="0">
                  <a:solidFill>
                    <a:srgbClr val="000000"/>
                  </a:solidFill>
                  <a:latin typeface="Times New Roman" pitchFamily="18" charset="0"/>
                </a:rPr>
                <a:t>求解</a:t>
              </a:r>
              <a:r>
                <a:rPr lang="el-GR" altLang="zh-CN" sz="2400" i="1" baseline="0">
                  <a:solidFill>
                    <a:srgbClr val="000000"/>
                  </a:solidFill>
                  <a:latin typeface="Times New Roman" pitchFamily="18" charset="0"/>
                  <a:cs typeface="Arial" charset="0"/>
                </a:rPr>
                <a:t>μ</a:t>
              </a:r>
              <a:r>
                <a:rPr lang="zh-CN" altLang="en-US" sz="2400" baseline="0">
                  <a:solidFill>
                    <a:srgbClr val="000000"/>
                  </a:solidFill>
                  <a:latin typeface="Times New Roman" pitchFamily="18" charset="0"/>
                </a:rPr>
                <a:t>值从常数</a:t>
              </a:r>
              <a:r>
                <a:rPr lang="en-US" altLang="zh-CN" sz="2400" i="1" baseline="0">
                  <a:solidFill>
                    <a:srgbClr val="000000"/>
                  </a:solidFill>
                  <a:latin typeface="Times New Roman" pitchFamily="18" charset="0"/>
                </a:rPr>
                <a:t>P</a:t>
              </a:r>
              <a:r>
                <a:rPr lang="en-US" altLang="zh-CN" sz="2400" baseline="-25000">
                  <a:solidFill>
                    <a:srgbClr val="000000"/>
                  </a:solidFill>
                  <a:latin typeface="Times New Roman" pitchFamily="18" charset="0"/>
                </a:rPr>
                <a:t>2</a:t>
              </a:r>
              <a:r>
                <a:rPr lang="en-US" altLang="zh-CN" sz="2400" baseline="0">
                  <a:solidFill>
                    <a:srgbClr val="000000"/>
                  </a:solidFill>
                  <a:latin typeface="Times New Roman" pitchFamily="18" charset="0"/>
                </a:rPr>
                <a:t>(</a:t>
              </a:r>
              <a:r>
                <a:rPr lang="en-US" altLang="zh-CN" sz="2400" i="1" baseline="0">
                  <a:solidFill>
                    <a:srgbClr val="000000"/>
                  </a:solidFill>
                  <a:latin typeface="Times New Roman" pitchFamily="18" charset="0"/>
                </a:rPr>
                <a:t>e</a:t>
              </a:r>
              <a:r>
                <a:rPr lang="en-US" altLang="zh-CN" sz="2400" baseline="0">
                  <a:solidFill>
                    <a:srgbClr val="000000"/>
                  </a:solidFill>
                  <a:latin typeface="Times New Roman" pitchFamily="18" charset="0"/>
                </a:rPr>
                <a:t>) </a:t>
              </a:r>
              <a:r>
                <a:rPr lang="zh-CN" altLang="en-US" sz="2400" baseline="0">
                  <a:solidFill>
                    <a:srgbClr val="000000"/>
                  </a:solidFill>
                  <a:latin typeface="Times New Roman" pitchFamily="18" charset="0"/>
                </a:rPr>
                <a:t>入手，这时由                                        有</a:t>
              </a:r>
            </a:p>
          </p:txBody>
        </p:sp>
        <p:graphicFrame>
          <p:nvGraphicFramePr>
            <p:cNvPr id="27662" name="Object 90"/>
            <p:cNvGraphicFramePr>
              <a:graphicFrameLocks noChangeAspect="1"/>
            </p:cNvGraphicFramePr>
            <p:nvPr>
              <p:extLst>
                <p:ext uri="{D42A27DB-BD31-4B8C-83A1-F6EECF244321}">
                  <p14:modId xmlns:p14="http://schemas.microsoft.com/office/powerpoint/2010/main" val="3469306919"/>
                </p:ext>
              </p:extLst>
            </p:nvPr>
          </p:nvGraphicFramePr>
          <p:xfrm>
            <a:off x="3120" y="2338"/>
            <a:ext cx="1985" cy="383"/>
          </p:xfrm>
          <a:graphic>
            <a:graphicData uri="http://schemas.openxmlformats.org/presentationml/2006/ole">
              <mc:AlternateContent xmlns:mc="http://schemas.openxmlformats.org/markup-compatibility/2006">
                <mc:Choice xmlns:v="urn:schemas-microsoft-com:vml" Requires="v">
                  <p:oleObj spid="_x0000_s28669" name="公式" r:id="rId26" imgW="1472561" imgH="317362" progId="Equation.3">
                    <p:embed/>
                  </p:oleObj>
                </mc:Choice>
                <mc:Fallback>
                  <p:oleObj name="公式" r:id="rId26" imgW="1472561" imgH="317362" progId="Equation.3">
                    <p:embed/>
                    <p:pic>
                      <p:nvPicPr>
                        <p:cNvPr id="0" name="Object 9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120" y="2338"/>
                          <a:ext cx="1985" cy="3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graphicFrame>
        <p:nvGraphicFramePr>
          <p:cNvPr id="53337" name="Object 89"/>
          <p:cNvGraphicFramePr>
            <a:graphicFrameLocks noChangeAspect="1"/>
          </p:cNvGraphicFramePr>
          <p:nvPr/>
        </p:nvGraphicFramePr>
        <p:xfrm>
          <a:off x="669925" y="4710113"/>
          <a:ext cx="3197225" cy="612775"/>
        </p:xfrm>
        <a:graphic>
          <a:graphicData uri="http://schemas.openxmlformats.org/presentationml/2006/ole">
            <mc:AlternateContent xmlns:mc="http://schemas.openxmlformats.org/markup-compatibility/2006">
              <mc:Choice xmlns:v="urn:schemas-microsoft-com:vml" Requires="v">
                <p:oleObj spid="_x0000_s28670" name="公式" r:id="rId28" imgW="1536700" imgH="330200" progId="Equation.3">
                  <p:embed/>
                </p:oleObj>
              </mc:Choice>
              <mc:Fallback>
                <p:oleObj name="公式" r:id="rId28" imgW="1536700" imgH="330200" progId="Equation.3">
                  <p:embed/>
                  <p:pic>
                    <p:nvPicPr>
                      <p:cNvPr id="0" name="Object 8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69925" y="4710113"/>
                        <a:ext cx="3197225"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nvGrpSpPr>
          <p:cNvPr id="53348" name="Group 100"/>
          <p:cNvGrpSpPr>
            <a:grpSpLocks/>
          </p:cNvGrpSpPr>
          <p:nvPr/>
        </p:nvGrpSpPr>
        <p:grpSpPr bwMode="auto">
          <a:xfrm>
            <a:off x="466725" y="6116638"/>
            <a:ext cx="8820150" cy="457200"/>
            <a:chOff x="204" y="425"/>
            <a:chExt cx="5556" cy="288"/>
          </a:xfrm>
        </p:grpSpPr>
        <p:sp>
          <p:nvSpPr>
            <p:cNvPr id="27658" name="Rectangle 101"/>
            <p:cNvSpPr>
              <a:spLocks noChangeArrowheads="1"/>
            </p:cNvSpPr>
            <p:nvPr/>
          </p:nvSpPr>
          <p:spPr bwMode="auto">
            <a:xfrm>
              <a:off x="204" y="425"/>
              <a:ext cx="5556" cy="288"/>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r>
                <a:rPr lang="zh-CN" altLang="en-US" sz="2400" baseline="0">
                  <a:solidFill>
                    <a:srgbClr val="000000"/>
                  </a:solidFill>
                  <a:latin typeface="Times New Roman" pitchFamily="18" charset="0"/>
                </a:rPr>
                <a:t>即     是</a:t>
              </a:r>
              <a:r>
                <a:rPr lang="en-US" altLang="zh-CN" sz="2400" i="1" baseline="0">
                  <a:solidFill>
                    <a:srgbClr val="000000"/>
                  </a:solidFill>
                  <a:latin typeface="Times New Roman" pitchFamily="18" charset="0"/>
                </a:rPr>
                <a:t>P</a:t>
              </a:r>
              <a:r>
                <a:rPr lang="en-US" altLang="zh-CN" sz="2400" baseline="-25000">
                  <a:solidFill>
                    <a:srgbClr val="000000"/>
                  </a:solidFill>
                  <a:latin typeface="Times New Roman" pitchFamily="18" charset="0"/>
                </a:rPr>
                <a:t>2</a:t>
              </a:r>
              <a:r>
                <a:rPr lang="en-US" altLang="zh-CN" sz="2400" baseline="0">
                  <a:solidFill>
                    <a:srgbClr val="000000"/>
                  </a:solidFill>
                  <a:latin typeface="Times New Roman" pitchFamily="18" charset="0"/>
                </a:rPr>
                <a:t>(</a:t>
              </a:r>
              <a:r>
                <a:rPr lang="en-US" altLang="zh-CN" sz="2400" i="1" baseline="0">
                  <a:solidFill>
                    <a:srgbClr val="000000"/>
                  </a:solidFill>
                  <a:latin typeface="Times New Roman" pitchFamily="18" charset="0"/>
                </a:rPr>
                <a:t>e</a:t>
              </a:r>
              <a:r>
                <a:rPr lang="en-US" altLang="zh-CN" sz="2400" baseline="0">
                  <a:solidFill>
                    <a:srgbClr val="000000"/>
                  </a:solidFill>
                  <a:latin typeface="Times New Roman" pitchFamily="18" charset="0"/>
                </a:rPr>
                <a:t>)</a:t>
              </a:r>
              <a:r>
                <a:rPr lang="zh-CN" altLang="en-US" sz="2400" baseline="0">
                  <a:solidFill>
                    <a:srgbClr val="000000"/>
                  </a:solidFill>
                  <a:latin typeface="Times New Roman" pitchFamily="18" charset="0"/>
                </a:rPr>
                <a:t>的函数，通过查标准正态分布表可以求得    的值。</a:t>
              </a:r>
            </a:p>
          </p:txBody>
        </p:sp>
        <p:graphicFrame>
          <p:nvGraphicFramePr>
            <p:cNvPr id="27659" name="Object 102"/>
            <p:cNvGraphicFramePr>
              <a:graphicFrameLocks noChangeAspect="1"/>
            </p:cNvGraphicFramePr>
            <p:nvPr/>
          </p:nvGraphicFramePr>
          <p:xfrm>
            <a:off x="478" y="462"/>
            <a:ext cx="225" cy="239"/>
          </p:xfrm>
          <a:graphic>
            <a:graphicData uri="http://schemas.openxmlformats.org/presentationml/2006/ole">
              <mc:AlternateContent xmlns:mc="http://schemas.openxmlformats.org/markup-compatibility/2006">
                <mc:Choice xmlns:v="urn:schemas-microsoft-com:vml" Requires="v">
                  <p:oleObj spid="_x0000_s28671" name="公式" r:id="rId30" imgW="152268" imgH="164957" progId="Equation.3">
                    <p:embed/>
                  </p:oleObj>
                </mc:Choice>
                <mc:Fallback>
                  <p:oleObj name="公式" r:id="rId30" imgW="152268" imgH="164957" progId="Equation.3">
                    <p:embed/>
                    <p:pic>
                      <p:nvPicPr>
                        <p:cNvPr id="0" name="Object 10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78" y="462"/>
                          <a:ext cx="225" cy="2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27660" name="Object 103"/>
            <p:cNvGraphicFramePr>
              <a:graphicFrameLocks noChangeAspect="1"/>
            </p:cNvGraphicFramePr>
            <p:nvPr/>
          </p:nvGraphicFramePr>
          <p:xfrm>
            <a:off x="4730" y="473"/>
            <a:ext cx="225" cy="239"/>
          </p:xfrm>
          <a:graphic>
            <a:graphicData uri="http://schemas.openxmlformats.org/presentationml/2006/ole">
              <mc:AlternateContent xmlns:mc="http://schemas.openxmlformats.org/markup-compatibility/2006">
                <mc:Choice xmlns:v="urn:schemas-microsoft-com:vml" Requires="v">
                  <p:oleObj spid="_x0000_s46080" name="公式" r:id="rId32" imgW="152268" imgH="164957" progId="Equation.3">
                    <p:embed/>
                  </p:oleObj>
                </mc:Choice>
                <mc:Fallback>
                  <p:oleObj name="公式" r:id="rId32" imgW="152268" imgH="164957" progId="Equation.3">
                    <p:embed/>
                    <p:pic>
                      <p:nvPicPr>
                        <p:cNvPr id="0" name="Object 10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730" y="473"/>
                          <a:ext cx="225" cy="2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pic>
        <p:nvPicPr>
          <p:cNvPr id="53354" name="Picture 106"/>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4498975" y="4192588"/>
            <a:ext cx="4470400" cy="190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3352"/>
                                        </p:tgtEl>
                                        <p:attrNameLst>
                                          <p:attrName>style.visibility</p:attrName>
                                        </p:attrNameLst>
                                      </p:cBhvr>
                                      <p:to>
                                        <p:strVal val="visible"/>
                                      </p:to>
                                    </p:set>
                                    <p:animEffect transition="in" filter="fade">
                                      <p:cBhvr>
                                        <p:cTn id="7" dur="500"/>
                                        <p:tgtEl>
                                          <p:spTgt spid="533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3355"/>
                                        </p:tgtEl>
                                        <p:attrNameLst>
                                          <p:attrName>style.visibility</p:attrName>
                                        </p:attrNameLst>
                                      </p:cBhvr>
                                      <p:to>
                                        <p:strVal val="visible"/>
                                      </p:to>
                                    </p:set>
                                    <p:animEffect transition="in" filter="fade">
                                      <p:cBhvr>
                                        <p:cTn id="12" dur="500"/>
                                        <p:tgtEl>
                                          <p:spTgt spid="53355"/>
                                        </p:tgtEl>
                                      </p:cBhvr>
                                    </p:animEffect>
                                  </p:childTnLst>
                                </p:cTn>
                              </p:par>
                              <p:par>
                                <p:cTn id="13" presetID="10" presetClass="entr" presetSubtype="0" fill="hold" nodeType="withEffect">
                                  <p:stCondLst>
                                    <p:cond delay="0"/>
                                  </p:stCondLst>
                                  <p:childTnLst>
                                    <p:set>
                                      <p:cBhvr>
                                        <p:cTn id="14" dur="1" fill="hold">
                                          <p:stCondLst>
                                            <p:cond delay="0"/>
                                          </p:stCondLst>
                                        </p:cTn>
                                        <p:tgtEl>
                                          <p:spTgt spid="53337"/>
                                        </p:tgtEl>
                                        <p:attrNameLst>
                                          <p:attrName>style.visibility</p:attrName>
                                        </p:attrNameLst>
                                      </p:cBhvr>
                                      <p:to>
                                        <p:strVal val="visible"/>
                                      </p:to>
                                    </p:set>
                                    <p:animEffect transition="in" filter="fade">
                                      <p:cBhvr>
                                        <p:cTn id="15" dur="500"/>
                                        <p:tgtEl>
                                          <p:spTgt spid="53337"/>
                                        </p:tgtEl>
                                      </p:cBhvr>
                                    </p:animEffect>
                                  </p:childTnLst>
                                </p:cTn>
                              </p:par>
                              <p:par>
                                <p:cTn id="16" presetID="10" presetClass="entr" presetSubtype="0" fill="hold" nodeType="withEffect">
                                  <p:stCondLst>
                                    <p:cond delay="0"/>
                                  </p:stCondLst>
                                  <p:childTnLst>
                                    <p:set>
                                      <p:cBhvr>
                                        <p:cTn id="17" dur="1" fill="hold">
                                          <p:stCondLst>
                                            <p:cond delay="0"/>
                                          </p:stCondLst>
                                        </p:cTn>
                                        <p:tgtEl>
                                          <p:spTgt spid="53348"/>
                                        </p:tgtEl>
                                        <p:attrNameLst>
                                          <p:attrName>style.visibility</p:attrName>
                                        </p:attrNameLst>
                                      </p:cBhvr>
                                      <p:to>
                                        <p:strVal val="visible"/>
                                      </p:to>
                                    </p:set>
                                    <p:animEffect transition="in" filter="fade">
                                      <p:cBhvr>
                                        <p:cTn id="18" dur="500"/>
                                        <p:tgtEl>
                                          <p:spTgt spid="53348"/>
                                        </p:tgtEl>
                                      </p:cBhvr>
                                    </p:animEffect>
                                  </p:childTnLst>
                                </p:cTn>
                              </p:par>
                              <p:par>
                                <p:cTn id="19" presetID="10" presetClass="entr" presetSubtype="0" fill="hold" nodeType="withEffect">
                                  <p:stCondLst>
                                    <p:cond delay="0"/>
                                  </p:stCondLst>
                                  <p:childTnLst>
                                    <p:set>
                                      <p:cBhvr>
                                        <p:cTn id="20" dur="1" fill="hold">
                                          <p:stCondLst>
                                            <p:cond delay="0"/>
                                          </p:stCondLst>
                                        </p:cTn>
                                        <p:tgtEl>
                                          <p:spTgt spid="53354"/>
                                        </p:tgtEl>
                                        <p:attrNameLst>
                                          <p:attrName>style.visibility</p:attrName>
                                        </p:attrNameLst>
                                      </p:cBhvr>
                                      <p:to>
                                        <p:strVal val="visible"/>
                                      </p:to>
                                    </p:set>
                                    <p:animEffect transition="in" filter="fade">
                                      <p:cBhvr>
                                        <p:cTn id="21" dur="500"/>
                                        <p:tgtEl>
                                          <p:spTgt spid="53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206500"/>
            <a:ext cx="3490913" cy="1416050"/>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675" name="Picture 1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4388" y="0"/>
            <a:ext cx="5789612"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0560" name="Rectangle 144"/>
          <p:cNvSpPr>
            <a:spLocks noChangeArrowheads="1"/>
          </p:cNvSpPr>
          <p:nvPr/>
        </p:nvSpPr>
        <p:spPr bwMode="auto">
          <a:xfrm>
            <a:off x="152400" y="3276600"/>
            <a:ext cx="3259138" cy="86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a:lnSpc>
                <a:spcPct val="125000"/>
              </a:lnSpc>
            </a:pPr>
            <a:r>
              <a:rPr lang="zh-CN" altLang="zh-CN" sz="2000" baseline="0">
                <a:solidFill>
                  <a:srgbClr val="000000"/>
                </a:solidFill>
                <a:latin typeface="Times New Roman" pitchFamily="18" charset="0"/>
              </a:rPr>
              <a:t>①</a:t>
            </a:r>
            <a:r>
              <a:rPr lang="en-US" altLang="zh-CN" sz="2000" baseline="0">
                <a:solidFill>
                  <a:srgbClr val="000000"/>
                </a:solidFill>
                <a:latin typeface="Times New Roman" pitchFamily="18" charset="0"/>
              </a:rPr>
              <a:t> </a:t>
            </a:r>
            <a:r>
              <a:rPr lang="zh-CN" altLang="en-US" sz="2000" baseline="0">
                <a:solidFill>
                  <a:srgbClr val="000000"/>
                </a:solidFill>
                <a:latin typeface="Times New Roman" pitchFamily="18" charset="0"/>
              </a:rPr>
              <a:t>表中末行系函数值： </a:t>
            </a:r>
            <a:r>
              <a:rPr lang="zh-CN" altLang="en-US" sz="2000" i="1" baseline="0">
                <a:solidFill>
                  <a:srgbClr val="000000"/>
                </a:solidFill>
                <a:latin typeface="Times New Roman" pitchFamily="18" charset="0"/>
                <a:sym typeface="Symbol" pitchFamily="18" charset="2"/>
              </a:rPr>
              <a:t></a:t>
            </a:r>
            <a:r>
              <a:rPr lang="en-US" altLang="zh-CN" sz="2000" baseline="0">
                <a:solidFill>
                  <a:srgbClr val="000000"/>
                </a:solidFill>
                <a:latin typeface="Times New Roman" pitchFamily="18" charset="0"/>
              </a:rPr>
              <a:t>(3</a:t>
            </a:r>
            <a:r>
              <a:rPr lang="en-US" altLang="zh-CN" sz="2000" baseline="0">
                <a:solidFill>
                  <a:srgbClr val="000000"/>
                </a:solidFill>
                <a:latin typeface="Times New Roman" pitchFamily="18" charset="0"/>
                <a:sym typeface="Symbol" pitchFamily="18" charset="2"/>
              </a:rPr>
              <a:t></a:t>
            </a:r>
            <a:r>
              <a:rPr lang="en-US" altLang="zh-CN" sz="2000" baseline="0">
                <a:solidFill>
                  <a:srgbClr val="000000"/>
                </a:solidFill>
                <a:latin typeface="Times New Roman" pitchFamily="18" charset="0"/>
              </a:rPr>
              <a:t>00)</a:t>
            </a:r>
            <a:r>
              <a:rPr lang="en-US" altLang="zh-CN" sz="2000" baseline="0">
                <a:solidFill>
                  <a:srgbClr val="000000"/>
                </a:solidFill>
                <a:latin typeface="Times New Roman" pitchFamily="18" charset="0"/>
                <a:sym typeface="Symbol" pitchFamily="18" charset="2"/>
              </a:rPr>
              <a:t></a:t>
            </a:r>
            <a:r>
              <a:rPr lang="en-US" altLang="zh-CN" sz="2000" baseline="0">
                <a:solidFill>
                  <a:srgbClr val="000000"/>
                </a:solidFill>
                <a:latin typeface="Times New Roman" pitchFamily="18" charset="0"/>
              </a:rPr>
              <a:t>(3</a:t>
            </a:r>
            <a:r>
              <a:rPr lang="en-US" altLang="zh-CN" sz="2000" baseline="0">
                <a:solidFill>
                  <a:srgbClr val="000000"/>
                </a:solidFill>
                <a:latin typeface="Times New Roman" pitchFamily="18" charset="0"/>
                <a:sym typeface="Symbol" pitchFamily="18" charset="2"/>
              </a:rPr>
              <a:t>0</a:t>
            </a:r>
            <a:r>
              <a:rPr lang="en-US" altLang="zh-CN" sz="2000" baseline="0">
                <a:solidFill>
                  <a:srgbClr val="000000"/>
                </a:solidFill>
                <a:latin typeface="Times New Roman" pitchFamily="18" charset="0"/>
              </a:rPr>
              <a:t>1)</a:t>
            </a:r>
            <a:r>
              <a:rPr lang="en-US" altLang="zh-CN" sz="2000" baseline="0">
                <a:solidFill>
                  <a:srgbClr val="000000"/>
                </a:solidFill>
                <a:latin typeface="Times New Roman" pitchFamily="18" charset="0"/>
                <a:sym typeface="Symbol" pitchFamily="18" charset="2"/>
              </a:rPr>
              <a:t></a:t>
            </a:r>
            <a:r>
              <a:rPr lang="en-US" altLang="zh-CN" sz="2000" baseline="0">
                <a:solidFill>
                  <a:srgbClr val="000000"/>
                </a:solidFill>
                <a:latin typeface="Times New Roman" pitchFamily="18" charset="0"/>
              </a:rPr>
              <a:t>……</a:t>
            </a:r>
            <a:r>
              <a:rPr lang="en-US" altLang="zh-CN" sz="2000" baseline="0">
                <a:solidFill>
                  <a:srgbClr val="000000"/>
                </a:solidFill>
                <a:latin typeface="Times New Roman" pitchFamily="18" charset="0"/>
                <a:sym typeface="Symbol" pitchFamily="18" charset="2"/>
              </a:rPr>
              <a:t></a:t>
            </a:r>
            <a:r>
              <a:rPr lang="en-US" altLang="zh-CN" sz="2000" i="1" baseline="0">
                <a:solidFill>
                  <a:srgbClr val="000000"/>
                </a:solidFill>
                <a:latin typeface="Times New Roman" pitchFamily="18" charset="0"/>
                <a:sym typeface="Symbol" pitchFamily="18" charset="2"/>
              </a:rPr>
              <a:t></a:t>
            </a:r>
            <a:r>
              <a:rPr lang="en-US" altLang="zh-CN" sz="2000" baseline="0">
                <a:solidFill>
                  <a:srgbClr val="000000"/>
                </a:solidFill>
                <a:latin typeface="Times New Roman" pitchFamily="18" charset="0"/>
              </a:rPr>
              <a:t>(3</a:t>
            </a:r>
            <a:r>
              <a:rPr lang="en-US" altLang="zh-CN" sz="2000" baseline="0">
                <a:solidFill>
                  <a:srgbClr val="000000"/>
                </a:solidFill>
                <a:latin typeface="Times New Roman" pitchFamily="18" charset="0"/>
                <a:sym typeface="Symbol" pitchFamily="18" charset="2"/>
              </a:rPr>
              <a:t>0</a:t>
            </a:r>
            <a:r>
              <a:rPr lang="en-US" altLang="zh-CN" sz="2000" baseline="0">
                <a:solidFill>
                  <a:srgbClr val="000000"/>
                </a:solidFill>
                <a:latin typeface="Times New Roman" pitchFamily="18" charset="0"/>
              </a:rPr>
              <a:t>9)</a:t>
            </a:r>
            <a:r>
              <a:rPr lang="en-US" altLang="zh-CN" sz="2000" baseline="0">
                <a:solidFill>
                  <a:srgbClr val="000000"/>
                </a:solidFill>
                <a:latin typeface="Times New Roman" pitchFamily="18" charset="0"/>
                <a:sym typeface="Symbol" pitchFamily="18" charset="2"/>
              </a:rPr>
              <a:t></a:t>
            </a:r>
            <a:r>
              <a:rPr lang="en-US" altLang="zh-CN" sz="2000" baseline="0">
                <a:solidFill>
                  <a:srgbClr val="000000"/>
                </a:solidFill>
                <a:latin typeface="Times New Roman" pitchFamily="18" charset="0"/>
              </a:rPr>
              <a:t> </a:t>
            </a:r>
          </a:p>
        </p:txBody>
      </p:sp>
      <p:sp>
        <p:nvSpPr>
          <p:cNvPr id="60561" name="Rectangle 145"/>
          <p:cNvSpPr>
            <a:spLocks noChangeArrowheads="1"/>
          </p:cNvSpPr>
          <p:nvPr/>
        </p:nvSpPr>
        <p:spPr bwMode="auto">
          <a:xfrm>
            <a:off x="387350" y="5041900"/>
            <a:ext cx="3038475" cy="822325"/>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b" anchorCtr="1">
            <a:spAutoFit/>
          </a:bodyPr>
          <a:lstStyle/>
          <a:p>
            <a:pPr>
              <a:lnSpc>
                <a:spcPct val="120000"/>
              </a:lnSpc>
            </a:pPr>
            <a:r>
              <a:rPr lang="en-US" altLang="zh-CN" sz="2000" baseline="0">
                <a:solidFill>
                  <a:srgbClr val="000000"/>
                </a:solidFill>
                <a:latin typeface="Times New Roman" pitchFamily="18" charset="0"/>
              </a:rPr>
              <a:t>③ </a:t>
            </a:r>
            <a:r>
              <a:rPr lang="zh-CN" altLang="en-US" sz="2000" baseline="0">
                <a:solidFill>
                  <a:srgbClr val="000000"/>
                </a:solidFill>
                <a:latin typeface="Times New Roman" pitchFamily="18" charset="0"/>
              </a:rPr>
              <a:t>纵向值：</a:t>
            </a:r>
            <a:r>
              <a:rPr lang="el-GR" altLang="zh-CN" sz="2000" i="1" baseline="0">
                <a:solidFill>
                  <a:srgbClr val="000000"/>
                </a:solidFill>
                <a:cs typeface="Arial" charset="0"/>
              </a:rPr>
              <a:t>λ</a:t>
            </a:r>
            <a:r>
              <a:rPr lang="zh-CN" altLang="en-US" sz="2000" baseline="0">
                <a:solidFill>
                  <a:srgbClr val="000000"/>
                </a:solidFill>
                <a:latin typeface="Times New Roman" pitchFamily="18" charset="0"/>
              </a:rPr>
              <a:t>的整数部分</a:t>
            </a:r>
          </a:p>
          <a:p>
            <a:pPr>
              <a:lnSpc>
                <a:spcPct val="120000"/>
              </a:lnSpc>
            </a:pPr>
            <a:r>
              <a:rPr lang="zh-CN" altLang="en-US" sz="2000" baseline="0">
                <a:solidFill>
                  <a:srgbClr val="000000"/>
                </a:solidFill>
                <a:latin typeface="Times New Roman" pitchFamily="18" charset="0"/>
              </a:rPr>
              <a:t>和小数点后第一位。</a:t>
            </a:r>
          </a:p>
        </p:txBody>
      </p:sp>
      <p:sp>
        <p:nvSpPr>
          <p:cNvPr id="60562" name="Rectangle 146"/>
          <p:cNvSpPr>
            <a:spLocks noChangeArrowheads="1"/>
          </p:cNvSpPr>
          <p:nvPr/>
        </p:nvSpPr>
        <p:spPr bwMode="auto">
          <a:xfrm>
            <a:off x="381000" y="5846763"/>
            <a:ext cx="2784475" cy="822325"/>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b" anchorCtr="1">
            <a:spAutoFit/>
          </a:bodyPr>
          <a:lstStyle/>
          <a:p>
            <a:pPr>
              <a:lnSpc>
                <a:spcPct val="120000"/>
              </a:lnSpc>
            </a:pPr>
            <a:r>
              <a:rPr lang="en-US" altLang="zh-CN" sz="2000" baseline="0">
                <a:solidFill>
                  <a:srgbClr val="000000"/>
                </a:solidFill>
                <a:latin typeface="Times New Roman" pitchFamily="18" charset="0"/>
              </a:rPr>
              <a:t>④ </a:t>
            </a:r>
            <a:r>
              <a:rPr lang="zh-CN" altLang="en-US" sz="2000" baseline="0">
                <a:solidFill>
                  <a:srgbClr val="000000"/>
                </a:solidFill>
                <a:latin typeface="Times New Roman" pitchFamily="18" charset="0"/>
              </a:rPr>
              <a:t>横向值：</a:t>
            </a:r>
            <a:r>
              <a:rPr lang="el-GR" altLang="zh-CN" sz="2000" i="1" baseline="0">
                <a:solidFill>
                  <a:srgbClr val="000000"/>
                </a:solidFill>
                <a:latin typeface="Times New Roman" pitchFamily="18" charset="0"/>
              </a:rPr>
              <a:t>λ</a:t>
            </a:r>
            <a:r>
              <a:rPr lang="zh-CN" altLang="en-US" sz="2000" baseline="0">
                <a:solidFill>
                  <a:srgbClr val="000000"/>
                </a:solidFill>
                <a:latin typeface="Times New Roman" pitchFamily="18" charset="0"/>
              </a:rPr>
              <a:t>的小数点</a:t>
            </a:r>
          </a:p>
          <a:p>
            <a:pPr>
              <a:lnSpc>
                <a:spcPct val="120000"/>
              </a:lnSpc>
            </a:pPr>
            <a:r>
              <a:rPr lang="zh-CN" altLang="en-US" sz="2000" baseline="0">
                <a:solidFill>
                  <a:srgbClr val="000000"/>
                </a:solidFill>
                <a:latin typeface="Times New Roman" pitchFamily="18" charset="0"/>
              </a:rPr>
              <a:t>后第二位。</a:t>
            </a:r>
          </a:p>
        </p:txBody>
      </p:sp>
      <p:sp>
        <p:nvSpPr>
          <p:cNvPr id="60563" name="Rectangle 147"/>
          <p:cNvSpPr>
            <a:spLocks noChangeArrowheads="1"/>
          </p:cNvSpPr>
          <p:nvPr/>
        </p:nvSpPr>
        <p:spPr bwMode="auto">
          <a:xfrm>
            <a:off x="0" y="4202113"/>
            <a:ext cx="3184525" cy="822325"/>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b" anchorCtr="1">
            <a:spAutoFit/>
          </a:bodyPr>
          <a:lstStyle/>
          <a:p>
            <a:pPr>
              <a:lnSpc>
                <a:spcPct val="120000"/>
              </a:lnSpc>
            </a:pPr>
            <a:r>
              <a:rPr lang="en-US" altLang="zh-CN" sz="2000" baseline="0">
                <a:solidFill>
                  <a:srgbClr val="000000"/>
                </a:solidFill>
                <a:latin typeface="Times New Roman" pitchFamily="18" charset="0"/>
              </a:rPr>
              <a:t>② </a:t>
            </a:r>
            <a:r>
              <a:rPr lang="zh-CN" altLang="en-US" sz="2000" baseline="0">
                <a:solidFill>
                  <a:srgbClr val="000000"/>
                </a:solidFill>
                <a:latin typeface="Times New Roman" pitchFamily="18" charset="0"/>
              </a:rPr>
              <a:t>表中为</a:t>
            </a:r>
            <a:r>
              <a:rPr lang="el-GR" altLang="zh-CN" sz="2000" i="1" baseline="0">
                <a:solidFill>
                  <a:srgbClr val="000000"/>
                </a:solidFill>
                <a:latin typeface="Times New Roman" pitchFamily="18" charset="0"/>
              </a:rPr>
              <a:t>λ</a:t>
            </a:r>
            <a:r>
              <a:rPr lang="el-GR" altLang="zh-CN" sz="2000" baseline="0">
                <a:solidFill>
                  <a:srgbClr val="000000"/>
                </a:solidFill>
                <a:latin typeface="Times New Roman" pitchFamily="18" charset="0"/>
              </a:rPr>
              <a:t> ≥0</a:t>
            </a:r>
            <a:r>
              <a:rPr lang="zh-CN" altLang="en-US" sz="2000" baseline="0">
                <a:solidFill>
                  <a:srgbClr val="000000"/>
                </a:solidFill>
                <a:latin typeface="Times New Roman" pitchFamily="18" charset="0"/>
              </a:rPr>
              <a:t>时，</a:t>
            </a:r>
          </a:p>
          <a:p>
            <a:pPr>
              <a:lnSpc>
                <a:spcPct val="120000"/>
              </a:lnSpc>
            </a:pPr>
            <a:r>
              <a:rPr lang="el-GR" altLang="zh-CN" sz="2000" i="1" baseline="0">
                <a:solidFill>
                  <a:srgbClr val="000000"/>
                </a:solidFill>
                <a:latin typeface="Times New Roman" pitchFamily="18" charset="0"/>
              </a:rPr>
              <a:t>Φ</a:t>
            </a:r>
            <a:r>
              <a:rPr lang="en-US" altLang="zh-CN" sz="2000" baseline="0">
                <a:solidFill>
                  <a:srgbClr val="000000"/>
                </a:solidFill>
                <a:latin typeface="Times New Roman" pitchFamily="18" charset="0"/>
              </a:rPr>
              <a:t>(</a:t>
            </a:r>
            <a:r>
              <a:rPr lang="el-GR" altLang="zh-CN" sz="2000" i="1" baseline="0">
                <a:solidFill>
                  <a:srgbClr val="000000"/>
                </a:solidFill>
                <a:latin typeface="Times New Roman" pitchFamily="18" charset="0"/>
              </a:rPr>
              <a:t>λ</a:t>
            </a:r>
            <a:r>
              <a:rPr lang="en-US" altLang="zh-CN" sz="2000" baseline="0">
                <a:solidFill>
                  <a:srgbClr val="000000"/>
                </a:solidFill>
                <a:latin typeface="Times New Roman" pitchFamily="18" charset="0"/>
              </a:rPr>
              <a:t>)</a:t>
            </a:r>
            <a:r>
              <a:rPr lang="zh-CN" altLang="en-US" sz="2000" baseline="0">
                <a:solidFill>
                  <a:srgbClr val="000000"/>
                </a:solidFill>
                <a:latin typeface="Times New Roman" pitchFamily="18" charset="0"/>
              </a:rPr>
              <a:t>的值。</a:t>
            </a:r>
          </a:p>
        </p:txBody>
      </p:sp>
      <p:sp>
        <p:nvSpPr>
          <p:cNvPr id="28680" name="Rectangle 148"/>
          <p:cNvSpPr>
            <a:spLocks noChangeArrowheads="1"/>
          </p:cNvSpPr>
          <p:nvPr/>
        </p:nvSpPr>
        <p:spPr bwMode="auto">
          <a:xfrm>
            <a:off x="276225" y="752475"/>
            <a:ext cx="2784475" cy="457200"/>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b="1" baseline="0">
                <a:solidFill>
                  <a:srgbClr val="000000"/>
                </a:solidFill>
                <a:latin typeface="Times New Roman" pitchFamily="18" charset="0"/>
              </a:rPr>
              <a:t>1</a:t>
            </a:r>
            <a:r>
              <a:rPr lang="zh-CN" altLang="en-US" sz="2400" b="1" baseline="0">
                <a:solidFill>
                  <a:srgbClr val="000000"/>
                </a:solidFill>
                <a:latin typeface="Times New Roman" pitchFamily="18" charset="0"/>
              </a:rPr>
              <a:t>．标准正态分布表</a:t>
            </a:r>
          </a:p>
        </p:txBody>
      </p:sp>
      <p:sp>
        <p:nvSpPr>
          <p:cNvPr id="28681" name="Rectangle 149"/>
          <p:cNvSpPr>
            <a:spLocks noChangeArrowheads="1"/>
          </p:cNvSpPr>
          <p:nvPr/>
        </p:nvSpPr>
        <p:spPr bwMode="auto">
          <a:xfrm>
            <a:off x="285750" y="268288"/>
            <a:ext cx="793750" cy="457200"/>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zh-CN" altLang="en-US" sz="2400" b="1" baseline="0">
                <a:solidFill>
                  <a:srgbClr val="000000"/>
                </a:solidFill>
                <a:latin typeface="Times New Roman" pitchFamily="18" charset="0"/>
              </a:rPr>
              <a:t>复习</a:t>
            </a:r>
          </a:p>
        </p:txBody>
      </p:sp>
      <p:graphicFrame>
        <p:nvGraphicFramePr>
          <p:cNvPr id="28682" name="Object 152"/>
          <p:cNvGraphicFramePr>
            <a:graphicFrameLocks noChangeAspect="1"/>
          </p:cNvGraphicFramePr>
          <p:nvPr/>
        </p:nvGraphicFramePr>
        <p:xfrm>
          <a:off x="652463" y="2684463"/>
          <a:ext cx="2127250" cy="554037"/>
        </p:xfrm>
        <a:graphic>
          <a:graphicData uri="http://schemas.openxmlformats.org/presentationml/2006/ole">
            <mc:AlternateContent xmlns:mc="http://schemas.openxmlformats.org/markup-compatibility/2006">
              <mc:Choice xmlns:v="urn:schemas-microsoft-com:vml" Requires="v">
                <p:oleObj spid="_x0000_s28746" name="公式" r:id="rId5" imgW="1129810" imgH="330057" progId="Equation.3">
                  <p:embed/>
                </p:oleObj>
              </mc:Choice>
              <mc:Fallback>
                <p:oleObj name="公式" r:id="rId5" imgW="1129810" imgH="330057" progId="Equation.3">
                  <p:embed/>
                  <p:pic>
                    <p:nvPicPr>
                      <p:cNvPr id="0" name="Object 1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463" y="2684463"/>
                        <a:ext cx="2127250" cy="554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560"/>
                                        </p:tgtEl>
                                        <p:attrNameLst>
                                          <p:attrName>style.visibility</p:attrName>
                                        </p:attrNameLst>
                                      </p:cBhvr>
                                      <p:to>
                                        <p:strVal val="visible"/>
                                      </p:to>
                                    </p:set>
                                    <p:animEffect transition="in" filter="fade">
                                      <p:cBhvr>
                                        <p:cTn id="7" dur="500"/>
                                        <p:tgtEl>
                                          <p:spTgt spid="605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0561"/>
                                        </p:tgtEl>
                                        <p:attrNameLst>
                                          <p:attrName>style.visibility</p:attrName>
                                        </p:attrNameLst>
                                      </p:cBhvr>
                                      <p:to>
                                        <p:strVal val="visible"/>
                                      </p:to>
                                    </p:set>
                                    <p:animEffect transition="in" filter="fade">
                                      <p:cBhvr>
                                        <p:cTn id="10" dur="500"/>
                                        <p:tgtEl>
                                          <p:spTgt spid="6056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0562"/>
                                        </p:tgtEl>
                                        <p:attrNameLst>
                                          <p:attrName>style.visibility</p:attrName>
                                        </p:attrNameLst>
                                      </p:cBhvr>
                                      <p:to>
                                        <p:strVal val="visible"/>
                                      </p:to>
                                    </p:set>
                                    <p:animEffect transition="in" filter="fade">
                                      <p:cBhvr>
                                        <p:cTn id="13" dur="500"/>
                                        <p:tgtEl>
                                          <p:spTgt spid="6056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0563"/>
                                        </p:tgtEl>
                                        <p:attrNameLst>
                                          <p:attrName>style.visibility</p:attrName>
                                        </p:attrNameLst>
                                      </p:cBhvr>
                                      <p:to>
                                        <p:strVal val="visible"/>
                                      </p:to>
                                    </p:set>
                                    <p:animEffect transition="in" filter="fade">
                                      <p:cBhvr>
                                        <p:cTn id="16" dur="500"/>
                                        <p:tgtEl>
                                          <p:spTgt spid="60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60" grpId="0"/>
      <p:bldP spid="60561" grpId="0"/>
      <p:bldP spid="60562" grpId="0"/>
      <p:bldP spid="6056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26"/>
          <p:cNvGraphicFramePr>
            <a:graphicFrameLocks noChangeAspect="1"/>
          </p:cNvGraphicFramePr>
          <p:nvPr/>
        </p:nvGraphicFramePr>
        <p:xfrm>
          <a:off x="752475" y="2135188"/>
          <a:ext cx="2519363" cy="706437"/>
        </p:xfrm>
        <a:graphic>
          <a:graphicData uri="http://schemas.openxmlformats.org/presentationml/2006/ole">
            <mc:AlternateContent xmlns:mc="http://schemas.openxmlformats.org/markup-compatibility/2006">
              <mc:Choice xmlns:v="urn:schemas-microsoft-com:vml" Requires="v">
                <p:oleObj spid="_x0000_s30152" name="公式" r:id="rId3" imgW="1129810" imgH="330057" progId="Equation.3">
                  <p:embed/>
                </p:oleObj>
              </mc:Choice>
              <mc:Fallback>
                <p:oleObj name="公式" r:id="rId3" imgW="1129810" imgH="330057"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75" y="2135188"/>
                        <a:ext cx="2519363" cy="706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29699" name="Rectangle 28"/>
          <p:cNvSpPr>
            <a:spLocks noChangeArrowheads="1"/>
          </p:cNvSpPr>
          <p:nvPr/>
        </p:nvSpPr>
        <p:spPr bwMode="auto">
          <a:xfrm>
            <a:off x="433388" y="477838"/>
            <a:ext cx="42322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r>
              <a:rPr lang="en-US" altLang="zh-CN" sz="2400" b="1" baseline="0">
                <a:solidFill>
                  <a:srgbClr val="000000"/>
                </a:solidFill>
                <a:latin typeface="Times New Roman" pitchFamily="18" charset="0"/>
              </a:rPr>
              <a:t>2.  </a:t>
            </a:r>
            <a:r>
              <a:rPr lang="zh-CN" altLang="en-US" sz="2400" b="1" baseline="0">
                <a:solidFill>
                  <a:srgbClr val="000000"/>
                </a:solidFill>
                <a:latin typeface="Times New Roman" pitchFamily="18" charset="0"/>
              </a:rPr>
              <a:t>正态分布的概率计算</a:t>
            </a:r>
            <a:endParaRPr lang="zh-CN" altLang="en-US" sz="2400" baseline="0">
              <a:solidFill>
                <a:srgbClr val="000000"/>
              </a:solidFill>
              <a:latin typeface="Times New Roman" pitchFamily="18" charset="0"/>
            </a:endParaRPr>
          </a:p>
        </p:txBody>
      </p:sp>
      <p:sp>
        <p:nvSpPr>
          <p:cNvPr id="29700" name="Rectangle 29"/>
          <p:cNvSpPr>
            <a:spLocks noChangeArrowheads="1"/>
          </p:cNvSpPr>
          <p:nvPr/>
        </p:nvSpPr>
        <p:spPr bwMode="auto">
          <a:xfrm>
            <a:off x="460375" y="996950"/>
            <a:ext cx="3533775" cy="1041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eaLnBrk="0" hangingPunct="0">
              <a:lnSpc>
                <a:spcPct val="130000"/>
              </a:lnSpc>
            </a:pPr>
            <a:r>
              <a:rPr lang="en-US" altLang="zh-CN" sz="2400" baseline="0">
                <a:solidFill>
                  <a:srgbClr val="000000"/>
                </a:solidFill>
                <a:latin typeface="Times New Roman" pitchFamily="18" charset="0"/>
              </a:rPr>
              <a:t>① </a:t>
            </a:r>
            <a:r>
              <a:rPr lang="zh-CN" altLang="en-US" sz="2400" baseline="0">
                <a:solidFill>
                  <a:srgbClr val="000000"/>
                </a:solidFill>
                <a:latin typeface="Times New Roman" pitchFamily="18" charset="0"/>
              </a:rPr>
              <a:t>左边阴影部分的面积</a:t>
            </a:r>
          </a:p>
          <a:p>
            <a:pPr eaLnBrk="0" hangingPunct="0">
              <a:lnSpc>
                <a:spcPct val="130000"/>
              </a:lnSpc>
            </a:pPr>
            <a:r>
              <a:rPr lang="zh-CN" altLang="en-US" sz="2400" baseline="0">
                <a:solidFill>
                  <a:srgbClr val="000000"/>
                </a:solidFill>
                <a:latin typeface="Times New Roman" pitchFamily="18" charset="0"/>
              </a:rPr>
              <a:t>表示为概率。即分布函数</a:t>
            </a:r>
          </a:p>
        </p:txBody>
      </p:sp>
      <p:pic>
        <p:nvPicPr>
          <p:cNvPr id="29701" name="Picture 3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03650" y="603250"/>
            <a:ext cx="5527675" cy="2266950"/>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55331" name="Group 35"/>
          <p:cNvGrpSpPr>
            <a:grpSpLocks/>
          </p:cNvGrpSpPr>
          <p:nvPr/>
        </p:nvGrpSpPr>
        <p:grpSpPr bwMode="auto">
          <a:xfrm>
            <a:off x="550863" y="4111625"/>
            <a:ext cx="5210175" cy="457200"/>
            <a:chOff x="304" y="2359"/>
            <a:chExt cx="3282" cy="288"/>
          </a:xfrm>
        </p:grpSpPr>
        <p:sp>
          <p:nvSpPr>
            <p:cNvPr id="29715" name="Rectangle 36"/>
            <p:cNvSpPr>
              <a:spLocks noChangeArrowheads="1"/>
            </p:cNvSpPr>
            <p:nvPr/>
          </p:nvSpPr>
          <p:spPr bwMode="auto">
            <a:xfrm>
              <a:off x="304" y="2359"/>
              <a:ext cx="328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baseline="0">
                  <a:solidFill>
                    <a:srgbClr val="000000"/>
                  </a:solidFill>
                  <a:latin typeface="Times New Roman" pitchFamily="18" charset="0"/>
                </a:rPr>
                <a:t>④ </a:t>
              </a:r>
              <a:r>
                <a:rPr lang="zh-CN" altLang="en-US" sz="2400" baseline="0">
                  <a:solidFill>
                    <a:srgbClr val="000000"/>
                  </a:solidFill>
                  <a:latin typeface="Times New Roman" pitchFamily="18" charset="0"/>
                </a:rPr>
                <a:t>在任一区间             内取值的概率：</a:t>
              </a:r>
            </a:p>
          </p:txBody>
        </p:sp>
        <p:graphicFrame>
          <p:nvGraphicFramePr>
            <p:cNvPr id="29716" name="Object 37"/>
            <p:cNvGraphicFramePr>
              <a:graphicFrameLocks noChangeAspect="1"/>
            </p:cNvGraphicFramePr>
            <p:nvPr/>
          </p:nvGraphicFramePr>
          <p:xfrm>
            <a:off x="1576" y="2372"/>
            <a:ext cx="613" cy="271"/>
          </p:xfrm>
          <a:graphic>
            <a:graphicData uri="http://schemas.openxmlformats.org/presentationml/2006/ole">
              <mc:AlternateContent xmlns:mc="http://schemas.openxmlformats.org/markup-compatibility/2006">
                <mc:Choice xmlns:v="urn:schemas-microsoft-com:vml" Requires="v">
                  <p:oleObj spid="_x0000_s30153" name="公式" r:id="rId6" imgW="494870" imgH="215713" progId="Equation.3">
                    <p:embed/>
                  </p:oleObj>
                </mc:Choice>
                <mc:Fallback>
                  <p:oleObj name="公式" r:id="rId6" imgW="494870" imgH="215713" progId="Equation.3">
                    <p:embed/>
                    <p:pic>
                      <p:nvPicPr>
                        <p:cNvPr id="0" name="Object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6" y="2372"/>
                          <a:ext cx="613"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grpSp>
        <p:nvGrpSpPr>
          <p:cNvPr id="55334" name="Group 38"/>
          <p:cNvGrpSpPr>
            <a:grpSpLocks/>
          </p:cNvGrpSpPr>
          <p:nvPr/>
        </p:nvGrpSpPr>
        <p:grpSpPr bwMode="auto">
          <a:xfrm>
            <a:off x="1484313" y="4672013"/>
            <a:ext cx="5643562" cy="654050"/>
            <a:chOff x="511" y="2669"/>
            <a:chExt cx="3555" cy="412"/>
          </a:xfrm>
        </p:grpSpPr>
        <p:graphicFrame>
          <p:nvGraphicFramePr>
            <p:cNvPr id="29713" name="Object 39"/>
            <p:cNvGraphicFramePr>
              <a:graphicFrameLocks noChangeAspect="1"/>
            </p:cNvGraphicFramePr>
            <p:nvPr/>
          </p:nvGraphicFramePr>
          <p:xfrm>
            <a:off x="511" y="2669"/>
            <a:ext cx="2252" cy="412"/>
          </p:xfrm>
          <a:graphic>
            <a:graphicData uri="http://schemas.openxmlformats.org/presentationml/2006/ole">
              <mc:AlternateContent xmlns:mc="http://schemas.openxmlformats.org/markup-compatibility/2006">
                <mc:Choice xmlns:v="urn:schemas-microsoft-com:vml" Requires="v">
                  <p:oleObj spid="_x0000_s30154" name="公式" r:id="rId8" imgW="1688367" imgH="355446" progId="Equation.3">
                    <p:embed/>
                  </p:oleObj>
                </mc:Choice>
                <mc:Fallback>
                  <p:oleObj name="公式" r:id="rId8" imgW="1688367" imgH="355446" progId="Equation.3">
                    <p:embed/>
                    <p:pic>
                      <p:nvPicPr>
                        <p:cNvPr id="0" name="Object 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1" y="2669"/>
                          <a:ext cx="2252" cy="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29714" name="Object 40"/>
            <p:cNvGraphicFramePr>
              <a:graphicFrameLocks noChangeAspect="1"/>
            </p:cNvGraphicFramePr>
            <p:nvPr/>
          </p:nvGraphicFramePr>
          <p:xfrm>
            <a:off x="2720" y="2752"/>
            <a:ext cx="1346" cy="271"/>
          </p:xfrm>
          <a:graphic>
            <a:graphicData uri="http://schemas.openxmlformats.org/presentationml/2006/ole">
              <mc:AlternateContent xmlns:mc="http://schemas.openxmlformats.org/markup-compatibility/2006">
                <mc:Choice xmlns:v="urn:schemas-microsoft-com:vml" Requires="v">
                  <p:oleObj spid="_x0000_s30155" name="公式" r:id="rId10" imgW="1028254" imgH="215806" progId="Equation.3">
                    <p:embed/>
                  </p:oleObj>
                </mc:Choice>
                <mc:Fallback>
                  <p:oleObj name="公式" r:id="rId10" imgW="1028254" imgH="215806" progId="Equation.3">
                    <p:embed/>
                    <p:pic>
                      <p:nvPicPr>
                        <p:cNvPr id="0" name="Object 4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20" y="2752"/>
                          <a:ext cx="1346"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sp>
        <p:nvSpPr>
          <p:cNvPr id="55338" name="Rectangle 42"/>
          <p:cNvSpPr>
            <a:spLocks noChangeArrowheads="1"/>
          </p:cNvSpPr>
          <p:nvPr/>
        </p:nvSpPr>
        <p:spPr bwMode="auto">
          <a:xfrm>
            <a:off x="512763" y="2938463"/>
            <a:ext cx="548481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r>
              <a:rPr lang="en-US" altLang="zh-CN" sz="2400" baseline="0">
                <a:solidFill>
                  <a:srgbClr val="000000"/>
                </a:solidFill>
                <a:latin typeface="Times New Roman" pitchFamily="18" charset="0"/>
              </a:rPr>
              <a:t>② </a:t>
            </a:r>
            <a:r>
              <a:rPr lang="zh-CN" altLang="en-US" sz="2400" baseline="0">
                <a:solidFill>
                  <a:srgbClr val="000000"/>
                </a:solidFill>
                <a:latin typeface="Times New Roman" pitchFamily="18" charset="0"/>
              </a:rPr>
              <a:t>当        时，                              </a:t>
            </a:r>
            <a:r>
              <a:rPr lang="en-US" altLang="zh-CN" sz="2400" baseline="0">
                <a:solidFill>
                  <a:srgbClr val="000000"/>
                </a:solidFill>
                <a:latin typeface="Times New Roman" pitchFamily="18" charset="0"/>
              </a:rPr>
              <a:t>;</a:t>
            </a:r>
          </a:p>
        </p:txBody>
      </p:sp>
      <p:graphicFrame>
        <p:nvGraphicFramePr>
          <p:cNvPr id="55339" name="Object 43"/>
          <p:cNvGraphicFramePr>
            <a:graphicFrameLocks noChangeAspect="1"/>
          </p:cNvGraphicFramePr>
          <p:nvPr/>
        </p:nvGraphicFramePr>
        <p:xfrm>
          <a:off x="1308100" y="2994025"/>
          <a:ext cx="525463" cy="357188"/>
        </p:xfrm>
        <a:graphic>
          <a:graphicData uri="http://schemas.openxmlformats.org/presentationml/2006/ole">
            <mc:AlternateContent xmlns:mc="http://schemas.openxmlformats.org/markup-compatibility/2006">
              <mc:Choice xmlns:v="urn:schemas-microsoft-com:vml" Requires="v">
                <p:oleObj spid="_x0000_s30156" name="公式" r:id="rId12" imgW="368140" imgH="177723" progId="Equation.3">
                  <p:embed/>
                </p:oleObj>
              </mc:Choice>
              <mc:Fallback>
                <p:oleObj name="公式" r:id="rId12" imgW="368140" imgH="177723" progId="Equation.3">
                  <p:embed/>
                  <p:pic>
                    <p:nvPicPr>
                      <p:cNvPr id="0" name="Object 4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08100" y="2994025"/>
                        <a:ext cx="525463" cy="357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55340" name="Object 44"/>
          <p:cNvGraphicFramePr>
            <a:graphicFrameLocks noChangeAspect="1"/>
          </p:cNvGraphicFramePr>
          <p:nvPr/>
        </p:nvGraphicFramePr>
        <p:xfrm>
          <a:off x="2436813" y="2978150"/>
          <a:ext cx="2314575" cy="454025"/>
        </p:xfrm>
        <a:graphic>
          <a:graphicData uri="http://schemas.openxmlformats.org/presentationml/2006/ole">
            <mc:AlternateContent xmlns:mc="http://schemas.openxmlformats.org/markup-compatibility/2006">
              <mc:Choice xmlns:v="urn:schemas-microsoft-com:vml" Requires="v">
                <p:oleObj spid="_x0000_s30157" name="公式" r:id="rId14" imgW="1091726" imgH="203112" progId="Equation.3">
                  <p:embed/>
                </p:oleObj>
              </mc:Choice>
              <mc:Fallback>
                <p:oleObj name="公式" r:id="rId14" imgW="1091726" imgH="203112" progId="Equation.3">
                  <p:embed/>
                  <p:pic>
                    <p:nvPicPr>
                      <p:cNvPr id="0" name="Object 4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36813" y="2978150"/>
                        <a:ext cx="2314575"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nvGrpSpPr>
          <p:cNvPr id="55344" name="Group 48"/>
          <p:cNvGrpSpPr>
            <a:grpSpLocks/>
          </p:cNvGrpSpPr>
          <p:nvPr/>
        </p:nvGrpSpPr>
        <p:grpSpPr bwMode="auto">
          <a:xfrm>
            <a:off x="495300" y="3381375"/>
            <a:ext cx="3868738" cy="739775"/>
            <a:chOff x="322" y="2585"/>
            <a:chExt cx="2437" cy="466"/>
          </a:xfrm>
        </p:grpSpPr>
        <p:graphicFrame>
          <p:nvGraphicFramePr>
            <p:cNvPr id="29711" name="Object 46"/>
            <p:cNvGraphicFramePr>
              <a:graphicFrameLocks noChangeAspect="1"/>
            </p:cNvGraphicFramePr>
            <p:nvPr/>
          </p:nvGraphicFramePr>
          <p:xfrm>
            <a:off x="604" y="2585"/>
            <a:ext cx="2155" cy="466"/>
          </p:xfrm>
          <a:graphic>
            <a:graphicData uri="http://schemas.openxmlformats.org/presentationml/2006/ole">
              <mc:AlternateContent xmlns:mc="http://schemas.openxmlformats.org/markup-compatibility/2006">
                <mc:Choice xmlns:v="urn:schemas-microsoft-com:vml" Requires="v">
                  <p:oleObj spid="_x0000_s30158" name="公式" r:id="rId16" imgW="1282700" imgH="330200" progId="Equation.3">
                    <p:embed/>
                  </p:oleObj>
                </mc:Choice>
                <mc:Fallback>
                  <p:oleObj name="公式" r:id="rId16" imgW="1282700" imgH="330200" progId="Equation.3">
                    <p:embed/>
                    <p:pic>
                      <p:nvPicPr>
                        <p:cNvPr id="0" name="Object 4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4" y="2585"/>
                          <a:ext cx="2155" cy="4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29712" name="Rectangle 47"/>
            <p:cNvSpPr>
              <a:spLocks noChangeArrowheads="1"/>
            </p:cNvSpPr>
            <p:nvPr/>
          </p:nvSpPr>
          <p:spPr bwMode="auto">
            <a:xfrm>
              <a:off x="322" y="2644"/>
              <a:ext cx="307"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baseline="0">
                  <a:solidFill>
                    <a:srgbClr val="000000"/>
                  </a:solidFill>
                  <a:latin typeface="Times New Roman" pitchFamily="18" charset="0"/>
                </a:rPr>
                <a:t>③</a:t>
              </a:r>
            </a:p>
          </p:txBody>
        </p:sp>
      </p:grpSp>
      <p:grpSp>
        <p:nvGrpSpPr>
          <p:cNvPr id="55347" name="Group 51"/>
          <p:cNvGrpSpPr>
            <a:grpSpLocks/>
          </p:cNvGrpSpPr>
          <p:nvPr/>
        </p:nvGrpSpPr>
        <p:grpSpPr bwMode="auto">
          <a:xfrm>
            <a:off x="422275" y="5468938"/>
            <a:ext cx="8720138" cy="1006475"/>
            <a:chOff x="113" y="3355"/>
            <a:chExt cx="5493" cy="634"/>
          </a:xfrm>
        </p:grpSpPr>
        <p:sp>
          <p:nvSpPr>
            <p:cNvPr id="29709" name="Rectangle 49"/>
            <p:cNvSpPr>
              <a:spLocks noChangeArrowheads="1"/>
            </p:cNvSpPr>
            <p:nvPr/>
          </p:nvSpPr>
          <p:spPr bwMode="auto">
            <a:xfrm>
              <a:off x="113" y="3355"/>
              <a:ext cx="5493" cy="634"/>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a:lnSpc>
                  <a:spcPct val="125000"/>
                </a:lnSpc>
              </a:pPr>
              <a:r>
                <a:rPr lang="zh-CN" altLang="en-US" sz="2400" baseline="0">
                  <a:solidFill>
                    <a:srgbClr val="000000"/>
                  </a:solidFill>
                  <a:latin typeface="Times New Roman" pitchFamily="18" charset="0"/>
                </a:rPr>
                <a:t>例    利用标准正态分布表，求标准正态分布在下面区间内取值</a:t>
              </a:r>
            </a:p>
            <a:p>
              <a:pPr>
                <a:lnSpc>
                  <a:spcPct val="125000"/>
                </a:lnSpc>
              </a:pPr>
              <a:r>
                <a:rPr lang="zh-CN" altLang="en-US" sz="2400" baseline="0">
                  <a:solidFill>
                    <a:srgbClr val="000000"/>
                  </a:solidFill>
                  <a:latin typeface="Times New Roman" pitchFamily="18" charset="0"/>
                </a:rPr>
                <a:t>        的概率。</a:t>
              </a:r>
            </a:p>
          </p:txBody>
        </p:sp>
        <p:sp>
          <p:nvSpPr>
            <p:cNvPr id="29710" name="Rectangle 50"/>
            <p:cNvSpPr>
              <a:spLocks noChangeArrowheads="1"/>
            </p:cNvSpPr>
            <p:nvPr/>
          </p:nvSpPr>
          <p:spPr bwMode="auto">
            <a:xfrm>
              <a:off x="1230" y="3675"/>
              <a:ext cx="4156" cy="288"/>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baseline="0">
                  <a:solidFill>
                    <a:srgbClr val="000000"/>
                  </a:solidFill>
                  <a:latin typeface="Times New Roman" pitchFamily="18" charset="0"/>
                </a:rPr>
                <a:t>(1)  (</a:t>
              </a:r>
              <a:r>
                <a:rPr lang="zh-CN" altLang="en-US" sz="2400" baseline="0">
                  <a:solidFill>
                    <a:srgbClr val="000000"/>
                  </a:solidFill>
                  <a:latin typeface="Times New Roman" pitchFamily="18" charset="0"/>
                </a:rPr>
                <a:t>－</a:t>
              </a:r>
              <a:r>
                <a:rPr lang="en-US" altLang="zh-CN" sz="2400" baseline="0">
                  <a:solidFill>
                    <a:srgbClr val="000000"/>
                  </a:solidFill>
                  <a:latin typeface="Times New Roman" pitchFamily="18" charset="0"/>
                </a:rPr>
                <a:t>0.5</a:t>
              </a:r>
              <a:r>
                <a:rPr lang="zh-CN" altLang="en-US" sz="2400" baseline="0">
                  <a:solidFill>
                    <a:srgbClr val="000000"/>
                  </a:solidFill>
                  <a:latin typeface="Times New Roman" pitchFamily="18" charset="0"/>
                </a:rPr>
                <a:t>，</a:t>
              </a:r>
              <a:r>
                <a:rPr lang="en-US" altLang="zh-CN" sz="2400" baseline="0">
                  <a:solidFill>
                    <a:srgbClr val="000000"/>
                  </a:solidFill>
                  <a:latin typeface="Times New Roman" pitchFamily="18" charset="0"/>
                </a:rPr>
                <a:t>1.5); (2)  (</a:t>
              </a:r>
              <a:r>
                <a:rPr lang="zh-CN" altLang="en-US" sz="2400" baseline="0">
                  <a:solidFill>
                    <a:srgbClr val="000000"/>
                  </a:solidFill>
                  <a:latin typeface="Times New Roman" pitchFamily="18" charset="0"/>
                </a:rPr>
                <a:t>－</a:t>
              </a:r>
              <a:r>
                <a:rPr lang="en-US" altLang="zh-CN" sz="2400" baseline="0">
                  <a:solidFill>
                    <a:srgbClr val="000000"/>
                  </a:solidFill>
                  <a:latin typeface="Times New Roman" pitchFamily="18" charset="0"/>
                </a:rPr>
                <a:t>1.96</a:t>
              </a:r>
              <a:r>
                <a:rPr lang="zh-CN" altLang="en-US" sz="2400" baseline="0">
                  <a:solidFill>
                    <a:srgbClr val="000000"/>
                  </a:solidFill>
                  <a:latin typeface="Times New Roman" pitchFamily="18" charset="0"/>
                </a:rPr>
                <a:t>，</a:t>
              </a:r>
              <a:r>
                <a:rPr lang="en-US" altLang="zh-CN" sz="2400" baseline="0">
                  <a:solidFill>
                    <a:srgbClr val="000000"/>
                  </a:solidFill>
                  <a:latin typeface="Times New Roman" pitchFamily="18" charset="0"/>
                </a:rPr>
                <a:t>1.96); (3)  (</a:t>
              </a:r>
              <a:r>
                <a:rPr lang="zh-CN" altLang="en-US" sz="2400" baseline="0">
                  <a:solidFill>
                    <a:srgbClr val="000000"/>
                  </a:solidFill>
                  <a:latin typeface="Times New Roman" pitchFamily="18" charset="0"/>
                </a:rPr>
                <a:t>－</a:t>
              </a:r>
              <a:r>
                <a:rPr lang="en-US" altLang="zh-CN" sz="2400" baseline="0">
                  <a:solidFill>
                    <a:srgbClr val="000000"/>
                  </a:solidFill>
                  <a:latin typeface="Times New Roman" pitchFamily="18" charset="0"/>
                </a:rPr>
                <a:t>3</a:t>
              </a:r>
              <a:r>
                <a:rPr lang="zh-CN" altLang="en-US" sz="2400" baseline="0">
                  <a:solidFill>
                    <a:srgbClr val="000000"/>
                  </a:solidFill>
                  <a:latin typeface="Times New Roman" pitchFamily="18" charset="0"/>
                </a:rPr>
                <a:t>，</a:t>
              </a:r>
              <a:r>
                <a:rPr lang="en-US" altLang="zh-CN" sz="2400" baseline="0">
                  <a:solidFill>
                    <a:srgbClr val="000000"/>
                  </a:solidFill>
                  <a:latin typeface="Times New Roman" pitchFamily="18" charset="0"/>
                </a:rPr>
                <a:t>3)</a:t>
              </a:r>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5331"/>
                                        </p:tgtEl>
                                        <p:attrNameLst>
                                          <p:attrName>style.visibility</p:attrName>
                                        </p:attrNameLst>
                                      </p:cBhvr>
                                      <p:to>
                                        <p:strVal val="visible"/>
                                      </p:to>
                                    </p:set>
                                    <p:animEffect transition="in" filter="fade">
                                      <p:cBhvr>
                                        <p:cTn id="7" dur="500"/>
                                        <p:tgtEl>
                                          <p:spTgt spid="55331"/>
                                        </p:tgtEl>
                                      </p:cBhvr>
                                    </p:animEffect>
                                  </p:childTnLst>
                                </p:cTn>
                              </p:par>
                              <p:par>
                                <p:cTn id="8" presetID="10" presetClass="entr" presetSubtype="0" fill="hold" nodeType="withEffect">
                                  <p:stCondLst>
                                    <p:cond delay="0"/>
                                  </p:stCondLst>
                                  <p:childTnLst>
                                    <p:set>
                                      <p:cBhvr>
                                        <p:cTn id="9" dur="1" fill="hold">
                                          <p:stCondLst>
                                            <p:cond delay="0"/>
                                          </p:stCondLst>
                                        </p:cTn>
                                        <p:tgtEl>
                                          <p:spTgt spid="55334"/>
                                        </p:tgtEl>
                                        <p:attrNameLst>
                                          <p:attrName>style.visibility</p:attrName>
                                        </p:attrNameLst>
                                      </p:cBhvr>
                                      <p:to>
                                        <p:strVal val="visible"/>
                                      </p:to>
                                    </p:set>
                                    <p:animEffect transition="in" filter="fade">
                                      <p:cBhvr>
                                        <p:cTn id="10" dur="500"/>
                                        <p:tgtEl>
                                          <p:spTgt spid="553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5338"/>
                                        </p:tgtEl>
                                        <p:attrNameLst>
                                          <p:attrName>style.visibility</p:attrName>
                                        </p:attrNameLst>
                                      </p:cBhvr>
                                      <p:to>
                                        <p:strVal val="visible"/>
                                      </p:to>
                                    </p:set>
                                    <p:animEffect transition="in" filter="fade">
                                      <p:cBhvr>
                                        <p:cTn id="13" dur="500"/>
                                        <p:tgtEl>
                                          <p:spTgt spid="55338"/>
                                        </p:tgtEl>
                                      </p:cBhvr>
                                    </p:animEffect>
                                  </p:childTnLst>
                                </p:cTn>
                              </p:par>
                              <p:par>
                                <p:cTn id="14" presetID="10" presetClass="entr" presetSubtype="0" fill="hold" nodeType="withEffect">
                                  <p:stCondLst>
                                    <p:cond delay="0"/>
                                  </p:stCondLst>
                                  <p:childTnLst>
                                    <p:set>
                                      <p:cBhvr>
                                        <p:cTn id="15" dur="1" fill="hold">
                                          <p:stCondLst>
                                            <p:cond delay="0"/>
                                          </p:stCondLst>
                                        </p:cTn>
                                        <p:tgtEl>
                                          <p:spTgt spid="55339"/>
                                        </p:tgtEl>
                                        <p:attrNameLst>
                                          <p:attrName>style.visibility</p:attrName>
                                        </p:attrNameLst>
                                      </p:cBhvr>
                                      <p:to>
                                        <p:strVal val="visible"/>
                                      </p:to>
                                    </p:set>
                                    <p:animEffect transition="in" filter="fade">
                                      <p:cBhvr>
                                        <p:cTn id="16" dur="500"/>
                                        <p:tgtEl>
                                          <p:spTgt spid="55339"/>
                                        </p:tgtEl>
                                      </p:cBhvr>
                                    </p:animEffect>
                                  </p:childTnLst>
                                </p:cTn>
                              </p:par>
                              <p:par>
                                <p:cTn id="17" presetID="10" presetClass="entr" presetSubtype="0" fill="hold" nodeType="withEffect">
                                  <p:stCondLst>
                                    <p:cond delay="0"/>
                                  </p:stCondLst>
                                  <p:childTnLst>
                                    <p:set>
                                      <p:cBhvr>
                                        <p:cTn id="18" dur="1" fill="hold">
                                          <p:stCondLst>
                                            <p:cond delay="0"/>
                                          </p:stCondLst>
                                        </p:cTn>
                                        <p:tgtEl>
                                          <p:spTgt spid="55340"/>
                                        </p:tgtEl>
                                        <p:attrNameLst>
                                          <p:attrName>style.visibility</p:attrName>
                                        </p:attrNameLst>
                                      </p:cBhvr>
                                      <p:to>
                                        <p:strVal val="visible"/>
                                      </p:to>
                                    </p:set>
                                    <p:animEffect transition="in" filter="fade">
                                      <p:cBhvr>
                                        <p:cTn id="19" dur="500"/>
                                        <p:tgtEl>
                                          <p:spTgt spid="55340"/>
                                        </p:tgtEl>
                                      </p:cBhvr>
                                    </p:animEffect>
                                  </p:childTnLst>
                                </p:cTn>
                              </p:par>
                              <p:par>
                                <p:cTn id="20" presetID="10" presetClass="entr" presetSubtype="0" fill="hold" nodeType="withEffect">
                                  <p:stCondLst>
                                    <p:cond delay="0"/>
                                  </p:stCondLst>
                                  <p:childTnLst>
                                    <p:set>
                                      <p:cBhvr>
                                        <p:cTn id="21" dur="1" fill="hold">
                                          <p:stCondLst>
                                            <p:cond delay="0"/>
                                          </p:stCondLst>
                                        </p:cTn>
                                        <p:tgtEl>
                                          <p:spTgt spid="55344"/>
                                        </p:tgtEl>
                                        <p:attrNameLst>
                                          <p:attrName>style.visibility</p:attrName>
                                        </p:attrNameLst>
                                      </p:cBhvr>
                                      <p:to>
                                        <p:strVal val="visible"/>
                                      </p:to>
                                    </p:set>
                                    <p:animEffect transition="in" filter="fade">
                                      <p:cBhvr>
                                        <p:cTn id="22" dur="500"/>
                                        <p:tgtEl>
                                          <p:spTgt spid="553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55347"/>
                                        </p:tgtEl>
                                        <p:attrNameLst>
                                          <p:attrName>style.visibility</p:attrName>
                                        </p:attrNameLst>
                                      </p:cBhvr>
                                      <p:to>
                                        <p:strVal val="visible"/>
                                      </p:to>
                                    </p:set>
                                    <p:animEffect transition="in" filter="fade">
                                      <p:cBhvr>
                                        <p:cTn id="27" dur="500"/>
                                        <p:tgtEl>
                                          <p:spTgt spid="55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3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103"/>
          <p:cNvGraphicFramePr>
            <a:graphicFrameLocks noChangeAspect="1"/>
          </p:cNvGraphicFramePr>
          <p:nvPr/>
        </p:nvGraphicFramePr>
        <p:xfrm>
          <a:off x="1643063" y="1098550"/>
          <a:ext cx="3128962" cy="441325"/>
        </p:xfrm>
        <a:graphic>
          <a:graphicData uri="http://schemas.openxmlformats.org/presentationml/2006/ole">
            <mc:AlternateContent xmlns:mc="http://schemas.openxmlformats.org/markup-compatibility/2006">
              <mc:Choice xmlns:v="urn:schemas-microsoft-com:vml" Requires="v">
                <p:oleObj spid="_x0000_s31552" name="公式" r:id="rId3" imgW="1371600" imgH="203200" progId="Equation.3">
                  <p:embed/>
                </p:oleObj>
              </mc:Choice>
              <mc:Fallback>
                <p:oleObj name="公式" r:id="rId3" imgW="1371600" imgH="203200" progId="Equation.3">
                  <p:embed/>
                  <p:pic>
                    <p:nvPicPr>
                      <p:cNvPr id="0" name="Object 1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63" y="1098550"/>
                        <a:ext cx="3128962" cy="44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0723" name="Object 101"/>
          <p:cNvGraphicFramePr>
            <a:graphicFrameLocks noChangeAspect="1"/>
          </p:cNvGraphicFramePr>
          <p:nvPr/>
        </p:nvGraphicFramePr>
        <p:xfrm>
          <a:off x="1655763" y="1571625"/>
          <a:ext cx="4429125" cy="441325"/>
        </p:xfrm>
        <a:graphic>
          <a:graphicData uri="http://schemas.openxmlformats.org/presentationml/2006/ole">
            <mc:AlternateContent xmlns:mc="http://schemas.openxmlformats.org/markup-compatibility/2006">
              <mc:Choice xmlns:v="urn:schemas-microsoft-com:vml" Requires="v">
                <p:oleObj spid="_x0000_s31553" name="公式" r:id="rId5" imgW="2005729" imgH="203112" progId="Equation.3">
                  <p:embed/>
                </p:oleObj>
              </mc:Choice>
              <mc:Fallback>
                <p:oleObj name="公式" r:id="rId5" imgW="2005729" imgH="203112" progId="Equation.3">
                  <p:embed/>
                  <p:pic>
                    <p:nvPicPr>
                      <p:cNvPr id="0" name="Object 1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5763" y="1571625"/>
                        <a:ext cx="4429125" cy="44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54370" name="Object 98"/>
          <p:cNvGraphicFramePr>
            <a:graphicFrameLocks noChangeAspect="1"/>
          </p:cNvGraphicFramePr>
          <p:nvPr/>
        </p:nvGraphicFramePr>
        <p:xfrm>
          <a:off x="1728788" y="2635250"/>
          <a:ext cx="3443287" cy="400050"/>
        </p:xfrm>
        <a:graphic>
          <a:graphicData uri="http://schemas.openxmlformats.org/presentationml/2006/ole">
            <mc:AlternateContent xmlns:mc="http://schemas.openxmlformats.org/markup-compatibility/2006">
              <mc:Choice xmlns:v="urn:schemas-microsoft-com:vml" Requires="v">
                <p:oleObj spid="_x0000_s31554" name="公式" r:id="rId7" imgW="1561422" imgH="177723" progId="Equation.3">
                  <p:embed/>
                </p:oleObj>
              </mc:Choice>
              <mc:Fallback>
                <p:oleObj name="公式" r:id="rId7" imgW="1561422" imgH="177723" progId="Equation.3">
                  <p:embed/>
                  <p:pic>
                    <p:nvPicPr>
                      <p:cNvPr id="0" name="Object 9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8788" y="2635250"/>
                        <a:ext cx="3443287"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nvGrpSpPr>
          <p:cNvPr id="54391" name="Group 119"/>
          <p:cNvGrpSpPr>
            <a:grpSpLocks/>
          </p:cNvGrpSpPr>
          <p:nvPr/>
        </p:nvGrpSpPr>
        <p:grpSpPr bwMode="auto">
          <a:xfrm>
            <a:off x="1641475" y="3694113"/>
            <a:ext cx="5054600" cy="441325"/>
            <a:chOff x="970" y="3317"/>
            <a:chExt cx="3184" cy="278"/>
          </a:xfrm>
        </p:grpSpPr>
        <p:graphicFrame>
          <p:nvGraphicFramePr>
            <p:cNvPr id="30743" name="Object 95"/>
            <p:cNvGraphicFramePr>
              <a:graphicFrameLocks noChangeAspect="1"/>
            </p:cNvGraphicFramePr>
            <p:nvPr/>
          </p:nvGraphicFramePr>
          <p:xfrm>
            <a:off x="970" y="3317"/>
            <a:ext cx="1045" cy="278"/>
          </p:xfrm>
          <a:graphic>
            <a:graphicData uri="http://schemas.openxmlformats.org/presentationml/2006/ole">
              <mc:AlternateContent xmlns:mc="http://schemas.openxmlformats.org/markup-compatibility/2006">
                <mc:Choice xmlns:v="urn:schemas-microsoft-com:vml" Requires="v">
                  <p:oleObj spid="_x0000_s31555" name="公式" r:id="rId9" imgW="723586" imgH="203112" progId="Equation.3">
                    <p:embed/>
                  </p:oleObj>
                </mc:Choice>
                <mc:Fallback>
                  <p:oleObj name="公式" r:id="rId9" imgW="723586" imgH="203112" progId="Equation.3">
                    <p:embed/>
                    <p:pic>
                      <p:nvPicPr>
                        <p:cNvPr id="0" name="Object 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0" y="3317"/>
                          <a:ext cx="1045" cy="2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0744" name="Object 94"/>
            <p:cNvGraphicFramePr>
              <a:graphicFrameLocks noChangeAspect="1"/>
            </p:cNvGraphicFramePr>
            <p:nvPr/>
          </p:nvGraphicFramePr>
          <p:xfrm>
            <a:off x="1985" y="3329"/>
            <a:ext cx="2169" cy="252"/>
          </p:xfrm>
          <a:graphic>
            <a:graphicData uri="http://schemas.openxmlformats.org/presentationml/2006/ole">
              <mc:AlternateContent xmlns:mc="http://schemas.openxmlformats.org/markup-compatibility/2006">
                <mc:Choice xmlns:v="urn:schemas-microsoft-com:vml" Requires="v">
                  <p:oleObj spid="_x0000_s31556" name="公式" r:id="rId11" imgW="1561422" imgH="177723" progId="Equation.3">
                    <p:embed/>
                  </p:oleObj>
                </mc:Choice>
                <mc:Fallback>
                  <p:oleObj name="公式" r:id="rId11" imgW="1561422" imgH="177723" progId="Equation.3">
                    <p:embed/>
                    <p:pic>
                      <p:nvPicPr>
                        <p:cNvPr id="0" name="Object 9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5" y="3329"/>
                          <a:ext cx="2169"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grpSp>
        <p:nvGrpSpPr>
          <p:cNvPr id="30726" name="Group 122"/>
          <p:cNvGrpSpPr>
            <a:grpSpLocks/>
          </p:cNvGrpSpPr>
          <p:nvPr/>
        </p:nvGrpSpPr>
        <p:grpSpPr bwMode="auto">
          <a:xfrm>
            <a:off x="479425" y="601663"/>
            <a:ext cx="6548438" cy="457200"/>
            <a:chOff x="274" y="1234"/>
            <a:chExt cx="4125" cy="288"/>
          </a:xfrm>
        </p:grpSpPr>
        <p:graphicFrame>
          <p:nvGraphicFramePr>
            <p:cNvPr id="30740" name="Object 105"/>
            <p:cNvGraphicFramePr>
              <a:graphicFrameLocks noChangeAspect="1"/>
            </p:cNvGraphicFramePr>
            <p:nvPr/>
          </p:nvGraphicFramePr>
          <p:xfrm>
            <a:off x="961" y="1240"/>
            <a:ext cx="1706" cy="278"/>
          </p:xfrm>
          <a:graphic>
            <a:graphicData uri="http://schemas.openxmlformats.org/presentationml/2006/ole">
              <mc:AlternateContent xmlns:mc="http://schemas.openxmlformats.org/markup-compatibility/2006">
                <mc:Choice xmlns:v="urn:schemas-microsoft-com:vml" Requires="v">
                  <p:oleObj spid="_x0000_s31557" name="公式" r:id="rId13" imgW="1066337" imgH="203112" progId="Equation.3">
                    <p:embed/>
                  </p:oleObj>
                </mc:Choice>
                <mc:Fallback>
                  <p:oleObj name="公式" r:id="rId13" imgW="1066337" imgH="203112" progId="Equation.3">
                    <p:embed/>
                    <p:pic>
                      <p:nvPicPr>
                        <p:cNvPr id="0" name="Object 10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1" y="1240"/>
                          <a:ext cx="1706" cy="2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0741" name="Object 104"/>
            <p:cNvGraphicFramePr>
              <a:graphicFrameLocks noChangeAspect="1"/>
            </p:cNvGraphicFramePr>
            <p:nvPr/>
          </p:nvGraphicFramePr>
          <p:xfrm>
            <a:off x="2679" y="1239"/>
            <a:ext cx="1720" cy="278"/>
          </p:xfrm>
          <a:graphic>
            <a:graphicData uri="http://schemas.openxmlformats.org/presentationml/2006/ole">
              <mc:AlternateContent xmlns:mc="http://schemas.openxmlformats.org/markup-compatibility/2006">
                <mc:Choice xmlns:v="urn:schemas-microsoft-com:vml" Requires="v">
                  <p:oleObj spid="_x0000_s31558" name="公式" r:id="rId15" imgW="1193800" imgH="203200" progId="Equation.3">
                    <p:embed/>
                  </p:oleObj>
                </mc:Choice>
                <mc:Fallback>
                  <p:oleObj name="公式" r:id="rId15" imgW="1193800" imgH="203200" progId="Equation.3">
                    <p:embed/>
                    <p:pic>
                      <p:nvPicPr>
                        <p:cNvPr id="0" name="Object 10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79" y="1239"/>
                          <a:ext cx="1720" cy="2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30742" name="Rectangle 106"/>
            <p:cNvSpPr>
              <a:spLocks noChangeArrowheads="1"/>
            </p:cNvSpPr>
            <p:nvPr/>
          </p:nvSpPr>
          <p:spPr bwMode="auto">
            <a:xfrm>
              <a:off x="274" y="1234"/>
              <a:ext cx="722" cy="288"/>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baseline="0">
                  <a:solidFill>
                    <a:srgbClr val="000000"/>
                  </a:solidFill>
                  <a:latin typeface="Times New Roman" pitchFamily="18" charset="0"/>
                </a:rPr>
                <a:t>解：</a:t>
              </a:r>
              <a:r>
                <a:rPr lang="en-US" altLang="zh-CN" sz="2400" baseline="0">
                  <a:solidFill>
                    <a:srgbClr val="000000"/>
                  </a:solidFill>
                  <a:latin typeface="Times New Roman" pitchFamily="18" charset="0"/>
                </a:rPr>
                <a:t>(1)</a:t>
              </a:r>
              <a:endParaRPr lang="en-US" altLang="zh-CN" sz="2400" baseline="0">
                <a:solidFill>
                  <a:srgbClr val="000000"/>
                </a:solidFill>
              </a:endParaRPr>
            </a:p>
          </p:txBody>
        </p:sp>
      </p:grpSp>
      <p:grpSp>
        <p:nvGrpSpPr>
          <p:cNvPr id="54393" name="Group 121"/>
          <p:cNvGrpSpPr>
            <a:grpSpLocks/>
          </p:cNvGrpSpPr>
          <p:nvPr/>
        </p:nvGrpSpPr>
        <p:grpSpPr bwMode="auto">
          <a:xfrm>
            <a:off x="1076325" y="2166938"/>
            <a:ext cx="7097713" cy="457200"/>
            <a:chOff x="650" y="2271"/>
            <a:chExt cx="4471" cy="288"/>
          </a:xfrm>
        </p:grpSpPr>
        <p:graphicFrame>
          <p:nvGraphicFramePr>
            <p:cNvPr id="30737" name="Object 100"/>
            <p:cNvGraphicFramePr>
              <a:graphicFrameLocks noChangeAspect="1"/>
            </p:cNvGraphicFramePr>
            <p:nvPr/>
          </p:nvGraphicFramePr>
          <p:xfrm>
            <a:off x="987" y="2277"/>
            <a:ext cx="1971" cy="278"/>
          </p:xfrm>
          <a:graphic>
            <a:graphicData uri="http://schemas.openxmlformats.org/presentationml/2006/ole">
              <mc:AlternateContent xmlns:mc="http://schemas.openxmlformats.org/markup-compatibility/2006">
                <mc:Choice xmlns:v="urn:schemas-microsoft-com:vml" Requires="v">
                  <p:oleObj spid="_x0000_s31559" name="公式" r:id="rId17" imgW="1231366" imgH="203112" progId="Equation.3">
                    <p:embed/>
                  </p:oleObj>
                </mc:Choice>
                <mc:Fallback>
                  <p:oleObj name="公式" r:id="rId17" imgW="1231366" imgH="203112" progId="Equation.3">
                    <p:embed/>
                    <p:pic>
                      <p:nvPicPr>
                        <p:cNvPr id="0" name="Object 10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87" y="2277"/>
                          <a:ext cx="1971" cy="2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0738" name="Object 99"/>
            <p:cNvGraphicFramePr>
              <a:graphicFrameLocks noChangeAspect="1"/>
            </p:cNvGraphicFramePr>
            <p:nvPr/>
          </p:nvGraphicFramePr>
          <p:xfrm>
            <a:off x="2926" y="2276"/>
            <a:ext cx="2195" cy="278"/>
          </p:xfrm>
          <a:graphic>
            <a:graphicData uri="http://schemas.openxmlformats.org/presentationml/2006/ole">
              <mc:AlternateContent xmlns:mc="http://schemas.openxmlformats.org/markup-compatibility/2006">
                <mc:Choice xmlns:v="urn:schemas-microsoft-com:vml" Requires="v">
                  <p:oleObj spid="_x0000_s31560" name="公式" r:id="rId19" imgW="1524000" imgH="203200" progId="Equation.3">
                    <p:embed/>
                  </p:oleObj>
                </mc:Choice>
                <mc:Fallback>
                  <p:oleObj name="公式" r:id="rId19" imgW="1524000" imgH="203200" progId="Equation.3">
                    <p:embed/>
                    <p:pic>
                      <p:nvPicPr>
                        <p:cNvPr id="0" name="Object 9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6" y="2276"/>
                          <a:ext cx="2195" cy="2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30739" name="Rectangle 111"/>
            <p:cNvSpPr>
              <a:spLocks noChangeArrowheads="1"/>
            </p:cNvSpPr>
            <p:nvPr/>
          </p:nvSpPr>
          <p:spPr bwMode="auto">
            <a:xfrm>
              <a:off x="650" y="2271"/>
              <a:ext cx="338" cy="288"/>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baseline="0">
                  <a:solidFill>
                    <a:srgbClr val="000000"/>
                  </a:solidFill>
                  <a:latin typeface="Times New Roman" pitchFamily="18" charset="0"/>
                </a:rPr>
                <a:t>(2)</a:t>
              </a:r>
              <a:endParaRPr lang="en-US" altLang="zh-CN" sz="2400" baseline="0">
                <a:solidFill>
                  <a:srgbClr val="000000"/>
                </a:solidFill>
              </a:endParaRPr>
            </a:p>
          </p:txBody>
        </p:sp>
      </p:grpSp>
      <p:grpSp>
        <p:nvGrpSpPr>
          <p:cNvPr id="54392" name="Group 120"/>
          <p:cNvGrpSpPr>
            <a:grpSpLocks/>
          </p:cNvGrpSpPr>
          <p:nvPr/>
        </p:nvGrpSpPr>
        <p:grpSpPr bwMode="auto">
          <a:xfrm>
            <a:off x="1058863" y="3219450"/>
            <a:ext cx="5273675" cy="457200"/>
            <a:chOff x="603" y="3018"/>
            <a:chExt cx="3322" cy="288"/>
          </a:xfrm>
        </p:grpSpPr>
        <p:graphicFrame>
          <p:nvGraphicFramePr>
            <p:cNvPr id="30734" name="Object 97"/>
            <p:cNvGraphicFramePr>
              <a:graphicFrameLocks noChangeAspect="1"/>
            </p:cNvGraphicFramePr>
            <p:nvPr/>
          </p:nvGraphicFramePr>
          <p:xfrm>
            <a:off x="933" y="3023"/>
            <a:ext cx="1363" cy="278"/>
          </p:xfrm>
          <a:graphic>
            <a:graphicData uri="http://schemas.openxmlformats.org/presentationml/2006/ole">
              <mc:AlternateContent xmlns:mc="http://schemas.openxmlformats.org/markup-compatibility/2006">
                <mc:Choice xmlns:v="urn:schemas-microsoft-com:vml" Requires="v">
                  <p:oleObj spid="_x0000_s31561" name="公式" r:id="rId21" imgW="850531" imgH="203112" progId="Equation.3">
                    <p:embed/>
                  </p:oleObj>
                </mc:Choice>
                <mc:Fallback>
                  <p:oleObj name="公式" r:id="rId21" imgW="850531" imgH="203112" progId="Equation.3">
                    <p:embed/>
                    <p:pic>
                      <p:nvPicPr>
                        <p:cNvPr id="0" name="Object 9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33" y="3023"/>
                          <a:ext cx="1363" cy="2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0735" name="Object 96"/>
            <p:cNvGraphicFramePr>
              <a:graphicFrameLocks noChangeAspect="1"/>
            </p:cNvGraphicFramePr>
            <p:nvPr/>
          </p:nvGraphicFramePr>
          <p:xfrm>
            <a:off x="2259" y="3023"/>
            <a:ext cx="1666" cy="278"/>
          </p:xfrm>
          <a:graphic>
            <a:graphicData uri="http://schemas.openxmlformats.org/presentationml/2006/ole">
              <mc:AlternateContent xmlns:mc="http://schemas.openxmlformats.org/markup-compatibility/2006">
                <mc:Choice xmlns:v="urn:schemas-microsoft-com:vml" Requires="v">
                  <p:oleObj spid="_x0000_s31562" name="公式" r:id="rId23" imgW="1155700" imgH="203200" progId="Equation.3">
                    <p:embed/>
                  </p:oleObj>
                </mc:Choice>
                <mc:Fallback>
                  <p:oleObj name="公式" r:id="rId23" imgW="1155700" imgH="203200" progId="Equation.3">
                    <p:embed/>
                    <p:pic>
                      <p:nvPicPr>
                        <p:cNvPr id="0" name="Object 9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59" y="3023"/>
                          <a:ext cx="1666" cy="2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30736" name="Rectangle 114"/>
            <p:cNvSpPr>
              <a:spLocks noChangeArrowheads="1"/>
            </p:cNvSpPr>
            <p:nvPr/>
          </p:nvSpPr>
          <p:spPr bwMode="auto">
            <a:xfrm>
              <a:off x="603" y="3018"/>
              <a:ext cx="338" cy="288"/>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baseline="0">
                  <a:solidFill>
                    <a:srgbClr val="000000"/>
                  </a:solidFill>
                  <a:latin typeface="Times New Roman" pitchFamily="18" charset="0"/>
                </a:rPr>
                <a:t>(3)</a:t>
              </a:r>
              <a:endParaRPr lang="en-US" altLang="zh-CN" sz="2400" baseline="0">
                <a:solidFill>
                  <a:srgbClr val="000000"/>
                </a:solidFill>
              </a:endParaRPr>
            </a:p>
          </p:txBody>
        </p:sp>
      </p:grpSp>
      <p:grpSp>
        <p:nvGrpSpPr>
          <p:cNvPr id="54400" name="Group 128"/>
          <p:cNvGrpSpPr>
            <a:grpSpLocks/>
          </p:cNvGrpSpPr>
          <p:nvPr/>
        </p:nvGrpSpPr>
        <p:grpSpPr bwMode="auto">
          <a:xfrm>
            <a:off x="504825" y="4438650"/>
            <a:ext cx="8605838" cy="1920875"/>
            <a:chOff x="318" y="2796"/>
            <a:chExt cx="5421" cy="1210"/>
          </a:xfrm>
        </p:grpSpPr>
        <p:sp>
          <p:nvSpPr>
            <p:cNvPr id="30730" name="Rectangle 124"/>
            <p:cNvSpPr>
              <a:spLocks noChangeArrowheads="1"/>
            </p:cNvSpPr>
            <p:nvPr/>
          </p:nvSpPr>
          <p:spPr bwMode="auto">
            <a:xfrm>
              <a:off x="318" y="2796"/>
              <a:ext cx="5421" cy="1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a:lnSpc>
                  <a:spcPct val="125000"/>
                </a:lnSpc>
              </a:pPr>
              <a:r>
                <a:rPr lang="zh-CN" altLang="en-US" sz="2400" baseline="0">
                  <a:solidFill>
                    <a:srgbClr val="000000"/>
                  </a:solidFill>
                  <a:latin typeface="Times New Roman" pitchFamily="18" charset="0"/>
                </a:rPr>
                <a:t>例</a:t>
              </a:r>
              <a:r>
                <a:rPr lang="en-US" altLang="zh-CN" sz="2400" baseline="0">
                  <a:solidFill>
                    <a:srgbClr val="000000"/>
                  </a:solidFill>
                  <a:latin typeface="Times New Roman" pitchFamily="18" charset="0"/>
                </a:rPr>
                <a:t>4.4   </a:t>
              </a:r>
              <a:r>
                <a:rPr lang="zh-CN" altLang="en-US" sz="2400" baseline="0">
                  <a:solidFill>
                    <a:srgbClr val="000000"/>
                  </a:solidFill>
                  <a:latin typeface="Times New Roman" pitchFamily="18" charset="0"/>
                </a:rPr>
                <a:t>一两类问题，模式分布为二维正态，其分布参数  </a:t>
              </a:r>
            </a:p>
            <a:p>
              <a:pPr>
                <a:lnSpc>
                  <a:spcPct val="125000"/>
                </a:lnSpc>
              </a:pPr>
              <a:endParaRPr lang="zh-CN" altLang="en-US" sz="2400" baseline="0">
                <a:solidFill>
                  <a:srgbClr val="000000"/>
                </a:solidFill>
                <a:latin typeface="Times New Roman" pitchFamily="18" charset="0"/>
              </a:endParaRPr>
            </a:p>
            <a:p>
              <a:pPr>
                <a:lnSpc>
                  <a:spcPct val="125000"/>
                </a:lnSpc>
              </a:pPr>
              <a:r>
                <a:rPr lang="zh-CN" altLang="en-US" sz="2400" baseline="0">
                  <a:solidFill>
                    <a:srgbClr val="000000"/>
                  </a:solidFill>
                  <a:latin typeface="Times New Roman" pitchFamily="18" charset="0"/>
                </a:rPr>
                <a:t>协方差矩阵为</a:t>
              </a:r>
              <a:r>
                <a:rPr lang="en-US" altLang="zh-CN" sz="2400" b="1" i="1" baseline="0">
                  <a:solidFill>
                    <a:srgbClr val="000000"/>
                  </a:solidFill>
                  <a:latin typeface="Times New Roman" pitchFamily="18" charset="0"/>
                </a:rPr>
                <a:t>C</a:t>
              </a:r>
              <a:r>
                <a:rPr lang="en-US" altLang="zh-CN" sz="2400" baseline="-25000">
                  <a:solidFill>
                    <a:srgbClr val="000000"/>
                  </a:solidFill>
                  <a:latin typeface="Times New Roman" pitchFamily="18" charset="0"/>
                </a:rPr>
                <a:t>1</a:t>
              </a:r>
              <a:r>
                <a:rPr lang="en-US" altLang="zh-CN" sz="2400" baseline="0">
                  <a:solidFill>
                    <a:srgbClr val="000000"/>
                  </a:solidFill>
                  <a:latin typeface="Times New Roman" pitchFamily="18" charset="0"/>
                </a:rPr>
                <a:t>=</a:t>
              </a:r>
              <a:r>
                <a:rPr lang="en-US" altLang="zh-CN" sz="2400" b="1" baseline="0">
                  <a:solidFill>
                    <a:srgbClr val="000000"/>
                  </a:solidFill>
                  <a:latin typeface="Times New Roman" pitchFamily="18" charset="0"/>
                </a:rPr>
                <a:t>C</a:t>
              </a:r>
              <a:r>
                <a:rPr lang="en-US" altLang="zh-CN" sz="2400" baseline="-25000">
                  <a:solidFill>
                    <a:srgbClr val="000000"/>
                  </a:solidFill>
                  <a:latin typeface="Times New Roman" pitchFamily="18" charset="0"/>
                </a:rPr>
                <a:t>2</a:t>
              </a:r>
              <a:r>
                <a:rPr lang="en-US" altLang="zh-CN" sz="2400" baseline="0">
                  <a:solidFill>
                    <a:srgbClr val="000000"/>
                  </a:solidFill>
                  <a:latin typeface="Times New Roman" pitchFamily="18" charset="0"/>
                </a:rPr>
                <a:t>=</a:t>
              </a:r>
              <a:r>
                <a:rPr lang="en-US" altLang="zh-CN" sz="2400" b="1" i="1" baseline="0">
                  <a:solidFill>
                    <a:srgbClr val="000000"/>
                  </a:solidFill>
                  <a:latin typeface="Times New Roman" pitchFamily="18" charset="0"/>
                </a:rPr>
                <a:t>I</a:t>
              </a:r>
              <a:r>
                <a:rPr lang="zh-CN" altLang="en-US" sz="2400" baseline="0">
                  <a:solidFill>
                    <a:srgbClr val="000000"/>
                  </a:solidFill>
                  <a:latin typeface="Times New Roman" pitchFamily="18" charset="0"/>
                </a:rPr>
                <a:t>，设</a:t>
              </a:r>
              <a:r>
                <a:rPr lang="en-US" altLang="zh-CN" sz="2400" i="1" baseline="0">
                  <a:solidFill>
                    <a:srgbClr val="000000"/>
                  </a:solidFill>
                  <a:latin typeface="Times New Roman" pitchFamily="18" charset="0"/>
                </a:rPr>
                <a:t>P</a:t>
              </a:r>
              <a:r>
                <a:rPr lang="en-US" altLang="zh-CN" sz="2400" baseline="-25000">
                  <a:solidFill>
                    <a:srgbClr val="000000"/>
                  </a:solidFill>
                  <a:latin typeface="Times New Roman" pitchFamily="18" charset="0"/>
                </a:rPr>
                <a:t>2</a:t>
              </a:r>
              <a:r>
                <a:rPr lang="en-US" altLang="zh-CN" sz="2400" baseline="0">
                  <a:solidFill>
                    <a:srgbClr val="000000"/>
                  </a:solidFill>
                  <a:latin typeface="Times New Roman" pitchFamily="18" charset="0"/>
                </a:rPr>
                <a:t>(</a:t>
              </a:r>
              <a:r>
                <a:rPr lang="en-US" altLang="zh-CN" sz="2400" i="1" baseline="0">
                  <a:solidFill>
                    <a:srgbClr val="000000"/>
                  </a:solidFill>
                  <a:latin typeface="Times New Roman" pitchFamily="18" charset="0"/>
                </a:rPr>
                <a:t>e</a:t>
              </a:r>
              <a:r>
                <a:rPr lang="en-US" altLang="zh-CN" sz="2400" baseline="0">
                  <a:solidFill>
                    <a:srgbClr val="000000"/>
                  </a:solidFill>
                  <a:latin typeface="Times New Roman" pitchFamily="18" charset="0"/>
                </a:rPr>
                <a:t>)=0.046</a:t>
              </a:r>
              <a:r>
                <a:rPr lang="zh-CN" altLang="en-US" sz="2400" baseline="0">
                  <a:solidFill>
                    <a:srgbClr val="000000"/>
                  </a:solidFill>
                  <a:latin typeface="Times New Roman" pitchFamily="18" charset="0"/>
                </a:rPr>
                <a:t>，求聂曼</a:t>
              </a:r>
              <a:r>
                <a:rPr lang="en-US" altLang="zh-CN" sz="2400" baseline="0">
                  <a:solidFill>
                    <a:srgbClr val="000000"/>
                  </a:solidFill>
                  <a:latin typeface="Times New Roman" pitchFamily="18" charset="0"/>
                </a:rPr>
                <a:t>-</a:t>
              </a:r>
              <a:r>
                <a:rPr lang="zh-CN" altLang="en-US" sz="2400" baseline="0">
                  <a:solidFill>
                    <a:srgbClr val="000000"/>
                  </a:solidFill>
                  <a:latin typeface="Times New Roman" pitchFamily="18" charset="0"/>
                </a:rPr>
                <a:t>皮尔逊决策规则的似然比阈值</a:t>
              </a:r>
              <a:r>
                <a:rPr lang="el-GR" altLang="zh-CN" sz="2400" i="1" baseline="0">
                  <a:solidFill>
                    <a:srgbClr val="000000"/>
                  </a:solidFill>
                  <a:cs typeface="Arial" charset="0"/>
                </a:rPr>
                <a:t>μ</a:t>
              </a:r>
              <a:r>
                <a:rPr lang="zh-CN" altLang="en-US" sz="2400" baseline="0">
                  <a:solidFill>
                    <a:srgbClr val="000000"/>
                  </a:solidFill>
                  <a:latin typeface="Times New Roman" pitchFamily="18" charset="0"/>
                </a:rPr>
                <a:t>和判别界面。</a:t>
              </a:r>
            </a:p>
          </p:txBody>
        </p:sp>
        <p:grpSp>
          <p:nvGrpSpPr>
            <p:cNvPr id="30731" name="Group 125"/>
            <p:cNvGrpSpPr>
              <a:grpSpLocks/>
            </p:cNvGrpSpPr>
            <p:nvPr/>
          </p:nvGrpSpPr>
          <p:grpSpPr bwMode="auto">
            <a:xfrm>
              <a:off x="1691" y="3158"/>
              <a:ext cx="2602" cy="284"/>
              <a:chOff x="1549" y="467"/>
              <a:chExt cx="2602" cy="284"/>
            </a:xfrm>
          </p:grpSpPr>
          <p:graphicFrame>
            <p:nvGraphicFramePr>
              <p:cNvPr id="30732" name="Object 126"/>
              <p:cNvGraphicFramePr>
                <a:graphicFrameLocks noChangeAspect="1"/>
              </p:cNvGraphicFramePr>
              <p:nvPr/>
            </p:nvGraphicFramePr>
            <p:xfrm>
              <a:off x="1549" y="467"/>
              <a:ext cx="1081" cy="284"/>
            </p:xfrm>
            <a:graphic>
              <a:graphicData uri="http://schemas.openxmlformats.org/presentationml/2006/ole">
                <mc:AlternateContent xmlns:mc="http://schemas.openxmlformats.org/markup-compatibility/2006">
                  <mc:Choice xmlns:v="urn:schemas-microsoft-com:vml" Requires="v">
                    <p:oleObj spid="_x0000_s31563" name="公式" r:id="rId25" imgW="825500" imgH="241300" progId="Equation.3">
                      <p:embed/>
                    </p:oleObj>
                  </mc:Choice>
                  <mc:Fallback>
                    <p:oleObj name="公式" r:id="rId25" imgW="825500" imgH="241300" progId="Equation.3">
                      <p:embed/>
                      <p:pic>
                        <p:nvPicPr>
                          <p:cNvPr id="0" name="Object 12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549" y="467"/>
                            <a:ext cx="1081" cy="2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0733" name="Object 127"/>
              <p:cNvGraphicFramePr>
                <a:graphicFrameLocks noChangeAspect="1"/>
              </p:cNvGraphicFramePr>
              <p:nvPr/>
            </p:nvGraphicFramePr>
            <p:xfrm>
              <a:off x="3000" y="468"/>
              <a:ext cx="1151" cy="283"/>
            </p:xfrm>
            <a:graphic>
              <a:graphicData uri="http://schemas.openxmlformats.org/presentationml/2006/ole">
                <mc:AlternateContent xmlns:mc="http://schemas.openxmlformats.org/markup-compatibility/2006">
                  <mc:Choice xmlns:v="urn:schemas-microsoft-com:vml" Requires="v">
                    <p:oleObj spid="_x0000_s31564" name="公式" r:id="rId27" imgW="723586" imgH="241195" progId="Equation.3">
                      <p:embed/>
                    </p:oleObj>
                  </mc:Choice>
                  <mc:Fallback>
                    <p:oleObj name="公式" r:id="rId27" imgW="723586" imgH="241195" progId="Equation.3">
                      <p:embed/>
                      <p:pic>
                        <p:nvPicPr>
                          <p:cNvPr id="0" name="Object 12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000" y="468"/>
                            <a:ext cx="1151" cy="2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4370"/>
                                        </p:tgtEl>
                                        <p:attrNameLst>
                                          <p:attrName>style.visibility</p:attrName>
                                        </p:attrNameLst>
                                      </p:cBhvr>
                                      <p:to>
                                        <p:strVal val="visible"/>
                                      </p:to>
                                    </p:set>
                                    <p:animEffect transition="in" filter="fade">
                                      <p:cBhvr>
                                        <p:cTn id="7" dur="500"/>
                                        <p:tgtEl>
                                          <p:spTgt spid="54370"/>
                                        </p:tgtEl>
                                      </p:cBhvr>
                                    </p:animEffect>
                                  </p:childTnLst>
                                </p:cTn>
                              </p:par>
                              <p:par>
                                <p:cTn id="8" presetID="10" presetClass="entr" presetSubtype="0" fill="hold" nodeType="withEffect">
                                  <p:stCondLst>
                                    <p:cond delay="0"/>
                                  </p:stCondLst>
                                  <p:childTnLst>
                                    <p:set>
                                      <p:cBhvr>
                                        <p:cTn id="9" dur="1" fill="hold">
                                          <p:stCondLst>
                                            <p:cond delay="0"/>
                                          </p:stCondLst>
                                        </p:cTn>
                                        <p:tgtEl>
                                          <p:spTgt spid="54391"/>
                                        </p:tgtEl>
                                        <p:attrNameLst>
                                          <p:attrName>style.visibility</p:attrName>
                                        </p:attrNameLst>
                                      </p:cBhvr>
                                      <p:to>
                                        <p:strVal val="visible"/>
                                      </p:to>
                                    </p:set>
                                    <p:animEffect transition="in" filter="fade">
                                      <p:cBhvr>
                                        <p:cTn id="10" dur="500"/>
                                        <p:tgtEl>
                                          <p:spTgt spid="54391"/>
                                        </p:tgtEl>
                                      </p:cBhvr>
                                    </p:animEffect>
                                  </p:childTnLst>
                                </p:cTn>
                              </p:par>
                              <p:par>
                                <p:cTn id="11" presetID="10" presetClass="entr" presetSubtype="0" fill="hold" nodeType="withEffect">
                                  <p:stCondLst>
                                    <p:cond delay="0"/>
                                  </p:stCondLst>
                                  <p:childTnLst>
                                    <p:set>
                                      <p:cBhvr>
                                        <p:cTn id="12" dur="1" fill="hold">
                                          <p:stCondLst>
                                            <p:cond delay="0"/>
                                          </p:stCondLst>
                                        </p:cTn>
                                        <p:tgtEl>
                                          <p:spTgt spid="54393"/>
                                        </p:tgtEl>
                                        <p:attrNameLst>
                                          <p:attrName>style.visibility</p:attrName>
                                        </p:attrNameLst>
                                      </p:cBhvr>
                                      <p:to>
                                        <p:strVal val="visible"/>
                                      </p:to>
                                    </p:set>
                                    <p:animEffect transition="in" filter="fade">
                                      <p:cBhvr>
                                        <p:cTn id="13" dur="500"/>
                                        <p:tgtEl>
                                          <p:spTgt spid="54393"/>
                                        </p:tgtEl>
                                      </p:cBhvr>
                                    </p:animEffect>
                                  </p:childTnLst>
                                </p:cTn>
                              </p:par>
                              <p:par>
                                <p:cTn id="14" presetID="10" presetClass="entr" presetSubtype="0" fill="hold" nodeType="withEffect">
                                  <p:stCondLst>
                                    <p:cond delay="0"/>
                                  </p:stCondLst>
                                  <p:childTnLst>
                                    <p:set>
                                      <p:cBhvr>
                                        <p:cTn id="15" dur="1" fill="hold">
                                          <p:stCondLst>
                                            <p:cond delay="0"/>
                                          </p:stCondLst>
                                        </p:cTn>
                                        <p:tgtEl>
                                          <p:spTgt spid="54392"/>
                                        </p:tgtEl>
                                        <p:attrNameLst>
                                          <p:attrName>style.visibility</p:attrName>
                                        </p:attrNameLst>
                                      </p:cBhvr>
                                      <p:to>
                                        <p:strVal val="visible"/>
                                      </p:to>
                                    </p:set>
                                    <p:animEffect transition="in" filter="fade">
                                      <p:cBhvr>
                                        <p:cTn id="16" dur="500"/>
                                        <p:tgtEl>
                                          <p:spTgt spid="5439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54400"/>
                                        </p:tgtEl>
                                        <p:attrNameLst>
                                          <p:attrName>style.visibility</p:attrName>
                                        </p:attrNameLst>
                                      </p:cBhvr>
                                      <p:to>
                                        <p:strVal val="visible"/>
                                      </p:to>
                                    </p:set>
                                    <p:animEffect transition="in" filter="fade">
                                      <p:cBhvr>
                                        <p:cTn id="21" dur="500"/>
                                        <p:tgtEl>
                                          <p:spTgt spid="54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Object 30"/>
          <p:cNvGraphicFramePr>
            <a:graphicFrameLocks noChangeAspect="1"/>
          </p:cNvGraphicFramePr>
          <p:nvPr/>
        </p:nvGraphicFramePr>
        <p:xfrm>
          <a:off x="881063" y="1239838"/>
          <a:ext cx="7718425" cy="966787"/>
        </p:xfrm>
        <a:graphic>
          <a:graphicData uri="http://schemas.openxmlformats.org/presentationml/2006/ole">
            <mc:AlternateContent xmlns:mc="http://schemas.openxmlformats.org/markup-compatibility/2006">
              <mc:Choice xmlns:v="urn:schemas-microsoft-com:vml" Requires="v">
                <p:oleObj spid="_x0000_s32320" name="公式" r:id="rId3" imgW="3594100" imgH="482600" progId="Equation.3">
                  <p:embed/>
                </p:oleObj>
              </mc:Choice>
              <mc:Fallback>
                <p:oleObj name="公式" r:id="rId3" imgW="3594100" imgH="482600" progId="Equation.3">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063" y="1239838"/>
                        <a:ext cx="7718425" cy="966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31747" name="Text Box 31"/>
          <p:cNvSpPr txBox="1">
            <a:spLocks noChangeArrowheads="1"/>
          </p:cNvSpPr>
          <p:nvPr/>
        </p:nvSpPr>
        <p:spPr bwMode="auto">
          <a:xfrm>
            <a:off x="6964363" y="1978025"/>
            <a:ext cx="1885950" cy="457200"/>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b" anchorCtr="1">
            <a:spAutoFit/>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algn="ctr" eaLnBrk="1" hangingPunct="1">
              <a:spcBef>
                <a:spcPct val="50000"/>
              </a:spcBef>
            </a:pPr>
            <a:r>
              <a:rPr lang="en-US" altLang="zh-CN" sz="2400" i="1" baseline="0">
                <a:solidFill>
                  <a:srgbClr val="000000"/>
                </a:solidFill>
                <a:latin typeface="Times New Roman" pitchFamily="18" charset="0"/>
              </a:rPr>
              <a:t>i</a:t>
            </a:r>
            <a:r>
              <a:rPr lang="en-US" altLang="zh-CN" sz="2400" baseline="0">
                <a:solidFill>
                  <a:srgbClr val="000000"/>
                </a:solidFill>
                <a:latin typeface="Times New Roman" pitchFamily="18" charset="0"/>
              </a:rPr>
              <a:t>=1</a:t>
            </a:r>
            <a:r>
              <a:rPr lang="zh-CN" altLang="en-US" sz="2400" baseline="0">
                <a:solidFill>
                  <a:srgbClr val="000000"/>
                </a:solidFill>
                <a:latin typeface="Times New Roman" pitchFamily="18" charset="0"/>
              </a:rPr>
              <a:t>，</a:t>
            </a:r>
            <a:r>
              <a:rPr lang="en-US" altLang="zh-CN" sz="2400" baseline="0">
                <a:solidFill>
                  <a:srgbClr val="000000"/>
                </a:solidFill>
                <a:latin typeface="Times New Roman" pitchFamily="18" charset="0"/>
              </a:rPr>
              <a:t>2</a:t>
            </a:r>
          </a:p>
        </p:txBody>
      </p:sp>
      <p:sp>
        <p:nvSpPr>
          <p:cNvPr id="31748" name="Rectangle 32"/>
          <p:cNvSpPr>
            <a:spLocks noChangeArrowheads="1"/>
          </p:cNvSpPr>
          <p:nvPr/>
        </p:nvSpPr>
        <p:spPr bwMode="auto">
          <a:xfrm>
            <a:off x="382588" y="200025"/>
            <a:ext cx="8169275" cy="1006475"/>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a:lnSpc>
                <a:spcPct val="125000"/>
              </a:lnSpc>
            </a:pPr>
            <a:r>
              <a:rPr lang="zh-CN" altLang="en-US" sz="2400" baseline="0">
                <a:solidFill>
                  <a:srgbClr val="000000"/>
                </a:solidFill>
                <a:latin typeface="Times New Roman" pitchFamily="18" charset="0"/>
              </a:rPr>
              <a:t>解</a:t>
            </a:r>
            <a:r>
              <a:rPr lang="zh-CN" altLang="en-US" sz="2400" baseline="0">
                <a:solidFill>
                  <a:srgbClr val="000000"/>
                </a:solidFill>
                <a:latin typeface="Times New Roman" pitchFamily="18" charset="0"/>
                <a:sym typeface="Wingdings" pitchFamily="2" charset="2"/>
              </a:rPr>
              <a:t>：</a:t>
            </a:r>
            <a:r>
              <a:rPr lang="en-US" altLang="zh-CN" sz="2400" baseline="0">
                <a:solidFill>
                  <a:srgbClr val="000000"/>
                </a:solidFill>
                <a:latin typeface="Times New Roman" pitchFamily="18" charset="0"/>
                <a:sym typeface="Wingdings" pitchFamily="2" charset="2"/>
              </a:rPr>
              <a:t>(1) </a:t>
            </a:r>
            <a:r>
              <a:rPr lang="zh-CN" altLang="en-US" sz="2400" baseline="0">
                <a:solidFill>
                  <a:srgbClr val="000000"/>
                </a:solidFill>
                <a:latin typeface="Times New Roman" pitchFamily="18" charset="0"/>
              </a:rPr>
              <a:t>求类概率密度函数</a:t>
            </a:r>
          </a:p>
          <a:p>
            <a:pPr>
              <a:lnSpc>
                <a:spcPct val="125000"/>
              </a:lnSpc>
            </a:pPr>
            <a:r>
              <a:rPr lang="zh-CN" altLang="en-US" sz="2400" baseline="0">
                <a:solidFill>
                  <a:srgbClr val="000000"/>
                </a:solidFill>
                <a:latin typeface="Times New Roman" pitchFamily="18" charset="0"/>
              </a:rPr>
              <a:t>              正态分布的类概率密度函数为</a:t>
            </a:r>
          </a:p>
        </p:txBody>
      </p:sp>
      <p:graphicFrame>
        <p:nvGraphicFramePr>
          <p:cNvPr id="31749" name="Object 34"/>
          <p:cNvGraphicFramePr>
            <a:graphicFrameLocks noChangeAspect="1"/>
          </p:cNvGraphicFramePr>
          <p:nvPr/>
        </p:nvGraphicFramePr>
        <p:xfrm>
          <a:off x="1536700" y="3084513"/>
          <a:ext cx="2287588" cy="1133475"/>
        </p:xfrm>
        <a:graphic>
          <a:graphicData uri="http://schemas.openxmlformats.org/presentationml/2006/ole">
            <mc:AlternateContent xmlns:mc="http://schemas.openxmlformats.org/markup-compatibility/2006">
              <mc:Choice xmlns:v="urn:schemas-microsoft-com:vml" Requires="v">
                <p:oleObj spid="_x0000_s32321" name="公式" r:id="rId5" imgW="1091726" imgH="545863" progId="Equation.3">
                  <p:embed/>
                </p:oleObj>
              </mc:Choice>
              <mc:Fallback>
                <p:oleObj name="公式" r:id="rId5" imgW="1091726" imgH="545863" progId="Equation.3">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6700" y="3084513"/>
                        <a:ext cx="2287588" cy="1133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1750" name="Object 35"/>
          <p:cNvGraphicFramePr>
            <a:graphicFrameLocks noChangeAspect="1"/>
          </p:cNvGraphicFramePr>
          <p:nvPr/>
        </p:nvGraphicFramePr>
        <p:xfrm>
          <a:off x="4514850" y="3114675"/>
          <a:ext cx="3784600" cy="1076325"/>
        </p:xfrm>
        <a:graphic>
          <a:graphicData uri="http://schemas.openxmlformats.org/presentationml/2006/ole">
            <mc:AlternateContent xmlns:mc="http://schemas.openxmlformats.org/markup-compatibility/2006">
              <mc:Choice xmlns:v="urn:schemas-microsoft-com:vml" Requires="v">
                <p:oleObj spid="_x0000_s32322" name="公式" r:id="rId7" imgW="1739900" imgH="495300" progId="Equation.3">
                  <p:embed/>
                </p:oleObj>
              </mc:Choice>
              <mc:Fallback>
                <p:oleObj name="公式" r:id="rId7" imgW="1739900" imgH="495300" progId="Equation.3">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4850" y="3114675"/>
                        <a:ext cx="3784600" cy="1076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nvGrpSpPr>
          <p:cNvPr id="57380" name="Group 36"/>
          <p:cNvGrpSpPr>
            <a:grpSpLocks/>
          </p:cNvGrpSpPr>
          <p:nvPr/>
        </p:nvGrpSpPr>
        <p:grpSpPr bwMode="auto">
          <a:xfrm>
            <a:off x="530225" y="4410075"/>
            <a:ext cx="8115300" cy="1033463"/>
            <a:chOff x="267" y="2772"/>
            <a:chExt cx="4983" cy="560"/>
          </a:xfrm>
        </p:grpSpPr>
        <p:graphicFrame>
          <p:nvGraphicFramePr>
            <p:cNvPr id="31759" name="Object 37"/>
            <p:cNvGraphicFramePr>
              <a:graphicFrameLocks noChangeAspect="1"/>
            </p:cNvGraphicFramePr>
            <p:nvPr/>
          </p:nvGraphicFramePr>
          <p:xfrm>
            <a:off x="267" y="2772"/>
            <a:ext cx="3275" cy="560"/>
          </p:xfrm>
          <a:graphic>
            <a:graphicData uri="http://schemas.openxmlformats.org/presentationml/2006/ole">
              <mc:AlternateContent xmlns:mc="http://schemas.openxmlformats.org/markup-compatibility/2006">
                <mc:Choice xmlns:v="urn:schemas-microsoft-com:vml" Requires="v">
                  <p:oleObj spid="_x0000_s32323" name="公式" r:id="rId9" imgW="2832100" imgH="508000" progId="Equation.3">
                    <p:embed/>
                  </p:oleObj>
                </mc:Choice>
                <mc:Fallback>
                  <p:oleObj name="公式" r:id="rId9" imgW="2832100" imgH="508000" progId="Equation.3">
                    <p:embed/>
                    <p:pic>
                      <p:nvPicPr>
                        <p:cNvPr id="0" name="Object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 y="2772"/>
                          <a:ext cx="3275" cy="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1760" name="Object 38"/>
            <p:cNvGraphicFramePr>
              <a:graphicFrameLocks noChangeAspect="1"/>
            </p:cNvGraphicFramePr>
            <p:nvPr/>
          </p:nvGraphicFramePr>
          <p:xfrm>
            <a:off x="3512" y="2778"/>
            <a:ext cx="1738" cy="536"/>
          </p:xfrm>
          <a:graphic>
            <a:graphicData uri="http://schemas.openxmlformats.org/presentationml/2006/ole">
              <mc:AlternateContent xmlns:mc="http://schemas.openxmlformats.org/markup-compatibility/2006">
                <mc:Choice xmlns:v="urn:schemas-microsoft-com:vml" Requires="v">
                  <p:oleObj spid="_x0000_s32324" name="公式" r:id="rId11" imgW="1638300" imgH="508000" progId="Equation.3">
                    <p:embed/>
                  </p:oleObj>
                </mc:Choice>
                <mc:Fallback>
                  <p:oleObj name="公式" r:id="rId11" imgW="1638300" imgH="508000" progId="Equation.3">
                    <p:embed/>
                    <p:pic>
                      <p:nvPicPr>
                        <p:cNvPr id="0" name="Object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12" y="2778"/>
                          <a:ext cx="1738" cy="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grpSp>
        <p:nvGrpSpPr>
          <p:cNvPr id="57383" name="Group 39"/>
          <p:cNvGrpSpPr>
            <a:grpSpLocks/>
          </p:cNvGrpSpPr>
          <p:nvPr/>
        </p:nvGrpSpPr>
        <p:grpSpPr bwMode="auto">
          <a:xfrm>
            <a:off x="720725" y="5475288"/>
            <a:ext cx="7905750" cy="1063625"/>
            <a:chOff x="371" y="3432"/>
            <a:chExt cx="4860" cy="560"/>
          </a:xfrm>
        </p:grpSpPr>
        <p:graphicFrame>
          <p:nvGraphicFramePr>
            <p:cNvPr id="31757" name="Object 40"/>
            <p:cNvGraphicFramePr>
              <a:graphicFrameLocks noChangeAspect="1"/>
            </p:cNvGraphicFramePr>
            <p:nvPr/>
          </p:nvGraphicFramePr>
          <p:xfrm>
            <a:off x="371" y="3432"/>
            <a:ext cx="3200" cy="560"/>
          </p:xfrm>
          <a:graphic>
            <a:graphicData uri="http://schemas.openxmlformats.org/presentationml/2006/ole">
              <mc:AlternateContent xmlns:mc="http://schemas.openxmlformats.org/markup-compatibility/2006">
                <mc:Choice xmlns:v="urn:schemas-microsoft-com:vml" Requires="v">
                  <p:oleObj spid="_x0000_s32325" name="公式" r:id="rId13" imgW="2768600" imgH="508000" progId="Equation.3">
                    <p:embed/>
                  </p:oleObj>
                </mc:Choice>
                <mc:Fallback>
                  <p:oleObj name="公式" r:id="rId13" imgW="2768600" imgH="508000" progId="Equation.3">
                    <p:embed/>
                    <p:pic>
                      <p:nvPicPr>
                        <p:cNvPr id="0" name="Object 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1" y="3432"/>
                          <a:ext cx="3200" cy="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1758" name="Object 41"/>
            <p:cNvGraphicFramePr>
              <a:graphicFrameLocks noChangeAspect="1"/>
            </p:cNvGraphicFramePr>
            <p:nvPr/>
          </p:nvGraphicFramePr>
          <p:xfrm>
            <a:off x="3528" y="3472"/>
            <a:ext cx="1703" cy="520"/>
          </p:xfrm>
          <a:graphic>
            <a:graphicData uri="http://schemas.openxmlformats.org/presentationml/2006/ole">
              <mc:AlternateContent xmlns:mc="http://schemas.openxmlformats.org/markup-compatibility/2006">
                <mc:Choice xmlns:v="urn:schemas-microsoft-com:vml" Requires="v">
                  <p:oleObj spid="_x0000_s32326" name="公式" r:id="rId15" imgW="1689100" imgH="508000" progId="Equation.3">
                    <p:embed/>
                  </p:oleObj>
                </mc:Choice>
                <mc:Fallback>
                  <p:oleObj name="公式" r:id="rId15" imgW="1689100" imgH="508000" progId="Equation.3">
                    <p:embed/>
                    <p:pic>
                      <p:nvPicPr>
                        <p:cNvPr id="0" name="Object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28" y="3472"/>
                          <a:ext cx="1703" cy="5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grpSp>
        <p:nvGrpSpPr>
          <p:cNvPr id="31753" name="Group 46"/>
          <p:cNvGrpSpPr>
            <a:grpSpLocks/>
          </p:cNvGrpSpPr>
          <p:nvPr/>
        </p:nvGrpSpPr>
        <p:grpSpPr bwMode="auto">
          <a:xfrm>
            <a:off x="881063" y="2471738"/>
            <a:ext cx="7048500" cy="482600"/>
            <a:chOff x="555" y="1557"/>
            <a:chExt cx="4440" cy="304"/>
          </a:xfrm>
        </p:grpSpPr>
        <p:sp>
          <p:nvSpPr>
            <p:cNvPr id="31754" name="Rectangle 33"/>
            <p:cNvSpPr>
              <a:spLocks noChangeArrowheads="1"/>
            </p:cNvSpPr>
            <p:nvPr/>
          </p:nvSpPr>
          <p:spPr bwMode="auto">
            <a:xfrm>
              <a:off x="555" y="1557"/>
              <a:ext cx="4440" cy="288"/>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r>
                <a:rPr lang="zh-CN" altLang="en-US" sz="2400" baseline="0">
                  <a:solidFill>
                    <a:srgbClr val="000000"/>
                  </a:solidFill>
                  <a:latin typeface="Times New Roman" pitchFamily="18" charset="0"/>
                </a:rPr>
                <a:t>已知                       ，                       ，又计算得：</a:t>
              </a:r>
            </a:p>
          </p:txBody>
        </p:sp>
        <p:graphicFrame>
          <p:nvGraphicFramePr>
            <p:cNvPr id="31755" name="Object 43"/>
            <p:cNvGraphicFramePr>
              <a:graphicFrameLocks noChangeAspect="1"/>
            </p:cNvGraphicFramePr>
            <p:nvPr/>
          </p:nvGraphicFramePr>
          <p:xfrm>
            <a:off x="997" y="1568"/>
            <a:ext cx="1080" cy="284"/>
          </p:xfrm>
          <a:graphic>
            <a:graphicData uri="http://schemas.openxmlformats.org/presentationml/2006/ole">
              <mc:AlternateContent xmlns:mc="http://schemas.openxmlformats.org/markup-compatibility/2006">
                <mc:Choice xmlns:v="urn:schemas-microsoft-com:vml" Requires="v">
                  <p:oleObj spid="_x0000_s32327" name="公式" r:id="rId17" imgW="825500" imgH="241300" progId="Equation.3">
                    <p:embed/>
                  </p:oleObj>
                </mc:Choice>
                <mc:Fallback>
                  <p:oleObj name="公式" r:id="rId17" imgW="825500" imgH="241300" progId="Equation.3">
                    <p:embed/>
                    <p:pic>
                      <p:nvPicPr>
                        <p:cNvPr id="0" name="Object 4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97" y="1568"/>
                          <a:ext cx="1080" cy="2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1756" name="Object 44"/>
            <p:cNvGraphicFramePr>
              <a:graphicFrameLocks noChangeAspect="1"/>
            </p:cNvGraphicFramePr>
            <p:nvPr/>
          </p:nvGraphicFramePr>
          <p:xfrm>
            <a:off x="2229" y="1578"/>
            <a:ext cx="1151" cy="283"/>
          </p:xfrm>
          <a:graphic>
            <a:graphicData uri="http://schemas.openxmlformats.org/presentationml/2006/ole">
              <mc:AlternateContent xmlns:mc="http://schemas.openxmlformats.org/markup-compatibility/2006">
                <mc:Choice xmlns:v="urn:schemas-microsoft-com:vml" Requires="v">
                  <p:oleObj spid="_x0000_s32328" name="公式" r:id="rId19" imgW="723586" imgH="241195" progId="Equation.3">
                    <p:embed/>
                  </p:oleObj>
                </mc:Choice>
                <mc:Fallback>
                  <p:oleObj name="公式" r:id="rId19" imgW="723586" imgH="241195" progId="Equation.3">
                    <p:embed/>
                    <p:pic>
                      <p:nvPicPr>
                        <p:cNvPr id="0" name="Object 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29" y="1578"/>
                          <a:ext cx="1151" cy="2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7380"/>
                                        </p:tgtEl>
                                        <p:attrNameLst>
                                          <p:attrName>style.visibility</p:attrName>
                                        </p:attrNameLst>
                                      </p:cBhvr>
                                      <p:to>
                                        <p:strVal val="visible"/>
                                      </p:to>
                                    </p:set>
                                    <p:animEffect transition="in" filter="fade">
                                      <p:cBhvr>
                                        <p:cTn id="7" dur="500"/>
                                        <p:tgtEl>
                                          <p:spTgt spid="57380"/>
                                        </p:tgtEl>
                                      </p:cBhvr>
                                    </p:animEffect>
                                  </p:childTnLst>
                                </p:cTn>
                              </p:par>
                              <p:par>
                                <p:cTn id="8" presetID="10" presetClass="entr" presetSubtype="0" fill="hold" nodeType="withEffect">
                                  <p:stCondLst>
                                    <p:cond delay="0"/>
                                  </p:stCondLst>
                                  <p:childTnLst>
                                    <p:set>
                                      <p:cBhvr>
                                        <p:cTn id="9" dur="1" fill="hold">
                                          <p:stCondLst>
                                            <p:cond delay="0"/>
                                          </p:stCondLst>
                                        </p:cTn>
                                        <p:tgtEl>
                                          <p:spTgt spid="57383"/>
                                        </p:tgtEl>
                                        <p:attrNameLst>
                                          <p:attrName>style.visibility</p:attrName>
                                        </p:attrNameLst>
                                      </p:cBhvr>
                                      <p:to>
                                        <p:strVal val="visible"/>
                                      </p:to>
                                    </p:set>
                                    <p:animEffect transition="in" filter="fade">
                                      <p:cBhvr>
                                        <p:cTn id="10" dur="500"/>
                                        <p:tgtEl>
                                          <p:spTgt spid="57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ChangeArrowheads="1"/>
          </p:cNvSpPr>
          <p:nvPr/>
        </p:nvSpPr>
        <p:spPr bwMode="auto">
          <a:xfrm>
            <a:off x="498475" y="2203450"/>
            <a:ext cx="2328863" cy="457200"/>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r>
              <a:rPr lang="en-US" altLang="zh-CN" sz="2400" baseline="0">
                <a:solidFill>
                  <a:srgbClr val="000000"/>
                </a:solidFill>
                <a:latin typeface="Times New Roman" pitchFamily="18" charset="0"/>
              </a:rPr>
              <a:t>(2) </a:t>
            </a:r>
            <a:r>
              <a:rPr lang="zh-CN" altLang="en-US" sz="2400" baseline="0">
                <a:solidFill>
                  <a:srgbClr val="000000"/>
                </a:solidFill>
                <a:latin typeface="Times New Roman" pitchFamily="18" charset="0"/>
              </a:rPr>
              <a:t>求似然比 </a:t>
            </a:r>
          </a:p>
        </p:txBody>
      </p:sp>
      <p:graphicFrame>
        <p:nvGraphicFramePr>
          <p:cNvPr id="32771" name="Object 7"/>
          <p:cNvGraphicFramePr>
            <a:graphicFrameLocks noChangeAspect="1"/>
          </p:cNvGraphicFramePr>
          <p:nvPr/>
        </p:nvGraphicFramePr>
        <p:xfrm>
          <a:off x="695325" y="2636838"/>
          <a:ext cx="7991475" cy="885825"/>
        </p:xfrm>
        <a:graphic>
          <a:graphicData uri="http://schemas.openxmlformats.org/presentationml/2006/ole">
            <mc:AlternateContent xmlns:mc="http://schemas.openxmlformats.org/markup-compatibility/2006">
              <mc:Choice xmlns:v="urn:schemas-microsoft-com:vml" Requires="v">
                <p:oleObj spid="_x0000_s45060" name="公式" r:id="rId3" imgW="3924300" imgH="444500" progId="Equation.3">
                  <p:embed/>
                </p:oleObj>
              </mc:Choice>
              <mc:Fallback>
                <p:oleObj name="公式" r:id="rId3" imgW="3924300" imgH="4445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25" y="2636838"/>
                        <a:ext cx="7991475"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nvGrpSpPr>
          <p:cNvPr id="32772" name="Group 36"/>
          <p:cNvGrpSpPr>
            <a:grpSpLocks/>
          </p:cNvGrpSpPr>
          <p:nvPr/>
        </p:nvGrpSpPr>
        <p:grpSpPr bwMode="auto">
          <a:xfrm>
            <a:off x="1077913" y="200025"/>
            <a:ext cx="6753225" cy="792163"/>
            <a:chOff x="348" y="2772"/>
            <a:chExt cx="4902" cy="560"/>
          </a:xfrm>
        </p:grpSpPr>
        <p:graphicFrame>
          <p:nvGraphicFramePr>
            <p:cNvPr id="32801" name="Object 37"/>
            <p:cNvGraphicFramePr>
              <a:graphicFrameLocks noChangeAspect="1"/>
            </p:cNvGraphicFramePr>
            <p:nvPr/>
          </p:nvGraphicFramePr>
          <p:xfrm>
            <a:off x="348" y="2772"/>
            <a:ext cx="3113" cy="560"/>
          </p:xfrm>
          <a:graphic>
            <a:graphicData uri="http://schemas.openxmlformats.org/presentationml/2006/ole">
              <mc:AlternateContent xmlns:mc="http://schemas.openxmlformats.org/markup-compatibility/2006">
                <mc:Choice xmlns:v="urn:schemas-microsoft-com:vml" Requires="v">
                  <p:oleObj spid="_x0000_s45061" name="公式" r:id="rId5" imgW="2692400" imgH="508000" progId="Equation.3">
                    <p:embed/>
                  </p:oleObj>
                </mc:Choice>
                <mc:Fallback>
                  <p:oleObj name="公式" r:id="rId5" imgW="2692400" imgH="508000" progId="Equation.3">
                    <p:embed/>
                    <p:pic>
                      <p:nvPicPr>
                        <p:cNvPr id="0"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 y="2772"/>
                          <a:ext cx="3113" cy="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2802" name="Object 38"/>
            <p:cNvGraphicFramePr>
              <a:graphicFrameLocks noChangeAspect="1"/>
            </p:cNvGraphicFramePr>
            <p:nvPr/>
          </p:nvGraphicFramePr>
          <p:xfrm>
            <a:off x="3512" y="2778"/>
            <a:ext cx="1738" cy="536"/>
          </p:xfrm>
          <a:graphic>
            <a:graphicData uri="http://schemas.openxmlformats.org/presentationml/2006/ole">
              <mc:AlternateContent xmlns:mc="http://schemas.openxmlformats.org/markup-compatibility/2006">
                <mc:Choice xmlns:v="urn:schemas-microsoft-com:vml" Requires="v">
                  <p:oleObj spid="_x0000_s45062" name="公式" r:id="rId7" imgW="1638300" imgH="508000" progId="Equation.3">
                    <p:embed/>
                  </p:oleObj>
                </mc:Choice>
                <mc:Fallback>
                  <p:oleObj name="公式" r:id="rId7" imgW="1638300" imgH="508000" progId="Equation.3">
                    <p:embed/>
                    <p:pic>
                      <p:nvPicPr>
                        <p:cNvPr id="0"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2" y="2778"/>
                          <a:ext cx="1738" cy="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grpSp>
        <p:nvGrpSpPr>
          <p:cNvPr id="32773" name="Group 39"/>
          <p:cNvGrpSpPr>
            <a:grpSpLocks/>
          </p:cNvGrpSpPr>
          <p:nvPr/>
        </p:nvGrpSpPr>
        <p:grpSpPr bwMode="auto">
          <a:xfrm>
            <a:off x="1073150" y="979488"/>
            <a:ext cx="6765925" cy="815975"/>
            <a:chOff x="385" y="3432"/>
            <a:chExt cx="4846" cy="560"/>
          </a:xfrm>
        </p:grpSpPr>
        <p:graphicFrame>
          <p:nvGraphicFramePr>
            <p:cNvPr id="32799" name="Object 40"/>
            <p:cNvGraphicFramePr>
              <a:graphicFrameLocks noChangeAspect="1"/>
            </p:cNvGraphicFramePr>
            <p:nvPr/>
          </p:nvGraphicFramePr>
          <p:xfrm>
            <a:off x="385" y="3432"/>
            <a:ext cx="3171" cy="560"/>
          </p:xfrm>
          <a:graphic>
            <a:graphicData uri="http://schemas.openxmlformats.org/presentationml/2006/ole">
              <mc:AlternateContent xmlns:mc="http://schemas.openxmlformats.org/markup-compatibility/2006">
                <mc:Choice xmlns:v="urn:schemas-microsoft-com:vml" Requires="v">
                  <p:oleObj spid="_x0000_s45063" name="公式" r:id="rId9" imgW="2743200" imgH="508000" progId="Equation.3">
                    <p:embed/>
                  </p:oleObj>
                </mc:Choice>
                <mc:Fallback>
                  <p:oleObj name="公式" r:id="rId9" imgW="2743200" imgH="508000" progId="Equation.3">
                    <p:embed/>
                    <p:pic>
                      <p:nvPicPr>
                        <p:cNvPr id="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 y="3432"/>
                          <a:ext cx="3171" cy="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2800" name="Object 41"/>
            <p:cNvGraphicFramePr>
              <a:graphicFrameLocks noChangeAspect="1"/>
            </p:cNvGraphicFramePr>
            <p:nvPr/>
          </p:nvGraphicFramePr>
          <p:xfrm>
            <a:off x="3528" y="3472"/>
            <a:ext cx="1703" cy="520"/>
          </p:xfrm>
          <a:graphic>
            <a:graphicData uri="http://schemas.openxmlformats.org/presentationml/2006/ole">
              <mc:AlternateContent xmlns:mc="http://schemas.openxmlformats.org/markup-compatibility/2006">
                <mc:Choice xmlns:v="urn:schemas-microsoft-com:vml" Requires="v">
                  <p:oleObj spid="_x0000_s45064" name="公式" r:id="rId11" imgW="1689100" imgH="508000" progId="Equation.3">
                    <p:embed/>
                  </p:oleObj>
                </mc:Choice>
                <mc:Fallback>
                  <p:oleObj name="公式" r:id="rId11" imgW="1689100" imgH="508000" progId="Equation.3">
                    <p:embed/>
                    <p:pic>
                      <p:nvPicPr>
                        <p:cNvPr id="0" name="Object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28" y="3472"/>
                          <a:ext cx="1703" cy="5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sp>
        <p:nvSpPr>
          <p:cNvPr id="32774" name="Line 42"/>
          <p:cNvSpPr>
            <a:spLocks noChangeShapeType="1"/>
          </p:cNvSpPr>
          <p:nvPr/>
        </p:nvSpPr>
        <p:spPr bwMode="auto">
          <a:xfrm>
            <a:off x="0" y="1855788"/>
            <a:ext cx="9144000" cy="0"/>
          </a:xfrm>
          <a:prstGeom prst="line">
            <a:avLst/>
          </a:prstGeom>
          <a:noFill/>
          <a:ln w="12700">
            <a:solidFill>
              <a:srgbClr val="9933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b" anchorCtr="1">
            <a:spAutoFit/>
          </a:bodyPr>
          <a:lstStyle/>
          <a:p>
            <a:endParaRPr lang="zh-CN" altLang="en-US"/>
          </a:p>
        </p:txBody>
      </p:sp>
      <p:grpSp>
        <p:nvGrpSpPr>
          <p:cNvPr id="70707" name="Group 51"/>
          <p:cNvGrpSpPr>
            <a:grpSpLocks/>
          </p:cNvGrpSpPr>
          <p:nvPr/>
        </p:nvGrpSpPr>
        <p:grpSpPr bwMode="auto">
          <a:xfrm>
            <a:off x="2611438" y="4022725"/>
            <a:ext cx="4238625" cy="927100"/>
            <a:chOff x="596" y="613"/>
            <a:chExt cx="2670" cy="584"/>
          </a:xfrm>
        </p:grpSpPr>
        <p:graphicFrame>
          <p:nvGraphicFramePr>
            <p:cNvPr id="32793" name="Object 52"/>
            <p:cNvGraphicFramePr>
              <a:graphicFrameLocks noChangeAspect="1"/>
            </p:cNvGraphicFramePr>
            <p:nvPr/>
          </p:nvGraphicFramePr>
          <p:xfrm>
            <a:off x="832" y="773"/>
            <a:ext cx="825" cy="264"/>
          </p:xfrm>
          <a:graphic>
            <a:graphicData uri="http://schemas.openxmlformats.org/presentationml/2006/ole">
              <mc:AlternateContent xmlns:mc="http://schemas.openxmlformats.org/markup-compatibility/2006">
                <mc:Choice xmlns:v="urn:schemas-microsoft-com:vml" Requires="v">
                  <p:oleObj spid="_x0000_s45065" name="公式" r:id="rId13" imgW="685502" imgH="215806" progId="Equation.3">
                    <p:embed/>
                  </p:oleObj>
                </mc:Choice>
                <mc:Fallback>
                  <p:oleObj name="公式" r:id="rId13" imgW="685502" imgH="215806" progId="Equation.3">
                    <p:embed/>
                    <p:pic>
                      <p:nvPicPr>
                        <p:cNvPr id="0" name="Object 5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2" y="773"/>
                          <a:ext cx="825" cy="2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2794" name="Object 53"/>
            <p:cNvGraphicFramePr>
              <a:graphicFrameLocks noChangeAspect="1"/>
            </p:cNvGraphicFramePr>
            <p:nvPr/>
          </p:nvGraphicFramePr>
          <p:xfrm>
            <a:off x="1664" y="784"/>
            <a:ext cx="149" cy="241"/>
          </p:xfrm>
          <a:graphic>
            <a:graphicData uri="http://schemas.openxmlformats.org/presentationml/2006/ole">
              <mc:AlternateContent xmlns:mc="http://schemas.openxmlformats.org/markup-compatibility/2006">
                <mc:Choice xmlns:v="urn:schemas-microsoft-com:vml" Requires="v">
                  <p:oleObj spid="_x0000_s45066" name="公式" r:id="rId15" imgW="126835" imgH="202936" progId="Equation.3">
                    <p:embed/>
                  </p:oleObj>
                </mc:Choice>
                <mc:Fallback>
                  <p:oleObj name="公式" r:id="rId15" imgW="126835" imgH="202936" progId="Equation.3">
                    <p:embed/>
                    <p:pic>
                      <p:nvPicPr>
                        <p:cNvPr id="0" name="Object 5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64" y="784"/>
                          <a:ext cx="149"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2795" name="Object 54"/>
            <p:cNvGraphicFramePr>
              <a:graphicFrameLocks noChangeAspect="1"/>
            </p:cNvGraphicFramePr>
            <p:nvPr/>
          </p:nvGraphicFramePr>
          <p:xfrm>
            <a:off x="1819" y="808"/>
            <a:ext cx="183" cy="194"/>
          </p:xfrm>
          <a:graphic>
            <a:graphicData uri="http://schemas.openxmlformats.org/presentationml/2006/ole">
              <mc:AlternateContent xmlns:mc="http://schemas.openxmlformats.org/markup-compatibility/2006">
                <mc:Choice xmlns:v="urn:schemas-microsoft-com:vml" Requires="v">
                  <p:oleObj spid="_x0000_s45067" name="公式" r:id="rId17" imgW="152268" imgH="164957" progId="Equation.3">
                    <p:embed/>
                  </p:oleObj>
                </mc:Choice>
                <mc:Fallback>
                  <p:oleObj name="公式" r:id="rId17" imgW="152268" imgH="164957" progId="Equation.3">
                    <p:embed/>
                    <p:pic>
                      <p:nvPicPr>
                        <p:cNvPr id="0" name="Object 5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19" y="808"/>
                          <a:ext cx="183"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2796" name="Object 55"/>
            <p:cNvGraphicFramePr>
              <a:graphicFrameLocks noChangeAspect="1"/>
            </p:cNvGraphicFramePr>
            <p:nvPr/>
          </p:nvGraphicFramePr>
          <p:xfrm>
            <a:off x="2441" y="613"/>
            <a:ext cx="825" cy="584"/>
          </p:xfrm>
          <a:graphic>
            <a:graphicData uri="http://schemas.openxmlformats.org/presentationml/2006/ole">
              <mc:AlternateContent xmlns:mc="http://schemas.openxmlformats.org/markup-compatibility/2006">
                <mc:Choice xmlns:v="urn:schemas-microsoft-com:vml" Requires="v">
                  <p:oleObj spid="_x0000_s45068" name="公式" r:id="rId19" imgW="571252" imgH="482391" progId="Equation.3">
                    <p:embed/>
                  </p:oleObj>
                </mc:Choice>
                <mc:Fallback>
                  <p:oleObj name="公式" r:id="rId19" imgW="571252" imgH="482391" progId="Equation.3">
                    <p:embed/>
                    <p:pic>
                      <p:nvPicPr>
                        <p:cNvPr id="0" name="Object 5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41" y="613"/>
                          <a:ext cx="825" cy="5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32797" name="Rectangle 56"/>
            <p:cNvSpPr>
              <a:spLocks noChangeArrowheads="1"/>
            </p:cNvSpPr>
            <p:nvPr/>
          </p:nvSpPr>
          <p:spPr bwMode="auto">
            <a:xfrm>
              <a:off x="596" y="734"/>
              <a:ext cx="306" cy="288"/>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algn="ctr"/>
              <a:r>
                <a:rPr lang="zh-CN" altLang="en-US" sz="2400" baseline="0">
                  <a:solidFill>
                    <a:srgbClr val="003366"/>
                  </a:solidFill>
                  <a:latin typeface="Times New Roman" pitchFamily="18" charset="0"/>
                </a:rPr>
                <a:t>若</a:t>
              </a:r>
              <a:endParaRPr lang="zh-CN" altLang="en-US" sz="2400" baseline="0">
                <a:solidFill>
                  <a:srgbClr val="003366"/>
                </a:solidFill>
              </a:endParaRPr>
            </a:p>
          </p:txBody>
        </p:sp>
        <p:sp>
          <p:nvSpPr>
            <p:cNvPr id="32798" name="Rectangle 57"/>
            <p:cNvSpPr>
              <a:spLocks noChangeArrowheads="1"/>
            </p:cNvSpPr>
            <p:nvPr/>
          </p:nvSpPr>
          <p:spPr bwMode="auto">
            <a:xfrm>
              <a:off x="1991" y="734"/>
              <a:ext cx="498" cy="288"/>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algn="ctr"/>
              <a:r>
                <a:rPr lang="zh-CN" altLang="en-US" sz="2400" baseline="0">
                  <a:solidFill>
                    <a:srgbClr val="003366"/>
                  </a:solidFill>
                  <a:latin typeface="Times New Roman" pitchFamily="18" charset="0"/>
                </a:rPr>
                <a:t>，则</a:t>
              </a:r>
              <a:endParaRPr lang="zh-CN" altLang="en-US" sz="2400" baseline="0">
                <a:solidFill>
                  <a:srgbClr val="003366"/>
                </a:solidFill>
              </a:endParaRPr>
            </a:p>
          </p:txBody>
        </p:sp>
      </p:grpSp>
      <p:sp>
        <p:nvSpPr>
          <p:cNvPr id="70715" name="Rectangle 59"/>
          <p:cNvSpPr>
            <a:spLocks noChangeArrowheads="1"/>
          </p:cNvSpPr>
          <p:nvPr/>
        </p:nvSpPr>
        <p:spPr bwMode="auto">
          <a:xfrm>
            <a:off x="519113" y="3719513"/>
            <a:ext cx="2328862" cy="457200"/>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r>
              <a:rPr lang="en-US" altLang="zh-CN" sz="2400" baseline="0">
                <a:solidFill>
                  <a:srgbClr val="000000"/>
                </a:solidFill>
                <a:latin typeface="Times New Roman" pitchFamily="18" charset="0"/>
              </a:rPr>
              <a:t>(3) </a:t>
            </a:r>
            <a:r>
              <a:rPr lang="zh-CN" altLang="en-US" sz="2400" baseline="0">
                <a:solidFill>
                  <a:srgbClr val="000000"/>
                </a:solidFill>
                <a:latin typeface="Times New Roman" pitchFamily="18" charset="0"/>
              </a:rPr>
              <a:t>求判别式</a:t>
            </a:r>
          </a:p>
        </p:txBody>
      </p:sp>
      <p:sp>
        <p:nvSpPr>
          <p:cNvPr id="70716" name="Rectangle 60"/>
          <p:cNvSpPr>
            <a:spLocks noChangeArrowheads="1"/>
          </p:cNvSpPr>
          <p:nvPr/>
        </p:nvSpPr>
        <p:spPr bwMode="auto">
          <a:xfrm>
            <a:off x="909638" y="4254500"/>
            <a:ext cx="2328862" cy="457200"/>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r>
              <a:rPr lang="zh-CN" altLang="en-US" sz="2400" baseline="0">
                <a:solidFill>
                  <a:srgbClr val="000000"/>
                </a:solidFill>
                <a:latin typeface="Times New Roman" pitchFamily="18" charset="0"/>
              </a:rPr>
              <a:t>决策规则： </a:t>
            </a:r>
          </a:p>
        </p:txBody>
      </p:sp>
      <p:sp>
        <p:nvSpPr>
          <p:cNvPr id="70717" name="Rectangle 61"/>
          <p:cNvSpPr>
            <a:spLocks noChangeArrowheads="1"/>
          </p:cNvSpPr>
          <p:nvPr/>
        </p:nvSpPr>
        <p:spPr bwMode="auto">
          <a:xfrm>
            <a:off x="519113" y="4927600"/>
            <a:ext cx="3000375" cy="457200"/>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baseline="0">
                <a:solidFill>
                  <a:srgbClr val="000000"/>
                </a:solidFill>
                <a:latin typeface="Times New Roman" pitchFamily="18" charset="0"/>
              </a:rPr>
              <a:t>两边取自然对数，有 </a:t>
            </a:r>
          </a:p>
        </p:txBody>
      </p:sp>
      <p:graphicFrame>
        <p:nvGraphicFramePr>
          <p:cNvPr id="70720" name="Object 64"/>
          <p:cNvGraphicFramePr>
            <a:graphicFrameLocks noChangeAspect="1"/>
          </p:cNvGraphicFramePr>
          <p:nvPr/>
        </p:nvGraphicFramePr>
        <p:xfrm>
          <a:off x="3475038" y="5265738"/>
          <a:ext cx="801687" cy="498475"/>
        </p:xfrm>
        <a:graphic>
          <a:graphicData uri="http://schemas.openxmlformats.org/presentationml/2006/ole">
            <mc:AlternateContent xmlns:mc="http://schemas.openxmlformats.org/markup-compatibility/2006">
              <mc:Choice xmlns:v="urn:schemas-microsoft-com:vml" Requires="v">
                <p:oleObj spid="_x0000_s45069" name="公式" r:id="rId21" imgW="355292" imgH="215713" progId="Equation.3">
                  <p:embed/>
                </p:oleObj>
              </mc:Choice>
              <mc:Fallback>
                <p:oleObj name="公式" r:id="rId21" imgW="355292" imgH="215713" progId="Equation.3">
                  <p:embed/>
                  <p:pic>
                    <p:nvPicPr>
                      <p:cNvPr id="0" name="Object 6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75038" y="5265738"/>
                        <a:ext cx="801687"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70719" name="Object 63"/>
          <p:cNvGraphicFramePr>
            <a:graphicFrameLocks noChangeAspect="1"/>
          </p:cNvGraphicFramePr>
          <p:nvPr/>
        </p:nvGraphicFramePr>
        <p:xfrm>
          <a:off x="4303713" y="5287963"/>
          <a:ext cx="280987" cy="454025"/>
        </p:xfrm>
        <a:graphic>
          <a:graphicData uri="http://schemas.openxmlformats.org/presentationml/2006/ole">
            <mc:AlternateContent xmlns:mc="http://schemas.openxmlformats.org/markup-compatibility/2006">
              <mc:Choice xmlns:v="urn:schemas-microsoft-com:vml" Requires="v">
                <p:oleObj spid="_x0000_s45070" name="公式" r:id="rId23" imgW="126835" imgH="202936" progId="Equation.3">
                  <p:embed/>
                </p:oleObj>
              </mc:Choice>
              <mc:Fallback>
                <p:oleObj name="公式" r:id="rId23" imgW="126835" imgH="202936" progId="Equation.3">
                  <p:embed/>
                  <p:pic>
                    <p:nvPicPr>
                      <p:cNvPr id="0" name="Object 6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03713" y="5287963"/>
                        <a:ext cx="280987"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70718" name="Object 62"/>
          <p:cNvGraphicFramePr>
            <a:graphicFrameLocks noChangeAspect="1"/>
          </p:cNvGraphicFramePr>
          <p:nvPr/>
        </p:nvGraphicFramePr>
        <p:xfrm>
          <a:off x="4665663" y="5286375"/>
          <a:ext cx="671512" cy="455613"/>
        </p:xfrm>
        <a:graphic>
          <a:graphicData uri="http://schemas.openxmlformats.org/presentationml/2006/ole">
            <mc:AlternateContent xmlns:mc="http://schemas.openxmlformats.org/markup-compatibility/2006">
              <mc:Choice xmlns:v="urn:schemas-microsoft-com:vml" Requires="v">
                <p:oleObj spid="_x0000_s45071" name="公式" r:id="rId24" imgW="291973" imgH="203112" progId="Equation.3">
                  <p:embed/>
                </p:oleObj>
              </mc:Choice>
              <mc:Fallback>
                <p:oleObj name="公式" r:id="rId24" imgW="291973" imgH="203112" progId="Equation.3">
                  <p:embed/>
                  <p:pic>
                    <p:nvPicPr>
                      <p:cNvPr id="0" name="Object 6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665663" y="5286375"/>
                        <a:ext cx="671512" cy="455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32782" name="Rectangle 66"/>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algn="ctr"/>
            <a:endParaRPr lang="zh-CN" altLang="en-US" sz="2400" baseline="0">
              <a:solidFill>
                <a:srgbClr val="000000"/>
              </a:solidFill>
              <a:latin typeface="Times New Roman" pitchFamily="18" charset="0"/>
            </a:endParaRPr>
          </a:p>
        </p:txBody>
      </p:sp>
      <p:sp>
        <p:nvSpPr>
          <p:cNvPr id="70723" name="Rectangle 67"/>
          <p:cNvSpPr>
            <a:spLocks noChangeArrowheads="1"/>
          </p:cNvSpPr>
          <p:nvPr/>
        </p:nvSpPr>
        <p:spPr bwMode="auto">
          <a:xfrm>
            <a:off x="0" y="3538538"/>
            <a:ext cx="9144000" cy="0"/>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algn="ctr"/>
            <a:endParaRPr lang="zh-CN" altLang="en-US" sz="2400" baseline="0">
              <a:solidFill>
                <a:srgbClr val="000000"/>
              </a:solidFill>
              <a:latin typeface="Times New Roman" pitchFamily="18" charset="0"/>
            </a:endParaRPr>
          </a:p>
        </p:txBody>
      </p:sp>
      <p:sp>
        <p:nvSpPr>
          <p:cNvPr id="70731" name="Rectangle 75"/>
          <p:cNvSpPr>
            <a:spLocks noChangeArrowheads="1"/>
          </p:cNvSpPr>
          <p:nvPr/>
        </p:nvSpPr>
        <p:spPr bwMode="auto">
          <a:xfrm>
            <a:off x="538163" y="5951538"/>
            <a:ext cx="1476375" cy="457200"/>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baseline="0">
                <a:solidFill>
                  <a:srgbClr val="000000"/>
                </a:solidFill>
                <a:latin typeface="Times New Roman" pitchFamily="18" charset="0"/>
              </a:rPr>
              <a:t>得判别式 </a:t>
            </a:r>
          </a:p>
        </p:txBody>
      </p:sp>
      <p:grpSp>
        <p:nvGrpSpPr>
          <p:cNvPr id="70732" name="Group 76"/>
          <p:cNvGrpSpPr>
            <a:grpSpLocks/>
          </p:cNvGrpSpPr>
          <p:nvPr/>
        </p:nvGrpSpPr>
        <p:grpSpPr bwMode="auto">
          <a:xfrm>
            <a:off x="2555875" y="5729288"/>
            <a:ext cx="4264025" cy="1014412"/>
            <a:chOff x="1061" y="627"/>
            <a:chExt cx="2686" cy="639"/>
          </a:xfrm>
        </p:grpSpPr>
        <p:graphicFrame>
          <p:nvGraphicFramePr>
            <p:cNvPr id="32787" name="Object 77"/>
            <p:cNvGraphicFramePr>
              <a:graphicFrameLocks noChangeAspect="1"/>
            </p:cNvGraphicFramePr>
            <p:nvPr/>
          </p:nvGraphicFramePr>
          <p:xfrm>
            <a:off x="1380" y="802"/>
            <a:ext cx="186" cy="288"/>
          </p:xfrm>
          <a:graphic>
            <a:graphicData uri="http://schemas.openxmlformats.org/presentationml/2006/ole">
              <mc:AlternateContent xmlns:mc="http://schemas.openxmlformats.org/markup-compatibility/2006">
                <mc:Choice xmlns:v="urn:schemas-microsoft-com:vml" Requires="v">
                  <p:oleObj spid="_x0000_s45072" name="公式" r:id="rId26" imgW="152268" imgH="215713" progId="Equation.3">
                    <p:embed/>
                  </p:oleObj>
                </mc:Choice>
                <mc:Fallback>
                  <p:oleObj name="公式" r:id="rId26" imgW="152268" imgH="215713" progId="Equation.3">
                    <p:embed/>
                    <p:pic>
                      <p:nvPicPr>
                        <p:cNvPr id="0" name="Object 7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380" y="802"/>
                          <a:ext cx="18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2788" name="Object 78"/>
            <p:cNvGraphicFramePr>
              <a:graphicFrameLocks noChangeAspect="1"/>
            </p:cNvGraphicFramePr>
            <p:nvPr/>
          </p:nvGraphicFramePr>
          <p:xfrm>
            <a:off x="1591" y="814"/>
            <a:ext cx="152" cy="264"/>
          </p:xfrm>
          <a:graphic>
            <a:graphicData uri="http://schemas.openxmlformats.org/presentationml/2006/ole">
              <mc:AlternateContent xmlns:mc="http://schemas.openxmlformats.org/markup-compatibility/2006">
                <mc:Choice xmlns:v="urn:schemas-microsoft-com:vml" Requires="v">
                  <p:oleObj spid="_x0000_s45073" name="公式" r:id="rId28" imgW="126835" imgH="202936" progId="Equation.3">
                    <p:embed/>
                  </p:oleObj>
                </mc:Choice>
                <mc:Fallback>
                  <p:oleObj name="公式" r:id="rId28" imgW="126835" imgH="202936" progId="Equation.3">
                    <p:embed/>
                    <p:pic>
                      <p:nvPicPr>
                        <p:cNvPr id="0" name="Object 7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91" y="814"/>
                          <a:ext cx="152" cy="2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2789" name="Object 79"/>
            <p:cNvGraphicFramePr>
              <a:graphicFrameLocks noChangeAspect="1"/>
            </p:cNvGraphicFramePr>
            <p:nvPr/>
          </p:nvGraphicFramePr>
          <p:xfrm>
            <a:off x="1811" y="689"/>
            <a:ext cx="641" cy="515"/>
          </p:xfrm>
          <a:graphic>
            <a:graphicData uri="http://schemas.openxmlformats.org/presentationml/2006/ole">
              <mc:AlternateContent xmlns:mc="http://schemas.openxmlformats.org/markup-compatibility/2006">
                <mc:Choice xmlns:v="urn:schemas-microsoft-com:vml" Requires="v">
                  <p:oleObj spid="_x0000_s45074" name="公式" r:id="rId30" imgW="520474" imgH="393529" progId="Equation.3">
                    <p:embed/>
                  </p:oleObj>
                </mc:Choice>
                <mc:Fallback>
                  <p:oleObj name="公式" r:id="rId30" imgW="520474" imgH="393529" progId="Equation.3">
                    <p:embed/>
                    <p:pic>
                      <p:nvPicPr>
                        <p:cNvPr id="0" name="Object 7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811" y="689"/>
                          <a:ext cx="641" cy="5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2790" name="Object 80"/>
            <p:cNvGraphicFramePr>
              <a:graphicFrameLocks noChangeAspect="1"/>
            </p:cNvGraphicFramePr>
            <p:nvPr/>
          </p:nvGraphicFramePr>
          <p:xfrm>
            <a:off x="2908" y="627"/>
            <a:ext cx="839" cy="639"/>
          </p:xfrm>
          <a:graphic>
            <a:graphicData uri="http://schemas.openxmlformats.org/presentationml/2006/ole">
              <mc:AlternateContent xmlns:mc="http://schemas.openxmlformats.org/markup-compatibility/2006">
                <mc:Choice xmlns:v="urn:schemas-microsoft-com:vml" Requires="v">
                  <p:oleObj spid="_x0000_s45075" name="公式" r:id="rId32" imgW="571252" imgH="482391" progId="Equation.3">
                    <p:embed/>
                  </p:oleObj>
                </mc:Choice>
                <mc:Fallback>
                  <p:oleObj name="公式" r:id="rId32" imgW="571252" imgH="482391" progId="Equation.3">
                    <p:embed/>
                    <p:pic>
                      <p:nvPicPr>
                        <p:cNvPr id="0" name="Object 8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08" y="627"/>
                          <a:ext cx="839" cy="6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32791" name="Rectangle 81"/>
            <p:cNvSpPr>
              <a:spLocks noChangeArrowheads="1"/>
            </p:cNvSpPr>
            <p:nvPr/>
          </p:nvSpPr>
          <p:spPr bwMode="auto">
            <a:xfrm>
              <a:off x="1061" y="784"/>
              <a:ext cx="359" cy="288"/>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baseline="0">
                  <a:solidFill>
                    <a:srgbClr val="003366"/>
                  </a:solidFill>
                </a:rPr>
                <a:t> </a:t>
              </a:r>
              <a:r>
                <a:rPr lang="zh-CN" altLang="en-US" sz="2400" baseline="0">
                  <a:solidFill>
                    <a:srgbClr val="003366"/>
                  </a:solidFill>
                  <a:latin typeface="Times New Roman" pitchFamily="18" charset="0"/>
                  <a:cs typeface="Times New Roman" pitchFamily="18" charset="0"/>
                </a:rPr>
                <a:t>若</a:t>
              </a:r>
              <a:endParaRPr lang="zh-CN" altLang="en-US" sz="2400" baseline="0">
                <a:solidFill>
                  <a:srgbClr val="003366"/>
                </a:solidFill>
              </a:endParaRPr>
            </a:p>
          </p:txBody>
        </p:sp>
        <p:sp>
          <p:nvSpPr>
            <p:cNvPr id="32792" name="Rectangle 82"/>
            <p:cNvSpPr>
              <a:spLocks noChangeArrowheads="1"/>
            </p:cNvSpPr>
            <p:nvPr/>
          </p:nvSpPr>
          <p:spPr bwMode="auto">
            <a:xfrm>
              <a:off x="2433" y="785"/>
              <a:ext cx="498" cy="288"/>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baseline="0">
                  <a:solidFill>
                    <a:srgbClr val="003366"/>
                  </a:solidFill>
                  <a:latin typeface="Times New Roman" pitchFamily="18" charset="0"/>
                  <a:cs typeface="Times New Roman" pitchFamily="18" charset="0"/>
                </a:rPr>
                <a:t>，则</a:t>
              </a:r>
              <a:endParaRPr lang="zh-CN" altLang="en-US" sz="2400" baseline="0">
                <a:solidFill>
                  <a:srgbClr val="003366"/>
                </a:solidFill>
              </a:endParaRPr>
            </a:p>
          </p:txBody>
        </p:sp>
      </p:grpSp>
      <p:sp>
        <p:nvSpPr>
          <p:cNvPr id="70739" name="Rectangle 83"/>
          <p:cNvSpPr>
            <a:spLocks noChangeArrowheads="1"/>
          </p:cNvSpPr>
          <p:nvPr/>
        </p:nvSpPr>
        <p:spPr bwMode="auto">
          <a:xfrm>
            <a:off x="7327900" y="6029325"/>
            <a:ext cx="1425575" cy="457200"/>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baseline="0">
                <a:solidFill>
                  <a:srgbClr val="000000"/>
                </a:solidFill>
                <a:latin typeface="Times New Roman" pitchFamily="18" charset="0"/>
              </a:rPr>
              <a:t>（</a:t>
            </a:r>
            <a:r>
              <a:rPr lang="en-US" altLang="zh-CN" sz="2400" baseline="0">
                <a:solidFill>
                  <a:srgbClr val="000000"/>
                </a:solidFill>
                <a:latin typeface="Times New Roman" pitchFamily="18" charset="0"/>
              </a:rPr>
              <a:t>4-62</a:t>
            </a:r>
            <a:r>
              <a:rPr lang="zh-CN" altLang="en-US" sz="2400" baseline="0">
                <a:solidFill>
                  <a:srgbClr val="000000"/>
                </a:solidFill>
                <a:latin typeface="Times New Roman" pitchFamily="18" charset="0"/>
              </a:rPr>
              <a:t>） </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0707"/>
                                        </p:tgtEl>
                                        <p:attrNameLst>
                                          <p:attrName>style.visibility</p:attrName>
                                        </p:attrNameLst>
                                      </p:cBhvr>
                                      <p:to>
                                        <p:strVal val="visible"/>
                                      </p:to>
                                    </p:set>
                                    <p:animEffect transition="in" filter="fade">
                                      <p:cBhvr>
                                        <p:cTn id="7" dur="500"/>
                                        <p:tgtEl>
                                          <p:spTgt spid="7070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0715"/>
                                        </p:tgtEl>
                                        <p:attrNameLst>
                                          <p:attrName>style.visibility</p:attrName>
                                        </p:attrNameLst>
                                      </p:cBhvr>
                                      <p:to>
                                        <p:strVal val="visible"/>
                                      </p:to>
                                    </p:set>
                                    <p:animEffect transition="in" filter="fade">
                                      <p:cBhvr>
                                        <p:cTn id="10" dur="500"/>
                                        <p:tgtEl>
                                          <p:spTgt spid="707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0716"/>
                                        </p:tgtEl>
                                        <p:attrNameLst>
                                          <p:attrName>style.visibility</p:attrName>
                                        </p:attrNameLst>
                                      </p:cBhvr>
                                      <p:to>
                                        <p:strVal val="visible"/>
                                      </p:to>
                                    </p:set>
                                    <p:animEffect transition="in" filter="fade">
                                      <p:cBhvr>
                                        <p:cTn id="13" dur="500"/>
                                        <p:tgtEl>
                                          <p:spTgt spid="70716"/>
                                        </p:tgtEl>
                                      </p:cBhvr>
                                    </p:animEffect>
                                  </p:childTnLst>
                                </p:cTn>
                              </p:par>
                              <p:par>
                                <p:cTn id="14" presetID="10" presetClass="entr" presetSubtype="0" fill="hold" grpId="0" nodeType="withEffect" nodePh="1">
                                  <p:stCondLst>
                                    <p:cond delay="0"/>
                                  </p:stCondLst>
                                  <p:endCondLst>
                                    <p:cond evt="begin" delay="0">
                                      <p:tn val="14"/>
                                    </p:cond>
                                  </p:endCondLst>
                                  <p:childTnLst>
                                    <p:set>
                                      <p:cBhvr>
                                        <p:cTn id="15" dur="1" fill="hold">
                                          <p:stCondLst>
                                            <p:cond delay="0"/>
                                          </p:stCondLst>
                                        </p:cTn>
                                        <p:tgtEl>
                                          <p:spTgt spid="70723"/>
                                        </p:tgtEl>
                                        <p:attrNameLst>
                                          <p:attrName>style.visibility</p:attrName>
                                        </p:attrNameLst>
                                      </p:cBhvr>
                                      <p:to>
                                        <p:strVal val="visible"/>
                                      </p:to>
                                    </p:set>
                                    <p:animEffect transition="in" filter="fade">
                                      <p:cBhvr>
                                        <p:cTn id="16" dur="500"/>
                                        <p:tgtEl>
                                          <p:spTgt spid="7072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0717"/>
                                        </p:tgtEl>
                                        <p:attrNameLst>
                                          <p:attrName>style.visibility</p:attrName>
                                        </p:attrNameLst>
                                      </p:cBhvr>
                                      <p:to>
                                        <p:strVal val="visible"/>
                                      </p:to>
                                    </p:set>
                                    <p:animEffect transition="in" filter="fade">
                                      <p:cBhvr>
                                        <p:cTn id="21" dur="500"/>
                                        <p:tgtEl>
                                          <p:spTgt spid="70717"/>
                                        </p:tgtEl>
                                      </p:cBhvr>
                                    </p:animEffect>
                                  </p:childTnLst>
                                </p:cTn>
                              </p:par>
                              <p:par>
                                <p:cTn id="22" presetID="10" presetClass="entr" presetSubtype="0" fill="hold" nodeType="withEffect">
                                  <p:stCondLst>
                                    <p:cond delay="0"/>
                                  </p:stCondLst>
                                  <p:childTnLst>
                                    <p:set>
                                      <p:cBhvr>
                                        <p:cTn id="23" dur="1" fill="hold">
                                          <p:stCondLst>
                                            <p:cond delay="0"/>
                                          </p:stCondLst>
                                        </p:cTn>
                                        <p:tgtEl>
                                          <p:spTgt spid="70720"/>
                                        </p:tgtEl>
                                        <p:attrNameLst>
                                          <p:attrName>style.visibility</p:attrName>
                                        </p:attrNameLst>
                                      </p:cBhvr>
                                      <p:to>
                                        <p:strVal val="visible"/>
                                      </p:to>
                                    </p:set>
                                    <p:animEffect transition="in" filter="fade">
                                      <p:cBhvr>
                                        <p:cTn id="24" dur="500"/>
                                        <p:tgtEl>
                                          <p:spTgt spid="70720"/>
                                        </p:tgtEl>
                                      </p:cBhvr>
                                    </p:animEffect>
                                  </p:childTnLst>
                                </p:cTn>
                              </p:par>
                              <p:par>
                                <p:cTn id="25" presetID="10" presetClass="entr" presetSubtype="0" fill="hold" nodeType="withEffect">
                                  <p:stCondLst>
                                    <p:cond delay="0"/>
                                  </p:stCondLst>
                                  <p:childTnLst>
                                    <p:set>
                                      <p:cBhvr>
                                        <p:cTn id="26" dur="1" fill="hold">
                                          <p:stCondLst>
                                            <p:cond delay="0"/>
                                          </p:stCondLst>
                                        </p:cTn>
                                        <p:tgtEl>
                                          <p:spTgt spid="70719"/>
                                        </p:tgtEl>
                                        <p:attrNameLst>
                                          <p:attrName>style.visibility</p:attrName>
                                        </p:attrNameLst>
                                      </p:cBhvr>
                                      <p:to>
                                        <p:strVal val="visible"/>
                                      </p:to>
                                    </p:set>
                                    <p:animEffect transition="in" filter="fade">
                                      <p:cBhvr>
                                        <p:cTn id="27" dur="500"/>
                                        <p:tgtEl>
                                          <p:spTgt spid="70719"/>
                                        </p:tgtEl>
                                      </p:cBhvr>
                                    </p:animEffect>
                                  </p:childTnLst>
                                </p:cTn>
                              </p:par>
                              <p:par>
                                <p:cTn id="28" presetID="10" presetClass="entr" presetSubtype="0" fill="hold" nodeType="withEffect">
                                  <p:stCondLst>
                                    <p:cond delay="0"/>
                                  </p:stCondLst>
                                  <p:childTnLst>
                                    <p:set>
                                      <p:cBhvr>
                                        <p:cTn id="29" dur="1" fill="hold">
                                          <p:stCondLst>
                                            <p:cond delay="0"/>
                                          </p:stCondLst>
                                        </p:cTn>
                                        <p:tgtEl>
                                          <p:spTgt spid="70718"/>
                                        </p:tgtEl>
                                        <p:attrNameLst>
                                          <p:attrName>style.visibility</p:attrName>
                                        </p:attrNameLst>
                                      </p:cBhvr>
                                      <p:to>
                                        <p:strVal val="visible"/>
                                      </p:to>
                                    </p:set>
                                    <p:animEffect transition="in" filter="fade">
                                      <p:cBhvr>
                                        <p:cTn id="30" dur="500"/>
                                        <p:tgtEl>
                                          <p:spTgt spid="707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0731"/>
                                        </p:tgtEl>
                                        <p:attrNameLst>
                                          <p:attrName>style.visibility</p:attrName>
                                        </p:attrNameLst>
                                      </p:cBhvr>
                                      <p:to>
                                        <p:strVal val="visible"/>
                                      </p:to>
                                    </p:set>
                                    <p:animEffect transition="in" filter="fade">
                                      <p:cBhvr>
                                        <p:cTn id="33" dur="500"/>
                                        <p:tgtEl>
                                          <p:spTgt spid="70731"/>
                                        </p:tgtEl>
                                      </p:cBhvr>
                                    </p:animEffect>
                                  </p:childTnLst>
                                </p:cTn>
                              </p:par>
                              <p:par>
                                <p:cTn id="34" presetID="10" presetClass="entr" presetSubtype="0" fill="hold" nodeType="withEffect">
                                  <p:stCondLst>
                                    <p:cond delay="0"/>
                                  </p:stCondLst>
                                  <p:childTnLst>
                                    <p:set>
                                      <p:cBhvr>
                                        <p:cTn id="35" dur="1" fill="hold">
                                          <p:stCondLst>
                                            <p:cond delay="0"/>
                                          </p:stCondLst>
                                        </p:cTn>
                                        <p:tgtEl>
                                          <p:spTgt spid="70732"/>
                                        </p:tgtEl>
                                        <p:attrNameLst>
                                          <p:attrName>style.visibility</p:attrName>
                                        </p:attrNameLst>
                                      </p:cBhvr>
                                      <p:to>
                                        <p:strVal val="visible"/>
                                      </p:to>
                                    </p:set>
                                    <p:animEffect transition="in" filter="fade">
                                      <p:cBhvr>
                                        <p:cTn id="36" dur="500"/>
                                        <p:tgtEl>
                                          <p:spTgt spid="707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0739"/>
                                        </p:tgtEl>
                                        <p:attrNameLst>
                                          <p:attrName>style.visibility</p:attrName>
                                        </p:attrNameLst>
                                      </p:cBhvr>
                                      <p:to>
                                        <p:strVal val="visible"/>
                                      </p:to>
                                    </p:set>
                                    <p:animEffect transition="in" filter="fade">
                                      <p:cBhvr>
                                        <p:cTn id="39" dur="500"/>
                                        <p:tgtEl>
                                          <p:spTgt spid="70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15" grpId="0"/>
      <p:bldP spid="70716" grpId="0"/>
      <p:bldP spid="70717" grpId="0"/>
      <p:bldP spid="70723" grpId="0" animBg="1"/>
      <p:bldP spid="70731" grpId="0"/>
      <p:bldP spid="707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66"/>
          <p:cNvGrpSpPr>
            <a:grpSpLocks/>
          </p:cNvGrpSpPr>
          <p:nvPr/>
        </p:nvGrpSpPr>
        <p:grpSpPr bwMode="auto">
          <a:xfrm>
            <a:off x="309563" y="334963"/>
            <a:ext cx="3632200" cy="457200"/>
            <a:chOff x="560" y="311"/>
            <a:chExt cx="2288" cy="288"/>
          </a:xfrm>
        </p:grpSpPr>
        <p:sp>
          <p:nvSpPr>
            <p:cNvPr id="33809" name="Rectangle 65"/>
            <p:cNvSpPr>
              <a:spLocks noChangeArrowheads="1"/>
            </p:cNvSpPr>
            <p:nvPr/>
          </p:nvSpPr>
          <p:spPr bwMode="auto">
            <a:xfrm>
              <a:off x="560" y="311"/>
              <a:ext cx="2288" cy="288"/>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r>
                <a:rPr lang="en-US" altLang="zh-CN" sz="2400" baseline="0">
                  <a:solidFill>
                    <a:srgbClr val="003366"/>
                  </a:solidFill>
                  <a:latin typeface="Times New Roman" pitchFamily="18" charset="0"/>
                </a:rPr>
                <a:t>(4) </a:t>
              </a:r>
              <a:r>
                <a:rPr lang="zh-CN" altLang="en-US" sz="2400" baseline="0">
                  <a:solidFill>
                    <a:srgbClr val="003366"/>
                  </a:solidFill>
                  <a:latin typeface="Times New Roman" pitchFamily="18" charset="0"/>
                </a:rPr>
                <a:t>求似然比阈值</a:t>
              </a:r>
              <a:endParaRPr lang="zh-CN" altLang="en-US" sz="2400" baseline="0">
                <a:solidFill>
                  <a:srgbClr val="003366"/>
                </a:solidFill>
              </a:endParaRPr>
            </a:p>
          </p:txBody>
        </p:sp>
        <p:graphicFrame>
          <p:nvGraphicFramePr>
            <p:cNvPr id="33810" name="Object 64"/>
            <p:cNvGraphicFramePr>
              <a:graphicFrameLocks noChangeAspect="1"/>
            </p:cNvGraphicFramePr>
            <p:nvPr/>
          </p:nvGraphicFramePr>
          <p:xfrm>
            <a:off x="2032" y="376"/>
            <a:ext cx="199" cy="212"/>
          </p:xfrm>
          <a:graphic>
            <a:graphicData uri="http://schemas.openxmlformats.org/presentationml/2006/ole">
              <mc:AlternateContent xmlns:mc="http://schemas.openxmlformats.org/markup-compatibility/2006">
                <mc:Choice xmlns:v="urn:schemas-microsoft-com:vml" Requires="v">
                  <p:oleObj spid="_x0000_s34370" name="公式" r:id="rId3" imgW="152268" imgH="164957" progId="Equation.3">
                    <p:embed/>
                  </p:oleObj>
                </mc:Choice>
                <mc:Fallback>
                  <p:oleObj name="公式" r:id="rId3" imgW="152268" imgH="164957" progId="Equation.3">
                    <p:embed/>
                    <p:pic>
                      <p:nvPicPr>
                        <p:cNvPr id="0" name="Object 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 y="376"/>
                          <a:ext cx="199"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grpSp>
        <p:nvGrpSpPr>
          <p:cNvPr id="33795" name="Group 90"/>
          <p:cNvGrpSpPr>
            <a:grpSpLocks/>
          </p:cNvGrpSpPr>
          <p:nvPr/>
        </p:nvGrpSpPr>
        <p:grpSpPr bwMode="auto">
          <a:xfrm>
            <a:off x="700088" y="782638"/>
            <a:ext cx="3622675" cy="477837"/>
            <a:chOff x="648" y="493"/>
            <a:chExt cx="2282" cy="301"/>
          </a:xfrm>
        </p:grpSpPr>
        <p:sp>
          <p:nvSpPr>
            <p:cNvPr id="33806" name="Rectangle 69"/>
            <p:cNvSpPr>
              <a:spLocks noChangeArrowheads="1"/>
            </p:cNvSpPr>
            <p:nvPr/>
          </p:nvSpPr>
          <p:spPr bwMode="auto">
            <a:xfrm>
              <a:off x="648" y="493"/>
              <a:ext cx="2282" cy="288"/>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r>
                <a:rPr lang="zh-CN" altLang="en-US" sz="2400" baseline="0">
                  <a:solidFill>
                    <a:srgbClr val="003366"/>
                  </a:solidFill>
                  <a:latin typeface="Times New Roman" pitchFamily="18" charset="0"/>
                </a:rPr>
                <a:t>由        与    的关系有</a:t>
              </a:r>
              <a:endParaRPr lang="zh-CN" altLang="en-US" sz="2400" baseline="0">
                <a:solidFill>
                  <a:srgbClr val="003366"/>
                </a:solidFill>
              </a:endParaRPr>
            </a:p>
          </p:txBody>
        </p:sp>
        <p:graphicFrame>
          <p:nvGraphicFramePr>
            <p:cNvPr id="33807" name="Object 68"/>
            <p:cNvGraphicFramePr>
              <a:graphicFrameLocks noChangeAspect="1"/>
            </p:cNvGraphicFramePr>
            <p:nvPr/>
          </p:nvGraphicFramePr>
          <p:xfrm>
            <a:off x="864" y="524"/>
            <a:ext cx="433" cy="270"/>
          </p:xfrm>
          <a:graphic>
            <a:graphicData uri="http://schemas.openxmlformats.org/presentationml/2006/ole">
              <mc:AlternateContent xmlns:mc="http://schemas.openxmlformats.org/markup-compatibility/2006">
                <mc:Choice xmlns:v="urn:schemas-microsoft-com:vml" Requires="v">
                  <p:oleObj spid="_x0000_s34371" name="公式" r:id="rId5" imgW="355292" imgH="215713" progId="Equation.3">
                    <p:embed/>
                  </p:oleObj>
                </mc:Choice>
                <mc:Fallback>
                  <p:oleObj name="公式" r:id="rId5" imgW="355292" imgH="215713" progId="Equation.3">
                    <p:embed/>
                    <p:pic>
                      <p:nvPicPr>
                        <p:cNvPr id="0" name="Object 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 y="524"/>
                          <a:ext cx="433" cy="2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3808" name="Object 67"/>
            <p:cNvGraphicFramePr>
              <a:graphicFrameLocks noChangeAspect="1"/>
            </p:cNvGraphicFramePr>
            <p:nvPr/>
          </p:nvGraphicFramePr>
          <p:xfrm>
            <a:off x="1488" y="550"/>
            <a:ext cx="187" cy="199"/>
          </p:xfrm>
          <a:graphic>
            <a:graphicData uri="http://schemas.openxmlformats.org/presentationml/2006/ole">
              <mc:AlternateContent xmlns:mc="http://schemas.openxmlformats.org/markup-compatibility/2006">
                <mc:Choice xmlns:v="urn:schemas-microsoft-com:vml" Requires="v">
                  <p:oleObj spid="_x0000_s34372" name="公式" r:id="rId7" imgW="152268" imgH="164957" progId="Equation.3">
                    <p:embed/>
                  </p:oleObj>
                </mc:Choice>
                <mc:Fallback>
                  <p:oleObj name="公式" r:id="rId7" imgW="152268" imgH="164957" progId="Equation.3">
                    <p:embed/>
                    <p:pic>
                      <p:nvPicPr>
                        <p:cNvPr id="0" name="Object 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 y="550"/>
                          <a:ext cx="187"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graphicFrame>
        <p:nvGraphicFramePr>
          <p:cNvPr id="33796" name="Object 75"/>
          <p:cNvGraphicFramePr>
            <a:graphicFrameLocks noChangeAspect="1"/>
          </p:cNvGraphicFramePr>
          <p:nvPr/>
        </p:nvGraphicFramePr>
        <p:xfrm>
          <a:off x="1022350" y="1276350"/>
          <a:ext cx="3540125" cy="681038"/>
        </p:xfrm>
        <a:graphic>
          <a:graphicData uri="http://schemas.openxmlformats.org/presentationml/2006/ole">
            <mc:AlternateContent xmlns:mc="http://schemas.openxmlformats.org/markup-compatibility/2006">
              <mc:Choice xmlns:v="urn:schemas-microsoft-com:vml" Requires="v">
                <p:oleObj spid="_x0000_s34373" name="公式" r:id="rId8" imgW="1472561" imgH="317362" progId="Equation.3">
                  <p:embed/>
                </p:oleObj>
              </mc:Choice>
              <mc:Fallback>
                <p:oleObj name="公式" r:id="rId8" imgW="1472561" imgH="317362" progId="Equation.3">
                  <p:embed/>
                  <p:pic>
                    <p:nvPicPr>
                      <p:cNvPr id="0" name="Object 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2350" y="1276350"/>
                        <a:ext cx="3540125" cy="681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3797" name="Object 74"/>
          <p:cNvGraphicFramePr>
            <a:graphicFrameLocks noChangeAspect="1"/>
          </p:cNvGraphicFramePr>
          <p:nvPr/>
        </p:nvGraphicFramePr>
        <p:xfrm>
          <a:off x="1816100" y="1866900"/>
          <a:ext cx="5575300" cy="1031875"/>
        </p:xfrm>
        <a:graphic>
          <a:graphicData uri="http://schemas.openxmlformats.org/presentationml/2006/ole">
            <mc:AlternateContent xmlns:mc="http://schemas.openxmlformats.org/markup-compatibility/2006">
              <mc:Choice xmlns:v="urn:schemas-microsoft-com:vml" Requires="v">
                <p:oleObj spid="_x0000_s34374" name="公式" r:id="rId10" imgW="2438400" imgH="482600" progId="Equation.3">
                  <p:embed/>
                </p:oleObj>
              </mc:Choice>
              <mc:Fallback>
                <p:oleObj name="公式" r:id="rId10" imgW="2438400" imgH="482600" progId="Equation.3">
                  <p:embed/>
                  <p:pic>
                    <p:nvPicPr>
                      <p:cNvPr id="0" name="Object 7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16100" y="1866900"/>
                        <a:ext cx="5575300" cy="1031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69710" name="Rectangle 78"/>
          <p:cNvSpPr>
            <a:spLocks noChangeArrowheads="1"/>
          </p:cNvSpPr>
          <p:nvPr/>
        </p:nvSpPr>
        <p:spPr bwMode="auto">
          <a:xfrm>
            <a:off x="461963" y="2798763"/>
            <a:ext cx="5057775" cy="457200"/>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baseline="0">
                <a:solidFill>
                  <a:srgbClr val="000000"/>
                </a:solidFill>
                <a:latin typeface="Times New Roman" pitchFamily="18" charset="0"/>
              </a:rPr>
              <a:t>分离积分，向正态分布表的标准形式</a:t>
            </a:r>
          </a:p>
        </p:txBody>
      </p:sp>
      <p:graphicFrame>
        <p:nvGraphicFramePr>
          <p:cNvPr id="69711" name="Object 79"/>
          <p:cNvGraphicFramePr>
            <a:graphicFrameLocks noChangeAspect="1"/>
          </p:cNvGraphicFramePr>
          <p:nvPr/>
        </p:nvGraphicFramePr>
        <p:xfrm>
          <a:off x="2189163" y="3286125"/>
          <a:ext cx="4419600" cy="985838"/>
        </p:xfrm>
        <a:graphic>
          <a:graphicData uri="http://schemas.openxmlformats.org/presentationml/2006/ole">
            <mc:AlternateContent xmlns:mc="http://schemas.openxmlformats.org/markup-compatibility/2006">
              <mc:Choice xmlns:v="urn:schemas-microsoft-com:vml" Requires="v">
                <p:oleObj spid="_x0000_s34375" name="公式" r:id="rId12" imgW="1981200" imgH="495300" progId="Equation.3">
                  <p:embed/>
                </p:oleObj>
              </mc:Choice>
              <mc:Fallback>
                <p:oleObj name="公式" r:id="rId12" imgW="1981200" imgH="495300" progId="Equation.3">
                  <p:embed/>
                  <p:pic>
                    <p:nvPicPr>
                      <p:cNvPr id="0" name="Object 7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89163" y="3286125"/>
                        <a:ext cx="4419600" cy="985838"/>
                      </a:xfrm>
                      <a:prstGeom prst="rect">
                        <a:avLst/>
                      </a:prstGeom>
                      <a:solidFill>
                        <a:srgbClr val="FFCC99">
                          <a:alpha val="54901"/>
                        </a:srgbClr>
                      </a:solidFill>
                      <a:ln>
                        <a:noFill/>
                      </a:ln>
                      <a:extLs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69713" name="Rectangle 81"/>
          <p:cNvSpPr>
            <a:spLocks noChangeArrowheads="1"/>
          </p:cNvSpPr>
          <p:nvPr/>
        </p:nvSpPr>
        <p:spPr bwMode="auto">
          <a:xfrm>
            <a:off x="534988" y="4117975"/>
            <a:ext cx="1400175" cy="457200"/>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baseline="0">
                <a:solidFill>
                  <a:srgbClr val="000000"/>
                </a:solidFill>
                <a:latin typeface="Times New Roman" pitchFamily="18" charset="0"/>
              </a:rPr>
              <a:t>变换，有</a:t>
            </a:r>
          </a:p>
        </p:txBody>
      </p:sp>
      <p:graphicFrame>
        <p:nvGraphicFramePr>
          <p:cNvPr id="69714" name="Object 82"/>
          <p:cNvGraphicFramePr>
            <a:graphicFrameLocks noChangeAspect="1"/>
          </p:cNvGraphicFramePr>
          <p:nvPr/>
        </p:nvGraphicFramePr>
        <p:xfrm>
          <a:off x="522288" y="4540250"/>
          <a:ext cx="8070850" cy="1046163"/>
        </p:xfrm>
        <a:graphic>
          <a:graphicData uri="http://schemas.openxmlformats.org/presentationml/2006/ole">
            <mc:AlternateContent xmlns:mc="http://schemas.openxmlformats.org/markup-compatibility/2006">
              <mc:Choice xmlns:v="urn:schemas-microsoft-com:vml" Requires="v">
                <p:oleObj spid="_x0000_s34376" name="公式" r:id="rId14" imgW="3771900" imgH="508000" progId="Equation.3">
                  <p:embed/>
                </p:oleObj>
              </mc:Choice>
              <mc:Fallback>
                <p:oleObj name="公式" r:id="rId14" imgW="3771900" imgH="508000" progId="Equation.3">
                  <p:embed/>
                  <p:pic>
                    <p:nvPicPr>
                      <p:cNvPr id="0" name="Object 8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2288" y="4540250"/>
                        <a:ext cx="8070850" cy="1046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nvGrpSpPr>
          <p:cNvPr id="69719" name="Group 87"/>
          <p:cNvGrpSpPr>
            <a:grpSpLocks/>
          </p:cNvGrpSpPr>
          <p:nvPr/>
        </p:nvGrpSpPr>
        <p:grpSpPr bwMode="auto">
          <a:xfrm>
            <a:off x="481013" y="5935663"/>
            <a:ext cx="2517775" cy="457200"/>
            <a:chOff x="303" y="3739"/>
            <a:chExt cx="1586" cy="288"/>
          </a:xfrm>
        </p:grpSpPr>
        <p:sp>
          <p:nvSpPr>
            <p:cNvPr id="33804" name="Rectangle 86"/>
            <p:cNvSpPr>
              <a:spLocks noChangeArrowheads="1"/>
            </p:cNvSpPr>
            <p:nvPr/>
          </p:nvSpPr>
          <p:spPr bwMode="auto">
            <a:xfrm>
              <a:off x="303" y="3739"/>
              <a:ext cx="1586" cy="288"/>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r>
                <a:rPr lang="zh-CN" altLang="en-US" sz="2400" baseline="0">
                  <a:solidFill>
                    <a:srgbClr val="000000"/>
                  </a:solidFill>
                  <a:latin typeface="Times New Roman" pitchFamily="18" charset="0"/>
                </a:rPr>
                <a:t>令                有：</a:t>
              </a:r>
            </a:p>
          </p:txBody>
        </p:sp>
        <p:graphicFrame>
          <p:nvGraphicFramePr>
            <p:cNvPr id="33805" name="Object 84"/>
            <p:cNvGraphicFramePr>
              <a:graphicFrameLocks noChangeAspect="1"/>
            </p:cNvGraphicFramePr>
            <p:nvPr/>
          </p:nvGraphicFramePr>
          <p:xfrm>
            <a:off x="539" y="3741"/>
            <a:ext cx="765" cy="271"/>
          </p:xfrm>
          <a:graphic>
            <a:graphicData uri="http://schemas.openxmlformats.org/presentationml/2006/ole">
              <mc:AlternateContent xmlns:mc="http://schemas.openxmlformats.org/markup-compatibility/2006">
                <mc:Choice xmlns:v="urn:schemas-microsoft-com:vml" Requires="v">
                  <p:oleObj spid="_x0000_s34377" name="公式" r:id="rId16" imgW="622030" imgH="215806" progId="Equation.3">
                    <p:embed/>
                  </p:oleObj>
                </mc:Choice>
                <mc:Fallback>
                  <p:oleObj name="公式" r:id="rId16" imgW="622030" imgH="215806" progId="Equation.3">
                    <p:embed/>
                    <p:pic>
                      <p:nvPicPr>
                        <p:cNvPr id="0" name="Object 8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9" y="3741"/>
                          <a:ext cx="765"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graphicFrame>
        <p:nvGraphicFramePr>
          <p:cNvPr id="69720" name="Object 88"/>
          <p:cNvGraphicFramePr>
            <a:graphicFrameLocks noChangeAspect="1"/>
          </p:cNvGraphicFramePr>
          <p:nvPr/>
        </p:nvGraphicFramePr>
        <p:xfrm>
          <a:off x="2728913" y="5711825"/>
          <a:ext cx="4743450" cy="960438"/>
        </p:xfrm>
        <a:graphic>
          <a:graphicData uri="http://schemas.openxmlformats.org/presentationml/2006/ole">
            <mc:AlternateContent xmlns:mc="http://schemas.openxmlformats.org/markup-compatibility/2006">
              <mc:Choice xmlns:v="urn:schemas-microsoft-com:vml" Requires="v">
                <p:oleObj spid="_x0000_s34378" name="公式" r:id="rId18" imgW="2095500" imgH="482600" progId="Equation.3">
                  <p:embed/>
                </p:oleObj>
              </mc:Choice>
              <mc:Fallback>
                <p:oleObj name="公式" r:id="rId18" imgW="2095500" imgH="482600" progId="Equation.3">
                  <p:embed/>
                  <p:pic>
                    <p:nvPicPr>
                      <p:cNvPr id="0" name="Object 8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28913" y="5711825"/>
                        <a:ext cx="4743450" cy="960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710"/>
                                        </p:tgtEl>
                                        <p:attrNameLst>
                                          <p:attrName>style.visibility</p:attrName>
                                        </p:attrNameLst>
                                      </p:cBhvr>
                                      <p:to>
                                        <p:strVal val="visible"/>
                                      </p:to>
                                    </p:set>
                                    <p:animEffect transition="in" filter="fade">
                                      <p:cBhvr>
                                        <p:cTn id="7" dur="500"/>
                                        <p:tgtEl>
                                          <p:spTgt spid="69710"/>
                                        </p:tgtEl>
                                      </p:cBhvr>
                                    </p:animEffect>
                                  </p:childTnLst>
                                </p:cTn>
                              </p:par>
                              <p:par>
                                <p:cTn id="8" presetID="10" presetClass="entr" presetSubtype="0" fill="hold" nodeType="withEffect">
                                  <p:stCondLst>
                                    <p:cond delay="0"/>
                                  </p:stCondLst>
                                  <p:childTnLst>
                                    <p:set>
                                      <p:cBhvr>
                                        <p:cTn id="9" dur="1" fill="hold">
                                          <p:stCondLst>
                                            <p:cond delay="0"/>
                                          </p:stCondLst>
                                        </p:cTn>
                                        <p:tgtEl>
                                          <p:spTgt spid="69711"/>
                                        </p:tgtEl>
                                        <p:attrNameLst>
                                          <p:attrName>style.visibility</p:attrName>
                                        </p:attrNameLst>
                                      </p:cBhvr>
                                      <p:to>
                                        <p:strVal val="visible"/>
                                      </p:to>
                                    </p:set>
                                    <p:animEffect transition="in" filter="fade">
                                      <p:cBhvr>
                                        <p:cTn id="10" dur="500"/>
                                        <p:tgtEl>
                                          <p:spTgt spid="697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9713"/>
                                        </p:tgtEl>
                                        <p:attrNameLst>
                                          <p:attrName>style.visibility</p:attrName>
                                        </p:attrNameLst>
                                      </p:cBhvr>
                                      <p:to>
                                        <p:strVal val="visible"/>
                                      </p:to>
                                    </p:set>
                                    <p:animEffect transition="in" filter="fade">
                                      <p:cBhvr>
                                        <p:cTn id="13" dur="500"/>
                                        <p:tgtEl>
                                          <p:spTgt spid="6971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69714"/>
                                        </p:tgtEl>
                                        <p:attrNameLst>
                                          <p:attrName>style.visibility</p:attrName>
                                        </p:attrNameLst>
                                      </p:cBhvr>
                                      <p:to>
                                        <p:strVal val="visible"/>
                                      </p:to>
                                    </p:set>
                                    <p:animEffect transition="in" filter="fade">
                                      <p:cBhvr>
                                        <p:cTn id="18" dur="500"/>
                                        <p:tgtEl>
                                          <p:spTgt spid="697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69719"/>
                                        </p:tgtEl>
                                        <p:attrNameLst>
                                          <p:attrName>style.visibility</p:attrName>
                                        </p:attrNameLst>
                                      </p:cBhvr>
                                      <p:to>
                                        <p:strVal val="visible"/>
                                      </p:to>
                                    </p:set>
                                    <p:animEffect transition="in" filter="fade">
                                      <p:cBhvr>
                                        <p:cTn id="23" dur="500"/>
                                        <p:tgtEl>
                                          <p:spTgt spid="69719"/>
                                        </p:tgtEl>
                                      </p:cBhvr>
                                    </p:animEffect>
                                  </p:childTnLst>
                                </p:cTn>
                              </p:par>
                              <p:par>
                                <p:cTn id="24" presetID="10" presetClass="entr" presetSubtype="0" fill="hold" nodeType="withEffect">
                                  <p:stCondLst>
                                    <p:cond delay="0"/>
                                  </p:stCondLst>
                                  <p:childTnLst>
                                    <p:set>
                                      <p:cBhvr>
                                        <p:cTn id="25" dur="1" fill="hold">
                                          <p:stCondLst>
                                            <p:cond delay="0"/>
                                          </p:stCondLst>
                                        </p:cTn>
                                        <p:tgtEl>
                                          <p:spTgt spid="69720"/>
                                        </p:tgtEl>
                                        <p:attrNameLst>
                                          <p:attrName>style.visibility</p:attrName>
                                        </p:attrNameLst>
                                      </p:cBhvr>
                                      <p:to>
                                        <p:strVal val="visible"/>
                                      </p:to>
                                    </p:set>
                                    <p:animEffect transition="in" filter="fade">
                                      <p:cBhvr>
                                        <p:cTn id="26" dur="500"/>
                                        <p:tgtEl>
                                          <p:spTgt spid="69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10" grpId="0"/>
      <p:bldP spid="697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p:spPr>
        <p:txBody>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fld id="{A4E5CDF4-5900-488D-82A6-EAC3A2AF7470}" type="slidenum">
              <a:rPr lang="en-US" altLang="zh-CN" baseline="0" smtClean="0"/>
              <a:pPr eaLnBrk="1" hangingPunct="1"/>
              <a:t>3</a:t>
            </a:fld>
            <a:endParaRPr lang="en-US" altLang="zh-CN" baseline="0"/>
          </a:p>
        </p:txBody>
      </p:sp>
      <p:sp>
        <p:nvSpPr>
          <p:cNvPr id="17411" name="Rectangle 2"/>
          <p:cNvSpPr>
            <a:spLocks noGrp="1" noRot="1" noChangeArrowheads="1"/>
          </p:cNvSpPr>
          <p:nvPr>
            <p:ph type="title"/>
          </p:nvPr>
        </p:nvSpPr>
        <p:spPr/>
        <p:txBody>
          <a:bodyPr/>
          <a:lstStyle/>
          <a:p>
            <a:pPr eaLnBrk="1" hangingPunct="1"/>
            <a:r>
              <a:rPr lang="zh-CN" altLang="en-US"/>
              <a:t>本讲内容</a:t>
            </a:r>
          </a:p>
        </p:txBody>
      </p:sp>
      <p:sp>
        <p:nvSpPr>
          <p:cNvPr id="17412" name="Rectangle 3"/>
          <p:cNvSpPr>
            <a:spLocks noGrp="1" noRot="1" noChangeArrowheads="1"/>
          </p:cNvSpPr>
          <p:nvPr>
            <p:ph type="body" idx="1"/>
          </p:nvPr>
        </p:nvSpPr>
        <p:spPr/>
        <p:txBody>
          <a:bodyPr/>
          <a:lstStyle/>
          <a:p>
            <a:pPr eaLnBrk="1" hangingPunct="1"/>
            <a:r>
              <a:rPr lang="zh-CN" altLang="en-US" dirty="0"/>
              <a:t>贝叶斯分类器的错误概率</a:t>
            </a:r>
          </a:p>
          <a:p>
            <a:pPr eaLnBrk="1" hangingPunct="1"/>
            <a:r>
              <a:rPr lang="zh-CN" altLang="en-US" dirty="0"/>
              <a:t>聂曼</a:t>
            </a:r>
            <a:r>
              <a:rPr lang="en-US" altLang="zh-CN" dirty="0"/>
              <a:t>-</a:t>
            </a:r>
            <a:r>
              <a:rPr lang="zh-CN" altLang="en-US" dirty="0"/>
              <a:t>皮尔逊</a:t>
            </a:r>
            <a:r>
              <a:rPr lang="en-US" altLang="zh-CN" dirty="0"/>
              <a:t>(</a:t>
            </a:r>
            <a:r>
              <a:rPr lang="en-US" altLang="zh-CN" dirty="0" err="1"/>
              <a:t>Neyman</a:t>
            </a:r>
            <a:r>
              <a:rPr lang="en-US" altLang="zh-CN" dirty="0"/>
              <a:t>-Person)</a:t>
            </a:r>
            <a:r>
              <a:rPr lang="zh-CN" altLang="en-US" dirty="0"/>
              <a:t>决策</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4"/>
          <p:cNvSpPr>
            <a:spLocks noChangeArrowheads="1"/>
          </p:cNvSpPr>
          <p:nvPr/>
        </p:nvSpPr>
        <p:spPr bwMode="auto">
          <a:xfrm>
            <a:off x="5181600" y="0"/>
            <a:ext cx="3962400" cy="581025"/>
          </a:xfrm>
          <a:prstGeom prst="rect">
            <a:avLst/>
          </a:prstGeom>
          <a:solidFill>
            <a:srgbClr val="FFCC99">
              <a:alpha val="43921"/>
            </a:srgbClr>
          </a:solidFill>
          <a:ln>
            <a:noFill/>
          </a:ln>
          <a:effectLst/>
          <a:extLs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algn="ctr"/>
            <a:endParaRPr lang="zh-CN" altLang="en-US" sz="2400" baseline="0">
              <a:solidFill>
                <a:srgbClr val="000000"/>
              </a:solidFill>
              <a:latin typeface="Times New Roman" pitchFamily="18" charset="0"/>
            </a:endParaRPr>
          </a:p>
        </p:txBody>
      </p:sp>
      <p:sp>
        <p:nvSpPr>
          <p:cNvPr id="34819" name="Rectangle 7"/>
          <p:cNvSpPr>
            <a:spLocks noChangeArrowheads="1"/>
          </p:cNvSpPr>
          <p:nvPr/>
        </p:nvSpPr>
        <p:spPr bwMode="auto">
          <a:xfrm>
            <a:off x="373063" y="541338"/>
            <a:ext cx="5802312" cy="457200"/>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r>
              <a:rPr lang="zh-CN" altLang="en-US" sz="2400" baseline="0">
                <a:solidFill>
                  <a:srgbClr val="000000"/>
                </a:solidFill>
                <a:latin typeface="Times New Roman" pitchFamily="18" charset="0"/>
              </a:rPr>
              <a:t>查正态分布数值表，要求</a:t>
            </a:r>
            <a:r>
              <a:rPr lang="en-US" altLang="zh-CN" sz="2400" i="1" baseline="0">
                <a:solidFill>
                  <a:srgbClr val="000000"/>
                </a:solidFill>
                <a:latin typeface="Times New Roman" pitchFamily="18" charset="0"/>
              </a:rPr>
              <a:t>P</a:t>
            </a:r>
            <a:r>
              <a:rPr lang="en-US" altLang="zh-CN" sz="2400" baseline="-25000">
                <a:solidFill>
                  <a:srgbClr val="000000"/>
                </a:solidFill>
                <a:latin typeface="Times New Roman" pitchFamily="18" charset="0"/>
              </a:rPr>
              <a:t>2</a:t>
            </a:r>
            <a:r>
              <a:rPr lang="en-US" altLang="zh-CN" sz="2400" baseline="0">
                <a:solidFill>
                  <a:srgbClr val="000000"/>
                </a:solidFill>
                <a:latin typeface="Times New Roman" pitchFamily="18" charset="0"/>
              </a:rPr>
              <a:t>(</a:t>
            </a:r>
            <a:r>
              <a:rPr lang="en-US" altLang="zh-CN" sz="2400" i="1" baseline="0">
                <a:solidFill>
                  <a:srgbClr val="000000"/>
                </a:solidFill>
                <a:latin typeface="Times New Roman" pitchFamily="18" charset="0"/>
              </a:rPr>
              <a:t>e</a:t>
            </a:r>
            <a:r>
              <a:rPr lang="en-US" altLang="zh-CN" sz="2400" baseline="0">
                <a:solidFill>
                  <a:srgbClr val="000000"/>
                </a:solidFill>
                <a:latin typeface="Times New Roman" pitchFamily="18" charset="0"/>
              </a:rPr>
              <a:t>)=0.046</a:t>
            </a:r>
            <a:r>
              <a:rPr lang="zh-CN" altLang="en-US" sz="2400" baseline="0">
                <a:solidFill>
                  <a:srgbClr val="000000"/>
                </a:solidFill>
                <a:latin typeface="Times New Roman" pitchFamily="18" charset="0"/>
              </a:rPr>
              <a:t>。 </a:t>
            </a:r>
          </a:p>
        </p:txBody>
      </p:sp>
      <p:sp>
        <p:nvSpPr>
          <p:cNvPr id="34820" name="Rectangle 10"/>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algn="ctr"/>
            <a:endParaRPr lang="zh-CN" altLang="en-US" sz="2400" baseline="0">
              <a:solidFill>
                <a:srgbClr val="000000"/>
              </a:solidFill>
              <a:latin typeface="Times New Roman" pitchFamily="18" charset="0"/>
            </a:endParaRPr>
          </a:p>
        </p:txBody>
      </p:sp>
      <p:graphicFrame>
        <p:nvGraphicFramePr>
          <p:cNvPr id="34821" name="Object 9"/>
          <p:cNvGraphicFramePr>
            <a:graphicFrameLocks noChangeAspect="1"/>
          </p:cNvGraphicFramePr>
          <p:nvPr>
            <p:extLst>
              <p:ext uri="{D42A27DB-BD31-4B8C-83A1-F6EECF244321}">
                <p14:modId xmlns:p14="http://schemas.microsoft.com/office/powerpoint/2010/main" val="2107014213"/>
              </p:ext>
            </p:extLst>
          </p:nvPr>
        </p:nvGraphicFramePr>
        <p:xfrm>
          <a:off x="809625" y="939800"/>
          <a:ext cx="2651125" cy="730250"/>
        </p:xfrm>
        <a:graphic>
          <a:graphicData uri="http://schemas.openxmlformats.org/presentationml/2006/ole">
            <mc:AlternateContent xmlns:mc="http://schemas.openxmlformats.org/markup-compatibility/2006">
              <mc:Choice xmlns:v="urn:schemas-microsoft-com:vml" Requires="v">
                <p:oleObj spid="_x0000_s35350" name="公式" r:id="rId3" imgW="1435100" imgH="393700" progId="Equation.3">
                  <p:embed/>
                </p:oleObj>
              </mc:Choice>
              <mc:Fallback>
                <p:oleObj name="公式" r:id="rId3" imgW="1435100" imgH="3937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25" y="939800"/>
                        <a:ext cx="2651125"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34822"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algn="ctr"/>
            <a:endParaRPr lang="zh-CN" altLang="en-US" sz="2400" baseline="0">
              <a:solidFill>
                <a:srgbClr val="000000"/>
              </a:solidFill>
              <a:latin typeface="Times New Roman" pitchFamily="18" charset="0"/>
            </a:endParaRPr>
          </a:p>
        </p:txBody>
      </p:sp>
      <p:grpSp>
        <p:nvGrpSpPr>
          <p:cNvPr id="34823" name="Group 13"/>
          <p:cNvGrpSpPr>
            <a:grpSpLocks/>
          </p:cNvGrpSpPr>
          <p:nvPr/>
        </p:nvGrpSpPr>
        <p:grpSpPr bwMode="auto">
          <a:xfrm>
            <a:off x="3609975" y="1069975"/>
            <a:ext cx="5048250" cy="469900"/>
            <a:chOff x="257" y="1022"/>
            <a:chExt cx="3180" cy="296"/>
          </a:xfrm>
        </p:grpSpPr>
        <p:sp>
          <p:nvSpPr>
            <p:cNvPr id="34843" name="Rectangle 8"/>
            <p:cNvSpPr>
              <a:spLocks noChangeArrowheads="1"/>
            </p:cNvSpPr>
            <p:nvPr/>
          </p:nvSpPr>
          <p:spPr bwMode="auto">
            <a:xfrm>
              <a:off x="257" y="1022"/>
              <a:ext cx="3180" cy="288"/>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r>
                <a:rPr lang="en-US" altLang="zh-CN" sz="2400" baseline="0">
                  <a:solidFill>
                    <a:srgbClr val="000000"/>
                  </a:solidFill>
                  <a:latin typeface="Times New Roman" pitchFamily="18" charset="0"/>
                </a:rPr>
                <a:t>∴ </a:t>
              </a:r>
              <a:r>
                <a:rPr lang="zh-CN" altLang="en-US" sz="2400" baseline="0">
                  <a:solidFill>
                    <a:srgbClr val="000000"/>
                  </a:solidFill>
                  <a:latin typeface="Times New Roman" pitchFamily="18" charset="0"/>
                </a:rPr>
                <a:t>在表上查                                     。</a:t>
              </a:r>
            </a:p>
          </p:txBody>
        </p:sp>
        <p:graphicFrame>
          <p:nvGraphicFramePr>
            <p:cNvPr id="34844" name="Object 11"/>
            <p:cNvGraphicFramePr>
              <a:graphicFrameLocks noChangeAspect="1"/>
            </p:cNvGraphicFramePr>
            <p:nvPr/>
          </p:nvGraphicFramePr>
          <p:xfrm>
            <a:off x="1330" y="1066"/>
            <a:ext cx="1739" cy="252"/>
          </p:xfrm>
          <a:graphic>
            <a:graphicData uri="http://schemas.openxmlformats.org/presentationml/2006/ole">
              <mc:AlternateContent xmlns:mc="http://schemas.openxmlformats.org/markup-compatibility/2006">
                <mc:Choice xmlns:v="urn:schemas-microsoft-com:vml" Requires="v">
                  <p:oleObj spid="_x0000_s35351" name="公式" r:id="rId5" imgW="1511300" imgH="215900" progId="Equation.3">
                    <p:embed/>
                  </p:oleObj>
                </mc:Choice>
                <mc:Fallback>
                  <p:oleObj name="公式" r:id="rId5" imgW="1511300" imgH="2159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0" y="1066"/>
                          <a:ext cx="1739"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grpSp>
        <p:nvGrpSpPr>
          <p:cNvPr id="34824" name="Group 22"/>
          <p:cNvGrpSpPr>
            <a:grpSpLocks/>
          </p:cNvGrpSpPr>
          <p:nvPr/>
        </p:nvGrpSpPr>
        <p:grpSpPr bwMode="auto">
          <a:xfrm>
            <a:off x="5232400" y="114300"/>
            <a:ext cx="4164013" cy="493713"/>
            <a:chOff x="2954" y="0"/>
            <a:chExt cx="2623" cy="311"/>
          </a:xfrm>
        </p:grpSpPr>
        <p:sp>
          <p:nvSpPr>
            <p:cNvPr id="34840" name="Rectangle 14"/>
            <p:cNvSpPr>
              <a:spLocks noChangeArrowheads="1"/>
            </p:cNvSpPr>
            <p:nvPr/>
          </p:nvSpPr>
          <p:spPr bwMode="auto">
            <a:xfrm>
              <a:off x="2954" y="0"/>
              <a:ext cx="2623"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r>
                <a:rPr lang="zh-CN" altLang="en-US" sz="2400" baseline="0">
                  <a:solidFill>
                    <a:srgbClr val="000000"/>
                  </a:solidFill>
                  <a:latin typeface="Times New Roman" pitchFamily="18" charset="0"/>
                </a:rPr>
                <a:t>当        时，                           。</a:t>
              </a:r>
            </a:p>
          </p:txBody>
        </p:sp>
        <p:graphicFrame>
          <p:nvGraphicFramePr>
            <p:cNvPr id="34841" name="Object 15"/>
            <p:cNvGraphicFramePr>
              <a:graphicFrameLocks noChangeAspect="1"/>
            </p:cNvGraphicFramePr>
            <p:nvPr/>
          </p:nvGraphicFramePr>
          <p:xfrm>
            <a:off x="3221" y="35"/>
            <a:ext cx="331" cy="225"/>
          </p:xfrm>
          <a:graphic>
            <a:graphicData uri="http://schemas.openxmlformats.org/presentationml/2006/ole">
              <mc:AlternateContent xmlns:mc="http://schemas.openxmlformats.org/markup-compatibility/2006">
                <mc:Choice xmlns:v="urn:schemas-microsoft-com:vml" Requires="v">
                  <p:oleObj spid="_x0000_s35352" name="公式" r:id="rId7" imgW="368140" imgH="177723" progId="Equation.3">
                    <p:embed/>
                  </p:oleObj>
                </mc:Choice>
                <mc:Fallback>
                  <p:oleObj name="公式" r:id="rId7" imgW="368140" imgH="177723"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21" y="35"/>
                          <a:ext cx="331"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4842" name="Object 16"/>
            <p:cNvGraphicFramePr>
              <a:graphicFrameLocks noChangeAspect="1"/>
            </p:cNvGraphicFramePr>
            <p:nvPr/>
          </p:nvGraphicFramePr>
          <p:xfrm>
            <a:off x="3932" y="25"/>
            <a:ext cx="1248" cy="286"/>
          </p:xfrm>
          <a:graphic>
            <a:graphicData uri="http://schemas.openxmlformats.org/presentationml/2006/ole">
              <mc:AlternateContent xmlns:mc="http://schemas.openxmlformats.org/markup-compatibility/2006">
                <mc:Choice xmlns:v="urn:schemas-microsoft-com:vml" Requires="v">
                  <p:oleObj spid="_x0000_s35353" name="公式" r:id="rId9" imgW="1091726" imgH="203112" progId="Equation.3">
                    <p:embed/>
                  </p:oleObj>
                </mc:Choice>
                <mc:Fallback>
                  <p:oleObj name="公式" r:id="rId9" imgW="1091726" imgH="203112"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32" y="25"/>
                          <a:ext cx="1248" cy="2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graphicFrame>
        <p:nvGraphicFramePr>
          <p:cNvPr id="34825" name="Object 18"/>
          <p:cNvGraphicFramePr>
            <a:graphicFrameLocks noChangeAspect="1"/>
          </p:cNvGraphicFramePr>
          <p:nvPr>
            <p:extLst>
              <p:ext uri="{D42A27DB-BD31-4B8C-83A1-F6EECF244321}">
                <p14:modId xmlns:p14="http://schemas.microsoft.com/office/powerpoint/2010/main" val="60110286"/>
              </p:ext>
            </p:extLst>
          </p:nvPr>
        </p:nvGraphicFramePr>
        <p:xfrm>
          <a:off x="400050" y="1835150"/>
          <a:ext cx="8540750" cy="3290888"/>
        </p:xfrm>
        <a:graphic>
          <a:graphicData uri="http://schemas.openxmlformats.org/presentationml/2006/ole">
            <mc:AlternateContent xmlns:mc="http://schemas.openxmlformats.org/markup-compatibility/2006">
              <mc:Choice xmlns:v="urn:schemas-microsoft-com:vml" Requires="v">
                <p:oleObj spid="_x0000_s35354" name="文档" r:id="rId11" imgW="5302825" imgH="2351285" progId="Word.Document.8">
                  <p:embed/>
                </p:oleObj>
              </mc:Choice>
              <mc:Fallback>
                <p:oleObj name="文档" r:id="rId11" imgW="5302825" imgH="2351285" progId="Word.Document.8">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0050" y="1835150"/>
                        <a:ext cx="8540750" cy="3290888"/>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137235" name="Rectangle 19"/>
          <p:cNvSpPr>
            <a:spLocks noChangeArrowheads="1"/>
          </p:cNvSpPr>
          <p:nvPr/>
        </p:nvSpPr>
        <p:spPr bwMode="auto">
          <a:xfrm>
            <a:off x="8181975" y="3543300"/>
            <a:ext cx="685800" cy="304800"/>
          </a:xfrm>
          <a:prstGeom prst="rect">
            <a:avLst/>
          </a:prstGeom>
          <a:solidFill>
            <a:srgbClr val="990000">
              <a:alpha val="49019"/>
            </a:srgbClr>
          </a:solidFill>
          <a:ln>
            <a:noFill/>
          </a:ln>
          <a:effectLst/>
          <a:extLs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algn="ctr"/>
            <a:endParaRPr lang="zh-CN" altLang="en-US" sz="2400" baseline="0">
              <a:solidFill>
                <a:srgbClr val="000000"/>
              </a:solidFill>
              <a:latin typeface="Times New Roman" pitchFamily="18" charset="0"/>
            </a:endParaRPr>
          </a:p>
        </p:txBody>
      </p:sp>
      <p:sp>
        <p:nvSpPr>
          <p:cNvPr id="137236" name="Line 20"/>
          <p:cNvSpPr>
            <a:spLocks noChangeShapeType="1"/>
          </p:cNvSpPr>
          <p:nvPr/>
        </p:nvSpPr>
        <p:spPr bwMode="auto">
          <a:xfrm flipH="1" flipV="1">
            <a:off x="1247775" y="3708400"/>
            <a:ext cx="6858000" cy="12700"/>
          </a:xfrm>
          <a:prstGeom prst="line">
            <a:avLst/>
          </a:prstGeom>
          <a:noFill/>
          <a:ln w="76200">
            <a:solidFill>
              <a:srgbClr val="80008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b" anchorCtr="1">
            <a:spAutoFit/>
          </a:bodyPr>
          <a:lstStyle/>
          <a:p>
            <a:endParaRPr lang="zh-CN" altLang="en-US"/>
          </a:p>
        </p:txBody>
      </p:sp>
      <p:sp>
        <p:nvSpPr>
          <p:cNvPr id="137237" name="Line 21"/>
          <p:cNvSpPr>
            <a:spLocks noChangeShapeType="1"/>
          </p:cNvSpPr>
          <p:nvPr/>
        </p:nvSpPr>
        <p:spPr bwMode="auto">
          <a:xfrm flipV="1">
            <a:off x="8486775" y="2349500"/>
            <a:ext cx="0" cy="1155700"/>
          </a:xfrm>
          <a:prstGeom prst="line">
            <a:avLst/>
          </a:prstGeom>
          <a:noFill/>
          <a:ln w="76200">
            <a:solidFill>
              <a:srgbClr val="80008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b" anchorCtr="1">
            <a:spAutoFit/>
          </a:bodyPr>
          <a:lstStyle/>
          <a:p>
            <a:endParaRPr lang="zh-CN" altLang="en-US"/>
          </a:p>
        </p:txBody>
      </p:sp>
      <p:sp>
        <p:nvSpPr>
          <p:cNvPr id="137239" name="Rectangle 23"/>
          <p:cNvSpPr>
            <a:spLocks noChangeArrowheads="1"/>
          </p:cNvSpPr>
          <p:nvPr/>
        </p:nvSpPr>
        <p:spPr bwMode="auto">
          <a:xfrm>
            <a:off x="363538" y="4972050"/>
            <a:ext cx="1978025" cy="457200"/>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r>
              <a:rPr lang="zh-CN" altLang="en-US" sz="2400" baseline="0">
                <a:solidFill>
                  <a:srgbClr val="000000"/>
                </a:solidFill>
                <a:latin typeface="Times New Roman" pitchFamily="18" charset="0"/>
              </a:rPr>
              <a:t>对应</a:t>
            </a:r>
            <a:r>
              <a:rPr lang="el-GR" altLang="zh-CN" sz="2400" baseline="0">
                <a:solidFill>
                  <a:srgbClr val="000000"/>
                </a:solidFill>
                <a:latin typeface="Times New Roman" pitchFamily="18" charset="0"/>
                <a:cs typeface="Times New Roman" pitchFamily="18" charset="0"/>
              </a:rPr>
              <a:t>λ</a:t>
            </a:r>
            <a:r>
              <a:rPr lang="en-US" altLang="zh-CN" sz="2400" baseline="0">
                <a:solidFill>
                  <a:srgbClr val="000000"/>
                </a:solidFill>
                <a:latin typeface="Times New Roman" pitchFamily="18" charset="0"/>
                <a:cs typeface="Times New Roman" pitchFamily="18" charset="0"/>
              </a:rPr>
              <a:t>=</a:t>
            </a:r>
            <a:r>
              <a:rPr lang="zh-CN" altLang="en-US" sz="2400" baseline="0">
                <a:solidFill>
                  <a:srgbClr val="000000"/>
                </a:solidFill>
                <a:latin typeface="Times New Roman" pitchFamily="18" charset="0"/>
                <a:cs typeface="Times New Roman" pitchFamily="18" charset="0"/>
              </a:rPr>
              <a:t>？</a:t>
            </a:r>
            <a:endParaRPr lang="zh-CN" altLang="el-GR" sz="2400" baseline="0">
              <a:solidFill>
                <a:srgbClr val="000000"/>
              </a:solidFill>
              <a:latin typeface="Times New Roman" pitchFamily="18" charset="0"/>
              <a:cs typeface="Times New Roman" pitchFamily="18" charset="0"/>
            </a:endParaRPr>
          </a:p>
        </p:txBody>
      </p:sp>
      <p:sp>
        <p:nvSpPr>
          <p:cNvPr id="137240" name="Text Box 24"/>
          <p:cNvSpPr txBox="1">
            <a:spLocks noChangeArrowheads="1"/>
          </p:cNvSpPr>
          <p:nvPr/>
        </p:nvSpPr>
        <p:spPr bwMode="auto">
          <a:xfrm>
            <a:off x="161925" y="4972050"/>
            <a:ext cx="2222500" cy="457200"/>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b" anchorCtr="1">
            <a:spAutoFit/>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algn="ctr" eaLnBrk="1" hangingPunct="1">
              <a:spcBef>
                <a:spcPct val="50000"/>
              </a:spcBef>
            </a:pPr>
            <a:r>
              <a:rPr lang="zh-CN" altLang="en-US" sz="2400" baseline="0" dirty="0">
                <a:solidFill>
                  <a:srgbClr val="000000"/>
                </a:solidFill>
                <a:latin typeface="Times New Roman" pitchFamily="18" charset="0"/>
              </a:rPr>
              <a:t>对应</a:t>
            </a:r>
            <a:r>
              <a:rPr lang="el-GR" altLang="zh-CN" sz="2400" baseline="0" dirty="0">
                <a:solidFill>
                  <a:srgbClr val="000000"/>
                </a:solidFill>
                <a:latin typeface="Times New Roman" pitchFamily="18" charset="0"/>
              </a:rPr>
              <a:t>λ</a:t>
            </a:r>
            <a:r>
              <a:rPr lang="en-US" altLang="zh-CN" sz="2400" baseline="0" dirty="0">
                <a:solidFill>
                  <a:srgbClr val="990000"/>
                </a:solidFill>
                <a:latin typeface="Times New Roman" pitchFamily="18" charset="0"/>
              </a:rPr>
              <a:t>=1.69</a:t>
            </a:r>
          </a:p>
        </p:txBody>
      </p:sp>
      <p:grpSp>
        <p:nvGrpSpPr>
          <p:cNvPr id="137243" name="Group 27"/>
          <p:cNvGrpSpPr>
            <a:grpSpLocks/>
          </p:cNvGrpSpPr>
          <p:nvPr/>
        </p:nvGrpSpPr>
        <p:grpSpPr bwMode="auto">
          <a:xfrm>
            <a:off x="2222500" y="5003800"/>
            <a:ext cx="2222500" cy="457200"/>
            <a:chOff x="1400" y="3152"/>
            <a:chExt cx="1400" cy="288"/>
          </a:xfrm>
        </p:grpSpPr>
        <p:sp>
          <p:nvSpPr>
            <p:cNvPr id="34838" name="Rectangle 25"/>
            <p:cNvSpPr>
              <a:spLocks noChangeArrowheads="1"/>
            </p:cNvSpPr>
            <p:nvPr/>
          </p:nvSpPr>
          <p:spPr bwMode="auto">
            <a:xfrm>
              <a:off x="1400" y="3152"/>
              <a:ext cx="601" cy="288"/>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r>
                <a:rPr lang="zh-CN" altLang="en-US" sz="2400" baseline="0">
                  <a:solidFill>
                    <a:srgbClr val="000000"/>
                  </a:solidFill>
                  <a:latin typeface="Times New Roman" pitchFamily="18" charset="0"/>
                </a:rPr>
                <a:t>，即</a:t>
              </a:r>
            </a:p>
          </p:txBody>
        </p:sp>
        <p:graphicFrame>
          <p:nvGraphicFramePr>
            <p:cNvPr id="34839" name="Object 26"/>
            <p:cNvGraphicFramePr>
              <a:graphicFrameLocks noChangeAspect="1"/>
            </p:cNvGraphicFramePr>
            <p:nvPr/>
          </p:nvGraphicFramePr>
          <p:xfrm>
            <a:off x="1855" y="3193"/>
            <a:ext cx="945" cy="230"/>
          </p:xfrm>
          <a:graphic>
            <a:graphicData uri="http://schemas.openxmlformats.org/presentationml/2006/ole">
              <mc:AlternateContent xmlns:mc="http://schemas.openxmlformats.org/markup-compatibility/2006">
                <mc:Choice xmlns:v="urn:schemas-microsoft-com:vml" Requires="v">
                  <p:oleObj spid="_x0000_s35355" name="公式" r:id="rId13" imgW="672516" imgH="177646" progId="Equation.3">
                    <p:embed/>
                  </p:oleObj>
                </mc:Choice>
                <mc:Fallback>
                  <p:oleObj name="公式" r:id="rId13" imgW="672516" imgH="177646" progId="Equation.3">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5" y="3193"/>
                          <a:ext cx="945" cy="2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sp>
        <p:nvSpPr>
          <p:cNvPr id="34832" name="Rectangle 29"/>
          <p:cNvSpPr>
            <a:spLocks noChangeArrowheads="1"/>
          </p:cNvSpPr>
          <p:nvPr/>
        </p:nvSpPr>
        <p:spPr bwMode="auto">
          <a:xfrm>
            <a:off x="0" y="3228975"/>
            <a:ext cx="9144000" cy="0"/>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algn="ctr"/>
            <a:endParaRPr lang="zh-CN" altLang="en-US" sz="2400" baseline="0">
              <a:solidFill>
                <a:srgbClr val="000000"/>
              </a:solidFill>
              <a:latin typeface="Times New Roman" pitchFamily="18" charset="0"/>
            </a:endParaRPr>
          </a:p>
        </p:txBody>
      </p:sp>
      <p:graphicFrame>
        <p:nvGraphicFramePr>
          <p:cNvPr id="137244" name="Object 28"/>
          <p:cNvGraphicFramePr>
            <a:graphicFrameLocks noChangeAspect="1"/>
          </p:cNvGraphicFramePr>
          <p:nvPr/>
        </p:nvGraphicFramePr>
        <p:xfrm>
          <a:off x="2076450" y="5456238"/>
          <a:ext cx="2495550" cy="800100"/>
        </p:xfrm>
        <a:graphic>
          <a:graphicData uri="http://schemas.openxmlformats.org/presentationml/2006/ole">
            <mc:AlternateContent xmlns:mc="http://schemas.openxmlformats.org/markup-compatibility/2006">
              <mc:Choice xmlns:v="urn:schemas-microsoft-com:vml" Requires="v">
                <p:oleObj spid="_x0000_s35356" name="公式" r:id="rId15" imgW="1231366" imgH="393529" progId="Equation.3">
                  <p:embed/>
                </p:oleObj>
              </mc:Choice>
              <mc:Fallback>
                <p:oleObj name="公式" r:id="rId15" imgW="1231366" imgH="393529"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76450" y="5456238"/>
                        <a:ext cx="2495550" cy="800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137246" name="Text Box 30"/>
          <p:cNvSpPr txBox="1">
            <a:spLocks noChangeArrowheads="1"/>
          </p:cNvSpPr>
          <p:nvPr/>
        </p:nvSpPr>
        <p:spPr bwMode="auto">
          <a:xfrm>
            <a:off x="263525" y="5608638"/>
            <a:ext cx="652463" cy="457200"/>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b" anchorCtr="1">
            <a:spAutoFit/>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algn="ctr" eaLnBrk="1" hangingPunct="1">
              <a:spcBef>
                <a:spcPct val="50000"/>
              </a:spcBef>
            </a:pPr>
            <a:r>
              <a:rPr lang="zh-CN" altLang="en-US" sz="2400" baseline="0">
                <a:solidFill>
                  <a:srgbClr val="000000"/>
                </a:solidFill>
                <a:latin typeface="Times New Roman" pitchFamily="18" charset="0"/>
              </a:rPr>
              <a:t>有</a:t>
            </a:r>
          </a:p>
        </p:txBody>
      </p:sp>
      <p:sp>
        <p:nvSpPr>
          <p:cNvPr id="34835" name="Rectangle 32"/>
          <p:cNvSpPr>
            <a:spLocks noChangeArrowheads="1"/>
          </p:cNvSpPr>
          <p:nvPr/>
        </p:nvSpPr>
        <p:spPr bwMode="auto">
          <a:xfrm>
            <a:off x="0" y="3305175"/>
            <a:ext cx="9144000" cy="0"/>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algn="ctr"/>
            <a:endParaRPr lang="zh-CN" altLang="en-US" sz="2400" baseline="0">
              <a:solidFill>
                <a:srgbClr val="000000"/>
              </a:solidFill>
              <a:latin typeface="Times New Roman" pitchFamily="18" charset="0"/>
            </a:endParaRPr>
          </a:p>
        </p:txBody>
      </p:sp>
      <p:graphicFrame>
        <p:nvGraphicFramePr>
          <p:cNvPr id="137247" name="Object 31"/>
          <p:cNvGraphicFramePr>
            <a:graphicFrameLocks noChangeAspect="1"/>
          </p:cNvGraphicFramePr>
          <p:nvPr/>
        </p:nvGraphicFramePr>
        <p:xfrm>
          <a:off x="2162175" y="6181725"/>
          <a:ext cx="1987550" cy="490538"/>
        </p:xfrm>
        <a:graphic>
          <a:graphicData uri="http://schemas.openxmlformats.org/presentationml/2006/ole">
            <mc:AlternateContent xmlns:mc="http://schemas.openxmlformats.org/markup-compatibility/2006">
              <mc:Choice xmlns:v="urn:schemas-microsoft-com:vml" Requires="v">
                <p:oleObj spid="_x0000_s35357" name="公式" r:id="rId17" imgW="939800" imgH="228600" progId="Equation.3">
                  <p:embed/>
                </p:oleObj>
              </mc:Choice>
              <mc:Fallback>
                <p:oleObj name="公式" r:id="rId17" imgW="939800" imgH="228600" progId="Equation.3">
                  <p:embed/>
                  <p:pic>
                    <p:nvPicPr>
                      <p:cNvPr id="0" name="Object 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62175" y="6181725"/>
                        <a:ext cx="1987550" cy="490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137249" name="Text Box 33"/>
          <p:cNvSpPr txBox="1">
            <a:spLocks noChangeArrowheads="1"/>
          </p:cNvSpPr>
          <p:nvPr/>
        </p:nvSpPr>
        <p:spPr bwMode="auto">
          <a:xfrm>
            <a:off x="203200" y="6178550"/>
            <a:ext cx="1422400" cy="457200"/>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b" anchorCtr="1">
            <a:spAutoFit/>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algn="ctr" eaLnBrk="1" hangingPunct="1">
              <a:spcBef>
                <a:spcPct val="50000"/>
              </a:spcBef>
            </a:pPr>
            <a:r>
              <a:rPr lang="zh-CN" altLang="en-US" sz="2400" baseline="0">
                <a:solidFill>
                  <a:srgbClr val="000000"/>
                </a:solidFill>
                <a:latin typeface="Times New Roman" pitchFamily="18" charset="0"/>
              </a:rPr>
              <a:t>计算得</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35"/>
                                        </p:tgtEl>
                                        <p:attrNameLst>
                                          <p:attrName>style.visibility</p:attrName>
                                        </p:attrNameLst>
                                      </p:cBhvr>
                                      <p:to>
                                        <p:strVal val="visible"/>
                                      </p:to>
                                    </p:set>
                                  </p:childTnLst>
                                </p:cTn>
                              </p:par>
                            </p:childTnLst>
                          </p:cTn>
                        </p:par>
                        <p:par>
                          <p:cTn id="7" fill="hold" nodeType="afterGroup">
                            <p:stCondLst>
                              <p:cond delay="0"/>
                            </p:stCondLst>
                            <p:childTnLst>
                              <p:par>
                                <p:cTn id="8" presetID="26" presetClass="emph" presetSubtype="0" repeatCount="3000" fill="hold" grpId="1" nodeType="afterEffect">
                                  <p:stCondLst>
                                    <p:cond delay="0"/>
                                  </p:stCondLst>
                                  <p:childTnLst>
                                    <p:animEffect transition="out" filter="fade">
                                      <p:cBhvr>
                                        <p:cTn id="9" dur="500" tmFilter="0, 0; .2, .5; .8, .5; 1, 0"/>
                                        <p:tgtEl>
                                          <p:spTgt spid="137235"/>
                                        </p:tgtEl>
                                      </p:cBhvr>
                                    </p:animEffect>
                                    <p:animScale>
                                      <p:cBhvr>
                                        <p:cTn id="10" dur="250" autoRev="1" fill="hold"/>
                                        <p:tgtEl>
                                          <p:spTgt spid="137235"/>
                                        </p:tgtEl>
                                      </p:cBhvr>
                                      <p:by x="105000" y="105000"/>
                                    </p:animScale>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2" fill="hold" grpId="0" nodeType="clickEffect">
                                  <p:stCondLst>
                                    <p:cond delay="0"/>
                                  </p:stCondLst>
                                  <p:childTnLst>
                                    <p:set>
                                      <p:cBhvr>
                                        <p:cTn id="14" dur="1" fill="hold">
                                          <p:stCondLst>
                                            <p:cond delay="0"/>
                                          </p:stCondLst>
                                        </p:cTn>
                                        <p:tgtEl>
                                          <p:spTgt spid="137236"/>
                                        </p:tgtEl>
                                        <p:attrNameLst>
                                          <p:attrName>style.visibility</p:attrName>
                                        </p:attrNameLst>
                                      </p:cBhvr>
                                      <p:to>
                                        <p:strVal val="visible"/>
                                      </p:to>
                                    </p:set>
                                    <p:animEffect transition="in" filter="slide(fromRight)">
                                      <p:cBhvr>
                                        <p:cTn id="15" dur="3000"/>
                                        <p:tgtEl>
                                          <p:spTgt spid="137236"/>
                                        </p:tgtEl>
                                      </p:cBhvr>
                                    </p:animEffect>
                                  </p:childTnLst>
                                </p:cTn>
                              </p:par>
                            </p:childTnLst>
                          </p:cTn>
                        </p:par>
                        <p:par>
                          <p:cTn id="16" fill="hold" nodeType="afterGroup">
                            <p:stCondLst>
                              <p:cond delay="3000"/>
                            </p:stCondLst>
                            <p:childTnLst>
                              <p:par>
                                <p:cTn id="17" presetID="12" presetClass="entr" presetSubtype="4" fill="hold" grpId="0" nodeType="afterEffect">
                                  <p:stCondLst>
                                    <p:cond delay="0"/>
                                  </p:stCondLst>
                                  <p:childTnLst>
                                    <p:set>
                                      <p:cBhvr>
                                        <p:cTn id="18" dur="1" fill="hold">
                                          <p:stCondLst>
                                            <p:cond delay="0"/>
                                          </p:stCondLst>
                                        </p:cTn>
                                        <p:tgtEl>
                                          <p:spTgt spid="137237"/>
                                        </p:tgtEl>
                                        <p:attrNameLst>
                                          <p:attrName>style.visibility</p:attrName>
                                        </p:attrNameLst>
                                      </p:cBhvr>
                                      <p:to>
                                        <p:strVal val="visible"/>
                                      </p:to>
                                    </p:set>
                                    <p:animEffect transition="in" filter="slide(fromBottom)">
                                      <p:cBhvr>
                                        <p:cTn id="19" dur="3000"/>
                                        <p:tgtEl>
                                          <p:spTgt spid="13723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7239"/>
                                        </p:tgtEl>
                                        <p:attrNameLst>
                                          <p:attrName>style.visibility</p:attrName>
                                        </p:attrNameLst>
                                      </p:cBhvr>
                                      <p:to>
                                        <p:strVal val="visible"/>
                                      </p:to>
                                    </p:set>
                                  </p:childTnLst>
                                </p:cTn>
                              </p:par>
                            </p:childTnLst>
                          </p:cTn>
                        </p:par>
                        <p:par>
                          <p:cTn id="24" fill="hold" nodeType="afterGroup">
                            <p:stCondLst>
                              <p:cond delay="0"/>
                            </p:stCondLst>
                            <p:childTnLst>
                              <p:par>
                                <p:cTn id="25" presetID="26" presetClass="emph" presetSubtype="0" repeatCount="2000" fill="hold" grpId="1" nodeType="afterEffect">
                                  <p:stCondLst>
                                    <p:cond delay="0"/>
                                  </p:stCondLst>
                                  <p:childTnLst>
                                    <p:animEffect transition="out" filter="fade">
                                      <p:cBhvr>
                                        <p:cTn id="26" dur="500" tmFilter="0, 0; .2, .5; .8, .5; 1, 0"/>
                                        <p:tgtEl>
                                          <p:spTgt spid="137239"/>
                                        </p:tgtEl>
                                      </p:cBhvr>
                                    </p:animEffect>
                                    <p:animScale>
                                      <p:cBhvr>
                                        <p:cTn id="27" dur="250" autoRev="1" fill="hold"/>
                                        <p:tgtEl>
                                          <p:spTgt spid="137239"/>
                                        </p:tgtEl>
                                      </p:cBhvr>
                                      <p:by x="105000" y="105000"/>
                                    </p:animScale>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37240"/>
                                        </p:tgtEl>
                                        <p:attrNameLst>
                                          <p:attrName>style.visibility</p:attrName>
                                        </p:attrNameLst>
                                      </p:cBhvr>
                                      <p:to>
                                        <p:strVal val="visible"/>
                                      </p:to>
                                    </p:set>
                                  </p:childTnLst>
                                </p:cTn>
                              </p:par>
                            </p:childTnLst>
                          </p:cTn>
                        </p:par>
                        <p:par>
                          <p:cTn id="32" fill="hold" nodeType="afterGroup">
                            <p:stCondLst>
                              <p:cond delay="0"/>
                            </p:stCondLst>
                            <p:childTnLst>
                              <p:par>
                                <p:cTn id="33" presetID="26" presetClass="emph" presetSubtype="0" repeatCount="3000" fill="hold" grpId="1" nodeType="afterEffect">
                                  <p:stCondLst>
                                    <p:cond delay="0"/>
                                  </p:stCondLst>
                                  <p:childTnLst>
                                    <p:animEffect transition="out" filter="fade">
                                      <p:cBhvr>
                                        <p:cTn id="34" dur="500" tmFilter="0, 0; .2, .5; .8, .5; 1, 0"/>
                                        <p:tgtEl>
                                          <p:spTgt spid="137240"/>
                                        </p:tgtEl>
                                      </p:cBhvr>
                                    </p:animEffect>
                                    <p:animScale>
                                      <p:cBhvr>
                                        <p:cTn id="35" dur="250" autoRev="1" fill="hold"/>
                                        <p:tgtEl>
                                          <p:spTgt spid="137240"/>
                                        </p:tgtEl>
                                      </p:cBhvr>
                                      <p:by x="105000" y="105000"/>
                                    </p:animScale>
                                  </p:childTnLst>
                                </p:cTn>
                              </p:par>
                              <p:par>
                                <p:cTn id="36" presetID="10" presetClass="exit" presetSubtype="0" fill="hold" grpId="2" nodeType="withEffect">
                                  <p:stCondLst>
                                    <p:cond delay="0"/>
                                  </p:stCondLst>
                                  <p:childTnLst>
                                    <p:animEffect transition="out" filter="fade">
                                      <p:cBhvr>
                                        <p:cTn id="37" dur="500"/>
                                        <p:tgtEl>
                                          <p:spTgt spid="137239"/>
                                        </p:tgtEl>
                                      </p:cBhvr>
                                    </p:animEffect>
                                    <p:set>
                                      <p:cBhvr>
                                        <p:cTn id="38" dur="1" fill="hold">
                                          <p:stCondLst>
                                            <p:cond delay="499"/>
                                          </p:stCondLst>
                                        </p:cTn>
                                        <p:tgtEl>
                                          <p:spTgt spid="137239"/>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nodeType="clickEffect">
                                  <p:stCondLst>
                                    <p:cond delay="0"/>
                                  </p:stCondLst>
                                  <p:childTnLst>
                                    <p:set>
                                      <p:cBhvr>
                                        <p:cTn id="42" dur="1" fill="hold">
                                          <p:stCondLst>
                                            <p:cond delay="0"/>
                                          </p:stCondLst>
                                        </p:cTn>
                                        <p:tgtEl>
                                          <p:spTgt spid="137243"/>
                                        </p:tgtEl>
                                        <p:attrNameLst>
                                          <p:attrName>style.visibility</p:attrName>
                                        </p:attrNameLst>
                                      </p:cBhvr>
                                      <p:to>
                                        <p:strVal val="visible"/>
                                      </p:to>
                                    </p:set>
                                    <p:animEffect transition="in" filter="fade">
                                      <p:cBhvr>
                                        <p:cTn id="43" dur="500"/>
                                        <p:tgtEl>
                                          <p:spTgt spid="13724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nodeType="clickEffect">
                                  <p:stCondLst>
                                    <p:cond delay="0"/>
                                  </p:stCondLst>
                                  <p:childTnLst>
                                    <p:set>
                                      <p:cBhvr>
                                        <p:cTn id="47" dur="1" fill="hold">
                                          <p:stCondLst>
                                            <p:cond delay="0"/>
                                          </p:stCondLst>
                                        </p:cTn>
                                        <p:tgtEl>
                                          <p:spTgt spid="137244"/>
                                        </p:tgtEl>
                                        <p:attrNameLst>
                                          <p:attrName>style.visibility</p:attrName>
                                        </p:attrNameLst>
                                      </p:cBhvr>
                                      <p:to>
                                        <p:strVal val="visible"/>
                                      </p:to>
                                    </p:set>
                                    <p:animEffect transition="in" filter="fade">
                                      <p:cBhvr>
                                        <p:cTn id="48" dur="500"/>
                                        <p:tgtEl>
                                          <p:spTgt spid="13724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7246"/>
                                        </p:tgtEl>
                                        <p:attrNameLst>
                                          <p:attrName>style.visibility</p:attrName>
                                        </p:attrNameLst>
                                      </p:cBhvr>
                                      <p:to>
                                        <p:strVal val="visible"/>
                                      </p:to>
                                    </p:set>
                                    <p:animEffect transition="in" filter="fade">
                                      <p:cBhvr>
                                        <p:cTn id="51" dur="500"/>
                                        <p:tgtEl>
                                          <p:spTgt spid="137246"/>
                                        </p:tgtEl>
                                      </p:cBhvr>
                                    </p:animEffect>
                                  </p:childTnLst>
                                </p:cTn>
                              </p:par>
                              <p:par>
                                <p:cTn id="52" presetID="10" presetClass="entr" presetSubtype="0" fill="hold" nodeType="withEffect">
                                  <p:stCondLst>
                                    <p:cond delay="0"/>
                                  </p:stCondLst>
                                  <p:childTnLst>
                                    <p:set>
                                      <p:cBhvr>
                                        <p:cTn id="53" dur="1" fill="hold">
                                          <p:stCondLst>
                                            <p:cond delay="0"/>
                                          </p:stCondLst>
                                        </p:cTn>
                                        <p:tgtEl>
                                          <p:spTgt spid="137247"/>
                                        </p:tgtEl>
                                        <p:attrNameLst>
                                          <p:attrName>style.visibility</p:attrName>
                                        </p:attrNameLst>
                                      </p:cBhvr>
                                      <p:to>
                                        <p:strVal val="visible"/>
                                      </p:to>
                                    </p:set>
                                    <p:animEffect transition="in" filter="fade">
                                      <p:cBhvr>
                                        <p:cTn id="54" dur="500"/>
                                        <p:tgtEl>
                                          <p:spTgt spid="13724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37249"/>
                                        </p:tgtEl>
                                        <p:attrNameLst>
                                          <p:attrName>style.visibility</p:attrName>
                                        </p:attrNameLst>
                                      </p:cBhvr>
                                      <p:to>
                                        <p:strVal val="visible"/>
                                      </p:to>
                                    </p:set>
                                    <p:animEffect transition="in" filter="fade">
                                      <p:cBhvr>
                                        <p:cTn id="57" dur="500"/>
                                        <p:tgtEl>
                                          <p:spTgt spid="137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35" grpId="0" animBg="1"/>
      <p:bldP spid="137235" grpId="1" animBg="1"/>
      <p:bldP spid="137236" grpId="0" animBg="1"/>
      <p:bldP spid="137237" grpId="0" animBg="1"/>
      <p:bldP spid="137239" grpId="0"/>
      <p:bldP spid="137239" grpId="1"/>
      <p:bldP spid="137239" grpId="2"/>
      <p:bldP spid="137240" grpId="0"/>
      <p:bldP spid="137240" grpId="1"/>
      <p:bldP spid="137246" grpId="0"/>
      <p:bldP spid="13724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9"/>
          <p:cNvSpPr>
            <a:spLocks noChangeArrowheads="1"/>
          </p:cNvSpPr>
          <p:nvPr/>
        </p:nvSpPr>
        <p:spPr bwMode="auto">
          <a:xfrm>
            <a:off x="620713" y="1273175"/>
            <a:ext cx="3787775" cy="457200"/>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baseline="0">
                <a:solidFill>
                  <a:srgbClr val="000000"/>
                </a:solidFill>
                <a:latin typeface="Times New Roman" pitchFamily="18" charset="0"/>
              </a:rPr>
              <a:t>由（</a:t>
            </a:r>
            <a:r>
              <a:rPr lang="en-US" altLang="zh-CN" sz="2400" baseline="0">
                <a:solidFill>
                  <a:srgbClr val="000000"/>
                </a:solidFill>
                <a:latin typeface="Times New Roman" pitchFamily="18" charset="0"/>
              </a:rPr>
              <a:t>4-62</a:t>
            </a:r>
            <a:r>
              <a:rPr lang="zh-CN" altLang="en-US" sz="2400" baseline="0">
                <a:solidFill>
                  <a:srgbClr val="000000"/>
                </a:solidFill>
                <a:latin typeface="Times New Roman" pitchFamily="18" charset="0"/>
              </a:rPr>
              <a:t>）式得判别界面：</a:t>
            </a:r>
          </a:p>
        </p:txBody>
      </p:sp>
      <p:sp>
        <p:nvSpPr>
          <p:cNvPr id="88075" name="Rectangle 1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algn="ctr"/>
            <a:endParaRPr lang="zh-CN" altLang="en-US" sz="2400" baseline="0">
              <a:solidFill>
                <a:srgbClr val="000000"/>
              </a:solidFill>
              <a:latin typeface="Times New Roman" pitchFamily="18" charset="0"/>
            </a:endParaRPr>
          </a:p>
        </p:txBody>
      </p:sp>
      <p:graphicFrame>
        <p:nvGraphicFramePr>
          <p:cNvPr id="35844" name="Object 10"/>
          <p:cNvGraphicFramePr>
            <a:graphicFrameLocks noChangeAspect="1"/>
          </p:cNvGraphicFramePr>
          <p:nvPr/>
        </p:nvGraphicFramePr>
        <p:xfrm>
          <a:off x="4483100" y="1135063"/>
          <a:ext cx="2454275" cy="723900"/>
        </p:xfrm>
        <a:graphic>
          <a:graphicData uri="http://schemas.openxmlformats.org/presentationml/2006/ole">
            <mc:AlternateContent xmlns:mc="http://schemas.openxmlformats.org/markup-compatibility/2006">
              <mc:Choice xmlns:v="urn:schemas-microsoft-com:vml" Requires="v">
                <p:oleObj spid="_x0000_s36234" name="公式" r:id="rId3" imgW="1320227" imgH="393529" progId="Equation.3">
                  <p:embed/>
                </p:oleObj>
              </mc:Choice>
              <mc:Fallback>
                <p:oleObj name="公式" r:id="rId3" imgW="1320227" imgH="393529"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3100" y="1135063"/>
                        <a:ext cx="2454275" cy="723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5845" name="Object 12"/>
          <p:cNvGraphicFramePr>
            <a:graphicFrameLocks noChangeAspect="1"/>
          </p:cNvGraphicFramePr>
          <p:nvPr/>
        </p:nvGraphicFramePr>
        <p:xfrm>
          <a:off x="768350" y="349250"/>
          <a:ext cx="1987550" cy="490538"/>
        </p:xfrm>
        <a:graphic>
          <a:graphicData uri="http://schemas.openxmlformats.org/presentationml/2006/ole">
            <mc:AlternateContent xmlns:mc="http://schemas.openxmlformats.org/markup-compatibility/2006">
              <mc:Choice xmlns:v="urn:schemas-microsoft-com:vml" Requires="v">
                <p:oleObj spid="_x0000_s36235" name="公式" r:id="rId5" imgW="939800" imgH="228600" progId="Equation.3">
                  <p:embed/>
                </p:oleObj>
              </mc:Choice>
              <mc:Fallback>
                <p:oleObj name="公式" r:id="rId5" imgW="939800" imgH="2286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350" y="349250"/>
                        <a:ext cx="1987550" cy="490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35846" name="Line 13"/>
          <p:cNvSpPr>
            <a:spLocks noChangeShapeType="1"/>
          </p:cNvSpPr>
          <p:nvPr/>
        </p:nvSpPr>
        <p:spPr bwMode="auto">
          <a:xfrm flipV="1">
            <a:off x="0" y="917575"/>
            <a:ext cx="9144000" cy="28575"/>
          </a:xfrm>
          <a:prstGeom prst="line">
            <a:avLst/>
          </a:prstGeom>
          <a:noFill/>
          <a:ln w="12700">
            <a:solidFill>
              <a:srgbClr val="9933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b" anchorCtr="1">
            <a:spAutoFit/>
          </a:bodyPr>
          <a:lstStyle/>
          <a:p>
            <a:endParaRPr lang="zh-CN" altLang="en-US"/>
          </a:p>
        </p:txBody>
      </p:sp>
      <p:grpSp>
        <p:nvGrpSpPr>
          <p:cNvPr id="35847" name="Group 25"/>
          <p:cNvGrpSpPr>
            <a:grpSpLocks/>
          </p:cNvGrpSpPr>
          <p:nvPr/>
        </p:nvGrpSpPr>
        <p:grpSpPr bwMode="auto">
          <a:xfrm>
            <a:off x="3487738" y="-42863"/>
            <a:ext cx="5784850" cy="1014413"/>
            <a:chOff x="2116" y="0"/>
            <a:chExt cx="3644" cy="639"/>
          </a:xfrm>
        </p:grpSpPr>
        <p:sp>
          <p:nvSpPr>
            <p:cNvPr id="35851" name="Rectangle 24"/>
            <p:cNvSpPr>
              <a:spLocks noChangeArrowheads="1"/>
            </p:cNvSpPr>
            <p:nvPr/>
          </p:nvSpPr>
          <p:spPr bwMode="auto">
            <a:xfrm>
              <a:off x="2141" y="18"/>
              <a:ext cx="3547" cy="594"/>
            </a:xfrm>
            <a:prstGeom prst="rect">
              <a:avLst/>
            </a:prstGeom>
            <a:solidFill>
              <a:srgbClr val="FFCC99">
                <a:alpha val="52156"/>
              </a:srgbClr>
            </a:solidFill>
            <a:ln>
              <a:noFill/>
            </a:ln>
            <a:effectLst/>
            <a:extLs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algn="ctr"/>
              <a:endParaRPr lang="zh-CN" altLang="en-US" sz="2400" baseline="0">
                <a:solidFill>
                  <a:srgbClr val="000000"/>
                </a:solidFill>
                <a:latin typeface="Times New Roman" pitchFamily="18" charset="0"/>
              </a:endParaRPr>
            </a:p>
          </p:txBody>
        </p:sp>
        <p:grpSp>
          <p:nvGrpSpPr>
            <p:cNvPr id="35852" name="Group 23"/>
            <p:cNvGrpSpPr>
              <a:grpSpLocks/>
            </p:cNvGrpSpPr>
            <p:nvPr/>
          </p:nvGrpSpPr>
          <p:grpSpPr bwMode="auto">
            <a:xfrm>
              <a:off x="2116" y="0"/>
              <a:ext cx="3644" cy="639"/>
              <a:chOff x="2116" y="0"/>
              <a:chExt cx="3644" cy="639"/>
            </a:xfrm>
          </p:grpSpPr>
          <p:grpSp>
            <p:nvGrpSpPr>
              <p:cNvPr id="35853" name="Group 22"/>
              <p:cNvGrpSpPr>
                <a:grpSpLocks/>
              </p:cNvGrpSpPr>
              <p:nvPr/>
            </p:nvGrpSpPr>
            <p:grpSpPr bwMode="auto">
              <a:xfrm>
                <a:off x="2116" y="0"/>
                <a:ext cx="2676" cy="639"/>
                <a:chOff x="2116" y="0"/>
                <a:chExt cx="2676" cy="639"/>
              </a:xfrm>
            </p:grpSpPr>
            <p:graphicFrame>
              <p:nvGraphicFramePr>
                <p:cNvPr id="35855" name="Object 15"/>
                <p:cNvGraphicFramePr>
                  <a:graphicFrameLocks noChangeAspect="1"/>
                </p:cNvGraphicFramePr>
                <p:nvPr/>
              </p:nvGraphicFramePr>
              <p:xfrm>
                <a:off x="2435" y="175"/>
                <a:ext cx="186" cy="288"/>
              </p:xfrm>
              <a:graphic>
                <a:graphicData uri="http://schemas.openxmlformats.org/presentationml/2006/ole">
                  <mc:AlternateContent xmlns:mc="http://schemas.openxmlformats.org/markup-compatibility/2006">
                    <mc:Choice xmlns:v="urn:schemas-microsoft-com:vml" Requires="v">
                      <p:oleObj spid="_x0000_s36236" name="公式" r:id="rId7" imgW="152268" imgH="215713" progId="Equation.3">
                        <p:embed/>
                      </p:oleObj>
                    </mc:Choice>
                    <mc:Fallback>
                      <p:oleObj name="公式" r:id="rId7" imgW="152268" imgH="215713"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5" y="175"/>
                              <a:ext cx="18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5856" name="Object 16"/>
                <p:cNvGraphicFramePr>
                  <a:graphicFrameLocks noChangeAspect="1"/>
                </p:cNvGraphicFramePr>
                <p:nvPr/>
              </p:nvGraphicFramePr>
              <p:xfrm>
                <a:off x="2646" y="187"/>
                <a:ext cx="152" cy="264"/>
              </p:xfrm>
              <a:graphic>
                <a:graphicData uri="http://schemas.openxmlformats.org/presentationml/2006/ole">
                  <mc:AlternateContent xmlns:mc="http://schemas.openxmlformats.org/markup-compatibility/2006">
                    <mc:Choice xmlns:v="urn:schemas-microsoft-com:vml" Requires="v">
                      <p:oleObj spid="_x0000_s36237" name="公式" r:id="rId9" imgW="126835" imgH="202936" progId="Equation.3">
                        <p:embed/>
                      </p:oleObj>
                    </mc:Choice>
                    <mc:Fallback>
                      <p:oleObj name="公式" r:id="rId9" imgW="126835" imgH="202936"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6" y="187"/>
                              <a:ext cx="152" cy="2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5857" name="Object 17"/>
                <p:cNvGraphicFramePr>
                  <a:graphicFrameLocks noChangeAspect="1"/>
                </p:cNvGraphicFramePr>
                <p:nvPr/>
              </p:nvGraphicFramePr>
              <p:xfrm>
                <a:off x="2866" y="62"/>
                <a:ext cx="641" cy="515"/>
              </p:xfrm>
              <a:graphic>
                <a:graphicData uri="http://schemas.openxmlformats.org/presentationml/2006/ole">
                  <mc:AlternateContent xmlns:mc="http://schemas.openxmlformats.org/markup-compatibility/2006">
                    <mc:Choice xmlns:v="urn:schemas-microsoft-com:vml" Requires="v">
                      <p:oleObj spid="_x0000_s36238" name="公式" r:id="rId11" imgW="520474" imgH="393529" progId="Equation.3">
                        <p:embed/>
                      </p:oleObj>
                    </mc:Choice>
                    <mc:Fallback>
                      <p:oleObj name="公式" r:id="rId11" imgW="520474" imgH="393529"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66" y="62"/>
                              <a:ext cx="641" cy="5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5858" name="Object 18"/>
                <p:cNvGraphicFramePr>
                  <a:graphicFrameLocks noChangeAspect="1"/>
                </p:cNvGraphicFramePr>
                <p:nvPr/>
              </p:nvGraphicFramePr>
              <p:xfrm>
                <a:off x="3972" y="0"/>
                <a:ext cx="820" cy="639"/>
              </p:xfrm>
              <a:graphic>
                <a:graphicData uri="http://schemas.openxmlformats.org/presentationml/2006/ole">
                  <mc:AlternateContent xmlns:mc="http://schemas.openxmlformats.org/markup-compatibility/2006">
                    <mc:Choice xmlns:v="urn:schemas-microsoft-com:vml" Requires="v">
                      <p:oleObj spid="_x0000_s36239" name="公式" r:id="rId13" imgW="558558" imgH="482391" progId="Equation.3">
                        <p:embed/>
                      </p:oleObj>
                    </mc:Choice>
                    <mc:Fallback>
                      <p:oleObj name="公式" r:id="rId13" imgW="558558" imgH="482391"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72" y="0"/>
                              <a:ext cx="820" cy="6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35859" name="Rectangle 19"/>
                <p:cNvSpPr>
                  <a:spLocks noChangeArrowheads="1"/>
                </p:cNvSpPr>
                <p:nvPr/>
              </p:nvSpPr>
              <p:spPr bwMode="auto">
                <a:xfrm>
                  <a:off x="2116" y="157"/>
                  <a:ext cx="359" cy="288"/>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baseline="0">
                      <a:solidFill>
                        <a:srgbClr val="003366"/>
                      </a:solidFill>
                    </a:rPr>
                    <a:t> </a:t>
                  </a:r>
                  <a:r>
                    <a:rPr lang="zh-CN" altLang="en-US" sz="2400" baseline="0">
                      <a:solidFill>
                        <a:srgbClr val="003366"/>
                      </a:solidFill>
                      <a:latin typeface="Times New Roman" pitchFamily="18" charset="0"/>
                      <a:cs typeface="Times New Roman" pitchFamily="18" charset="0"/>
                    </a:rPr>
                    <a:t>若</a:t>
                  </a:r>
                  <a:endParaRPr lang="zh-CN" altLang="en-US" sz="2400" baseline="0">
                    <a:solidFill>
                      <a:srgbClr val="003366"/>
                    </a:solidFill>
                  </a:endParaRPr>
                </a:p>
              </p:txBody>
            </p:sp>
            <p:sp>
              <p:nvSpPr>
                <p:cNvPr id="35860" name="Rectangle 20"/>
                <p:cNvSpPr>
                  <a:spLocks noChangeArrowheads="1"/>
                </p:cNvSpPr>
                <p:nvPr/>
              </p:nvSpPr>
              <p:spPr bwMode="auto">
                <a:xfrm>
                  <a:off x="3488" y="158"/>
                  <a:ext cx="498" cy="288"/>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baseline="0">
                      <a:solidFill>
                        <a:srgbClr val="003366"/>
                      </a:solidFill>
                      <a:latin typeface="Times New Roman" pitchFamily="18" charset="0"/>
                      <a:cs typeface="Times New Roman" pitchFamily="18" charset="0"/>
                    </a:rPr>
                    <a:t>，则</a:t>
                  </a:r>
                  <a:endParaRPr lang="zh-CN" altLang="en-US" sz="2400" baseline="0">
                    <a:solidFill>
                      <a:srgbClr val="003366"/>
                    </a:solidFill>
                  </a:endParaRPr>
                </a:p>
              </p:txBody>
            </p:sp>
          </p:grpSp>
          <p:sp>
            <p:nvSpPr>
              <p:cNvPr id="35854" name="Rectangle 21"/>
              <p:cNvSpPr>
                <a:spLocks noChangeArrowheads="1"/>
              </p:cNvSpPr>
              <p:nvPr/>
            </p:nvSpPr>
            <p:spPr bwMode="auto">
              <a:xfrm>
                <a:off x="4862" y="208"/>
                <a:ext cx="898" cy="288"/>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baseline="0">
                    <a:solidFill>
                      <a:srgbClr val="000000"/>
                    </a:solidFill>
                    <a:latin typeface="Times New Roman" pitchFamily="18" charset="0"/>
                  </a:rPr>
                  <a:t>（</a:t>
                </a:r>
                <a:r>
                  <a:rPr lang="en-US" altLang="zh-CN" sz="2400" baseline="0">
                    <a:solidFill>
                      <a:srgbClr val="000000"/>
                    </a:solidFill>
                    <a:latin typeface="Times New Roman" pitchFamily="18" charset="0"/>
                  </a:rPr>
                  <a:t>4-62</a:t>
                </a:r>
                <a:r>
                  <a:rPr lang="zh-CN" altLang="en-US" sz="2400" baseline="0">
                    <a:solidFill>
                      <a:srgbClr val="000000"/>
                    </a:solidFill>
                    <a:latin typeface="Times New Roman" pitchFamily="18" charset="0"/>
                  </a:rPr>
                  <a:t>） </a:t>
                </a:r>
              </a:p>
            </p:txBody>
          </p:sp>
        </p:grpSp>
      </p:grpSp>
      <p:pic>
        <p:nvPicPr>
          <p:cNvPr id="88094" name="Picture 30"/>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87425" y="1803400"/>
            <a:ext cx="7148513" cy="4143375"/>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8095" name="Rectangle 31"/>
          <p:cNvSpPr>
            <a:spLocks noChangeArrowheads="1"/>
          </p:cNvSpPr>
          <p:nvPr/>
        </p:nvSpPr>
        <p:spPr bwMode="auto">
          <a:xfrm>
            <a:off x="2752725" y="6103938"/>
            <a:ext cx="3714750" cy="396875"/>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r>
              <a:rPr lang="zh-CN" altLang="en-US" sz="2000" baseline="0">
                <a:solidFill>
                  <a:srgbClr val="000000"/>
                </a:solidFill>
                <a:latin typeface="Times New Roman" pitchFamily="18" charset="0"/>
              </a:rPr>
              <a:t>图</a:t>
            </a:r>
            <a:r>
              <a:rPr lang="en-US" altLang="zh-CN" sz="2000" baseline="0">
                <a:solidFill>
                  <a:srgbClr val="000000"/>
                </a:solidFill>
                <a:latin typeface="Times New Roman" pitchFamily="18" charset="0"/>
              </a:rPr>
              <a:t>4.12   </a:t>
            </a:r>
            <a:r>
              <a:rPr lang="zh-CN" altLang="en-US" sz="2000" baseline="0">
                <a:solidFill>
                  <a:srgbClr val="000000"/>
                </a:solidFill>
                <a:latin typeface="Times New Roman" pitchFamily="18" charset="0"/>
              </a:rPr>
              <a:t>聂曼</a:t>
            </a:r>
            <a:r>
              <a:rPr lang="en-US" altLang="zh-CN" sz="2000" baseline="0">
                <a:solidFill>
                  <a:srgbClr val="000000"/>
                </a:solidFill>
                <a:latin typeface="Times New Roman" pitchFamily="18" charset="0"/>
              </a:rPr>
              <a:t>-</a:t>
            </a:r>
            <a:r>
              <a:rPr lang="zh-CN" altLang="en-US" sz="2000" baseline="0">
                <a:solidFill>
                  <a:srgbClr val="000000"/>
                </a:solidFill>
                <a:latin typeface="Times New Roman" pitchFamily="18" charset="0"/>
              </a:rPr>
              <a:t>皮尔逊决策结果</a:t>
            </a:r>
          </a:p>
        </p:txBody>
      </p:sp>
      <p:sp>
        <p:nvSpPr>
          <p:cNvPr id="35850" name="AutoShape 32"/>
          <p:cNvSpPr>
            <a:spLocks noChangeArrowheads="1"/>
          </p:cNvSpPr>
          <p:nvPr/>
        </p:nvSpPr>
        <p:spPr bwMode="auto">
          <a:xfrm>
            <a:off x="3332163" y="0"/>
            <a:ext cx="376237" cy="376238"/>
          </a:xfrm>
          <a:prstGeom prst="smileyFace">
            <a:avLst>
              <a:gd name="adj" fmla="val 4653"/>
            </a:avLst>
          </a:prstGeom>
          <a:solidFill>
            <a:srgbClr val="F1D6A1"/>
          </a:solidFill>
          <a:ln w="38100">
            <a:solidFill>
              <a:srgbClr val="99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p>
            <a:pPr algn="ctr"/>
            <a:endParaRPr lang="zh-CN" altLang="en-US" sz="2400" baseline="0">
              <a:solidFill>
                <a:srgbClr val="000000"/>
              </a:solidFill>
              <a:latin typeface="Times New Roman" pitchFamily="18" charset="0"/>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88075"/>
                                        </p:tgtEl>
                                        <p:attrNameLst>
                                          <p:attrName>style.visibility</p:attrName>
                                        </p:attrNameLst>
                                      </p:cBhvr>
                                      <p:to>
                                        <p:strVal val="visible"/>
                                      </p:to>
                                    </p:set>
                                    <p:animEffect transition="in" filter="fade">
                                      <p:cBhvr>
                                        <p:cTn id="7" dur="500"/>
                                        <p:tgtEl>
                                          <p:spTgt spid="88075"/>
                                        </p:tgtEl>
                                      </p:cBhvr>
                                    </p:animEffect>
                                  </p:childTnLst>
                                </p:cTn>
                              </p:par>
                              <p:par>
                                <p:cTn id="8" presetID="10" presetClass="entr" presetSubtype="0" fill="hold" nodeType="withEffect">
                                  <p:stCondLst>
                                    <p:cond delay="0"/>
                                  </p:stCondLst>
                                  <p:childTnLst>
                                    <p:set>
                                      <p:cBhvr>
                                        <p:cTn id="9" dur="1" fill="hold">
                                          <p:stCondLst>
                                            <p:cond delay="0"/>
                                          </p:stCondLst>
                                        </p:cTn>
                                        <p:tgtEl>
                                          <p:spTgt spid="88094"/>
                                        </p:tgtEl>
                                        <p:attrNameLst>
                                          <p:attrName>style.visibility</p:attrName>
                                        </p:attrNameLst>
                                      </p:cBhvr>
                                      <p:to>
                                        <p:strVal val="visible"/>
                                      </p:to>
                                    </p:set>
                                    <p:animEffect transition="in" filter="fade">
                                      <p:cBhvr>
                                        <p:cTn id="10" dur="500"/>
                                        <p:tgtEl>
                                          <p:spTgt spid="8809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8095"/>
                                        </p:tgtEl>
                                        <p:attrNameLst>
                                          <p:attrName>style.visibility</p:attrName>
                                        </p:attrNameLst>
                                      </p:cBhvr>
                                      <p:to>
                                        <p:strVal val="visible"/>
                                      </p:to>
                                    </p:set>
                                    <p:animEffect transition="in" filter="fade">
                                      <p:cBhvr>
                                        <p:cTn id="13" dur="500"/>
                                        <p:tgtEl>
                                          <p:spTgt spid="88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5" grpId="0" animBg="1"/>
      <p:bldP spid="8809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Group 24"/>
          <p:cNvGrpSpPr>
            <a:grpSpLocks/>
          </p:cNvGrpSpPr>
          <p:nvPr/>
        </p:nvGrpSpPr>
        <p:grpSpPr bwMode="auto">
          <a:xfrm>
            <a:off x="723900" y="504825"/>
            <a:ext cx="4851400" cy="663575"/>
            <a:chOff x="456" y="558"/>
            <a:chExt cx="3056" cy="418"/>
          </a:xfrm>
        </p:grpSpPr>
        <p:sp>
          <p:nvSpPr>
            <p:cNvPr id="36879" name="Rectangle 13" descr="白色大理石"/>
            <p:cNvSpPr>
              <a:spLocks noChangeArrowheads="1"/>
            </p:cNvSpPr>
            <p:nvPr/>
          </p:nvSpPr>
          <p:spPr bwMode="auto">
            <a:xfrm>
              <a:off x="456" y="584"/>
              <a:ext cx="3056" cy="392"/>
            </a:xfrm>
            <a:prstGeom prst="rect">
              <a:avLst/>
            </a:prstGeom>
            <a:blipFill dpi="0" rotWithShape="1">
              <a:blip r:embed="rId2"/>
              <a:srcRect/>
              <a:tile tx="0" ty="0" sx="100000" sy="100000" flip="none" algn="tl"/>
            </a:blipFill>
            <a:ln>
              <a:noFill/>
            </a:ln>
            <a:effectLst/>
            <a:extLs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algn="ctr"/>
              <a:endParaRPr lang="zh-CN" altLang="en-US" sz="2400" baseline="0">
                <a:solidFill>
                  <a:srgbClr val="000000"/>
                </a:solidFill>
                <a:latin typeface="Times New Roman" pitchFamily="18" charset="0"/>
              </a:endParaRPr>
            </a:p>
          </p:txBody>
        </p:sp>
        <p:sp>
          <p:nvSpPr>
            <p:cNvPr id="36880" name="Rectangle 5"/>
            <p:cNvSpPr>
              <a:spLocks noChangeArrowheads="1"/>
            </p:cNvSpPr>
            <p:nvPr/>
          </p:nvSpPr>
          <p:spPr bwMode="auto">
            <a:xfrm>
              <a:off x="559" y="558"/>
              <a:ext cx="2802" cy="357"/>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b" anchorCtr="1">
              <a:spAutoFit/>
            </a:bodyPr>
            <a:lstStyle/>
            <a:p>
              <a:pPr algn="ctr">
                <a:lnSpc>
                  <a:spcPct val="130000"/>
                </a:lnSpc>
              </a:pPr>
              <a:r>
                <a:rPr lang="zh-CN" altLang="en-US" sz="2400" baseline="0">
                  <a:solidFill>
                    <a:srgbClr val="000000"/>
                  </a:solidFill>
                  <a:latin typeface="Times New Roman" pitchFamily="18" charset="0"/>
                </a:rPr>
                <a:t>总结分析：研究算法的三种思路</a:t>
              </a:r>
            </a:p>
          </p:txBody>
        </p:sp>
      </p:grpSp>
      <p:grpSp>
        <p:nvGrpSpPr>
          <p:cNvPr id="68630" name="Group 22"/>
          <p:cNvGrpSpPr>
            <a:grpSpLocks/>
          </p:cNvGrpSpPr>
          <p:nvPr/>
        </p:nvGrpSpPr>
        <p:grpSpPr bwMode="auto">
          <a:xfrm>
            <a:off x="712788" y="2897188"/>
            <a:ext cx="7675562" cy="1739900"/>
            <a:chOff x="449" y="1569"/>
            <a:chExt cx="4835" cy="1096"/>
          </a:xfrm>
        </p:grpSpPr>
        <p:sp>
          <p:nvSpPr>
            <p:cNvPr id="36875" name="Rectangle 15"/>
            <p:cNvSpPr>
              <a:spLocks noChangeArrowheads="1"/>
            </p:cNvSpPr>
            <p:nvPr/>
          </p:nvSpPr>
          <p:spPr bwMode="auto">
            <a:xfrm>
              <a:off x="449" y="1569"/>
              <a:ext cx="4640" cy="1096"/>
            </a:xfrm>
            <a:prstGeom prst="rect">
              <a:avLst/>
            </a:prstGeom>
            <a:gradFill rotWithShape="1">
              <a:gsLst>
                <a:gs pos="0">
                  <a:srgbClr val="8A6146"/>
                </a:gs>
                <a:gs pos="100000">
                  <a:srgbClr val="FFB481"/>
                </a:gs>
              </a:gsLst>
              <a:lin ang="2700000" scaled="1"/>
            </a:gradFill>
            <a:ln>
              <a:noFill/>
            </a:ln>
            <a:effectLst/>
            <a:extLs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algn="ctr"/>
              <a:endParaRPr lang="zh-CN" altLang="en-US" sz="2400" baseline="0">
                <a:solidFill>
                  <a:srgbClr val="000000"/>
                </a:solidFill>
                <a:latin typeface="Times New Roman" pitchFamily="18" charset="0"/>
              </a:endParaRPr>
            </a:p>
          </p:txBody>
        </p:sp>
        <p:grpSp>
          <p:nvGrpSpPr>
            <p:cNvPr id="36876" name="Group 20"/>
            <p:cNvGrpSpPr>
              <a:grpSpLocks/>
            </p:cNvGrpSpPr>
            <p:nvPr/>
          </p:nvGrpSpPr>
          <p:grpSpPr bwMode="auto">
            <a:xfrm>
              <a:off x="469" y="1666"/>
              <a:ext cx="4815" cy="955"/>
              <a:chOff x="501" y="1650"/>
              <a:chExt cx="4815" cy="955"/>
            </a:xfrm>
          </p:grpSpPr>
          <p:sp>
            <p:nvSpPr>
              <p:cNvPr id="36877" name="Rectangle 4"/>
              <p:cNvSpPr>
                <a:spLocks noChangeArrowheads="1"/>
              </p:cNvSpPr>
              <p:nvPr/>
            </p:nvSpPr>
            <p:spPr bwMode="auto">
              <a:xfrm>
                <a:off x="501" y="1650"/>
                <a:ext cx="4815" cy="955"/>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marL="342900" indent="-342900">
                  <a:lnSpc>
                    <a:spcPct val="130000"/>
                  </a:lnSpc>
                </a:pPr>
                <a:r>
                  <a:rPr lang="en-US" altLang="zh-CN" sz="2400" baseline="0">
                    <a:solidFill>
                      <a:srgbClr val="000000"/>
                    </a:solidFill>
                    <a:latin typeface="Times New Roman" pitchFamily="18" charset="0"/>
                  </a:rPr>
                  <a:t>②  </a:t>
                </a:r>
                <a:r>
                  <a:rPr lang="zh-CN" altLang="en-US" sz="2400" baseline="0">
                    <a:solidFill>
                      <a:srgbClr val="000000"/>
                    </a:solidFill>
                    <a:latin typeface="Times New Roman" pitchFamily="18" charset="0"/>
                  </a:rPr>
                  <a:t>使风险（错误引起的损失）最小：</a:t>
                </a:r>
              </a:p>
              <a:p>
                <a:pPr marL="342900" indent="-342900">
                  <a:lnSpc>
                    <a:spcPct val="130000"/>
                  </a:lnSpc>
                </a:pPr>
                <a:r>
                  <a:rPr lang="zh-CN" altLang="en-US" sz="2400" baseline="0">
                    <a:solidFill>
                      <a:srgbClr val="000000"/>
                    </a:solidFill>
                    <a:latin typeface="Times New Roman" pitchFamily="18" charset="0"/>
                  </a:rPr>
                  <a:t>                                    →最小平均风险</a:t>
                </a:r>
                <a:r>
                  <a:rPr lang="en-US" altLang="zh-CN" sz="2400" baseline="0">
                    <a:solidFill>
                      <a:srgbClr val="000000"/>
                    </a:solidFill>
                    <a:latin typeface="Times New Roman" pitchFamily="18" charset="0"/>
                  </a:rPr>
                  <a:t>Bayes</a:t>
                </a:r>
                <a:r>
                  <a:rPr lang="zh-CN" altLang="en-US" sz="2400" baseline="0">
                    <a:solidFill>
                      <a:srgbClr val="000000"/>
                    </a:solidFill>
                    <a:latin typeface="Times New Roman" pitchFamily="18" charset="0"/>
                  </a:rPr>
                  <a:t>决策</a:t>
                </a:r>
              </a:p>
              <a:p>
                <a:pPr marL="342900" indent="-342900">
                  <a:lnSpc>
                    <a:spcPct val="130000"/>
                  </a:lnSpc>
                </a:pPr>
                <a:r>
                  <a:rPr lang="zh-CN" altLang="en-US" sz="2400" baseline="0">
                    <a:solidFill>
                      <a:srgbClr val="000000"/>
                    </a:solidFill>
                    <a:latin typeface="Times New Roman" pitchFamily="18" charset="0"/>
                  </a:rPr>
                  <a:t>                                    →</a:t>
                </a:r>
                <a:r>
                  <a:rPr lang="en-US" altLang="zh-CN" sz="2400" baseline="0">
                    <a:solidFill>
                      <a:srgbClr val="000000"/>
                    </a:solidFill>
                    <a:latin typeface="Times New Roman" pitchFamily="18" charset="0"/>
                  </a:rPr>
                  <a:t>(0-1)</a:t>
                </a:r>
                <a:r>
                  <a:rPr lang="zh-CN" altLang="en-US" sz="2400" baseline="0">
                    <a:solidFill>
                      <a:srgbClr val="000000"/>
                    </a:solidFill>
                    <a:latin typeface="Times New Roman" pitchFamily="18" charset="0"/>
                  </a:rPr>
                  <a:t>损失最小风险</a:t>
                </a:r>
                <a:r>
                  <a:rPr lang="en-US" altLang="zh-CN" sz="2400" baseline="0">
                    <a:solidFill>
                      <a:srgbClr val="000000"/>
                    </a:solidFill>
                    <a:latin typeface="Times New Roman" pitchFamily="18" charset="0"/>
                  </a:rPr>
                  <a:t>Bayes</a:t>
                </a:r>
                <a:r>
                  <a:rPr lang="zh-CN" altLang="en-US" sz="2400" baseline="0">
                    <a:solidFill>
                      <a:srgbClr val="000000"/>
                    </a:solidFill>
                    <a:latin typeface="Times New Roman" pitchFamily="18" charset="0"/>
                  </a:rPr>
                  <a:t>决策</a:t>
                </a:r>
              </a:p>
            </p:txBody>
          </p:sp>
          <p:sp>
            <p:nvSpPr>
              <p:cNvPr id="36878" name="AutoShape 6"/>
              <p:cNvSpPr>
                <a:spLocks/>
              </p:cNvSpPr>
              <p:nvPr/>
            </p:nvSpPr>
            <p:spPr bwMode="auto">
              <a:xfrm>
                <a:off x="2152" y="2104"/>
                <a:ext cx="96" cy="392"/>
              </a:xfrm>
              <a:prstGeom prst="leftBrace">
                <a:avLst>
                  <a:gd name="adj1" fmla="val 34028"/>
                  <a:gd name="adj2" fmla="val 50000"/>
                </a:avLst>
              </a:prstGeom>
              <a:noFill/>
              <a:ln w="9525">
                <a:solidFill>
                  <a:srgbClr val="000000"/>
                </a:solidFill>
                <a:round/>
                <a:headEnd/>
                <a:tailEnd/>
              </a:ln>
              <a:effectLst/>
              <a:extLst>
                <a:ext uri="{909E8E84-426E-40dd-AFC4-6F175D3DCCD1}">
                  <a14:hiddenFill xmlns:a14="http://schemas.microsoft.com/office/drawing/2010/main" xmlns="">
                    <a:solidFill>
                      <a:srgbClr val="6600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algn="ctr"/>
                <a:endParaRPr lang="zh-CN" altLang="en-US" sz="2400" baseline="0">
                  <a:solidFill>
                    <a:srgbClr val="000000"/>
                  </a:solidFill>
                  <a:latin typeface="Times New Roman" pitchFamily="18" charset="0"/>
                </a:endParaRPr>
              </a:p>
            </p:txBody>
          </p:sp>
        </p:grpSp>
      </p:grpSp>
      <p:grpSp>
        <p:nvGrpSpPr>
          <p:cNvPr id="36868" name="Group 21"/>
          <p:cNvGrpSpPr>
            <a:grpSpLocks/>
          </p:cNvGrpSpPr>
          <p:nvPr/>
        </p:nvGrpSpPr>
        <p:grpSpPr bwMode="auto">
          <a:xfrm>
            <a:off x="727075" y="2009775"/>
            <a:ext cx="7327900" cy="685800"/>
            <a:chOff x="458" y="1010"/>
            <a:chExt cx="4616" cy="432"/>
          </a:xfrm>
        </p:grpSpPr>
        <p:sp>
          <p:nvSpPr>
            <p:cNvPr id="36873" name="Rectangle 18"/>
            <p:cNvSpPr>
              <a:spLocks noChangeArrowheads="1"/>
            </p:cNvSpPr>
            <p:nvPr/>
          </p:nvSpPr>
          <p:spPr bwMode="auto">
            <a:xfrm>
              <a:off x="458" y="1010"/>
              <a:ext cx="4616" cy="432"/>
            </a:xfrm>
            <a:prstGeom prst="rect">
              <a:avLst/>
            </a:prstGeom>
            <a:gradFill rotWithShape="1">
              <a:gsLst>
                <a:gs pos="0">
                  <a:srgbClr val="6E538A"/>
                </a:gs>
                <a:gs pos="100000">
                  <a:srgbClr val="CC99FF"/>
                </a:gs>
              </a:gsLst>
              <a:lin ang="2700000" scaled="1"/>
            </a:gradFill>
            <a:ln>
              <a:noFill/>
            </a:ln>
            <a:effectLst/>
            <a:extLs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algn="ctr"/>
              <a:endParaRPr lang="zh-CN" altLang="en-US" sz="2400" baseline="0">
                <a:solidFill>
                  <a:srgbClr val="000000"/>
                </a:solidFill>
                <a:latin typeface="Times New Roman" pitchFamily="18" charset="0"/>
              </a:endParaRPr>
            </a:p>
          </p:txBody>
        </p:sp>
        <p:sp>
          <p:nvSpPr>
            <p:cNvPr id="36874" name="Rectangle 17"/>
            <p:cNvSpPr>
              <a:spLocks noChangeArrowheads="1"/>
            </p:cNvSpPr>
            <p:nvPr/>
          </p:nvSpPr>
          <p:spPr bwMode="auto">
            <a:xfrm>
              <a:off x="485" y="1120"/>
              <a:ext cx="3895" cy="288"/>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en-US" altLang="zh-CN" sz="2400" baseline="0">
                  <a:solidFill>
                    <a:srgbClr val="000000"/>
                  </a:solidFill>
                  <a:latin typeface="Times New Roman" pitchFamily="18" charset="0"/>
                </a:rPr>
                <a:t>① </a:t>
              </a:r>
              <a:r>
                <a:rPr lang="zh-CN" altLang="en-US" sz="2400" baseline="0">
                  <a:solidFill>
                    <a:srgbClr val="000000"/>
                  </a:solidFill>
                  <a:latin typeface="Times New Roman" pitchFamily="18" charset="0"/>
                </a:rPr>
                <a:t>使总错误率最小：→最小错误率</a:t>
              </a:r>
              <a:r>
                <a:rPr lang="en-US" altLang="zh-CN" sz="2400" baseline="0">
                  <a:solidFill>
                    <a:srgbClr val="000000"/>
                  </a:solidFill>
                  <a:latin typeface="Times New Roman" pitchFamily="18" charset="0"/>
                </a:rPr>
                <a:t>Bayes</a:t>
              </a:r>
              <a:r>
                <a:rPr lang="zh-CN" altLang="en-US" sz="2400" baseline="0">
                  <a:solidFill>
                    <a:srgbClr val="000000"/>
                  </a:solidFill>
                  <a:latin typeface="Times New Roman" pitchFamily="18" charset="0"/>
                </a:rPr>
                <a:t>决策</a:t>
              </a:r>
            </a:p>
          </p:txBody>
        </p:sp>
      </p:grpSp>
      <p:grpSp>
        <p:nvGrpSpPr>
          <p:cNvPr id="68631" name="Group 23"/>
          <p:cNvGrpSpPr>
            <a:grpSpLocks/>
          </p:cNvGrpSpPr>
          <p:nvPr/>
        </p:nvGrpSpPr>
        <p:grpSpPr bwMode="auto">
          <a:xfrm>
            <a:off x="152400" y="4852988"/>
            <a:ext cx="7939088" cy="1041400"/>
            <a:chOff x="96" y="2801"/>
            <a:chExt cx="5001" cy="656"/>
          </a:xfrm>
        </p:grpSpPr>
        <p:sp>
          <p:nvSpPr>
            <p:cNvPr id="36871" name="Rectangle 16"/>
            <p:cNvSpPr>
              <a:spLocks noChangeArrowheads="1"/>
            </p:cNvSpPr>
            <p:nvPr/>
          </p:nvSpPr>
          <p:spPr bwMode="auto">
            <a:xfrm>
              <a:off x="441" y="2801"/>
              <a:ext cx="4656" cy="656"/>
            </a:xfrm>
            <a:prstGeom prst="rect">
              <a:avLst/>
            </a:prstGeom>
            <a:gradFill rotWithShape="1">
              <a:gsLst>
                <a:gs pos="0">
                  <a:srgbClr val="6E8A37"/>
                </a:gs>
                <a:gs pos="100000">
                  <a:srgbClr val="CCFF66"/>
                </a:gs>
              </a:gsLst>
              <a:lin ang="2700000" scaled="1"/>
            </a:gradFill>
            <a:ln>
              <a:noFill/>
            </a:ln>
            <a:effectLst/>
            <a:extLs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algn="ctr"/>
              <a:endParaRPr lang="zh-CN" altLang="en-US" sz="2400" baseline="0">
                <a:solidFill>
                  <a:srgbClr val="000000"/>
                </a:solidFill>
                <a:latin typeface="Times New Roman" pitchFamily="18" charset="0"/>
              </a:endParaRPr>
            </a:p>
          </p:txBody>
        </p:sp>
        <p:sp>
          <p:nvSpPr>
            <p:cNvPr id="36872" name="Rectangle 19"/>
            <p:cNvSpPr>
              <a:spLocks noChangeArrowheads="1"/>
            </p:cNvSpPr>
            <p:nvPr/>
          </p:nvSpPr>
          <p:spPr bwMode="auto">
            <a:xfrm>
              <a:off x="96" y="2915"/>
              <a:ext cx="4576" cy="518"/>
            </a:xfrm>
            <a:prstGeom prst="rect">
              <a:avLst/>
            </a:prstGeom>
            <a:noFill/>
            <a:ln>
              <a:noFill/>
            </a:ln>
            <a:effectLst/>
            <a:extLst>
              <a:ext uri="{909E8E84-426E-40dd-AFC4-6F175D3DCCD1}">
                <a14:hiddenFill xmlns:a14="http://schemas.microsoft.com/office/drawing/2010/main" xmlns="">
                  <a:solidFill>
                    <a:srgbClr val="6600CC"/>
                  </a:solidFill>
                </a14:hiddenFill>
              </a:ext>
              <a:ext uri="{91240B29-F687-4f45-9708-019B960494DF}">
                <a14:hiddenLine xmlns:a14="http://schemas.microsoft.com/office/drawing/2010/main" xmlns="" w="9525" algn="ctr">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b" anchorCtr="1">
              <a:spAutoFit/>
            </a:bodyPr>
            <a:lstStyle/>
            <a:p>
              <a:r>
                <a:rPr lang="en-US" altLang="zh-CN" sz="2400" baseline="0">
                  <a:solidFill>
                    <a:srgbClr val="000000"/>
                  </a:solidFill>
                  <a:latin typeface="Times New Roman" pitchFamily="18" charset="0"/>
                </a:rPr>
                <a:t>③  </a:t>
              </a:r>
              <a:r>
                <a:rPr lang="zh-CN" altLang="en-US" sz="2400" baseline="0">
                  <a:solidFill>
                    <a:srgbClr val="000000"/>
                  </a:solidFill>
                  <a:latin typeface="Times New Roman" pitchFamily="18" charset="0"/>
                </a:rPr>
                <a:t>限制一个错误概率，追求另一个最小： </a:t>
              </a:r>
            </a:p>
            <a:p>
              <a:r>
                <a:rPr lang="zh-CN" altLang="en-US" sz="2400" baseline="0">
                  <a:solidFill>
                    <a:srgbClr val="000000"/>
                  </a:solidFill>
                  <a:latin typeface="Times New Roman" pitchFamily="18" charset="0"/>
                </a:rPr>
                <a:t>                                      → </a:t>
              </a:r>
              <a:r>
                <a:rPr lang="en-US" altLang="zh-CN" sz="2400" baseline="0">
                  <a:solidFill>
                    <a:srgbClr val="000000"/>
                  </a:solidFill>
                  <a:latin typeface="Times New Roman" pitchFamily="18" charset="0"/>
                </a:rPr>
                <a:t>Neyman-Person</a:t>
              </a:r>
              <a:r>
                <a:rPr lang="zh-CN" altLang="en-US" sz="2400" baseline="0">
                  <a:solidFill>
                    <a:srgbClr val="000000"/>
                  </a:solidFill>
                  <a:latin typeface="Times New Roman" pitchFamily="18" charset="0"/>
                </a:rPr>
                <a:t>决策</a:t>
              </a:r>
            </a:p>
          </p:txBody>
        </p:sp>
      </p:grpSp>
      <p:sp>
        <p:nvSpPr>
          <p:cNvPr id="68634" name="AutoShape 26"/>
          <p:cNvSpPr>
            <a:spLocks noChangeArrowheads="1"/>
          </p:cNvSpPr>
          <p:nvPr/>
        </p:nvSpPr>
        <p:spPr bwMode="auto">
          <a:xfrm rot="21075038" flipV="1">
            <a:off x="7550150" y="2170113"/>
            <a:ext cx="1400175" cy="2116137"/>
          </a:xfrm>
          <a:prstGeom prst="curvedLeftArrow">
            <a:avLst>
              <a:gd name="adj1" fmla="val 7620"/>
              <a:gd name="adj2" fmla="val 17919"/>
              <a:gd name="adj3" fmla="val 38139"/>
            </a:avLst>
          </a:prstGeom>
          <a:solidFill>
            <a:srgbClr val="9021FF"/>
          </a:solidFill>
          <a:ln w="9525">
            <a:solidFill>
              <a:srgbClr val="472858"/>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algn="ctr"/>
            <a:endParaRPr lang="zh-CN" altLang="en-US" sz="2400" baseline="0">
              <a:solidFill>
                <a:srgbClr val="000000"/>
              </a:solidFill>
              <a:latin typeface="Times New Roman" pitchFamily="18" charset="0"/>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8630"/>
                                        </p:tgtEl>
                                        <p:attrNameLst>
                                          <p:attrName>style.visibility</p:attrName>
                                        </p:attrNameLst>
                                      </p:cBhvr>
                                      <p:to>
                                        <p:strVal val="visible"/>
                                      </p:to>
                                    </p:set>
                                    <p:animEffect transition="in" filter="fade">
                                      <p:cBhvr>
                                        <p:cTn id="7" dur="1000"/>
                                        <p:tgtEl>
                                          <p:spTgt spid="686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8634"/>
                                        </p:tgtEl>
                                        <p:attrNameLst>
                                          <p:attrName>style.visibility</p:attrName>
                                        </p:attrNameLst>
                                      </p:cBhvr>
                                      <p:to>
                                        <p:strVal val="visible"/>
                                      </p:to>
                                    </p:set>
                                    <p:animEffect transition="in" filter="fade">
                                      <p:cBhvr>
                                        <p:cTn id="12" dur="500"/>
                                        <p:tgtEl>
                                          <p:spTgt spid="686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8631"/>
                                        </p:tgtEl>
                                        <p:attrNameLst>
                                          <p:attrName>style.visibility</p:attrName>
                                        </p:attrNameLst>
                                      </p:cBhvr>
                                      <p:to>
                                        <p:strVal val="visible"/>
                                      </p:to>
                                    </p:set>
                                    <p:animEffect transition="in" filter="fade">
                                      <p:cBhvr>
                                        <p:cTn id="17" dur="500"/>
                                        <p:tgtEl>
                                          <p:spTgt spid="68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3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Rot="1" noChangeArrowheads="1"/>
          </p:cNvSpPr>
          <p:nvPr>
            <p:ph type="ctrTitle"/>
          </p:nvPr>
        </p:nvSpPr>
        <p:spPr/>
        <p:txBody>
          <a:bodyPr/>
          <a:lstStyle/>
          <a:p>
            <a:pPr eaLnBrk="1" hangingPunct="1"/>
            <a:r>
              <a:rPr lang="zh-CN" altLang="en-US" sz="4800"/>
              <a:t>下一讲介绍特征提取，</a:t>
            </a:r>
            <a:br>
              <a:rPr lang="zh-CN" altLang="en-US" sz="4800"/>
            </a:br>
            <a:r>
              <a:rPr lang="zh-CN" altLang="en-US" sz="4800"/>
              <a:t>谢谢大家！</a:t>
            </a:r>
          </a:p>
        </p:txBody>
      </p:sp>
      <p:sp>
        <p:nvSpPr>
          <p:cNvPr id="40963" name="Rectangle 5"/>
          <p:cNvSpPr>
            <a:spLocks noGrp="1" noRot="1" noChangeArrowheads="1"/>
          </p:cNvSpPr>
          <p:nvPr>
            <p:ph type="subTitle" idx="1"/>
          </p:nvPr>
        </p:nvSpPr>
        <p:spPr/>
        <p:txBody>
          <a:bodyPr/>
          <a:lstStyle/>
          <a:p>
            <a:pPr eaLnBrk="1" hangingPunct="1"/>
            <a:endParaRPr lang="zh-CN"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8"/>
          <p:cNvSpPr>
            <a:spLocks noGrp="1"/>
          </p:cNvSpPr>
          <p:nvPr>
            <p:ph type="sldNum" sz="quarter" idx="12"/>
          </p:nvPr>
        </p:nvSpPr>
        <p:spPr>
          <a:noFill/>
        </p:spPr>
        <p:txBody>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fld id="{94DBDA04-4DE3-4273-85B7-2E50EB1170BA}" type="slidenum">
              <a:rPr lang="en-US" altLang="zh-CN" baseline="0" smtClean="0"/>
              <a:pPr eaLnBrk="1" hangingPunct="1"/>
              <a:t>34</a:t>
            </a:fld>
            <a:endParaRPr lang="en-US" altLang="zh-CN" baseline="0"/>
          </a:p>
        </p:txBody>
      </p:sp>
      <p:sp>
        <p:nvSpPr>
          <p:cNvPr id="41987" name="Rectangle 2"/>
          <p:cNvSpPr>
            <a:spLocks noGrp="1" noRot="1" noChangeArrowheads="1"/>
          </p:cNvSpPr>
          <p:nvPr>
            <p:ph type="title" sz="quarter"/>
          </p:nvPr>
        </p:nvSpPr>
        <p:spPr/>
        <p:txBody>
          <a:bodyPr/>
          <a:lstStyle/>
          <a:p>
            <a:pPr eaLnBrk="1" hangingPunct="1"/>
            <a:r>
              <a:rPr lang="zh-CN" altLang="en-US"/>
              <a:t>最小错误率贝叶斯判别准则</a:t>
            </a:r>
          </a:p>
        </p:txBody>
      </p:sp>
      <p:graphicFrame>
        <p:nvGraphicFramePr>
          <p:cNvPr id="314371" name="Object 3"/>
          <p:cNvGraphicFramePr>
            <a:graphicFrameLocks noGrp="1" noChangeAspect="1"/>
          </p:cNvGraphicFramePr>
          <p:nvPr>
            <p:ph sz="quarter" idx="1"/>
          </p:nvPr>
        </p:nvGraphicFramePr>
        <p:xfrm>
          <a:off x="1676400" y="1676400"/>
          <a:ext cx="4572000" cy="831850"/>
        </p:xfrm>
        <a:graphic>
          <a:graphicData uri="http://schemas.openxmlformats.org/presentationml/2006/ole">
            <mc:AlternateContent xmlns:mc="http://schemas.openxmlformats.org/markup-compatibility/2006">
              <mc:Choice xmlns:v="urn:schemas-microsoft-com:vml" Requires="v">
                <p:oleObj spid="_x0000_s42245" name="Equation" r:id="rId3" imgW="2514600" imgH="457200" progId="Equation.DSMT4">
                  <p:embed/>
                </p:oleObj>
              </mc:Choice>
              <mc:Fallback>
                <p:oleObj name="Equation" r:id="rId3" imgW="2514600" imgH="457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676400"/>
                        <a:ext cx="4572000" cy="8318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314372" name="Object 4"/>
          <p:cNvGraphicFramePr>
            <a:graphicFrameLocks noGrp="1" noChangeAspect="1"/>
          </p:cNvGraphicFramePr>
          <p:nvPr>
            <p:ph sz="quarter" idx="2"/>
          </p:nvPr>
        </p:nvGraphicFramePr>
        <p:xfrm>
          <a:off x="914400" y="2544763"/>
          <a:ext cx="4495800" cy="1189037"/>
        </p:xfrm>
        <a:graphic>
          <a:graphicData uri="http://schemas.openxmlformats.org/presentationml/2006/ole">
            <mc:AlternateContent xmlns:mc="http://schemas.openxmlformats.org/markup-compatibility/2006">
              <mc:Choice xmlns:v="urn:schemas-microsoft-com:vml" Requires="v">
                <p:oleObj spid="_x0000_s42246" name="Equation" r:id="rId5" imgW="3263900" imgH="863600" progId="Equation.DSMT4">
                  <p:embed/>
                </p:oleObj>
              </mc:Choice>
              <mc:Fallback>
                <p:oleObj name="Equation" r:id="rId5" imgW="3263900" imgH="8636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2544763"/>
                        <a:ext cx="4495800" cy="11890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314373" name="Object 5"/>
          <p:cNvGraphicFramePr>
            <a:graphicFrameLocks noGrp="1" noChangeAspect="1"/>
          </p:cNvGraphicFramePr>
          <p:nvPr>
            <p:ph sz="quarter" idx="3"/>
          </p:nvPr>
        </p:nvGraphicFramePr>
        <p:xfrm>
          <a:off x="1981200" y="4267200"/>
          <a:ext cx="4191000" cy="687388"/>
        </p:xfrm>
        <a:graphic>
          <a:graphicData uri="http://schemas.openxmlformats.org/presentationml/2006/ole">
            <mc:AlternateContent xmlns:mc="http://schemas.openxmlformats.org/markup-compatibility/2006">
              <mc:Choice xmlns:v="urn:schemas-microsoft-com:vml" Requires="v">
                <p:oleObj spid="_x0000_s42247" name="Equation" r:id="rId7" imgW="2781300" imgH="457200" progId="Equation.DSMT4">
                  <p:embed/>
                </p:oleObj>
              </mc:Choice>
              <mc:Fallback>
                <p:oleObj name="Equation" r:id="rId7" imgW="2781300" imgH="457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4267200"/>
                        <a:ext cx="4191000" cy="6873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314374" name="Text Box 6"/>
          <p:cNvSpPr txBox="1">
            <a:spLocks noChangeArrowheads="1"/>
          </p:cNvSpPr>
          <p:nvPr/>
        </p:nvSpPr>
        <p:spPr bwMode="auto">
          <a:xfrm>
            <a:off x="762000" y="1143000"/>
            <a:ext cx="6858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r>
              <a:rPr lang="zh-CN" altLang="en-US" sz="2400" baseline="0"/>
              <a:t>根据出现概率的大小进行判别：</a:t>
            </a:r>
          </a:p>
        </p:txBody>
      </p:sp>
      <p:graphicFrame>
        <p:nvGraphicFramePr>
          <p:cNvPr id="314375" name="Object 7"/>
          <p:cNvGraphicFramePr>
            <a:graphicFrameLocks noGrp="1" noChangeAspect="1"/>
          </p:cNvGraphicFramePr>
          <p:nvPr>
            <p:ph sz="quarter" idx="4"/>
          </p:nvPr>
        </p:nvGraphicFramePr>
        <p:xfrm>
          <a:off x="2133600" y="5105400"/>
          <a:ext cx="3810000" cy="1374775"/>
        </p:xfrm>
        <a:graphic>
          <a:graphicData uri="http://schemas.openxmlformats.org/presentationml/2006/ole">
            <mc:AlternateContent xmlns:mc="http://schemas.openxmlformats.org/markup-compatibility/2006">
              <mc:Choice xmlns:v="urn:schemas-microsoft-com:vml" Requires="v">
                <p:oleObj spid="_x0000_s42248" name="Equation" r:id="rId9" imgW="2463800" imgH="889000" progId="Equation.DSMT4">
                  <p:embed/>
                </p:oleObj>
              </mc:Choice>
              <mc:Fallback>
                <p:oleObj name="Equation" r:id="rId9" imgW="2463800" imgH="8890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5105400"/>
                        <a:ext cx="3810000" cy="137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314376" name="Text Box 8"/>
          <p:cNvSpPr txBox="1">
            <a:spLocks noChangeArrowheads="1"/>
          </p:cNvSpPr>
          <p:nvPr/>
        </p:nvSpPr>
        <p:spPr bwMode="auto">
          <a:xfrm>
            <a:off x="914400" y="3733800"/>
            <a:ext cx="32321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r>
              <a:rPr lang="zh-CN" altLang="en-US" sz="2400" baseline="0"/>
              <a:t>判别规则又可表示为：</a:t>
            </a:r>
          </a:p>
        </p:txBody>
      </p:sp>
      <p:sp>
        <p:nvSpPr>
          <p:cNvPr id="314377" name="Text Box 9"/>
          <p:cNvSpPr txBox="1">
            <a:spLocks noChangeArrowheads="1"/>
          </p:cNvSpPr>
          <p:nvPr/>
        </p:nvSpPr>
        <p:spPr bwMode="auto">
          <a:xfrm>
            <a:off x="1295400" y="4953000"/>
            <a:ext cx="7937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r>
              <a:rPr lang="zh-CN" altLang="en-US" sz="3600"/>
              <a:t>或：</a:t>
            </a:r>
          </a:p>
        </p:txBody>
      </p:sp>
      <p:sp>
        <p:nvSpPr>
          <p:cNvPr id="41995" name="Text Box 10">
            <a:hlinkClick r:id="rId11" action="ppaction://hlinksldjump"/>
          </p:cNvPr>
          <p:cNvSpPr txBox="1">
            <a:spLocks noChangeArrowheads="1"/>
          </p:cNvSpPr>
          <p:nvPr/>
        </p:nvSpPr>
        <p:spPr bwMode="auto">
          <a:xfrm>
            <a:off x="7315200" y="6172200"/>
            <a:ext cx="5905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r>
              <a:rPr lang="zh-CN" altLang="en-US" sz="2400"/>
              <a:t>返回</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4374"/>
                                        </p:tgtEl>
                                        <p:attrNameLst>
                                          <p:attrName>style.visibility</p:attrName>
                                        </p:attrNameLst>
                                      </p:cBhvr>
                                      <p:to>
                                        <p:strVal val="visible"/>
                                      </p:to>
                                    </p:set>
                                    <p:animEffect transition="in" filter="blinds(horizontal)">
                                      <p:cBhvr>
                                        <p:cTn id="7" dur="500"/>
                                        <p:tgtEl>
                                          <p:spTgt spid="314374"/>
                                        </p:tgtEl>
                                      </p:cBhvr>
                                    </p:animEffect>
                                  </p:childTnLst>
                                </p:cTn>
                              </p:par>
                              <p:par>
                                <p:cTn id="8" presetID="3" presetClass="entr" presetSubtype="10" fill="hold" nodeType="withEffect">
                                  <p:stCondLst>
                                    <p:cond delay="0"/>
                                  </p:stCondLst>
                                  <p:childTnLst>
                                    <p:set>
                                      <p:cBhvr>
                                        <p:cTn id="9" dur="1" fill="hold">
                                          <p:stCondLst>
                                            <p:cond delay="0"/>
                                          </p:stCondLst>
                                        </p:cTn>
                                        <p:tgtEl>
                                          <p:spTgt spid="314371"/>
                                        </p:tgtEl>
                                        <p:attrNameLst>
                                          <p:attrName>style.visibility</p:attrName>
                                        </p:attrNameLst>
                                      </p:cBhvr>
                                      <p:to>
                                        <p:strVal val="visible"/>
                                      </p:to>
                                    </p:set>
                                    <p:animEffect transition="in" filter="blinds(horizontal)">
                                      <p:cBhvr>
                                        <p:cTn id="10" dur="500"/>
                                        <p:tgtEl>
                                          <p:spTgt spid="31437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14372"/>
                                        </p:tgtEl>
                                        <p:attrNameLst>
                                          <p:attrName>style.visibility</p:attrName>
                                        </p:attrNameLst>
                                      </p:cBhvr>
                                      <p:to>
                                        <p:strVal val="visible"/>
                                      </p:to>
                                    </p:set>
                                    <p:animEffect transition="in" filter="blinds(horizontal)">
                                      <p:cBhvr>
                                        <p:cTn id="15" dur="500"/>
                                        <p:tgtEl>
                                          <p:spTgt spid="31437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14376"/>
                                        </p:tgtEl>
                                        <p:attrNameLst>
                                          <p:attrName>style.visibility</p:attrName>
                                        </p:attrNameLst>
                                      </p:cBhvr>
                                      <p:to>
                                        <p:strVal val="visible"/>
                                      </p:to>
                                    </p:set>
                                    <p:animEffect transition="in" filter="blinds(horizontal)">
                                      <p:cBhvr>
                                        <p:cTn id="20" dur="500"/>
                                        <p:tgtEl>
                                          <p:spTgt spid="314376"/>
                                        </p:tgtEl>
                                      </p:cBhvr>
                                    </p:animEffect>
                                  </p:childTnLst>
                                </p:cTn>
                              </p:par>
                              <p:par>
                                <p:cTn id="21" presetID="3" presetClass="entr" presetSubtype="10" fill="hold" nodeType="withEffect">
                                  <p:stCondLst>
                                    <p:cond delay="0"/>
                                  </p:stCondLst>
                                  <p:childTnLst>
                                    <p:set>
                                      <p:cBhvr>
                                        <p:cTn id="22" dur="1" fill="hold">
                                          <p:stCondLst>
                                            <p:cond delay="0"/>
                                          </p:stCondLst>
                                        </p:cTn>
                                        <p:tgtEl>
                                          <p:spTgt spid="314373"/>
                                        </p:tgtEl>
                                        <p:attrNameLst>
                                          <p:attrName>style.visibility</p:attrName>
                                        </p:attrNameLst>
                                      </p:cBhvr>
                                      <p:to>
                                        <p:strVal val="visible"/>
                                      </p:to>
                                    </p:set>
                                    <p:animEffect transition="in" filter="blinds(horizontal)">
                                      <p:cBhvr>
                                        <p:cTn id="23" dur="500"/>
                                        <p:tgtEl>
                                          <p:spTgt spid="31437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14377"/>
                                        </p:tgtEl>
                                        <p:attrNameLst>
                                          <p:attrName>style.visibility</p:attrName>
                                        </p:attrNameLst>
                                      </p:cBhvr>
                                      <p:to>
                                        <p:strVal val="visible"/>
                                      </p:to>
                                    </p:set>
                                    <p:animEffect transition="in" filter="blinds(horizontal)">
                                      <p:cBhvr>
                                        <p:cTn id="28" dur="500"/>
                                        <p:tgtEl>
                                          <p:spTgt spid="314377"/>
                                        </p:tgtEl>
                                      </p:cBhvr>
                                    </p:animEffect>
                                  </p:childTnLst>
                                </p:cTn>
                              </p:par>
                              <p:par>
                                <p:cTn id="29" presetID="3" presetClass="entr" presetSubtype="10" fill="hold" nodeType="withEffect">
                                  <p:stCondLst>
                                    <p:cond delay="0"/>
                                  </p:stCondLst>
                                  <p:childTnLst>
                                    <p:set>
                                      <p:cBhvr>
                                        <p:cTn id="30" dur="1" fill="hold">
                                          <p:stCondLst>
                                            <p:cond delay="0"/>
                                          </p:stCondLst>
                                        </p:cTn>
                                        <p:tgtEl>
                                          <p:spTgt spid="314375"/>
                                        </p:tgtEl>
                                        <p:attrNameLst>
                                          <p:attrName>style.visibility</p:attrName>
                                        </p:attrNameLst>
                                      </p:cBhvr>
                                      <p:to>
                                        <p:strVal val="visible"/>
                                      </p:to>
                                    </p:set>
                                    <p:animEffect transition="in" filter="blinds(horizontal)">
                                      <p:cBhvr>
                                        <p:cTn id="31" dur="500"/>
                                        <p:tgtEl>
                                          <p:spTgt spid="314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4" grpId="0"/>
      <p:bldP spid="314376" grpId="0"/>
      <p:bldP spid="31437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6"/>
          <p:cNvSpPr>
            <a:spLocks noGrp="1"/>
          </p:cNvSpPr>
          <p:nvPr>
            <p:ph type="sldNum" sz="quarter" idx="12"/>
          </p:nvPr>
        </p:nvSpPr>
        <p:spPr>
          <a:noFill/>
        </p:spPr>
        <p:txBody>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fld id="{3F4A2EBE-FA5A-4EB0-BE18-728C8C1D7B04}" type="slidenum">
              <a:rPr lang="en-US" altLang="zh-CN" baseline="0" smtClean="0"/>
              <a:pPr eaLnBrk="1" hangingPunct="1"/>
              <a:t>35</a:t>
            </a:fld>
            <a:endParaRPr lang="en-US" altLang="zh-CN" baseline="0"/>
          </a:p>
        </p:txBody>
      </p:sp>
      <p:sp>
        <p:nvSpPr>
          <p:cNvPr id="43011" name="Rectangle 2"/>
          <p:cNvSpPr>
            <a:spLocks noGrp="1" noRot="1" noChangeArrowheads="1"/>
          </p:cNvSpPr>
          <p:nvPr>
            <p:ph type="title"/>
          </p:nvPr>
        </p:nvSpPr>
        <p:spPr/>
        <p:txBody>
          <a:bodyPr/>
          <a:lstStyle/>
          <a:p>
            <a:pPr eaLnBrk="1" hangingPunct="1"/>
            <a:r>
              <a:rPr lang="zh-CN" altLang="en-US"/>
              <a:t>贝叶斯最小风险判别</a:t>
            </a:r>
          </a:p>
        </p:txBody>
      </p:sp>
      <p:graphicFrame>
        <p:nvGraphicFramePr>
          <p:cNvPr id="315395" name="Object 3"/>
          <p:cNvGraphicFramePr>
            <a:graphicFrameLocks noGrp="1" noChangeAspect="1"/>
          </p:cNvGraphicFramePr>
          <p:nvPr>
            <p:ph sz="half" idx="1"/>
            <p:extLst>
              <p:ext uri="{D42A27DB-BD31-4B8C-83A1-F6EECF244321}">
                <p14:modId xmlns:p14="http://schemas.microsoft.com/office/powerpoint/2010/main" val="3399473672"/>
              </p:ext>
            </p:extLst>
          </p:nvPr>
        </p:nvGraphicFramePr>
        <p:xfrm>
          <a:off x="2420938" y="1531938"/>
          <a:ext cx="2395537" cy="806450"/>
        </p:xfrm>
        <a:graphic>
          <a:graphicData uri="http://schemas.openxmlformats.org/presentationml/2006/ole">
            <mc:AlternateContent xmlns:mc="http://schemas.openxmlformats.org/markup-compatibility/2006">
              <mc:Choice xmlns:v="urn:schemas-microsoft-com:vml" Requires="v">
                <p:oleObj spid="_x0000_s43143" name="Equation" r:id="rId3" imgW="1320480" imgH="444240" progId="Equation.DSMT4">
                  <p:embed/>
                </p:oleObj>
              </mc:Choice>
              <mc:Fallback>
                <p:oleObj name="Equation" r:id="rId3" imgW="1320480" imgH="444240" progId="Equation.DSMT4">
                  <p:embed/>
                  <p:pic>
                    <p:nvPicPr>
                      <p:cNvPr id="0" name="Object 3"/>
                      <p:cNvPicPr>
                        <a:picLocks noChangeAspect="1" noChangeArrowheads="1"/>
                      </p:cNvPicPr>
                      <p:nvPr/>
                    </p:nvPicPr>
                    <p:blipFill>
                      <a:blip r:embed="rId4"/>
                      <a:srcRect/>
                      <a:stretch>
                        <a:fillRect/>
                      </a:stretch>
                    </p:blipFill>
                    <p:spPr bwMode="auto">
                      <a:xfrm>
                        <a:off x="2420938" y="1531938"/>
                        <a:ext cx="2395537" cy="8064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315396" name="Text Box 4"/>
          <p:cNvSpPr txBox="1">
            <a:spLocks noChangeArrowheads="1"/>
          </p:cNvSpPr>
          <p:nvPr/>
        </p:nvSpPr>
        <p:spPr bwMode="auto">
          <a:xfrm>
            <a:off x="914400" y="1219200"/>
            <a:ext cx="2584450" cy="5032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r>
              <a:rPr lang="zh-CN" altLang="en-US" sz="4000">
                <a:solidFill>
                  <a:schemeClr val="hlink"/>
                </a:solidFill>
              </a:rPr>
              <a:t>条件平均风险：</a:t>
            </a:r>
          </a:p>
        </p:txBody>
      </p:sp>
      <p:sp>
        <p:nvSpPr>
          <p:cNvPr id="315397" name="Text Box 5"/>
          <p:cNvSpPr txBox="1">
            <a:spLocks noChangeArrowheads="1"/>
          </p:cNvSpPr>
          <p:nvPr/>
        </p:nvSpPr>
        <p:spPr bwMode="auto">
          <a:xfrm>
            <a:off x="990600" y="2362200"/>
            <a:ext cx="7140096"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r>
              <a:rPr lang="en-US" altLang="zh-CN" sz="2400" baseline="0" dirty="0" err="1">
                <a:latin typeface="Times New Roman" pitchFamily="18" charset="0"/>
              </a:rPr>
              <a:t>L</a:t>
            </a:r>
            <a:r>
              <a:rPr lang="en-US" altLang="zh-CN" sz="1400" baseline="0" dirty="0" err="1">
                <a:latin typeface="Times New Roman" pitchFamily="18" charset="0"/>
              </a:rPr>
              <a:t>ij</a:t>
            </a:r>
            <a:r>
              <a:rPr lang="zh-CN" altLang="en-US" sz="2400" baseline="0" dirty="0">
                <a:latin typeface="Times New Roman" pitchFamily="18" charset="0"/>
              </a:rPr>
              <a:t>表示将第</a:t>
            </a:r>
            <a:r>
              <a:rPr lang="en-US" altLang="zh-CN" sz="2400" baseline="0" dirty="0">
                <a:latin typeface="Times New Roman" pitchFamily="18" charset="0"/>
              </a:rPr>
              <a:t>j</a:t>
            </a:r>
            <a:r>
              <a:rPr lang="zh-CN" altLang="en-US" sz="2400" baseline="0" dirty="0">
                <a:latin typeface="Times New Roman" pitchFamily="18" charset="0"/>
              </a:rPr>
              <a:t>类样本判断为第</a:t>
            </a:r>
            <a:r>
              <a:rPr lang="en-US" altLang="zh-CN" sz="2400" baseline="0" dirty="0">
                <a:latin typeface="Times New Roman" pitchFamily="18" charset="0"/>
              </a:rPr>
              <a:t>i</a:t>
            </a:r>
            <a:r>
              <a:rPr lang="zh-CN" altLang="en-US" sz="2400" baseline="0" dirty="0">
                <a:latin typeface="Times New Roman" pitchFamily="18" charset="0"/>
              </a:rPr>
              <a:t>类样本所带来的风险。</a:t>
            </a:r>
          </a:p>
          <a:p>
            <a:pPr eaLnBrk="1" hangingPunct="1"/>
            <a:r>
              <a:rPr lang="zh-CN" altLang="en-US" sz="2400" baseline="0" dirty="0">
                <a:latin typeface="Times New Roman" pitchFamily="18" charset="0"/>
              </a:rPr>
              <a:t>如果</a:t>
            </a:r>
            <a:r>
              <a:rPr lang="en-US" altLang="zh-CN" sz="2400" baseline="0" dirty="0" err="1">
                <a:latin typeface="Times New Roman" pitchFamily="18" charset="0"/>
              </a:rPr>
              <a:t>i</a:t>
            </a:r>
            <a:r>
              <a:rPr lang="en-US" altLang="zh-CN" sz="2400" baseline="0" dirty="0">
                <a:latin typeface="Times New Roman" pitchFamily="18" charset="0"/>
              </a:rPr>
              <a:t>=j</a:t>
            </a:r>
            <a:r>
              <a:rPr lang="zh-CN" altLang="en-US" sz="2400" baseline="0" dirty="0">
                <a:latin typeface="Times New Roman" pitchFamily="18" charset="0"/>
              </a:rPr>
              <a:t>，表示判断正确，</a:t>
            </a:r>
            <a:r>
              <a:rPr lang="en-US" altLang="zh-CN" sz="2400" baseline="0" dirty="0" err="1">
                <a:latin typeface="Times New Roman" pitchFamily="18" charset="0"/>
              </a:rPr>
              <a:t>L</a:t>
            </a:r>
            <a:r>
              <a:rPr lang="en-US" altLang="zh-CN" baseline="0" dirty="0" err="1">
                <a:latin typeface="Times New Roman" pitchFamily="18" charset="0"/>
              </a:rPr>
              <a:t>ij</a:t>
            </a:r>
            <a:r>
              <a:rPr lang="zh-CN" altLang="en-US" sz="2400" baseline="0" dirty="0">
                <a:latin typeface="Times New Roman" pitchFamily="18" charset="0"/>
              </a:rPr>
              <a:t>取零或者负值，</a:t>
            </a:r>
          </a:p>
          <a:p>
            <a:pPr eaLnBrk="1" hangingPunct="1"/>
            <a:r>
              <a:rPr lang="zh-CN" altLang="en-US" sz="2400" baseline="0" dirty="0">
                <a:latin typeface="Times New Roman" pitchFamily="18" charset="0"/>
              </a:rPr>
              <a:t>如果</a:t>
            </a:r>
            <a:r>
              <a:rPr lang="en-US" altLang="zh-CN" sz="2400" baseline="0" dirty="0" err="1">
                <a:latin typeface="Times New Roman" pitchFamily="18" charset="0"/>
              </a:rPr>
              <a:t>i</a:t>
            </a:r>
            <a:r>
              <a:rPr lang="en-US" altLang="zh-CN" sz="2400" baseline="0" dirty="0">
                <a:latin typeface="Times New Roman" pitchFamily="18" charset="0"/>
              </a:rPr>
              <a:t>&lt;&gt;j</a:t>
            </a:r>
            <a:r>
              <a:rPr lang="zh-CN" altLang="en-US" sz="2400" baseline="0" dirty="0">
                <a:latin typeface="Times New Roman" pitchFamily="18" charset="0"/>
              </a:rPr>
              <a:t>，表示判断错误，</a:t>
            </a:r>
            <a:r>
              <a:rPr lang="en-US" altLang="zh-CN" sz="2400" baseline="0" dirty="0" err="1">
                <a:latin typeface="Times New Roman" pitchFamily="18" charset="0"/>
              </a:rPr>
              <a:t>L</a:t>
            </a:r>
            <a:r>
              <a:rPr lang="en-US" altLang="zh-CN" sz="1400" baseline="0" dirty="0" err="1">
                <a:latin typeface="Times New Roman" pitchFamily="18" charset="0"/>
              </a:rPr>
              <a:t>ij</a:t>
            </a:r>
            <a:r>
              <a:rPr lang="zh-CN" altLang="en-US" sz="2400" baseline="0" dirty="0">
                <a:latin typeface="Times New Roman" pitchFamily="18" charset="0"/>
              </a:rPr>
              <a:t>取</a:t>
            </a:r>
            <a:r>
              <a:rPr lang="zh-CN" altLang="en-US" sz="2400" baseline="0" dirty="0"/>
              <a:t>正值。</a:t>
            </a:r>
          </a:p>
        </p:txBody>
      </p:sp>
      <p:sp>
        <p:nvSpPr>
          <p:cNvPr id="315398" name="Text Box 6"/>
          <p:cNvSpPr txBox="1">
            <a:spLocks noChangeArrowheads="1"/>
          </p:cNvSpPr>
          <p:nvPr/>
        </p:nvSpPr>
        <p:spPr bwMode="auto">
          <a:xfrm>
            <a:off x="838200" y="3581400"/>
            <a:ext cx="7499350"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r>
              <a:rPr lang="zh-CN" altLang="en-US" sz="2400" baseline="0" dirty="0">
                <a:solidFill>
                  <a:schemeClr val="hlink"/>
                </a:solidFill>
              </a:rPr>
              <a:t>最小平均条件风险分类器：</a:t>
            </a:r>
          </a:p>
          <a:p>
            <a:pPr eaLnBrk="1" hangingPunct="1"/>
            <a:r>
              <a:rPr lang="zh-CN" altLang="en-US" sz="2400" baseline="0" dirty="0"/>
              <a:t>对每一个模式</a:t>
            </a:r>
            <a:r>
              <a:rPr lang="en-US" altLang="zh-CN" sz="2400" i="1" baseline="0" dirty="0">
                <a:latin typeface="Times New Roman" pitchFamily="18" charset="0"/>
              </a:rPr>
              <a:t>x</a:t>
            </a:r>
            <a:r>
              <a:rPr lang="zh-CN" altLang="en-US" sz="2400" baseline="0" dirty="0"/>
              <a:t>计算出全部类别的平均风险值</a:t>
            </a:r>
          </a:p>
          <a:p>
            <a:pPr eaLnBrk="1" hangingPunct="1"/>
            <a:r>
              <a:rPr lang="en-US" altLang="zh-CN" sz="2400" i="1" baseline="0" dirty="0">
                <a:latin typeface="Times New Roman" pitchFamily="18" charset="0"/>
              </a:rPr>
              <a:t>r</a:t>
            </a:r>
            <a:r>
              <a:rPr lang="en-US" altLang="zh-CN" sz="2400" i="1" baseline="-25000" dirty="0">
                <a:latin typeface="Times New Roman" pitchFamily="18" charset="0"/>
              </a:rPr>
              <a:t>1</a:t>
            </a:r>
            <a:r>
              <a:rPr lang="en-US" altLang="zh-CN" sz="2400" i="1" baseline="0" dirty="0">
                <a:latin typeface="Times New Roman" pitchFamily="18" charset="0"/>
              </a:rPr>
              <a:t>(x), r</a:t>
            </a:r>
            <a:r>
              <a:rPr lang="en-US" altLang="zh-CN" sz="2400" i="1" baseline="-25000" dirty="0">
                <a:latin typeface="Times New Roman" pitchFamily="18" charset="0"/>
              </a:rPr>
              <a:t>2</a:t>
            </a:r>
            <a:r>
              <a:rPr lang="en-US" altLang="zh-CN" sz="2400" i="1" baseline="0" dirty="0">
                <a:latin typeface="Times New Roman" pitchFamily="18" charset="0"/>
              </a:rPr>
              <a:t>(x), …</a:t>
            </a:r>
            <a:r>
              <a:rPr lang="en-US" altLang="zh-CN" sz="2400" i="1" baseline="0" dirty="0" err="1">
                <a:latin typeface="Times New Roman" pitchFamily="18" charset="0"/>
              </a:rPr>
              <a:t>r</a:t>
            </a:r>
            <a:r>
              <a:rPr lang="en-US" altLang="zh-CN" sz="2400" i="1" baseline="-25000" dirty="0" err="1">
                <a:latin typeface="Times New Roman" pitchFamily="18" charset="0"/>
              </a:rPr>
              <a:t>M</a:t>
            </a:r>
            <a:r>
              <a:rPr lang="en-US" altLang="zh-CN" sz="2400" i="1" baseline="0" dirty="0">
                <a:latin typeface="Times New Roman" pitchFamily="18" charset="0"/>
              </a:rPr>
              <a:t>(x),</a:t>
            </a:r>
            <a:r>
              <a:rPr lang="en-US" altLang="zh-CN" sz="2400" baseline="0" dirty="0"/>
              <a:t> </a:t>
            </a:r>
            <a:r>
              <a:rPr lang="zh-CN" altLang="en-US" sz="2400" baseline="0" dirty="0"/>
              <a:t>并且将</a:t>
            </a:r>
            <a:r>
              <a:rPr lang="en-US" altLang="zh-CN" sz="2400" i="1" baseline="0" dirty="0">
                <a:latin typeface="Times New Roman" pitchFamily="18" charset="0"/>
              </a:rPr>
              <a:t>x</a:t>
            </a:r>
            <a:r>
              <a:rPr lang="zh-CN" altLang="en-US" sz="2400" baseline="0" dirty="0"/>
              <a:t>指定为具有最小风险值的那</a:t>
            </a:r>
          </a:p>
          <a:p>
            <a:pPr eaLnBrk="1" hangingPunct="1"/>
            <a:r>
              <a:rPr lang="zh-CN" altLang="en-US" sz="2400" baseline="0" dirty="0"/>
              <a:t>一类。这样的分类器就称作最小平均条件风险分类器。</a:t>
            </a:r>
          </a:p>
        </p:txBody>
      </p:sp>
      <p:graphicFrame>
        <p:nvGraphicFramePr>
          <p:cNvPr id="315399" name="Object 7"/>
          <p:cNvGraphicFramePr>
            <a:graphicFrameLocks noGrp="1" noChangeAspect="1"/>
          </p:cNvGraphicFramePr>
          <p:nvPr>
            <p:ph sz="half" idx="2"/>
            <p:extLst>
              <p:ext uri="{D42A27DB-BD31-4B8C-83A1-F6EECF244321}">
                <p14:modId xmlns:p14="http://schemas.microsoft.com/office/powerpoint/2010/main" val="1553625808"/>
              </p:ext>
            </p:extLst>
          </p:nvPr>
        </p:nvGraphicFramePr>
        <p:xfrm>
          <a:off x="2316163" y="5181600"/>
          <a:ext cx="2909887" cy="771525"/>
        </p:xfrm>
        <a:graphic>
          <a:graphicData uri="http://schemas.openxmlformats.org/presentationml/2006/ole">
            <mc:AlternateContent xmlns:mc="http://schemas.openxmlformats.org/markup-compatibility/2006">
              <mc:Choice xmlns:v="urn:schemas-microsoft-com:vml" Requires="v">
                <p:oleObj spid="_x0000_s43144" name="Equation" r:id="rId5" imgW="1676160" imgH="444240" progId="Equation.DSMT4">
                  <p:embed/>
                </p:oleObj>
              </mc:Choice>
              <mc:Fallback>
                <p:oleObj name="Equation" r:id="rId5" imgW="1676160" imgH="444240" progId="Equation.DSMT4">
                  <p:embed/>
                  <p:pic>
                    <p:nvPicPr>
                      <p:cNvPr id="0" name="Object 7"/>
                      <p:cNvPicPr>
                        <a:picLocks noChangeAspect="1" noChangeArrowheads="1"/>
                      </p:cNvPicPr>
                      <p:nvPr/>
                    </p:nvPicPr>
                    <p:blipFill>
                      <a:blip r:embed="rId6"/>
                      <a:srcRect/>
                      <a:stretch>
                        <a:fillRect/>
                      </a:stretch>
                    </p:blipFill>
                    <p:spPr bwMode="auto">
                      <a:xfrm>
                        <a:off x="2316163" y="5181600"/>
                        <a:ext cx="2909887" cy="771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315400" name="Text Box 8">
            <a:hlinkClick r:id="rId7" action="ppaction://hlinksldjump"/>
          </p:cNvPr>
          <p:cNvSpPr txBox="1">
            <a:spLocks noChangeArrowheads="1"/>
          </p:cNvSpPr>
          <p:nvPr/>
        </p:nvSpPr>
        <p:spPr bwMode="auto">
          <a:xfrm>
            <a:off x="6461125" y="5916613"/>
            <a:ext cx="5905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r>
              <a:rPr lang="zh-CN" altLang="en-US" sz="2400"/>
              <a:t>返回</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5396"/>
                                        </p:tgtEl>
                                        <p:attrNameLst>
                                          <p:attrName>style.visibility</p:attrName>
                                        </p:attrNameLst>
                                      </p:cBhvr>
                                      <p:to>
                                        <p:strVal val="visible"/>
                                      </p:to>
                                    </p:set>
                                    <p:animEffect transition="in" filter="blinds(horizontal)">
                                      <p:cBhvr>
                                        <p:cTn id="7" dur="500"/>
                                        <p:tgtEl>
                                          <p:spTgt spid="315396"/>
                                        </p:tgtEl>
                                      </p:cBhvr>
                                    </p:animEffect>
                                  </p:childTnLst>
                                </p:cTn>
                              </p:par>
                              <p:par>
                                <p:cTn id="8" presetID="2" presetClass="entr" presetSubtype="4" fill="hold" nodeType="withEffect">
                                  <p:stCondLst>
                                    <p:cond delay="0"/>
                                  </p:stCondLst>
                                  <p:childTnLst>
                                    <p:set>
                                      <p:cBhvr>
                                        <p:cTn id="9" dur="1" fill="hold">
                                          <p:stCondLst>
                                            <p:cond delay="0"/>
                                          </p:stCondLst>
                                        </p:cTn>
                                        <p:tgtEl>
                                          <p:spTgt spid="315395"/>
                                        </p:tgtEl>
                                        <p:attrNameLst>
                                          <p:attrName>style.visibility</p:attrName>
                                        </p:attrNameLst>
                                      </p:cBhvr>
                                      <p:to>
                                        <p:strVal val="visible"/>
                                      </p:to>
                                    </p:set>
                                    <p:anim calcmode="lin" valueType="num">
                                      <p:cBhvr additive="base">
                                        <p:cTn id="10" dur="500" fill="hold"/>
                                        <p:tgtEl>
                                          <p:spTgt spid="315395"/>
                                        </p:tgtEl>
                                        <p:attrNameLst>
                                          <p:attrName>ppt_x</p:attrName>
                                        </p:attrNameLst>
                                      </p:cBhvr>
                                      <p:tavLst>
                                        <p:tav tm="0">
                                          <p:val>
                                            <p:strVal val="#ppt_x"/>
                                          </p:val>
                                        </p:tav>
                                        <p:tav tm="100000">
                                          <p:val>
                                            <p:strVal val="#ppt_x"/>
                                          </p:val>
                                        </p:tav>
                                      </p:tavLst>
                                    </p:anim>
                                    <p:anim calcmode="lin" valueType="num">
                                      <p:cBhvr additive="base">
                                        <p:cTn id="11" dur="500" fill="hold"/>
                                        <p:tgtEl>
                                          <p:spTgt spid="315395"/>
                                        </p:tgtEl>
                                        <p:attrNameLst>
                                          <p:attrName>ppt_y</p:attrName>
                                        </p:attrNameLst>
                                      </p:cBhvr>
                                      <p:tavLst>
                                        <p:tav tm="0">
                                          <p:val>
                                            <p:strVal val="1+#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15397"/>
                                        </p:tgtEl>
                                        <p:attrNameLst>
                                          <p:attrName>style.visibility</p:attrName>
                                        </p:attrNameLst>
                                      </p:cBhvr>
                                      <p:to>
                                        <p:strVal val="visible"/>
                                      </p:to>
                                    </p:set>
                                    <p:anim calcmode="lin" valueType="num">
                                      <p:cBhvr additive="base">
                                        <p:cTn id="16" dur="500" fill="hold"/>
                                        <p:tgtEl>
                                          <p:spTgt spid="315397"/>
                                        </p:tgtEl>
                                        <p:attrNameLst>
                                          <p:attrName>ppt_x</p:attrName>
                                        </p:attrNameLst>
                                      </p:cBhvr>
                                      <p:tavLst>
                                        <p:tav tm="0">
                                          <p:val>
                                            <p:strVal val="#ppt_x"/>
                                          </p:val>
                                        </p:tav>
                                        <p:tav tm="100000">
                                          <p:val>
                                            <p:strVal val="#ppt_x"/>
                                          </p:val>
                                        </p:tav>
                                      </p:tavLst>
                                    </p:anim>
                                    <p:anim calcmode="lin" valueType="num">
                                      <p:cBhvr additive="base">
                                        <p:cTn id="17" dur="500" fill="hold"/>
                                        <p:tgtEl>
                                          <p:spTgt spid="315397"/>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15398"/>
                                        </p:tgtEl>
                                        <p:attrNameLst>
                                          <p:attrName>style.visibility</p:attrName>
                                        </p:attrNameLst>
                                      </p:cBhvr>
                                      <p:to>
                                        <p:strVal val="visible"/>
                                      </p:to>
                                    </p:set>
                                    <p:anim calcmode="lin" valueType="num">
                                      <p:cBhvr additive="base">
                                        <p:cTn id="22" dur="500" fill="hold"/>
                                        <p:tgtEl>
                                          <p:spTgt spid="315398"/>
                                        </p:tgtEl>
                                        <p:attrNameLst>
                                          <p:attrName>ppt_x</p:attrName>
                                        </p:attrNameLst>
                                      </p:cBhvr>
                                      <p:tavLst>
                                        <p:tav tm="0">
                                          <p:val>
                                            <p:strVal val="#ppt_x"/>
                                          </p:val>
                                        </p:tav>
                                        <p:tav tm="100000">
                                          <p:val>
                                            <p:strVal val="#ppt_x"/>
                                          </p:val>
                                        </p:tav>
                                      </p:tavLst>
                                    </p:anim>
                                    <p:anim calcmode="lin" valueType="num">
                                      <p:cBhvr additive="base">
                                        <p:cTn id="23" dur="500" fill="hold"/>
                                        <p:tgtEl>
                                          <p:spTgt spid="315398"/>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315399"/>
                                        </p:tgtEl>
                                        <p:attrNameLst>
                                          <p:attrName>style.visibility</p:attrName>
                                        </p:attrNameLst>
                                      </p:cBhvr>
                                      <p:to>
                                        <p:strVal val="visible"/>
                                      </p:to>
                                    </p:set>
                                    <p:anim calcmode="lin" valueType="num">
                                      <p:cBhvr additive="base">
                                        <p:cTn id="28" dur="500" fill="hold"/>
                                        <p:tgtEl>
                                          <p:spTgt spid="315399"/>
                                        </p:tgtEl>
                                        <p:attrNameLst>
                                          <p:attrName>ppt_x</p:attrName>
                                        </p:attrNameLst>
                                      </p:cBhvr>
                                      <p:tavLst>
                                        <p:tav tm="0">
                                          <p:val>
                                            <p:strVal val="#ppt_x"/>
                                          </p:val>
                                        </p:tav>
                                        <p:tav tm="100000">
                                          <p:val>
                                            <p:strVal val="#ppt_x"/>
                                          </p:val>
                                        </p:tav>
                                      </p:tavLst>
                                    </p:anim>
                                    <p:anim calcmode="lin" valueType="num">
                                      <p:cBhvr additive="base">
                                        <p:cTn id="29" dur="500" fill="hold"/>
                                        <p:tgtEl>
                                          <p:spTgt spid="315399"/>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15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6" grpId="0"/>
      <p:bldP spid="315397" grpId="0"/>
      <p:bldP spid="315398" grpId="0"/>
      <p:bldP spid="31540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7"/>
          <p:cNvSpPr>
            <a:spLocks noGrp="1"/>
          </p:cNvSpPr>
          <p:nvPr>
            <p:ph type="sldNum" sz="quarter" idx="12"/>
          </p:nvPr>
        </p:nvSpPr>
        <p:spPr>
          <a:noFill/>
        </p:spPr>
        <p:txBody>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fld id="{020817FC-FA9F-4BB0-97A0-1BE01C620B3B}" type="slidenum">
              <a:rPr lang="en-US" altLang="zh-CN" baseline="0" smtClean="0"/>
              <a:pPr eaLnBrk="1" hangingPunct="1"/>
              <a:t>36</a:t>
            </a:fld>
            <a:endParaRPr lang="en-US" altLang="zh-CN" baseline="0"/>
          </a:p>
        </p:txBody>
      </p:sp>
      <p:sp>
        <p:nvSpPr>
          <p:cNvPr id="44035" name="Rectangle 2"/>
          <p:cNvSpPr>
            <a:spLocks noGrp="1" noRot="1" noChangeArrowheads="1"/>
          </p:cNvSpPr>
          <p:nvPr>
            <p:ph type="title"/>
          </p:nvPr>
        </p:nvSpPr>
        <p:spPr/>
        <p:txBody>
          <a:bodyPr/>
          <a:lstStyle/>
          <a:p>
            <a:pPr eaLnBrk="1" hangingPunct="1"/>
            <a:r>
              <a:rPr lang="zh-CN" altLang="en-US"/>
              <a:t>正态分布模式的贝叶斯分类器</a:t>
            </a:r>
          </a:p>
        </p:txBody>
      </p:sp>
      <p:graphicFrame>
        <p:nvGraphicFramePr>
          <p:cNvPr id="316419" name="Object 3"/>
          <p:cNvGraphicFramePr>
            <a:graphicFrameLocks noGrp="1" noChangeAspect="1"/>
          </p:cNvGraphicFramePr>
          <p:nvPr>
            <p:ph sz="half" idx="1"/>
          </p:nvPr>
        </p:nvGraphicFramePr>
        <p:xfrm>
          <a:off x="1752600" y="3911600"/>
          <a:ext cx="3505200" cy="431800"/>
        </p:xfrm>
        <a:graphic>
          <a:graphicData uri="http://schemas.openxmlformats.org/presentationml/2006/ole">
            <mc:AlternateContent xmlns:mc="http://schemas.openxmlformats.org/markup-compatibility/2006">
              <mc:Choice xmlns:v="urn:schemas-microsoft-com:vml" Requires="v">
                <p:oleObj spid="_x0000_s44294" name="Equation" r:id="rId4" imgW="1854200" imgH="228600" progId="Equation.DSMT4">
                  <p:embed/>
                </p:oleObj>
              </mc:Choice>
              <mc:Fallback>
                <p:oleObj name="Equation" r:id="rId4" imgW="1854200" imgH="228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3911600"/>
                        <a:ext cx="3505200" cy="431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316420" name="Object 4"/>
          <p:cNvGraphicFramePr>
            <a:graphicFrameLocks noGrp="1" noChangeAspect="1"/>
          </p:cNvGraphicFramePr>
          <p:nvPr>
            <p:ph sz="quarter" idx="2"/>
          </p:nvPr>
        </p:nvGraphicFramePr>
        <p:xfrm>
          <a:off x="2514600" y="5980113"/>
          <a:ext cx="3048000" cy="877887"/>
        </p:xfrm>
        <a:graphic>
          <a:graphicData uri="http://schemas.openxmlformats.org/presentationml/2006/ole">
            <mc:AlternateContent xmlns:mc="http://schemas.openxmlformats.org/markup-compatibility/2006">
              <mc:Choice xmlns:v="urn:schemas-microsoft-com:vml" Requires="v">
                <p:oleObj spid="_x0000_s44295" name="Equation" r:id="rId6" imgW="1676400" imgH="482600" progId="Equation.DSMT4">
                  <p:embed/>
                </p:oleObj>
              </mc:Choice>
              <mc:Fallback>
                <p:oleObj name="Equation" r:id="rId6" imgW="1676400" imgH="4826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5980113"/>
                        <a:ext cx="3048000" cy="877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316421" name="Text Box 5"/>
          <p:cNvSpPr txBox="1">
            <a:spLocks noChangeArrowheads="1"/>
          </p:cNvSpPr>
          <p:nvPr/>
        </p:nvSpPr>
        <p:spPr bwMode="auto">
          <a:xfrm>
            <a:off x="914400" y="3367088"/>
            <a:ext cx="44513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r>
              <a:rPr lang="zh-CN" altLang="en-US" sz="2800" baseline="0"/>
              <a:t>正态密度函数的判别函数：</a:t>
            </a:r>
          </a:p>
        </p:txBody>
      </p:sp>
      <p:sp>
        <p:nvSpPr>
          <p:cNvPr id="316422" name="Text Box 6"/>
          <p:cNvSpPr txBox="1">
            <a:spLocks noChangeArrowheads="1"/>
          </p:cNvSpPr>
          <p:nvPr/>
        </p:nvSpPr>
        <p:spPr bwMode="auto">
          <a:xfrm>
            <a:off x="990600" y="4303713"/>
            <a:ext cx="40957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r>
              <a:rPr lang="zh-CN" altLang="en-US" sz="2800" baseline="0"/>
              <a:t>取自然对数后的判别式：</a:t>
            </a:r>
          </a:p>
        </p:txBody>
      </p:sp>
      <p:sp>
        <p:nvSpPr>
          <p:cNvPr id="316423" name="Text Box 7"/>
          <p:cNvSpPr txBox="1">
            <a:spLocks noChangeArrowheads="1"/>
          </p:cNvSpPr>
          <p:nvPr/>
        </p:nvSpPr>
        <p:spPr bwMode="auto">
          <a:xfrm>
            <a:off x="914400" y="5424488"/>
            <a:ext cx="55181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r>
              <a:rPr lang="zh-CN" altLang="en-US" sz="2800" baseline="0"/>
              <a:t>正态分布模式的贝叶斯判别函数：</a:t>
            </a:r>
          </a:p>
        </p:txBody>
      </p:sp>
      <p:graphicFrame>
        <p:nvGraphicFramePr>
          <p:cNvPr id="316424" name="Object 8"/>
          <p:cNvGraphicFramePr>
            <a:graphicFrameLocks noGrp="1" noChangeAspect="1"/>
          </p:cNvGraphicFramePr>
          <p:nvPr>
            <p:ph sz="quarter" idx="3"/>
          </p:nvPr>
        </p:nvGraphicFramePr>
        <p:xfrm>
          <a:off x="1676400" y="4800600"/>
          <a:ext cx="4876800" cy="609600"/>
        </p:xfrm>
        <a:graphic>
          <a:graphicData uri="http://schemas.openxmlformats.org/presentationml/2006/ole">
            <mc:AlternateContent xmlns:mc="http://schemas.openxmlformats.org/markup-compatibility/2006">
              <mc:Choice xmlns:v="urn:schemas-microsoft-com:vml" Requires="v">
                <p:oleObj spid="_x0000_s44296" name="Equation" r:id="rId8" imgW="3149600" imgH="393700" progId="Equation.DSMT4">
                  <p:embed/>
                </p:oleObj>
              </mc:Choice>
              <mc:Fallback>
                <p:oleObj name="Equation" r:id="rId8" imgW="3149600" imgH="39370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6400" y="4800600"/>
                        <a:ext cx="4876800" cy="609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316427" name="Text Box 11"/>
          <p:cNvSpPr txBox="1">
            <a:spLocks noChangeArrowheads="1"/>
          </p:cNvSpPr>
          <p:nvPr/>
        </p:nvSpPr>
        <p:spPr bwMode="auto">
          <a:xfrm>
            <a:off x="762000" y="1122363"/>
            <a:ext cx="40957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r>
              <a:rPr lang="zh-CN" altLang="en-US" sz="2800" baseline="0"/>
              <a:t>多变量正态密度函数为：</a:t>
            </a:r>
          </a:p>
        </p:txBody>
      </p:sp>
      <p:graphicFrame>
        <p:nvGraphicFramePr>
          <p:cNvPr id="316428" name="Object 12"/>
          <p:cNvGraphicFramePr>
            <a:graphicFrameLocks noChangeAspect="1"/>
          </p:cNvGraphicFramePr>
          <p:nvPr/>
        </p:nvGraphicFramePr>
        <p:xfrm>
          <a:off x="1295400" y="1600200"/>
          <a:ext cx="6096000" cy="1795463"/>
        </p:xfrm>
        <a:graphic>
          <a:graphicData uri="http://schemas.openxmlformats.org/presentationml/2006/ole">
            <mc:AlternateContent xmlns:mc="http://schemas.openxmlformats.org/markup-compatibility/2006">
              <mc:Choice xmlns:v="urn:schemas-microsoft-com:vml" Requires="v">
                <p:oleObj spid="_x0000_s44297" name="Equation" r:id="rId10" imgW="3276600" imgH="965200" progId="Equation.DSMT4">
                  <p:embed/>
                </p:oleObj>
              </mc:Choice>
              <mc:Fallback>
                <p:oleObj name="Equation" r:id="rId10" imgW="3276600" imgH="965200"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95400" y="1600200"/>
                        <a:ext cx="6096000" cy="1795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316429" name="Text Box 13">
            <a:hlinkClick r:id="rId12" action="ppaction://hlinksldjump"/>
          </p:cNvPr>
          <p:cNvSpPr txBox="1">
            <a:spLocks noChangeArrowheads="1"/>
          </p:cNvSpPr>
          <p:nvPr/>
        </p:nvSpPr>
        <p:spPr bwMode="auto">
          <a:xfrm>
            <a:off x="7391400" y="6172200"/>
            <a:ext cx="5905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r>
              <a:rPr lang="zh-CN" altLang="en-US" sz="2400"/>
              <a:t>返回</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64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642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64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64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64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642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64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642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6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1" grpId="0"/>
      <p:bldP spid="316422" grpId="0"/>
      <p:bldP spid="316423" grpId="0"/>
      <p:bldP spid="316427" grpId="0"/>
      <p:bldP spid="3164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6"/>
          <p:cNvSpPr>
            <a:spLocks noGrp="1"/>
          </p:cNvSpPr>
          <p:nvPr>
            <p:ph type="sldNum" sz="quarter" idx="12"/>
          </p:nvPr>
        </p:nvSpPr>
        <p:spPr>
          <a:noFill/>
        </p:spPr>
        <p:txBody>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fld id="{F5D7608C-DBBE-4C32-B8B6-E7CD27FD9C0D}" type="slidenum">
              <a:rPr lang="en-US" altLang="zh-CN" baseline="0" smtClean="0"/>
              <a:pPr eaLnBrk="1" hangingPunct="1"/>
              <a:t>4</a:t>
            </a:fld>
            <a:endParaRPr lang="en-US" altLang="zh-CN" baseline="0"/>
          </a:p>
        </p:txBody>
      </p:sp>
      <p:sp>
        <p:nvSpPr>
          <p:cNvPr id="18435" name="Rectangle 2"/>
          <p:cNvSpPr>
            <a:spLocks noGrp="1" noRot="1" noChangeArrowheads="1"/>
          </p:cNvSpPr>
          <p:nvPr>
            <p:ph type="title"/>
          </p:nvPr>
        </p:nvSpPr>
        <p:spPr/>
        <p:txBody>
          <a:bodyPr/>
          <a:lstStyle/>
          <a:p>
            <a:pPr eaLnBrk="1" hangingPunct="1"/>
            <a:r>
              <a:rPr lang="zh-CN" altLang="en-US"/>
              <a:t>贝叶斯分类器的错误概率</a:t>
            </a:r>
          </a:p>
        </p:txBody>
      </p:sp>
      <p:sp>
        <p:nvSpPr>
          <p:cNvPr id="279555" name="Rectangle 3"/>
          <p:cNvSpPr>
            <a:spLocks noGrp="1" noRot="1" noChangeArrowheads="1"/>
          </p:cNvSpPr>
          <p:nvPr>
            <p:ph type="body" sz="half" idx="1"/>
          </p:nvPr>
        </p:nvSpPr>
        <p:spPr>
          <a:xfrm>
            <a:off x="609600" y="1295400"/>
            <a:ext cx="7772400" cy="4803775"/>
          </a:xfrm>
        </p:spPr>
        <p:txBody>
          <a:bodyPr/>
          <a:lstStyle/>
          <a:p>
            <a:pPr eaLnBrk="1" hangingPunct="1"/>
            <a:r>
              <a:rPr lang="zh-CN" altLang="en-US" sz="2000"/>
              <a:t>什么是错误概率？</a:t>
            </a:r>
          </a:p>
          <a:p>
            <a:pPr eaLnBrk="1" hangingPunct="1"/>
            <a:r>
              <a:rPr lang="zh-CN" altLang="en-US" sz="2000"/>
              <a:t>以两类问题为例，总的错误是两种错误之和。</a:t>
            </a:r>
          </a:p>
          <a:p>
            <a:pPr eaLnBrk="1" hangingPunct="1"/>
            <a:endParaRPr lang="zh-CN" altLang="en-US" sz="2000"/>
          </a:p>
          <a:p>
            <a:pPr eaLnBrk="1" hangingPunct="1"/>
            <a:endParaRPr lang="zh-CN" altLang="en-US" sz="2000"/>
          </a:p>
          <a:p>
            <a:pPr eaLnBrk="1" hangingPunct="1"/>
            <a:endParaRPr lang="zh-CN" altLang="en-US" sz="2000"/>
          </a:p>
          <a:p>
            <a:pPr eaLnBrk="1" hangingPunct="1"/>
            <a:endParaRPr lang="zh-CN" altLang="en-US" sz="2000"/>
          </a:p>
          <a:p>
            <a:pPr eaLnBrk="1" hangingPunct="1"/>
            <a:r>
              <a:rPr lang="zh-CN" altLang="en-US" sz="2000"/>
              <a:t>正态分布时错误概率的推导比较简单。</a:t>
            </a:r>
          </a:p>
          <a:p>
            <a:pPr eaLnBrk="1" hangingPunct="1"/>
            <a:endParaRPr lang="zh-CN" altLang="en-US" sz="2000"/>
          </a:p>
          <a:p>
            <a:pPr eaLnBrk="1" hangingPunct="1"/>
            <a:endParaRPr lang="en-US" altLang="zh-CN" sz="2400"/>
          </a:p>
        </p:txBody>
      </p:sp>
      <p:graphicFrame>
        <p:nvGraphicFramePr>
          <p:cNvPr id="279556" name="Object 4"/>
          <p:cNvGraphicFramePr>
            <a:graphicFrameLocks noGrp="1" noChangeAspect="1"/>
          </p:cNvGraphicFramePr>
          <p:nvPr>
            <p:ph sz="half" idx="2"/>
          </p:nvPr>
        </p:nvGraphicFramePr>
        <p:xfrm>
          <a:off x="1752600" y="2133600"/>
          <a:ext cx="5715000" cy="1435100"/>
        </p:xfrm>
        <a:graphic>
          <a:graphicData uri="http://schemas.openxmlformats.org/presentationml/2006/ole">
            <mc:AlternateContent xmlns:mc="http://schemas.openxmlformats.org/markup-compatibility/2006">
              <mc:Choice xmlns:v="urn:schemas-microsoft-com:vml" Requires="v">
                <p:oleObj spid="_x0000_s18502" name="Equation" r:id="rId4" imgW="3035300" imgH="762000" progId="Equation.DSMT4">
                  <p:embed/>
                </p:oleObj>
              </mc:Choice>
              <mc:Fallback>
                <p:oleObj name="Equation" r:id="rId4" imgW="3035300" imgH="7620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2133600"/>
                        <a:ext cx="5715000" cy="1435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pic>
        <p:nvPicPr>
          <p:cNvPr id="279560" name="Picture 8" descr="bayes错误率-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4038600"/>
            <a:ext cx="4038600" cy="2625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95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956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95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9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性能指标</a:t>
            </a:r>
          </a:p>
        </p:txBody>
      </p:sp>
      <p:sp>
        <p:nvSpPr>
          <p:cNvPr id="3" name="文本占位符 2"/>
          <p:cNvSpPr>
            <a:spLocks noGrp="1"/>
          </p:cNvSpPr>
          <p:nvPr>
            <p:ph type="body" sz="half" idx="1"/>
          </p:nvPr>
        </p:nvSpPr>
        <p:spPr>
          <a:xfrm>
            <a:off x="609600" y="1295400"/>
            <a:ext cx="8001000" cy="4803775"/>
          </a:xfrm>
        </p:spPr>
        <p:txBody>
          <a:bodyPr/>
          <a:lstStyle/>
          <a:p>
            <a:pPr marL="0" indent="0">
              <a:buNone/>
            </a:pPr>
            <a:r>
              <a:rPr kumimoji="1" lang="zh-CN" altLang="en-US" sz="2000" dirty="0"/>
              <a:t>假设原始样本中有两类，其中： </a:t>
            </a:r>
          </a:p>
          <a:p>
            <a:r>
              <a:rPr kumimoji="1" lang="zh-CN" altLang="en-US" sz="2000" dirty="0"/>
              <a:t>总共有</a:t>
            </a:r>
            <a:r>
              <a:rPr kumimoji="1" lang="en-US" altLang="zh-CN" sz="2000" dirty="0"/>
              <a:t>P</a:t>
            </a:r>
            <a:r>
              <a:rPr kumimoji="1" lang="zh-CN" altLang="en-US" sz="2000" dirty="0"/>
              <a:t>个类别为</a:t>
            </a:r>
            <a:r>
              <a:rPr kumimoji="1" lang="en-US" altLang="zh-CN" sz="2000" dirty="0"/>
              <a:t>1</a:t>
            </a:r>
            <a:r>
              <a:rPr kumimoji="1" lang="zh-CN" altLang="en-US" sz="2000" dirty="0"/>
              <a:t>的样本，假设类别</a:t>
            </a:r>
            <a:r>
              <a:rPr kumimoji="1" lang="en-US" altLang="zh-CN" sz="2000" dirty="0"/>
              <a:t>1</a:t>
            </a:r>
            <a:r>
              <a:rPr kumimoji="1" lang="zh-CN" altLang="en-US" sz="2000" dirty="0"/>
              <a:t>为正例。 </a:t>
            </a:r>
            <a:endParaRPr kumimoji="1" lang="en-US" altLang="zh-CN" sz="2000" dirty="0"/>
          </a:p>
          <a:p>
            <a:r>
              <a:rPr kumimoji="1" lang="zh-CN" altLang="en-US" sz="2000" dirty="0"/>
              <a:t>总共有</a:t>
            </a:r>
            <a:r>
              <a:rPr kumimoji="1" lang="en-US" altLang="zh-CN" sz="2000" dirty="0"/>
              <a:t>N</a:t>
            </a:r>
            <a:r>
              <a:rPr kumimoji="1" lang="zh-CN" altLang="en-US" sz="2000" dirty="0"/>
              <a:t>个类别为</a:t>
            </a:r>
            <a:r>
              <a:rPr kumimoji="1" lang="en-US" altLang="zh-CN" sz="2000" dirty="0"/>
              <a:t>0</a:t>
            </a:r>
            <a:r>
              <a:rPr kumimoji="1" lang="zh-CN" altLang="en-US" sz="2000" dirty="0"/>
              <a:t>的样本，假设类别</a:t>
            </a:r>
            <a:r>
              <a:rPr kumimoji="1" lang="en-US" altLang="zh-CN" sz="2000" dirty="0"/>
              <a:t>0</a:t>
            </a:r>
            <a:r>
              <a:rPr kumimoji="1" lang="zh-CN" altLang="en-US" sz="2000" dirty="0"/>
              <a:t>为负例。 </a:t>
            </a:r>
            <a:endParaRPr kumimoji="1" lang="en-US" altLang="zh-CN" sz="2000" dirty="0"/>
          </a:p>
          <a:p>
            <a:pPr marL="0" indent="0">
              <a:buNone/>
            </a:pPr>
            <a:r>
              <a:rPr kumimoji="1" lang="zh-CN" altLang="en-US" sz="2000" dirty="0"/>
              <a:t>经过分类后：</a:t>
            </a:r>
          </a:p>
          <a:p>
            <a:r>
              <a:rPr kumimoji="1" lang="zh-CN" altLang="en-US" sz="2000" dirty="0"/>
              <a:t>类别为</a:t>
            </a:r>
            <a:r>
              <a:rPr kumimoji="1" lang="en-US" altLang="zh-CN" sz="2000" dirty="0"/>
              <a:t>1</a:t>
            </a:r>
            <a:r>
              <a:rPr kumimoji="1" lang="zh-CN" altLang="en-US" sz="2000" dirty="0"/>
              <a:t>并且被系统正确判定为类别</a:t>
            </a:r>
            <a:r>
              <a:rPr kumimoji="1" lang="en-US" altLang="zh-CN" sz="2000" dirty="0"/>
              <a:t>1</a:t>
            </a:r>
            <a:r>
              <a:rPr kumimoji="1" lang="zh-CN" altLang="en-US" sz="2000" dirty="0"/>
              <a:t>的样本个数为</a:t>
            </a:r>
            <a:r>
              <a:rPr kumimoji="1" lang="en-US" altLang="zh-CN" sz="2000" dirty="0"/>
              <a:t>TP</a:t>
            </a:r>
            <a:r>
              <a:rPr kumimoji="1" lang="zh-CN" altLang="en-US" sz="2000" dirty="0"/>
              <a:t>个，类别为</a:t>
            </a:r>
            <a:r>
              <a:rPr kumimoji="1" lang="en-US" altLang="zh-CN" sz="2000" dirty="0"/>
              <a:t>1 </a:t>
            </a:r>
            <a:r>
              <a:rPr kumimoji="1" lang="zh-CN" altLang="en-US" sz="2000" dirty="0"/>
              <a:t>但是被系统误判定为类别</a:t>
            </a:r>
            <a:r>
              <a:rPr kumimoji="1" lang="en-US" altLang="zh-CN" sz="2000" dirty="0"/>
              <a:t>0</a:t>
            </a:r>
            <a:r>
              <a:rPr kumimoji="1" lang="zh-CN" altLang="en-US" sz="2000" dirty="0"/>
              <a:t>的样本个数为</a:t>
            </a:r>
            <a:r>
              <a:rPr kumimoji="1" lang="en-US" altLang="zh-CN" sz="2000" dirty="0"/>
              <a:t>FN</a:t>
            </a:r>
            <a:r>
              <a:rPr kumimoji="1" lang="zh-CN" altLang="en-US" sz="2000" dirty="0"/>
              <a:t>个；</a:t>
            </a:r>
            <a:endParaRPr kumimoji="1" lang="en-US" altLang="zh-CN" sz="2000" dirty="0"/>
          </a:p>
          <a:p>
            <a:pPr marL="0" indent="0">
              <a:buNone/>
            </a:pPr>
            <a:r>
              <a:rPr kumimoji="1" lang="en-US" altLang="zh-CN" sz="2000" dirty="0"/>
              <a:t>	</a:t>
            </a:r>
            <a:r>
              <a:rPr kumimoji="1" lang="zh-CN" altLang="en-US" sz="2000" dirty="0"/>
              <a:t>显然有</a:t>
            </a:r>
            <a:r>
              <a:rPr kumimoji="1" lang="en-US" altLang="zh-CN" sz="2000" dirty="0"/>
              <a:t>P=TP+FN</a:t>
            </a:r>
            <a:r>
              <a:rPr kumimoji="1" lang="zh-CN" altLang="en-US" sz="2000" dirty="0"/>
              <a:t>； </a:t>
            </a:r>
            <a:endParaRPr kumimoji="1" lang="en-US" altLang="zh-CN" sz="2000" dirty="0"/>
          </a:p>
          <a:p>
            <a:r>
              <a:rPr kumimoji="1" lang="zh-CN" altLang="en-US" sz="2000" dirty="0"/>
              <a:t>类别为</a:t>
            </a:r>
            <a:r>
              <a:rPr kumimoji="1" lang="en-US" altLang="zh-CN" sz="2000" dirty="0"/>
              <a:t>0</a:t>
            </a:r>
            <a:r>
              <a:rPr kumimoji="1" lang="zh-CN" altLang="en-US" sz="2000" dirty="0"/>
              <a:t>但是被系统误判断定为类别</a:t>
            </a:r>
            <a:r>
              <a:rPr kumimoji="1" lang="en-US" altLang="zh-CN" sz="2000" dirty="0"/>
              <a:t>1</a:t>
            </a:r>
            <a:r>
              <a:rPr kumimoji="1" lang="zh-CN" altLang="en-US" sz="2000" dirty="0"/>
              <a:t>的样本有</a:t>
            </a:r>
            <a:r>
              <a:rPr kumimoji="1" lang="en-US" altLang="zh-CN" sz="2000" dirty="0"/>
              <a:t>FP</a:t>
            </a:r>
            <a:r>
              <a:rPr kumimoji="1" lang="zh-CN" altLang="en-US" sz="2000" dirty="0"/>
              <a:t>个，类别为</a:t>
            </a:r>
            <a:r>
              <a:rPr kumimoji="1" lang="en-US" altLang="zh-CN" sz="2000" dirty="0"/>
              <a:t>0</a:t>
            </a:r>
            <a:r>
              <a:rPr kumimoji="1" lang="zh-CN" altLang="en-US" sz="2000" dirty="0"/>
              <a:t>并且被系统正确判为类别</a:t>
            </a:r>
            <a:r>
              <a:rPr kumimoji="1" lang="en-US" altLang="zh-CN" sz="2000" dirty="0"/>
              <a:t>0</a:t>
            </a:r>
            <a:r>
              <a:rPr kumimoji="1" lang="zh-CN" altLang="en-US" sz="2000" dirty="0"/>
              <a:t>的样本个数为</a:t>
            </a:r>
            <a:r>
              <a:rPr kumimoji="1" lang="en-US" altLang="zh-CN" sz="2000" dirty="0"/>
              <a:t>TN</a:t>
            </a:r>
            <a:r>
              <a:rPr kumimoji="1" lang="zh-CN" altLang="en-US" sz="2000" dirty="0"/>
              <a:t>个；</a:t>
            </a:r>
            <a:endParaRPr kumimoji="1" lang="en-US" altLang="zh-CN" sz="2000" dirty="0"/>
          </a:p>
          <a:p>
            <a:pPr marL="0" indent="0">
              <a:buNone/>
            </a:pPr>
            <a:r>
              <a:rPr kumimoji="1" lang="en-US" altLang="zh-CN" sz="2000" dirty="0"/>
              <a:t>	</a:t>
            </a:r>
            <a:r>
              <a:rPr kumimoji="1" lang="zh-CN" altLang="en-US" sz="2000" dirty="0"/>
              <a:t>显然有</a:t>
            </a:r>
            <a:r>
              <a:rPr kumimoji="1" lang="en-US" altLang="zh-CN" sz="2000" dirty="0"/>
              <a:t>N=FP+TN</a:t>
            </a:r>
            <a:r>
              <a:rPr kumimoji="1" lang="zh-CN" altLang="en-US" sz="2000" dirty="0"/>
              <a:t>；</a:t>
            </a:r>
            <a:endParaRPr kumimoji="1" lang="en-US" altLang="zh-CN" sz="2000" dirty="0"/>
          </a:p>
          <a:p>
            <a:pPr marL="0" indent="0">
              <a:buNone/>
            </a:pPr>
            <a:r>
              <a:rPr kumimoji="1" lang="zh-CN" altLang="en-US" sz="2000" dirty="0"/>
              <a:t>可总结为下表：</a:t>
            </a:r>
            <a:endParaRPr kumimoji="1" lang="en-US" altLang="zh-CN" sz="2000" dirty="0"/>
          </a:p>
          <a:p>
            <a:pPr marL="0" indent="0">
              <a:buNone/>
            </a:pPr>
            <a:r>
              <a:rPr kumimoji="1" lang="en-US" altLang="zh-CN" sz="2000" dirty="0"/>
              <a:t>Positive:</a:t>
            </a:r>
            <a:r>
              <a:rPr kumimoji="1" lang="zh-CN" altLang="en-US" sz="2000" dirty="0"/>
              <a:t>识别为癌症患者</a:t>
            </a:r>
            <a:r>
              <a:rPr kumimoji="1" lang="en-US" altLang="zh-CN" sz="2000" dirty="0"/>
              <a:t> ,Negative</a:t>
            </a:r>
            <a:r>
              <a:rPr kumimoji="1" lang="zh-CN" altLang="en-US" sz="2000" dirty="0"/>
              <a:t>：识别为非癌症患者</a:t>
            </a:r>
            <a:endParaRPr kumimoji="1" lang="en-US" altLang="zh-CN" sz="2000" dirty="0"/>
          </a:p>
          <a:p>
            <a:pPr marL="0" indent="0">
              <a:buNone/>
            </a:pPr>
            <a:r>
              <a:rPr kumimoji="1" lang="en-US" altLang="zh-CN" sz="2000" dirty="0"/>
              <a:t>True</a:t>
            </a:r>
            <a:r>
              <a:rPr kumimoji="1" lang="zh-CN" altLang="en-US" sz="2000" dirty="0"/>
              <a:t>：识别正确</a:t>
            </a:r>
            <a:r>
              <a:rPr kumimoji="1" lang="en-US" altLang="zh-CN" sz="2000" dirty="0"/>
              <a:t>, False</a:t>
            </a:r>
            <a:r>
              <a:rPr kumimoji="1" lang="zh-CN" altLang="en-US" sz="2000" dirty="0"/>
              <a:t>：识别错误</a:t>
            </a:r>
            <a:endParaRPr kumimoji="1" lang="en-US" altLang="zh-CN" sz="2000" dirty="0"/>
          </a:p>
          <a:p>
            <a:endParaRPr kumimoji="1" lang="en-US" altLang="zh-CN" sz="2000" dirty="0"/>
          </a:p>
        </p:txBody>
      </p:sp>
      <p:sp>
        <p:nvSpPr>
          <p:cNvPr id="6" name="幻灯片编号占位符 5"/>
          <p:cNvSpPr>
            <a:spLocks noGrp="1"/>
          </p:cNvSpPr>
          <p:nvPr>
            <p:ph type="sldNum" sz="quarter" idx="12"/>
          </p:nvPr>
        </p:nvSpPr>
        <p:spPr/>
        <p:txBody>
          <a:bodyPr/>
          <a:lstStyle/>
          <a:p>
            <a:pPr>
              <a:defRPr/>
            </a:pPr>
            <a:fld id="{1339F35A-229E-43C1-9CE0-0393D37CE54D}" type="slidenum">
              <a:rPr lang="en-US" altLang="zh-CN" smtClean="0"/>
              <a:pPr>
                <a:defRPr/>
              </a:pPr>
              <a:t>5</a:t>
            </a:fld>
            <a:endParaRPr lang="en-US" altLang="zh-CN" dirty="0"/>
          </a:p>
        </p:txBody>
      </p:sp>
      <p:pic>
        <p:nvPicPr>
          <p:cNvPr id="14" name="内容占位符 13"/>
          <p:cNvPicPr>
            <a:picLocks noGrp="1" noChangeAspect="1"/>
          </p:cNvPicPr>
          <p:nvPr>
            <p:ph sz="half" idx="2"/>
          </p:nvPr>
        </p:nvPicPr>
        <p:blipFill>
          <a:blip r:embed="rId3"/>
          <a:srcRect t="-29035" b="-29035"/>
          <a:stretch>
            <a:fillRect/>
          </a:stretch>
        </p:blipFill>
        <p:spPr>
          <a:xfrm>
            <a:off x="685800" y="4876800"/>
            <a:ext cx="8077200" cy="1679575"/>
          </a:xfrm>
        </p:spPr>
      </p:pic>
    </p:spTree>
    <p:extLst>
      <p:ext uri="{BB962C8B-B14F-4D97-AF65-F5344CB8AC3E}">
        <p14:creationId xmlns:p14="http://schemas.microsoft.com/office/powerpoint/2010/main" val="3163107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性能指标</a:t>
            </a:r>
          </a:p>
        </p:txBody>
      </p:sp>
      <p:sp>
        <p:nvSpPr>
          <p:cNvPr id="8" name="内容占位符 7"/>
          <p:cNvSpPr>
            <a:spLocks noGrp="1"/>
          </p:cNvSpPr>
          <p:nvPr>
            <p:ph idx="1"/>
          </p:nvPr>
        </p:nvSpPr>
        <p:spPr/>
        <p:txBody>
          <a:bodyPr/>
          <a:lstStyle/>
          <a:p>
            <a:r>
              <a:rPr kumimoji="1" lang="zh-CN" altLang="en-US" sz="1600" dirty="0"/>
              <a:t>精确度，</a:t>
            </a:r>
            <a:r>
              <a:rPr kumimoji="1" lang="en-US" altLang="zh-CN" sz="1600" dirty="0"/>
              <a:t>precision</a:t>
            </a:r>
          </a:p>
          <a:p>
            <a:pPr marL="0" indent="0">
              <a:buNone/>
            </a:pPr>
            <a:r>
              <a:rPr kumimoji="1" lang="en-US" altLang="zh-CN" sz="1600" dirty="0"/>
              <a:t>	P=TP/(TP+FP)</a:t>
            </a:r>
          </a:p>
          <a:p>
            <a:r>
              <a:rPr kumimoji="1" lang="zh-CN" altLang="en-US" sz="1600" dirty="0"/>
              <a:t>虚警概率，</a:t>
            </a:r>
            <a:r>
              <a:rPr kumimoji="1" lang="en-US" altLang="zh-CN" sz="1600" dirty="0"/>
              <a:t>false alarm</a:t>
            </a:r>
          </a:p>
          <a:p>
            <a:pPr marL="0" indent="0">
              <a:buNone/>
            </a:pPr>
            <a:r>
              <a:rPr kumimoji="1" lang="en-US" altLang="zh-CN" sz="1600" dirty="0"/>
              <a:t>	FA=FP/(TP+FP)</a:t>
            </a:r>
            <a:endParaRPr kumimoji="1" lang="zh-CN" altLang="en-US" sz="1600" dirty="0"/>
          </a:p>
          <a:p>
            <a:r>
              <a:rPr kumimoji="1" lang="zh-CN" altLang="en-US" sz="1600" dirty="0"/>
              <a:t>漏警概率，</a:t>
            </a:r>
            <a:r>
              <a:rPr kumimoji="1" lang="en-US" altLang="zh-CN" sz="1600" dirty="0"/>
              <a:t>missing alarm</a:t>
            </a:r>
          </a:p>
          <a:p>
            <a:pPr marL="0" indent="0">
              <a:buNone/>
            </a:pPr>
            <a:r>
              <a:rPr kumimoji="1" lang="en-US" altLang="zh-CN" sz="1600" dirty="0"/>
              <a:t>	MA=FN/(TN+FN)</a:t>
            </a:r>
          </a:p>
          <a:p>
            <a:r>
              <a:rPr kumimoji="1" lang="zh-CN" altLang="en-US" sz="1600" dirty="0"/>
              <a:t>召回率，查全率，</a:t>
            </a:r>
            <a:r>
              <a:rPr kumimoji="1" lang="en-US" altLang="zh-CN" sz="1600" dirty="0"/>
              <a:t>recall</a:t>
            </a:r>
          </a:p>
          <a:p>
            <a:pPr marL="0" indent="0">
              <a:buNone/>
            </a:pPr>
            <a:r>
              <a:rPr kumimoji="1" lang="en-US" altLang="zh-CN" sz="1600" dirty="0"/>
              <a:t>	R=TP/(TP+FN)</a:t>
            </a:r>
          </a:p>
          <a:p>
            <a:r>
              <a:rPr kumimoji="1" lang="zh-CN" altLang="en-US" sz="1600" dirty="0"/>
              <a:t>查准率，</a:t>
            </a:r>
            <a:r>
              <a:rPr kumimoji="1" lang="en-US" altLang="zh-CN" sz="1600" dirty="0"/>
              <a:t>accuracy</a:t>
            </a:r>
          </a:p>
          <a:p>
            <a:pPr marL="0" indent="0">
              <a:buNone/>
            </a:pPr>
            <a:r>
              <a:rPr kumimoji="1" lang="en-US" altLang="zh-CN" sz="1600" dirty="0"/>
              <a:t>	A=(TP+TN)/(P+N)</a:t>
            </a:r>
          </a:p>
          <a:p>
            <a:r>
              <a:rPr kumimoji="1" lang="en-US" altLang="zh-CN" sz="1600" dirty="0"/>
              <a:t>F1 measure=2(PR)/(P+R)</a:t>
            </a:r>
          </a:p>
        </p:txBody>
      </p:sp>
      <p:sp>
        <p:nvSpPr>
          <p:cNvPr id="6" name="幻灯片编号占位符 5"/>
          <p:cNvSpPr>
            <a:spLocks noGrp="1"/>
          </p:cNvSpPr>
          <p:nvPr>
            <p:ph type="sldNum" sz="quarter" idx="12"/>
          </p:nvPr>
        </p:nvSpPr>
        <p:spPr/>
        <p:txBody>
          <a:bodyPr/>
          <a:lstStyle/>
          <a:p>
            <a:pPr>
              <a:defRPr/>
            </a:pPr>
            <a:fld id="{1339F35A-229E-43C1-9CE0-0393D37CE54D}" type="slidenum">
              <a:rPr lang="en-US" altLang="zh-CN" smtClean="0"/>
              <a:pPr>
                <a:defRPr/>
              </a:pPr>
              <a:t>6</a:t>
            </a:fld>
            <a:endParaRPr lang="en-US" altLang="zh-CN"/>
          </a:p>
        </p:txBody>
      </p:sp>
      <p:pic>
        <p:nvPicPr>
          <p:cNvPr id="9" name="内容占位符 13"/>
          <p:cNvPicPr>
            <a:picLocks noChangeAspect="1"/>
          </p:cNvPicPr>
          <p:nvPr/>
        </p:nvPicPr>
        <p:blipFill>
          <a:blip r:embed="rId2"/>
          <a:srcRect t="-29035" b="-29035"/>
          <a:stretch>
            <a:fillRect/>
          </a:stretch>
        </p:blipFill>
        <p:spPr>
          <a:xfrm>
            <a:off x="762000" y="4419600"/>
            <a:ext cx="8077200" cy="1679575"/>
          </a:xfrm>
          <a:prstGeom prst="rect">
            <a:avLst/>
          </a:prstGeom>
        </p:spPr>
      </p:pic>
    </p:spTree>
    <p:extLst>
      <p:ext uri="{BB962C8B-B14F-4D97-AF65-F5344CB8AC3E}">
        <p14:creationId xmlns:p14="http://schemas.microsoft.com/office/powerpoint/2010/main" val="2936182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7"/>
          <p:cNvSpPr>
            <a:spLocks noGrp="1"/>
          </p:cNvSpPr>
          <p:nvPr>
            <p:ph type="sldNum" sz="quarter" idx="12"/>
          </p:nvPr>
        </p:nvSpPr>
        <p:spPr>
          <a:noFill/>
        </p:spPr>
        <p:txBody>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fld id="{D57BC639-7994-4D4B-8387-3EDB85F492FE}" type="slidenum">
              <a:rPr lang="en-US" altLang="zh-CN" baseline="0" smtClean="0"/>
              <a:pPr eaLnBrk="1" hangingPunct="1"/>
              <a:t>7</a:t>
            </a:fld>
            <a:endParaRPr lang="en-US" altLang="zh-CN" baseline="0"/>
          </a:p>
        </p:txBody>
      </p:sp>
      <p:sp>
        <p:nvSpPr>
          <p:cNvPr id="281614" name="Oval 14"/>
          <p:cNvSpPr>
            <a:spLocks noChangeArrowheads="1"/>
          </p:cNvSpPr>
          <p:nvPr/>
        </p:nvSpPr>
        <p:spPr bwMode="auto">
          <a:xfrm>
            <a:off x="6172200" y="5334000"/>
            <a:ext cx="18288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1613" name="Oval 13"/>
          <p:cNvSpPr>
            <a:spLocks noChangeArrowheads="1"/>
          </p:cNvSpPr>
          <p:nvPr/>
        </p:nvSpPr>
        <p:spPr bwMode="auto">
          <a:xfrm>
            <a:off x="3429000" y="5334000"/>
            <a:ext cx="18288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461" name="Rectangle 2"/>
          <p:cNvSpPr>
            <a:spLocks noGrp="1" noRot="1" noChangeArrowheads="1"/>
          </p:cNvSpPr>
          <p:nvPr>
            <p:ph type="title"/>
          </p:nvPr>
        </p:nvSpPr>
        <p:spPr/>
        <p:txBody>
          <a:bodyPr/>
          <a:lstStyle/>
          <a:p>
            <a:pPr eaLnBrk="1" hangingPunct="1"/>
            <a:r>
              <a:rPr lang="zh-CN" altLang="en-US"/>
              <a:t>正态分布的错误概率</a:t>
            </a:r>
          </a:p>
        </p:txBody>
      </p:sp>
      <p:sp>
        <p:nvSpPr>
          <p:cNvPr id="281603" name="Rectangle 3"/>
          <p:cNvSpPr>
            <a:spLocks noGrp="1" noRot="1" noChangeArrowheads="1"/>
          </p:cNvSpPr>
          <p:nvPr>
            <p:ph type="body" sz="half" idx="1"/>
          </p:nvPr>
        </p:nvSpPr>
        <p:spPr>
          <a:xfrm>
            <a:off x="609600" y="1295400"/>
            <a:ext cx="7848600" cy="4803775"/>
          </a:xfrm>
        </p:spPr>
        <p:txBody>
          <a:bodyPr/>
          <a:lstStyle/>
          <a:p>
            <a:pPr eaLnBrk="1" hangingPunct="1"/>
            <a:r>
              <a:rPr lang="zh-CN" altLang="en-US" sz="2800"/>
              <a:t>对于两类情况，设其模式向量分布为多变量正态分布，且协方差矩阵相等。即</a:t>
            </a:r>
          </a:p>
          <a:p>
            <a:pPr eaLnBrk="1" hangingPunct="1"/>
            <a:endParaRPr lang="zh-CN" altLang="en-US" sz="2800"/>
          </a:p>
          <a:p>
            <a:pPr eaLnBrk="1" hangingPunct="1"/>
            <a:endParaRPr lang="zh-CN" altLang="en-US" sz="2800"/>
          </a:p>
          <a:p>
            <a:pPr eaLnBrk="1" hangingPunct="1"/>
            <a:r>
              <a:rPr lang="zh-CN" altLang="en-US" sz="2800"/>
              <a:t>采用似然比的对数值：</a:t>
            </a:r>
          </a:p>
          <a:p>
            <a:pPr eaLnBrk="1" hangingPunct="1"/>
            <a:endParaRPr lang="zh-CN" altLang="en-US" sz="2800"/>
          </a:p>
          <a:p>
            <a:pPr eaLnBrk="1" hangingPunct="1"/>
            <a:endParaRPr lang="zh-CN" altLang="en-US" sz="2800"/>
          </a:p>
          <a:p>
            <a:pPr eaLnBrk="1" hangingPunct="1"/>
            <a:r>
              <a:rPr lang="zh-CN" altLang="en-US" sz="2800"/>
              <a:t>此时的错误概率为：</a:t>
            </a:r>
          </a:p>
        </p:txBody>
      </p:sp>
      <p:graphicFrame>
        <p:nvGraphicFramePr>
          <p:cNvPr id="281608" name="Object 8"/>
          <p:cNvGraphicFramePr>
            <a:graphicFrameLocks noGrp="1" noChangeAspect="1"/>
          </p:cNvGraphicFramePr>
          <p:nvPr>
            <p:ph sz="quarter" idx="2"/>
          </p:nvPr>
        </p:nvGraphicFramePr>
        <p:xfrm>
          <a:off x="2667000" y="2209800"/>
          <a:ext cx="2819400" cy="995363"/>
        </p:xfrm>
        <a:graphic>
          <a:graphicData uri="http://schemas.openxmlformats.org/presentationml/2006/ole">
            <mc:AlternateContent xmlns:mc="http://schemas.openxmlformats.org/markup-compatibility/2006">
              <mc:Choice xmlns:v="urn:schemas-microsoft-com:vml" Requires="v">
                <p:oleObj spid="_x0000_s19653" name="公式" r:id="rId3" imgW="1295400" imgH="457200" progId="Equation.3">
                  <p:embed/>
                </p:oleObj>
              </mc:Choice>
              <mc:Fallback>
                <p:oleObj name="公式" r:id="rId3" imgW="1295400" imgH="4572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209800"/>
                        <a:ext cx="2819400" cy="9953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281610" name="Object 10"/>
          <p:cNvGraphicFramePr>
            <a:graphicFrameLocks noGrp="1" noChangeAspect="1"/>
          </p:cNvGraphicFramePr>
          <p:nvPr>
            <p:ph sz="quarter" idx="3"/>
          </p:nvPr>
        </p:nvGraphicFramePr>
        <p:xfrm>
          <a:off x="1752600" y="3733800"/>
          <a:ext cx="5181600" cy="1216025"/>
        </p:xfrm>
        <a:graphic>
          <a:graphicData uri="http://schemas.openxmlformats.org/presentationml/2006/ole">
            <mc:AlternateContent xmlns:mc="http://schemas.openxmlformats.org/markup-compatibility/2006">
              <mc:Choice xmlns:v="urn:schemas-microsoft-com:vml" Requires="v">
                <p:oleObj spid="_x0000_s19654" name="公式" r:id="rId5" imgW="2705100" imgH="635000" progId="Equation.3">
                  <p:embed/>
                </p:oleObj>
              </mc:Choice>
              <mc:Fallback>
                <p:oleObj name="公式" r:id="rId5" imgW="2705100" imgH="6350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3733800"/>
                        <a:ext cx="5181600" cy="12160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281612" name="Object 12"/>
          <p:cNvGraphicFramePr>
            <a:graphicFrameLocks noChangeAspect="1"/>
          </p:cNvGraphicFramePr>
          <p:nvPr/>
        </p:nvGraphicFramePr>
        <p:xfrm>
          <a:off x="1828800" y="5418138"/>
          <a:ext cx="6146800" cy="1439862"/>
        </p:xfrm>
        <a:graphic>
          <a:graphicData uri="http://schemas.openxmlformats.org/presentationml/2006/ole">
            <mc:AlternateContent xmlns:mc="http://schemas.openxmlformats.org/markup-compatibility/2006">
              <mc:Choice xmlns:v="urn:schemas-microsoft-com:vml" Requires="v">
                <p:oleObj spid="_x0000_s19655" name="Equation" r:id="rId7" imgW="3035300" imgH="711200" progId="Equation.DSMT4">
                  <p:embed/>
                </p:oleObj>
              </mc:Choice>
              <mc:Fallback>
                <p:oleObj name="Equation" r:id="rId7" imgW="3035300" imgH="7112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5418138"/>
                        <a:ext cx="6146800" cy="14398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1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160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160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16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160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8161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16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1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14" grpId="0" animBg="1"/>
      <p:bldP spid="281613" grpId="0" animBg="1"/>
      <p:bldP spid="28160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7"/>
          <p:cNvSpPr>
            <a:spLocks noGrp="1"/>
          </p:cNvSpPr>
          <p:nvPr>
            <p:ph type="sldNum" sz="quarter" idx="12"/>
          </p:nvPr>
        </p:nvSpPr>
        <p:spPr>
          <a:noFill/>
        </p:spPr>
        <p:txBody>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fld id="{435DE95F-9749-4CA3-ADAD-CCC08D752A49}" type="slidenum">
              <a:rPr lang="en-US" altLang="zh-CN" baseline="0" smtClean="0"/>
              <a:pPr eaLnBrk="1" hangingPunct="1"/>
              <a:t>8</a:t>
            </a:fld>
            <a:endParaRPr lang="en-US" altLang="zh-CN" baseline="0"/>
          </a:p>
        </p:txBody>
      </p:sp>
      <p:sp>
        <p:nvSpPr>
          <p:cNvPr id="20483" name="Rectangle 2"/>
          <p:cNvSpPr>
            <a:spLocks noGrp="1" noRot="1" noChangeArrowheads="1"/>
          </p:cNvSpPr>
          <p:nvPr>
            <p:ph type="title"/>
          </p:nvPr>
        </p:nvSpPr>
        <p:spPr/>
        <p:txBody>
          <a:bodyPr/>
          <a:lstStyle/>
          <a:p>
            <a:pPr eaLnBrk="1" hangingPunct="1"/>
            <a:r>
              <a:rPr lang="zh-CN" altLang="en-US"/>
              <a:t>对数似然比的概率分布</a:t>
            </a:r>
          </a:p>
        </p:txBody>
      </p:sp>
      <p:sp>
        <p:nvSpPr>
          <p:cNvPr id="286723" name="Rectangle 3"/>
          <p:cNvSpPr>
            <a:spLocks noGrp="1" noRot="1" noChangeArrowheads="1"/>
          </p:cNvSpPr>
          <p:nvPr>
            <p:ph type="body" sz="half" idx="1"/>
          </p:nvPr>
        </p:nvSpPr>
        <p:spPr>
          <a:xfrm>
            <a:off x="609600" y="1295400"/>
            <a:ext cx="7924800" cy="4803775"/>
          </a:xfrm>
        </p:spPr>
        <p:txBody>
          <a:bodyPr/>
          <a:lstStyle/>
          <a:p>
            <a:pPr eaLnBrk="1" hangingPunct="1"/>
            <a:r>
              <a:rPr lang="zh-CN" altLang="en-US" sz="2800"/>
              <a:t>对数似然比</a:t>
            </a:r>
            <a:r>
              <a:rPr lang="en-US" altLang="zh-CN" sz="2800" i="1">
                <a:latin typeface="Times New Roman" pitchFamily="18" charset="0"/>
              </a:rPr>
              <a:t>U</a:t>
            </a:r>
            <a:r>
              <a:rPr lang="en-US" altLang="zh-CN" sz="2800" i="1" baseline="-25000">
                <a:latin typeface="Times New Roman" pitchFamily="18" charset="0"/>
              </a:rPr>
              <a:t>ij</a:t>
            </a:r>
            <a:r>
              <a:rPr lang="zh-CN" altLang="en-US" sz="2800"/>
              <a:t>为正态分布。？</a:t>
            </a:r>
          </a:p>
          <a:p>
            <a:pPr eaLnBrk="1" hangingPunct="1"/>
            <a:r>
              <a:rPr lang="en-US" altLang="zh-CN" sz="2800" i="1">
                <a:latin typeface="Times New Roman" pitchFamily="18" charset="0"/>
              </a:rPr>
              <a:t>U</a:t>
            </a:r>
            <a:r>
              <a:rPr lang="en-US" altLang="zh-CN" sz="2800" i="1" baseline="-25000">
                <a:latin typeface="Times New Roman" pitchFamily="18" charset="0"/>
              </a:rPr>
              <a:t>ij</a:t>
            </a:r>
            <a:r>
              <a:rPr lang="zh-CN" altLang="en-US" sz="2800">
                <a:latin typeface="Times New Roman" pitchFamily="18" charset="0"/>
              </a:rPr>
              <a:t>对于    的数学期望：</a:t>
            </a:r>
          </a:p>
          <a:p>
            <a:pPr eaLnBrk="1" hangingPunct="1"/>
            <a:endParaRPr lang="zh-CN" altLang="en-US" sz="2800">
              <a:latin typeface="Times New Roman" pitchFamily="18" charset="0"/>
            </a:endParaRPr>
          </a:p>
          <a:p>
            <a:pPr eaLnBrk="1" hangingPunct="1"/>
            <a:endParaRPr lang="zh-CN" altLang="en-US" sz="2800">
              <a:latin typeface="Times New Roman" pitchFamily="18" charset="0"/>
            </a:endParaRPr>
          </a:p>
          <a:p>
            <a:pPr eaLnBrk="1" hangingPunct="1"/>
            <a:r>
              <a:rPr lang="en-US" altLang="zh-CN" sz="2800" i="1">
                <a:latin typeface="Times New Roman" pitchFamily="18" charset="0"/>
              </a:rPr>
              <a:t>U</a:t>
            </a:r>
            <a:r>
              <a:rPr lang="en-US" altLang="zh-CN" sz="2800" i="1" baseline="-25000">
                <a:latin typeface="Times New Roman" pitchFamily="18" charset="0"/>
              </a:rPr>
              <a:t>ij</a:t>
            </a:r>
            <a:r>
              <a:rPr lang="zh-CN" altLang="en-US" sz="2800">
                <a:latin typeface="Times New Roman" pitchFamily="18" charset="0"/>
              </a:rPr>
              <a:t>对于      的方差：</a:t>
            </a:r>
          </a:p>
          <a:p>
            <a:pPr eaLnBrk="1" hangingPunct="1"/>
            <a:r>
              <a:rPr lang="zh-CN" altLang="en-US" sz="2800">
                <a:latin typeface="Times New Roman" pitchFamily="18" charset="0"/>
              </a:rPr>
              <a:t>因此对于         ，</a:t>
            </a:r>
            <a:r>
              <a:rPr lang="en-US" altLang="zh-CN" sz="2800" i="1">
                <a:latin typeface="Times New Roman" pitchFamily="18" charset="0"/>
              </a:rPr>
              <a:t>U</a:t>
            </a:r>
            <a:r>
              <a:rPr lang="en-US" altLang="zh-CN" sz="2800" i="1" baseline="-25000">
                <a:latin typeface="Times New Roman" pitchFamily="18" charset="0"/>
              </a:rPr>
              <a:t>ij</a:t>
            </a:r>
            <a:r>
              <a:rPr lang="zh-CN" altLang="en-US" sz="2800">
                <a:latin typeface="Times New Roman" pitchFamily="18" charset="0"/>
              </a:rPr>
              <a:t>的分布为                   。</a:t>
            </a:r>
          </a:p>
          <a:p>
            <a:pPr eaLnBrk="1" hangingPunct="1"/>
            <a:r>
              <a:rPr lang="zh-CN" altLang="en-US" sz="2800">
                <a:latin typeface="Times New Roman" pitchFamily="18" charset="0"/>
              </a:rPr>
              <a:t>对于            ，</a:t>
            </a:r>
            <a:r>
              <a:rPr lang="en-US" altLang="zh-CN" sz="2800" i="1">
                <a:latin typeface="Times New Roman" pitchFamily="18" charset="0"/>
              </a:rPr>
              <a:t>U</a:t>
            </a:r>
            <a:r>
              <a:rPr lang="en-US" altLang="zh-CN" sz="2800" i="1" baseline="-25000">
                <a:latin typeface="Times New Roman" pitchFamily="18" charset="0"/>
              </a:rPr>
              <a:t>ij</a:t>
            </a:r>
            <a:r>
              <a:rPr lang="zh-CN" altLang="en-US" sz="2800">
                <a:latin typeface="Times New Roman" pitchFamily="18" charset="0"/>
              </a:rPr>
              <a:t>的分布为 </a:t>
            </a:r>
          </a:p>
        </p:txBody>
      </p:sp>
      <p:graphicFrame>
        <p:nvGraphicFramePr>
          <p:cNvPr id="286724" name="Object 4"/>
          <p:cNvGraphicFramePr>
            <a:graphicFrameLocks noGrp="1" noChangeAspect="1"/>
          </p:cNvGraphicFramePr>
          <p:nvPr>
            <p:ph sz="quarter" idx="2"/>
          </p:nvPr>
        </p:nvGraphicFramePr>
        <p:xfrm>
          <a:off x="2286000" y="3386138"/>
          <a:ext cx="369888" cy="476250"/>
        </p:xfrm>
        <a:graphic>
          <a:graphicData uri="http://schemas.openxmlformats.org/presentationml/2006/ole">
            <mc:AlternateContent xmlns:mc="http://schemas.openxmlformats.org/markup-compatibility/2006">
              <mc:Choice xmlns:v="urn:schemas-microsoft-com:vml" Requires="v">
                <p:oleObj spid="_x0000_s21053" name="公式" r:id="rId4" imgW="177646" imgH="228402" progId="Equation.3">
                  <p:embed/>
                </p:oleObj>
              </mc:Choice>
              <mc:Fallback>
                <p:oleObj name="公式" r:id="rId4" imgW="177646" imgH="228402"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3386138"/>
                        <a:ext cx="369888" cy="476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286726" name="Object 6"/>
          <p:cNvGraphicFramePr>
            <a:graphicFrameLocks noGrp="1" noChangeAspect="1"/>
          </p:cNvGraphicFramePr>
          <p:nvPr>
            <p:ph sz="quarter" idx="3"/>
          </p:nvPr>
        </p:nvGraphicFramePr>
        <p:xfrm>
          <a:off x="1981200" y="4376738"/>
          <a:ext cx="869950" cy="496887"/>
        </p:xfrm>
        <a:graphic>
          <a:graphicData uri="http://schemas.openxmlformats.org/presentationml/2006/ole">
            <mc:AlternateContent xmlns:mc="http://schemas.openxmlformats.org/markup-compatibility/2006">
              <mc:Choice xmlns:v="urn:schemas-microsoft-com:vml" Requires="v">
                <p:oleObj spid="_x0000_s21054" name="公式" r:id="rId6" imgW="418918" imgH="241195" progId="Equation.3">
                  <p:embed/>
                </p:oleObj>
              </mc:Choice>
              <mc:Fallback>
                <p:oleObj name="公式" r:id="rId6" imgW="418918" imgH="241195"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4376738"/>
                        <a:ext cx="869950" cy="496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286728" name="Object 8"/>
          <p:cNvGraphicFramePr>
            <a:graphicFrameLocks noChangeAspect="1"/>
          </p:cNvGraphicFramePr>
          <p:nvPr/>
        </p:nvGraphicFramePr>
        <p:xfrm>
          <a:off x="2133600" y="1752600"/>
          <a:ext cx="414338" cy="533400"/>
        </p:xfrm>
        <a:graphic>
          <a:graphicData uri="http://schemas.openxmlformats.org/presentationml/2006/ole">
            <mc:AlternateContent xmlns:mc="http://schemas.openxmlformats.org/markup-compatibility/2006">
              <mc:Choice xmlns:v="urn:schemas-microsoft-com:vml" Requires="v">
                <p:oleObj spid="_x0000_s21055" name="公式" r:id="rId8" imgW="177646" imgH="228402" progId="Equation.3">
                  <p:embed/>
                </p:oleObj>
              </mc:Choice>
              <mc:Fallback>
                <p:oleObj name="公式" r:id="rId8" imgW="177646" imgH="228402"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3600" y="1752600"/>
                        <a:ext cx="414338"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286729" name="Object 9"/>
          <p:cNvGraphicFramePr>
            <a:graphicFrameLocks noChangeAspect="1"/>
          </p:cNvGraphicFramePr>
          <p:nvPr/>
        </p:nvGraphicFramePr>
        <p:xfrm>
          <a:off x="2438400" y="2209800"/>
          <a:ext cx="2133600" cy="719138"/>
        </p:xfrm>
        <a:graphic>
          <a:graphicData uri="http://schemas.openxmlformats.org/presentationml/2006/ole">
            <mc:AlternateContent xmlns:mc="http://schemas.openxmlformats.org/markup-compatibility/2006">
              <mc:Choice xmlns:v="urn:schemas-microsoft-com:vml" Requires="v">
                <p:oleObj spid="_x0000_s21056" name="公式" r:id="rId10" imgW="1167893" imgH="393529" progId="Equation.3">
                  <p:embed/>
                </p:oleObj>
              </mc:Choice>
              <mc:Fallback>
                <p:oleObj name="公式" r:id="rId10" imgW="1167893" imgH="393529"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38400" y="2209800"/>
                        <a:ext cx="2133600" cy="7191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286730" name="Object 10"/>
          <p:cNvGraphicFramePr>
            <a:graphicFrameLocks noChangeAspect="1"/>
          </p:cNvGraphicFramePr>
          <p:nvPr/>
        </p:nvGraphicFramePr>
        <p:xfrm>
          <a:off x="4267200" y="3386138"/>
          <a:ext cx="1752600" cy="547687"/>
        </p:xfrm>
        <a:graphic>
          <a:graphicData uri="http://schemas.openxmlformats.org/presentationml/2006/ole">
            <mc:AlternateContent xmlns:mc="http://schemas.openxmlformats.org/markup-compatibility/2006">
              <mc:Choice xmlns:v="urn:schemas-microsoft-com:vml" Requires="v">
                <p:oleObj spid="_x0000_s21057" name="公式" r:id="rId12" imgW="812447" imgH="253890" progId="Equation.3">
                  <p:embed/>
                </p:oleObj>
              </mc:Choice>
              <mc:Fallback>
                <p:oleObj name="公式" r:id="rId12" imgW="812447" imgH="253890"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67200" y="3386138"/>
                        <a:ext cx="1752600" cy="5476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286731" name="Object 11"/>
          <p:cNvGraphicFramePr>
            <a:graphicFrameLocks noChangeAspect="1"/>
          </p:cNvGraphicFramePr>
          <p:nvPr/>
        </p:nvGraphicFramePr>
        <p:xfrm>
          <a:off x="2438400" y="3843338"/>
          <a:ext cx="817563" cy="471487"/>
        </p:xfrm>
        <a:graphic>
          <a:graphicData uri="http://schemas.openxmlformats.org/presentationml/2006/ole">
            <mc:AlternateContent xmlns:mc="http://schemas.openxmlformats.org/markup-compatibility/2006">
              <mc:Choice xmlns:v="urn:schemas-microsoft-com:vml" Requires="v">
                <p:oleObj spid="_x0000_s21058" name="公式" r:id="rId14" imgW="393529" imgH="228501" progId="Equation.3">
                  <p:embed/>
                </p:oleObj>
              </mc:Choice>
              <mc:Fallback>
                <p:oleObj name="公式" r:id="rId14" imgW="393529" imgH="228501" progId="Equation.3">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38400" y="3843338"/>
                        <a:ext cx="817563" cy="4714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286732" name="Object 12"/>
          <p:cNvGraphicFramePr>
            <a:graphicFrameLocks noChangeAspect="1"/>
          </p:cNvGraphicFramePr>
          <p:nvPr/>
        </p:nvGraphicFramePr>
        <p:xfrm>
          <a:off x="5486400" y="3843338"/>
          <a:ext cx="1524000" cy="500062"/>
        </p:xfrm>
        <a:graphic>
          <a:graphicData uri="http://schemas.openxmlformats.org/presentationml/2006/ole">
            <mc:AlternateContent xmlns:mc="http://schemas.openxmlformats.org/markup-compatibility/2006">
              <mc:Choice xmlns:v="urn:schemas-microsoft-com:vml" Requires="v">
                <p:oleObj spid="_x0000_s21059" name="公式" r:id="rId16" imgW="774364" imgH="253890" progId="Equation.3">
                  <p:embed/>
                </p:oleObj>
              </mc:Choice>
              <mc:Fallback>
                <p:oleObj name="公式" r:id="rId16" imgW="774364" imgH="253890" progId="Equation.3">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86400" y="3843338"/>
                        <a:ext cx="1524000" cy="5000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286733" name="Object 13"/>
          <p:cNvGraphicFramePr>
            <a:graphicFrameLocks noChangeAspect="1"/>
          </p:cNvGraphicFramePr>
          <p:nvPr/>
        </p:nvGraphicFramePr>
        <p:xfrm>
          <a:off x="5105400" y="4376738"/>
          <a:ext cx="1698625" cy="500062"/>
        </p:xfrm>
        <a:graphic>
          <a:graphicData uri="http://schemas.openxmlformats.org/presentationml/2006/ole">
            <mc:AlternateContent xmlns:mc="http://schemas.openxmlformats.org/markup-compatibility/2006">
              <mc:Choice xmlns:v="urn:schemas-microsoft-com:vml" Requires="v">
                <p:oleObj spid="_x0000_s21060" name="公式" r:id="rId18" imgW="863225" imgH="253890" progId="Equation.3">
                  <p:embed/>
                </p:oleObj>
              </mc:Choice>
              <mc:Fallback>
                <p:oleObj name="公式" r:id="rId18" imgW="863225" imgH="253890" progId="Equation.3">
                  <p:embed/>
                  <p:pic>
                    <p:nvPicPr>
                      <p:cNvPr id="0" name="Object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05400" y="4376738"/>
                        <a:ext cx="1698625" cy="5000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286735" name="Object 15"/>
          <p:cNvGraphicFramePr>
            <a:graphicFrameLocks noChangeAspect="1"/>
          </p:cNvGraphicFramePr>
          <p:nvPr/>
        </p:nvGraphicFramePr>
        <p:xfrm>
          <a:off x="2514600" y="2870200"/>
          <a:ext cx="1854200" cy="463550"/>
        </p:xfrm>
        <a:graphic>
          <a:graphicData uri="http://schemas.openxmlformats.org/presentationml/2006/ole">
            <mc:AlternateContent xmlns:mc="http://schemas.openxmlformats.org/markup-compatibility/2006">
              <mc:Choice xmlns:v="urn:schemas-microsoft-com:vml" Requires="v">
                <p:oleObj spid="_x0000_s21061" name="Equation" r:id="rId20" imgW="1015559" imgH="253890" progId="Equation.DSMT4">
                  <p:embed/>
                </p:oleObj>
              </mc:Choice>
              <mc:Fallback>
                <p:oleObj name="Equation" r:id="rId20" imgW="1015559" imgH="253890" progId="Equation.DSMT4">
                  <p:embed/>
                  <p:pic>
                    <p:nvPicPr>
                      <p:cNvPr id="0" name="Object 1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14600" y="2870200"/>
                        <a:ext cx="1854200" cy="463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2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2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867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8673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672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672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8673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6723">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67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673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6723">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673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67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7"/>
          <p:cNvSpPr>
            <a:spLocks noGrp="1"/>
          </p:cNvSpPr>
          <p:nvPr>
            <p:ph type="sldNum" sz="quarter" idx="12"/>
          </p:nvPr>
        </p:nvSpPr>
        <p:spPr>
          <a:noFill/>
        </p:spPr>
        <p:txBody>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fld id="{4F44FC92-C8A1-41CD-97F6-7CC418AAC7E4}" type="slidenum">
              <a:rPr lang="en-US" altLang="zh-CN" baseline="0" smtClean="0"/>
              <a:pPr eaLnBrk="1" hangingPunct="1"/>
              <a:t>9</a:t>
            </a:fld>
            <a:endParaRPr lang="en-US" altLang="zh-CN" baseline="0"/>
          </a:p>
        </p:txBody>
      </p:sp>
      <p:sp>
        <p:nvSpPr>
          <p:cNvPr id="21507" name="Rectangle 2"/>
          <p:cNvSpPr>
            <a:spLocks noGrp="1" noRot="1" noChangeArrowheads="1"/>
          </p:cNvSpPr>
          <p:nvPr>
            <p:ph type="title"/>
          </p:nvPr>
        </p:nvSpPr>
        <p:spPr/>
        <p:txBody>
          <a:bodyPr/>
          <a:lstStyle/>
          <a:p>
            <a:pPr eaLnBrk="1" hangingPunct="1"/>
            <a:r>
              <a:rPr lang="zh-CN" altLang="en-US" dirty="0"/>
              <a:t>正态分布错误概率的推导</a:t>
            </a:r>
          </a:p>
        </p:txBody>
      </p:sp>
      <p:sp>
        <p:nvSpPr>
          <p:cNvPr id="289795" name="Rectangle 3"/>
          <p:cNvSpPr>
            <a:spLocks noGrp="1" noRot="1" noChangeArrowheads="1"/>
          </p:cNvSpPr>
          <p:nvPr>
            <p:ph type="body" sz="half" idx="1"/>
          </p:nvPr>
        </p:nvSpPr>
        <p:spPr>
          <a:xfrm>
            <a:off x="609600" y="1295400"/>
            <a:ext cx="8153400" cy="4803775"/>
          </a:xfrm>
        </p:spPr>
        <p:txBody>
          <a:bodyPr/>
          <a:lstStyle/>
          <a:p>
            <a:pPr eaLnBrk="1" hangingPunct="1"/>
            <a:r>
              <a:rPr lang="zh-CN" altLang="en-US" sz="2800" dirty="0"/>
              <a:t>标准正态概率分布函数：</a:t>
            </a:r>
          </a:p>
          <a:p>
            <a:pPr eaLnBrk="1" hangingPunct="1"/>
            <a:r>
              <a:rPr lang="zh-CN" altLang="en-US" sz="2800" dirty="0"/>
              <a:t>类别错分概率：</a:t>
            </a:r>
          </a:p>
          <a:p>
            <a:pPr eaLnBrk="1" hangingPunct="1"/>
            <a:endParaRPr lang="zh-CN" altLang="en-US" sz="2800" dirty="0"/>
          </a:p>
          <a:p>
            <a:pPr eaLnBrk="1" hangingPunct="1"/>
            <a:endParaRPr lang="zh-CN" altLang="en-US" sz="2800" dirty="0"/>
          </a:p>
          <a:p>
            <a:pPr eaLnBrk="1" hangingPunct="1"/>
            <a:endParaRPr lang="zh-CN" altLang="en-US" sz="2800" dirty="0"/>
          </a:p>
          <a:p>
            <a:pPr eaLnBrk="1" hangingPunct="1"/>
            <a:endParaRPr lang="zh-CN" altLang="en-US" sz="2800" dirty="0"/>
          </a:p>
          <a:p>
            <a:pPr eaLnBrk="1" hangingPunct="1"/>
            <a:r>
              <a:rPr lang="zh-CN" altLang="en-US" sz="2800" dirty="0"/>
              <a:t>总的错误概率：</a:t>
            </a:r>
          </a:p>
          <a:p>
            <a:pPr eaLnBrk="1" hangingPunct="1"/>
            <a:endParaRPr lang="zh-CN" altLang="en-US" sz="2800" dirty="0"/>
          </a:p>
          <a:p>
            <a:pPr eaLnBrk="1" hangingPunct="1"/>
            <a:endParaRPr lang="zh-CN" altLang="en-US" sz="2800" dirty="0"/>
          </a:p>
          <a:p>
            <a:pPr eaLnBrk="1" hangingPunct="1"/>
            <a:endParaRPr lang="en-US" altLang="zh-CN" sz="2800" dirty="0"/>
          </a:p>
        </p:txBody>
      </p:sp>
      <p:graphicFrame>
        <p:nvGraphicFramePr>
          <p:cNvPr id="289796" name="Object 4"/>
          <p:cNvGraphicFramePr>
            <a:graphicFrameLocks noGrp="1" noChangeAspect="1"/>
          </p:cNvGraphicFramePr>
          <p:nvPr>
            <p:ph sz="quarter" idx="2"/>
            <p:extLst>
              <p:ext uri="{D42A27DB-BD31-4B8C-83A1-F6EECF244321}">
                <p14:modId xmlns:p14="http://schemas.microsoft.com/office/powerpoint/2010/main" val="1004839604"/>
              </p:ext>
            </p:extLst>
          </p:nvPr>
        </p:nvGraphicFramePr>
        <p:xfrm>
          <a:off x="4876800" y="1219200"/>
          <a:ext cx="3352800" cy="827088"/>
        </p:xfrm>
        <a:graphic>
          <a:graphicData uri="http://schemas.openxmlformats.org/presentationml/2006/ole">
            <mc:AlternateContent xmlns:mc="http://schemas.openxmlformats.org/markup-compatibility/2006">
              <mc:Choice xmlns:v="urn:schemas-microsoft-com:vml" Requires="v">
                <p:oleObj spid="_x0000_s21770" name="公式" r:id="rId4" imgW="1803400" imgH="444500" progId="Equation.3">
                  <p:embed/>
                </p:oleObj>
              </mc:Choice>
              <mc:Fallback>
                <p:oleObj name="公式" r:id="rId4" imgW="1803400" imgH="444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1219200"/>
                        <a:ext cx="3352800" cy="8270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289798" name="Object 6"/>
          <p:cNvGraphicFramePr>
            <a:graphicFrameLocks noGrp="1" noChangeAspect="1"/>
          </p:cNvGraphicFramePr>
          <p:nvPr>
            <p:ph sz="quarter" idx="3"/>
          </p:nvPr>
        </p:nvGraphicFramePr>
        <p:xfrm>
          <a:off x="1295400" y="2057400"/>
          <a:ext cx="7086600" cy="1363663"/>
        </p:xfrm>
        <a:graphic>
          <a:graphicData uri="http://schemas.openxmlformats.org/presentationml/2006/ole">
            <mc:AlternateContent xmlns:mc="http://schemas.openxmlformats.org/markup-compatibility/2006">
              <mc:Choice xmlns:v="urn:schemas-microsoft-com:vml" Requires="v">
                <p:oleObj spid="_x0000_s21771" name="公式" r:id="rId6" imgW="4089400" imgH="787400" progId="Equation.3">
                  <p:embed/>
                </p:oleObj>
              </mc:Choice>
              <mc:Fallback>
                <p:oleObj name="公式" r:id="rId6" imgW="4089400" imgH="7874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2057400"/>
                        <a:ext cx="7086600" cy="1363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289800" name="Object 8"/>
          <p:cNvGraphicFramePr>
            <a:graphicFrameLocks noChangeAspect="1"/>
          </p:cNvGraphicFramePr>
          <p:nvPr>
            <p:extLst>
              <p:ext uri="{D42A27DB-BD31-4B8C-83A1-F6EECF244321}">
                <p14:modId xmlns:p14="http://schemas.microsoft.com/office/powerpoint/2010/main" val="505017456"/>
              </p:ext>
            </p:extLst>
          </p:nvPr>
        </p:nvGraphicFramePr>
        <p:xfrm>
          <a:off x="1120775" y="3349625"/>
          <a:ext cx="7588250" cy="1374775"/>
        </p:xfrm>
        <a:graphic>
          <a:graphicData uri="http://schemas.openxmlformats.org/presentationml/2006/ole">
            <mc:AlternateContent xmlns:mc="http://schemas.openxmlformats.org/markup-compatibility/2006">
              <mc:Choice xmlns:v="urn:schemas-microsoft-com:vml" Requires="v">
                <p:oleObj spid="_x0000_s21772" name="Equation" r:id="rId8" imgW="4343400" imgH="787320" progId="Equation.DSMT4">
                  <p:embed/>
                </p:oleObj>
              </mc:Choice>
              <mc:Fallback>
                <p:oleObj name="Equation" r:id="rId8" imgW="4343400" imgH="787320" progId="Equation.DSMT4">
                  <p:embed/>
                  <p:pic>
                    <p:nvPicPr>
                      <p:cNvPr id="0" name="Object 8"/>
                      <p:cNvPicPr>
                        <a:picLocks noChangeAspect="1" noChangeArrowheads="1"/>
                      </p:cNvPicPr>
                      <p:nvPr/>
                    </p:nvPicPr>
                    <p:blipFill>
                      <a:blip r:embed="rId9"/>
                      <a:srcRect/>
                      <a:stretch>
                        <a:fillRect/>
                      </a:stretch>
                    </p:blipFill>
                    <p:spPr bwMode="auto">
                      <a:xfrm>
                        <a:off x="1120775" y="3349625"/>
                        <a:ext cx="7588250" cy="137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289801" name="Object 9"/>
          <p:cNvGraphicFramePr>
            <a:graphicFrameLocks noChangeAspect="1"/>
          </p:cNvGraphicFramePr>
          <p:nvPr/>
        </p:nvGraphicFramePr>
        <p:xfrm>
          <a:off x="1905000" y="4876800"/>
          <a:ext cx="5257800" cy="1779588"/>
        </p:xfrm>
        <a:graphic>
          <a:graphicData uri="http://schemas.openxmlformats.org/presentationml/2006/ole">
            <mc:AlternateContent xmlns:mc="http://schemas.openxmlformats.org/markup-compatibility/2006">
              <mc:Choice xmlns:v="urn:schemas-microsoft-com:vml" Requires="v">
                <p:oleObj spid="_x0000_s21773" name="Equation" r:id="rId10" imgW="3149600" imgH="1066800" progId="Equation.3">
                  <p:embed/>
                </p:oleObj>
              </mc:Choice>
              <mc:Fallback>
                <p:oleObj name="Equation" r:id="rId10" imgW="3149600" imgH="10668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5000" y="4876800"/>
                        <a:ext cx="5257800" cy="1779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97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979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979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8980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979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898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p:bld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3000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30000" smtClean="0">
            <a:ln>
              <a:noFill/>
            </a:ln>
            <a:solidFill>
              <a:schemeClr val="tx1"/>
            </a:solidFill>
            <a:effectLst/>
            <a:latin typeface="Arial" charset="0"/>
            <a:ea typeface="宋体" pitchFamily="2" charset="-122"/>
          </a:defRPr>
        </a:defPPr>
      </a:lst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aple">
  <a:themeElements>
    <a:clrScheme name="Maple 7">
      <a:dk1>
        <a:srgbClr val="80ACC4"/>
      </a:dk1>
      <a:lt1>
        <a:srgbClr val="FFFFFF"/>
      </a:lt1>
      <a:dk2>
        <a:srgbClr val="B3D1DF"/>
      </a:dk2>
      <a:lt2>
        <a:srgbClr val="FFFFFF"/>
      </a:lt2>
      <a:accent1>
        <a:srgbClr val="5089A8"/>
      </a:accent1>
      <a:accent2>
        <a:srgbClr val="BBC6DB"/>
      </a:accent2>
      <a:accent3>
        <a:srgbClr val="D6E5EC"/>
      </a:accent3>
      <a:accent4>
        <a:srgbClr val="DADADA"/>
      </a:accent4>
      <a:accent5>
        <a:srgbClr val="B3C4D1"/>
      </a:accent5>
      <a:accent6>
        <a:srgbClr val="A9B3C6"/>
      </a:accent6>
      <a:hlink>
        <a:srgbClr val="0000FF"/>
      </a:hlink>
      <a:folHlink>
        <a:srgbClr val="006699"/>
      </a:folHlink>
    </a:clrScheme>
    <a:fontScheme name="Mapl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600CC"/>
        </a:solidFill>
        <a:ln w="9525" cap="flat" cmpd="sng" algn="ctr">
          <a:solidFill>
            <a:srgbClr val="993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0000" tIns="46800" rIns="90000" bIns="46800" numCol="1" anchor="b" anchorCtr="1"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rgbClr val="000000"/>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6600CC"/>
        </a:solidFill>
        <a:ln w="9525" cap="flat" cmpd="sng" algn="ctr">
          <a:solidFill>
            <a:srgbClr val="993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0000" tIns="46800" rIns="90000" bIns="46800" numCol="1" anchor="b" anchorCtr="1"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rgbClr val="000000"/>
            </a:solidFill>
            <a:effectLst/>
            <a:latin typeface="Times New Roman" pitchFamily="18" charset="0"/>
            <a:ea typeface="宋体" pitchFamily="2" charset="-122"/>
          </a:defRPr>
        </a:defPPr>
      </a:lstStyle>
    </a:lnDef>
  </a:objectDefaults>
  <a:extraClrSchemeLst>
    <a:extraClrScheme>
      <a:clrScheme name="Mapl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Maple 2">
        <a:dk1>
          <a:srgbClr val="EA9306"/>
        </a:dk1>
        <a:lt1>
          <a:srgbClr val="FFFFFF"/>
        </a:lt1>
        <a:dk2>
          <a:srgbClr val="FAC120"/>
        </a:dk2>
        <a:lt2>
          <a:srgbClr val="FFFDD1"/>
        </a:lt2>
        <a:accent1>
          <a:srgbClr val="CC6600"/>
        </a:accent1>
        <a:accent2>
          <a:srgbClr val="FF9933"/>
        </a:accent2>
        <a:accent3>
          <a:srgbClr val="FCDDAB"/>
        </a:accent3>
        <a:accent4>
          <a:srgbClr val="DADADA"/>
        </a:accent4>
        <a:accent5>
          <a:srgbClr val="E2B8AA"/>
        </a:accent5>
        <a:accent6>
          <a:srgbClr val="E78A2D"/>
        </a:accent6>
        <a:hlink>
          <a:srgbClr val="A50021"/>
        </a:hlink>
        <a:folHlink>
          <a:srgbClr val="666633"/>
        </a:folHlink>
      </a:clrScheme>
      <a:clrMap bg1="dk2" tx1="lt1" bg2="dk1" tx2="lt2" accent1="accent1" accent2="accent2" accent3="accent3" accent4="accent4" accent5="accent5" accent6="accent6" hlink="hlink" folHlink="folHlink"/>
    </a:extraClrScheme>
    <a:extraClrScheme>
      <a:clrScheme name="Maple 3">
        <a:dk1>
          <a:srgbClr val="000000"/>
        </a:dk1>
        <a:lt1>
          <a:srgbClr val="FFFFCC"/>
        </a:lt1>
        <a:dk2>
          <a:srgbClr val="A26D18"/>
        </a:dk2>
        <a:lt2>
          <a:srgbClr val="F9D793"/>
        </a:lt2>
        <a:accent1>
          <a:srgbClr val="FFD05B"/>
        </a:accent1>
        <a:accent2>
          <a:srgbClr val="FEE1A8"/>
        </a:accent2>
        <a:accent3>
          <a:srgbClr val="FFFFE2"/>
        </a:accent3>
        <a:accent4>
          <a:srgbClr val="000000"/>
        </a:accent4>
        <a:accent5>
          <a:srgbClr val="FFE4B5"/>
        </a:accent5>
        <a:accent6>
          <a:srgbClr val="E6CC98"/>
        </a:accent6>
        <a:hlink>
          <a:srgbClr val="FF0000"/>
        </a:hlink>
        <a:folHlink>
          <a:srgbClr val="CC6600"/>
        </a:folHlink>
      </a:clrScheme>
      <a:clrMap bg1="lt1" tx1="dk1" bg2="lt2" tx2="dk2" accent1="accent1" accent2="accent2" accent3="accent3" accent4="accent4" accent5="accent5" accent6="accent6" hlink="hlink" folHlink="folHlink"/>
    </a:extraClrScheme>
    <a:extraClrScheme>
      <a:clrScheme name="Maple 4">
        <a:dk1>
          <a:srgbClr val="008000"/>
        </a:dk1>
        <a:lt1>
          <a:srgbClr val="FFFFFF"/>
        </a:lt1>
        <a:dk2>
          <a:srgbClr val="005800"/>
        </a:dk2>
        <a:lt2>
          <a:srgbClr val="FFFFCC"/>
        </a:lt2>
        <a:accent1>
          <a:srgbClr val="00CC99"/>
        </a:accent1>
        <a:accent2>
          <a:srgbClr val="007825"/>
        </a:accent2>
        <a:accent3>
          <a:srgbClr val="AAB4AA"/>
        </a:accent3>
        <a:accent4>
          <a:srgbClr val="DADADA"/>
        </a:accent4>
        <a:accent5>
          <a:srgbClr val="AAE2CA"/>
        </a:accent5>
        <a:accent6>
          <a:srgbClr val="006C20"/>
        </a:accent6>
        <a:hlink>
          <a:srgbClr val="9966FF"/>
        </a:hlink>
        <a:folHlink>
          <a:srgbClr val="99CCFF"/>
        </a:folHlink>
      </a:clrScheme>
      <a:clrMap bg1="dk2" tx1="lt1" bg2="dk1" tx2="lt2" accent1="accent1" accent2="accent2" accent3="accent3" accent4="accent4" accent5="accent5" accent6="accent6" hlink="hlink" folHlink="folHlink"/>
    </a:extraClrScheme>
    <a:extraClrScheme>
      <a:clrScheme name="Maple 5">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CCFF99"/>
        </a:folHlink>
      </a:clrScheme>
      <a:clrMap bg1="dk2" tx1="lt1" bg2="dk1" tx2="lt2" accent1="accent1" accent2="accent2" accent3="accent3" accent4="accent4" accent5="accent5" accent6="accent6" hlink="hlink" folHlink="folHlink"/>
    </a:extraClrScheme>
    <a:extraClrScheme>
      <a:clrScheme name="Maple 6">
        <a:dk1>
          <a:srgbClr val="006699"/>
        </a:dk1>
        <a:lt1>
          <a:srgbClr val="FFFFFF"/>
        </a:lt1>
        <a:dk2>
          <a:srgbClr val="006666"/>
        </a:dk2>
        <a:lt2>
          <a:srgbClr val="CCECFF"/>
        </a:lt2>
        <a:accent1>
          <a:srgbClr val="00CCFF"/>
        </a:accent1>
        <a:accent2>
          <a:srgbClr val="017A83"/>
        </a:accent2>
        <a:accent3>
          <a:srgbClr val="AAB8B8"/>
        </a:accent3>
        <a:accent4>
          <a:srgbClr val="DADADA"/>
        </a:accent4>
        <a:accent5>
          <a:srgbClr val="AAE2FF"/>
        </a:accent5>
        <a:accent6>
          <a:srgbClr val="016E76"/>
        </a:accent6>
        <a:hlink>
          <a:srgbClr val="FFFFCC"/>
        </a:hlink>
        <a:folHlink>
          <a:srgbClr val="99FF99"/>
        </a:folHlink>
      </a:clrScheme>
      <a:clrMap bg1="dk2" tx1="lt1" bg2="dk1" tx2="lt2" accent1="accent1" accent2="accent2" accent3="accent3" accent4="accent4" accent5="accent5" accent6="accent6" hlink="hlink" folHlink="folHlink"/>
    </a:extraClrScheme>
    <a:extraClrScheme>
      <a:clrScheme name="Maple 7">
        <a:dk1>
          <a:srgbClr val="80ACC4"/>
        </a:dk1>
        <a:lt1>
          <a:srgbClr val="FFFFFF"/>
        </a:lt1>
        <a:dk2>
          <a:srgbClr val="B3D1DF"/>
        </a:dk2>
        <a:lt2>
          <a:srgbClr val="FFFFFF"/>
        </a:lt2>
        <a:accent1>
          <a:srgbClr val="5089A8"/>
        </a:accent1>
        <a:accent2>
          <a:srgbClr val="BBC6DB"/>
        </a:accent2>
        <a:accent3>
          <a:srgbClr val="D6E5EC"/>
        </a:accent3>
        <a:accent4>
          <a:srgbClr val="DADADA"/>
        </a:accent4>
        <a:accent5>
          <a:srgbClr val="B3C4D1"/>
        </a:accent5>
        <a:accent6>
          <a:srgbClr val="A9B3C6"/>
        </a:accent6>
        <a:hlink>
          <a:srgbClr val="0000FF"/>
        </a:hlink>
        <a:folHlink>
          <a:srgbClr val="006699"/>
        </a:folHlink>
      </a:clrScheme>
      <a:clrMap bg1="dk2" tx1="lt1" bg2="dk1" tx2="lt2" accent1="accent1" accent2="accent2" accent3="accent3" accent4="accent4" accent5="accent5" accent6="accent6" hlink="hlink" folHlink="folHlink"/>
    </a:extraClrScheme>
    <a:extraClrScheme>
      <a:clrScheme name="Maple 8">
        <a:dk1>
          <a:srgbClr val="5700AE"/>
        </a:dk1>
        <a:lt1>
          <a:srgbClr val="FFFFFF"/>
        </a:lt1>
        <a:dk2>
          <a:srgbClr val="7301CB"/>
        </a:dk2>
        <a:lt2>
          <a:srgbClr val="C5C5FF"/>
        </a:lt2>
        <a:accent1>
          <a:srgbClr val="9999FF"/>
        </a:accent1>
        <a:accent2>
          <a:srgbClr val="7000E0"/>
        </a:accent2>
        <a:accent3>
          <a:srgbClr val="BCAAE2"/>
        </a:accent3>
        <a:accent4>
          <a:srgbClr val="DADADA"/>
        </a:accent4>
        <a:accent5>
          <a:srgbClr val="CACAFF"/>
        </a:accent5>
        <a:accent6>
          <a:srgbClr val="6500CB"/>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Maple 9">
        <a:dk1>
          <a:srgbClr val="003366"/>
        </a:dk1>
        <a:lt1>
          <a:srgbClr val="FFFFFF"/>
        </a:lt1>
        <a:dk2>
          <a:srgbClr val="003366"/>
        </a:dk2>
        <a:lt2>
          <a:srgbClr val="CBD5DF"/>
        </a:lt2>
        <a:accent1>
          <a:srgbClr val="A9BEE9"/>
        </a:accent1>
        <a:accent2>
          <a:srgbClr val="D6E4F2"/>
        </a:accent2>
        <a:accent3>
          <a:srgbClr val="FFFFFF"/>
        </a:accent3>
        <a:accent4>
          <a:srgbClr val="002A56"/>
        </a:accent4>
        <a:accent5>
          <a:srgbClr val="D1DBF2"/>
        </a:accent5>
        <a:accent6>
          <a:srgbClr val="C2CFDB"/>
        </a:accent6>
        <a:hlink>
          <a:srgbClr val="0000CC"/>
        </a:hlink>
        <a:folHlink>
          <a:srgbClr val="8668E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5481</TotalTime>
  <Words>2952</Words>
  <Application>Microsoft Office PowerPoint</Application>
  <PresentationFormat>全屏显示(4:3)</PresentationFormat>
  <Paragraphs>305</Paragraphs>
  <Slides>36</Slides>
  <Notes>9</Notes>
  <HiddenSlides>0</HiddenSlides>
  <MMClips>0</MMClips>
  <ScaleCrop>false</ScaleCrop>
  <HeadingPairs>
    <vt:vector size="8" baseType="variant">
      <vt:variant>
        <vt:lpstr>已用的字体</vt:lpstr>
      </vt:variant>
      <vt:variant>
        <vt:i4>9</vt:i4>
      </vt:variant>
      <vt:variant>
        <vt:lpstr>主题</vt:lpstr>
      </vt:variant>
      <vt:variant>
        <vt:i4>5</vt:i4>
      </vt:variant>
      <vt:variant>
        <vt:lpstr>嵌入 OLE 服务器</vt:lpstr>
      </vt:variant>
      <vt:variant>
        <vt:i4>4</vt:i4>
      </vt:variant>
      <vt:variant>
        <vt:lpstr>幻灯片标题</vt:lpstr>
      </vt:variant>
      <vt:variant>
        <vt:i4>36</vt:i4>
      </vt:variant>
    </vt:vector>
  </HeadingPairs>
  <TitlesOfParts>
    <vt:vector size="54" baseType="lpstr">
      <vt:lpstr>楷体_GB2312</vt:lpstr>
      <vt:lpstr>宋体</vt:lpstr>
      <vt:lpstr>微软雅黑</vt:lpstr>
      <vt:lpstr>Arial</vt:lpstr>
      <vt:lpstr>Calibri</vt:lpstr>
      <vt:lpstr>Symbol</vt:lpstr>
      <vt:lpstr>Times New Roman</vt:lpstr>
      <vt:lpstr>Wingdings</vt:lpstr>
      <vt:lpstr>Wingdings 2</vt:lpstr>
      <vt:lpstr>吉祥如意</vt:lpstr>
      <vt:lpstr>Maple</vt:lpstr>
      <vt:lpstr>2_自定义设计方案</vt:lpstr>
      <vt:lpstr>3_自定义设计方案</vt:lpstr>
      <vt:lpstr>4_自定义设计方案</vt:lpstr>
      <vt:lpstr>Equation</vt:lpstr>
      <vt:lpstr>公式</vt:lpstr>
      <vt:lpstr>Visio</vt:lpstr>
      <vt:lpstr>文档</vt:lpstr>
      <vt:lpstr> 模式识别(Pattern Recognition)</vt:lpstr>
      <vt:lpstr>上讲复习</vt:lpstr>
      <vt:lpstr>本讲内容</vt:lpstr>
      <vt:lpstr>贝叶斯分类器的错误概率</vt:lpstr>
      <vt:lpstr>性能指标</vt:lpstr>
      <vt:lpstr>性能指标</vt:lpstr>
      <vt:lpstr>正态分布的错误概率</vt:lpstr>
      <vt:lpstr>对数似然比的概率分布</vt:lpstr>
      <vt:lpstr>正态分布错误概率的推导</vt:lpstr>
      <vt:lpstr>先验概率相等时的错误概率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下一讲介绍特征提取， 谢谢大家！</vt:lpstr>
      <vt:lpstr>最小错误率贝叶斯判别准则</vt:lpstr>
      <vt:lpstr>贝叶斯最小风险判别</vt:lpstr>
      <vt:lpstr>正态分布模式的贝叶斯分类器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zyqin</dc:creator>
  <cp:lastModifiedBy>zyqin</cp:lastModifiedBy>
  <cp:revision>510</cp:revision>
  <cp:lastPrinted>1601-01-01T00:00:00Z</cp:lastPrinted>
  <dcterms:created xsi:type="dcterms:W3CDTF">1601-01-01T00:00:00Z</dcterms:created>
  <dcterms:modified xsi:type="dcterms:W3CDTF">2021-11-29T01:40:06Z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