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59" r:id="rId5"/>
    <p:sldId id="258" r:id="rId6"/>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88"/>
  </p:normalViewPr>
  <p:slideViewPr>
    <p:cSldViewPr snapToGrid="0">
      <p:cViewPr varScale="1">
        <p:scale>
          <a:sx n="100" d="100"/>
          <a:sy n="100" d="100"/>
        </p:scale>
        <p:origin x="10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D459ED-263A-2692-3F25-FC65CCA8F51A}"/>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273793FF-0ECD-DE7A-448A-3754BD767A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016E198D-E6C6-E901-28D1-FE6D2BC9B70C}"/>
              </a:ext>
            </a:extLst>
          </p:cNvPr>
          <p:cNvSpPr>
            <a:spLocks noGrp="1"/>
          </p:cNvSpPr>
          <p:nvPr>
            <p:ph type="dt" sz="half" idx="10"/>
          </p:nvPr>
        </p:nvSpPr>
        <p:spPr/>
        <p:txBody>
          <a:bodyPr/>
          <a:lstStyle/>
          <a:p>
            <a:fld id="{300DB925-95B2-2544-9326-FF1D124014C9}" type="datetimeFigureOut">
              <a:rPr lang="da-DK" smtClean="0"/>
              <a:t>09.09.2022</a:t>
            </a:fld>
            <a:endParaRPr lang="da-DK"/>
          </a:p>
        </p:txBody>
      </p:sp>
      <p:sp>
        <p:nvSpPr>
          <p:cNvPr id="5" name="Pladsholder til sidefod 4">
            <a:extLst>
              <a:ext uri="{FF2B5EF4-FFF2-40B4-BE49-F238E27FC236}">
                <a16:creationId xmlns:a16="http://schemas.microsoft.com/office/drawing/2014/main" id="{2FC52BBA-EBC1-6D79-4BD4-0BC284920759}"/>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D04731F2-9F8F-00A4-E824-5601D666A90D}"/>
              </a:ext>
            </a:extLst>
          </p:cNvPr>
          <p:cNvSpPr>
            <a:spLocks noGrp="1"/>
          </p:cNvSpPr>
          <p:nvPr>
            <p:ph type="sldNum" sz="quarter" idx="12"/>
          </p:nvPr>
        </p:nvSpPr>
        <p:spPr/>
        <p:txBody>
          <a:bodyPr/>
          <a:lstStyle/>
          <a:p>
            <a:fld id="{005B25B3-42D9-F545-8899-FB23A3D14FAA}" type="slidenum">
              <a:rPr lang="da-DK" smtClean="0"/>
              <a:t>‹nr.›</a:t>
            </a:fld>
            <a:endParaRPr lang="da-DK"/>
          </a:p>
        </p:txBody>
      </p:sp>
    </p:spTree>
    <p:extLst>
      <p:ext uri="{BB962C8B-B14F-4D97-AF65-F5344CB8AC3E}">
        <p14:creationId xmlns:p14="http://schemas.microsoft.com/office/powerpoint/2010/main" val="2248580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8F847F-67EE-C0A9-3645-BF0947A380C2}"/>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20673F2D-8EBA-A07E-E794-AEBE08219CA8}"/>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46E86354-01BF-A6BE-CC8D-F325800DCEF3}"/>
              </a:ext>
            </a:extLst>
          </p:cNvPr>
          <p:cNvSpPr>
            <a:spLocks noGrp="1"/>
          </p:cNvSpPr>
          <p:nvPr>
            <p:ph type="dt" sz="half" idx="10"/>
          </p:nvPr>
        </p:nvSpPr>
        <p:spPr/>
        <p:txBody>
          <a:bodyPr/>
          <a:lstStyle/>
          <a:p>
            <a:fld id="{300DB925-95B2-2544-9326-FF1D124014C9}" type="datetimeFigureOut">
              <a:rPr lang="da-DK" smtClean="0"/>
              <a:t>09.09.2022</a:t>
            </a:fld>
            <a:endParaRPr lang="da-DK"/>
          </a:p>
        </p:txBody>
      </p:sp>
      <p:sp>
        <p:nvSpPr>
          <p:cNvPr id="5" name="Pladsholder til sidefod 4">
            <a:extLst>
              <a:ext uri="{FF2B5EF4-FFF2-40B4-BE49-F238E27FC236}">
                <a16:creationId xmlns:a16="http://schemas.microsoft.com/office/drawing/2014/main" id="{12C3D3CE-9FBA-200C-DDAA-8084ABED12AC}"/>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FC0FB6F4-EE2F-78DD-FA49-BDDFDF5B7D35}"/>
              </a:ext>
            </a:extLst>
          </p:cNvPr>
          <p:cNvSpPr>
            <a:spLocks noGrp="1"/>
          </p:cNvSpPr>
          <p:nvPr>
            <p:ph type="sldNum" sz="quarter" idx="12"/>
          </p:nvPr>
        </p:nvSpPr>
        <p:spPr/>
        <p:txBody>
          <a:bodyPr/>
          <a:lstStyle/>
          <a:p>
            <a:fld id="{005B25B3-42D9-F545-8899-FB23A3D14FAA}" type="slidenum">
              <a:rPr lang="da-DK" smtClean="0"/>
              <a:t>‹nr.›</a:t>
            </a:fld>
            <a:endParaRPr lang="da-DK"/>
          </a:p>
        </p:txBody>
      </p:sp>
    </p:spTree>
    <p:extLst>
      <p:ext uri="{BB962C8B-B14F-4D97-AF65-F5344CB8AC3E}">
        <p14:creationId xmlns:p14="http://schemas.microsoft.com/office/powerpoint/2010/main" val="2900372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31F862ED-10F4-2636-8C16-BB16C71A7F03}"/>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7E3596BE-9632-F320-A8E5-E0F58D7047E2}"/>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78D3B2E6-9710-E58F-24F0-7318DE1D5CB9}"/>
              </a:ext>
            </a:extLst>
          </p:cNvPr>
          <p:cNvSpPr>
            <a:spLocks noGrp="1"/>
          </p:cNvSpPr>
          <p:nvPr>
            <p:ph type="dt" sz="half" idx="10"/>
          </p:nvPr>
        </p:nvSpPr>
        <p:spPr/>
        <p:txBody>
          <a:bodyPr/>
          <a:lstStyle/>
          <a:p>
            <a:fld id="{300DB925-95B2-2544-9326-FF1D124014C9}" type="datetimeFigureOut">
              <a:rPr lang="da-DK" smtClean="0"/>
              <a:t>09.09.2022</a:t>
            </a:fld>
            <a:endParaRPr lang="da-DK"/>
          </a:p>
        </p:txBody>
      </p:sp>
      <p:sp>
        <p:nvSpPr>
          <p:cNvPr id="5" name="Pladsholder til sidefod 4">
            <a:extLst>
              <a:ext uri="{FF2B5EF4-FFF2-40B4-BE49-F238E27FC236}">
                <a16:creationId xmlns:a16="http://schemas.microsoft.com/office/drawing/2014/main" id="{1ACE335E-E41B-3A08-D251-E3D5D314F1B7}"/>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0833EF89-BC09-491A-0B6E-ED8A7D491B6B}"/>
              </a:ext>
            </a:extLst>
          </p:cNvPr>
          <p:cNvSpPr>
            <a:spLocks noGrp="1"/>
          </p:cNvSpPr>
          <p:nvPr>
            <p:ph type="sldNum" sz="quarter" idx="12"/>
          </p:nvPr>
        </p:nvSpPr>
        <p:spPr/>
        <p:txBody>
          <a:bodyPr/>
          <a:lstStyle/>
          <a:p>
            <a:fld id="{005B25B3-42D9-F545-8899-FB23A3D14FAA}" type="slidenum">
              <a:rPr lang="da-DK" smtClean="0"/>
              <a:t>‹nr.›</a:t>
            </a:fld>
            <a:endParaRPr lang="da-DK"/>
          </a:p>
        </p:txBody>
      </p:sp>
    </p:spTree>
    <p:extLst>
      <p:ext uri="{BB962C8B-B14F-4D97-AF65-F5344CB8AC3E}">
        <p14:creationId xmlns:p14="http://schemas.microsoft.com/office/powerpoint/2010/main" val="289256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960536-8B40-D092-5FCD-9BB1FE131401}"/>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B3596E64-D911-CC20-DECA-BA8CA7B9416F}"/>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996A5C0A-50B4-3F52-2FCF-524720F523C8}"/>
              </a:ext>
            </a:extLst>
          </p:cNvPr>
          <p:cNvSpPr>
            <a:spLocks noGrp="1"/>
          </p:cNvSpPr>
          <p:nvPr>
            <p:ph type="dt" sz="half" idx="10"/>
          </p:nvPr>
        </p:nvSpPr>
        <p:spPr/>
        <p:txBody>
          <a:bodyPr/>
          <a:lstStyle/>
          <a:p>
            <a:fld id="{300DB925-95B2-2544-9326-FF1D124014C9}" type="datetimeFigureOut">
              <a:rPr lang="da-DK" smtClean="0"/>
              <a:t>09.09.2022</a:t>
            </a:fld>
            <a:endParaRPr lang="da-DK"/>
          </a:p>
        </p:txBody>
      </p:sp>
      <p:sp>
        <p:nvSpPr>
          <p:cNvPr id="5" name="Pladsholder til sidefod 4">
            <a:extLst>
              <a:ext uri="{FF2B5EF4-FFF2-40B4-BE49-F238E27FC236}">
                <a16:creationId xmlns:a16="http://schemas.microsoft.com/office/drawing/2014/main" id="{0A6E7192-FD85-EB2B-65BD-724F09BE21E4}"/>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996EC19A-D7C8-E224-D2F7-C7DC4A3784A1}"/>
              </a:ext>
            </a:extLst>
          </p:cNvPr>
          <p:cNvSpPr>
            <a:spLocks noGrp="1"/>
          </p:cNvSpPr>
          <p:nvPr>
            <p:ph type="sldNum" sz="quarter" idx="12"/>
          </p:nvPr>
        </p:nvSpPr>
        <p:spPr/>
        <p:txBody>
          <a:bodyPr/>
          <a:lstStyle/>
          <a:p>
            <a:fld id="{005B25B3-42D9-F545-8899-FB23A3D14FAA}" type="slidenum">
              <a:rPr lang="da-DK" smtClean="0"/>
              <a:t>‹nr.›</a:t>
            </a:fld>
            <a:endParaRPr lang="da-DK"/>
          </a:p>
        </p:txBody>
      </p:sp>
    </p:spTree>
    <p:extLst>
      <p:ext uri="{BB962C8B-B14F-4D97-AF65-F5344CB8AC3E}">
        <p14:creationId xmlns:p14="http://schemas.microsoft.com/office/powerpoint/2010/main" val="1937260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C56413-A695-5230-574D-FA459CB3193F}"/>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8F3322AC-AA45-30C1-77E8-716A8BB406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83CE90E4-1F03-834E-1D13-64929A5C3FCD}"/>
              </a:ext>
            </a:extLst>
          </p:cNvPr>
          <p:cNvSpPr>
            <a:spLocks noGrp="1"/>
          </p:cNvSpPr>
          <p:nvPr>
            <p:ph type="dt" sz="half" idx="10"/>
          </p:nvPr>
        </p:nvSpPr>
        <p:spPr/>
        <p:txBody>
          <a:bodyPr/>
          <a:lstStyle/>
          <a:p>
            <a:fld id="{300DB925-95B2-2544-9326-FF1D124014C9}" type="datetimeFigureOut">
              <a:rPr lang="da-DK" smtClean="0"/>
              <a:t>09.09.2022</a:t>
            </a:fld>
            <a:endParaRPr lang="da-DK"/>
          </a:p>
        </p:txBody>
      </p:sp>
      <p:sp>
        <p:nvSpPr>
          <p:cNvPr id="5" name="Pladsholder til sidefod 4">
            <a:extLst>
              <a:ext uri="{FF2B5EF4-FFF2-40B4-BE49-F238E27FC236}">
                <a16:creationId xmlns:a16="http://schemas.microsoft.com/office/drawing/2014/main" id="{8EFB01F2-9F64-08A5-6CB8-CAF945A4F7D7}"/>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C4698A1B-EAF3-F2D3-5DB7-92EC6532A41E}"/>
              </a:ext>
            </a:extLst>
          </p:cNvPr>
          <p:cNvSpPr>
            <a:spLocks noGrp="1"/>
          </p:cNvSpPr>
          <p:nvPr>
            <p:ph type="sldNum" sz="quarter" idx="12"/>
          </p:nvPr>
        </p:nvSpPr>
        <p:spPr/>
        <p:txBody>
          <a:bodyPr/>
          <a:lstStyle/>
          <a:p>
            <a:fld id="{005B25B3-42D9-F545-8899-FB23A3D14FAA}" type="slidenum">
              <a:rPr lang="da-DK" smtClean="0"/>
              <a:t>‹nr.›</a:t>
            </a:fld>
            <a:endParaRPr lang="da-DK"/>
          </a:p>
        </p:txBody>
      </p:sp>
    </p:spTree>
    <p:extLst>
      <p:ext uri="{BB962C8B-B14F-4D97-AF65-F5344CB8AC3E}">
        <p14:creationId xmlns:p14="http://schemas.microsoft.com/office/powerpoint/2010/main" val="840447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C1790B-7B4F-594B-05DA-66DE8A21E3B6}"/>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E3933CC8-E573-1E65-E1FC-EEA7322E4969}"/>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7A361962-9732-0FAD-D8CA-0C590FEF89E3}"/>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92A21457-C828-306A-F2CE-58AFDC9E2327}"/>
              </a:ext>
            </a:extLst>
          </p:cNvPr>
          <p:cNvSpPr>
            <a:spLocks noGrp="1"/>
          </p:cNvSpPr>
          <p:nvPr>
            <p:ph type="dt" sz="half" idx="10"/>
          </p:nvPr>
        </p:nvSpPr>
        <p:spPr/>
        <p:txBody>
          <a:bodyPr/>
          <a:lstStyle/>
          <a:p>
            <a:fld id="{300DB925-95B2-2544-9326-FF1D124014C9}" type="datetimeFigureOut">
              <a:rPr lang="da-DK" smtClean="0"/>
              <a:t>09.09.2022</a:t>
            </a:fld>
            <a:endParaRPr lang="da-DK"/>
          </a:p>
        </p:txBody>
      </p:sp>
      <p:sp>
        <p:nvSpPr>
          <p:cNvPr id="6" name="Pladsholder til sidefod 5">
            <a:extLst>
              <a:ext uri="{FF2B5EF4-FFF2-40B4-BE49-F238E27FC236}">
                <a16:creationId xmlns:a16="http://schemas.microsoft.com/office/drawing/2014/main" id="{9AD083AE-38AC-A2F7-D663-366F766D01A4}"/>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3676F4A4-DE46-33D6-1F47-3D9D079B263F}"/>
              </a:ext>
            </a:extLst>
          </p:cNvPr>
          <p:cNvSpPr>
            <a:spLocks noGrp="1"/>
          </p:cNvSpPr>
          <p:nvPr>
            <p:ph type="sldNum" sz="quarter" idx="12"/>
          </p:nvPr>
        </p:nvSpPr>
        <p:spPr/>
        <p:txBody>
          <a:bodyPr/>
          <a:lstStyle/>
          <a:p>
            <a:fld id="{005B25B3-42D9-F545-8899-FB23A3D14FAA}" type="slidenum">
              <a:rPr lang="da-DK" smtClean="0"/>
              <a:t>‹nr.›</a:t>
            </a:fld>
            <a:endParaRPr lang="da-DK"/>
          </a:p>
        </p:txBody>
      </p:sp>
    </p:spTree>
    <p:extLst>
      <p:ext uri="{BB962C8B-B14F-4D97-AF65-F5344CB8AC3E}">
        <p14:creationId xmlns:p14="http://schemas.microsoft.com/office/powerpoint/2010/main" val="888188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9D1A7D-394A-5524-C45E-B4FD60EB0A7D}"/>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824E8E77-16B8-C697-2E6F-65C794D872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F044293F-3441-D652-99BC-EFB75D1F9ED6}"/>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AD160632-1658-61A9-270D-A3A2FA4E54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931F336B-21E6-F357-AC1A-B6BAA78C9318}"/>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65E78392-509D-E193-45B8-A3A34F0F8B08}"/>
              </a:ext>
            </a:extLst>
          </p:cNvPr>
          <p:cNvSpPr>
            <a:spLocks noGrp="1"/>
          </p:cNvSpPr>
          <p:nvPr>
            <p:ph type="dt" sz="half" idx="10"/>
          </p:nvPr>
        </p:nvSpPr>
        <p:spPr/>
        <p:txBody>
          <a:bodyPr/>
          <a:lstStyle/>
          <a:p>
            <a:fld id="{300DB925-95B2-2544-9326-FF1D124014C9}" type="datetimeFigureOut">
              <a:rPr lang="da-DK" smtClean="0"/>
              <a:t>09.09.2022</a:t>
            </a:fld>
            <a:endParaRPr lang="da-DK"/>
          </a:p>
        </p:txBody>
      </p:sp>
      <p:sp>
        <p:nvSpPr>
          <p:cNvPr id="8" name="Pladsholder til sidefod 7">
            <a:extLst>
              <a:ext uri="{FF2B5EF4-FFF2-40B4-BE49-F238E27FC236}">
                <a16:creationId xmlns:a16="http://schemas.microsoft.com/office/drawing/2014/main" id="{C4A927E9-F316-97EF-E228-9324FD108F40}"/>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A295AACB-EF9C-7729-6067-7CB5A9F5D7C1}"/>
              </a:ext>
            </a:extLst>
          </p:cNvPr>
          <p:cNvSpPr>
            <a:spLocks noGrp="1"/>
          </p:cNvSpPr>
          <p:nvPr>
            <p:ph type="sldNum" sz="quarter" idx="12"/>
          </p:nvPr>
        </p:nvSpPr>
        <p:spPr/>
        <p:txBody>
          <a:bodyPr/>
          <a:lstStyle/>
          <a:p>
            <a:fld id="{005B25B3-42D9-F545-8899-FB23A3D14FAA}" type="slidenum">
              <a:rPr lang="da-DK" smtClean="0"/>
              <a:t>‹nr.›</a:t>
            </a:fld>
            <a:endParaRPr lang="da-DK"/>
          </a:p>
        </p:txBody>
      </p:sp>
    </p:spTree>
    <p:extLst>
      <p:ext uri="{BB962C8B-B14F-4D97-AF65-F5344CB8AC3E}">
        <p14:creationId xmlns:p14="http://schemas.microsoft.com/office/powerpoint/2010/main" val="1126773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2FE671-404B-993F-E749-755CD9E30959}"/>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DA802B4F-F689-37B9-17CF-46EC366C436B}"/>
              </a:ext>
            </a:extLst>
          </p:cNvPr>
          <p:cNvSpPr>
            <a:spLocks noGrp="1"/>
          </p:cNvSpPr>
          <p:nvPr>
            <p:ph type="dt" sz="half" idx="10"/>
          </p:nvPr>
        </p:nvSpPr>
        <p:spPr/>
        <p:txBody>
          <a:bodyPr/>
          <a:lstStyle/>
          <a:p>
            <a:fld id="{300DB925-95B2-2544-9326-FF1D124014C9}" type="datetimeFigureOut">
              <a:rPr lang="da-DK" smtClean="0"/>
              <a:t>09.09.2022</a:t>
            </a:fld>
            <a:endParaRPr lang="da-DK"/>
          </a:p>
        </p:txBody>
      </p:sp>
      <p:sp>
        <p:nvSpPr>
          <p:cNvPr id="4" name="Pladsholder til sidefod 3">
            <a:extLst>
              <a:ext uri="{FF2B5EF4-FFF2-40B4-BE49-F238E27FC236}">
                <a16:creationId xmlns:a16="http://schemas.microsoft.com/office/drawing/2014/main" id="{3D471663-51D6-F3A0-27F4-34C617D427E6}"/>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2632081C-7567-E9D7-55FE-39B60E83C74B}"/>
              </a:ext>
            </a:extLst>
          </p:cNvPr>
          <p:cNvSpPr>
            <a:spLocks noGrp="1"/>
          </p:cNvSpPr>
          <p:nvPr>
            <p:ph type="sldNum" sz="quarter" idx="12"/>
          </p:nvPr>
        </p:nvSpPr>
        <p:spPr/>
        <p:txBody>
          <a:bodyPr/>
          <a:lstStyle/>
          <a:p>
            <a:fld id="{005B25B3-42D9-F545-8899-FB23A3D14FAA}" type="slidenum">
              <a:rPr lang="da-DK" smtClean="0"/>
              <a:t>‹nr.›</a:t>
            </a:fld>
            <a:endParaRPr lang="da-DK"/>
          </a:p>
        </p:txBody>
      </p:sp>
    </p:spTree>
    <p:extLst>
      <p:ext uri="{BB962C8B-B14F-4D97-AF65-F5344CB8AC3E}">
        <p14:creationId xmlns:p14="http://schemas.microsoft.com/office/powerpoint/2010/main" val="7749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1529DB5A-25D7-DCF7-2619-D4AD4C19639A}"/>
              </a:ext>
            </a:extLst>
          </p:cNvPr>
          <p:cNvSpPr>
            <a:spLocks noGrp="1"/>
          </p:cNvSpPr>
          <p:nvPr>
            <p:ph type="dt" sz="half" idx="10"/>
          </p:nvPr>
        </p:nvSpPr>
        <p:spPr/>
        <p:txBody>
          <a:bodyPr/>
          <a:lstStyle/>
          <a:p>
            <a:fld id="{300DB925-95B2-2544-9326-FF1D124014C9}" type="datetimeFigureOut">
              <a:rPr lang="da-DK" smtClean="0"/>
              <a:t>09.09.2022</a:t>
            </a:fld>
            <a:endParaRPr lang="da-DK"/>
          </a:p>
        </p:txBody>
      </p:sp>
      <p:sp>
        <p:nvSpPr>
          <p:cNvPr id="3" name="Pladsholder til sidefod 2">
            <a:extLst>
              <a:ext uri="{FF2B5EF4-FFF2-40B4-BE49-F238E27FC236}">
                <a16:creationId xmlns:a16="http://schemas.microsoft.com/office/drawing/2014/main" id="{D99D4B9C-4F0F-B152-DE84-B826D2E3BDC8}"/>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E80F5FB9-3671-5842-247E-9A399C753E2D}"/>
              </a:ext>
            </a:extLst>
          </p:cNvPr>
          <p:cNvSpPr>
            <a:spLocks noGrp="1"/>
          </p:cNvSpPr>
          <p:nvPr>
            <p:ph type="sldNum" sz="quarter" idx="12"/>
          </p:nvPr>
        </p:nvSpPr>
        <p:spPr/>
        <p:txBody>
          <a:bodyPr/>
          <a:lstStyle/>
          <a:p>
            <a:fld id="{005B25B3-42D9-F545-8899-FB23A3D14FAA}" type="slidenum">
              <a:rPr lang="da-DK" smtClean="0"/>
              <a:t>‹nr.›</a:t>
            </a:fld>
            <a:endParaRPr lang="da-DK"/>
          </a:p>
        </p:txBody>
      </p:sp>
    </p:spTree>
    <p:extLst>
      <p:ext uri="{BB962C8B-B14F-4D97-AF65-F5344CB8AC3E}">
        <p14:creationId xmlns:p14="http://schemas.microsoft.com/office/powerpoint/2010/main" val="1050809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BF458F-87CA-4305-1791-021E100C94B5}"/>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8CFD707D-494E-372B-CBF1-6B9641CD85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8F48F01A-797E-2853-1304-CF85FBCB19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38E7152E-D2C8-C00C-8F1E-3781A02FD406}"/>
              </a:ext>
            </a:extLst>
          </p:cNvPr>
          <p:cNvSpPr>
            <a:spLocks noGrp="1"/>
          </p:cNvSpPr>
          <p:nvPr>
            <p:ph type="dt" sz="half" idx="10"/>
          </p:nvPr>
        </p:nvSpPr>
        <p:spPr/>
        <p:txBody>
          <a:bodyPr/>
          <a:lstStyle/>
          <a:p>
            <a:fld id="{300DB925-95B2-2544-9326-FF1D124014C9}" type="datetimeFigureOut">
              <a:rPr lang="da-DK" smtClean="0"/>
              <a:t>09.09.2022</a:t>
            </a:fld>
            <a:endParaRPr lang="da-DK"/>
          </a:p>
        </p:txBody>
      </p:sp>
      <p:sp>
        <p:nvSpPr>
          <p:cNvPr id="6" name="Pladsholder til sidefod 5">
            <a:extLst>
              <a:ext uri="{FF2B5EF4-FFF2-40B4-BE49-F238E27FC236}">
                <a16:creationId xmlns:a16="http://schemas.microsoft.com/office/drawing/2014/main" id="{2238C889-D7A3-4594-272D-6E682814DB4C}"/>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61A0FD19-DF5C-0D08-5FD4-FBC64C10FDC3}"/>
              </a:ext>
            </a:extLst>
          </p:cNvPr>
          <p:cNvSpPr>
            <a:spLocks noGrp="1"/>
          </p:cNvSpPr>
          <p:nvPr>
            <p:ph type="sldNum" sz="quarter" idx="12"/>
          </p:nvPr>
        </p:nvSpPr>
        <p:spPr/>
        <p:txBody>
          <a:bodyPr/>
          <a:lstStyle/>
          <a:p>
            <a:fld id="{005B25B3-42D9-F545-8899-FB23A3D14FAA}" type="slidenum">
              <a:rPr lang="da-DK" smtClean="0"/>
              <a:t>‹nr.›</a:t>
            </a:fld>
            <a:endParaRPr lang="da-DK"/>
          </a:p>
        </p:txBody>
      </p:sp>
    </p:spTree>
    <p:extLst>
      <p:ext uri="{BB962C8B-B14F-4D97-AF65-F5344CB8AC3E}">
        <p14:creationId xmlns:p14="http://schemas.microsoft.com/office/powerpoint/2010/main" val="2714300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297633-BB8D-4887-BB37-7161185D8AB7}"/>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DE9791C1-C42F-70EA-04CC-D260E749A3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75A58F52-E579-4899-67B7-4855A3FA37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2158F99A-9A88-2878-6C79-49A0E623D6CE}"/>
              </a:ext>
            </a:extLst>
          </p:cNvPr>
          <p:cNvSpPr>
            <a:spLocks noGrp="1"/>
          </p:cNvSpPr>
          <p:nvPr>
            <p:ph type="dt" sz="half" idx="10"/>
          </p:nvPr>
        </p:nvSpPr>
        <p:spPr/>
        <p:txBody>
          <a:bodyPr/>
          <a:lstStyle/>
          <a:p>
            <a:fld id="{300DB925-95B2-2544-9326-FF1D124014C9}" type="datetimeFigureOut">
              <a:rPr lang="da-DK" smtClean="0"/>
              <a:t>09.09.2022</a:t>
            </a:fld>
            <a:endParaRPr lang="da-DK"/>
          </a:p>
        </p:txBody>
      </p:sp>
      <p:sp>
        <p:nvSpPr>
          <p:cNvPr id="6" name="Pladsholder til sidefod 5">
            <a:extLst>
              <a:ext uri="{FF2B5EF4-FFF2-40B4-BE49-F238E27FC236}">
                <a16:creationId xmlns:a16="http://schemas.microsoft.com/office/drawing/2014/main" id="{1E602ECF-338D-C6AB-DEA1-E964030FC37F}"/>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ABDE7A60-E9F3-BC57-0457-BD3C7F27E997}"/>
              </a:ext>
            </a:extLst>
          </p:cNvPr>
          <p:cNvSpPr>
            <a:spLocks noGrp="1"/>
          </p:cNvSpPr>
          <p:nvPr>
            <p:ph type="sldNum" sz="quarter" idx="12"/>
          </p:nvPr>
        </p:nvSpPr>
        <p:spPr/>
        <p:txBody>
          <a:bodyPr/>
          <a:lstStyle/>
          <a:p>
            <a:fld id="{005B25B3-42D9-F545-8899-FB23A3D14FAA}" type="slidenum">
              <a:rPr lang="da-DK" smtClean="0"/>
              <a:t>‹nr.›</a:t>
            </a:fld>
            <a:endParaRPr lang="da-DK"/>
          </a:p>
        </p:txBody>
      </p:sp>
    </p:spTree>
    <p:extLst>
      <p:ext uri="{BB962C8B-B14F-4D97-AF65-F5344CB8AC3E}">
        <p14:creationId xmlns:p14="http://schemas.microsoft.com/office/powerpoint/2010/main" val="657507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2ED9A5BB-C21A-7EDA-2333-A31EBBD1E4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4C095749-2C2C-341E-EEF6-402AF88ECF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1908C5FB-F8B4-9527-1C0F-DDB6391E28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0DB925-95B2-2544-9326-FF1D124014C9}" type="datetimeFigureOut">
              <a:rPr lang="da-DK" smtClean="0"/>
              <a:t>09.09.2022</a:t>
            </a:fld>
            <a:endParaRPr lang="da-DK"/>
          </a:p>
        </p:txBody>
      </p:sp>
      <p:sp>
        <p:nvSpPr>
          <p:cNvPr id="5" name="Pladsholder til sidefod 4">
            <a:extLst>
              <a:ext uri="{FF2B5EF4-FFF2-40B4-BE49-F238E27FC236}">
                <a16:creationId xmlns:a16="http://schemas.microsoft.com/office/drawing/2014/main" id="{32FF9A25-95A8-5DFA-36ED-F7A8975328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C30E433C-0A76-56B5-DABA-64189CC8F9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5B25B3-42D9-F545-8899-FB23A3D14FAA}" type="slidenum">
              <a:rPr lang="da-DK" smtClean="0"/>
              <a:t>‹nr.›</a:t>
            </a:fld>
            <a:endParaRPr lang="da-DK"/>
          </a:p>
        </p:txBody>
      </p:sp>
    </p:spTree>
    <p:extLst>
      <p:ext uri="{BB962C8B-B14F-4D97-AF65-F5344CB8AC3E}">
        <p14:creationId xmlns:p14="http://schemas.microsoft.com/office/powerpoint/2010/main" val="2533665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668E1A-B82F-5194-1A98-79DE5E835914}"/>
              </a:ext>
            </a:extLst>
          </p:cNvPr>
          <p:cNvSpPr>
            <a:spLocks noGrp="1"/>
          </p:cNvSpPr>
          <p:nvPr>
            <p:ph type="ctrTitle"/>
          </p:nvPr>
        </p:nvSpPr>
        <p:spPr>
          <a:xfrm>
            <a:off x="0" y="1285875"/>
            <a:ext cx="12192000" cy="1241425"/>
          </a:xfrm>
        </p:spPr>
        <p:txBody>
          <a:bodyPr>
            <a:normAutofit/>
          </a:bodyPr>
          <a:lstStyle/>
          <a:p>
            <a:r>
              <a:rPr lang="da-DK" sz="6600" dirty="0">
                <a:latin typeface="Braggadocio" pitchFamily="82" charset="77"/>
              </a:rPr>
              <a:t>MOUSE-TRACKING</a:t>
            </a:r>
          </a:p>
        </p:txBody>
      </p:sp>
      <p:sp>
        <p:nvSpPr>
          <p:cNvPr id="3" name="Undertitel 2">
            <a:extLst>
              <a:ext uri="{FF2B5EF4-FFF2-40B4-BE49-F238E27FC236}">
                <a16:creationId xmlns:a16="http://schemas.microsoft.com/office/drawing/2014/main" id="{F427FB7B-BB5C-90AE-413B-3AD7F19D72BD}"/>
              </a:ext>
            </a:extLst>
          </p:cNvPr>
          <p:cNvSpPr>
            <a:spLocks noGrp="1"/>
          </p:cNvSpPr>
          <p:nvPr>
            <p:ph type="subTitle" idx="1"/>
          </p:nvPr>
        </p:nvSpPr>
        <p:spPr>
          <a:xfrm>
            <a:off x="1524000" y="2641600"/>
            <a:ext cx="9144000" cy="469900"/>
          </a:xfrm>
        </p:spPr>
        <p:txBody>
          <a:bodyPr/>
          <a:lstStyle/>
          <a:p>
            <a:r>
              <a:rPr lang="en-GB" dirty="0"/>
              <a:t>How to track that mouse using </a:t>
            </a:r>
            <a:r>
              <a:rPr lang="en-GB" dirty="0" err="1"/>
              <a:t>OpenSesame</a:t>
            </a:r>
            <a:r>
              <a:rPr lang="en-GB" dirty="0"/>
              <a:t> &lt;3333</a:t>
            </a:r>
          </a:p>
        </p:txBody>
      </p:sp>
      <p:pic>
        <p:nvPicPr>
          <p:cNvPr id="7" name="Billede 6" descr="Et billede, der indeholder kat, pattedyr, gnaver&#10;&#10;Automatisk genereret beskrivelse">
            <a:extLst>
              <a:ext uri="{FF2B5EF4-FFF2-40B4-BE49-F238E27FC236}">
                <a16:creationId xmlns:a16="http://schemas.microsoft.com/office/drawing/2014/main" id="{695774D9-48F7-88F4-C2D9-D515FB71A333}"/>
              </a:ext>
            </a:extLst>
          </p:cNvPr>
          <p:cNvPicPr>
            <a:picLocks noChangeAspect="1"/>
          </p:cNvPicPr>
          <p:nvPr/>
        </p:nvPicPr>
        <p:blipFill>
          <a:blip r:embed="rId2"/>
          <a:stretch>
            <a:fillRect/>
          </a:stretch>
        </p:blipFill>
        <p:spPr>
          <a:xfrm>
            <a:off x="4191000" y="3746501"/>
            <a:ext cx="3810000" cy="3124200"/>
          </a:xfrm>
          <a:prstGeom prst="rect">
            <a:avLst/>
          </a:prstGeom>
        </p:spPr>
      </p:pic>
    </p:spTree>
    <p:extLst>
      <p:ext uri="{BB962C8B-B14F-4D97-AF65-F5344CB8AC3E}">
        <p14:creationId xmlns:p14="http://schemas.microsoft.com/office/powerpoint/2010/main" val="243214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AF9070-72C7-236F-2125-1BA5CDF689EB}"/>
              </a:ext>
            </a:extLst>
          </p:cNvPr>
          <p:cNvSpPr>
            <a:spLocks noGrp="1"/>
          </p:cNvSpPr>
          <p:nvPr>
            <p:ph type="title"/>
          </p:nvPr>
        </p:nvSpPr>
        <p:spPr/>
        <p:txBody>
          <a:bodyPr>
            <a:normAutofit/>
          </a:bodyPr>
          <a:lstStyle/>
          <a:p>
            <a:r>
              <a:rPr lang="da-DK" sz="3600" dirty="0">
                <a:latin typeface="Braggadocio" pitchFamily="82" charset="77"/>
              </a:rPr>
              <a:t>PLAN FOR MOUSE-TRACKING</a:t>
            </a:r>
            <a:endParaRPr lang="en-GB" sz="3600" dirty="0"/>
          </a:p>
        </p:txBody>
      </p:sp>
      <p:sp>
        <p:nvSpPr>
          <p:cNvPr id="4" name="Tekstfelt 3">
            <a:extLst>
              <a:ext uri="{FF2B5EF4-FFF2-40B4-BE49-F238E27FC236}">
                <a16:creationId xmlns:a16="http://schemas.microsoft.com/office/drawing/2014/main" id="{4B0C4199-6747-D214-8E24-ED0101646BF8}"/>
              </a:ext>
            </a:extLst>
          </p:cNvPr>
          <p:cNvSpPr txBox="1"/>
          <p:nvPr/>
        </p:nvSpPr>
        <p:spPr>
          <a:xfrm>
            <a:off x="838200" y="1690688"/>
            <a:ext cx="3314700" cy="5016758"/>
          </a:xfrm>
          <a:prstGeom prst="rect">
            <a:avLst/>
          </a:prstGeom>
          <a:noFill/>
        </p:spPr>
        <p:txBody>
          <a:bodyPr wrap="square" rtlCol="0">
            <a:spAutoFit/>
          </a:bodyPr>
          <a:lstStyle/>
          <a:p>
            <a:r>
              <a:rPr lang="en-GB" sz="2000" b="1" dirty="0"/>
              <a:t>TODAY</a:t>
            </a:r>
          </a:p>
          <a:p>
            <a:endParaRPr lang="en-GB" sz="2000" dirty="0"/>
          </a:p>
          <a:p>
            <a:pPr marL="285750" indent="-285750">
              <a:buFont typeface="Arial" panose="020B0604020202020204" pitchFamily="34" charset="0"/>
              <a:buChar char="•"/>
            </a:pPr>
            <a:r>
              <a:rPr lang="en-GB" sz="2000" dirty="0"/>
              <a:t>Installation of </a:t>
            </a:r>
            <a:r>
              <a:rPr lang="en-GB" sz="2000" dirty="0" err="1"/>
              <a:t>OpenSesame</a:t>
            </a:r>
            <a:r>
              <a:rPr lang="en-GB" sz="2000" dirty="0"/>
              <a:t> (hopefully everyone did this already &lt;333)</a:t>
            </a:r>
          </a:p>
          <a:p>
            <a:pPr marL="285750" indent="-285750">
              <a:buFont typeface="Arial" panose="020B0604020202020204" pitchFamily="34" charset="0"/>
              <a:buChar char="•"/>
            </a:pPr>
            <a:r>
              <a:rPr lang="en-GB" sz="2000" dirty="0"/>
              <a:t>Try running the experiment found on </a:t>
            </a:r>
            <a:r>
              <a:rPr lang="en-GB" sz="2000" dirty="0" err="1"/>
              <a:t>Github</a:t>
            </a:r>
            <a:endParaRPr lang="en-GB" sz="2000" dirty="0"/>
          </a:p>
          <a:p>
            <a:pPr marL="285750" indent="-285750">
              <a:buFont typeface="Arial" panose="020B0604020202020204" pitchFamily="34" charset="0"/>
              <a:buChar char="•"/>
            </a:pPr>
            <a:r>
              <a:rPr lang="en-GB" sz="2000" dirty="0"/>
              <a:t>Follow the exercise sheet to get acquainted with </a:t>
            </a:r>
            <a:r>
              <a:rPr lang="en-GB" sz="2000" dirty="0" err="1"/>
              <a:t>OpenSesame</a:t>
            </a:r>
            <a:endParaRPr lang="en-GB" sz="2000" dirty="0"/>
          </a:p>
          <a:p>
            <a:pPr marL="285750" indent="-285750">
              <a:buFont typeface="Arial" panose="020B0604020202020204" pitchFamily="34" charset="0"/>
              <a:buChar char="•"/>
            </a:pPr>
            <a:r>
              <a:rPr lang="en-GB" sz="2000" dirty="0"/>
              <a:t>Make your own experiment by modifying the script!</a:t>
            </a:r>
          </a:p>
          <a:p>
            <a:r>
              <a:rPr lang="en-GB" sz="2000" dirty="0"/>
              <a:t>----------------------------------------</a:t>
            </a:r>
          </a:p>
          <a:p>
            <a:pPr marL="285750" indent="-285750">
              <a:buFont typeface="Arial" panose="020B0604020202020204" pitchFamily="34" charset="0"/>
              <a:buChar char="•"/>
            </a:pPr>
            <a:r>
              <a:rPr lang="en-GB" sz="2000" dirty="0"/>
              <a:t>Matrix reading with </a:t>
            </a:r>
            <a:r>
              <a:rPr lang="en-GB" sz="2000" dirty="0" err="1"/>
              <a:t>Cordula</a:t>
            </a:r>
            <a:endParaRPr lang="en-GB" dirty="0"/>
          </a:p>
        </p:txBody>
      </p:sp>
      <p:sp>
        <p:nvSpPr>
          <p:cNvPr id="6" name="Tekstfelt 5">
            <a:extLst>
              <a:ext uri="{FF2B5EF4-FFF2-40B4-BE49-F238E27FC236}">
                <a16:creationId xmlns:a16="http://schemas.microsoft.com/office/drawing/2014/main" id="{99EFE78E-CD86-F18E-28BC-176E02B56D07}"/>
              </a:ext>
            </a:extLst>
          </p:cNvPr>
          <p:cNvSpPr txBox="1"/>
          <p:nvPr/>
        </p:nvSpPr>
        <p:spPr>
          <a:xfrm>
            <a:off x="4438650" y="1690688"/>
            <a:ext cx="3314700" cy="4985980"/>
          </a:xfrm>
          <a:prstGeom prst="rect">
            <a:avLst/>
          </a:prstGeom>
          <a:noFill/>
        </p:spPr>
        <p:txBody>
          <a:bodyPr wrap="square" rtlCol="0">
            <a:spAutoFit/>
          </a:bodyPr>
          <a:lstStyle/>
          <a:p>
            <a:r>
              <a:rPr lang="en-GB" sz="2000" b="1" dirty="0"/>
              <a:t>NEXT WEEK</a:t>
            </a:r>
          </a:p>
          <a:p>
            <a:endParaRPr lang="en-GB" sz="2000" b="1" dirty="0"/>
          </a:p>
          <a:p>
            <a:pPr marL="285750" indent="-285750">
              <a:buFont typeface="Arial" panose="020B0604020202020204" pitchFamily="34" charset="0"/>
              <a:buChar char="•"/>
            </a:pPr>
            <a:r>
              <a:rPr lang="en-GB" sz="2000" dirty="0"/>
              <a:t>Own experiment should be ready and tested before class (or very close to ready </a:t>
            </a:r>
            <a:r>
              <a:rPr lang="en-GB" sz="2000" dirty="0">
                <a:sym typeface="Wingdings" pitchFamily="2" charset="2"/>
              </a:rPr>
              <a:t></a:t>
            </a:r>
            <a:r>
              <a:rPr lang="en-GB" sz="2000" dirty="0"/>
              <a:t>) </a:t>
            </a:r>
          </a:p>
          <a:p>
            <a:pPr marL="285750" indent="-285750">
              <a:buFont typeface="Arial" panose="020B0604020202020204" pitchFamily="34" charset="0"/>
              <a:buChar char="•"/>
            </a:pPr>
            <a:r>
              <a:rPr lang="en-GB" sz="2000" dirty="0"/>
              <a:t>Have a fellow student or two run your experiment</a:t>
            </a:r>
          </a:p>
          <a:p>
            <a:pPr marL="285750" indent="-285750">
              <a:buFont typeface="Arial" panose="020B0604020202020204" pitchFamily="34" charset="0"/>
              <a:buChar char="•"/>
            </a:pPr>
            <a:r>
              <a:rPr lang="en-GB" sz="2000" dirty="0"/>
              <a:t>Begin analysis</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r>
              <a:rPr lang="en-GB" sz="2000" dirty="0"/>
              <a:t>----------------------------------------</a:t>
            </a:r>
          </a:p>
          <a:p>
            <a:pPr marL="285750" indent="-285750">
              <a:buFont typeface="Arial" panose="020B0604020202020204" pitchFamily="34" charset="0"/>
              <a:buChar char="•"/>
            </a:pPr>
            <a:r>
              <a:rPr lang="en-GB" sz="2000" dirty="0"/>
              <a:t>Midterm evaluation</a:t>
            </a:r>
          </a:p>
          <a:p>
            <a:pPr marL="285750" indent="-285750">
              <a:buFont typeface="Arial" panose="020B0604020202020204" pitchFamily="34" charset="0"/>
              <a:buChar char="•"/>
            </a:pPr>
            <a:endParaRPr lang="en-GB" sz="2000" dirty="0"/>
          </a:p>
          <a:p>
            <a:endParaRPr lang="en-GB" b="1" dirty="0"/>
          </a:p>
        </p:txBody>
      </p:sp>
      <p:sp>
        <p:nvSpPr>
          <p:cNvPr id="7" name="Tekstfelt 6">
            <a:extLst>
              <a:ext uri="{FF2B5EF4-FFF2-40B4-BE49-F238E27FC236}">
                <a16:creationId xmlns:a16="http://schemas.microsoft.com/office/drawing/2014/main" id="{43037C8D-DCA9-C031-15F4-EABF8E3305EE}"/>
              </a:ext>
            </a:extLst>
          </p:cNvPr>
          <p:cNvSpPr txBox="1"/>
          <p:nvPr/>
        </p:nvSpPr>
        <p:spPr>
          <a:xfrm>
            <a:off x="8039100" y="1690688"/>
            <a:ext cx="3314700" cy="5016758"/>
          </a:xfrm>
          <a:prstGeom prst="rect">
            <a:avLst/>
          </a:prstGeom>
          <a:noFill/>
        </p:spPr>
        <p:txBody>
          <a:bodyPr wrap="square" rtlCol="0">
            <a:spAutoFit/>
          </a:bodyPr>
          <a:lstStyle/>
          <a:p>
            <a:r>
              <a:rPr lang="en-GB" sz="2000" b="1" dirty="0"/>
              <a:t>THE WEEK AFTER NEXT WEEK</a:t>
            </a:r>
          </a:p>
          <a:p>
            <a:endParaRPr lang="en-GB" sz="2000" b="1" dirty="0"/>
          </a:p>
          <a:p>
            <a:pPr marL="342900" indent="-342900">
              <a:buFont typeface="Arial" panose="020B0604020202020204" pitchFamily="34" charset="0"/>
              <a:buChar char="•"/>
            </a:pPr>
            <a:r>
              <a:rPr lang="en-GB" sz="2000" dirty="0"/>
              <a:t>Continue with analysis of data from AWESOME mouse-tracking experiment</a:t>
            </a:r>
          </a:p>
          <a:p>
            <a:pPr marL="342900" indent="-342900">
              <a:buFont typeface="Arial" panose="020B0604020202020204" pitchFamily="34" charset="0"/>
              <a:buChar char="•"/>
            </a:pPr>
            <a:r>
              <a:rPr lang="en-GB" sz="2000" dirty="0"/>
              <a:t>Prepare a SHORT presentation of the results!</a:t>
            </a:r>
          </a:p>
          <a:p>
            <a:pPr marL="342900" indent="-342900">
              <a:buFont typeface="Arial" panose="020B0604020202020204" pitchFamily="34" charset="0"/>
              <a:buChar char="•"/>
            </a:pPr>
            <a:r>
              <a:rPr lang="en-GB" sz="2000" dirty="0"/>
              <a:t>Create a nice poster including:</a:t>
            </a:r>
          </a:p>
          <a:p>
            <a:pPr marL="800100" lvl="1" indent="-342900">
              <a:buFont typeface="Arial" panose="020B0604020202020204" pitchFamily="34" charset="0"/>
              <a:buChar char="•"/>
            </a:pPr>
            <a:r>
              <a:rPr lang="en-GB" sz="2000" dirty="0"/>
              <a:t>A quick description of experiment</a:t>
            </a:r>
          </a:p>
          <a:p>
            <a:pPr marL="800100" lvl="1" indent="-342900">
              <a:buFont typeface="Arial" panose="020B0604020202020204" pitchFamily="34" charset="0"/>
              <a:buChar char="•"/>
            </a:pPr>
            <a:r>
              <a:rPr lang="en-GB" sz="2000" dirty="0"/>
              <a:t>Results</a:t>
            </a:r>
          </a:p>
          <a:p>
            <a:pPr marL="800100" lvl="1" indent="-342900">
              <a:buFont typeface="Arial" panose="020B0604020202020204" pitchFamily="34" charset="0"/>
              <a:buChar char="•"/>
            </a:pPr>
            <a:r>
              <a:rPr lang="en-GB" sz="2000" dirty="0"/>
              <a:t>Beautiful plots</a:t>
            </a:r>
          </a:p>
          <a:p>
            <a:pPr marL="342900" indent="-342900">
              <a:buFont typeface="Arial" panose="020B0604020202020204" pitchFamily="34" charset="0"/>
              <a:buChar char="•"/>
            </a:pPr>
            <a:endParaRPr lang="en-GB" sz="2000" dirty="0"/>
          </a:p>
        </p:txBody>
      </p:sp>
    </p:spTree>
    <p:extLst>
      <p:ext uri="{BB962C8B-B14F-4D97-AF65-F5344CB8AC3E}">
        <p14:creationId xmlns:p14="http://schemas.microsoft.com/office/powerpoint/2010/main" val="1014265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AF9070-72C7-236F-2125-1BA5CDF689EB}"/>
              </a:ext>
            </a:extLst>
          </p:cNvPr>
          <p:cNvSpPr>
            <a:spLocks noGrp="1"/>
          </p:cNvSpPr>
          <p:nvPr>
            <p:ph type="title"/>
          </p:nvPr>
        </p:nvSpPr>
        <p:spPr/>
        <p:txBody>
          <a:bodyPr>
            <a:normAutofit/>
          </a:bodyPr>
          <a:lstStyle/>
          <a:p>
            <a:r>
              <a:rPr lang="da-DK" sz="4000" dirty="0">
                <a:latin typeface="Braggadocio" pitchFamily="82" charset="77"/>
              </a:rPr>
              <a:t>INSPIRATION</a:t>
            </a:r>
            <a:endParaRPr lang="en-GB" sz="3600" dirty="0"/>
          </a:p>
        </p:txBody>
      </p:sp>
      <p:pic>
        <p:nvPicPr>
          <p:cNvPr id="5" name="Billede 4">
            <a:extLst>
              <a:ext uri="{FF2B5EF4-FFF2-40B4-BE49-F238E27FC236}">
                <a16:creationId xmlns:a16="http://schemas.microsoft.com/office/drawing/2014/main" id="{103D2788-94F7-AFC4-C3FF-06C279FF46B0}"/>
              </a:ext>
            </a:extLst>
          </p:cNvPr>
          <p:cNvPicPr>
            <a:picLocks noChangeAspect="1"/>
          </p:cNvPicPr>
          <p:nvPr/>
        </p:nvPicPr>
        <p:blipFill rotWithShape="1">
          <a:blip r:embed="rId2"/>
          <a:srcRect t="3400" b="3400"/>
          <a:stretch/>
        </p:blipFill>
        <p:spPr>
          <a:xfrm>
            <a:off x="6343651" y="0"/>
            <a:ext cx="5208477" cy="6858000"/>
          </a:xfrm>
          <a:prstGeom prst="rect">
            <a:avLst/>
          </a:prstGeom>
        </p:spPr>
      </p:pic>
    </p:spTree>
    <p:extLst>
      <p:ext uri="{BB962C8B-B14F-4D97-AF65-F5344CB8AC3E}">
        <p14:creationId xmlns:p14="http://schemas.microsoft.com/office/powerpoint/2010/main" val="716701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B23490-1ECA-69CD-AA82-00F825A070C6}"/>
              </a:ext>
            </a:extLst>
          </p:cNvPr>
          <p:cNvSpPr>
            <a:spLocks noGrp="1"/>
          </p:cNvSpPr>
          <p:nvPr>
            <p:ph type="title"/>
          </p:nvPr>
        </p:nvSpPr>
        <p:spPr/>
        <p:txBody>
          <a:bodyPr/>
          <a:lstStyle/>
          <a:p>
            <a:r>
              <a:rPr lang="da-DK" dirty="0">
                <a:latin typeface="Braggadocio" pitchFamily="82" charset="77"/>
              </a:rPr>
              <a:t>OPENSESAME 101</a:t>
            </a:r>
            <a:endParaRPr lang="en-GB" dirty="0"/>
          </a:p>
        </p:txBody>
      </p:sp>
    </p:spTree>
    <p:extLst>
      <p:ext uri="{BB962C8B-B14F-4D97-AF65-F5344CB8AC3E}">
        <p14:creationId xmlns:p14="http://schemas.microsoft.com/office/powerpoint/2010/main" val="1087905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33E3C2-E22C-ECA2-0EDD-A68E91338E14}"/>
              </a:ext>
            </a:extLst>
          </p:cNvPr>
          <p:cNvSpPr>
            <a:spLocks noGrp="1"/>
          </p:cNvSpPr>
          <p:nvPr>
            <p:ph type="title"/>
          </p:nvPr>
        </p:nvSpPr>
        <p:spPr/>
        <p:txBody>
          <a:bodyPr/>
          <a:lstStyle/>
          <a:p>
            <a:r>
              <a:rPr lang="en-GB" dirty="0">
                <a:latin typeface="Braggadocio" pitchFamily="82" charset="77"/>
              </a:rPr>
              <a:t>TIPS AND TRICKS</a:t>
            </a:r>
          </a:p>
        </p:txBody>
      </p:sp>
      <p:sp>
        <p:nvSpPr>
          <p:cNvPr id="3" name="Pladsholder til indhold 2">
            <a:extLst>
              <a:ext uri="{FF2B5EF4-FFF2-40B4-BE49-F238E27FC236}">
                <a16:creationId xmlns:a16="http://schemas.microsoft.com/office/drawing/2014/main" id="{43FA24A3-B835-7CFC-E076-C58C02B87F90}"/>
              </a:ext>
            </a:extLst>
          </p:cNvPr>
          <p:cNvSpPr>
            <a:spLocks noGrp="1"/>
          </p:cNvSpPr>
          <p:nvPr>
            <p:ph idx="1"/>
          </p:nvPr>
        </p:nvSpPr>
        <p:spPr>
          <a:xfrm>
            <a:off x="838200" y="1690688"/>
            <a:ext cx="10515600" cy="4667249"/>
          </a:xfrm>
        </p:spPr>
        <p:txBody>
          <a:bodyPr>
            <a:normAutofit fontScale="70000" lnSpcReduction="20000"/>
          </a:bodyPr>
          <a:lstStyle/>
          <a:p>
            <a:pPr>
              <a:lnSpc>
                <a:spcPct val="120000"/>
              </a:lnSpc>
              <a:buFont typeface="Wingdings" pitchFamily="2" charset="2"/>
              <a:buChar char="Ø"/>
            </a:pPr>
            <a:r>
              <a:rPr lang="en-GB" dirty="0"/>
              <a:t>If the window keeps expanding to one side in </a:t>
            </a:r>
            <a:r>
              <a:rPr lang="en-GB" dirty="0" err="1"/>
              <a:t>OpenSesame</a:t>
            </a:r>
            <a:r>
              <a:rPr lang="en-GB" dirty="0"/>
              <a:t>, double-click the menu-bar. Then it goes back to your normal screen size. </a:t>
            </a:r>
          </a:p>
          <a:p>
            <a:pPr>
              <a:lnSpc>
                <a:spcPct val="120000"/>
              </a:lnSpc>
              <a:buFont typeface="Wingdings" pitchFamily="2" charset="2"/>
              <a:buChar char="Ø"/>
            </a:pPr>
            <a:r>
              <a:rPr lang="en-GB" dirty="0"/>
              <a:t>When it comes to error messages, it can be difficult to figure out what </a:t>
            </a:r>
            <a:r>
              <a:rPr lang="en-GB" dirty="0" err="1"/>
              <a:t>OpenSesame</a:t>
            </a:r>
            <a:r>
              <a:rPr lang="en-GB" dirty="0"/>
              <a:t> is complaining about </a:t>
            </a:r>
            <a:r>
              <a:rPr lang="en-GB" dirty="0">
                <a:sym typeface="Wingdings" pitchFamily="2" charset="2"/>
              </a:rPr>
              <a:t> A tips is to </a:t>
            </a:r>
            <a:r>
              <a:rPr lang="en-GB" dirty="0"/>
              <a:t>go into ‘Extended template’ and from there choose ‘General Script’. This gives you the python script, which you can search in. This might give you an idea of where the problem is. </a:t>
            </a:r>
          </a:p>
          <a:p>
            <a:pPr>
              <a:lnSpc>
                <a:spcPct val="120000"/>
              </a:lnSpc>
              <a:buFont typeface="Wingdings" pitchFamily="2" charset="2"/>
              <a:buChar char="Ø"/>
            </a:pPr>
            <a:r>
              <a:rPr lang="en-GB" dirty="0"/>
              <a:t>Visual stimuli</a:t>
            </a:r>
            <a:r>
              <a:rPr lang="en-GB" b="1" dirty="0"/>
              <a:t>: </a:t>
            </a:r>
            <a:r>
              <a:rPr lang="en-GB" dirty="0"/>
              <a:t>When introducing different stimuli, you can refer to the file itself in the block loop by writing the path and file name, e.g. ‘stimuli/</a:t>
            </a:r>
            <a:r>
              <a:rPr lang="en-GB" dirty="0" err="1"/>
              <a:t>first_picture.jpeg</a:t>
            </a:r>
            <a:r>
              <a:rPr lang="en-GB" dirty="0"/>
              <a:t>’. NB! Remember to write the full file name including the end part such as ‘.</a:t>
            </a:r>
            <a:r>
              <a:rPr lang="en-GB" dirty="0" err="1"/>
              <a:t>png</a:t>
            </a:r>
            <a:r>
              <a:rPr lang="en-GB" dirty="0"/>
              <a:t>’ or ‘.jpeg’. See the GitHub for different examples of how to include pictures (especially, see </a:t>
            </a:r>
            <a:r>
              <a:rPr lang="en-GB" dirty="0" err="1"/>
              <a:t>gaze_cueing_B</a:t>
            </a:r>
            <a:r>
              <a:rPr lang="en-GB" dirty="0"/>
              <a:t>, if you want to include many different pictures)</a:t>
            </a:r>
          </a:p>
          <a:p>
            <a:pPr>
              <a:lnSpc>
                <a:spcPct val="120000"/>
              </a:lnSpc>
              <a:buFont typeface="Wingdings" pitchFamily="2" charset="2"/>
              <a:buChar char="Ø"/>
            </a:pPr>
            <a:r>
              <a:rPr lang="en-GB" dirty="0"/>
              <a:t>Auditory stimuli: </a:t>
            </a:r>
            <a:r>
              <a:rPr lang="en-GB" dirty="0" err="1"/>
              <a:t>OpenSesame</a:t>
            </a:r>
            <a:r>
              <a:rPr lang="en-GB" dirty="0"/>
              <a:t> is only compatible with .wav and .</a:t>
            </a:r>
            <a:r>
              <a:rPr lang="en-GB" dirty="0" err="1"/>
              <a:t>ogg</a:t>
            </a:r>
            <a:r>
              <a:rPr lang="en-GB" dirty="0"/>
              <a:t> files. Use an online converter if needed. Add sounds by using the ‘sampler’. </a:t>
            </a:r>
          </a:p>
        </p:txBody>
      </p:sp>
    </p:spTree>
    <p:extLst>
      <p:ext uri="{BB962C8B-B14F-4D97-AF65-F5344CB8AC3E}">
        <p14:creationId xmlns:p14="http://schemas.microsoft.com/office/powerpoint/2010/main" val="3256464284"/>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TotalTime>
  <Words>341</Words>
  <Application>Microsoft Macintosh PowerPoint</Application>
  <PresentationFormat>Widescreen</PresentationFormat>
  <Paragraphs>36</Paragraphs>
  <Slides>5</Slides>
  <Notes>0</Notes>
  <HiddenSlides>0</HiddenSlides>
  <MMClips>0</MMClips>
  <ScaleCrop>false</ScaleCrop>
  <HeadingPairs>
    <vt:vector size="6" baseType="variant">
      <vt:variant>
        <vt:lpstr>Benyttede skrifttyper</vt:lpstr>
      </vt:variant>
      <vt:variant>
        <vt:i4>5</vt:i4>
      </vt:variant>
      <vt:variant>
        <vt:lpstr>Tema</vt:lpstr>
      </vt:variant>
      <vt:variant>
        <vt:i4>1</vt:i4>
      </vt:variant>
      <vt:variant>
        <vt:lpstr>Slidetitler</vt:lpstr>
      </vt:variant>
      <vt:variant>
        <vt:i4>5</vt:i4>
      </vt:variant>
    </vt:vector>
  </HeadingPairs>
  <TitlesOfParts>
    <vt:vector size="11" baseType="lpstr">
      <vt:lpstr>Arial</vt:lpstr>
      <vt:lpstr>Braggadocio</vt:lpstr>
      <vt:lpstr>Calibri</vt:lpstr>
      <vt:lpstr>Calibri Light</vt:lpstr>
      <vt:lpstr>Wingdings</vt:lpstr>
      <vt:lpstr>Office-tema</vt:lpstr>
      <vt:lpstr>MOUSE-TRACKING</vt:lpstr>
      <vt:lpstr>PLAN FOR MOUSE-TRACKING</vt:lpstr>
      <vt:lpstr>INSPIRATION</vt:lpstr>
      <vt:lpstr>OPENSESAME 101</vt:lpstr>
      <vt:lpstr>TIPS AND TRICKS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Laura Bock Paulsen</dc:creator>
  <cp:lastModifiedBy>Laura Bock Paulsen</cp:lastModifiedBy>
  <cp:revision>16</cp:revision>
  <dcterms:created xsi:type="dcterms:W3CDTF">2022-08-08T14:00:21Z</dcterms:created>
  <dcterms:modified xsi:type="dcterms:W3CDTF">2022-09-09T08:16:10Z</dcterms:modified>
</cp:coreProperties>
</file>