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2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5A14E-0828-664C-3A5D-DC3768D79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E962FA-28D5-5247-B54F-E7944A0F3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9B80A-D856-A971-7468-4E0EEA52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9B62-DB3F-44A8-91D0-127E6F6C45AB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87516-B1C6-ECC5-E1B6-41E52EA0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EE81C-88CB-35E4-A131-3B6465CD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68E9-D679-42B9-9E59-993826093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48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1561F-747C-FA2A-D0BC-89B40C8B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CD6EE8-A8AB-336E-23B5-5F37549DB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F8342C-5676-8A0E-52F4-8221F9E0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9B62-DB3F-44A8-91D0-127E6F6C45AB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5839D-0E7E-9AE0-8075-A4AEB87C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AC09AA-1343-6915-FA6C-C6BC1B5B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68E9-D679-42B9-9E59-993826093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25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07B777-3015-5603-2227-7D036E08D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5040B9-559F-F40F-5CE4-91B8B105F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748C32-DF58-95EB-8C1A-E74B21EF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9B62-DB3F-44A8-91D0-127E6F6C45AB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899F5-933F-8284-E266-54935DC0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2FE802-44FD-17BC-86CC-62F8F746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68E9-D679-42B9-9E59-993826093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52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94127-60A7-8E6A-A37A-49B85911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D8E18-7665-55E8-9C49-E147D69F8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52B27-2F60-AC53-CE6B-10F6852D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9B62-DB3F-44A8-91D0-127E6F6C45AB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2BCDE-5F1B-7693-142D-B55AA030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C963F8-018C-D807-7D1E-BD3E6702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68E9-D679-42B9-9E59-993826093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61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A0E8E-26BB-1D2D-78D7-874561BE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89244D-A893-0CEA-FD33-BECBD892E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D3B1C1-B035-1A79-3710-FEA61A62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9B62-DB3F-44A8-91D0-127E6F6C45AB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9279D2-E8D7-66AD-ADBF-8A07C7E9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4257A-5008-230F-0B68-AAC47234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68E9-D679-42B9-9E59-993826093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85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465E4-0464-5715-C501-3C5AB31E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B0ED2-AB1D-B523-3576-E6A5F1EEC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B18527-5BA1-1F84-6B6E-D5D27E6EF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4E9BA8-3562-7370-2002-CE4CC088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9B62-DB3F-44A8-91D0-127E6F6C45AB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5102C7-DC8F-85B2-2712-E213D740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F0E24D-77B0-D734-BD21-B32FB4D4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68E9-D679-42B9-9E59-993826093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19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AD21B-8DD1-2AD4-DA94-3334A177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F6E057-00F1-2057-0D0E-44BA2079E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DF1BEB-92F0-5E15-2A7B-46323E205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98C3A7-CE63-A101-755E-5073971C6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01CCEE-D0C5-77CC-C98A-F20FE4CEE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A9CC07-050B-1BCE-ADD9-3CA8F7CB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9B62-DB3F-44A8-91D0-127E6F6C45AB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313E09-9AA4-1A89-DC78-4C1E47F7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668FF2-7713-5B50-7E39-3C7CE109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68E9-D679-42B9-9E59-993826093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17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418E1-847C-4258-1599-6A13F8C4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CC916C-8CE1-D60B-870F-3415FFAE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9B62-DB3F-44A8-91D0-127E6F6C45AB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30803F-F193-E53F-BF4C-EBF8EF7A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1F63B2-01F9-8CA7-6502-6B8AF745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68E9-D679-42B9-9E59-993826093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7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C96CCD-9CC4-2032-D0BD-5A21082E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9B62-DB3F-44A8-91D0-127E6F6C45AB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BC61AB-8B28-2F9C-D0A6-97BD028C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6C7AE6-4C80-4D0D-9402-0643534D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68E9-D679-42B9-9E59-993826093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07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3A5AE-6C55-8CDD-59C3-842CC257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D5BFF-74C3-D7C8-7C2F-EFF31710D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879C4C-61A3-33F4-724B-1B8DF6EC5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7BB842-D4BC-ADBA-9F28-B62EE52A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9B62-DB3F-44A8-91D0-127E6F6C45AB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8E17FC-ACA1-EB71-6C04-411C217D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B888A9-5D6F-1B81-2828-BE4E63C7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68E9-D679-42B9-9E59-993826093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58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CBA92-F01F-D716-2CCA-2F182716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9C22EE-B039-24EE-92ED-874D86084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EA0286-4ADE-B40C-76C2-90DB194E4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105AA8-0357-E279-E87A-02A84B29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9B62-DB3F-44A8-91D0-127E6F6C45AB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A74DF8-8E3E-9C81-8D5E-A02E118E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6E9FB-8A87-AD28-5846-2E868E04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68E9-D679-42B9-9E59-993826093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55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A89DD0-DD1F-A473-B076-3AF8DAF95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3393C-1827-DF23-BC86-EB27DB4D5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B7862-456A-2072-CE70-B32C8EC9B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C89B62-DB3F-44A8-91D0-127E6F6C45AB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B1714-E156-7143-313B-542FCFD7A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30805-7EE4-2DFD-AE08-BEA0F93CA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F368E9-D679-42B9-9E59-993826093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31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B78FB-9511-A2F4-F073-D3C2AFBF3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FEC244-1A8F-225A-B949-2914BE781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4DF926-FD3C-CF3D-DCD6-C70A267A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01250" cy="657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0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D7472-DFDF-B571-6EBB-24045BC5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3C076-BDE1-61FE-6C1B-4BECBCE47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CCC0F1-ED42-EF5B-75B3-BEECF81CC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18776" cy="66030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17DE9FB-274B-EB88-62BC-BEB2CC15D1B1}"/>
              </a:ext>
            </a:extLst>
          </p:cNvPr>
          <p:cNvSpPr txBox="1"/>
          <p:nvPr/>
        </p:nvSpPr>
        <p:spPr>
          <a:xfrm>
            <a:off x="7886700" y="791308"/>
            <a:ext cx="2092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如何寻找确定化后的终态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</a:p>
          <a:p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即新的状态集合中包含原来终态的集合就是现在的新终态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3A99F3-28D6-D566-1D6D-367E847B1CDA}"/>
              </a:ext>
            </a:extLst>
          </p:cNvPr>
          <p:cNvSpPr txBox="1"/>
          <p:nvPr/>
        </p:nvSpPr>
        <p:spPr>
          <a:xfrm>
            <a:off x="2760784" y="5046785"/>
            <a:ext cx="41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此处的</a:t>
            </a:r>
            <a:r>
              <a:rPr lang="en-US" altLang="zh-CN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a,b</a:t>
            </a:r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对应的第二步的下角标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90695E-E716-E2E9-7030-CB343E0E71D3}"/>
              </a:ext>
            </a:extLst>
          </p:cNvPr>
          <p:cNvSpPr txBox="1"/>
          <p:nvPr/>
        </p:nvSpPr>
        <p:spPr>
          <a:xfrm>
            <a:off x="7499838" y="3138854"/>
            <a:ext cx="2198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意思是状态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a1(</a:t>
            </a:r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是一个集合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经过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,a(</a:t>
            </a:r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是一个元素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后形成的新集合</a:t>
            </a:r>
          </a:p>
        </p:txBody>
      </p:sp>
    </p:spTree>
    <p:extLst>
      <p:ext uri="{BB962C8B-B14F-4D97-AF65-F5344CB8AC3E}">
        <p14:creationId xmlns:p14="http://schemas.microsoft.com/office/powerpoint/2010/main" val="190808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A39CB-9AFF-B869-2648-710258AA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5D69D311-F0DC-38F5-C062-93D6985CF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30383F9-C576-B134-4D01-51D536A7D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020"/>
            <a:ext cx="5704010" cy="6858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667FD44-729A-2AF9-9F24-74D7DE248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531" y="365125"/>
            <a:ext cx="3971429" cy="1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0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74C9C-2B86-0152-A918-DD6598F2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015072-EE62-61FA-302A-586297EB2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7DD2B5-3974-C343-ECD6-20B36E8CE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545" y="0"/>
            <a:ext cx="3495238" cy="2657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E1CDD4-DB3C-526C-8EC6-239414759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774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9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60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499608316@qq.com</dc:creator>
  <cp:lastModifiedBy>499608316@qq.com</cp:lastModifiedBy>
  <cp:revision>1</cp:revision>
  <dcterms:created xsi:type="dcterms:W3CDTF">2024-05-09T13:09:28Z</dcterms:created>
  <dcterms:modified xsi:type="dcterms:W3CDTF">2024-05-09T15:03:16Z</dcterms:modified>
</cp:coreProperties>
</file>