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>
        <p:scale>
          <a:sx n="75" d="100"/>
          <a:sy n="75" d="100"/>
        </p:scale>
        <p:origin x="43" y="-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928E1-DCD2-4516-95F6-2E3147A77FC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EE57215-3AE1-4726-90A4-7E2C66FCE4C8}">
      <dgm:prSet phldrT="[텍스트]"/>
      <dgm:spPr/>
      <dgm:t>
        <a:bodyPr/>
        <a:lstStyle/>
        <a:p>
          <a:pPr latinLnBrk="1"/>
          <a:r>
            <a:rPr lang="en-US" altLang="ko-KR" dirty="0"/>
            <a:t>Service</a:t>
          </a:r>
        </a:p>
      </dgm:t>
    </dgm:pt>
    <dgm:pt modelId="{B7B3436E-CAB6-4F4A-B85C-B63BE75A55D5}" type="parTrans" cxnId="{18A64DCB-52EF-41D3-8B4C-912282BB3DC9}">
      <dgm:prSet/>
      <dgm:spPr/>
      <dgm:t>
        <a:bodyPr/>
        <a:lstStyle/>
        <a:p>
          <a:pPr latinLnBrk="1"/>
          <a:endParaRPr lang="ko-KR" altLang="en-US"/>
        </a:p>
      </dgm:t>
    </dgm:pt>
    <dgm:pt modelId="{7F937B94-9BF3-463B-A275-4318B1E4AA14}" type="sibTrans" cxnId="{18A64DCB-52EF-41D3-8B4C-912282BB3DC9}">
      <dgm:prSet/>
      <dgm:spPr/>
      <dgm:t>
        <a:bodyPr/>
        <a:lstStyle/>
        <a:p>
          <a:pPr latinLnBrk="1"/>
          <a:endParaRPr lang="ko-KR" altLang="en-US"/>
        </a:p>
      </dgm:t>
    </dgm:pt>
    <dgm:pt modelId="{956934A1-7ACF-4F8C-AFAF-8D2504FC4524}" type="asst">
      <dgm:prSet phldrT="[텍스트]"/>
      <dgm:spPr/>
      <dgm:t>
        <a:bodyPr/>
        <a:lstStyle/>
        <a:p>
          <a:pPr latinLnBrk="1"/>
          <a:r>
            <a:rPr lang="ko-KR" altLang="en-US" dirty="0"/>
            <a:t>미세먼지</a:t>
          </a:r>
        </a:p>
      </dgm:t>
    </dgm:pt>
    <dgm:pt modelId="{B862477A-29D1-4987-9E44-576EAEE79F30}" type="parTrans" cxnId="{B21CF575-DE06-49C6-B368-E1EF040C86CE}">
      <dgm:prSet/>
      <dgm:spPr/>
      <dgm:t>
        <a:bodyPr/>
        <a:lstStyle/>
        <a:p>
          <a:pPr latinLnBrk="1"/>
          <a:endParaRPr lang="ko-KR" altLang="en-US"/>
        </a:p>
      </dgm:t>
    </dgm:pt>
    <dgm:pt modelId="{F16C94D7-01E9-4757-BD91-C3B14DD259B3}" type="sibTrans" cxnId="{B21CF575-DE06-49C6-B368-E1EF040C86CE}">
      <dgm:prSet/>
      <dgm:spPr/>
      <dgm:t>
        <a:bodyPr/>
        <a:lstStyle/>
        <a:p>
          <a:pPr latinLnBrk="1"/>
          <a:endParaRPr lang="ko-KR" altLang="en-US"/>
        </a:p>
      </dgm:t>
    </dgm:pt>
    <dgm:pt modelId="{5D8A65C2-B93F-49A7-A739-DCDD796D6D0A}">
      <dgm:prSet phldrT="[텍스트]"/>
      <dgm:spPr/>
      <dgm:t>
        <a:bodyPr/>
        <a:lstStyle/>
        <a:p>
          <a:pPr latinLnBrk="1"/>
          <a:r>
            <a:rPr lang="en-US" altLang="ko-KR" dirty="0"/>
            <a:t>Main</a:t>
          </a:r>
        </a:p>
      </dgm:t>
    </dgm:pt>
    <dgm:pt modelId="{20A264F8-B71B-4577-A9E3-218021C47E03}" type="parTrans" cxnId="{7F897B3E-0E6B-47D5-A318-FFC5FAEAF366}">
      <dgm:prSet/>
      <dgm:spPr/>
      <dgm:t>
        <a:bodyPr/>
        <a:lstStyle/>
        <a:p>
          <a:pPr latinLnBrk="1"/>
          <a:endParaRPr lang="ko-KR" altLang="en-US"/>
        </a:p>
      </dgm:t>
    </dgm:pt>
    <dgm:pt modelId="{6FB10766-03AF-424E-8A83-7F03621CCA54}" type="sibTrans" cxnId="{7F897B3E-0E6B-47D5-A318-FFC5FAEAF366}">
      <dgm:prSet/>
      <dgm:spPr/>
      <dgm:t>
        <a:bodyPr/>
        <a:lstStyle/>
        <a:p>
          <a:pPr latinLnBrk="1"/>
          <a:endParaRPr lang="ko-KR" altLang="en-US"/>
        </a:p>
      </dgm:t>
    </dgm:pt>
    <dgm:pt modelId="{AF9B87D1-7366-44AD-9666-1D0780D6614B}">
      <dgm:prSet phldrT="[텍스트]"/>
      <dgm:spPr/>
      <dgm:t>
        <a:bodyPr/>
        <a:lstStyle/>
        <a:p>
          <a:pPr latinLnBrk="1"/>
          <a:r>
            <a:rPr lang="ko-KR" altLang="en-US" dirty="0"/>
            <a:t>미세먼지</a:t>
          </a:r>
          <a:endParaRPr lang="en-US" altLang="ko-KR" dirty="0"/>
        </a:p>
      </dgm:t>
    </dgm:pt>
    <dgm:pt modelId="{ED2E0D8B-ED04-48D1-A9DD-16A9993E5A5D}" type="parTrans" cxnId="{7A2B1B34-D14C-47C2-9942-626C7EA434BD}">
      <dgm:prSet/>
      <dgm:spPr/>
      <dgm:t>
        <a:bodyPr/>
        <a:lstStyle/>
        <a:p>
          <a:pPr latinLnBrk="1"/>
          <a:endParaRPr lang="ko-KR" altLang="en-US"/>
        </a:p>
      </dgm:t>
    </dgm:pt>
    <dgm:pt modelId="{89F822FE-B2D0-4D9F-A05D-B3A7C4A59A7A}" type="sibTrans" cxnId="{7A2B1B34-D14C-47C2-9942-626C7EA434BD}">
      <dgm:prSet/>
      <dgm:spPr/>
      <dgm:t>
        <a:bodyPr/>
        <a:lstStyle/>
        <a:p>
          <a:pPr latinLnBrk="1"/>
          <a:endParaRPr lang="ko-KR" altLang="en-US"/>
        </a:p>
      </dgm:t>
    </dgm:pt>
    <dgm:pt modelId="{5C58C08A-8240-49DF-A779-B9C0A95C7404}">
      <dgm:prSet phldrT="[텍스트]"/>
      <dgm:spPr/>
      <dgm:t>
        <a:bodyPr/>
        <a:lstStyle/>
        <a:p>
          <a:pPr latinLnBrk="1"/>
          <a:r>
            <a:rPr lang="ko-KR" altLang="en-US" dirty="0"/>
            <a:t>시간별</a:t>
          </a:r>
          <a:endParaRPr lang="en-US" altLang="ko-KR" dirty="0"/>
        </a:p>
      </dgm:t>
    </dgm:pt>
    <dgm:pt modelId="{9566BAA1-7605-4767-B4DB-FAFB83844D9D}" type="parTrans" cxnId="{5671C88A-3BFA-4B56-9B5A-7DAAD9CE2F39}">
      <dgm:prSet/>
      <dgm:spPr/>
      <dgm:t>
        <a:bodyPr/>
        <a:lstStyle/>
        <a:p>
          <a:pPr latinLnBrk="1"/>
          <a:endParaRPr lang="ko-KR" altLang="en-US"/>
        </a:p>
      </dgm:t>
    </dgm:pt>
    <dgm:pt modelId="{6E7F7A71-487A-4448-9795-C8E22EBD8FAA}" type="sibTrans" cxnId="{5671C88A-3BFA-4B56-9B5A-7DAAD9CE2F39}">
      <dgm:prSet/>
      <dgm:spPr/>
      <dgm:t>
        <a:bodyPr/>
        <a:lstStyle/>
        <a:p>
          <a:pPr latinLnBrk="1"/>
          <a:endParaRPr lang="ko-KR" altLang="en-US"/>
        </a:p>
      </dgm:t>
    </dgm:pt>
    <dgm:pt modelId="{88049141-93B1-4767-A9D8-FFB2E8C8EFC1}">
      <dgm:prSet phldrT="[텍스트]"/>
      <dgm:spPr/>
      <dgm:t>
        <a:bodyPr/>
        <a:lstStyle/>
        <a:p>
          <a:pPr latinLnBrk="1"/>
          <a:r>
            <a:rPr lang="ko-KR" altLang="en-US"/>
            <a:t>요일별</a:t>
          </a:r>
          <a:endParaRPr lang="en-US" altLang="ko-KR" dirty="0"/>
        </a:p>
      </dgm:t>
    </dgm:pt>
    <dgm:pt modelId="{C2BF3E44-CFA7-4D5E-9E57-FF6229574F8D}" type="parTrans" cxnId="{582AC0FA-5B40-4AE6-9DBB-5AA8AC163041}">
      <dgm:prSet/>
      <dgm:spPr/>
      <dgm:t>
        <a:bodyPr/>
        <a:lstStyle/>
        <a:p>
          <a:pPr latinLnBrk="1"/>
          <a:endParaRPr lang="ko-KR" altLang="en-US"/>
        </a:p>
      </dgm:t>
    </dgm:pt>
    <dgm:pt modelId="{DDAD9295-848D-45E5-8D91-8B7369AEC6FD}" type="sibTrans" cxnId="{582AC0FA-5B40-4AE6-9DBB-5AA8AC163041}">
      <dgm:prSet/>
      <dgm:spPr/>
      <dgm:t>
        <a:bodyPr/>
        <a:lstStyle/>
        <a:p>
          <a:pPr latinLnBrk="1"/>
          <a:endParaRPr lang="ko-KR" altLang="en-US"/>
        </a:p>
      </dgm:t>
    </dgm:pt>
    <dgm:pt modelId="{9D2AE0CF-D048-4EE2-B4AC-7124C8CAC73E}">
      <dgm:prSet phldrT="[텍스트]"/>
      <dgm:spPr/>
      <dgm:t>
        <a:bodyPr/>
        <a:lstStyle/>
        <a:p>
          <a:pPr latinLnBrk="1"/>
          <a:r>
            <a:rPr lang="ko-KR" altLang="en-US" dirty="0"/>
            <a:t>공기청정도</a:t>
          </a:r>
          <a:endParaRPr lang="en-US" altLang="ko-KR" dirty="0"/>
        </a:p>
      </dgm:t>
    </dgm:pt>
    <dgm:pt modelId="{C2630090-E4AA-4CA4-A37D-8AEC51D4688A}" type="parTrans" cxnId="{C107C8FB-08D4-4106-8E85-D84B34442358}">
      <dgm:prSet/>
      <dgm:spPr/>
      <dgm:t>
        <a:bodyPr/>
        <a:lstStyle/>
        <a:p>
          <a:pPr latinLnBrk="1"/>
          <a:endParaRPr lang="ko-KR" altLang="en-US"/>
        </a:p>
      </dgm:t>
    </dgm:pt>
    <dgm:pt modelId="{D8DEB695-7B3D-42BB-9F75-4A068387625B}" type="sibTrans" cxnId="{C107C8FB-08D4-4106-8E85-D84B34442358}">
      <dgm:prSet/>
      <dgm:spPr/>
      <dgm:t>
        <a:bodyPr/>
        <a:lstStyle/>
        <a:p>
          <a:pPr latinLnBrk="1"/>
          <a:endParaRPr lang="ko-KR" altLang="en-US"/>
        </a:p>
      </dgm:t>
    </dgm:pt>
    <dgm:pt modelId="{383E6F00-7A99-4C44-8A49-2F45536AB212}">
      <dgm:prSet phldrT="[텍스트]"/>
      <dgm:spPr/>
      <dgm:t>
        <a:bodyPr/>
        <a:lstStyle/>
        <a:p>
          <a:pPr latinLnBrk="1"/>
          <a:r>
            <a:rPr lang="ko-KR" altLang="en-US" dirty="0"/>
            <a:t>상세정보</a:t>
          </a:r>
          <a:endParaRPr lang="en-US" altLang="ko-KR" dirty="0"/>
        </a:p>
      </dgm:t>
    </dgm:pt>
    <dgm:pt modelId="{B6FE510D-B12A-483F-9B48-A513660691F0}" type="parTrans" cxnId="{85EB9478-BE30-47F6-9ED3-D721B700C463}">
      <dgm:prSet/>
      <dgm:spPr/>
      <dgm:t>
        <a:bodyPr/>
        <a:lstStyle/>
        <a:p>
          <a:pPr latinLnBrk="1"/>
          <a:endParaRPr lang="ko-KR" altLang="en-US"/>
        </a:p>
      </dgm:t>
    </dgm:pt>
    <dgm:pt modelId="{6FFEC5CB-641C-4AD1-A630-4EF313865247}" type="sibTrans" cxnId="{85EB9478-BE30-47F6-9ED3-D721B700C463}">
      <dgm:prSet/>
      <dgm:spPr/>
      <dgm:t>
        <a:bodyPr/>
        <a:lstStyle/>
        <a:p>
          <a:pPr latinLnBrk="1"/>
          <a:endParaRPr lang="ko-KR" altLang="en-US"/>
        </a:p>
      </dgm:t>
    </dgm:pt>
    <dgm:pt modelId="{C0A8104C-C97F-42B9-9D72-BA7D9BB32F4D}" type="asst">
      <dgm:prSet phldrT="[텍스트]"/>
      <dgm:spPr/>
      <dgm:t>
        <a:bodyPr/>
        <a:lstStyle/>
        <a:p>
          <a:pPr latinLnBrk="1"/>
          <a:r>
            <a:rPr lang="ko-KR" altLang="en-US" dirty="0"/>
            <a:t>시간별</a:t>
          </a:r>
        </a:p>
      </dgm:t>
    </dgm:pt>
    <dgm:pt modelId="{8072941D-E255-4FBF-9798-65193793E312}" type="parTrans" cxnId="{A7CA663C-2C85-42A0-91B8-ADEBA198A8FD}">
      <dgm:prSet/>
      <dgm:spPr/>
      <dgm:t>
        <a:bodyPr/>
        <a:lstStyle/>
        <a:p>
          <a:pPr latinLnBrk="1"/>
          <a:endParaRPr lang="ko-KR" altLang="en-US"/>
        </a:p>
      </dgm:t>
    </dgm:pt>
    <dgm:pt modelId="{56F2CC42-EAF7-4D49-BFEF-29BD60AE4391}" type="sibTrans" cxnId="{A7CA663C-2C85-42A0-91B8-ADEBA198A8FD}">
      <dgm:prSet/>
      <dgm:spPr/>
      <dgm:t>
        <a:bodyPr/>
        <a:lstStyle/>
        <a:p>
          <a:pPr latinLnBrk="1"/>
          <a:endParaRPr lang="ko-KR" altLang="en-US"/>
        </a:p>
      </dgm:t>
    </dgm:pt>
    <dgm:pt modelId="{F13E7320-0282-46A2-84A4-503818F92CDD}" type="asst">
      <dgm:prSet phldrT="[텍스트]"/>
      <dgm:spPr/>
      <dgm:t>
        <a:bodyPr/>
        <a:lstStyle/>
        <a:p>
          <a:pPr latinLnBrk="1"/>
          <a:r>
            <a:rPr lang="ko-KR" altLang="en-US" dirty="0" err="1"/>
            <a:t>요일별</a:t>
          </a:r>
          <a:endParaRPr lang="ko-KR" altLang="en-US" dirty="0"/>
        </a:p>
      </dgm:t>
    </dgm:pt>
    <dgm:pt modelId="{056FC14E-D475-400F-B4F8-9BEF9A9C2F4F}" type="parTrans" cxnId="{A905B202-0514-46A8-8A13-CD34ED81977E}">
      <dgm:prSet/>
      <dgm:spPr/>
      <dgm:t>
        <a:bodyPr/>
        <a:lstStyle/>
        <a:p>
          <a:pPr latinLnBrk="1"/>
          <a:endParaRPr lang="ko-KR" altLang="en-US"/>
        </a:p>
      </dgm:t>
    </dgm:pt>
    <dgm:pt modelId="{C8165854-84E4-4E8C-9683-D8B13FC60B12}" type="sibTrans" cxnId="{A905B202-0514-46A8-8A13-CD34ED81977E}">
      <dgm:prSet/>
      <dgm:spPr/>
      <dgm:t>
        <a:bodyPr/>
        <a:lstStyle/>
        <a:p>
          <a:pPr latinLnBrk="1"/>
          <a:endParaRPr lang="ko-KR" altLang="en-US"/>
        </a:p>
      </dgm:t>
    </dgm:pt>
    <dgm:pt modelId="{DAA20815-3D90-4C66-BCA8-F0C06434CBB7}" type="asst">
      <dgm:prSet phldrT="[텍스트]"/>
      <dgm:spPr/>
      <dgm:t>
        <a:bodyPr/>
        <a:lstStyle/>
        <a:p>
          <a:pPr latinLnBrk="1"/>
          <a:r>
            <a:rPr lang="ko-KR" altLang="en-US" dirty="0"/>
            <a:t>공기청정도</a:t>
          </a:r>
        </a:p>
      </dgm:t>
    </dgm:pt>
    <dgm:pt modelId="{933D2820-FE0C-40B2-B4C8-7CB75D16489A}" type="parTrans" cxnId="{FDD4378D-1C79-4A74-85E9-41F30598C6FA}">
      <dgm:prSet/>
      <dgm:spPr/>
      <dgm:t>
        <a:bodyPr/>
        <a:lstStyle/>
        <a:p>
          <a:pPr latinLnBrk="1"/>
          <a:endParaRPr lang="ko-KR" altLang="en-US"/>
        </a:p>
      </dgm:t>
    </dgm:pt>
    <dgm:pt modelId="{2E391C8F-333D-4FFA-A10A-C20AF9E55785}" type="sibTrans" cxnId="{FDD4378D-1C79-4A74-85E9-41F30598C6FA}">
      <dgm:prSet/>
      <dgm:spPr/>
      <dgm:t>
        <a:bodyPr/>
        <a:lstStyle/>
        <a:p>
          <a:pPr latinLnBrk="1"/>
          <a:endParaRPr lang="ko-KR" altLang="en-US"/>
        </a:p>
      </dgm:t>
    </dgm:pt>
    <dgm:pt modelId="{9519A50C-EEA2-480B-A51D-E8AF129F9033}" type="asst">
      <dgm:prSet phldrT="[텍스트]"/>
      <dgm:spPr/>
      <dgm:t>
        <a:bodyPr/>
        <a:lstStyle/>
        <a:p>
          <a:pPr latinLnBrk="1"/>
          <a:r>
            <a:rPr lang="ko-KR" altLang="en-US" dirty="0"/>
            <a:t>상세정보</a:t>
          </a:r>
        </a:p>
      </dgm:t>
    </dgm:pt>
    <dgm:pt modelId="{0D2C9E2C-87E6-4942-86C6-89911778D8FF}" type="parTrans" cxnId="{7D42DD70-7DC6-4212-96A9-506F239ACCFA}">
      <dgm:prSet/>
      <dgm:spPr/>
      <dgm:t>
        <a:bodyPr/>
        <a:lstStyle/>
        <a:p>
          <a:pPr latinLnBrk="1"/>
          <a:endParaRPr lang="ko-KR" altLang="en-US"/>
        </a:p>
      </dgm:t>
    </dgm:pt>
    <dgm:pt modelId="{2FD5F3D2-A029-4FF6-AB5D-CAA58C06C967}" type="sibTrans" cxnId="{7D42DD70-7DC6-4212-96A9-506F239ACCFA}">
      <dgm:prSet/>
      <dgm:spPr/>
      <dgm:t>
        <a:bodyPr/>
        <a:lstStyle/>
        <a:p>
          <a:pPr latinLnBrk="1"/>
          <a:endParaRPr lang="ko-KR" altLang="en-US"/>
        </a:p>
      </dgm:t>
    </dgm:pt>
    <dgm:pt modelId="{855CB01E-6F1A-4B47-BE2E-EB195A3E48AE}" type="pres">
      <dgm:prSet presAssocID="{7D9928E1-DCD2-4516-95F6-2E3147A77F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6C4B30-DC2E-46A2-9BBF-BC65D2492110}" type="pres">
      <dgm:prSet presAssocID="{5D8A65C2-B93F-49A7-A739-DCDD796D6D0A}" presName="hierRoot1" presStyleCnt="0">
        <dgm:presLayoutVars>
          <dgm:hierBranch val="init"/>
        </dgm:presLayoutVars>
      </dgm:prSet>
      <dgm:spPr/>
    </dgm:pt>
    <dgm:pt modelId="{FF6B1CE3-BFCF-4DBA-8C24-C2E4C5E63B4B}" type="pres">
      <dgm:prSet presAssocID="{5D8A65C2-B93F-49A7-A739-DCDD796D6D0A}" presName="rootComposite1" presStyleCnt="0"/>
      <dgm:spPr/>
    </dgm:pt>
    <dgm:pt modelId="{8878CDB8-2F29-4E79-9706-F40EACB96050}" type="pres">
      <dgm:prSet presAssocID="{5D8A65C2-B93F-49A7-A739-DCDD796D6D0A}" presName="rootText1" presStyleLbl="node0" presStyleIdx="0" presStyleCnt="2">
        <dgm:presLayoutVars>
          <dgm:chPref val="3"/>
        </dgm:presLayoutVars>
      </dgm:prSet>
      <dgm:spPr/>
    </dgm:pt>
    <dgm:pt modelId="{4169C40A-47C4-4976-B100-B6D5595CDA57}" type="pres">
      <dgm:prSet presAssocID="{5D8A65C2-B93F-49A7-A739-DCDD796D6D0A}" presName="rootConnector1" presStyleLbl="node1" presStyleIdx="0" presStyleCnt="0"/>
      <dgm:spPr/>
    </dgm:pt>
    <dgm:pt modelId="{E48B7926-95CD-4A24-8CA7-F5EED95F857F}" type="pres">
      <dgm:prSet presAssocID="{5D8A65C2-B93F-49A7-A739-DCDD796D6D0A}" presName="hierChild2" presStyleCnt="0"/>
      <dgm:spPr/>
    </dgm:pt>
    <dgm:pt modelId="{F9B22B89-5032-43D5-834A-E74DEF46C50A}" type="pres">
      <dgm:prSet presAssocID="{ED2E0D8B-ED04-48D1-A9DD-16A9993E5A5D}" presName="Name64" presStyleLbl="parChTrans1D2" presStyleIdx="0" presStyleCnt="10"/>
      <dgm:spPr/>
    </dgm:pt>
    <dgm:pt modelId="{3D1AD426-3E7F-4A82-99EA-16C260527EF5}" type="pres">
      <dgm:prSet presAssocID="{AF9B87D1-7366-44AD-9666-1D0780D6614B}" presName="hierRoot2" presStyleCnt="0">
        <dgm:presLayoutVars>
          <dgm:hierBranch val="init"/>
        </dgm:presLayoutVars>
      </dgm:prSet>
      <dgm:spPr/>
    </dgm:pt>
    <dgm:pt modelId="{8FCDC089-F96D-4A25-9CC8-F187AD08F6A1}" type="pres">
      <dgm:prSet presAssocID="{AF9B87D1-7366-44AD-9666-1D0780D6614B}" presName="rootComposite" presStyleCnt="0"/>
      <dgm:spPr/>
    </dgm:pt>
    <dgm:pt modelId="{5A93B647-E89C-43E7-AA36-77BE1A4B22D6}" type="pres">
      <dgm:prSet presAssocID="{AF9B87D1-7366-44AD-9666-1D0780D6614B}" presName="rootText" presStyleLbl="node2" presStyleIdx="0" presStyleCnt="5">
        <dgm:presLayoutVars>
          <dgm:chPref val="3"/>
        </dgm:presLayoutVars>
      </dgm:prSet>
      <dgm:spPr/>
    </dgm:pt>
    <dgm:pt modelId="{410489AF-4600-46E3-B04A-2164303B86A2}" type="pres">
      <dgm:prSet presAssocID="{AF9B87D1-7366-44AD-9666-1D0780D6614B}" presName="rootConnector" presStyleLbl="node2" presStyleIdx="0" presStyleCnt="5"/>
      <dgm:spPr/>
    </dgm:pt>
    <dgm:pt modelId="{88CED083-E827-488A-8192-7BD404081B85}" type="pres">
      <dgm:prSet presAssocID="{AF9B87D1-7366-44AD-9666-1D0780D6614B}" presName="hierChild4" presStyleCnt="0"/>
      <dgm:spPr/>
    </dgm:pt>
    <dgm:pt modelId="{DEC3B50D-5D9E-4390-8684-EA5D913A8734}" type="pres">
      <dgm:prSet presAssocID="{AF9B87D1-7366-44AD-9666-1D0780D6614B}" presName="hierChild5" presStyleCnt="0"/>
      <dgm:spPr/>
    </dgm:pt>
    <dgm:pt modelId="{14856043-C34E-4AD9-8ECF-B203CD805370}" type="pres">
      <dgm:prSet presAssocID="{9566BAA1-7605-4767-B4DB-FAFB83844D9D}" presName="Name64" presStyleLbl="parChTrans1D2" presStyleIdx="1" presStyleCnt="10"/>
      <dgm:spPr/>
    </dgm:pt>
    <dgm:pt modelId="{5DF94B30-E241-4E56-9957-466C648D250F}" type="pres">
      <dgm:prSet presAssocID="{5C58C08A-8240-49DF-A779-B9C0A95C7404}" presName="hierRoot2" presStyleCnt="0">
        <dgm:presLayoutVars>
          <dgm:hierBranch val="init"/>
        </dgm:presLayoutVars>
      </dgm:prSet>
      <dgm:spPr/>
    </dgm:pt>
    <dgm:pt modelId="{3C97E92E-FF5B-4C33-AC3B-95737F7C5FDB}" type="pres">
      <dgm:prSet presAssocID="{5C58C08A-8240-49DF-A779-B9C0A95C7404}" presName="rootComposite" presStyleCnt="0"/>
      <dgm:spPr/>
    </dgm:pt>
    <dgm:pt modelId="{0FB0CCA2-DB3F-4111-A1B7-ABCBDF8B3879}" type="pres">
      <dgm:prSet presAssocID="{5C58C08A-8240-49DF-A779-B9C0A95C7404}" presName="rootText" presStyleLbl="node2" presStyleIdx="1" presStyleCnt="5">
        <dgm:presLayoutVars>
          <dgm:chPref val="3"/>
        </dgm:presLayoutVars>
      </dgm:prSet>
      <dgm:spPr/>
    </dgm:pt>
    <dgm:pt modelId="{AE0FCB7C-A513-4263-A404-D7ACAD0758F5}" type="pres">
      <dgm:prSet presAssocID="{5C58C08A-8240-49DF-A779-B9C0A95C7404}" presName="rootConnector" presStyleLbl="node2" presStyleIdx="1" presStyleCnt="5"/>
      <dgm:spPr/>
    </dgm:pt>
    <dgm:pt modelId="{C80F07A8-9804-4588-A21A-7549321372E0}" type="pres">
      <dgm:prSet presAssocID="{5C58C08A-8240-49DF-A779-B9C0A95C7404}" presName="hierChild4" presStyleCnt="0"/>
      <dgm:spPr/>
    </dgm:pt>
    <dgm:pt modelId="{5A32183E-6731-42E0-B508-F082350AB203}" type="pres">
      <dgm:prSet presAssocID="{5C58C08A-8240-49DF-A779-B9C0A95C7404}" presName="hierChild5" presStyleCnt="0"/>
      <dgm:spPr/>
    </dgm:pt>
    <dgm:pt modelId="{CD71B45D-47BE-439B-AB08-695DAEC5C9E9}" type="pres">
      <dgm:prSet presAssocID="{C2BF3E44-CFA7-4D5E-9E57-FF6229574F8D}" presName="Name64" presStyleLbl="parChTrans1D2" presStyleIdx="2" presStyleCnt="10"/>
      <dgm:spPr/>
    </dgm:pt>
    <dgm:pt modelId="{0151BAFB-27AE-45D8-AC13-C1EDDF1A1296}" type="pres">
      <dgm:prSet presAssocID="{88049141-93B1-4767-A9D8-FFB2E8C8EFC1}" presName="hierRoot2" presStyleCnt="0">
        <dgm:presLayoutVars>
          <dgm:hierBranch val="init"/>
        </dgm:presLayoutVars>
      </dgm:prSet>
      <dgm:spPr/>
    </dgm:pt>
    <dgm:pt modelId="{04AFCF17-F376-49DD-A684-C0EFA41F0CF8}" type="pres">
      <dgm:prSet presAssocID="{88049141-93B1-4767-A9D8-FFB2E8C8EFC1}" presName="rootComposite" presStyleCnt="0"/>
      <dgm:spPr/>
    </dgm:pt>
    <dgm:pt modelId="{117E2E56-0ABC-4301-8D5A-46F9F8C2A69F}" type="pres">
      <dgm:prSet presAssocID="{88049141-93B1-4767-A9D8-FFB2E8C8EFC1}" presName="rootText" presStyleLbl="node2" presStyleIdx="2" presStyleCnt="5">
        <dgm:presLayoutVars>
          <dgm:chPref val="3"/>
        </dgm:presLayoutVars>
      </dgm:prSet>
      <dgm:spPr/>
    </dgm:pt>
    <dgm:pt modelId="{436435A6-0425-413A-8028-7EB92EB1EE37}" type="pres">
      <dgm:prSet presAssocID="{88049141-93B1-4767-A9D8-FFB2E8C8EFC1}" presName="rootConnector" presStyleLbl="node2" presStyleIdx="2" presStyleCnt="5"/>
      <dgm:spPr/>
    </dgm:pt>
    <dgm:pt modelId="{605CE21A-8032-445D-A305-09B0810F145B}" type="pres">
      <dgm:prSet presAssocID="{88049141-93B1-4767-A9D8-FFB2E8C8EFC1}" presName="hierChild4" presStyleCnt="0"/>
      <dgm:spPr/>
    </dgm:pt>
    <dgm:pt modelId="{4673D4B8-C3E8-4DEE-A4DC-6EC5745DA6B8}" type="pres">
      <dgm:prSet presAssocID="{88049141-93B1-4767-A9D8-FFB2E8C8EFC1}" presName="hierChild5" presStyleCnt="0"/>
      <dgm:spPr/>
    </dgm:pt>
    <dgm:pt modelId="{2025D574-D31D-4F53-AB6E-7044F74DE627}" type="pres">
      <dgm:prSet presAssocID="{C2630090-E4AA-4CA4-A37D-8AEC51D4688A}" presName="Name64" presStyleLbl="parChTrans1D2" presStyleIdx="3" presStyleCnt="10"/>
      <dgm:spPr/>
    </dgm:pt>
    <dgm:pt modelId="{E16E620C-5F80-4BB6-B04E-EEAEC9B1005B}" type="pres">
      <dgm:prSet presAssocID="{9D2AE0CF-D048-4EE2-B4AC-7124C8CAC73E}" presName="hierRoot2" presStyleCnt="0">
        <dgm:presLayoutVars>
          <dgm:hierBranch val="init"/>
        </dgm:presLayoutVars>
      </dgm:prSet>
      <dgm:spPr/>
    </dgm:pt>
    <dgm:pt modelId="{141B48CD-EFB2-4F5B-A8D2-3034BA88E5BA}" type="pres">
      <dgm:prSet presAssocID="{9D2AE0CF-D048-4EE2-B4AC-7124C8CAC73E}" presName="rootComposite" presStyleCnt="0"/>
      <dgm:spPr/>
    </dgm:pt>
    <dgm:pt modelId="{1FB77869-82CF-42A4-B939-9940F1560517}" type="pres">
      <dgm:prSet presAssocID="{9D2AE0CF-D048-4EE2-B4AC-7124C8CAC73E}" presName="rootText" presStyleLbl="node2" presStyleIdx="3" presStyleCnt="5">
        <dgm:presLayoutVars>
          <dgm:chPref val="3"/>
        </dgm:presLayoutVars>
      </dgm:prSet>
      <dgm:spPr/>
    </dgm:pt>
    <dgm:pt modelId="{78DB0876-7C1C-447C-920A-BCD6AD28C1D5}" type="pres">
      <dgm:prSet presAssocID="{9D2AE0CF-D048-4EE2-B4AC-7124C8CAC73E}" presName="rootConnector" presStyleLbl="node2" presStyleIdx="3" presStyleCnt="5"/>
      <dgm:spPr/>
    </dgm:pt>
    <dgm:pt modelId="{2E8999EE-A532-437D-AB89-0CA00300F896}" type="pres">
      <dgm:prSet presAssocID="{9D2AE0CF-D048-4EE2-B4AC-7124C8CAC73E}" presName="hierChild4" presStyleCnt="0"/>
      <dgm:spPr/>
    </dgm:pt>
    <dgm:pt modelId="{0C29D185-6CE8-48C4-8C11-093677FAAA4B}" type="pres">
      <dgm:prSet presAssocID="{9D2AE0CF-D048-4EE2-B4AC-7124C8CAC73E}" presName="hierChild5" presStyleCnt="0"/>
      <dgm:spPr/>
    </dgm:pt>
    <dgm:pt modelId="{C815858E-A209-4C78-B481-8EDEC5721302}" type="pres">
      <dgm:prSet presAssocID="{B6FE510D-B12A-483F-9B48-A513660691F0}" presName="Name64" presStyleLbl="parChTrans1D2" presStyleIdx="4" presStyleCnt="10"/>
      <dgm:spPr/>
    </dgm:pt>
    <dgm:pt modelId="{A10D7FC3-1F16-4D2C-945A-D4E96E296238}" type="pres">
      <dgm:prSet presAssocID="{383E6F00-7A99-4C44-8A49-2F45536AB212}" presName="hierRoot2" presStyleCnt="0">
        <dgm:presLayoutVars>
          <dgm:hierBranch val="init"/>
        </dgm:presLayoutVars>
      </dgm:prSet>
      <dgm:spPr/>
    </dgm:pt>
    <dgm:pt modelId="{8B297936-1F51-4C1D-A214-59777A028AB0}" type="pres">
      <dgm:prSet presAssocID="{383E6F00-7A99-4C44-8A49-2F45536AB212}" presName="rootComposite" presStyleCnt="0"/>
      <dgm:spPr/>
    </dgm:pt>
    <dgm:pt modelId="{83D03E32-7D0B-46BA-936F-553E29487563}" type="pres">
      <dgm:prSet presAssocID="{383E6F00-7A99-4C44-8A49-2F45536AB212}" presName="rootText" presStyleLbl="node2" presStyleIdx="4" presStyleCnt="5">
        <dgm:presLayoutVars>
          <dgm:chPref val="3"/>
        </dgm:presLayoutVars>
      </dgm:prSet>
      <dgm:spPr/>
    </dgm:pt>
    <dgm:pt modelId="{1818D71D-66DF-43D5-AA80-085D56CCD558}" type="pres">
      <dgm:prSet presAssocID="{383E6F00-7A99-4C44-8A49-2F45536AB212}" presName="rootConnector" presStyleLbl="node2" presStyleIdx="4" presStyleCnt="5"/>
      <dgm:spPr/>
    </dgm:pt>
    <dgm:pt modelId="{43AF02A5-0A34-4362-BEAC-DBAFB4C237FF}" type="pres">
      <dgm:prSet presAssocID="{383E6F00-7A99-4C44-8A49-2F45536AB212}" presName="hierChild4" presStyleCnt="0"/>
      <dgm:spPr/>
    </dgm:pt>
    <dgm:pt modelId="{C6560E8B-4DBF-489A-8AAC-C675D4545CB8}" type="pres">
      <dgm:prSet presAssocID="{383E6F00-7A99-4C44-8A49-2F45536AB212}" presName="hierChild5" presStyleCnt="0"/>
      <dgm:spPr/>
    </dgm:pt>
    <dgm:pt modelId="{21806020-10C3-4115-9528-F19E6B850EA1}" type="pres">
      <dgm:prSet presAssocID="{5D8A65C2-B93F-49A7-A739-DCDD796D6D0A}" presName="hierChild3" presStyleCnt="0"/>
      <dgm:spPr/>
    </dgm:pt>
    <dgm:pt modelId="{8B0DE0BD-9E15-4B71-AE92-152526DFF10A}" type="pres">
      <dgm:prSet presAssocID="{EEE57215-3AE1-4726-90A4-7E2C66FCE4C8}" presName="hierRoot1" presStyleCnt="0">
        <dgm:presLayoutVars>
          <dgm:hierBranch val="init"/>
        </dgm:presLayoutVars>
      </dgm:prSet>
      <dgm:spPr/>
    </dgm:pt>
    <dgm:pt modelId="{B185CC06-C356-44B9-A40A-1E585DBCCEC0}" type="pres">
      <dgm:prSet presAssocID="{EEE57215-3AE1-4726-90A4-7E2C66FCE4C8}" presName="rootComposite1" presStyleCnt="0"/>
      <dgm:spPr/>
    </dgm:pt>
    <dgm:pt modelId="{FBAF0E9D-9578-457F-8F08-A4E9AFB0621F}" type="pres">
      <dgm:prSet presAssocID="{EEE57215-3AE1-4726-90A4-7E2C66FCE4C8}" presName="rootText1" presStyleLbl="node0" presStyleIdx="1" presStyleCnt="2">
        <dgm:presLayoutVars>
          <dgm:chPref val="3"/>
        </dgm:presLayoutVars>
      </dgm:prSet>
      <dgm:spPr/>
    </dgm:pt>
    <dgm:pt modelId="{36CB4BFC-CB3B-4DEC-BE9F-40964E4C3B05}" type="pres">
      <dgm:prSet presAssocID="{EEE57215-3AE1-4726-90A4-7E2C66FCE4C8}" presName="rootConnector1" presStyleLbl="node1" presStyleIdx="0" presStyleCnt="0"/>
      <dgm:spPr/>
    </dgm:pt>
    <dgm:pt modelId="{9B7903EA-98D6-4B03-A83C-CD7F59D9616C}" type="pres">
      <dgm:prSet presAssocID="{EEE57215-3AE1-4726-90A4-7E2C66FCE4C8}" presName="hierChild2" presStyleCnt="0"/>
      <dgm:spPr/>
    </dgm:pt>
    <dgm:pt modelId="{4CEF6098-B90D-45BE-A282-459076229C62}" type="pres">
      <dgm:prSet presAssocID="{EEE57215-3AE1-4726-90A4-7E2C66FCE4C8}" presName="hierChild3" presStyleCnt="0"/>
      <dgm:spPr/>
    </dgm:pt>
    <dgm:pt modelId="{D0394DFF-287A-4C24-969C-7B3608AB3F24}" type="pres">
      <dgm:prSet presAssocID="{B862477A-29D1-4987-9E44-576EAEE79F30}" presName="Name115" presStyleLbl="parChTrans1D2" presStyleIdx="5" presStyleCnt="10"/>
      <dgm:spPr/>
    </dgm:pt>
    <dgm:pt modelId="{B1BDCE9F-3487-4138-9383-1AF194A7F4D0}" type="pres">
      <dgm:prSet presAssocID="{956934A1-7ACF-4F8C-AFAF-8D2504FC4524}" presName="hierRoot3" presStyleCnt="0">
        <dgm:presLayoutVars>
          <dgm:hierBranch val="init"/>
        </dgm:presLayoutVars>
      </dgm:prSet>
      <dgm:spPr/>
    </dgm:pt>
    <dgm:pt modelId="{D7F048C0-4D4D-4A43-8DE0-6B01E1D99111}" type="pres">
      <dgm:prSet presAssocID="{956934A1-7ACF-4F8C-AFAF-8D2504FC4524}" presName="rootComposite3" presStyleCnt="0"/>
      <dgm:spPr/>
    </dgm:pt>
    <dgm:pt modelId="{2CB80928-C0E8-4F23-906B-0C76A51437B5}" type="pres">
      <dgm:prSet presAssocID="{956934A1-7ACF-4F8C-AFAF-8D2504FC4524}" presName="rootText3" presStyleLbl="asst1" presStyleIdx="0" presStyleCnt="5">
        <dgm:presLayoutVars>
          <dgm:chPref val="3"/>
        </dgm:presLayoutVars>
      </dgm:prSet>
      <dgm:spPr/>
    </dgm:pt>
    <dgm:pt modelId="{6486FDFC-2113-4CF4-97CE-D44479374376}" type="pres">
      <dgm:prSet presAssocID="{956934A1-7ACF-4F8C-AFAF-8D2504FC4524}" presName="rootConnector3" presStyleLbl="asst1" presStyleIdx="0" presStyleCnt="5"/>
      <dgm:spPr/>
    </dgm:pt>
    <dgm:pt modelId="{6C8B3394-D94E-4381-87DA-B96A18A6F80E}" type="pres">
      <dgm:prSet presAssocID="{956934A1-7ACF-4F8C-AFAF-8D2504FC4524}" presName="hierChild6" presStyleCnt="0"/>
      <dgm:spPr/>
    </dgm:pt>
    <dgm:pt modelId="{20EADADC-965A-47E3-ACBC-4AB4F6867981}" type="pres">
      <dgm:prSet presAssocID="{956934A1-7ACF-4F8C-AFAF-8D2504FC4524}" presName="hierChild7" presStyleCnt="0"/>
      <dgm:spPr/>
    </dgm:pt>
    <dgm:pt modelId="{6A42AEAF-555F-426F-8C30-8BABCF03FF4E}" type="pres">
      <dgm:prSet presAssocID="{8072941D-E255-4FBF-9798-65193793E312}" presName="Name115" presStyleLbl="parChTrans1D2" presStyleIdx="6" presStyleCnt="10"/>
      <dgm:spPr/>
    </dgm:pt>
    <dgm:pt modelId="{11891811-5B8E-4D70-A81F-32059C64E184}" type="pres">
      <dgm:prSet presAssocID="{C0A8104C-C97F-42B9-9D72-BA7D9BB32F4D}" presName="hierRoot3" presStyleCnt="0">
        <dgm:presLayoutVars>
          <dgm:hierBranch val="init"/>
        </dgm:presLayoutVars>
      </dgm:prSet>
      <dgm:spPr/>
    </dgm:pt>
    <dgm:pt modelId="{0AA574C8-96EE-4E3E-B848-D10A111B03A7}" type="pres">
      <dgm:prSet presAssocID="{C0A8104C-C97F-42B9-9D72-BA7D9BB32F4D}" presName="rootComposite3" presStyleCnt="0"/>
      <dgm:spPr/>
    </dgm:pt>
    <dgm:pt modelId="{007F34D5-20F6-498D-A18A-384CDEB29437}" type="pres">
      <dgm:prSet presAssocID="{C0A8104C-C97F-42B9-9D72-BA7D9BB32F4D}" presName="rootText3" presStyleLbl="asst1" presStyleIdx="1" presStyleCnt="5">
        <dgm:presLayoutVars>
          <dgm:chPref val="3"/>
        </dgm:presLayoutVars>
      </dgm:prSet>
      <dgm:spPr/>
    </dgm:pt>
    <dgm:pt modelId="{DA880AC9-613B-4CF1-BB63-668F650D99A2}" type="pres">
      <dgm:prSet presAssocID="{C0A8104C-C97F-42B9-9D72-BA7D9BB32F4D}" presName="rootConnector3" presStyleLbl="asst1" presStyleIdx="1" presStyleCnt="5"/>
      <dgm:spPr/>
    </dgm:pt>
    <dgm:pt modelId="{8D1703E1-186B-4447-9126-587CFDDEF9AD}" type="pres">
      <dgm:prSet presAssocID="{C0A8104C-C97F-42B9-9D72-BA7D9BB32F4D}" presName="hierChild6" presStyleCnt="0"/>
      <dgm:spPr/>
    </dgm:pt>
    <dgm:pt modelId="{ABAD87AD-8AED-4636-A878-E80DCF0B92FB}" type="pres">
      <dgm:prSet presAssocID="{C0A8104C-C97F-42B9-9D72-BA7D9BB32F4D}" presName="hierChild7" presStyleCnt="0"/>
      <dgm:spPr/>
    </dgm:pt>
    <dgm:pt modelId="{88BDCE36-E90B-4621-B790-F8830C77BCEB}" type="pres">
      <dgm:prSet presAssocID="{056FC14E-D475-400F-B4F8-9BEF9A9C2F4F}" presName="Name115" presStyleLbl="parChTrans1D2" presStyleIdx="7" presStyleCnt="10"/>
      <dgm:spPr/>
    </dgm:pt>
    <dgm:pt modelId="{D542D3F1-C743-4268-A028-832217AAD0EF}" type="pres">
      <dgm:prSet presAssocID="{F13E7320-0282-46A2-84A4-503818F92CDD}" presName="hierRoot3" presStyleCnt="0">
        <dgm:presLayoutVars>
          <dgm:hierBranch val="init"/>
        </dgm:presLayoutVars>
      </dgm:prSet>
      <dgm:spPr/>
    </dgm:pt>
    <dgm:pt modelId="{3E410196-87E7-4E46-B705-23004FE63F6C}" type="pres">
      <dgm:prSet presAssocID="{F13E7320-0282-46A2-84A4-503818F92CDD}" presName="rootComposite3" presStyleCnt="0"/>
      <dgm:spPr/>
    </dgm:pt>
    <dgm:pt modelId="{9953ABBD-4095-4C94-8D70-6BE691F5848A}" type="pres">
      <dgm:prSet presAssocID="{F13E7320-0282-46A2-84A4-503818F92CDD}" presName="rootText3" presStyleLbl="asst1" presStyleIdx="2" presStyleCnt="5">
        <dgm:presLayoutVars>
          <dgm:chPref val="3"/>
        </dgm:presLayoutVars>
      </dgm:prSet>
      <dgm:spPr/>
    </dgm:pt>
    <dgm:pt modelId="{BBE40DE1-7499-44EA-9D8E-DDE507E683F6}" type="pres">
      <dgm:prSet presAssocID="{F13E7320-0282-46A2-84A4-503818F92CDD}" presName="rootConnector3" presStyleLbl="asst1" presStyleIdx="2" presStyleCnt="5"/>
      <dgm:spPr/>
    </dgm:pt>
    <dgm:pt modelId="{48E038F9-3B14-4697-A9B7-E25F1AAEE485}" type="pres">
      <dgm:prSet presAssocID="{F13E7320-0282-46A2-84A4-503818F92CDD}" presName="hierChild6" presStyleCnt="0"/>
      <dgm:spPr/>
    </dgm:pt>
    <dgm:pt modelId="{0D10355E-F569-4AD3-BBE6-091ADF55D37E}" type="pres">
      <dgm:prSet presAssocID="{F13E7320-0282-46A2-84A4-503818F92CDD}" presName="hierChild7" presStyleCnt="0"/>
      <dgm:spPr/>
    </dgm:pt>
    <dgm:pt modelId="{A5035560-9ADC-4A46-B7D0-2B8513C93750}" type="pres">
      <dgm:prSet presAssocID="{933D2820-FE0C-40B2-B4C8-7CB75D16489A}" presName="Name115" presStyleLbl="parChTrans1D2" presStyleIdx="8" presStyleCnt="10"/>
      <dgm:spPr/>
    </dgm:pt>
    <dgm:pt modelId="{E5BE055A-27B9-40C5-BC52-971805864AA6}" type="pres">
      <dgm:prSet presAssocID="{DAA20815-3D90-4C66-BCA8-F0C06434CBB7}" presName="hierRoot3" presStyleCnt="0">
        <dgm:presLayoutVars>
          <dgm:hierBranch val="init"/>
        </dgm:presLayoutVars>
      </dgm:prSet>
      <dgm:spPr/>
    </dgm:pt>
    <dgm:pt modelId="{7C335106-AE39-4B71-9A6D-3705DC7B46DD}" type="pres">
      <dgm:prSet presAssocID="{DAA20815-3D90-4C66-BCA8-F0C06434CBB7}" presName="rootComposite3" presStyleCnt="0"/>
      <dgm:spPr/>
    </dgm:pt>
    <dgm:pt modelId="{E7FE670D-E9F6-42E3-A500-34B8B2D45068}" type="pres">
      <dgm:prSet presAssocID="{DAA20815-3D90-4C66-BCA8-F0C06434CBB7}" presName="rootText3" presStyleLbl="asst1" presStyleIdx="3" presStyleCnt="5">
        <dgm:presLayoutVars>
          <dgm:chPref val="3"/>
        </dgm:presLayoutVars>
      </dgm:prSet>
      <dgm:spPr/>
    </dgm:pt>
    <dgm:pt modelId="{A838B406-5C08-4F27-B765-E7A0C17B099F}" type="pres">
      <dgm:prSet presAssocID="{DAA20815-3D90-4C66-BCA8-F0C06434CBB7}" presName="rootConnector3" presStyleLbl="asst1" presStyleIdx="3" presStyleCnt="5"/>
      <dgm:spPr/>
    </dgm:pt>
    <dgm:pt modelId="{1A34A4E4-4443-45B6-938E-BB275ECB2D69}" type="pres">
      <dgm:prSet presAssocID="{DAA20815-3D90-4C66-BCA8-F0C06434CBB7}" presName="hierChild6" presStyleCnt="0"/>
      <dgm:spPr/>
    </dgm:pt>
    <dgm:pt modelId="{3CCBFE5D-448F-443F-9E8B-DB802FC6D104}" type="pres">
      <dgm:prSet presAssocID="{DAA20815-3D90-4C66-BCA8-F0C06434CBB7}" presName="hierChild7" presStyleCnt="0"/>
      <dgm:spPr/>
    </dgm:pt>
    <dgm:pt modelId="{CA33C092-3444-43E0-933E-D9862F0600FE}" type="pres">
      <dgm:prSet presAssocID="{0D2C9E2C-87E6-4942-86C6-89911778D8FF}" presName="Name115" presStyleLbl="parChTrans1D2" presStyleIdx="9" presStyleCnt="10"/>
      <dgm:spPr/>
    </dgm:pt>
    <dgm:pt modelId="{3FD83C68-FE1A-4903-BD12-851011673154}" type="pres">
      <dgm:prSet presAssocID="{9519A50C-EEA2-480B-A51D-E8AF129F9033}" presName="hierRoot3" presStyleCnt="0">
        <dgm:presLayoutVars>
          <dgm:hierBranch val="init"/>
        </dgm:presLayoutVars>
      </dgm:prSet>
      <dgm:spPr/>
    </dgm:pt>
    <dgm:pt modelId="{5336A651-6EDD-4E51-9453-7245525E555E}" type="pres">
      <dgm:prSet presAssocID="{9519A50C-EEA2-480B-A51D-E8AF129F9033}" presName="rootComposite3" presStyleCnt="0"/>
      <dgm:spPr/>
    </dgm:pt>
    <dgm:pt modelId="{E607574B-DA35-4D65-A1D6-F7D576982EFE}" type="pres">
      <dgm:prSet presAssocID="{9519A50C-EEA2-480B-A51D-E8AF129F9033}" presName="rootText3" presStyleLbl="asst1" presStyleIdx="4" presStyleCnt="5">
        <dgm:presLayoutVars>
          <dgm:chPref val="3"/>
        </dgm:presLayoutVars>
      </dgm:prSet>
      <dgm:spPr/>
    </dgm:pt>
    <dgm:pt modelId="{9E04EAB2-A8EC-4548-AFF8-B329AF440FF8}" type="pres">
      <dgm:prSet presAssocID="{9519A50C-EEA2-480B-A51D-E8AF129F9033}" presName="rootConnector3" presStyleLbl="asst1" presStyleIdx="4" presStyleCnt="5"/>
      <dgm:spPr/>
    </dgm:pt>
    <dgm:pt modelId="{EE0B67B0-C281-4A81-81C8-B8BAD545F23D}" type="pres">
      <dgm:prSet presAssocID="{9519A50C-EEA2-480B-A51D-E8AF129F9033}" presName="hierChild6" presStyleCnt="0"/>
      <dgm:spPr/>
    </dgm:pt>
    <dgm:pt modelId="{E444D1A2-FB47-4747-B604-8CA6F49D8E24}" type="pres">
      <dgm:prSet presAssocID="{9519A50C-EEA2-480B-A51D-E8AF129F9033}" presName="hierChild7" presStyleCnt="0"/>
      <dgm:spPr/>
    </dgm:pt>
  </dgm:ptLst>
  <dgm:cxnLst>
    <dgm:cxn modelId="{A905B202-0514-46A8-8A13-CD34ED81977E}" srcId="{EEE57215-3AE1-4726-90A4-7E2C66FCE4C8}" destId="{F13E7320-0282-46A2-84A4-503818F92CDD}" srcOrd="2" destOrd="0" parTransId="{056FC14E-D475-400F-B4F8-9BEF9A9C2F4F}" sibTransId="{C8165854-84E4-4E8C-9683-D8B13FC60B12}"/>
    <dgm:cxn modelId="{E1A7E30B-766B-4A48-854C-9D4C1511155D}" type="presOf" srcId="{5D8A65C2-B93F-49A7-A739-DCDD796D6D0A}" destId="{8878CDB8-2F29-4E79-9706-F40EACB96050}" srcOrd="0" destOrd="0" presId="urn:microsoft.com/office/officeart/2009/3/layout/HorizontalOrganizationChart"/>
    <dgm:cxn modelId="{AFBEA028-1DB1-4D1D-9520-09836CB4F51C}" type="presOf" srcId="{ED2E0D8B-ED04-48D1-A9DD-16A9993E5A5D}" destId="{F9B22B89-5032-43D5-834A-E74DEF46C50A}" srcOrd="0" destOrd="0" presId="urn:microsoft.com/office/officeart/2009/3/layout/HorizontalOrganizationChart"/>
    <dgm:cxn modelId="{8051822A-71C3-4CDD-B48E-E83D020CC64D}" type="presOf" srcId="{956934A1-7ACF-4F8C-AFAF-8D2504FC4524}" destId="{2CB80928-C0E8-4F23-906B-0C76A51437B5}" srcOrd="0" destOrd="0" presId="urn:microsoft.com/office/officeart/2009/3/layout/HorizontalOrganizationChart"/>
    <dgm:cxn modelId="{CF85052C-518D-445C-BB72-C44F725FC4EE}" type="presOf" srcId="{F13E7320-0282-46A2-84A4-503818F92CDD}" destId="{BBE40DE1-7499-44EA-9D8E-DDE507E683F6}" srcOrd="1" destOrd="0" presId="urn:microsoft.com/office/officeart/2009/3/layout/HorizontalOrganizationChart"/>
    <dgm:cxn modelId="{BCE29D2C-6AC2-41E5-A009-FFAA61C94756}" type="presOf" srcId="{EEE57215-3AE1-4726-90A4-7E2C66FCE4C8}" destId="{FBAF0E9D-9578-457F-8F08-A4E9AFB0621F}" srcOrd="0" destOrd="0" presId="urn:microsoft.com/office/officeart/2009/3/layout/HorizontalOrganizationChart"/>
    <dgm:cxn modelId="{7A2B1B34-D14C-47C2-9942-626C7EA434BD}" srcId="{5D8A65C2-B93F-49A7-A739-DCDD796D6D0A}" destId="{AF9B87D1-7366-44AD-9666-1D0780D6614B}" srcOrd="0" destOrd="0" parTransId="{ED2E0D8B-ED04-48D1-A9DD-16A9993E5A5D}" sibTransId="{89F822FE-B2D0-4D9F-A05D-B3A7C4A59A7A}"/>
    <dgm:cxn modelId="{75073334-900E-4426-BD6A-4A171CDE1F75}" type="presOf" srcId="{933D2820-FE0C-40B2-B4C8-7CB75D16489A}" destId="{A5035560-9ADC-4A46-B7D0-2B8513C93750}" srcOrd="0" destOrd="0" presId="urn:microsoft.com/office/officeart/2009/3/layout/HorizontalOrganizationChart"/>
    <dgm:cxn modelId="{D577C635-E8AE-40E2-8ECD-33D965333C3E}" type="presOf" srcId="{8072941D-E255-4FBF-9798-65193793E312}" destId="{6A42AEAF-555F-426F-8C30-8BABCF03FF4E}" srcOrd="0" destOrd="0" presId="urn:microsoft.com/office/officeart/2009/3/layout/HorizontalOrganizationChart"/>
    <dgm:cxn modelId="{A7CA663C-2C85-42A0-91B8-ADEBA198A8FD}" srcId="{EEE57215-3AE1-4726-90A4-7E2C66FCE4C8}" destId="{C0A8104C-C97F-42B9-9D72-BA7D9BB32F4D}" srcOrd="1" destOrd="0" parTransId="{8072941D-E255-4FBF-9798-65193793E312}" sibTransId="{56F2CC42-EAF7-4D49-BFEF-29BD60AE4391}"/>
    <dgm:cxn modelId="{8D1EB23C-9C6E-4760-8320-03D4CCBA38FA}" type="presOf" srcId="{B862477A-29D1-4987-9E44-576EAEE79F30}" destId="{D0394DFF-287A-4C24-969C-7B3608AB3F24}" srcOrd="0" destOrd="0" presId="urn:microsoft.com/office/officeart/2009/3/layout/HorizontalOrganizationChart"/>
    <dgm:cxn modelId="{7F897B3E-0E6B-47D5-A318-FFC5FAEAF366}" srcId="{7D9928E1-DCD2-4516-95F6-2E3147A77FC5}" destId="{5D8A65C2-B93F-49A7-A739-DCDD796D6D0A}" srcOrd="0" destOrd="0" parTransId="{20A264F8-B71B-4577-A9E3-218021C47E03}" sibTransId="{6FB10766-03AF-424E-8A83-7F03621CCA54}"/>
    <dgm:cxn modelId="{6EA1AC5D-74B1-45E8-A48F-7D0ED96DD0A1}" type="presOf" srcId="{7D9928E1-DCD2-4516-95F6-2E3147A77FC5}" destId="{855CB01E-6F1A-4B47-BE2E-EB195A3E48AE}" srcOrd="0" destOrd="0" presId="urn:microsoft.com/office/officeart/2009/3/layout/HorizontalOrganizationChart"/>
    <dgm:cxn modelId="{71CD8360-DE53-4438-9612-84ED212F051B}" type="presOf" srcId="{9519A50C-EEA2-480B-A51D-E8AF129F9033}" destId="{9E04EAB2-A8EC-4548-AFF8-B329AF440FF8}" srcOrd="1" destOrd="0" presId="urn:microsoft.com/office/officeart/2009/3/layout/HorizontalOrganizationChart"/>
    <dgm:cxn modelId="{84FB8D42-1154-4F0B-843E-847703E54175}" type="presOf" srcId="{AF9B87D1-7366-44AD-9666-1D0780D6614B}" destId="{410489AF-4600-46E3-B04A-2164303B86A2}" srcOrd="1" destOrd="0" presId="urn:microsoft.com/office/officeart/2009/3/layout/HorizontalOrganizationChart"/>
    <dgm:cxn modelId="{306A7664-46CD-40E8-831D-72282BC1A0D4}" type="presOf" srcId="{88049141-93B1-4767-A9D8-FFB2E8C8EFC1}" destId="{436435A6-0425-413A-8028-7EB92EB1EE37}" srcOrd="1" destOrd="0" presId="urn:microsoft.com/office/officeart/2009/3/layout/HorizontalOrganizationChart"/>
    <dgm:cxn modelId="{E73A1266-A246-4C18-B9E1-265E5C5C9913}" type="presOf" srcId="{88049141-93B1-4767-A9D8-FFB2E8C8EFC1}" destId="{117E2E56-0ABC-4301-8D5A-46F9F8C2A69F}" srcOrd="0" destOrd="0" presId="urn:microsoft.com/office/officeart/2009/3/layout/HorizontalOrganizationChart"/>
    <dgm:cxn modelId="{DFE5AA4A-B6BF-423E-AF03-7E2535BC1685}" type="presOf" srcId="{9D2AE0CF-D048-4EE2-B4AC-7124C8CAC73E}" destId="{1FB77869-82CF-42A4-B939-9940F1560517}" srcOrd="0" destOrd="0" presId="urn:microsoft.com/office/officeart/2009/3/layout/HorizontalOrganizationChart"/>
    <dgm:cxn modelId="{7770874E-155F-4830-9BDE-E7B95D012E19}" type="presOf" srcId="{C0A8104C-C97F-42B9-9D72-BA7D9BB32F4D}" destId="{DA880AC9-613B-4CF1-BB63-668F650D99A2}" srcOrd="1" destOrd="0" presId="urn:microsoft.com/office/officeart/2009/3/layout/HorizontalOrganizationChart"/>
    <dgm:cxn modelId="{7D42DD70-7DC6-4212-96A9-506F239ACCFA}" srcId="{EEE57215-3AE1-4726-90A4-7E2C66FCE4C8}" destId="{9519A50C-EEA2-480B-A51D-E8AF129F9033}" srcOrd="4" destOrd="0" parTransId="{0D2C9E2C-87E6-4942-86C6-89911778D8FF}" sibTransId="{2FD5F3D2-A029-4FF6-AB5D-CAA58C06C967}"/>
    <dgm:cxn modelId="{E7826D55-2E4F-4B90-9F04-A52321782958}" type="presOf" srcId="{9519A50C-EEA2-480B-A51D-E8AF129F9033}" destId="{E607574B-DA35-4D65-A1D6-F7D576982EFE}" srcOrd="0" destOrd="0" presId="urn:microsoft.com/office/officeart/2009/3/layout/HorizontalOrganizationChart"/>
    <dgm:cxn modelId="{B21CF575-DE06-49C6-B368-E1EF040C86CE}" srcId="{EEE57215-3AE1-4726-90A4-7E2C66FCE4C8}" destId="{956934A1-7ACF-4F8C-AFAF-8D2504FC4524}" srcOrd="0" destOrd="0" parTransId="{B862477A-29D1-4987-9E44-576EAEE79F30}" sibTransId="{F16C94D7-01E9-4757-BD91-C3B14DD259B3}"/>
    <dgm:cxn modelId="{85EB9478-BE30-47F6-9ED3-D721B700C463}" srcId="{5D8A65C2-B93F-49A7-A739-DCDD796D6D0A}" destId="{383E6F00-7A99-4C44-8A49-2F45536AB212}" srcOrd="4" destOrd="0" parTransId="{B6FE510D-B12A-483F-9B48-A513660691F0}" sibTransId="{6FFEC5CB-641C-4AD1-A630-4EF313865247}"/>
    <dgm:cxn modelId="{3CBBCA7B-4732-4A38-9257-EC90D3AF5D79}" type="presOf" srcId="{383E6F00-7A99-4C44-8A49-2F45536AB212}" destId="{83D03E32-7D0B-46BA-936F-553E29487563}" srcOrd="0" destOrd="0" presId="urn:microsoft.com/office/officeart/2009/3/layout/HorizontalOrganizationChart"/>
    <dgm:cxn modelId="{9E19B987-0342-432F-8B27-2812EDC713D4}" type="presOf" srcId="{B6FE510D-B12A-483F-9B48-A513660691F0}" destId="{C815858E-A209-4C78-B481-8EDEC5721302}" srcOrd="0" destOrd="0" presId="urn:microsoft.com/office/officeart/2009/3/layout/HorizontalOrganizationChart"/>
    <dgm:cxn modelId="{369D048A-182B-4D25-8B6D-5E07391ADC35}" type="presOf" srcId="{383E6F00-7A99-4C44-8A49-2F45536AB212}" destId="{1818D71D-66DF-43D5-AA80-085D56CCD558}" srcOrd="1" destOrd="0" presId="urn:microsoft.com/office/officeart/2009/3/layout/HorizontalOrganizationChart"/>
    <dgm:cxn modelId="{5DC82E8A-C56F-4E0B-B28E-C1384D16346E}" type="presOf" srcId="{5D8A65C2-B93F-49A7-A739-DCDD796D6D0A}" destId="{4169C40A-47C4-4976-B100-B6D5595CDA57}" srcOrd="1" destOrd="0" presId="urn:microsoft.com/office/officeart/2009/3/layout/HorizontalOrganizationChart"/>
    <dgm:cxn modelId="{5671C88A-3BFA-4B56-9B5A-7DAAD9CE2F39}" srcId="{5D8A65C2-B93F-49A7-A739-DCDD796D6D0A}" destId="{5C58C08A-8240-49DF-A779-B9C0A95C7404}" srcOrd="1" destOrd="0" parTransId="{9566BAA1-7605-4767-B4DB-FAFB83844D9D}" sibTransId="{6E7F7A71-487A-4448-9795-C8E22EBD8FAA}"/>
    <dgm:cxn modelId="{FDD4378D-1C79-4A74-85E9-41F30598C6FA}" srcId="{EEE57215-3AE1-4726-90A4-7E2C66FCE4C8}" destId="{DAA20815-3D90-4C66-BCA8-F0C06434CBB7}" srcOrd="3" destOrd="0" parTransId="{933D2820-FE0C-40B2-B4C8-7CB75D16489A}" sibTransId="{2E391C8F-333D-4FFA-A10A-C20AF9E55785}"/>
    <dgm:cxn modelId="{B9DFFB8F-A633-4FB3-AEC7-BE68910A68F0}" type="presOf" srcId="{9566BAA1-7605-4767-B4DB-FAFB83844D9D}" destId="{14856043-C34E-4AD9-8ECF-B203CD805370}" srcOrd="0" destOrd="0" presId="urn:microsoft.com/office/officeart/2009/3/layout/HorizontalOrganizationChart"/>
    <dgm:cxn modelId="{CF259B95-8B44-40AA-B847-4393E90CB711}" type="presOf" srcId="{EEE57215-3AE1-4726-90A4-7E2C66FCE4C8}" destId="{36CB4BFC-CB3B-4DEC-BE9F-40964E4C3B05}" srcOrd="1" destOrd="0" presId="urn:microsoft.com/office/officeart/2009/3/layout/HorizontalOrganizationChart"/>
    <dgm:cxn modelId="{F0E166B1-8CE1-4CC9-B7EB-38401B200194}" type="presOf" srcId="{9D2AE0CF-D048-4EE2-B4AC-7124C8CAC73E}" destId="{78DB0876-7C1C-447C-920A-BCD6AD28C1D5}" srcOrd="1" destOrd="0" presId="urn:microsoft.com/office/officeart/2009/3/layout/HorizontalOrganizationChart"/>
    <dgm:cxn modelId="{20C153B9-46DF-4F74-9F88-0151D02531AA}" type="presOf" srcId="{C2BF3E44-CFA7-4D5E-9E57-FF6229574F8D}" destId="{CD71B45D-47BE-439B-AB08-695DAEC5C9E9}" srcOrd="0" destOrd="0" presId="urn:microsoft.com/office/officeart/2009/3/layout/HorizontalOrganizationChart"/>
    <dgm:cxn modelId="{05AC89BC-1ABA-4145-B22C-F072603BCC44}" type="presOf" srcId="{C2630090-E4AA-4CA4-A37D-8AEC51D4688A}" destId="{2025D574-D31D-4F53-AB6E-7044F74DE627}" srcOrd="0" destOrd="0" presId="urn:microsoft.com/office/officeart/2009/3/layout/HorizontalOrganizationChart"/>
    <dgm:cxn modelId="{AD86D7BF-42A7-4ACC-AE84-9108112D2440}" type="presOf" srcId="{956934A1-7ACF-4F8C-AFAF-8D2504FC4524}" destId="{6486FDFC-2113-4CF4-97CE-D44479374376}" srcOrd="1" destOrd="0" presId="urn:microsoft.com/office/officeart/2009/3/layout/HorizontalOrganizationChart"/>
    <dgm:cxn modelId="{28B99AC8-4B74-450E-A5D9-F6B1C872AC66}" type="presOf" srcId="{5C58C08A-8240-49DF-A779-B9C0A95C7404}" destId="{0FB0CCA2-DB3F-4111-A1B7-ABCBDF8B3879}" srcOrd="0" destOrd="0" presId="urn:microsoft.com/office/officeart/2009/3/layout/HorizontalOrganizationChart"/>
    <dgm:cxn modelId="{18A64DCB-52EF-41D3-8B4C-912282BB3DC9}" srcId="{7D9928E1-DCD2-4516-95F6-2E3147A77FC5}" destId="{EEE57215-3AE1-4726-90A4-7E2C66FCE4C8}" srcOrd="1" destOrd="0" parTransId="{B7B3436E-CAB6-4F4A-B85C-B63BE75A55D5}" sibTransId="{7F937B94-9BF3-463B-A275-4318B1E4AA14}"/>
    <dgm:cxn modelId="{1B71F1D1-2814-44FE-85AC-7263F76423D5}" type="presOf" srcId="{AF9B87D1-7366-44AD-9666-1D0780D6614B}" destId="{5A93B647-E89C-43E7-AA36-77BE1A4B22D6}" srcOrd="0" destOrd="0" presId="urn:microsoft.com/office/officeart/2009/3/layout/HorizontalOrganizationChart"/>
    <dgm:cxn modelId="{E266F1D8-B216-454F-AE77-71BBAB86AEE6}" type="presOf" srcId="{0D2C9E2C-87E6-4942-86C6-89911778D8FF}" destId="{CA33C092-3444-43E0-933E-D9862F0600FE}" srcOrd="0" destOrd="0" presId="urn:microsoft.com/office/officeart/2009/3/layout/HorizontalOrganizationChart"/>
    <dgm:cxn modelId="{D6E586DE-023E-4547-A80C-14246DEDE47F}" type="presOf" srcId="{5C58C08A-8240-49DF-A779-B9C0A95C7404}" destId="{AE0FCB7C-A513-4263-A404-D7ACAD0758F5}" srcOrd="1" destOrd="0" presId="urn:microsoft.com/office/officeart/2009/3/layout/HorizontalOrganizationChart"/>
    <dgm:cxn modelId="{C8AE7FE2-A455-4C8B-8004-E8571C4141D5}" type="presOf" srcId="{C0A8104C-C97F-42B9-9D72-BA7D9BB32F4D}" destId="{007F34D5-20F6-498D-A18A-384CDEB29437}" srcOrd="0" destOrd="0" presId="urn:microsoft.com/office/officeart/2009/3/layout/HorizontalOrganizationChart"/>
    <dgm:cxn modelId="{6CCD1AEF-A119-4372-B71D-DD5B299A528C}" type="presOf" srcId="{F13E7320-0282-46A2-84A4-503818F92CDD}" destId="{9953ABBD-4095-4C94-8D70-6BE691F5848A}" srcOrd="0" destOrd="0" presId="urn:microsoft.com/office/officeart/2009/3/layout/HorizontalOrganizationChart"/>
    <dgm:cxn modelId="{864C16F1-2F38-43AA-AB69-6EF6265E79D0}" type="presOf" srcId="{DAA20815-3D90-4C66-BCA8-F0C06434CBB7}" destId="{E7FE670D-E9F6-42E3-A500-34B8B2D45068}" srcOrd="0" destOrd="0" presId="urn:microsoft.com/office/officeart/2009/3/layout/HorizontalOrganizationChart"/>
    <dgm:cxn modelId="{582AC0FA-5B40-4AE6-9DBB-5AA8AC163041}" srcId="{5D8A65C2-B93F-49A7-A739-DCDD796D6D0A}" destId="{88049141-93B1-4767-A9D8-FFB2E8C8EFC1}" srcOrd="2" destOrd="0" parTransId="{C2BF3E44-CFA7-4D5E-9E57-FF6229574F8D}" sibTransId="{DDAD9295-848D-45E5-8D91-8B7369AEC6FD}"/>
    <dgm:cxn modelId="{C107C8FB-08D4-4106-8E85-D84B34442358}" srcId="{5D8A65C2-B93F-49A7-A739-DCDD796D6D0A}" destId="{9D2AE0CF-D048-4EE2-B4AC-7124C8CAC73E}" srcOrd="3" destOrd="0" parTransId="{C2630090-E4AA-4CA4-A37D-8AEC51D4688A}" sibTransId="{D8DEB695-7B3D-42BB-9F75-4A068387625B}"/>
    <dgm:cxn modelId="{B14487FC-4982-4A30-B029-22ADADADE939}" type="presOf" srcId="{056FC14E-D475-400F-B4F8-9BEF9A9C2F4F}" destId="{88BDCE36-E90B-4621-B790-F8830C77BCEB}" srcOrd="0" destOrd="0" presId="urn:microsoft.com/office/officeart/2009/3/layout/HorizontalOrganizationChart"/>
    <dgm:cxn modelId="{4AA9EFFC-EA5B-4109-A02B-BCFB997FD805}" type="presOf" srcId="{DAA20815-3D90-4C66-BCA8-F0C06434CBB7}" destId="{A838B406-5C08-4F27-B765-E7A0C17B099F}" srcOrd="1" destOrd="0" presId="urn:microsoft.com/office/officeart/2009/3/layout/HorizontalOrganizationChart"/>
    <dgm:cxn modelId="{F1BC5942-4CE2-4F60-9C3F-C41943F2864E}" type="presParOf" srcId="{855CB01E-6F1A-4B47-BE2E-EB195A3E48AE}" destId="{A76C4B30-DC2E-46A2-9BBF-BC65D2492110}" srcOrd="0" destOrd="0" presId="urn:microsoft.com/office/officeart/2009/3/layout/HorizontalOrganizationChart"/>
    <dgm:cxn modelId="{B71EA4CD-5D59-435F-9AAA-B2914674D376}" type="presParOf" srcId="{A76C4B30-DC2E-46A2-9BBF-BC65D2492110}" destId="{FF6B1CE3-BFCF-4DBA-8C24-C2E4C5E63B4B}" srcOrd="0" destOrd="0" presId="urn:microsoft.com/office/officeart/2009/3/layout/HorizontalOrganizationChart"/>
    <dgm:cxn modelId="{985D39E1-651B-41D1-B2BB-26CDEF8D77E3}" type="presParOf" srcId="{FF6B1CE3-BFCF-4DBA-8C24-C2E4C5E63B4B}" destId="{8878CDB8-2F29-4E79-9706-F40EACB96050}" srcOrd="0" destOrd="0" presId="urn:microsoft.com/office/officeart/2009/3/layout/HorizontalOrganizationChart"/>
    <dgm:cxn modelId="{6935694B-AE02-4310-BD20-72F2DC09668E}" type="presParOf" srcId="{FF6B1CE3-BFCF-4DBA-8C24-C2E4C5E63B4B}" destId="{4169C40A-47C4-4976-B100-B6D5595CDA57}" srcOrd="1" destOrd="0" presId="urn:microsoft.com/office/officeart/2009/3/layout/HorizontalOrganizationChart"/>
    <dgm:cxn modelId="{E5700253-1623-4627-B50F-BC3DF8E64D89}" type="presParOf" srcId="{A76C4B30-DC2E-46A2-9BBF-BC65D2492110}" destId="{E48B7926-95CD-4A24-8CA7-F5EED95F857F}" srcOrd="1" destOrd="0" presId="urn:microsoft.com/office/officeart/2009/3/layout/HorizontalOrganizationChart"/>
    <dgm:cxn modelId="{DF0C3C2B-3FAE-4DF0-9BCC-639A5EB33DDD}" type="presParOf" srcId="{E48B7926-95CD-4A24-8CA7-F5EED95F857F}" destId="{F9B22B89-5032-43D5-834A-E74DEF46C50A}" srcOrd="0" destOrd="0" presId="urn:microsoft.com/office/officeart/2009/3/layout/HorizontalOrganizationChart"/>
    <dgm:cxn modelId="{72B8BC5C-3762-4455-BF14-05034CA6CB92}" type="presParOf" srcId="{E48B7926-95CD-4A24-8CA7-F5EED95F857F}" destId="{3D1AD426-3E7F-4A82-99EA-16C260527EF5}" srcOrd="1" destOrd="0" presId="urn:microsoft.com/office/officeart/2009/3/layout/HorizontalOrganizationChart"/>
    <dgm:cxn modelId="{B3E04575-F9E8-4D46-822B-A028D36C7274}" type="presParOf" srcId="{3D1AD426-3E7F-4A82-99EA-16C260527EF5}" destId="{8FCDC089-F96D-4A25-9CC8-F187AD08F6A1}" srcOrd="0" destOrd="0" presId="urn:microsoft.com/office/officeart/2009/3/layout/HorizontalOrganizationChart"/>
    <dgm:cxn modelId="{E04A9D23-388A-4C32-8427-431720E222ED}" type="presParOf" srcId="{8FCDC089-F96D-4A25-9CC8-F187AD08F6A1}" destId="{5A93B647-E89C-43E7-AA36-77BE1A4B22D6}" srcOrd="0" destOrd="0" presId="urn:microsoft.com/office/officeart/2009/3/layout/HorizontalOrganizationChart"/>
    <dgm:cxn modelId="{E9C89142-B978-441E-B5D6-9170582E5C4F}" type="presParOf" srcId="{8FCDC089-F96D-4A25-9CC8-F187AD08F6A1}" destId="{410489AF-4600-46E3-B04A-2164303B86A2}" srcOrd="1" destOrd="0" presId="urn:microsoft.com/office/officeart/2009/3/layout/HorizontalOrganizationChart"/>
    <dgm:cxn modelId="{223D42F0-5B11-4A1D-86DC-576FD1EAE46B}" type="presParOf" srcId="{3D1AD426-3E7F-4A82-99EA-16C260527EF5}" destId="{88CED083-E827-488A-8192-7BD404081B85}" srcOrd="1" destOrd="0" presId="urn:microsoft.com/office/officeart/2009/3/layout/HorizontalOrganizationChart"/>
    <dgm:cxn modelId="{4682E55B-DAA5-44ED-92C0-678CD4D11099}" type="presParOf" srcId="{3D1AD426-3E7F-4A82-99EA-16C260527EF5}" destId="{DEC3B50D-5D9E-4390-8684-EA5D913A8734}" srcOrd="2" destOrd="0" presId="urn:microsoft.com/office/officeart/2009/3/layout/HorizontalOrganizationChart"/>
    <dgm:cxn modelId="{C3E66ECC-ED62-4364-A9FA-18BF897FC685}" type="presParOf" srcId="{E48B7926-95CD-4A24-8CA7-F5EED95F857F}" destId="{14856043-C34E-4AD9-8ECF-B203CD805370}" srcOrd="2" destOrd="0" presId="urn:microsoft.com/office/officeart/2009/3/layout/HorizontalOrganizationChart"/>
    <dgm:cxn modelId="{38A29DD8-E836-4BD6-A5DA-3248E9C7569B}" type="presParOf" srcId="{E48B7926-95CD-4A24-8CA7-F5EED95F857F}" destId="{5DF94B30-E241-4E56-9957-466C648D250F}" srcOrd="3" destOrd="0" presId="urn:microsoft.com/office/officeart/2009/3/layout/HorizontalOrganizationChart"/>
    <dgm:cxn modelId="{177AF5E2-A360-4617-8896-93FDD4BB3FB7}" type="presParOf" srcId="{5DF94B30-E241-4E56-9957-466C648D250F}" destId="{3C97E92E-FF5B-4C33-AC3B-95737F7C5FDB}" srcOrd="0" destOrd="0" presId="urn:microsoft.com/office/officeart/2009/3/layout/HorizontalOrganizationChart"/>
    <dgm:cxn modelId="{833B892C-1D63-453B-BE56-88C278F6D401}" type="presParOf" srcId="{3C97E92E-FF5B-4C33-AC3B-95737F7C5FDB}" destId="{0FB0CCA2-DB3F-4111-A1B7-ABCBDF8B3879}" srcOrd="0" destOrd="0" presId="urn:microsoft.com/office/officeart/2009/3/layout/HorizontalOrganizationChart"/>
    <dgm:cxn modelId="{F81C4855-0422-40B8-A33F-AB4DC71B917F}" type="presParOf" srcId="{3C97E92E-FF5B-4C33-AC3B-95737F7C5FDB}" destId="{AE0FCB7C-A513-4263-A404-D7ACAD0758F5}" srcOrd="1" destOrd="0" presId="urn:microsoft.com/office/officeart/2009/3/layout/HorizontalOrganizationChart"/>
    <dgm:cxn modelId="{C1472E76-CFC5-49AF-89B2-D96204469F15}" type="presParOf" srcId="{5DF94B30-E241-4E56-9957-466C648D250F}" destId="{C80F07A8-9804-4588-A21A-7549321372E0}" srcOrd="1" destOrd="0" presId="urn:microsoft.com/office/officeart/2009/3/layout/HorizontalOrganizationChart"/>
    <dgm:cxn modelId="{51A2EDF4-40C0-4E51-822A-141AA7027440}" type="presParOf" srcId="{5DF94B30-E241-4E56-9957-466C648D250F}" destId="{5A32183E-6731-42E0-B508-F082350AB203}" srcOrd="2" destOrd="0" presId="urn:microsoft.com/office/officeart/2009/3/layout/HorizontalOrganizationChart"/>
    <dgm:cxn modelId="{8D304A6F-0EB0-4C5D-83BD-8B661733E82C}" type="presParOf" srcId="{E48B7926-95CD-4A24-8CA7-F5EED95F857F}" destId="{CD71B45D-47BE-439B-AB08-695DAEC5C9E9}" srcOrd="4" destOrd="0" presId="urn:microsoft.com/office/officeart/2009/3/layout/HorizontalOrganizationChart"/>
    <dgm:cxn modelId="{DA1957F4-6EF0-4E32-A163-D24C9284527F}" type="presParOf" srcId="{E48B7926-95CD-4A24-8CA7-F5EED95F857F}" destId="{0151BAFB-27AE-45D8-AC13-C1EDDF1A1296}" srcOrd="5" destOrd="0" presId="urn:microsoft.com/office/officeart/2009/3/layout/HorizontalOrganizationChart"/>
    <dgm:cxn modelId="{2BA134FD-40BA-4ACB-99E2-4ABA8A12AE69}" type="presParOf" srcId="{0151BAFB-27AE-45D8-AC13-C1EDDF1A1296}" destId="{04AFCF17-F376-49DD-A684-C0EFA41F0CF8}" srcOrd="0" destOrd="0" presId="urn:microsoft.com/office/officeart/2009/3/layout/HorizontalOrganizationChart"/>
    <dgm:cxn modelId="{E8EADDF9-419F-4CEB-BA4D-965FB9F3B95A}" type="presParOf" srcId="{04AFCF17-F376-49DD-A684-C0EFA41F0CF8}" destId="{117E2E56-0ABC-4301-8D5A-46F9F8C2A69F}" srcOrd="0" destOrd="0" presId="urn:microsoft.com/office/officeart/2009/3/layout/HorizontalOrganizationChart"/>
    <dgm:cxn modelId="{221D18C0-33D3-454B-922F-1CB664AA1CA2}" type="presParOf" srcId="{04AFCF17-F376-49DD-A684-C0EFA41F0CF8}" destId="{436435A6-0425-413A-8028-7EB92EB1EE37}" srcOrd="1" destOrd="0" presId="urn:microsoft.com/office/officeart/2009/3/layout/HorizontalOrganizationChart"/>
    <dgm:cxn modelId="{D0997C3A-1CFE-4879-8D47-E485176C8775}" type="presParOf" srcId="{0151BAFB-27AE-45D8-AC13-C1EDDF1A1296}" destId="{605CE21A-8032-445D-A305-09B0810F145B}" srcOrd="1" destOrd="0" presId="urn:microsoft.com/office/officeart/2009/3/layout/HorizontalOrganizationChart"/>
    <dgm:cxn modelId="{3B6BB21E-11DC-4D83-B6FC-43BCD7829F98}" type="presParOf" srcId="{0151BAFB-27AE-45D8-AC13-C1EDDF1A1296}" destId="{4673D4B8-C3E8-4DEE-A4DC-6EC5745DA6B8}" srcOrd="2" destOrd="0" presId="urn:microsoft.com/office/officeart/2009/3/layout/HorizontalOrganizationChart"/>
    <dgm:cxn modelId="{A5173DB5-03DB-43FF-BEB4-E604446CA140}" type="presParOf" srcId="{E48B7926-95CD-4A24-8CA7-F5EED95F857F}" destId="{2025D574-D31D-4F53-AB6E-7044F74DE627}" srcOrd="6" destOrd="0" presId="urn:microsoft.com/office/officeart/2009/3/layout/HorizontalOrganizationChart"/>
    <dgm:cxn modelId="{62B47B96-AD72-48AB-A917-B3D796143576}" type="presParOf" srcId="{E48B7926-95CD-4A24-8CA7-F5EED95F857F}" destId="{E16E620C-5F80-4BB6-B04E-EEAEC9B1005B}" srcOrd="7" destOrd="0" presId="urn:microsoft.com/office/officeart/2009/3/layout/HorizontalOrganizationChart"/>
    <dgm:cxn modelId="{BC697C54-4FEA-4720-AE79-71252D307CC1}" type="presParOf" srcId="{E16E620C-5F80-4BB6-B04E-EEAEC9B1005B}" destId="{141B48CD-EFB2-4F5B-A8D2-3034BA88E5BA}" srcOrd="0" destOrd="0" presId="urn:microsoft.com/office/officeart/2009/3/layout/HorizontalOrganizationChart"/>
    <dgm:cxn modelId="{B3A5E172-DEA5-407D-A09C-B718ACF43D1C}" type="presParOf" srcId="{141B48CD-EFB2-4F5B-A8D2-3034BA88E5BA}" destId="{1FB77869-82CF-42A4-B939-9940F1560517}" srcOrd="0" destOrd="0" presId="urn:microsoft.com/office/officeart/2009/3/layout/HorizontalOrganizationChart"/>
    <dgm:cxn modelId="{1DC94A05-3F93-4E36-AE15-5B62BC97CDE8}" type="presParOf" srcId="{141B48CD-EFB2-4F5B-A8D2-3034BA88E5BA}" destId="{78DB0876-7C1C-447C-920A-BCD6AD28C1D5}" srcOrd="1" destOrd="0" presId="urn:microsoft.com/office/officeart/2009/3/layout/HorizontalOrganizationChart"/>
    <dgm:cxn modelId="{CCB5EE75-D601-488D-8760-5C1E331803D2}" type="presParOf" srcId="{E16E620C-5F80-4BB6-B04E-EEAEC9B1005B}" destId="{2E8999EE-A532-437D-AB89-0CA00300F896}" srcOrd="1" destOrd="0" presId="urn:microsoft.com/office/officeart/2009/3/layout/HorizontalOrganizationChart"/>
    <dgm:cxn modelId="{4D28CE25-C2E4-43E0-B118-FD8315578DFE}" type="presParOf" srcId="{E16E620C-5F80-4BB6-B04E-EEAEC9B1005B}" destId="{0C29D185-6CE8-48C4-8C11-093677FAAA4B}" srcOrd="2" destOrd="0" presId="urn:microsoft.com/office/officeart/2009/3/layout/HorizontalOrganizationChart"/>
    <dgm:cxn modelId="{DF01B9AA-EA6D-4CF8-818A-AC67FFC52F08}" type="presParOf" srcId="{E48B7926-95CD-4A24-8CA7-F5EED95F857F}" destId="{C815858E-A209-4C78-B481-8EDEC5721302}" srcOrd="8" destOrd="0" presId="urn:microsoft.com/office/officeart/2009/3/layout/HorizontalOrganizationChart"/>
    <dgm:cxn modelId="{A08BD1CF-4E6C-482D-B751-0A632D97A119}" type="presParOf" srcId="{E48B7926-95CD-4A24-8CA7-F5EED95F857F}" destId="{A10D7FC3-1F16-4D2C-945A-D4E96E296238}" srcOrd="9" destOrd="0" presId="urn:microsoft.com/office/officeart/2009/3/layout/HorizontalOrganizationChart"/>
    <dgm:cxn modelId="{E7134CAE-C1B6-4859-A095-F408B40E4CD3}" type="presParOf" srcId="{A10D7FC3-1F16-4D2C-945A-D4E96E296238}" destId="{8B297936-1F51-4C1D-A214-59777A028AB0}" srcOrd="0" destOrd="0" presId="urn:microsoft.com/office/officeart/2009/3/layout/HorizontalOrganizationChart"/>
    <dgm:cxn modelId="{01986854-70E4-4849-AC01-8C5F9DBC8799}" type="presParOf" srcId="{8B297936-1F51-4C1D-A214-59777A028AB0}" destId="{83D03E32-7D0B-46BA-936F-553E29487563}" srcOrd="0" destOrd="0" presId="urn:microsoft.com/office/officeart/2009/3/layout/HorizontalOrganizationChart"/>
    <dgm:cxn modelId="{84B2D00A-618D-4D75-B769-1E99E8350AC1}" type="presParOf" srcId="{8B297936-1F51-4C1D-A214-59777A028AB0}" destId="{1818D71D-66DF-43D5-AA80-085D56CCD558}" srcOrd="1" destOrd="0" presId="urn:microsoft.com/office/officeart/2009/3/layout/HorizontalOrganizationChart"/>
    <dgm:cxn modelId="{ED96203A-0885-4528-B6B9-706B1588DD48}" type="presParOf" srcId="{A10D7FC3-1F16-4D2C-945A-D4E96E296238}" destId="{43AF02A5-0A34-4362-BEAC-DBAFB4C237FF}" srcOrd="1" destOrd="0" presId="urn:microsoft.com/office/officeart/2009/3/layout/HorizontalOrganizationChart"/>
    <dgm:cxn modelId="{0BA325BC-EAC0-4D58-A3BD-1BB842BD51FF}" type="presParOf" srcId="{A10D7FC3-1F16-4D2C-945A-D4E96E296238}" destId="{C6560E8B-4DBF-489A-8AAC-C675D4545CB8}" srcOrd="2" destOrd="0" presId="urn:microsoft.com/office/officeart/2009/3/layout/HorizontalOrganizationChart"/>
    <dgm:cxn modelId="{216F4D7F-A2B0-4FF9-92B2-BE1681EB133D}" type="presParOf" srcId="{A76C4B30-DC2E-46A2-9BBF-BC65D2492110}" destId="{21806020-10C3-4115-9528-F19E6B850EA1}" srcOrd="2" destOrd="0" presId="urn:microsoft.com/office/officeart/2009/3/layout/HorizontalOrganizationChart"/>
    <dgm:cxn modelId="{7392ECCF-1A35-45FC-AC2C-23E04B08CF82}" type="presParOf" srcId="{855CB01E-6F1A-4B47-BE2E-EB195A3E48AE}" destId="{8B0DE0BD-9E15-4B71-AE92-152526DFF10A}" srcOrd="1" destOrd="0" presId="urn:microsoft.com/office/officeart/2009/3/layout/HorizontalOrganizationChart"/>
    <dgm:cxn modelId="{12195543-972B-43BF-88B8-A948CBCA770A}" type="presParOf" srcId="{8B0DE0BD-9E15-4B71-AE92-152526DFF10A}" destId="{B185CC06-C356-44B9-A40A-1E585DBCCEC0}" srcOrd="0" destOrd="0" presId="urn:microsoft.com/office/officeart/2009/3/layout/HorizontalOrganizationChart"/>
    <dgm:cxn modelId="{716AF86B-C942-4378-BE10-78E03D130793}" type="presParOf" srcId="{B185CC06-C356-44B9-A40A-1E585DBCCEC0}" destId="{FBAF0E9D-9578-457F-8F08-A4E9AFB0621F}" srcOrd="0" destOrd="0" presId="urn:microsoft.com/office/officeart/2009/3/layout/HorizontalOrganizationChart"/>
    <dgm:cxn modelId="{C212FFBE-DB8E-46B8-8A8F-6BABEC4795DC}" type="presParOf" srcId="{B185CC06-C356-44B9-A40A-1E585DBCCEC0}" destId="{36CB4BFC-CB3B-4DEC-BE9F-40964E4C3B05}" srcOrd="1" destOrd="0" presId="urn:microsoft.com/office/officeart/2009/3/layout/HorizontalOrganizationChart"/>
    <dgm:cxn modelId="{0AB29246-1EAB-4A83-91C4-66D48E056127}" type="presParOf" srcId="{8B0DE0BD-9E15-4B71-AE92-152526DFF10A}" destId="{9B7903EA-98D6-4B03-A83C-CD7F59D9616C}" srcOrd="1" destOrd="0" presId="urn:microsoft.com/office/officeart/2009/3/layout/HorizontalOrganizationChart"/>
    <dgm:cxn modelId="{5F56B671-54E5-493E-ADF9-294E2B151A68}" type="presParOf" srcId="{8B0DE0BD-9E15-4B71-AE92-152526DFF10A}" destId="{4CEF6098-B90D-45BE-A282-459076229C62}" srcOrd="2" destOrd="0" presId="urn:microsoft.com/office/officeart/2009/3/layout/HorizontalOrganizationChart"/>
    <dgm:cxn modelId="{320BE48E-9121-4D4C-8373-163BC254869F}" type="presParOf" srcId="{4CEF6098-B90D-45BE-A282-459076229C62}" destId="{D0394DFF-287A-4C24-969C-7B3608AB3F24}" srcOrd="0" destOrd="0" presId="urn:microsoft.com/office/officeart/2009/3/layout/HorizontalOrganizationChart"/>
    <dgm:cxn modelId="{321C3A36-090F-49E7-A6A5-E4502B0FE3A2}" type="presParOf" srcId="{4CEF6098-B90D-45BE-A282-459076229C62}" destId="{B1BDCE9F-3487-4138-9383-1AF194A7F4D0}" srcOrd="1" destOrd="0" presId="urn:microsoft.com/office/officeart/2009/3/layout/HorizontalOrganizationChart"/>
    <dgm:cxn modelId="{54C9A219-664B-4944-AF71-0B4A5A47E39A}" type="presParOf" srcId="{B1BDCE9F-3487-4138-9383-1AF194A7F4D0}" destId="{D7F048C0-4D4D-4A43-8DE0-6B01E1D99111}" srcOrd="0" destOrd="0" presId="urn:microsoft.com/office/officeart/2009/3/layout/HorizontalOrganizationChart"/>
    <dgm:cxn modelId="{739107C8-6F70-4CBD-AB95-42946DEB782B}" type="presParOf" srcId="{D7F048C0-4D4D-4A43-8DE0-6B01E1D99111}" destId="{2CB80928-C0E8-4F23-906B-0C76A51437B5}" srcOrd="0" destOrd="0" presId="urn:microsoft.com/office/officeart/2009/3/layout/HorizontalOrganizationChart"/>
    <dgm:cxn modelId="{5B498B3C-668A-4807-AACD-8D4E4A529229}" type="presParOf" srcId="{D7F048C0-4D4D-4A43-8DE0-6B01E1D99111}" destId="{6486FDFC-2113-4CF4-97CE-D44479374376}" srcOrd="1" destOrd="0" presId="urn:microsoft.com/office/officeart/2009/3/layout/HorizontalOrganizationChart"/>
    <dgm:cxn modelId="{57C2DCA1-9067-40CA-BECD-BE2F3708529B}" type="presParOf" srcId="{B1BDCE9F-3487-4138-9383-1AF194A7F4D0}" destId="{6C8B3394-D94E-4381-87DA-B96A18A6F80E}" srcOrd="1" destOrd="0" presId="urn:microsoft.com/office/officeart/2009/3/layout/HorizontalOrganizationChart"/>
    <dgm:cxn modelId="{29674DB9-60F4-4C67-8EF0-4AD17B86AE5E}" type="presParOf" srcId="{B1BDCE9F-3487-4138-9383-1AF194A7F4D0}" destId="{20EADADC-965A-47E3-ACBC-4AB4F6867981}" srcOrd="2" destOrd="0" presId="urn:microsoft.com/office/officeart/2009/3/layout/HorizontalOrganizationChart"/>
    <dgm:cxn modelId="{109D412B-6E97-4684-885E-6475920B83B8}" type="presParOf" srcId="{4CEF6098-B90D-45BE-A282-459076229C62}" destId="{6A42AEAF-555F-426F-8C30-8BABCF03FF4E}" srcOrd="2" destOrd="0" presId="urn:microsoft.com/office/officeart/2009/3/layout/HorizontalOrganizationChart"/>
    <dgm:cxn modelId="{0F5BE2EF-E29F-46CC-B05B-2392B8B91A2C}" type="presParOf" srcId="{4CEF6098-B90D-45BE-A282-459076229C62}" destId="{11891811-5B8E-4D70-A81F-32059C64E184}" srcOrd="3" destOrd="0" presId="urn:microsoft.com/office/officeart/2009/3/layout/HorizontalOrganizationChart"/>
    <dgm:cxn modelId="{E45C8E83-5B51-4F82-8557-5B6F0121CEA4}" type="presParOf" srcId="{11891811-5B8E-4D70-A81F-32059C64E184}" destId="{0AA574C8-96EE-4E3E-B848-D10A111B03A7}" srcOrd="0" destOrd="0" presId="urn:microsoft.com/office/officeart/2009/3/layout/HorizontalOrganizationChart"/>
    <dgm:cxn modelId="{55FB1DC7-2D2F-457B-AE62-6F50FFE7D984}" type="presParOf" srcId="{0AA574C8-96EE-4E3E-B848-D10A111B03A7}" destId="{007F34D5-20F6-498D-A18A-384CDEB29437}" srcOrd="0" destOrd="0" presId="urn:microsoft.com/office/officeart/2009/3/layout/HorizontalOrganizationChart"/>
    <dgm:cxn modelId="{2E926DCF-A54F-426C-8CD8-DE54CBFFE9F0}" type="presParOf" srcId="{0AA574C8-96EE-4E3E-B848-D10A111B03A7}" destId="{DA880AC9-613B-4CF1-BB63-668F650D99A2}" srcOrd="1" destOrd="0" presId="urn:microsoft.com/office/officeart/2009/3/layout/HorizontalOrganizationChart"/>
    <dgm:cxn modelId="{87CE63A6-7912-4990-80BE-2930EA765BDC}" type="presParOf" srcId="{11891811-5B8E-4D70-A81F-32059C64E184}" destId="{8D1703E1-186B-4447-9126-587CFDDEF9AD}" srcOrd="1" destOrd="0" presId="urn:microsoft.com/office/officeart/2009/3/layout/HorizontalOrganizationChart"/>
    <dgm:cxn modelId="{84B233E6-90A1-4452-A25A-A6C04E9C5EEC}" type="presParOf" srcId="{11891811-5B8E-4D70-A81F-32059C64E184}" destId="{ABAD87AD-8AED-4636-A878-E80DCF0B92FB}" srcOrd="2" destOrd="0" presId="urn:microsoft.com/office/officeart/2009/3/layout/HorizontalOrganizationChart"/>
    <dgm:cxn modelId="{46CF2A4B-03B6-4392-B468-28B0862DC585}" type="presParOf" srcId="{4CEF6098-B90D-45BE-A282-459076229C62}" destId="{88BDCE36-E90B-4621-B790-F8830C77BCEB}" srcOrd="4" destOrd="0" presId="urn:microsoft.com/office/officeart/2009/3/layout/HorizontalOrganizationChart"/>
    <dgm:cxn modelId="{D3923BCD-F5CC-4C24-A32E-9992EE4FAA0E}" type="presParOf" srcId="{4CEF6098-B90D-45BE-A282-459076229C62}" destId="{D542D3F1-C743-4268-A028-832217AAD0EF}" srcOrd="5" destOrd="0" presId="urn:microsoft.com/office/officeart/2009/3/layout/HorizontalOrganizationChart"/>
    <dgm:cxn modelId="{79CFA9CD-6F8B-4B58-9EE5-DFE989B5FDF0}" type="presParOf" srcId="{D542D3F1-C743-4268-A028-832217AAD0EF}" destId="{3E410196-87E7-4E46-B705-23004FE63F6C}" srcOrd="0" destOrd="0" presId="urn:microsoft.com/office/officeart/2009/3/layout/HorizontalOrganizationChart"/>
    <dgm:cxn modelId="{1273EEF2-75B7-49D8-8CC8-3E5B0B91500B}" type="presParOf" srcId="{3E410196-87E7-4E46-B705-23004FE63F6C}" destId="{9953ABBD-4095-4C94-8D70-6BE691F5848A}" srcOrd="0" destOrd="0" presId="urn:microsoft.com/office/officeart/2009/3/layout/HorizontalOrganizationChart"/>
    <dgm:cxn modelId="{8637DEBC-FE6F-496E-B87E-933DE0060E57}" type="presParOf" srcId="{3E410196-87E7-4E46-B705-23004FE63F6C}" destId="{BBE40DE1-7499-44EA-9D8E-DDE507E683F6}" srcOrd="1" destOrd="0" presId="urn:microsoft.com/office/officeart/2009/3/layout/HorizontalOrganizationChart"/>
    <dgm:cxn modelId="{83B6411A-469B-4D97-8FD4-A6341EC3DECD}" type="presParOf" srcId="{D542D3F1-C743-4268-A028-832217AAD0EF}" destId="{48E038F9-3B14-4697-A9B7-E25F1AAEE485}" srcOrd="1" destOrd="0" presId="urn:microsoft.com/office/officeart/2009/3/layout/HorizontalOrganizationChart"/>
    <dgm:cxn modelId="{250F1420-C192-4505-98F2-7D7AC068292B}" type="presParOf" srcId="{D542D3F1-C743-4268-A028-832217AAD0EF}" destId="{0D10355E-F569-4AD3-BBE6-091ADF55D37E}" srcOrd="2" destOrd="0" presId="urn:microsoft.com/office/officeart/2009/3/layout/HorizontalOrganizationChart"/>
    <dgm:cxn modelId="{88F379B5-BAF0-4E3F-95F6-F9CCC64CC7F2}" type="presParOf" srcId="{4CEF6098-B90D-45BE-A282-459076229C62}" destId="{A5035560-9ADC-4A46-B7D0-2B8513C93750}" srcOrd="6" destOrd="0" presId="urn:microsoft.com/office/officeart/2009/3/layout/HorizontalOrganizationChart"/>
    <dgm:cxn modelId="{B6FC8B59-B8E4-4D0E-A4AF-256CDB0FDE72}" type="presParOf" srcId="{4CEF6098-B90D-45BE-A282-459076229C62}" destId="{E5BE055A-27B9-40C5-BC52-971805864AA6}" srcOrd="7" destOrd="0" presId="urn:microsoft.com/office/officeart/2009/3/layout/HorizontalOrganizationChart"/>
    <dgm:cxn modelId="{84FFAF7F-65CC-4190-9765-A827E45F162B}" type="presParOf" srcId="{E5BE055A-27B9-40C5-BC52-971805864AA6}" destId="{7C335106-AE39-4B71-9A6D-3705DC7B46DD}" srcOrd="0" destOrd="0" presId="urn:microsoft.com/office/officeart/2009/3/layout/HorizontalOrganizationChart"/>
    <dgm:cxn modelId="{2E23A0DE-11C3-49D7-91E4-45945882E84B}" type="presParOf" srcId="{7C335106-AE39-4B71-9A6D-3705DC7B46DD}" destId="{E7FE670D-E9F6-42E3-A500-34B8B2D45068}" srcOrd="0" destOrd="0" presId="urn:microsoft.com/office/officeart/2009/3/layout/HorizontalOrganizationChart"/>
    <dgm:cxn modelId="{0971A555-8B2A-460F-9C3D-9722749F2F76}" type="presParOf" srcId="{7C335106-AE39-4B71-9A6D-3705DC7B46DD}" destId="{A838B406-5C08-4F27-B765-E7A0C17B099F}" srcOrd="1" destOrd="0" presId="urn:microsoft.com/office/officeart/2009/3/layout/HorizontalOrganizationChart"/>
    <dgm:cxn modelId="{7AB395B4-436B-476D-A4A3-80017C09B221}" type="presParOf" srcId="{E5BE055A-27B9-40C5-BC52-971805864AA6}" destId="{1A34A4E4-4443-45B6-938E-BB275ECB2D69}" srcOrd="1" destOrd="0" presId="urn:microsoft.com/office/officeart/2009/3/layout/HorizontalOrganizationChart"/>
    <dgm:cxn modelId="{2E100C35-6DF2-4674-BFF5-6E159DE88667}" type="presParOf" srcId="{E5BE055A-27B9-40C5-BC52-971805864AA6}" destId="{3CCBFE5D-448F-443F-9E8B-DB802FC6D104}" srcOrd="2" destOrd="0" presId="urn:microsoft.com/office/officeart/2009/3/layout/HorizontalOrganizationChart"/>
    <dgm:cxn modelId="{7223A9E9-32FF-4E26-A19A-B2AC96F1B215}" type="presParOf" srcId="{4CEF6098-B90D-45BE-A282-459076229C62}" destId="{CA33C092-3444-43E0-933E-D9862F0600FE}" srcOrd="8" destOrd="0" presId="urn:microsoft.com/office/officeart/2009/3/layout/HorizontalOrganizationChart"/>
    <dgm:cxn modelId="{40CCE31B-BDEB-4CA5-B2D8-BCFCC640337B}" type="presParOf" srcId="{4CEF6098-B90D-45BE-A282-459076229C62}" destId="{3FD83C68-FE1A-4903-BD12-851011673154}" srcOrd="9" destOrd="0" presId="urn:microsoft.com/office/officeart/2009/3/layout/HorizontalOrganizationChart"/>
    <dgm:cxn modelId="{11B3917B-8FF4-4B7B-9C35-D882FED0602C}" type="presParOf" srcId="{3FD83C68-FE1A-4903-BD12-851011673154}" destId="{5336A651-6EDD-4E51-9453-7245525E555E}" srcOrd="0" destOrd="0" presId="urn:microsoft.com/office/officeart/2009/3/layout/HorizontalOrganizationChart"/>
    <dgm:cxn modelId="{7EF2CFC5-80A7-44CF-B2EF-2232E9828791}" type="presParOf" srcId="{5336A651-6EDD-4E51-9453-7245525E555E}" destId="{E607574B-DA35-4D65-A1D6-F7D576982EFE}" srcOrd="0" destOrd="0" presId="urn:microsoft.com/office/officeart/2009/3/layout/HorizontalOrganizationChart"/>
    <dgm:cxn modelId="{1610ED7A-F3AA-4945-8D80-7396DDF56DED}" type="presParOf" srcId="{5336A651-6EDD-4E51-9453-7245525E555E}" destId="{9E04EAB2-A8EC-4548-AFF8-B329AF440FF8}" srcOrd="1" destOrd="0" presId="urn:microsoft.com/office/officeart/2009/3/layout/HorizontalOrganizationChart"/>
    <dgm:cxn modelId="{03F01ED0-E9C7-4E4F-AE0A-430994F2DA8C}" type="presParOf" srcId="{3FD83C68-FE1A-4903-BD12-851011673154}" destId="{EE0B67B0-C281-4A81-81C8-B8BAD545F23D}" srcOrd="1" destOrd="0" presId="urn:microsoft.com/office/officeart/2009/3/layout/HorizontalOrganizationChart"/>
    <dgm:cxn modelId="{6E47FDAF-77AF-4636-94B1-92E61505F0D9}" type="presParOf" srcId="{3FD83C68-FE1A-4903-BD12-851011673154}" destId="{E444D1A2-FB47-4747-B604-8CA6F49D8E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3C092-3444-43E0-933E-D9862F0600FE}">
      <dsp:nvSpPr>
        <dsp:cNvPr id="0" name=""/>
        <dsp:cNvSpPr/>
      </dsp:nvSpPr>
      <dsp:spPr>
        <a:xfrm>
          <a:off x="1401119" y="3433165"/>
          <a:ext cx="41288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3194"/>
              </a:moveTo>
              <a:lnTo>
                <a:pt x="4128815" y="133194"/>
              </a:lnTo>
              <a:lnTo>
                <a:pt x="412881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35560-9ADC-4A46-B7D0-2B8513C93750}">
      <dsp:nvSpPr>
        <dsp:cNvPr id="0" name=""/>
        <dsp:cNvSpPr/>
      </dsp:nvSpPr>
      <dsp:spPr>
        <a:xfrm>
          <a:off x="1401119" y="3520640"/>
          <a:ext cx="25542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4267" y="45720"/>
              </a:lnTo>
              <a:lnTo>
                <a:pt x="2554267" y="1331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DCE36-E90B-4621-B790-F8830C77BCEB}">
      <dsp:nvSpPr>
        <dsp:cNvPr id="0" name=""/>
        <dsp:cNvSpPr/>
      </dsp:nvSpPr>
      <dsp:spPr>
        <a:xfrm>
          <a:off x="1401119" y="3433165"/>
          <a:ext cx="25542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3194"/>
              </a:moveTo>
              <a:lnTo>
                <a:pt x="2554267" y="133194"/>
              </a:lnTo>
              <a:lnTo>
                <a:pt x="255426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2AEAF-555F-426F-8C30-8BABCF03FF4E}">
      <dsp:nvSpPr>
        <dsp:cNvPr id="0" name=""/>
        <dsp:cNvSpPr/>
      </dsp:nvSpPr>
      <dsp:spPr>
        <a:xfrm>
          <a:off x="1401119" y="3520640"/>
          <a:ext cx="9797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79718" y="45720"/>
              </a:lnTo>
              <a:lnTo>
                <a:pt x="979718" y="1331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94DFF-287A-4C24-969C-7B3608AB3F24}">
      <dsp:nvSpPr>
        <dsp:cNvPr id="0" name=""/>
        <dsp:cNvSpPr/>
      </dsp:nvSpPr>
      <dsp:spPr>
        <a:xfrm>
          <a:off x="1401119" y="3433165"/>
          <a:ext cx="9797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3194"/>
              </a:moveTo>
              <a:lnTo>
                <a:pt x="979718" y="133194"/>
              </a:lnTo>
              <a:lnTo>
                <a:pt x="97971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5858E-A209-4C78-B481-8EDEC5721302}">
      <dsp:nvSpPr>
        <dsp:cNvPr id="0" name=""/>
        <dsp:cNvSpPr/>
      </dsp:nvSpPr>
      <dsp:spPr>
        <a:xfrm>
          <a:off x="1401119" y="1459964"/>
          <a:ext cx="279919" cy="1203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959" y="0"/>
              </a:lnTo>
              <a:lnTo>
                <a:pt x="139959" y="1203654"/>
              </a:lnTo>
              <a:lnTo>
                <a:pt x="279919" y="1203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5D574-D31D-4F53-AB6E-7044F74DE627}">
      <dsp:nvSpPr>
        <dsp:cNvPr id="0" name=""/>
        <dsp:cNvSpPr/>
      </dsp:nvSpPr>
      <dsp:spPr>
        <a:xfrm>
          <a:off x="1401119" y="1459964"/>
          <a:ext cx="279919" cy="601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959" y="0"/>
              </a:lnTo>
              <a:lnTo>
                <a:pt x="139959" y="601827"/>
              </a:lnTo>
              <a:lnTo>
                <a:pt x="279919" y="6018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1B45D-47BE-439B-AB08-695DAEC5C9E9}">
      <dsp:nvSpPr>
        <dsp:cNvPr id="0" name=""/>
        <dsp:cNvSpPr/>
      </dsp:nvSpPr>
      <dsp:spPr>
        <a:xfrm>
          <a:off x="1401119" y="1414244"/>
          <a:ext cx="2799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919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56043-C34E-4AD9-8ECF-B203CD805370}">
      <dsp:nvSpPr>
        <dsp:cNvPr id="0" name=""/>
        <dsp:cNvSpPr/>
      </dsp:nvSpPr>
      <dsp:spPr>
        <a:xfrm>
          <a:off x="1401119" y="858137"/>
          <a:ext cx="279919" cy="601827"/>
        </a:xfrm>
        <a:custGeom>
          <a:avLst/>
          <a:gdLst/>
          <a:ahLst/>
          <a:cxnLst/>
          <a:rect l="0" t="0" r="0" b="0"/>
          <a:pathLst>
            <a:path>
              <a:moveTo>
                <a:pt x="0" y="601827"/>
              </a:moveTo>
              <a:lnTo>
                <a:pt x="139959" y="601827"/>
              </a:lnTo>
              <a:lnTo>
                <a:pt x="139959" y="0"/>
              </a:lnTo>
              <a:lnTo>
                <a:pt x="27991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22B89-5032-43D5-834A-E74DEF46C50A}">
      <dsp:nvSpPr>
        <dsp:cNvPr id="0" name=""/>
        <dsp:cNvSpPr/>
      </dsp:nvSpPr>
      <dsp:spPr>
        <a:xfrm>
          <a:off x="1401119" y="256309"/>
          <a:ext cx="279919" cy="1203654"/>
        </a:xfrm>
        <a:custGeom>
          <a:avLst/>
          <a:gdLst/>
          <a:ahLst/>
          <a:cxnLst/>
          <a:rect l="0" t="0" r="0" b="0"/>
          <a:pathLst>
            <a:path>
              <a:moveTo>
                <a:pt x="0" y="1203654"/>
              </a:moveTo>
              <a:lnTo>
                <a:pt x="139959" y="1203654"/>
              </a:lnTo>
              <a:lnTo>
                <a:pt x="139959" y="0"/>
              </a:lnTo>
              <a:lnTo>
                <a:pt x="27991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8CDB8-2F29-4E79-9706-F40EACB96050}">
      <dsp:nvSpPr>
        <dsp:cNvPr id="0" name=""/>
        <dsp:cNvSpPr/>
      </dsp:nvSpPr>
      <dsp:spPr>
        <a:xfrm>
          <a:off x="1521" y="1246525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Main</a:t>
          </a:r>
        </a:p>
      </dsp:txBody>
      <dsp:txXfrm>
        <a:off x="1521" y="1246525"/>
        <a:ext cx="1399598" cy="426877"/>
      </dsp:txXfrm>
    </dsp:sp>
    <dsp:sp modelId="{5A93B647-E89C-43E7-AA36-77BE1A4B22D6}">
      <dsp:nvSpPr>
        <dsp:cNvPr id="0" name=""/>
        <dsp:cNvSpPr/>
      </dsp:nvSpPr>
      <dsp:spPr>
        <a:xfrm>
          <a:off x="1681039" y="42871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미세먼지</a:t>
          </a:r>
          <a:endParaRPr lang="en-US" altLang="ko-KR" sz="1900" kern="1200" dirty="0"/>
        </a:p>
      </dsp:txBody>
      <dsp:txXfrm>
        <a:off x="1681039" y="42871"/>
        <a:ext cx="1399598" cy="426877"/>
      </dsp:txXfrm>
    </dsp:sp>
    <dsp:sp modelId="{0FB0CCA2-DB3F-4111-A1B7-ABCBDF8B3879}">
      <dsp:nvSpPr>
        <dsp:cNvPr id="0" name=""/>
        <dsp:cNvSpPr/>
      </dsp:nvSpPr>
      <dsp:spPr>
        <a:xfrm>
          <a:off x="1681039" y="644698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시간별</a:t>
          </a:r>
          <a:endParaRPr lang="en-US" altLang="ko-KR" sz="1900" kern="1200" dirty="0"/>
        </a:p>
      </dsp:txBody>
      <dsp:txXfrm>
        <a:off x="1681039" y="644698"/>
        <a:ext cx="1399598" cy="426877"/>
      </dsp:txXfrm>
    </dsp:sp>
    <dsp:sp modelId="{117E2E56-0ABC-4301-8D5A-46F9F8C2A69F}">
      <dsp:nvSpPr>
        <dsp:cNvPr id="0" name=""/>
        <dsp:cNvSpPr/>
      </dsp:nvSpPr>
      <dsp:spPr>
        <a:xfrm>
          <a:off x="1681039" y="1246525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/>
            <a:t>요일별</a:t>
          </a:r>
          <a:endParaRPr lang="en-US" altLang="ko-KR" sz="1900" kern="1200" dirty="0"/>
        </a:p>
      </dsp:txBody>
      <dsp:txXfrm>
        <a:off x="1681039" y="1246525"/>
        <a:ext cx="1399598" cy="426877"/>
      </dsp:txXfrm>
    </dsp:sp>
    <dsp:sp modelId="{1FB77869-82CF-42A4-B939-9940F1560517}">
      <dsp:nvSpPr>
        <dsp:cNvPr id="0" name=""/>
        <dsp:cNvSpPr/>
      </dsp:nvSpPr>
      <dsp:spPr>
        <a:xfrm>
          <a:off x="1681039" y="1848353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공기청정도</a:t>
          </a:r>
          <a:endParaRPr lang="en-US" altLang="ko-KR" sz="1900" kern="1200" dirty="0"/>
        </a:p>
      </dsp:txBody>
      <dsp:txXfrm>
        <a:off x="1681039" y="1848353"/>
        <a:ext cx="1399598" cy="426877"/>
      </dsp:txXfrm>
    </dsp:sp>
    <dsp:sp modelId="{83D03E32-7D0B-46BA-936F-553E29487563}">
      <dsp:nvSpPr>
        <dsp:cNvPr id="0" name=""/>
        <dsp:cNvSpPr/>
      </dsp:nvSpPr>
      <dsp:spPr>
        <a:xfrm>
          <a:off x="1681039" y="2450180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상세정보</a:t>
          </a:r>
          <a:endParaRPr lang="en-US" altLang="ko-KR" sz="1900" kern="1200" dirty="0"/>
        </a:p>
      </dsp:txBody>
      <dsp:txXfrm>
        <a:off x="1681039" y="2450180"/>
        <a:ext cx="1399598" cy="426877"/>
      </dsp:txXfrm>
    </dsp:sp>
    <dsp:sp modelId="{FBAF0E9D-9578-457F-8F08-A4E9AFB0621F}">
      <dsp:nvSpPr>
        <dsp:cNvPr id="0" name=""/>
        <dsp:cNvSpPr/>
      </dsp:nvSpPr>
      <dsp:spPr>
        <a:xfrm>
          <a:off x="1521" y="3352921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Service</a:t>
          </a:r>
        </a:p>
      </dsp:txBody>
      <dsp:txXfrm>
        <a:off x="1521" y="3352921"/>
        <a:ext cx="1399598" cy="426877"/>
      </dsp:txXfrm>
    </dsp:sp>
    <dsp:sp modelId="{2CB80928-C0E8-4F23-906B-0C76A51437B5}">
      <dsp:nvSpPr>
        <dsp:cNvPr id="0" name=""/>
        <dsp:cNvSpPr/>
      </dsp:nvSpPr>
      <dsp:spPr>
        <a:xfrm>
          <a:off x="1681039" y="3052007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미세먼지</a:t>
          </a:r>
        </a:p>
      </dsp:txBody>
      <dsp:txXfrm>
        <a:off x="1681039" y="3052007"/>
        <a:ext cx="1399598" cy="426877"/>
      </dsp:txXfrm>
    </dsp:sp>
    <dsp:sp modelId="{007F34D5-20F6-498D-A18A-384CDEB29437}">
      <dsp:nvSpPr>
        <dsp:cNvPr id="0" name=""/>
        <dsp:cNvSpPr/>
      </dsp:nvSpPr>
      <dsp:spPr>
        <a:xfrm>
          <a:off x="1681039" y="3653835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시간별</a:t>
          </a:r>
        </a:p>
      </dsp:txBody>
      <dsp:txXfrm>
        <a:off x="1681039" y="3653835"/>
        <a:ext cx="1399598" cy="426877"/>
      </dsp:txXfrm>
    </dsp:sp>
    <dsp:sp modelId="{9953ABBD-4095-4C94-8D70-6BE691F5848A}">
      <dsp:nvSpPr>
        <dsp:cNvPr id="0" name=""/>
        <dsp:cNvSpPr/>
      </dsp:nvSpPr>
      <dsp:spPr>
        <a:xfrm>
          <a:off x="3255587" y="3052007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 err="1"/>
            <a:t>요일별</a:t>
          </a:r>
          <a:endParaRPr lang="ko-KR" altLang="en-US" sz="1900" kern="1200" dirty="0"/>
        </a:p>
      </dsp:txBody>
      <dsp:txXfrm>
        <a:off x="3255587" y="3052007"/>
        <a:ext cx="1399598" cy="426877"/>
      </dsp:txXfrm>
    </dsp:sp>
    <dsp:sp modelId="{E7FE670D-E9F6-42E3-A500-34B8B2D45068}">
      <dsp:nvSpPr>
        <dsp:cNvPr id="0" name=""/>
        <dsp:cNvSpPr/>
      </dsp:nvSpPr>
      <dsp:spPr>
        <a:xfrm>
          <a:off x="3255587" y="3653835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공기청정도</a:t>
          </a:r>
        </a:p>
      </dsp:txBody>
      <dsp:txXfrm>
        <a:off x="3255587" y="3653835"/>
        <a:ext cx="1399598" cy="426877"/>
      </dsp:txXfrm>
    </dsp:sp>
    <dsp:sp modelId="{E607574B-DA35-4D65-A1D6-F7D576982EFE}">
      <dsp:nvSpPr>
        <dsp:cNvPr id="0" name=""/>
        <dsp:cNvSpPr/>
      </dsp:nvSpPr>
      <dsp:spPr>
        <a:xfrm>
          <a:off x="4830136" y="3052007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상세정보</a:t>
          </a:r>
        </a:p>
      </dsp:txBody>
      <dsp:txXfrm>
        <a:off x="4830136" y="3052007"/>
        <a:ext cx="1399598" cy="426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AB8D0-F59A-411F-8700-2216395E1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스언어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C6064F-2F14-4DEC-9A43-0D2014AE9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임원택</a:t>
            </a:r>
            <a:r>
              <a:rPr lang="en-US" altLang="ko-KR" dirty="0"/>
              <a:t>, </a:t>
            </a:r>
            <a:r>
              <a:rPr lang="ko-KR" altLang="en-US" dirty="0"/>
              <a:t>박태준</a:t>
            </a:r>
          </a:p>
        </p:txBody>
      </p:sp>
    </p:spTree>
    <p:extLst>
      <p:ext uri="{BB962C8B-B14F-4D97-AF65-F5344CB8AC3E}">
        <p14:creationId xmlns:p14="http://schemas.microsoft.com/office/powerpoint/2010/main" val="306638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7C735-DDFE-4FA6-8964-446BD97D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479748C9-C716-4302-8E2F-D7DA698C2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571346"/>
              </p:ext>
            </p:extLst>
          </p:nvPr>
        </p:nvGraphicFramePr>
        <p:xfrm>
          <a:off x="676275" y="2011363"/>
          <a:ext cx="10753724" cy="4347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965">
                  <a:extLst>
                    <a:ext uri="{9D8B030D-6E8A-4147-A177-3AD203B41FA5}">
                      <a16:colId xmlns:a16="http://schemas.microsoft.com/office/drawing/2014/main" val="1627516450"/>
                    </a:ext>
                  </a:extLst>
                </a:gridCol>
                <a:gridCol w="2649946">
                  <a:extLst>
                    <a:ext uri="{9D8B030D-6E8A-4147-A177-3AD203B41FA5}">
                      <a16:colId xmlns:a16="http://schemas.microsoft.com/office/drawing/2014/main" val="3847511624"/>
                    </a:ext>
                  </a:extLst>
                </a:gridCol>
                <a:gridCol w="3663382">
                  <a:extLst>
                    <a:ext uri="{9D8B030D-6E8A-4147-A177-3AD203B41FA5}">
                      <a16:colId xmlns:a16="http://schemas.microsoft.com/office/drawing/2014/main" val="3492022527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222630778"/>
                    </a:ext>
                  </a:extLst>
                </a:gridCol>
              </a:tblGrid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3271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5/1 ~ 5/4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기능 분석 및 기획 </a:t>
                      </a:r>
                      <a:r>
                        <a:rPr lang="en-US" altLang="ko-KR" sz="1000" dirty="0"/>
                        <a:t>&amp; </a:t>
                      </a:r>
                      <a:r>
                        <a:rPr lang="ko-KR" altLang="en-US" sz="1000" dirty="0"/>
                        <a:t>프레임워크 구상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오픈 </a:t>
                      </a:r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자료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기온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체감온도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미세먼지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강수량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등 날씨 필요한 오픈</a:t>
                      </a:r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 조사 및 자료신청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100%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20075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5/5 ~ 5/11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기획 동영상 제작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이미지 리소스 구하기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오픈 </a:t>
                      </a:r>
                      <a:r>
                        <a:rPr lang="en-US" altLang="ko-KR" sz="1000" dirty="0"/>
                        <a:t>API</a:t>
                      </a:r>
                      <a:r>
                        <a:rPr lang="ko-KR" altLang="en-US" sz="1000" dirty="0"/>
                        <a:t> 데이터에 적합한 이미지 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100%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16686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5/12 ~ 5/18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tkInter</a:t>
                      </a:r>
                      <a:r>
                        <a:rPr lang="ko-KR" altLang="en-US" sz="1000" dirty="0"/>
                        <a:t>로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기능</a:t>
                      </a:r>
                      <a:r>
                        <a:rPr lang="en-US" altLang="ko-KR" sz="1000" dirty="0"/>
                        <a:t>1 : </a:t>
                      </a:r>
                      <a:r>
                        <a:rPr lang="ko-KR" altLang="en-US" sz="1000" dirty="0"/>
                        <a:t>개발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틀 제작 및 프레임워크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3652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5/19 ~ 5/25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Open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 err="1"/>
                        <a:t>ApI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데이터 시각화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메일연동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그래프 및 그림</a:t>
                      </a:r>
                      <a:r>
                        <a:rPr lang="en-US" altLang="ko-KR" sz="1000" dirty="0"/>
                        <a:t>)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데이터 파싱 및 데이터를 근거로 한 시각화 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3261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5/26 ~ 6/1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텔레그램봇</a:t>
                      </a:r>
                      <a:r>
                        <a:rPr lang="ko-KR" altLang="en-US" sz="1000" dirty="0"/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텔레그램봇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제작 및 순서도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829236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6/2 ~ 6/8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텔레그램봇</a:t>
                      </a:r>
                      <a:r>
                        <a:rPr lang="ko-KR" altLang="en-US" sz="1000" dirty="0"/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채팅 구현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97047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6/9 ~ 6/15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C++ </a:t>
                      </a:r>
                      <a:r>
                        <a:rPr lang="ko-KR" altLang="en-US" sz="1000" dirty="0"/>
                        <a:t>자료구조 연동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검색기능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검색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정렬기능에 필요한 </a:t>
                      </a:r>
                      <a:r>
                        <a:rPr lang="en-US" altLang="ko-KR" sz="1000" dirty="0"/>
                        <a:t>C++</a:t>
                      </a:r>
                      <a:r>
                        <a:rPr lang="ko-KR" altLang="en-US" sz="1000" dirty="0"/>
                        <a:t> 자료구조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196897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6/16 ~ 6/20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 부족한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미흡한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수정 및 </a:t>
                      </a:r>
                      <a:r>
                        <a:rPr lang="ko-KR" altLang="en-US" sz="1000" dirty="0" err="1"/>
                        <a:t>텔레그램봇</a:t>
                      </a:r>
                      <a:r>
                        <a:rPr lang="ko-KR" altLang="en-US" sz="1000" dirty="0"/>
                        <a:t> 테스트 마무리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01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33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F90B3-A10F-49B3-940E-6C6077F1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구성 및 예제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8373702-FC72-4447-AC72-2C875CA40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875" y="2591330"/>
            <a:ext cx="1832661" cy="3767137"/>
          </a:xfrm>
        </p:spPr>
      </p:pic>
      <p:pic>
        <p:nvPicPr>
          <p:cNvPr id="20" name="내용 개체 틀 4">
            <a:extLst>
              <a:ext uri="{FF2B5EF4-FFF2-40B4-BE49-F238E27FC236}">
                <a16:creationId xmlns:a16="http://schemas.microsoft.com/office/drawing/2014/main" id="{E1A82053-AEA9-421D-A268-FC615E77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45" y="2591327"/>
            <a:ext cx="1832661" cy="3767137"/>
          </a:xfrm>
          <a:prstGeom prst="rect">
            <a:avLst/>
          </a:prstGeom>
        </p:spPr>
      </p:pic>
      <p:pic>
        <p:nvPicPr>
          <p:cNvPr id="21" name="내용 개체 틀 4">
            <a:extLst>
              <a:ext uri="{FF2B5EF4-FFF2-40B4-BE49-F238E27FC236}">
                <a16:creationId xmlns:a16="http://schemas.microsoft.com/office/drawing/2014/main" id="{FE180CA0-6993-4213-A82D-6E817FC2A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815" y="2591327"/>
            <a:ext cx="1832661" cy="3767137"/>
          </a:xfrm>
          <a:prstGeom prst="rect">
            <a:avLst/>
          </a:prstGeom>
        </p:spPr>
      </p:pic>
      <p:pic>
        <p:nvPicPr>
          <p:cNvPr id="22" name="내용 개체 틀 4">
            <a:extLst>
              <a:ext uri="{FF2B5EF4-FFF2-40B4-BE49-F238E27FC236}">
                <a16:creationId xmlns:a16="http://schemas.microsoft.com/office/drawing/2014/main" id="{064FDEA5-E587-4174-9869-06D0E887C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7338" y="2591328"/>
            <a:ext cx="1832661" cy="376713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60585D-5DD7-45B8-8009-D09D643BD3E8}"/>
              </a:ext>
            </a:extLst>
          </p:cNvPr>
          <p:cNvSpPr/>
          <p:nvPr/>
        </p:nvSpPr>
        <p:spPr>
          <a:xfrm>
            <a:off x="6601815" y="957836"/>
            <a:ext cx="3728621" cy="1314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전체적인 </a:t>
            </a:r>
            <a:r>
              <a:rPr lang="en-US" altLang="ko-KR" dirty="0">
                <a:solidFill>
                  <a:schemeClr val="tx1"/>
                </a:solidFill>
              </a:rPr>
              <a:t>UI </a:t>
            </a:r>
            <a:r>
              <a:rPr lang="ko-KR" altLang="en-US" dirty="0">
                <a:solidFill>
                  <a:schemeClr val="tx1"/>
                </a:solidFill>
              </a:rPr>
              <a:t>구성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전체프레임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세로스크롤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프레그먼트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가로스크롤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시간별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일별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공기청정도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41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D85A1-F524-4FA0-884C-C819C072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Scene1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EC23CA1-D065-46A8-AB76-4EE454FE176A}"/>
              </a:ext>
            </a:extLst>
          </p:cNvPr>
          <p:cNvPicPr preferRelativeResize="0"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7223" y="1950455"/>
            <a:ext cx="2880000" cy="432000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5E2C2-0A31-434A-B68E-5E7631CD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64280" y="1950455"/>
            <a:ext cx="4663440" cy="4267630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1. </a:t>
            </a:r>
            <a:r>
              <a:rPr lang="ko-KR" altLang="en-US" sz="1500" dirty="0"/>
              <a:t>지역선택 및 검색</a:t>
            </a:r>
            <a:r>
              <a:rPr lang="en-US" altLang="ko-KR" sz="1500" dirty="0"/>
              <a:t>(</a:t>
            </a:r>
            <a:r>
              <a:rPr lang="ko-KR" altLang="en-US" sz="1500" dirty="0"/>
              <a:t>가능하면 </a:t>
            </a:r>
            <a:r>
              <a:rPr lang="en-US" altLang="ko-KR" sz="1500" dirty="0"/>
              <a:t>GPS)</a:t>
            </a:r>
          </a:p>
          <a:p>
            <a:r>
              <a:rPr lang="en-US" altLang="ko-KR" sz="1500" dirty="0"/>
              <a:t>2. </a:t>
            </a:r>
            <a:r>
              <a:rPr lang="ko-KR" altLang="en-US" sz="1500" dirty="0"/>
              <a:t>월 </a:t>
            </a:r>
            <a:r>
              <a:rPr lang="en-US" altLang="ko-KR" sz="1500" dirty="0"/>
              <a:t>/ </a:t>
            </a:r>
            <a:r>
              <a:rPr lang="ko-KR" altLang="en-US" sz="1500" dirty="0"/>
              <a:t>일 </a:t>
            </a:r>
            <a:r>
              <a:rPr lang="en-US" altLang="ko-KR" sz="1500" dirty="0"/>
              <a:t>/ </a:t>
            </a:r>
            <a:r>
              <a:rPr lang="ko-KR" altLang="en-US" sz="1500" dirty="0"/>
              <a:t>요일 </a:t>
            </a:r>
            <a:r>
              <a:rPr lang="en-US" altLang="ko-KR" sz="1500" dirty="0"/>
              <a:t>/ </a:t>
            </a:r>
            <a:r>
              <a:rPr lang="ko-KR" altLang="en-US" sz="1500" dirty="0"/>
              <a:t>시간</a:t>
            </a:r>
            <a:endParaRPr lang="en-US" altLang="ko-KR" sz="1500" dirty="0"/>
          </a:p>
          <a:p>
            <a:r>
              <a:rPr lang="en-US" altLang="ko-KR" sz="1500" dirty="0"/>
              <a:t>4. </a:t>
            </a:r>
            <a:r>
              <a:rPr lang="ko-KR" altLang="en-US" sz="1500" dirty="0"/>
              <a:t>날씨</a:t>
            </a:r>
            <a:r>
              <a:rPr lang="en-US" altLang="ko-KR" sz="1500" dirty="0"/>
              <a:t>, </a:t>
            </a:r>
            <a:r>
              <a:rPr lang="ko-KR" altLang="en-US" sz="1500" dirty="0"/>
              <a:t>기온 및 이미지화</a:t>
            </a:r>
            <a:endParaRPr lang="en-US" altLang="ko-KR" sz="1500" dirty="0"/>
          </a:p>
          <a:p>
            <a:r>
              <a:rPr lang="en-US" altLang="ko-KR" sz="1500" dirty="0"/>
              <a:t>5. </a:t>
            </a:r>
            <a:r>
              <a:rPr lang="ko-KR" altLang="en-US" sz="1500" dirty="0"/>
              <a:t>온도 및 체감온도</a:t>
            </a:r>
            <a:endParaRPr lang="en-US" altLang="ko-KR" sz="1500" dirty="0"/>
          </a:p>
          <a:p>
            <a:r>
              <a:rPr lang="en-US" altLang="ko-KR" sz="1500" dirty="0"/>
              <a:t>6. </a:t>
            </a:r>
            <a:r>
              <a:rPr lang="ko-KR" altLang="en-US" sz="1500" dirty="0"/>
              <a:t>체감온도에 따른 멘트</a:t>
            </a:r>
            <a:endParaRPr lang="en-US" altLang="ko-KR" sz="1500" dirty="0"/>
          </a:p>
          <a:p>
            <a:r>
              <a:rPr lang="en-US" altLang="ko-KR" sz="1500" dirty="0"/>
              <a:t>7. </a:t>
            </a:r>
            <a:r>
              <a:rPr lang="ko-KR" altLang="en-US" sz="1500" dirty="0"/>
              <a:t>날씨 예보 동영상</a:t>
            </a:r>
            <a:endParaRPr lang="en-US" altLang="ko-KR" sz="1500" dirty="0"/>
          </a:p>
          <a:p>
            <a:r>
              <a:rPr lang="en-US" altLang="ko-KR" sz="1500" dirty="0"/>
              <a:t>8. </a:t>
            </a:r>
            <a:r>
              <a:rPr lang="ko-KR" altLang="en-US" sz="1500" dirty="0"/>
              <a:t>미세먼지 </a:t>
            </a:r>
            <a:r>
              <a:rPr lang="en-US" altLang="ko-KR" sz="1500" dirty="0"/>
              <a:t>(</a:t>
            </a:r>
            <a:r>
              <a:rPr lang="ko-KR" altLang="en-US" sz="1500" dirty="0"/>
              <a:t>이미지</a:t>
            </a:r>
            <a:r>
              <a:rPr lang="en-US" altLang="ko-KR" sz="1500" dirty="0"/>
              <a:t>, </a:t>
            </a:r>
            <a:r>
              <a:rPr lang="ko-KR" altLang="en-US" sz="1500" dirty="0"/>
              <a:t>미세먼지 정도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수치값</a:t>
            </a:r>
            <a:r>
              <a:rPr lang="en-US" altLang="ko-KR" sz="1500" dirty="0"/>
              <a:t>(</a:t>
            </a:r>
            <a:r>
              <a:rPr lang="ko-KR" altLang="en-US" sz="1500" dirty="0"/>
              <a:t>색감조정</a:t>
            </a:r>
            <a:r>
              <a:rPr lang="en-US" altLang="ko-KR" sz="1500" dirty="0"/>
              <a:t>))</a:t>
            </a:r>
            <a:endParaRPr lang="ko-KR" altLang="en-US" sz="15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27BE11B-3C92-437F-AA66-2B5AE6C8DC28}"/>
              </a:ext>
            </a:extLst>
          </p:cNvPr>
          <p:cNvSpPr/>
          <p:nvPr/>
        </p:nvSpPr>
        <p:spPr>
          <a:xfrm>
            <a:off x="1974606" y="2055637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AC6ACB0-0F9D-4C08-8280-EE75206A1FE0}"/>
              </a:ext>
            </a:extLst>
          </p:cNvPr>
          <p:cNvSpPr/>
          <p:nvPr/>
        </p:nvSpPr>
        <p:spPr>
          <a:xfrm>
            <a:off x="1501778" y="2345566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71C2511-52BF-409B-8681-CD3BAF46AA11}"/>
              </a:ext>
            </a:extLst>
          </p:cNvPr>
          <p:cNvSpPr/>
          <p:nvPr/>
        </p:nvSpPr>
        <p:spPr>
          <a:xfrm>
            <a:off x="1044204" y="2577014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4219C7-9B48-4C5A-93C0-7F408A5212DF}"/>
              </a:ext>
            </a:extLst>
          </p:cNvPr>
          <p:cNvSpPr/>
          <p:nvPr/>
        </p:nvSpPr>
        <p:spPr>
          <a:xfrm>
            <a:off x="1151939" y="3004205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B9ADA46-4049-4886-A89E-92EF885B128C}"/>
              </a:ext>
            </a:extLst>
          </p:cNvPr>
          <p:cNvSpPr/>
          <p:nvPr/>
        </p:nvSpPr>
        <p:spPr>
          <a:xfrm>
            <a:off x="1151939" y="3309616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DD2FCC-A60F-4614-B2D1-6048ED0F8781}"/>
              </a:ext>
            </a:extLst>
          </p:cNvPr>
          <p:cNvSpPr/>
          <p:nvPr/>
        </p:nvSpPr>
        <p:spPr>
          <a:xfrm>
            <a:off x="921587" y="3571074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5CEBC5E-4858-47F7-8F87-C2190D41CD69}"/>
              </a:ext>
            </a:extLst>
          </p:cNvPr>
          <p:cNvSpPr/>
          <p:nvPr/>
        </p:nvSpPr>
        <p:spPr>
          <a:xfrm>
            <a:off x="1151939" y="3858588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B9BA531-5B24-4BF2-BB1A-E0AB0B284F42}"/>
              </a:ext>
            </a:extLst>
          </p:cNvPr>
          <p:cNvSpPr/>
          <p:nvPr/>
        </p:nvSpPr>
        <p:spPr>
          <a:xfrm>
            <a:off x="762001" y="4329732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46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D85A1-F524-4FA0-884C-C819C072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Scene2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5E2C2-0A31-434A-B68E-5E7631CD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1356" y="1969165"/>
            <a:ext cx="4663440" cy="4320000"/>
          </a:xfrm>
        </p:spPr>
        <p:txBody>
          <a:bodyPr/>
          <a:lstStyle/>
          <a:p>
            <a:r>
              <a:rPr lang="en-US" altLang="ko-KR" sz="1500" dirty="0"/>
              <a:t>1. </a:t>
            </a:r>
            <a:r>
              <a:rPr lang="ko-KR" altLang="en-US" sz="1500" dirty="0"/>
              <a:t>시간별 </a:t>
            </a:r>
            <a:r>
              <a:rPr lang="en-US" altLang="ko-KR" sz="1500" dirty="0"/>
              <a:t>(12/3/6/9)</a:t>
            </a:r>
          </a:p>
          <a:p>
            <a:r>
              <a:rPr lang="ko-KR" altLang="en-US" sz="1500" dirty="0"/>
              <a:t>날씨 그림</a:t>
            </a:r>
            <a:r>
              <a:rPr lang="en-US" altLang="ko-KR" sz="1500" dirty="0"/>
              <a:t>(</a:t>
            </a:r>
            <a:r>
              <a:rPr lang="ko-KR" altLang="en-US" sz="1500" dirty="0"/>
              <a:t>해</a:t>
            </a:r>
            <a:r>
              <a:rPr lang="en-US" altLang="ko-KR" sz="1500" dirty="0"/>
              <a:t>, </a:t>
            </a:r>
            <a:r>
              <a:rPr lang="ko-KR" altLang="en-US" sz="1500" dirty="0"/>
              <a:t>달</a:t>
            </a:r>
            <a:r>
              <a:rPr lang="en-US" altLang="ko-KR" sz="1500" dirty="0"/>
              <a:t>, </a:t>
            </a:r>
            <a:r>
              <a:rPr lang="ko-KR" altLang="en-US" sz="1500" dirty="0"/>
              <a:t>구름</a:t>
            </a:r>
            <a:r>
              <a:rPr lang="en-US" altLang="ko-KR" sz="1500" dirty="0"/>
              <a:t>, </a:t>
            </a:r>
            <a:r>
              <a:rPr lang="ko-KR" altLang="en-US" sz="1500" dirty="0"/>
              <a:t>비</a:t>
            </a:r>
            <a:r>
              <a:rPr lang="en-US" altLang="ko-KR" sz="1500" dirty="0"/>
              <a:t>, </a:t>
            </a:r>
            <a:r>
              <a:rPr lang="ko-KR" altLang="en-US" sz="1500" dirty="0"/>
              <a:t>번개</a:t>
            </a:r>
            <a:r>
              <a:rPr lang="en-US" altLang="ko-KR" sz="1500" dirty="0"/>
              <a:t>, </a:t>
            </a:r>
            <a:r>
              <a:rPr lang="ko-KR" altLang="en-US" sz="1500" dirty="0"/>
              <a:t>바람</a:t>
            </a:r>
            <a:r>
              <a:rPr lang="en-US" altLang="ko-KR" sz="1500" dirty="0"/>
              <a:t>, </a:t>
            </a:r>
            <a:r>
              <a:rPr lang="ko-KR" altLang="en-US" sz="1500" dirty="0"/>
              <a:t>눈</a:t>
            </a:r>
            <a:r>
              <a:rPr lang="en-US" altLang="ko-KR" sz="1500" dirty="0"/>
              <a:t>, </a:t>
            </a:r>
            <a:r>
              <a:rPr lang="ko-KR" altLang="en-US" sz="1500" dirty="0"/>
              <a:t>안개</a:t>
            </a:r>
            <a:r>
              <a:rPr lang="en-US" altLang="ko-KR" sz="1500" dirty="0"/>
              <a:t>, </a:t>
            </a:r>
            <a:r>
              <a:rPr lang="ko-KR" altLang="en-US" sz="1500" dirty="0"/>
              <a:t>우박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강수량 퍼센트 </a:t>
            </a:r>
            <a:endParaRPr lang="en-US" altLang="ko-KR" sz="1500" dirty="0"/>
          </a:p>
          <a:p>
            <a:r>
              <a:rPr lang="ko-KR" altLang="en-US" sz="1500" dirty="0"/>
              <a:t>온도 히스토그램 및 </a:t>
            </a:r>
            <a:r>
              <a:rPr lang="ko-KR" altLang="en-US" sz="1500" dirty="0" err="1"/>
              <a:t>수치값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2. </a:t>
            </a:r>
            <a:r>
              <a:rPr lang="ko-KR" altLang="en-US" sz="1500" dirty="0"/>
              <a:t>일별 </a:t>
            </a:r>
            <a:r>
              <a:rPr lang="en-US" altLang="ko-KR" sz="1500" dirty="0"/>
              <a:t>(</a:t>
            </a:r>
            <a:r>
              <a:rPr lang="ko-KR" altLang="en-US" sz="1500" dirty="0"/>
              <a:t>금</a:t>
            </a:r>
            <a:r>
              <a:rPr lang="en-US" altLang="ko-KR" sz="1500" dirty="0"/>
              <a:t>/</a:t>
            </a:r>
            <a:r>
              <a:rPr lang="ko-KR" altLang="en-US" sz="1500" dirty="0"/>
              <a:t>토</a:t>
            </a:r>
            <a:r>
              <a:rPr lang="en-US" altLang="ko-KR" sz="1500" dirty="0"/>
              <a:t>/</a:t>
            </a:r>
            <a:r>
              <a:rPr lang="ko-KR" altLang="en-US" sz="1500" dirty="0"/>
              <a:t>일</a:t>
            </a:r>
            <a:r>
              <a:rPr lang="en-US" altLang="ko-KR" sz="1500" dirty="0"/>
              <a:t>/</a:t>
            </a:r>
            <a:r>
              <a:rPr lang="ko-KR" altLang="en-US" sz="1500" dirty="0"/>
              <a:t>월</a:t>
            </a:r>
            <a:r>
              <a:rPr lang="en-US" altLang="ko-KR" sz="1500" dirty="0"/>
              <a:t>/</a:t>
            </a:r>
            <a:r>
              <a:rPr lang="ko-KR" altLang="en-US" sz="1500" dirty="0"/>
              <a:t>화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날씨 </a:t>
            </a:r>
            <a:r>
              <a:rPr lang="en-US" altLang="ko-KR" sz="1500" dirty="0"/>
              <a:t>(</a:t>
            </a:r>
            <a:r>
              <a:rPr lang="ko-KR" altLang="en-US" sz="1500" dirty="0"/>
              <a:t>아침</a:t>
            </a:r>
            <a:r>
              <a:rPr lang="en-US" altLang="ko-KR" sz="1500" dirty="0"/>
              <a:t>/</a:t>
            </a:r>
            <a:r>
              <a:rPr lang="ko-KR" altLang="en-US" sz="1500" dirty="0"/>
              <a:t>밤</a:t>
            </a:r>
            <a:r>
              <a:rPr lang="en-US" altLang="ko-KR" sz="1500" dirty="0"/>
              <a:t>)</a:t>
            </a:r>
            <a:r>
              <a:rPr lang="ko-KR" altLang="en-US" sz="1500" dirty="0"/>
              <a:t> 그림</a:t>
            </a:r>
            <a:endParaRPr lang="en-US" altLang="ko-KR" sz="1500" dirty="0"/>
          </a:p>
          <a:p>
            <a:r>
              <a:rPr lang="ko-KR" altLang="en-US" sz="1500" dirty="0"/>
              <a:t>강수량 퍼센트</a:t>
            </a:r>
            <a:endParaRPr lang="en-US" altLang="ko-KR" sz="1500" dirty="0"/>
          </a:p>
          <a:p>
            <a:r>
              <a:rPr lang="ko-KR" altLang="en-US" sz="1500" dirty="0"/>
              <a:t>온도</a:t>
            </a:r>
            <a:r>
              <a:rPr lang="en-US" altLang="ko-KR" sz="1500" dirty="0"/>
              <a:t>(</a:t>
            </a:r>
            <a:r>
              <a:rPr lang="ko-KR" altLang="en-US" sz="1500" dirty="0"/>
              <a:t>위에는 아침 </a:t>
            </a:r>
            <a:r>
              <a:rPr lang="en-US" altLang="ko-KR" sz="1500" dirty="0"/>
              <a:t>/ </a:t>
            </a:r>
            <a:r>
              <a:rPr lang="ko-KR" altLang="en-US" sz="1500" dirty="0"/>
              <a:t>아래는 저녁</a:t>
            </a:r>
            <a:r>
              <a:rPr lang="en-US" altLang="ko-KR" sz="1500" dirty="0"/>
              <a:t>)</a:t>
            </a:r>
            <a:r>
              <a:rPr lang="ko-KR" altLang="en-US" sz="1500" dirty="0"/>
              <a:t> 히스토그램 및 </a:t>
            </a:r>
            <a:r>
              <a:rPr lang="ko-KR" altLang="en-US" sz="1500" dirty="0" err="1"/>
              <a:t>수치값</a:t>
            </a:r>
            <a:endParaRPr lang="en-US" altLang="ko-KR" sz="1500" dirty="0"/>
          </a:p>
          <a:p>
            <a:endParaRPr lang="ko-KR" altLang="en-US" sz="15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217A13-2685-48FE-944D-0C7A3A1969B3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969165"/>
            <a:ext cx="2880000" cy="4320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7D2FA3B-414F-4BE1-8C9B-E871701EC843}"/>
              </a:ext>
            </a:extLst>
          </p:cNvPr>
          <p:cNvSpPr/>
          <p:nvPr/>
        </p:nvSpPr>
        <p:spPr>
          <a:xfrm>
            <a:off x="788145" y="2482072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069B83-8D16-4D8C-86E3-5ADB7DE577F6}"/>
              </a:ext>
            </a:extLst>
          </p:cNvPr>
          <p:cNvSpPr/>
          <p:nvPr/>
        </p:nvSpPr>
        <p:spPr>
          <a:xfrm>
            <a:off x="681555" y="3990650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15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D85A1-F524-4FA0-884C-C819C072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Scene3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5E2C2-0A31-434A-B68E-5E7631CD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4207" y="2086121"/>
            <a:ext cx="4663440" cy="4320000"/>
          </a:xfrm>
        </p:spPr>
        <p:txBody>
          <a:bodyPr/>
          <a:lstStyle/>
          <a:p>
            <a:r>
              <a:rPr lang="en-US" altLang="ko-KR" sz="1500" dirty="0"/>
              <a:t>1. </a:t>
            </a:r>
            <a:r>
              <a:rPr lang="ko-KR" altLang="en-US" sz="1500" dirty="0"/>
              <a:t>공기 청정도</a:t>
            </a:r>
            <a:r>
              <a:rPr lang="en-US" altLang="ko-KR" sz="1500" dirty="0"/>
              <a:t>(</a:t>
            </a:r>
            <a:r>
              <a:rPr lang="ko-KR" altLang="en-US" sz="1500" dirty="0"/>
              <a:t>미세먼지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2. </a:t>
            </a:r>
            <a:r>
              <a:rPr lang="ko-KR" altLang="en-US" sz="1500" dirty="0"/>
              <a:t>미세먼지</a:t>
            </a:r>
            <a:r>
              <a:rPr lang="en-US" altLang="ko-KR" sz="1500" dirty="0"/>
              <a:t> </a:t>
            </a:r>
          </a:p>
          <a:p>
            <a:r>
              <a:rPr lang="ko-KR" altLang="en-US" sz="1500" dirty="0"/>
              <a:t>그래프</a:t>
            </a:r>
            <a:r>
              <a:rPr lang="en-US" altLang="ko-KR" sz="1500" dirty="0"/>
              <a:t>(</a:t>
            </a:r>
            <a:r>
              <a:rPr lang="ko-KR" altLang="en-US" sz="1500" dirty="0"/>
              <a:t>일정수치에 따른 색감조정</a:t>
            </a:r>
            <a:r>
              <a:rPr lang="en-US" altLang="ko-KR" sz="1500" dirty="0"/>
              <a:t>), </a:t>
            </a:r>
            <a:r>
              <a:rPr lang="ko-KR" altLang="en-US" sz="1500" dirty="0"/>
              <a:t>미세먼지 </a:t>
            </a:r>
            <a:r>
              <a:rPr lang="ko-KR" altLang="en-US" sz="1500" dirty="0" err="1"/>
              <a:t>수치값</a:t>
            </a:r>
            <a:endParaRPr lang="en-US" altLang="ko-KR" sz="1500" dirty="0"/>
          </a:p>
          <a:p>
            <a:r>
              <a:rPr lang="en-US" altLang="ko-KR" sz="1500" dirty="0"/>
              <a:t>3. </a:t>
            </a:r>
            <a:r>
              <a:rPr lang="ko-KR" altLang="en-US" sz="1500" dirty="0"/>
              <a:t>초미세먼지</a:t>
            </a:r>
            <a:endParaRPr lang="en-US" altLang="ko-KR" sz="1500" dirty="0"/>
          </a:p>
          <a:p>
            <a:r>
              <a:rPr lang="ko-KR" altLang="en-US" sz="1500" dirty="0"/>
              <a:t>그래프</a:t>
            </a:r>
            <a:r>
              <a:rPr lang="en-US" altLang="ko-KR" sz="1500" dirty="0"/>
              <a:t>(</a:t>
            </a:r>
            <a:r>
              <a:rPr lang="ko-KR" altLang="en-US" sz="1500" dirty="0"/>
              <a:t>일정수치에 따른 색감조정</a:t>
            </a:r>
            <a:r>
              <a:rPr lang="en-US" altLang="ko-KR" sz="1500" dirty="0"/>
              <a:t>), </a:t>
            </a:r>
            <a:r>
              <a:rPr lang="ko-KR" altLang="en-US" sz="1500" dirty="0"/>
              <a:t>미세먼지 </a:t>
            </a:r>
            <a:r>
              <a:rPr lang="ko-KR" altLang="en-US" sz="1500" dirty="0" err="1"/>
              <a:t>수치값</a:t>
            </a:r>
            <a:endParaRPr lang="en-US" altLang="ko-KR" sz="1500" dirty="0"/>
          </a:p>
          <a:p>
            <a:endParaRPr lang="ko-KR" altLang="en-US" sz="15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E281140-3A06-41F9-B3AC-CECDE3B0F2E8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086121"/>
            <a:ext cx="2880000" cy="4320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EF20684-B2F5-46B8-BCE1-3DBF0A1F61D1}"/>
              </a:ext>
            </a:extLst>
          </p:cNvPr>
          <p:cNvSpPr/>
          <p:nvPr/>
        </p:nvSpPr>
        <p:spPr>
          <a:xfrm>
            <a:off x="657224" y="3066418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DC5564-E9B4-4621-8D44-D314C08F54D3}"/>
              </a:ext>
            </a:extLst>
          </p:cNvPr>
          <p:cNvSpPr/>
          <p:nvPr/>
        </p:nvSpPr>
        <p:spPr>
          <a:xfrm>
            <a:off x="779841" y="3732668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B9BBF73-F665-4628-8F65-6091B03E8979}"/>
              </a:ext>
            </a:extLst>
          </p:cNvPr>
          <p:cNvSpPr/>
          <p:nvPr/>
        </p:nvSpPr>
        <p:spPr>
          <a:xfrm>
            <a:off x="777159" y="4500867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41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91A64-6BC7-4C41-9BBB-B6E26CCE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C944491B-8DC8-40B2-8774-80494DA04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814266"/>
              </p:ext>
            </p:extLst>
          </p:nvPr>
        </p:nvGraphicFramePr>
        <p:xfrm>
          <a:off x="657224" y="2234883"/>
          <a:ext cx="6231256" cy="4123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46AD0AE4-DF50-452B-97D3-5EC6DEBB9252}"/>
              </a:ext>
            </a:extLst>
          </p:cNvPr>
          <p:cNvSpPr/>
          <p:nvPr/>
        </p:nvSpPr>
        <p:spPr>
          <a:xfrm>
            <a:off x="4419601" y="2238694"/>
            <a:ext cx="4124960" cy="1835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Main	:	</a:t>
            </a:r>
            <a:r>
              <a:rPr lang="en-US" altLang="ko-KR" sz="1500" dirty="0">
                <a:solidFill>
                  <a:schemeClr val="tx1"/>
                </a:solidFill>
              </a:rPr>
              <a:t>UI</a:t>
            </a:r>
            <a:r>
              <a:rPr lang="ko-KR" altLang="en-US" sz="1500" dirty="0">
                <a:solidFill>
                  <a:schemeClr val="tx1"/>
                </a:solidFill>
              </a:rPr>
              <a:t>관리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	|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Adapter :	</a:t>
            </a:r>
            <a:r>
              <a:rPr lang="ko-KR" altLang="en-US" sz="1000" dirty="0">
                <a:solidFill>
                  <a:schemeClr val="tx1"/>
                </a:solidFill>
              </a:rPr>
              <a:t>서버에서 받은 데이터정보를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전달해줌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	|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Service  :	</a:t>
            </a:r>
            <a:r>
              <a:rPr lang="ko-KR" altLang="en-US" sz="1500" dirty="0">
                <a:solidFill>
                  <a:schemeClr val="tx1"/>
                </a:solidFill>
              </a:rPr>
              <a:t>서버에서 받은 데이터 관리</a:t>
            </a:r>
          </a:p>
        </p:txBody>
      </p:sp>
    </p:spTree>
    <p:extLst>
      <p:ext uri="{BB962C8B-B14F-4D97-AF65-F5344CB8AC3E}">
        <p14:creationId xmlns:p14="http://schemas.microsoft.com/office/powerpoint/2010/main" val="2640528177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2401</TotalTime>
  <Words>370</Words>
  <Application>Microsoft Office PowerPoint</Application>
  <PresentationFormat>와이드스크린</PresentationFormat>
  <Paragraphs>95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메트로폴리탄</vt:lpstr>
      <vt:lpstr>스언어 UI</vt:lpstr>
      <vt:lpstr>개발일정</vt:lpstr>
      <vt:lpstr>UI 구성 및 예제</vt:lpstr>
      <vt:lpstr>Scene1</vt:lpstr>
      <vt:lpstr>Scene2</vt:lpstr>
      <vt:lpstr>Scene3</vt:lpstr>
      <vt:lpstr>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스언어 UI</dc:title>
  <dc:creator>원택 임</dc:creator>
  <cp:lastModifiedBy>원택 임</cp:lastModifiedBy>
  <cp:revision>22</cp:revision>
  <dcterms:created xsi:type="dcterms:W3CDTF">2019-05-02T02:25:18Z</dcterms:created>
  <dcterms:modified xsi:type="dcterms:W3CDTF">2019-05-09T06:53:36Z</dcterms:modified>
</cp:coreProperties>
</file>