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73" r:id="rId5"/>
    <p:sldId id="272" r:id="rId6"/>
    <p:sldId id="266" r:id="rId7"/>
    <p:sldId id="267" r:id="rId8"/>
    <p:sldId id="270" r:id="rId9"/>
    <p:sldId id="271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928E1-DCD2-4516-95F6-2E3147A77F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E57215-3AE1-4726-90A4-7E2C66FCE4C8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</a:p>
      </dgm:t>
    </dgm:pt>
    <dgm:pt modelId="{B7B3436E-CAB6-4F4A-B85C-B63BE75A55D5}" type="par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7F937B94-9BF3-463B-A275-4318B1E4AA14}" type="sib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956934A1-7ACF-4F8C-AFAF-8D2504FC4524}" type="asst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</a:p>
      </dgm:t>
    </dgm:pt>
    <dgm:pt modelId="{B862477A-29D1-4987-9E44-576EAEE79F30}" type="par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F16C94D7-01E9-4757-BD91-C3B14DD259B3}" type="sib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5D8A65C2-B93F-49A7-A739-DCDD796D6D0A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</a:p>
      </dgm:t>
    </dgm:pt>
    <dgm:pt modelId="{20A264F8-B71B-4577-A9E3-218021C47E03}" type="par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6FB10766-03AF-424E-8A83-7F03621CCA54}" type="sib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AF9B87D1-7366-44AD-9666-1D0780D6614B}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  <a:endParaRPr lang="en-US" altLang="ko-KR" dirty="0"/>
        </a:p>
      </dgm:t>
    </dgm:pt>
    <dgm:pt modelId="{ED2E0D8B-ED04-48D1-A9DD-16A9993E5A5D}" type="par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89F822FE-B2D0-4D9F-A05D-B3A7C4A59A7A}" type="sib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5C58C08A-8240-49DF-A779-B9C0A95C7404}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  <a:endParaRPr lang="en-US" altLang="ko-KR" dirty="0"/>
        </a:p>
      </dgm:t>
    </dgm:pt>
    <dgm:pt modelId="{9566BAA1-7605-4767-B4DB-FAFB83844D9D}" type="par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6E7F7A71-487A-4448-9795-C8E22EBD8FAA}" type="sib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88049141-93B1-4767-A9D8-FFB2E8C8EFC1}">
      <dgm:prSet phldrT="[텍스트]"/>
      <dgm:spPr/>
      <dgm:t>
        <a:bodyPr/>
        <a:lstStyle/>
        <a:p>
          <a:pPr latinLnBrk="1"/>
          <a:r>
            <a:rPr lang="ko-KR" altLang="en-US"/>
            <a:t>요일별</a:t>
          </a:r>
          <a:endParaRPr lang="en-US" altLang="ko-KR" dirty="0"/>
        </a:p>
      </dgm:t>
    </dgm:pt>
    <dgm:pt modelId="{C2BF3E44-CFA7-4D5E-9E57-FF6229574F8D}" type="par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DDAD9295-848D-45E5-8D91-8B7369AEC6FD}" type="sib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9D2AE0CF-D048-4EE2-B4AC-7124C8CAC73E}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  <a:endParaRPr lang="en-US" altLang="ko-KR" dirty="0"/>
        </a:p>
      </dgm:t>
    </dgm:pt>
    <dgm:pt modelId="{C2630090-E4AA-4CA4-A37D-8AEC51D4688A}" type="par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D8DEB695-7B3D-42BB-9F75-4A068387625B}" type="sib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C0A8104C-C97F-42B9-9D72-BA7D9BB32F4D}" type="asst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</a:p>
      </dgm:t>
    </dgm:pt>
    <dgm:pt modelId="{8072941D-E255-4FBF-9798-65193793E312}" type="par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56F2CC42-EAF7-4D49-BFEF-29BD60AE4391}" type="sib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F13E7320-0282-46A2-84A4-503818F92CDD}" type="asst">
      <dgm:prSet phldrT="[텍스트]"/>
      <dgm:spPr/>
      <dgm:t>
        <a:bodyPr/>
        <a:lstStyle/>
        <a:p>
          <a:pPr latinLnBrk="1"/>
          <a:r>
            <a:rPr lang="ko-KR" altLang="en-US" dirty="0" err="1"/>
            <a:t>요일별</a:t>
          </a:r>
          <a:endParaRPr lang="ko-KR" altLang="en-US" dirty="0"/>
        </a:p>
      </dgm:t>
    </dgm:pt>
    <dgm:pt modelId="{056FC14E-D475-400F-B4F8-9BEF9A9C2F4F}" type="par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C8165854-84E4-4E8C-9683-D8B13FC60B12}" type="sib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DAA20815-3D90-4C66-BCA8-F0C06434CBB7}" type="asst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</a:p>
      </dgm:t>
    </dgm:pt>
    <dgm:pt modelId="{933D2820-FE0C-40B2-B4C8-7CB75D16489A}" type="par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2E391C8F-333D-4FFA-A10A-C20AF9E55785}" type="sib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855CB01E-6F1A-4B47-BE2E-EB195A3E48AE}" type="pres">
      <dgm:prSet presAssocID="{7D9928E1-DCD2-4516-95F6-2E3147A77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6C4B30-DC2E-46A2-9BBF-BC65D2492110}" type="pres">
      <dgm:prSet presAssocID="{5D8A65C2-B93F-49A7-A739-DCDD796D6D0A}" presName="hierRoot1" presStyleCnt="0">
        <dgm:presLayoutVars>
          <dgm:hierBranch val="init"/>
        </dgm:presLayoutVars>
      </dgm:prSet>
      <dgm:spPr/>
    </dgm:pt>
    <dgm:pt modelId="{FF6B1CE3-BFCF-4DBA-8C24-C2E4C5E63B4B}" type="pres">
      <dgm:prSet presAssocID="{5D8A65C2-B93F-49A7-A739-DCDD796D6D0A}" presName="rootComposite1" presStyleCnt="0"/>
      <dgm:spPr/>
    </dgm:pt>
    <dgm:pt modelId="{8878CDB8-2F29-4E79-9706-F40EACB96050}" type="pres">
      <dgm:prSet presAssocID="{5D8A65C2-B93F-49A7-A739-DCDD796D6D0A}" presName="rootText1" presStyleLbl="node0" presStyleIdx="0" presStyleCnt="2">
        <dgm:presLayoutVars>
          <dgm:chPref val="3"/>
        </dgm:presLayoutVars>
      </dgm:prSet>
      <dgm:spPr/>
    </dgm:pt>
    <dgm:pt modelId="{4169C40A-47C4-4976-B100-B6D5595CDA57}" type="pres">
      <dgm:prSet presAssocID="{5D8A65C2-B93F-49A7-A739-DCDD796D6D0A}" presName="rootConnector1" presStyleLbl="node1" presStyleIdx="0" presStyleCnt="0"/>
      <dgm:spPr/>
    </dgm:pt>
    <dgm:pt modelId="{E48B7926-95CD-4A24-8CA7-F5EED95F857F}" type="pres">
      <dgm:prSet presAssocID="{5D8A65C2-B93F-49A7-A739-DCDD796D6D0A}" presName="hierChild2" presStyleCnt="0"/>
      <dgm:spPr/>
    </dgm:pt>
    <dgm:pt modelId="{F9B22B89-5032-43D5-834A-E74DEF46C50A}" type="pres">
      <dgm:prSet presAssocID="{ED2E0D8B-ED04-48D1-A9DD-16A9993E5A5D}" presName="Name64" presStyleLbl="parChTrans1D2" presStyleIdx="0" presStyleCnt="8"/>
      <dgm:spPr/>
    </dgm:pt>
    <dgm:pt modelId="{3D1AD426-3E7F-4A82-99EA-16C260527EF5}" type="pres">
      <dgm:prSet presAssocID="{AF9B87D1-7366-44AD-9666-1D0780D6614B}" presName="hierRoot2" presStyleCnt="0">
        <dgm:presLayoutVars>
          <dgm:hierBranch val="init"/>
        </dgm:presLayoutVars>
      </dgm:prSet>
      <dgm:spPr/>
    </dgm:pt>
    <dgm:pt modelId="{8FCDC089-F96D-4A25-9CC8-F187AD08F6A1}" type="pres">
      <dgm:prSet presAssocID="{AF9B87D1-7366-44AD-9666-1D0780D6614B}" presName="rootComposite" presStyleCnt="0"/>
      <dgm:spPr/>
    </dgm:pt>
    <dgm:pt modelId="{5A93B647-E89C-43E7-AA36-77BE1A4B22D6}" type="pres">
      <dgm:prSet presAssocID="{AF9B87D1-7366-44AD-9666-1D0780D6614B}" presName="rootText" presStyleLbl="node2" presStyleIdx="0" presStyleCnt="4">
        <dgm:presLayoutVars>
          <dgm:chPref val="3"/>
        </dgm:presLayoutVars>
      </dgm:prSet>
      <dgm:spPr/>
    </dgm:pt>
    <dgm:pt modelId="{410489AF-4600-46E3-B04A-2164303B86A2}" type="pres">
      <dgm:prSet presAssocID="{AF9B87D1-7366-44AD-9666-1D0780D6614B}" presName="rootConnector" presStyleLbl="node2" presStyleIdx="0" presStyleCnt="4"/>
      <dgm:spPr/>
    </dgm:pt>
    <dgm:pt modelId="{88CED083-E827-488A-8192-7BD404081B85}" type="pres">
      <dgm:prSet presAssocID="{AF9B87D1-7366-44AD-9666-1D0780D6614B}" presName="hierChild4" presStyleCnt="0"/>
      <dgm:spPr/>
    </dgm:pt>
    <dgm:pt modelId="{DEC3B50D-5D9E-4390-8684-EA5D913A8734}" type="pres">
      <dgm:prSet presAssocID="{AF9B87D1-7366-44AD-9666-1D0780D6614B}" presName="hierChild5" presStyleCnt="0"/>
      <dgm:spPr/>
    </dgm:pt>
    <dgm:pt modelId="{14856043-C34E-4AD9-8ECF-B203CD805370}" type="pres">
      <dgm:prSet presAssocID="{9566BAA1-7605-4767-B4DB-FAFB83844D9D}" presName="Name64" presStyleLbl="parChTrans1D2" presStyleIdx="1" presStyleCnt="8"/>
      <dgm:spPr/>
    </dgm:pt>
    <dgm:pt modelId="{5DF94B30-E241-4E56-9957-466C648D250F}" type="pres">
      <dgm:prSet presAssocID="{5C58C08A-8240-49DF-A779-B9C0A95C7404}" presName="hierRoot2" presStyleCnt="0">
        <dgm:presLayoutVars>
          <dgm:hierBranch val="init"/>
        </dgm:presLayoutVars>
      </dgm:prSet>
      <dgm:spPr/>
    </dgm:pt>
    <dgm:pt modelId="{3C97E92E-FF5B-4C33-AC3B-95737F7C5FDB}" type="pres">
      <dgm:prSet presAssocID="{5C58C08A-8240-49DF-A779-B9C0A95C7404}" presName="rootComposite" presStyleCnt="0"/>
      <dgm:spPr/>
    </dgm:pt>
    <dgm:pt modelId="{0FB0CCA2-DB3F-4111-A1B7-ABCBDF8B3879}" type="pres">
      <dgm:prSet presAssocID="{5C58C08A-8240-49DF-A779-B9C0A95C7404}" presName="rootText" presStyleLbl="node2" presStyleIdx="1" presStyleCnt="4">
        <dgm:presLayoutVars>
          <dgm:chPref val="3"/>
        </dgm:presLayoutVars>
      </dgm:prSet>
      <dgm:spPr/>
    </dgm:pt>
    <dgm:pt modelId="{AE0FCB7C-A513-4263-A404-D7ACAD0758F5}" type="pres">
      <dgm:prSet presAssocID="{5C58C08A-8240-49DF-A779-B9C0A95C7404}" presName="rootConnector" presStyleLbl="node2" presStyleIdx="1" presStyleCnt="4"/>
      <dgm:spPr/>
    </dgm:pt>
    <dgm:pt modelId="{C80F07A8-9804-4588-A21A-7549321372E0}" type="pres">
      <dgm:prSet presAssocID="{5C58C08A-8240-49DF-A779-B9C0A95C7404}" presName="hierChild4" presStyleCnt="0"/>
      <dgm:spPr/>
    </dgm:pt>
    <dgm:pt modelId="{5A32183E-6731-42E0-B508-F082350AB203}" type="pres">
      <dgm:prSet presAssocID="{5C58C08A-8240-49DF-A779-B9C0A95C7404}" presName="hierChild5" presStyleCnt="0"/>
      <dgm:spPr/>
    </dgm:pt>
    <dgm:pt modelId="{CD71B45D-47BE-439B-AB08-695DAEC5C9E9}" type="pres">
      <dgm:prSet presAssocID="{C2BF3E44-CFA7-4D5E-9E57-FF6229574F8D}" presName="Name64" presStyleLbl="parChTrans1D2" presStyleIdx="2" presStyleCnt="8"/>
      <dgm:spPr/>
    </dgm:pt>
    <dgm:pt modelId="{0151BAFB-27AE-45D8-AC13-C1EDDF1A1296}" type="pres">
      <dgm:prSet presAssocID="{88049141-93B1-4767-A9D8-FFB2E8C8EFC1}" presName="hierRoot2" presStyleCnt="0">
        <dgm:presLayoutVars>
          <dgm:hierBranch val="init"/>
        </dgm:presLayoutVars>
      </dgm:prSet>
      <dgm:spPr/>
    </dgm:pt>
    <dgm:pt modelId="{04AFCF17-F376-49DD-A684-C0EFA41F0CF8}" type="pres">
      <dgm:prSet presAssocID="{88049141-93B1-4767-A9D8-FFB2E8C8EFC1}" presName="rootComposite" presStyleCnt="0"/>
      <dgm:spPr/>
    </dgm:pt>
    <dgm:pt modelId="{117E2E56-0ABC-4301-8D5A-46F9F8C2A69F}" type="pres">
      <dgm:prSet presAssocID="{88049141-93B1-4767-A9D8-FFB2E8C8EFC1}" presName="rootText" presStyleLbl="node2" presStyleIdx="2" presStyleCnt="4">
        <dgm:presLayoutVars>
          <dgm:chPref val="3"/>
        </dgm:presLayoutVars>
      </dgm:prSet>
      <dgm:spPr/>
    </dgm:pt>
    <dgm:pt modelId="{436435A6-0425-413A-8028-7EB92EB1EE37}" type="pres">
      <dgm:prSet presAssocID="{88049141-93B1-4767-A9D8-FFB2E8C8EFC1}" presName="rootConnector" presStyleLbl="node2" presStyleIdx="2" presStyleCnt="4"/>
      <dgm:spPr/>
    </dgm:pt>
    <dgm:pt modelId="{605CE21A-8032-445D-A305-09B0810F145B}" type="pres">
      <dgm:prSet presAssocID="{88049141-93B1-4767-A9D8-FFB2E8C8EFC1}" presName="hierChild4" presStyleCnt="0"/>
      <dgm:spPr/>
    </dgm:pt>
    <dgm:pt modelId="{4673D4B8-C3E8-4DEE-A4DC-6EC5745DA6B8}" type="pres">
      <dgm:prSet presAssocID="{88049141-93B1-4767-A9D8-FFB2E8C8EFC1}" presName="hierChild5" presStyleCnt="0"/>
      <dgm:spPr/>
    </dgm:pt>
    <dgm:pt modelId="{2025D574-D31D-4F53-AB6E-7044F74DE627}" type="pres">
      <dgm:prSet presAssocID="{C2630090-E4AA-4CA4-A37D-8AEC51D4688A}" presName="Name64" presStyleLbl="parChTrans1D2" presStyleIdx="3" presStyleCnt="8"/>
      <dgm:spPr/>
    </dgm:pt>
    <dgm:pt modelId="{E16E620C-5F80-4BB6-B04E-EEAEC9B1005B}" type="pres">
      <dgm:prSet presAssocID="{9D2AE0CF-D048-4EE2-B4AC-7124C8CAC73E}" presName="hierRoot2" presStyleCnt="0">
        <dgm:presLayoutVars>
          <dgm:hierBranch val="init"/>
        </dgm:presLayoutVars>
      </dgm:prSet>
      <dgm:spPr/>
    </dgm:pt>
    <dgm:pt modelId="{141B48CD-EFB2-4F5B-A8D2-3034BA88E5BA}" type="pres">
      <dgm:prSet presAssocID="{9D2AE0CF-D048-4EE2-B4AC-7124C8CAC73E}" presName="rootComposite" presStyleCnt="0"/>
      <dgm:spPr/>
    </dgm:pt>
    <dgm:pt modelId="{1FB77869-82CF-42A4-B939-9940F1560517}" type="pres">
      <dgm:prSet presAssocID="{9D2AE0CF-D048-4EE2-B4AC-7124C8CAC73E}" presName="rootText" presStyleLbl="node2" presStyleIdx="3" presStyleCnt="4">
        <dgm:presLayoutVars>
          <dgm:chPref val="3"/>
        </dgm:presLayoutVars>
      </dgm:prSet>
      <dgm:spPr/>
    </dgm:pt>
    <dgm:pt modelId="{78DB0876-7C1C-447C-920A-BCD6AD28C1D5}" type="pres">
      <dgm:prSet presAssocID="{9D2AE0CF-D048-4EE2-B4AC-7124C8CAC73E}" presName="rootConnector" presStyleLbl="node2" presStyleIdx="3" presStyleCnt="4"/>
      <dgm:spPr/>
    </dgm:pt>
    <dgm:pt modelId="{2E8999EE-A532-437D-AB89-0CA00300F896}" type="pres">
      <dgm:prSet presAssocID="{9D2AE0CF-D048-4EE2-B4AC-7124C8CAC73E}" presName="hierChild4" presStyleCnt="0"/>
      <dgm:spPr/>
    </dgm:pt>
    <dgm:pt modelId="{0C29D185-6CE8-48C4-8C11-093677FAAA4B}" type="pres">
      <dgm:prSet presAssocID="{9D2AE0CF-D048-4EE2-B4AC-7124C8CAC73E}" presName="hierChild5" presStyleCnt="0"/>
      <dgm:spPr/>
    </dgm:pt>
    <dgm:pt modelId="{21806020-10C3-4115-9528-F19E6B850EA1}" type="pres">
      <dgm:prSet presAssocID="{5D8A65C2-B93F-49A7-A739-DCDD796D6D0A}" presName="hierChild3" presStyleCnt="0"/>
      <dgm:spPr/>
    </dgm:pt>
    <dgm:pt modelId="{8B0DE0BD-9E15-4B71-AE92-152526DFF10A}" type="pres">
      <dgm:prSet presAssocID="{EEE57215-3AE1-4726-90A4-7E2C66FCE4C8}" presName="hierRoot1" presStyleCnt="0">
        <dgm:presLayoutVars>
          <dgm:hierBranch val="init"/>
        </dgm:presLayoutVars>
      </dgm:prSet>
      <dgm:spPr/>
    </dgm:pt>
    <dgm:pt modelId="{B185CC06-C356-44B9-A40A-1E585DBCCEC0}" type="pres">
      <dgm:prSet presAssocID="{EEE57215-3AE1-4726-90A4-7E2C66FCE4C8}" presName="rootComposite1" presStyleCnt="0"/>
      <dgm:spPr/>
    </dgm:pt>
    <dgm:pt modelId="{FBAF0E9D-9578-457F-8F08-A4E9AFB0621F}" type="pres">
      <dgm:prSet presAssocID="{EEE57215-3AE1-4726-90A4-7E2C66FCE4C8}" presName="rootText1" presStyleLbl="node0" presStyleIdx="1" presStyleCnt="2">
        <dgm:presLayoutVars>
          <dgm:chPref val="3"/>
        </dgm:presLayoutVars>
      </dgm:prSet>
      <dgm:spPr/>
    </dgm:pt>
    <dgm:pt modelId="{36CB4BFC-CB3B-4DEC-BE9F-40964E4C3B05}" type="pres">
      <dgm:prSet presAssocID="{EEE57215-3AE1-4726-90A4-7E2C66FCE4C8}" presName="rootConnector1" presStyleLbl="node1" presStyleIdx="0" presStyleCnt="0"/>
      <dgm:spPr/>
    </dgm:pt>
    <dgm:pt modelId="{9B7903EA-98D6-4B03-A83C-CD7F59D9616C}" type="pres">
      <dgm:prSet presAssocID="{EEE57215-3AE1-4726-90A4-7E2C66FCE4C8}" presName="hierChild2" presStyleCnt="0"/>
      <dgm:spPr/>
    </dgm:pt>
    <dgm:pt modelId="{4CEF6098-B90D-45BE-A282-459076229C62}" type="pres">
      <dgm:prSet presAssocID="{EEE57215-3AE1-4726-90A4-7E2C66FCE4C8}" presName="hierChild3" presStyleCnt="0"/>
      <dgm:spPr/>
    </dgm:pt>
    <dgm:pt modelId="{D0394DFF-287A-4C24-969C-7B3608AB3F24}" type="pres">
      <dgm:prSet presAssocID="{B862477A-29D1-4987-9E44-576EAEE79F30}" presName="Name115" presStyleLbl="parChTrans1D2" presStyleIdx="4" presStyleCnt="8"/>
      <dgm:spPr/>
    </dgm:pt>
    <dgm:pt modelId="{B1BDCE9F-3487-4138-9383-1AF194A7F4D0}" type="pres">
      <dgm:prSet presAssocID="{956934A1-7ACF-4F8C-AFAF-8D2504FC4524}" presName="hierRoot3" presStyleCnt="0">
        <dgm:presLayoutVars>
          <dgm:hierBranch val="init"/>
        </dgm:presLayoutVars>
      </dgm:prSet>
      <dgm:spPr/>
    </dgm:pt>
    <dgm:pt modelId="{D7F048C0-4D4D-4A43-8DE0-6B01E1D99111}" type="pres">
      <dgm:prSet presAssocID="{956934A1-7ACF-4F8C-AFAF-8D2504FC4524}" presName="rootComposite3" presStyleCnt="0"/>
      <dgm:spPr/>
    </dgm:pt>
    <dgm:pt modelId="{2CB80928-C0E8-4F23-906B-0C76A51437B5}" type="pres">
      <dgm:prSet presAssocID="{956934A1-7ACF-4F8C-AFAF-8D2504FC4524}" presName="rootText3" presStyleLbl="asst1" presStyleIdx="0" presStyleCnt="4">
        <dgm:presLayoutVars>
          <dgm:chPref val="3"/>
        </dgm:presLayoutVars>
      </dgm:prSet>
      <dgm:spPr/>
    </dgm:pt>
    <dgm:pt modelId="{6486FDFC-2113-4CF4-97CE-D44479374376}" type="pres">
      <dgm:prSet presAssocID="{956934A1-7ACF-4F8C-AFAF-8D2504FC4524}" presName="rootConnector3" presStyleLbl="asst1" presStyleIdx="0" presStyleCnt="4"/>
      <dgm:spPr/>
    </dgm:pt>
    <dgm:pt modelId="{6C8B3394-D94E-4381-87DA-B96A18A6F80E}" type="pres">
      <dgm:prSet presAssocID="{956934A1-7ACF-4F8C-AFAF-8D2504FC4524}" presName="hierChild6" presStyleCnt="0"/>
      <dgm:spPr/>
    </dgm:pt>
    <dgm:pt modelId="{20EADADC-965A-47E3-ACBC-4AB4F6867981}" type="pres">
      <dgm:prSet presAssocID="{956934A1-7ACF-4F8C-AFAF-8D2504FC4524}" presName="hierChild7" presStyleCnt="0"/>
      <dgm:spPr/>
    </dgm:pt>
    <dgm:pt modelId="{6A42AEAF-555F-426F-8C30-8BABCF03FF4E}" type="pres">
      <dgm:prSet presAssocID="{8072941D-E255-4FBF-9798-65193793E312}" presName="Name115" presStyleLbl="parChTrans1D2" presStyleIdx="5" presStyleCnt="8"/>
      <dgm:spPr/>
    </dgm:pt>
    <dgm:pt modelId="{11891811-5B8E-4D70-A81F-32059C64E184}" type="pres">
      <dgm:prSet presAssocID="{C0A8104C-C97F-42B9-9D72-BA7D9BB32F4D}" presName="hierRoot3" presStyleCnt="0">
        <dgm:presLayoutVars>
          <dgm:hierBranch val="init"/>
        </dgm:presLayoutVars>
      </dgm:prSet>
      <dgm:spPr/>
    </dgm:pt>
    <dgm:pt modelId="{0AA574C8-96EE-4E3E-B848-D10A111B03A7}" type="pres">
      <dgm:prSet presAssocID="{C0A8104C-C97F-42B9-9D72-BA7D9BB32F4D}" presName="rootComposite3" presStyleCnt="0"/>
      <dgm:spPr/>
    </dgm:pt>
    <dgm:pt modelId="{007F34D5-20F6-498D-A18A-384CDEB29437}" type="pres">
      <dgm:prSet presAssocID="{C0A8104C-C97F-42B9-9D72-BA7D9BB32F4D}" presName="rootText3" presStyleLbl="asst1" presStyleIdx="1" presStyleCnt="4">
        <dgm:presLayoutVars>
          <dgm:chPref val="3"/>
        </dgm:presLayoutVars>
      </dgm:prSet>
      <dgm:spPr/>
    </dgm:pt>
    <dgm:pt modelId="{DA880AC9-613B-4CF1-BB63-668F650D99A2}" type="pres">
      <dgm:prSet presAssocID="{C0A8104C-C97F-42B9-9D72-BA7D9BB32F4D}" presName="rootConnector3" presStyleLbl="asst1" presStyleIdx="1" presStyleCnt="4"/>
      <dgm:spPr/>
    </dgm:pt>
    <dgm:pt modelId="{8D1703E1-186B-4447-9126-587CFDDEF9AD}" type="pres">
      <dgm:prSet presAssocID="{C0A8104C-C97F-42B9-9D72-BA7D9BB32F4D}" presName="hierChild6" presStyleCnt="0"/>
      <dgm:spPr/>
    </dgm:pt>
    <dgm:pt modelId="{ABAD87AD-8AED-4636-A878-E80DCF0B92FB}" type="pres">
      <dgm:prSet presAssocID="{C0A8104C-C97F-42B9-9D72-BA7D9BB32F4D}" presName="hierChild7" presStyleCnt="0"/>
      <dgm:spPr/>
    </dgm:pt>
    <dgm:pt modelId="{88BDCE36-E90B-4621-B790-F8830C77BCEB}" type="pres">
      <dgm:prSet presAssocID="{056FC14E-D475-400F-B4F8-9BEF9A9C2F4F}" presName="Name115" presStyleLbl="parChTrans1D2" presStyleIdx="6" presStyleCnt="8"/>
      <dgm:spPr/>
    </dgm:pt>
    <dgm:pt modelId="{D542D3F1-C743-4268-A028-832217AAD0EF}" type="pres">
      <dgm:prSet presAssocID="{F13E7320-0282-46A2-84A4-503818F92CDD}" presName="hierRoot3" presStyleCnt="0">
        <dgm:presLayoutVars>
          <dgm:hierBranch val="init"/>
        </dgm:presLayoutVars>
      </dgm:prSet>
      <dgm:spPr/>
    </dgm:pt>
    <dgm:pt modelId="{3E410196-87E7-4E46-B705-23004FE63F6C}" type="pres">
      <dgm:prSet presAssocID="{F13E7320-0282-46A2-84A4-503818F92CDD}" presName="rootComposite3" presStyleCnt="0"/>
      <dgm:spPr/>
    </dgm:pt>
    <dgm:pt modelId="{9953ABBD-4095-4C94-8D70-6BE691F5848A}" type="pres">
      <dgm:prSet presAssocID="{F13E7320-0282-46A2-84A4-503818F92CDD}" presName="rootText3" presStyleLbl="asst1" presStyleIdx="2" presStyleCnt="4">
        <dgm:presLayoutVars>
          <dgm:chPref val="3"/>
        </dgm:presLayoutVars>
      </dgm:prSet>
      <dgm:spPr/>
    </dgm:pt>
    <dgm:pt modelId="{BBE40DE1-7499-44EA-9D8E-DDE507E683F6}" type="pres">
      <dgm:prSet presAssocID="{F13E7320-0282-46A2-84A4-503818F92CDD}" presName="rootConnector3" presStyleLbl="asst1" presStyleIdx="2" presStyleCnt="4"/>
      <dgm:spPr/>
    </dgm:pt>
    <dgm:pt modelId="{48E038F9-3B14-4697-A9B7-E25F1AAEE485}" type="pres">
      <dgm:prSet presAssocID="{F13E7320-0282-46A2-84A4-503818F92CDD}" presName="hierChild6" presStyleCnt="0"/>
      <dgm:spPr/>
    </dgm:pt>
    <dgm:pt modelId="{0D10355E-F569-4AD3-BBE6-091ADF55D37E}" type="pres">
      <dgm:prSet presAssocID="{F13E7320-0282-46A2-84A4-503818F92CDD}" presName="hierChild7" presStyleCnt="0"/>
      <dgm:spPr/>
    </dgm:pt>
    <dgm:pt modelId="{A5035560-9ADC-4A46-B7D0-2B8513C93750}" type="pres">
      <dgm:prSet presAssocID="{933D2820-FE0C-40B2-B4C8-7CB75D16489A}" presName="Name115" presStyleLbl="parChTrans1D2" presStyleIdx="7" presStyleCnt="8"/>
      <dgm:spPr/>
    </dgm:pt>
    <dgm:pt modelId="{E5BE055A-27B9-40C5-BC52-971805864AA6}" type="pres">
      <dgm:prSet presAssocID="{DAA20815-3D90-4C66-BCA8-F0C06434CBB7}" presName="hierRoot3" presStyleCnt="0">
        <dgm:presLayoutVars>
          <dgm:hierBranch val="init"/>
        </dgm:presLayoutVars>
      </dgm:prSet>
      <dgm:spPr/>
    </dgm:pt>
    <dgm:pt modelId="{7C335106-AE39-4B71-9A6D-3705DC7B46DD}" type="pres">
      <dgm:prSet presAssocID="{DAA20815-3D90-4C66-BCA8-F0C06434CBB7}" presName="rootComposite3" presStyleCnt="0"/>
      <dgm:spPr/>
    </dgm:pt>
    <dgm:pt modelId="{E7FE670D-E9F6-42E3-A500-34B8B2D45068}" type="pres">
      <dgm:prSet presAssocID="{DAA20815-3D90-4C66-BCA8-F0C06434CBB7}" presName="rootText3" presStyleLbl="asst1" presStyleIdx="3" presStyleCnt="4">
        <dgm:presLayoutVars>
          <dgm:chPref val="3"/>
        </dgm:presLayoutVars>
      </dgm:prSet>
      <dgm:spPr/>
    </dgm:pt>
    <dgm:pt modelId="{A838B406-5C08-4F27-B765-E7A0C17B099F}" type="pres">
      <dgm:prSet presAssocID="{DAA20815-3D90-4C66-BCA8-F0C06434CBB7}" presName="rootConnector3" presStyleLbl="asst1" presStyleIdx="3" presStyleCnt="4"/>
      <dgm:spPr/>
    </dgm:pt>
    <dgm:pt modelId="{1A34A4E4-4443-45B6-938E-BB275ECB2D69}" type="pres">
      <dgm:prSet presAssocID="{DAA20815-3D90-4C66-BCA8-F0C06434CBB7}" presName="hierChild6" presStyleCnt="0"/>
      <dgm:spPr/>
    </dgm:pt>
    <dgm:pt modelId="{3CCBFE5D-448F-443F-9E8B-DB802FC6D104}" type="pres">
      <dgm:prSet presAssocID="{DAA20815-3D90-4C66-BCA8-F0C06434CBB7}" presName="hierChild7" presStyleCnt="0"/>
      <dgm:spPr/>
    </dgm:pt>
  </dgm:ptLst>
  <dgm:cxnLst>
    <dgm:cxn modelId="{A905B202-0514-46A8-8A13-CD34ED81977E}" srcId="{EEE57215-3AE1-4726-90A4-7E2C66FCE4C8}" destId="{F13E7320-0282-46A2-84A4-503818F92CDD}" srcOrd="2" destOrd="0" parTransId="{056FC14E-D475-400F-B4F8-9BEF9A9C2F4F}" sibTransId="{C8165854-84E4-4E8C-9683-D8B13FC60B12}"/>
    <dgm:cxn modelId="{E1A7E30B-766B-4A48-854C-9D4C1511155D}" type="presOf" srcId="{5D8A65C2-B93F-49A7-A739-DCDD796D6D0A}" destId="{8878CDB8-2F29-4E79-9706-F40EACB96050}" srcOrd="0" destOrd="0" presId="urn:microsoft.com/office/officeart/2009/3/layout/HorizontalOrganizationChart"/>
    <dgm:cxn modelId="{AFBEA028-1DB1-4D1D-9520-09836CB4F51C}" type="presOf" srcId="{ED2E0D8B-ED04-48D1-A9DD-16A9993E5A5D}" destId="{F9B22B89-5032-43D5-834A-E74DEF46C50A}" srcOrd="0" destOrd="0" presId="urn:microsoft.com/office/officeart/2009/3/layout/HorizontalOrganizationChart"/>
    <dgm:cxn modelId="{8051822A-71C3-4CDD-B48E-E83D020CC64D}" type="presOf" srcId="{956934A1-7ACF-4F8C-AFAF-8D2504FC4524}" destId="{2CB80928-C0E8-4F23-906B-0C76A51437B5}" srcOrd="0" destOrd="0" presId="urn:microsoft.com/office/officeart/2009/3/layout/HorizontalOrganizationChart"/>
    <dgm:cxn modelId="{CF85052C-518D-445C-BB72-C44F725FC4EE}" type="presOf" srcId="{F13E7320-0282-46A2-84A4-503818F92CDD}" destId="{BBE40DE1-7499-44EA-9D8E-DDE507E683F6}" srcOrd="1" destOrd="0" presId="urn:microsoft.com/office/officeart/2009/3/layout/HorizontalOrganizationChart"/>
    <dgm:cxn modelId="{BCE29D2C-6AC2-41E5-A009-FFAA61C94756}" type="presOf" srcId="{EEE57215-3AE1-4726-90A4-7E2C66FCE4C8}" destId="{FBAF0E9D-9578-457F-8F08-A4E9AFB0621F}" srcOrd="0" destOrd="0" presId="urn:microsoft.com/office/officeart/2009/3/layout/HorizontalOrganizationChart"/>
    <dgm:cxn modelId="{7A2B1B34-D14C-47C2-9942-626C7EA434BD}" srcId="{5D8A65C2-B93F-49A7-A739-DCDD796D6D0A}" destId="{AF9B87D1-7366-44AD-9666-1D0780D6614B}" srcOrd="0" destOrd="0" parTransId="{ED2E0D8B-ED04-48D1-A9DD-16A9993E5A5D}" sibTransId="{89F822FE-B2D0-4D9F-A05D-B3A7C4A59A7A}"/>
    <dgm:cxn modelId="{75073334-900E-4426-BD6A-4A171CDE1F75}" type="presOf" srcId="{933D2820-FE0C-40B2-B4C8-7CB75D16489A}" destId="{A5035560-9ADC-4A46-B7D0-2B8513C93750}" srcOrd="0" destOrd="0" presId="urn:microsoft.com/office/officeart/2009/3/layout/HorizontalOrganizationChart"/>
    <dgm:cxn modelId="{D577C635-E8AE-40E2-8ECD-33D965333C3E}" type="presOf" srcId="{8072941D-E255-4FBF-9798-65193793E312}" destId="{6A42AEAF-555F-426F-8C30-8BABCF03FF4E}" srcOrd="0" destOrd="0" presId="urn:microsoft.com/office/officeart/2009/3/layout/HorizontalOrganizationChart"/>
    <dgm:cxn modelId="{A7CA663C-2C85-42A0-91B8-ADEBA198A8FD}" srcId="{EEE57215-3AE1-4726-90A4-7E2C66FCE4C8}" destId="{C0A8104C-C97F-42B9-9D72-BA7D9BB32F4D}" srcOrd="1" destOrd="0" parTransId="{8072941D-E255-4FBF-9798-65193793E312}" sibTransId="{56F2CC42-EAF7-4D49-BFEF-29BD60AE4391}"/>
    <dgm:cxn modelId="{8D1EB23C-9C6E-4760-8320-03D4CCBA38FA}" type="presOf" srcId="{B862477A-29D1-4987-9E44-576EAEE79F30}" destId="{D0394DFF-287A-4C24-969C-7B3608AB3F24}" srcOrd="0" destOrd="0" presId="urn:microsoft.com/office/officeart/2009/3/layout/HorizontalOrganizationChart"/>
    <dgm:cxn modelId="{7F897B3E-0E6B-47D5-A318-FFC5FAEAF366}" srcId="{7D9928E1-DCD2-4516-95F6-2E3147A77FC5}" destId="{5D8A65C2-B93F-49A7-A739-DCDD796D6D0A}" srcOrd="0" destOrd="0" parTransId="{20A264F8-B71B-4577-A9E3-218021C47E03}" sibTransId="{6FB10766-03AF-424E-8A83-7F03621CCA54}"/>
    <dgm:cxn modelId="{6EA1AC5D-74B1-45E8-A48F-7D0ED96DD0A1}" type="presOf" srcId="{7D9928E1-DCD2-4516-95F6-2E3147A77FC5}" destId="{855CB01E-6F1A-4B47-BE2E-EB195A3E48AE}" srcOrd="0" destOrd="0" presId="urn:microsoft.com/office/officeart/2009/3/layout/HorizontalOrganizationChart"/>
    <dgm:cxn modelId="{84FB8D42-1154-4F0B-843E-847703E54175}" type="presOf" srcId="{AF9B87D1-7366-44AD-9666-1D0780D6614B}" destId="{410489AF-4600-46E3-B04A-2164303B86A2}" srcOrd="1" destOrd="0" presId="urn:microsoft.com/office/officeart/2009/3/layout/HorizontalOrganizationChart"/>
    <dgm:cxn modelId="{306A7664-46CD-40E8-831D-72282BC1A0D4}" type="presOf" srcId="{88049141-93B1-4767-A9D8-FFB2E8C8EFC1}" destId="{436435A6-0425-413A-8028-7EB92EB1EE37}" srcOrd="1" destOrd="0" presId="urn:microsoft.com/office/officeart/2009/3/layout/HorizontalOrganizationChart"/>
    <dgm:cxn modelId="{E73A1266-A246-4C18-B9E1-265E5C5C9913}" type="presOf" srcId="{88049141-93B1-4767-A9D8-FFB2E8C8EFC1}" destId="{117E2E56-0ABC-4301-8D5A-46F9F8C2A69F}" srcOrd="0" destOrd="0" presId="urn:microsoft.com/office/officeart/2009/3/layout/HorizontalOrganizationChart"/>
    <dgm:cxn modelId="{DFE5AA4A-B6BF-423E-AF03-7E2535BC1685}" type="presOf" srcId="{9D2AE0CF-D048-4EE2-B4AC-7124C8CAC73E}" destId="{1FB77869-82CF-42A4-B939-9940F1560517}" srcOrd="0" destOrd="0" presId="urn:microsoft.com/office/officeart/2009/3/layout/HorizontalOrganizationChart"/>
    <dgm:cxn modelId="{7770874E-155F-4830-9BDE-E7B95D012E19}" type="presOf" srcId="{C0A8104C-C97F-42B9-9D72-BA7D9BB32F4D}" destId="{DA880AC9-613B-4CF1-BB63-668F650D99A2}" srcOrd="1" destOrd="0" presId="urn:microsoft.com/office/officeart/2009/3/layout/HorizontalOrganizationChart"/>
    <dgm:cxn modelId="{B21CF575-DE06-49C6-B368-E1EF040C86CE}" srcId="{EEE57215-3AE1-4726-90A4-7E2C66FCE4C8}" destId="{956934A1-7ACF-4F8C-AFAF-8D2504FC4524}" srcOrd="0" destOrd="0" parTransId="{B862477A-29D1-4987-9E44-576EAEE79F30}" sibTransId="{F16C94D7-01E9-4757-BD91-C3B14DD259B3}"/>
    <dgm:cxn modelId="{5DC82E8A-C56F-4E0B-B28E-C1384D16346E}" type="presOf" srcId="{5D8A65C2-B93F-49A7-A739-DCDD796D6D0A}" destId="{4169C40A-47C4-4976-B100-B6D5595CDA57}" srcOrd="1" destOrd="0" presId="urn:microsoft.com/office/officeart/2009/3/layout/HorizontalOrganizationChart"/>
    <dgm:cxn modelId="{5671C88A-3BFA-4B56-9B5A-7DAAD9CE2F39}" srcId="{5D8A65C2-B93F-49A7-A739-DCDD796D6D0A}" destId="{5C58C08A-8240-49DF-A779-B9C0A95C7404}" srcOrd="1" destOrd="0" parTransId="{9566BAA1-7605-4767-B4DB-FAFB83844D9D}" sibTransId="{6E7F7A71-487A-4448-9795-C8E22EBD8FAA}"/>
    <dgm:cxn modelId="{FDD4378D-1C79-4A74-85E9-41F30598C6FA}" srcId="{EEE57215-3AE1-4726-90A4-7E2C66FCE4C8}" destId="{DAA20815-3D90-4C66-BCA8-F0C06434CBB7}" srcOrd="3" destOrd="0" parTransId="{933D2820-FE0C-40B2-B4C8-7CB75D16489A}" sibTransId="{2E391C8F-333D-4FFA-A10A-C20AF9E55785}"/>
    <dgm:cxn modelId="{B9DFFB8F-A633-4FB3-AEC7-BE68910A68F0}" type="presOf" srcId="{9566BAA1-7605-4767-B4DB-FAFB83844D9D}" destId="{14856043-C34E-4AD9-8ECF-B203CD805370}" srcOrd="0" destOrd="0" presId="urn:microsoft.com/office/officeart/2009/3/layout/HorizontalOrganizationChart"/>
    <dgm:cxn modelId="{CF259B95-8B44-40AA-B847-4393E90CB711}" type="presOf" srcId="{EEE57215-3AE1-4726-90A4-7E2C66FCE4C8}" destId="{36CB4BFC-CB3B-4DEC-BE9F-40964E4C3B05}" srcOrd="1" destOrd="0" presId="urn:microsoft.com/office/officeart/2009/3/layout/HorizontalOrganizationChart"/>
    <dgm:cxn modelId="{F0E166B1-8CE1-4CC9-B7EB-38401B200194}" type="presOf" srcId="{9D2AE0CF-D048-4EE2-B4AC-7124C8CAC73E}" destId="{78DB0876-7C1C-447C-920A-BCD6AD28C1D5}" srcOrd="1" destOrd="0" presId="urn:microsoft.com/office/officeart/2009/3/layout/HorizontalOrganizationChart"/>
    <dgm:cxn modelId="{20C153B9-46DF-4F74-9F88-0151D02531AA}" type="presOf" srcId="{C2BF3E44-CFA7-4D5E-9E57-FF6229574F8D}" destId="{CD71B45D-47BE-439B-AB08-695DAEC5C9E9}" srcOrd="0" destOrd="0" presId="urn:microsoft.com/office/officeart/2009/3/layout/HorizontalOrganizationChart"/>
    <dgm:cxn modelId="{05AC89BC-1ABA-4145-B22C-F072603BCC44}" type="presOf" srcId="{C2630090-E4AA-4CA4-A37D-8AEC51D4688A}" destId="{2025D574-D31D-4F53-AB6E-7044F74DE627}" srcOrd="0" destOrd="0" presId="urn:microsoft.com/office/officeart/2009/3/layout/HorizontalOrganizationChart"/>
    <dgm:cxn modelId="{AD86D7BF-42A7-4ACC-AE84-9108112D2440}" type="presOf" srcId="{956934A1-7ACF-4F8C-AFAF-8D2504FC4524}" destId="{6486FDFC-2113-4CF4-97CE-D44479374376}" srcOrd="1" destOrd="0" presId="urn:microsoft.com/office/officeart/2009/3/layout/HorizontalOrganizationChart"/>
    <dgm:cxn modelId="{28B99AC8-4B74-450E-A5D9-F6B1C872AC66}" type="presOf" srcId="{5C58C08A-8240-49DF-A779-B9C0A95C7404}" destId="{0FB0CCA2-DB3F-4111-A1B7-ABCBDF8B3879}" srcOrd="0" destOrd="0" presId="urn:microsoft.com/office/officeart/2009/3/layout/HorizontalOrganizationChart"/>
    <dgm:cxn modelId="{18A64DCB-52EF-41D3-8B4C-912282BB3DC9}" srcId="{7D9928E1-DCD2-4516-95F6-2E3147A77FC5}" destId="{EEE57215-3AE1-4726-90A4-7E2C66FCE4C8}" srcOrd="1" destOrd="0" parTransId="{B7B3436E-CAB6-4F4A-B85C-B63BE75A55D5}" sibTransId="{7F937B94-9BF3-463B-A275-4318B1E4AA14}"/>
    <dgm:cxn modelId="{1B71F1D1-2814-44FE-85AC-7263F76423D5}" type="presOf" srcId="{AF9B87D1-7366-44AD-9666-1D0780D6614B}" destId="{5A93B647-E89C-43E7-AA36-77BE1A4B22D6}" srcOrd="0" destOrd="0" presId="urn:microsoft.com/office/officeart/2009/3/layout/HorizontalOrganizationChart"/>
    <dgm:cxn modelId="{D6E586DE-023E-4547-A80C-14246DEDE47F}" type="presOf" srcId="{5C58C08A-8240-49DF-A779-B9C0A95C7404}" destId="{AE0FCB7C-A513-4263-A404-D7ACAD0758F5}" srcOrd="1" destOrd="0" presId="urn:microsoft.com/office/officeart/2009/3/layout/HorizontalOrganizationChart"/>
    <dgm:cxn modelId="{C8AE7FE2-A455-4C8B-8004-E8571C4141D5}" type="presOf" srcId="{C0A8104C-C97F-42B9-9D72-BA7D9BB32F4D}" destId="{007F34D5-20F6-498D-A18A-384CDEB29437}" srcOrd="0" destOrd="0" presId="urn:microsoft.com/office/officeart/2009/3/layout/HorizontalOrganizationChart"/>
    <dgm:cxn modelId="{6CCD1AEF-A119-4372-B71D-DD5B299A528C}" type="presOf" srcId="{F13E7320-0282-46A2-84A4-503818F92CDD}" destId="{9953ABBD-4095-4C94-8D70-6BE691F5848A}" srcOrd="0" destOrd="0" presId="urn:microsoft.com/office/officeart/2009/3/layout/HorizontalOrganizationChart"/>
    <dgm:cxn modelId="{864C16F1-2F38-43AA-AB69-6EF6265E79D0}" type="presOf" srcId="{DAA20815-3D90-4C66-BCA8-F0C06434CBB7}" destId="{E7FE670D-E9F6-42E3-A500-34B8B2D45068}" srcOrd="0" destOrd="0" presId="urn:microsoft.com/office/officeart/2009/3/layout/HorizontalOrganizationChart"/>
    <dgm:cxn modelId="{582AC0FA-5B40-4AE6-9DBB-5AA8AC163041}" srcId="{5D8A65C2-B93F-49A7-A739-DCDD796D6D0A}" destId="{88049141-93B1-4767-A9D8-FFB2E8C8EFC1}" srcOrd="2" destOrd="0" parTransId="{C2BF3E44-CFA7-4D5E-9E57-FF6229574F8D}" sibTransId="{DDAD9295-848D-45E5-8D91-8B7369AEC6FD}"/>
    <dgm:cxn modelId="{C107C8FB-08D4-4106-8E85-D84B34442358}" srcId="{5D8A65C2-B93F-49A7-A739-DCDD796D6D0A}" destId="{9D2AE0CF-D048-4EE2-B4AC-7124C8CAC73E}" srcOrd="3" destOrd="0" parTransId="{C2630090-E4AA-4CA4-A37D-8AEC51D4688A}" sibTransId="{D8DEB695-7B3D-42BB-9F75-4A068387625B}"/>
    <dgm:cxn modelId="{B14487FC-4982-4A30-B029-22ADADADE939}" type="presOf" srcId="{056FC14E-D475-400F-B4F8-9BEF9A9C2F4F}" destId="{88BDCE36-E90B-4621-B790-F8830C77BCEB}" srcOrd="0" destOrd="0" presId="urn:microsoft.com/office/officeart/2009/3/layout/HorizontalOrganizationChart"/>
    <dgm:cxn modelId="{4AA9EFFC-EA5B-4109-A02B-BCFB997FD805}" type="presOf" srcId="{DAA20815-3D90-4C66-BCA8-F0C06434CBB7}" destId="{A838B406-5C08-4F27-B765-E7A0C17B099F}" srcOrd="1" destOrd="0" presId="urn:microsoft.com/office/officeart/2009/3/layout/HorizontalOrganizationChart"/>
    <dgm:cxn modelId="{F1BC5942-4CE2-4F60-9C3F-C41943F2864E}" type="presParOf" srcId="{855CB01E-6F1A-4B47-BE2E-EB195A3E48AE}" destId="{A76C4B30-DC2E-46A2-9BBF-BC65D2492110}" srcOrd="0" destOrd="0" presId="urn:microsoft.com/office/officeart/2009/3/layout/HorizontalOrganizationChart"/>
    <dgm:cxn modelId="{B71EA4CD-5D59-435F-9AAA-B2914674D376}" type="presParOf" srcId="{A76C4B30-DC2E-46A2-9BBF-BC65D2492110}" destId="{FF6B1CE3-BFCF-4DBA-8C24-C2E4C5E63B4B}" srcOrd="0" destOrd="0" presId="urn:microsoft.com/office/officeart/2009/3/layout/HorizontalOrganizationChart"/>
    <dgm:cxn modelId="{985D39E1-651B-41D1-B2BB-26CDEF8D77E3}" type="presParOf" srcId="{FF6B1CE3-BFCF-4DBA-8C24-C2E4C5E63B4B}" destId="{8878CDB8-2F29-4E79-9706-F40EACB96050}" srcOrd="0" destOrd="0" presId="urn:microsoft.com/office/officeart/2009/3/layout/HorizontalOrganizationChart"/>
    <dgm:cxn modelId="{6935694B-AE02-4310-BD20-72F2DC09668E}" type="presParOf" srcId="{FF6B1CE3-BFCF-4DBA-8C24-C2E4C5E63B4B}" destId="{4169C40A-47C4-4976-B100-B6D5595CDA57}" srcOrd="1" destOrd="0" presId="urn:microsoft.com/office/officeart/2009/3/layout/HorizontalOrganizationChart"/>
    <dgm:cxn modelId="{E5700253-1623-4627-B50F-BC3DF8E64D89}" type="presParOf" srcId="{A76C4B30-DC2E-46A2-9BBF-BC65D2492110}" destId="{E48B7926-95CD-4A24-8CA7-F5EED95F857F}" srcOrd="1" destOrd="0" presId="urn:microsoft.com/office/officeart/2009/3/layout/HorizontalOrganizationChart"/>
    <dgm:cxn modelId="{DF0C3C2B-3FAE-4DF0-9BCC-639A5EB33DDD}" type="presParOf" srcId="{E48B7926-95CD-4A24-8CA7-F5EED95F857F}" destId="{F9B22B89-5032-43D5-834A-E74DEF46C50A}" srcOrd="0" destOrd="0" presId="urn:microsoft.com/office/officeart/2009/3/layout/HorizontalOrganizationChart"/>
    <dgm:cxn modelId="{72B8BC5C-3762-4455-BF14-05034CA6CB92}" type="presParOf" srcId="{E48B7926-95CD-4A24-8CA7-F5EED95F857F}" destId="{3D1AD426-3E7F-4A82-99EA-16C260527EF5}" srcOrd="1" destOrd="0" presId="urn:microsoft.com/office/officeart/2009/3/layout/HorizontalOrganizationChart"/>
    <dgm:cxn modelId="{B3E04575-F9E8-4D46-822B-A028D36C7274}" type="presParOf" srcId="{3D1AD426-3E7F-4A82-99EA-16C260527EF5}" destId="{8FCDC089-F96D-4A25-9CC8-F187AD08F6A1}" srcOrd="0" destOrd="0" presId="urn:microsoft.com/office/officeart/2009/3/layout/HorizontalOrganizationChart"/>
    <dgm:cxn modelId="{E04A9D23-388A-4C32-8427-431720E222ED}" type="presParOf" srcId="{8FCDC089-F96D-4A25-9CC8-F187AD08F6A1}" destId="{5A93B647-E89C-43E7-AA36-77BE1A4B22D6}" srcOrd="0" destOrd="0" presId="urn:microsoft.com/office/officeart/2009/3/layout/HorizontalOrganizationChart"/>
    <dgm:cxn modelId="{E9C89142-B978-441E-B5D6-9170582E5C4F}" type="presParOf" srcId="{8FCDC089-F96D-4A25-9CC8-F187AD08F6A1}" destId="{410489AF-4600-46E3-B04A-2164303B86A2}" srcOrd="1" destOrd="0" presId="urn:microsoft.com/office/officeart/2009/3/layout/HorizontalOrganizationChart"/>
    <dgm:cxn modelId="{223D42F0-5B11-4A1D-86DC-576FD1EAE46B}" type="presParOf" srcId="{3D1AD426-3E7F-4A82-99EA-16C260527EF5}" destId="{88CED083-E827-488A-8192-7BD404081B85}" srcOrd="1" destOrd="0" presId="urn:microsoft.com/office/officeart/2009/3/layout/HorizontalOrganizationChart"/>
    <dgm:cxn modelId="{4682E55B-DAA5-44ED-92C0-678CD4D11099}" type="presParOf" srcId="{3D1AD426-3E7F-4A82-99EA-16C260527EF5}" destId="{DEC3B50D-5D9E-4390-8684-EA5D913A8734}" srcOrd="2" destOrd="0" presId="urn:microsoft.com/office/officeart/2009/3/layout/HorizontalOrganizationChart"/>
    <dgm:cxn modelId="{C3E66ECC-ED62-4364-A9FA-18BF897FC685}" type="presParOf" srcId="{E48B7926-95CD-4A24-8CA7-F5EED95F857F}" destId="{14856043-C34E-4AD9-8ECF-B203CD805370}" srcOrd="2" destOrd="0" presId="urn:microsoft.com/office/officeart/2009/3/layout/HorizontalOrganizationChart"/>
    <dgm:cxn modelId="{38A29DD8-E836-4BD6-A5DA-3248E9C7569B}" type="presParOf" srcId="{E48B7926-95CD-4A24-8CA7-F5EED95F857F}" destId="{5DF94B30-E241-4E56-9957-466C648D250F}" srcOrd="3" destOrd="0" presId="urn:microsoft.com/office/officeart/2009/3/layout/HorizontalOrganizationChart"/>
    <dgm:cxn modelId="{177AF5E2-A360-4617-8896-93FDD4BB3FB7}" type="presParOf" srcId="{5DF94B30-E241-4E56-9957-466C648D250F}" destId="{3C97E92E-FF5B-4C33-AC3B-95737F7C5FDB}" srcOrd="0" destOrd="0" presId="urn:microsoft.com/office/officeart/2009/3/layout/HorizontalOrganizationChart"/>
    <dgm:cxn modelId="{833B892C-1D63-453B-BE56-88C278F6D401}" type="presParOf" srcId="{3C97E92E-FF5B-4C33-AC3B-95737F7C5FDB}" destId="{0FB0CCA2-DB3F-4111-A1B7-ABCBDF8B3879}" srcOrd="0" destOrd="0" presId="urn:microsoft.com/office/officeart/2009/3/layout/HorizontalOrganizationChart"/>
    <dgm:cxn modelId="{F81C4855-0422-40B8-A33F-AB4DC71B917F}" type="presParOf" srcId="{3C97E92E-FF5B-4C33-AC3B-95737F7C5FDB}" destId="{AE0FCB7C-A513-4263-A404-D7ACAD0758F5}" srcOrd="1" destOrd="0" presId="urn:microsoft.com/office/officeart/2009/3/layout/HorizontalOrganizationChart"/>
    <dgm:cxn modelId="{C1472E76-CFC5-49AF-89B2-D96204469F15}" type="presParOf" srcId="{5DF94B30-E241-4E56-9957-466C648D250F}" destId="{C80F07A8-9804-4588-A21A-7549321372E0}" srcOrd="1" destOrd="0" presId="urn:microsoft.com/office/officeart/2009/3/layout/HorizontalOrganizationChart"/>
    <dgm:cxn modelId="{51A2EDF4-40C0-4E51-822A-141AA7027440}" type="presParOf" srcId="{5DF94B30-E241-4E56-9957-466C648D250F}" destId="{5A32183E-6731-42E0-B508-F082350AB203}" srcOrd="2" destOrd="0" presId="urn:microsoft.com/office/officeart/2009/3/layout/HorizontalOrganizationChart"/>
    <dgm:cxn modelId="{8D304A6F-0EB0-4C5D-83BD-8B661733E82C}" type="presParOf" srcId="{E48B7926-95CD-4A24-8CA7-F5EED95F857F}" destId="{CD71B45D-47BE-439B-AB08-695DAEC5C9E9}" srcOrd="4" destOrd="0" presId="urn:microsoft.com/office/officeart/2009/3/layout/HorizontalOrganizationChart"/>
    <dgm:cxn modelId="{DA1957F4-6EF0-4E32-A163-D24C9284527F}" type="presParOf" srcId="{E48B7926-95CD-4A24-8CA7-F5EED95F857F}" destId="{0151BAFB-27AE-45D8-AC13-C1EDDF1A1296}" srcOrd="5" destOrd="0" presId="urn:microsoft.com/office/officeart/2009/3/layout/HorizontalOrganizationChart"/>
    <dgm:cxn modelId="{2BA134FD-40BA-4ACB-99E2-4ABA8A12AE69}" type="presParOf" srcId="{0151BAFB-27AE-45D8-AC13-C1EDDF1A1296}" destId="{04AFCF17-F376-49DD-A684-C0EFA41F0CF8}" srcOrd="0" destOrd="0" presId="urn:microsoft.com/office/officeart/2009/3/layout/HorizontalOrganizationChart"/>
    <dgm:cxn modelId="{E8EADDF9-419F-4CEB-BA4D-965FB9F3B95A}" type="presParOf" srcId="{04AFCF17-F376-49DD-A684-C0EFA41F0CF8}" destId="{117E2E56-0ABC-4301-8D5A-46F9F8C2A69F}" srcOrd="0" destOrd="0" presId="urn:microsoft.com/office/officeart/2009/3/layout/HorizontalOrganizationChart"/>
    <dgm:cxn modelId="{221D18C0-33D3-454B-922F-1CB664AA1CA2}" type="presParOf" srcId="{04AFCF17-F376-49DD-A684-C0EFA41F0CF8}" destId="{436435A6-0425-413A-8028-7EB92EB1EE37}" srcOrd="1" destOrd="0" presId="urn:microsoft.com/office/officeart/2009/3/layout/HorizontalOrganizationChart"/>
    <dgm:cxn modelId="{D0997C3A-1CFE-4879-8D47-E485176C8775}" type="presParOf" srcId="{0151BAFB-27AE-45D8-AC13-C1EDDF1A1296}" destId="{605CE21A-8032-445D-A305-09B0810F145B}" srcOrd="1" destOrd="0" presId="urn:microsoft.com/office/officeart/2009/3/layout/HorizontalOrganizationChart"/>
    <dgm:cxn modelId="{3B6BB21E-11DC-4D83-B6FC-43BCD7829F98}" type="presParOf" srcId="{0151BAFB-27AE-45D8-AC13-C1EDDF1A1296}" destId="{4673D4B8-C3E8-4DEE-A4DC-6EC5745DA6B8}" srcOrd="2" destOrd="0" presId="urn:microsoft.com/office/officeart/2009/3/layout/HorizontalOrganizationChart"/>
    <dgm:cxn modelId="{A5173DB5-03DB-43FF-BEB4-E604446CA140}" type="presParOf" srcId="{E48B7926-95CD-4A24-8CA7-F5EED95F857F}" destId="{2025D574-D31D-4F53-AB6E-7044F74DE627}" srcOrd="6" destOrd="0" presId="urn:microsoft.com/office/officeart/2009/3/layout/HorizontalOrganizationChart"/>
    <dgm:cxn modelId="{62B47B96-AD72-48AB-A917-B3D796143576}" type="presParOf" srcId="{E48B7926-95CD-4A24-8CA7-F5EED95F857F}" destId="{E16E620C-5F80-4BB6-B04E-EEAEC9B1005B}" srcOrd="7" destOrd="0" presId="urn:microsoft.com/office/officeart/2009/3/layout/HorizontalOrganizationChart"/>
    <dgm:cxn modelId="{BC697C54-4FEA-4720-AE79-71252D307CC1}" type="presParOf" srcId="{E16E620C-5F80-4BB6-B04E-EEAEC9B1005B}" destId="{141B48CD-EFB2-4F5B-A8D2-3034BA88E5BA}" srcOrd="0" destOrd="0" presId="urn:microsoft.com/office/officeart/2009/3/layout/HorizontalOrganizationChart"/>
    <dgm:cxn modelId="{B3A5E172-DEA5-407D-A09C-B718ACF43D1C}" type="presParOf" srcId="{141B48CD-EFB2-4F5B-A8D2-3034BA88E5BA}" destId="{1FB77869-82CF-42A4-B939-9940F1560517}" srcOrd="0" destOrd="0" presId="urn:microsoft.com/office/officeart/2009/3/layout/HorizontalOrganizationChart"/>
    <dgm:cxn modelId="{1DC94A05-3F93-4E36-AE15-5B62BC97CDE8}" type="presParOf" srcId="{141B48CD-EFB2-4F5B-A8D2-3034BA88E5BA}" destId="{78DB0876-7C1C-447C-920A-BCD6AD28C1D5}" srcOrd="1" destOrd="0" presId="urn:microsoft.com/office/officeart/2009/3/layout/HorizontalOrganizationChart"/>
    <dgm:cxn modelId="{CCB5EE75-D601-488D-8760-5C1E331803D2}" type="presParOf" srcId="{E16E620C-5F80-4BB6-B04E-EEAEC9B1005B}" destId="{2E8999EE-A532-437D-AB89-0CA00300F896}" srcOrd="1" destOrd="0" presId="urn:microsoft.com/office/officeart/2009/3/layout/HorizontalOrganizationChart"/>
    <dgm:cxn modelId="{4D28CE25-C2E4-43E0-B118-FD8315578DFE}" type="presParOf" srcId="{E16E620C-5F80-4BB6-B04E-EEAEC9B1005B}" destId="{0C29D185-6CE8-48C4-8C11-093677FAAA4B}" srcOrd="2" destOrd="0" presId="urn:microsoft.com/office/officeart/2009/3/layout/HorizontalOrganizationChart"/>
    <dgm:cxn modelId="{216F4D7F-A2B0-4FF9-92B2-BE1681EB133D}" type="presParOf" srcId="{A76C4B30-DC2E-46A2-9BBF-BC65D2492110}" destId="{21806020-10C3-4115-9528-F19E6B850EA1}" srcOrd="2" destOrd="0" presId="urn:microsoft.com/office/officeart/2009/3/layout/HorizontalOrganizationChart"/>
    <dgm:cxn modelId="{7392ECCF-1A35-45FC-AC2C-23E04B08CF82}" type="presParOf" srcId="{855CB01E-6F1A-4B47-BE2E-EB195A3E48AE}" destId="{8B0DE0BD-9E15-4B71-AE92-152526DFF10A}" srcOrd="1" destOrd="0" presId="urn:microsoft.com/office/officeart/2009/3/layout/HorizontalOrganizationChart"/>
    <dgm:cxn modelId="{12195543-972B-43BF-88B8-A948CBCA770A}" type="presParOf" srcId="{8B0DE0BD-9E15-4B71-AE92-152526DFF10A}" destId="{B185CC06-C356-44B9-A40A-1E585DBCCEC0}" srcOrd="0" destOrd="0" presId="urn:microsoft.com/office/officeart/2009/3/layout/HorizontalOrganizationChart"/>
    <dgm:cxn modelId="{716AF86B-C942-4378-BE10-78E03D130793}" type="presParOf" srcId="{B185CC06-C356-44B9-A40A-1E585DBCCEC0}" destId="{FBAF0E9D-9578-457F-8F08-A4E9AFB0621F}" srcOrd="0" destOrd="0" presId="urn:microsoft.com/office/officeart/2009/3/layout/HorizontalOrganizationChart"/>
    <dgm:cxn modelId="{C212FFBE-DB8E-46B8-8A8F-6BABEC4795DC}" type="presParOf" srcId="{B185CC06-C356-44B9-A40A-1E585DBCCEC0}" destId="{36CB4BFC-CB3B-4DEC-BE9F-40964E4C3B05}" srcOrd="1" destOrd="0" presId="urn:microsoft.com/office/officeart/2009/3/layout/HorizontalOrganizationChart"/>
    <dgm:cxn modelId="{0AB29246-1EAB-4A83-91C4-66D48E056127}" type="presParOf" srcId="{8B0DE0BD-9E15-4B71-AE92-152526DFF10A}" destId="{9B7903EA-98D6-4B03-A83C-CD7F59D9616C}" srcOrd="1" destOrd="0" presId="urn:microsoft.com/office/officeart/2009/3/layout/HorizontalOrganizationChart"/>
    <dgm:cxn modelId="{5F56B671-54E5-493E-ADF9-294E2B151A68}" type="presParOf" srcId="{8B0DE0BD-9E15-4B71-AE92-152526DFF10A}" destId="{4CEF6098-B90D-45BE-A282-459076229C62}" srcOrd="2" destOrd="0" presId="urn:microsoft.com/office/officeart/2009/3/layout/HorizontalOrganizationChart"/>
    <dgm:cxn modelId="{320BE48E-9121-4D4C-8373-163BC254869F}" type="presParOf" srcId="{4CEF6098-B90D-45BE-A282-459076229C62}" destId="{D0394DFF-287A-4C24-969C-7B3608AB3F24}" srcOrd="0" destOrd="0" presId="urn:microsoft.com/office/officeart/2009/3/layout/HorizontalOrganizationChart"/>
    <dgm:cxn modelId="{321C3A36-090F-49E7-A6A5-E4502B0FE3A2}" type="presParOf" srcId="{4CEF6098-B90D-45BE-A282-459076229C62}" destId="{B1BDCE9F-3487-4138-9383-1AF194A7F4D0}" srcOrd="1" destOrd="0" presId="urn:microsoft.com/office/officeart/2009/3/layout/HorizontalOrganizationChart"/>
    <dgm:cxn modelId="{54C9A219-664B-4944-AF71-0B4A5A47E39A}" type="presParOf" srcId="{B1BDCE9F-3487-4138-9383-1AF194A7F4D0}" destId="{D7F048C0-4D4D-4A43-8DE0-6B01E1D99111}" srcOrd="0" destOrd="0" presId="urn:microsoft.com/office/officeart/2009/3/layout/HorizontalOrganizationChart"/>
    <dgm:cxn modelId="{739107C8-6F70-4CBD-AB95-42946DEB782B}" type="presParOf" srcId="{D7F048C0-4D4D-4A43-8DE0-6B01E1D99111}" destId="{2CB80928-C0E8-4F23-906B-0C76A51437B5}" srcOrd="0" destOrd="0" presId="urn:microsoft.com/office/officeart/2009/3/layout/HorizontalOrganizationChart"/>
    <dgm:cxn modelId="{5B498B3C-668A-4807-AACD-8D4E4A529229}" type="presParOf" srcId="{D7F048C0-4D4D-4A43-8DE0-6B01E1D99111}" destId="{6486FDFC-2113-4CF4-97CE-D44479374376}" srcOrd="1" destOrd="0" presId="urn:microsoft.com/office/officeart/2009/3/layout/HorizontalOrganizationChart"/>
    <dgm:cxn modelId="{57C2DCA1-9067-40CA-BECD-BE2F3708529B}" type="presParOf" srcId="{B1BDCE9F-3487-4138-9383-1AF194A7F4D0}" destId="{6C8B3394-D94E-4381-87DA-B96A18A6F80E}" srcOrd="1" destOrd="0" presId="urn:microsoft.com/office/officeart/2009/3/layout/HorizontalOrganizationChart"/>
    <dgm:cxn modelId="{29674DB9-60F4-4C67-8EF0-4AD17B86AE5E}" type="presParOf" srcId="{B1BDCE9F-3487-4138-9383-1AF194A7F4D0}" destId="{20EADADC-965A-47E3-ACBC-4AB4F6867981}" srcOrd="2" destOrd="0" presId="urn:microsoft.com/office/officeart/2009/3/layout/HorizontalOrganizationChart"/>
    <dgm:cxn modelId="{109D412B-6E97-4684-885E-6475920B83B8}" type="presParOf" srcId="{4CEF6098-B90D-45BE-A282-459076229C62}" destId="{6A42AEAF-555F-426F-8C30-8BABCF03FF4E}" srcOrd="2" destOrd="0" presId="urn:microsoft.com/office/officeart/2009/3/layout/HorizontalOrganizationChart"/>
    <dgm:cxn modelId="{0F5BE2EF-E29F-46CC-B05B-2392B8B91A2C}" type="presParOf" srcId="{4CEF6098-B90D-45BE-A282-459076229C62}" destId="{11891811-5B8E-4D70-A81F-32059C64E184}" srcOrd="3" destOrd="0" presId="urn:microsoft.com/office/officeart/2009/3/layout/HorizontalOrganizationChart"/>
    <dgm:cxn modelId="{E45C8E83-5B51-4F82-8557-5B6F0121CEA4}" type="presParOf" srcId="{11891811-5B8E-4D70-A81F-32059C64E184}" destId="{0AA574C8-96EE-4E3E-B848-D10A111B03A7}" srcOrd="0" destOrd="0" presId="urn:microsoft.com/office/officeart/2009/3/layout/HorizontalOrganizationChart"/>
    <dgm:cxn modelId="{55FB1DC7-2D2F-457B-AE62-6F50FFE7D984}" type="presParOf" srcId="{0AA574C8-96EE-4E3E-B848-D10A111B03A7}" destId="{007F34D5-20F6-498D-A18A-384CDEB29437}" srcOrd="0" destOrd="0" presId="urn:microsoft.com/office/officeart/2009/3/layout/HorizontalOrganizationChart"/>
    <dgm:cxn modelId="{2E926DCF-A54F-426C-8CD8-DE54CBFFE9F0}" type="presParOf" srcId="{0AA574C8-96EE-4E3E-B848-D10A111B03A7}" destId="{DA880AC9-613B-4CF1-BB63-668F650D99A2}" srcOrd="1" destOrd="0" presId="urn:microsoft.com/office/officeart/2009/3/layout/HorizontalOrganizationChart"/>
    <dgm:cxn modelId="{87CE63A6-7912-4990-80BE-2930EA765BDC}" type="presParOf" srcId="{11891811-5B8E-4D70-A81F-32059C64E184}" destId="{8D1703E1-186B-4447-9126-587CFDDEF9AD}" srcOrd="1" destOrd="0" presId="urn:microsoft.com/office/officeart/2009/3/layout/HorizontalOrganizationChart"/>
    <dgm:cxn modelId="{84B233E6-90A1-4452-A25A-A6C04E9C5EEC}" type="presParOf" srcId="{11891811-5B8E-4D70-A81F-32059C64E184}" destId="{ABAD87AD-8AED-4636-A878-E80DCF0B92FB}" srcOrd="2" destOrd="0" presId="urn:microsoft.com/office/officeart/2009/3/layout/HorizontalOrganizationChart"/>
    <dgm:cxn modelId="{46CF2A4B-03B6-4392-B468-28B0862DC585}" type="presParOf" srcId="{4CEF6098-B90D-45BE-A282-459076229C62}" destId="{88BDCE36-E90B-4621-B790-F8830C77BCEB}" srcOrd="4" destOrd="0" presId="urn:microsoft.com/office/officeart/2009/3/layout/HorizontalOrganizationChart"/>
    <dgm:cxn modelId="{D3923BCD-F5CC-4C24-A32E-9992EE4FAA0E}" type="presParOf" srcId="{4CEF6098-B90D-45BE-A282-459076229C62}" destId="{D542D3F1-C743-4268-A028-832217AAD0EF}" srcOrd="5" destOrd="0" presId="urn:microsoft.com/office/officeart/2009/3/layout/HorizontalOrganizationChart"/>
    <dgm:cxn modelId="{79CFA9CD-6F8B-4B58-9EE5-DFE989B5FDF0}" type="presParOf" srcId="{D542D3F1-C743-4268-A028-832217AAD0EF}" destId="{3E410196-87E7-4E46-B705-23004FE63F6C}" srcOrd="0" destOrd="0" presId="urn:microsoft.com/office/officeart/2009/3/layout/HorizontalOrganizationChart"/>
    <dgm:cxn modelId="{1273EEF2-75B7-49D8-8CC8-3E5B0B91500B}" type="presParOf" srcId="{3E410196-87E7-4E46-B705-23004FE63F6C}" destId="{9953ABBD-4095-4C94-8D70-6BE691F5848A}" srcOrd="0" destOrd="0" presId="urn:microsoft.com/office/officeart/2009/3/layout/HorizontalOrganizationChart"/>
    <dgm:cxn modelId="{8637DEBC-FE6F-496E-B87E-933DE0060E57}" type="presParOf" srcId="{3E410196-87E7-4E46-B705-23004FE63F6C}" destId="{BBE40DE1-7499-44EA-9D8E-DDE507E683F6}" srcOrd="1" destOrd="0" presId="urn:microsoft.com/office/officeart/2009/3/layout/HorizontalOrganizationChart"/>
    <dgm:cxn modelId="{83B6411A-469B-4D97-8FD4-A6341EC3DECD}" type="presParOf" srcId="{D542D3F1-C743-4268-A028-832217AAD0EF}" destId="{48E038F9-3B14-4697-A9B7-E25F1AAEE485}" srcOrd="1" destOrd="0" presId="urn:microsoft.com/office/officeart/2009/3/layout/HorizontalOrganizationChart"/>
    <dgm:cxn modelId="{250F1420-C192-4505-98F2-7D7AC068292B}" type="presParOf" srcId="{D542D3F1-C743-4268-A028-832217AAD0EF}" destId="{0D10355E-F569-4AD3-BBE6-091ADF55D37E}" srcOrd="2" destOrd="0" presId="urn:microsoft.com/office/officeart/2009/3/layout/HorizontalOrganizationChart"/>
    <dgm:cxn modelId="{88F379B5-BAF0-4E3F-95F6-F9CCC64CC7F2}" type="presParOf" srcId="{4CEF6098-B90D-45BE-A282-459076229C62}" destId="{A5035560-9ADC-4A46-B7D0-2B8513C93750}" srcOrd="6" destOrd="0" presId="urn:microsoft.com/office/officeart/2009/3/layout/HorizontalOrganizationChart"/>
    <dgm:cxn modelId="{B6FC8B59-B8E4-4D0E-A4AF-256CDB0FDE72}" type="presParOf" srcId="{4CEF6098-B90D-45BE-A282-459076229C62}" destId="{E5BE055A-27B9-40C5-BC52-971805864AA6}" srcOrd="7" destOrd="0" presId="urn:microsoft.com/office/officeart/2009/3/layout/HorizontalOrganizationChart"/>
    <dgm:cxn modelId="{84FFAF7F-65CC-4190-9765-A827E45F162B}" type="presParOf" srcId="{E5BE055A-27B9-40C5-BC52-971805864AA6}" destId="{7C335106-AE39-4B71-9A6D-3705DC7B46DD}" srcOrd="0" destOrd="0" presId="urn:microsoft.com/office/officeart/2009/3/layout/HorizontalOrganizationChart"/>
    <dgm:cxn modelId="{2E23A0DE-11C3-49D7-91E4-45945882E84B}" type="presParOf" srcId="{7C335106-AE39-4B71-9A6D-3705DC7B46DD}" destId="{E7FE670D-E9F6-42E3-A500-34B8B2D45068}" srcOrd="0" destOrd="0" presId="urn:microsoft.com/office/officeart/2009/3/layout/HorizontalOrganizationChart"/>
    <dgm:cxn modelId="{0971A555-8B2A-460F-9C3D-9722749F2F76}" type="presParOf" srcId="{7C335106-AE39-4B71-9A6D-3705DC7B46DD}" destId="{A838B406-5C08-4F27-B765-E7A0C17B099F}" srcOrd="1" destOrd="0" presId="urn:microsoft.com/office/officeart/2009/3/layout/HorizontalOrganizationChart"/>
    <dgm:cxn modelId="{7AB395B4-436B-476D-A4A3-80017C09B221}" type="presParOf" srcId="{E5BE055A-27B9-40C5-BC52-971805864AA6}" destId="{1A34A4E4-4443-45B6-938E-BB275ECB2D69}" srcOrd="1" destOrd="0" presId="urn:microsoft.com/office/officeart/2009/3/layout/HorizontalOrganizationChart"/>
    <dgm:cxn modelId="{2E100C35-6DF2-4674-BFF5-6E159DE88667}" type="presParOf" srcId="{E5BE055A-27B9-40C5-BC52-971805864AA6}" destId="{3CCBFE5D-448F-443F-9E8B-DB802FC6D10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35560-9ADC-4A46-B7D0-2B8513C93750}">
      <dsp:nvSpPr>
        <dsp:cNvPr id="0" name=""/>
        <dsp:cNvSpPr/>
      </dsp:nvSpPr>
      <dsp:spPr>
        <a:xfrm>
          <a:off x="2003199" y="3505850"/>
          <a:ext cx="3064426" cy="10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4426" y="0"/>
              </a:lnTo>
              <a:lnTo>
                <a:pt x="3064426" y="104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DCE36-E90B-4621-B790-F8830C77BCEB}">
      <dsp:nvSpPr>
        <dsp:cNvPr id="0" name=""/>
        <dsp:cNvSpPr/>
      </dsp:nvSpPr>
      <dsp:spPr>
        <a:xfrm>
          <a:off x="2003199" y="3400904"/>
          <a:ext cx="3064426" cy="104946"/>
        </a:xfrm>
        <a:custGeom>
          <a:avLst/>
          <a:gdLst/>
          <a:ahLst/>
          <a:cxnLst/>
          <a:rect l="0" t="0" r="0" b="0"/>
          <a:pathLst>
            <a:path>
              <a:moveTo>
                <a:pt x="0" y="104946"/>
              </a:moveTo>
              <a:lnTo>
                <a:pt x="3064426" y="104946"/>
              </a:lnTo>
              <a:lnTo>
                <a:pt x="306442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2AEAF-555F-426F-8C30-8BABCF03FF4E}">
      <dsp:nvSpPr>
        <dsp:cNvPr id="0" name=""/>
        <dsp:cNvSpPr/>
      </dsp:nvSpPr>
      <dsp:spPr>
        <a:xfrm>
          <a:off x="2003199" y="3505850"/>
          <a:ext cx="1175396" cy="10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96" y="0"/>
              </a:lnTo>
              <a:lnTo>
                <a:pt x="1175396" y="104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4DFF-287A-4C24-969C-7B3608AB3F24}">
      <dsp:nvSpPr>
        <dsp:cNvPr id="0" name=""/>
        <dsp:cNvSpPr/>
      </dsp:nvSpPr>
      <dsp:spPr>
        <a:xfrm>
          <a:off x="2003199" y="3400904"/>
          <a:ext cx="1175396" cy="104946"/>
        </a:xfrm>
        <a:custGeom>
          <a:avLst/>
          <a:gdLst/>
          <a:ahLst/>
          <a:cxnLst/>
          <a:rect l="0" t="0" r="0" b="0"/>
          <a:pathLst>
            <a:path>
              <a:moveTo>
                <a:pt x="0" y="104946"/>
              </a:moveTo>
              <a:lnTo>
                <a:pt x="1175396" y="104946"/>
              </a:lnTo>
              <a:lnTo>
                <a:pt x="11753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5D574-D31D-4F53-AB6E-7044F74DE627}">
      <dsp:nvSpPr>
        <dsp:cNvPr id="0" name=""/>
        <dsp:cNvSpPr/>
      </dsp:nvSpPr>
      <dsp:spPr>
        <a:xfrm>
          <a:off x="2003199" y="1339762"/>
          <a:ext cx="335827" cy="108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913" y="0"/>
              </a:lnTo>
              <a:lnTo>
                <a:pt x="167913" y="1083043"/>
              </a:lnTo>
              <a:lnTo>
                <a:pt x="335827" y="1083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B45D-47BE-439B-AB08-695DAEC5C9E9}">
      <dsp:nvSpPr>
        <dsp:cNvPr id="0" name=""/>
        <dsp:cNvSpPr/>
      </dsp:nvSpPr>
      <dsp:spPr>
        <a:xfrm>
          <a:off x="2003199" y="1339762"/>
          <a:ext cx="335827" cy="361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913" y="0"/>
              </a:lnTo>
              <a:lnTo>
                <a:pt x="167913" y="361014"/>
              </a:lnTo>
              <a:lnTo>
                <a:pt x="335827" y="361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56043-C34E-4AD9-8ECF-B203CD805370}">
      <dsp:nvSpPr>
        <dsp:cNvPr id="0" name=""/>
        <dsp:cNvSpPr/>
      </dsp:nvSpPr>
      <dsp:spPr>
        <a:xfrm>
          <a:off x="2003199" y="978748"/>
          <a:ext cx="335827" cy="361014"/>
        </a:xfrm>
        <a:custGeom>
          <a:avLst/>
          <a:gdLst/>
          <a:ahLst/>
          <a:cxnLst/>
          <a:rect l="0" t="0" r="0" b="0"/>
          <a:pathLst>
            <a:path>
              <a:moveTo>
                <a:pt x="0" y="361014"/>
              </a:moveTo>
              <a:lnTo>
                <a:pt x="167913" y="361014"/>
              </a:lnTo>
              <a:lnTo>
                <a:pt x="167913" y="0"/>
              </a:lnTo>
              <a:lnTo>
                <a:pt x="3358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22B89-5032-43D5-834A-E74DEF46C50A}">
      <dsp:nvSpPr>
        <dsp:cNvPr id="0" name=""/>
        <dsp:cNvSpPr/>
      </dsp:nvSpPr>
      <dsp:spPr>
        <a:xfrm>
          <a:off x="2003199" y="256718"/>
          <a:ext cx="335827" cy="1083043"/>
        </a:xfrm>
        <a:custGeom>
          <a:avLst/>
          <a:gdLst/>
          <a:ahLst/>
          <a:cxnLst/>
          <a:rect l="0" t="0" r="0" b="0"/>
          <a:pathLst>
            <a:path>
              <a:moveTo>
                <a:pt x="0" y="1083043"/>
              </a:moveTo>
              <a:lnTo>
                <a:pt x="167913" y="1083043"/>
              </a:lnTo>
              <a:lnTo>
                <a:pt x="167913" y="0"/>
              </a:lnTo>
              <a:lnTo>
                <a:pt x="3358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CDB8-2F29-4E79-9706-F40EACB96050}">
      <dsp:nvSpPr>
        <dsp:cNvPr id="0" name=""/>
        <dsp:cNvSpPr/>
      </dsp:nvSpPr>
      <dsp:spPr>
        <a:xfrm>
          <a:off x="324061" y="1083694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Main</a:t>
          </a:r>
        </a:p>
      </dsp:txBody>
      <dsp:txXfrm>
        <a:off x="324061" y="1083694"/>
        <a:ext cx="1679137" cy="512137"/>
      </dsp:txXfrm>
    </dsp:sp>
    <dsp:sp modelId="{5A93B647-E89C-43E7-AA36-77BE1A4B22D6}">
      <dsp:nvSpPr>
        <dsp:cNvPr id="0" name=""/>
        <dsp:cNvSpPr/>
      </dsp:nvSpPr>
      <dsp:spPr>
        <a:xfrm>
          <a:off x="2339026" y="650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미세먼지</a:t>
          </a:r>
          <a:endParaRPr lang="en-US" altLang="ko-KR" sz="2300" kern="1200" dirty="0"/>
        </a:p>
      </dsp:txBody>
      <dsp:txXfrm>
        <a:off x="2339026" y="650"/>
        <a:ext cx="1679137" cy="512137"/>
      </dsp:txXfrm>
    </dsp:sp>
    <dsp:sp modelId="{0FB0CCA2-DB3F-4111-A1B7-ABCBDF8B3879}">
      <dsp:nvSpPr>
        <dsp:cNvPr id="0" name=""/>
        <dsp:cNvSpPr/>
      </dsp:nvSpPr>
      <dsp:spPr>
        <a:xfrm>
          <a:off x="2339026" y="722679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시간별</a:t>
          </a:r>
          <a:endParaRPr lang="en-US" altLang="ko-KR" sz="2300" kern="1200" dirty="0"/>
        </a:p>
      </dsp:txBody>
      <dsp:txXfrm>
        <a:off x="2339026" y="722679"/>
        <a:ext cx="1679137" cy="512137"/>
      </dsp:txXfrm>
    </dsp:sp>
    <dsp:sp modelId="{117E2E56-0ABC-4301-8D5A-46F9F8C2A69F}">
      <dsp:nvSpPr>
        <dsp:cNvPr id="0" name=""/>
        <dsp:cNvSpPr/>
      </dsp:nvSpPr>
      <dsp:spPr>
        <a:xfrm>
          <a:off x="2339026" y="1444708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/>
            <a:t>요일별</a:t>
          </a:r>
          <a:endParaRPr lang="en-US" altLang="ko-KR" sz="2300" kern="1200" dirty="0"/>
        </a:p>
      </dsp:txBody>
      <dsp:txXfrm>
        <a:off x="2339026" y="1444708"/>
        <a:ext cx="1679137" cy="512137"/>
      </dsp:txXfrm>
    </dsp:sp>
    <dsp:sp modelId="{1FB77869-82CF-42A4-B939-9940F1560517}">
      <dsp:nvSpPr>
        <dsp:cNvPr id="0" name=""/>
        <dsp:cNvSpPr/>
      </dsp:nvSpPr>
      <dsp:spPr>
        <a:xfrm>
          <a:off x="2339026" y="2166738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공기청정도</a:t>
          </a:r>
          <a:endParaRPr lang="en-US" altLang="ko-KR" sz="2300" kern="1200" dirty="0"/>
        </a:p>
      </dsp:txBody>
      <dsp:txXfrm>
        <a:off x="2339026" y="2166738"/>
        <a:ext cx="1679137" cy="512137"/>
      </dsp:txXfrm>
    </dsp:sp>
    <dsp:sp modelId="{FBAF0E9D-9578-457F-8F08-A4E9AFB0621F}">
      <dsp:nvSpPr>
        <dsp:cNvPr id="0" name=""/>
        <dsp:cNvSpPr/>
      </dsp:nvSpPr>
      <dsp:spPr>
        <a:xfrm>
          <a:off x="324061" y="3249782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Service</a:t>
          </a:r>
        </a:p>
      </dsp:txBody>
      <dsp:txXfrm>
        <a:off x="324061" y="3249782"/>
        <a:ext cx="1679137" cy="512137"/>
      </dsp:txXfrm>
    </dsp:sp>
    <dsp:sp modelId="{2CB80928-C0E8-4F23-906B-0C76A51437B5}">
      <dsp:nvSpPr>
        <dsp:cNvPr id="0" name=""/>
        <dsp:cNvSpPr/>
      </dsp:nvSpPr>
      <dsp:spPr>
        <a:xfrm>
          <a:off x="2339026" y="2888767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미세먼지</a:t>
          </a:r>
        </a:p>
      </dsp:txBody>
      <dsp:txXfrm>
        <a:off x="2339026" y="2888767"/>
        <a:ext cx="1679137" cy="512137"/>
      </dsp:txXfrm>
    </dsp:sp>
    <dsp:sp modelId="{007F34D5-20F6-498D-A18A-384CDEB29437}">
      <dsp:nvSpPr>
        <dsp:cNvPr id="0" name=""/>
        <dsp:cNvSpPr/>
      </dsp:nvSpPr>
      <dsp:spPr>
        <a:xfrm>
          <a:off x="2339026" y="3610796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시간별</a:t>
          </a:r>
        </a:p>
      </dsp:txBody>
      <dsp:txXfrm>
        <a:off x="2339026" y="3610796"/>
        <a:ext cx="1679137" cy="512137"/>
      </dsp:txXfrm>
    </dsp:sp>
    <dsp:sp modelId="{9953ABBD-4095-4C94-8D70-6BE691F5848A}">
      <dsp:nvSpPr>
        <dsp:cNvPr id="0" name=""/>
        <dsp:cNvSpPr/>
      </dsp:nvSpPr>
      <dsp:spPr>
        <a:xfrm>
          <a:off x="4228056" y="2888767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 err="1"/>
            <a:t>요일별</a:t>
          </a:r>
          <a:endParaRPr lang="ko-KR" altLang="en-US" sz="2300" kern="1200" dirty="0"/>
        </a:p>
      </dsp:txBody>
      <dsp:txXfrm>
        <a:off x="4228056" y="2888767"/>
        <a:ext cx="1679137" cy="512137"/>
      </dsp:txXfrm>
    </dsp:sp>
    <dsp:sp modelId="{E7FE670D-E9F6-42E3-A500-34B8B2D45068}">
      <dsp:nvSpPr>
        <dsp:cNvPr id="0" name=""/>
        <dsp:cNvSpPr/>
      </dsp:nvSpPr>
      <dsp:spPr>
        <a:xfrm>
          <a:off x="4228056" y="3610796"/>
          <a:ext cx="1679137" cy="51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공기청정도</a:t>
          </a:r>
        </a:p>
      </dsp:txBody>
      <dsp:txXfrm>
        <a:off x="4228056" y="3610796"/>
        <a:ext cx="1679137" cy="51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B8D0-F59A-411F-8700-2216395E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/>
              <a:t>스크립트 언어</a:t>
            </a:r>
            <a:br>
              <a:rPr lang="en-US" altLang="ko-KR" sz="8000" dirty="0"/>
            </a:br>
            <a:r>
              <a:rPr lang="ko-KR" altLang="en-US" sz="8000" dirty="0"/>
              <a:t>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6064F-2F14-4DEC-9A43-0D2014AE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013" y="6087533"/>
            <a:ext cx="6917987" cy="51913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2016182033 </a:t>
            </a:r>
            <a:r>
              <a:rPr lang="ko-KR" altLang="en-US" dirty="0" err="1"/>
              <a:t>임원택</a:t>
            </a:r>
            <a:r>
              <a:rPr lang="en-US" altLang="ko-KR" dirty="0"/>
              <a:t>, 2014182019 </a:t>
            </a:r>
            <a:r>
              <a:rPr lang="ko-KR" altLang="en-US" dirty="0"/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306638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1A64-6BC7-4C41-9BBB-B6E26CC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944491B-8DC8-40B2-8774-80494DA04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696204"/>
              </p:ext>
            </p:extLst>
          </p:nvPr>
        </p:nvGraphicFramePr>
        <p:xfrm>
          <a:off x="657224" y="2010911"/>
          <a:ext cx="6231256" cy="412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6AD0AE4-DF50-452B-97D3-5EC6DEBB9252}"/>
              </a:ext>
            </a:extLst>
          </p:cNvPr>
          <p:cNvSpPr/>
          <p:nvPr/>
        </p:nvSpPr>
        <p:spPr>
          <a:xfrm>
            <a:off x="6624918" y="2237554"/>
            <a:ext cx="4482353" cy="183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Main	:	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관리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Service  :	Open API </a:t>
            </a:r>
            <a:r>
              <a:rPr lang="ko-KR" altLang="en-US" dirty="0">
                <a:solidFill>
                  <a:schemeClr val="tx1"/>
                </a:solidFill>
              </a:rPr>
              <a:t>파싱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데이터 가공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500" dirty="0">
                <a:solidFill>
                  <a:schemeClr val="tx1"/>
                </a:solidFill>
              </a:rPr>
              <a:t>서버에서 받은 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37973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7C735-DDFE-4FA6-8964-446BD97D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79748C9-C716-4302-8E2F-D7DA698C2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954487"/>
              </p:ext>
            </p:extLst>
          </p:nvPr>
        </p:nvGraphicFramePr>
        <p:xfrm>
          <a:off x="470086" y="1837758"/>
          <a:ext cx="10959913" cy="452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434">
                  <a:extLst>
                    <a:ext uri="{9D8B030D-6E8A-4147-A177-3AD203B41FA5}">
                      <a16:colId xmlns:a16="http://schemas.microsoft.com/office/drawing/2014/main" val="1627516450"/>
                    </a:ext>
                  </a:extLst>
                </a:gridCol>
                <a:gridCol w="2700878">
                  <a:extLst>
                    <a:ext uri="{9D8B030D-6E8A-4147-A177-3AD203B41FA5}">
                      <a16:colId xmlns:a16="http://schemas.microsoft.com/office/drawing/2014/main" val="3847511624"/>
                    </a:ext>
                  </a:extLst>
                </a:gridCol>
                <a:gridCol w="3733623">
                  <a:extLst>
                    <a:ext uri="{9D8B030D-6E8A-4147-A177-3AD203B41FA5}">
                      <a16:colId xmlns:a16="http://schemas.microsoft.com/office/drawing/2014/main" val="3492022527"/>
                    </a:ext>
                  </a:extLst>
                </a:gridCol>
                <a:gridCol w="2739978">
                  <a:extLst>
                    <a:ext uri="{9D8B030D-6E8A-4147-A177-3AD203B41FA5}">
                      <a16:colId xmlns:a16="http://schemas.microsoft.com/office/drawing/2014/main" val="222630778"/>
                    </a:ext>
                  </a:extLst>
                </a:gridCol>
              </a:tblGrid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3271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 ~ 5/4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 분석 및 기획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프레임워크 구상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오픈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체감온도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미세먼지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강수량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 날씨 필요한 오픈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 조사 및 자료신청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0075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5/5 ~ 5/11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이미지 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개황 이미지 등 필요 리소스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16686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5/12 ~ 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프레임워크 구현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메인 화면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프레임워크 구현 및 메인 화면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3652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5/19 ~ 5/25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Open API </a:t>
                      </a:r>
                      <a:r>
                        <a:rPr lang="ko-KR" altLang="en-US" sz="1000" dirty="0"/>
                        <a:t>연동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메인 화면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검색 기능 구현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Open API </a:t>
                      </a:r>
                      <a:r>
                        <a:rPr lang="ko-KR" altLang="en-US" sz="1000" dirty="0"/>
                        <a:t>연동 후 메인 화면에서의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검색 기능 구현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3261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5/26 ~ 6/1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시각화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즐겨찾기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 화면에서 </a:t>
                      </a:r>
                      <a:r>
                        <a:rPr lang="ko-KR" altLang="en-US" sz="1000" dirty="0" err="1"/>
                        <a:t>파싱한</a:t>
                      </a:r>
                      <a:r>
                        <a:rPr lang="ko-KR" altLang="en-US" sz="1000" dirty="0"/>
                        <a:t> 데이터를 그래프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이미지로 표현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즐겨찾기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29236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6/2 ~ 6/8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</a:t>
                      </a:r>
                      <a:r>
                        <a:rPr lang="ko-KR" altLang="en-US" sz="1000" dirty="0"/>
                        <a:t> 채팅 봇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갱신 기능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구현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챗</a:t>
                      </a:r>
                      <a:r>
                        <a:rPr lang="ko-KR" altLang="en-US" sz="1000" dirty="0"/>
                        <a:t> 봇으로 지역 검색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날씨 정보 </a:t>
                      </a:r>
                      <a:r>
                        <a:rPr lang="ko-KR" altLang="en-US" sz="1000" dirty="0" err="1"/>
                        <a:t>받아오기</a:t>
                      </a:r>
                      <a:r>
                        <a:rPr lang="ko-KR" altLang="en-US" sz="1000" dirty="0"/>
                        <a:t> 기능 구현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latinLnBrk="1"/>
                      <a:r>
                        <a:rPr lang="ko-KR" altLang="en-US" sz="1000" dirty="0"/>
                        <a:t>날씨 정보를 현 시간으로 갱신하는 기능 구현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97047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6/9 ~ 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C++ </a:t>
                      </a:r>
                      <a:r>
                        <a:rPr lang="ko-KR" altLang="en-US" sz="1000" dirty="0"/>
                        <a:t>자료구조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기능에서 화면에 출력되는 지역을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기온 등을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기준으로 정렬하여 표시하기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96897"/>
                  </a:ext>
                </a:extLst>
              </a:tr>
              <a:tr h="502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6/16 ~ 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미비점 보완 및 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계획들 중 미비점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8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7371-F234-430A-9ABD-7F4D9A21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79406-36C3-4CBD-AE8B-A5463A88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82" y="1783975"/>
            <a:ext cx="3479236" cy="4574492"/>
          </a:xfrm>
          <a:ln w="76200">
            <a:solidFill>
              <a:schemeClr val="accent1"/>
            </a:solidFill>
          </a:ln>
        </p:spPr>
        <p:txBody>
          <a:bodyPr anchor="ctr">
            <a:normAutofit lnSpcReduction="10000"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소개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사용 </a:t>
            </a:r>
            <a:r>
              <a:rPr lang="en-US" altLang="ko-KR" sz="2800" dirty="0"/>
              <a:t>Open API</a:t>
            </a:r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구현 기능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프레임워크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429492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77B3-4C12-4A40-AFBB-A63FB5F5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998F8-57C1-4388-B795-956C3F6C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09" y="3097705"/>
            <a:ext cx="1985862" cy="44464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500" b="1" dirty="0" err="1"/>
              <a:t>날씨어때</a:t>
            </a:r>
            <a:r>
              <a:rPr lang="en-US" altLang="ko-KR" sz="3500" b="1" dirty="0"/>
              <a:t>?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D4DBA-3A56-4DCF-B155-EA81F7BF20F7}"/>
              </a:ext>
            </a:extLst>
          </p:cNvPr>
          <p:cNvSpPr txBox="1"/>
          <p:nvPr/>
        </p:nvSpPr>
        <p:spPr>
          <a:xfrm>
            <a:off x="450163" y="4007197"/>
            <a:ext cx="880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altLang="ko-KR" sz="2800" b="1" dirty="0"/>
              <a:t>GUI</a:t>
            </a:r>
            <a:r>
              <a:rPr lang="ko-KR" altLang="en-US" sz="2800" b="1" dirty="0"/>
              <a:t>를 적극 활용한 날씨 어플리케이션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4904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77B3-4C12-4A40-AFBB-A63FB5F5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Open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998F8-57C1-4388-B795-956C3F6C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309" y="2157731"/>
            <a:ext cx="5645382" cy="3705187"/>
          </a:xfrm>
        </p:spPr>
        <p:txBody>
          <a:bodyPr>
            <a:normAutofit lnSpcReduction="10000"/>
          </a:bodyPr>
          <a:lstStyle/>
          <a:p>
            <a:r>
              <a:rPr lang="en-US" altLang="ko-KR" sz="3000" b="1" dirty="0"/>
              <a:t>1) </a:t>
            </a:r>
            <a:r>
              <a:rPr lang="ko-KR" altLang="en-US" sz="3000" b="1" dirty="0"/>
              <a:t>중기예보정보 조회 서비스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2) </a:t>
            </a:r>
            <a:r>
              <a:rPr lang="ko-KR" altLang="en-US" sz="3000" b="1" dirty="0"/>
              <a:t>동네예보정보 조회 서비스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3) </a:t>
            </a:r>
            <a:r>
              <a:rPr lang="ko-KR" altLang="en-US" sz="3000" b="1" dirty="0"/>
              <a:t>대기오염정보 조회 서비스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4) </a:t>
            </a:r>
            <a:r>
              <a:rPr lang="ko-KR" altLang="en-US" sz="3000" b="1" dirty="0"/>
              <a:t>생활기상지수조회</a:t>
            </a:r>
            <a:endParaRPr lang="en-US" altLang="ko-KR" sz="3000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11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77B3-4C12-4A40-AFBB-A63FB5F5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기능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F7ED72D-7F06-4069-85DD-489ED6FA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82" y="1757082"/>
            <a:ext cx="3479236" cy="4428565"/>
          </a:xfrm>
          <a:ln w="762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메인 화면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검색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즐겨찾기</a:t>
            </a:r>
            <a:endParaRPr lang="en-US" altLang="ko-KR" sz="2800" dirty="0"/>
          </a:p>
          <a:p>
            <a:r>
              <a:rPr lang="en-US" altLang="ko-KR" sz="2800" dirty="0"/>
              <a:t>   /</a:t>
            </a:r>
            <a:r>
              <a:rPr lang="ko-KR" altLang="en-US" sz="2800" dirty="0"/>
              <a:t>이메일 전송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89065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1C808-E991-4247-A995-3CF77B1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5380" y="761385"/>
            <a:ext cx="6026512" cy="113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b="1" dirty="0"/>
              <a:t>메인 프레임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즐겨찾기</a:t>
            </a:r>
            <a:r>
              <a:rPr lang="en-US" altLang="ko-KR" dirty="0"/>
              <a:t>, email, </a:t>
            </a:r>
            <a:r>
              <a:rPr lang="ko-KR" altLang="en-US" dirty="0"/>
              <a:t>갱신 기능과 화면에서 표시하고 있는 지역표시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CC9BAD0-C2CE-4F74-BBD4-9AD2AFCE9D3C}"/>
              </a:ext>
            </a:extLst>
          </p:cNvPr>
          <p:cNvGrpSpPr/>
          <p:nvPr/>
        </p:nvGrpSpPr>
        <p:grpSpPr>
          <a:xfrm>
            <a:off x="406395" y="295836"/>
            <a:ext cx="3304993" cy="6442198"/>
            <a:chOff x="564776" y="233654"/>
            <a:chExt cx="3304993" cy="63878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3556A35-89F0-4C6A-9076-E835050C5344}"/>
                </a:ext>
              </a:extLst>
            </p:cNvPr>
            <p:cNvGrpSpPr/>
            <p:nvPr/>
          </p:nvGrpSpPr>
          <p:grpSpPr>
            <a:xfrm>
              <a:off x="564776" y="233654"/>
              <a:ext cx="3304993" cy="6387839"/>
              <a:chOff x="762001" y="159164"/>
              <a:chExt cx="3201421" cy="631132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EF3AA73-834E-425F-A785-2687F434D75F}"/>
                  </a:ext>
                </a:extLst>
              </p:cNvPr>
              <p:cNvGrpSpPr/>
              <p:nvPr/>
            </p:nvGrpSpPr>
            <p:grpSpPr>
              <a:xfrm>
                <a:off x="762001" y="159164"/>
                <a:ext cx="3201421" cy="6311325"/>
                <a:chOff x="762001" y="159164"/>
                <a:chExt cx="3201421" cy="6311325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4D82FB92-FCAD-4B5F-B009-5711243B3BA0}"/>
                    </a:ext>
                  </a:extLst>
                </p:cNvPr>
                <p:cNvGrpSpPr/>
                <p:nvPr/>
              </p:nvGrpSpPr>
              <p:grpSpPr>
                <a:xfrm>
                  <a:off x="762001" y="159164"/>
                  <a:ext cx="3201421" cy="6311325"/>
                  <a:chOff x="3890681" y="-22159"/>
                  <a:chExt cx="3201421" cy="6311325"/>
                </a:xfrm>
              </p:grpSpPr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19D571B1-1186-4DF2-BF09-2F0EF76531FA}"/>
                      </a:ext>
                    </a:extLst>
                  </p:cNvPr>
                  <p:cNvSpPr/>
                  <p:nvPr/>
                </p:nvSpPr>
                <p:spPr>
                  <a:xfrm>
                    <a:off x="3890681" y="-22159"/>
                    <a:ext cx="3201421" cy="63113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7" name="그림 6" descr="전화, 휴대폰, 도로, iPod이(가) 표시된 사진&#10;&#10;자동 생성된 설명">
                    <a:extLst>
                      <a:ext uri="{FF2B5EF4-FFF2-40B4-BE49-F238E27FC236}">
                        <a16:creationId xmlns:a16="http://schemas.microsoft.com/office/drawing/2014/main" id="{7FBB97F5-460E-48B1-BD41-E6611D7AB2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83860" y="2671813"/>
                    <a:ext cx="2765814" cy="1510498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653A9A3A-9F18-4B43-96E9-732A0C07AC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983860" y="4371501"/>
                    <a:ext cx="2765814" cy="1684733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9DDECE7C-F3C8-497E-ADD3-95BBD77D2B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88435" y="641746"/>
                    <a:ext cx="2170400" cy="19132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28442185-6A6D-4544-A4DC-205C1F464EB3}"/>
                    </a:ext>
                  </a:extLst>
                </p:cNvPr>
                <p:cNvSpPr/>
                <p:nvPr/>
              </p:nvSpPr>
              <p:spPr>
                <a:xfrm>
                  <a:off x="1146377" y="806754"/>
                  <a:ext cx="2170400" cy="19132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CE1010E-36EB-430A-9268-18C2FBCD510C}"/>
                  </a:ext>
                </a:extLst>
              </p:cNvPr>
              <p:cNvSpPr/>
              <p:nvPr/>
            </p:nvSpPr>
            <p:spPr>
              <a:xfrm>
                <a:off x="855180" y="2831011"/>
                <a:ext cx="2765814" cy="162711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748F67-B9FE-43D6-8FCD-2D0ADCC3430D}"/>
                </a:ext>
              </a:extLst>
            </p:cNvPr>
            <p:cNvSpPr/>
            <p:nvPr/>
          </p:nvSpPr>
          <p:spPr>
            <a:xfrm>
              <a:off x="677997" y="4680580"/>
              <a:ext cx="2855294" cy="18187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A02C4AE-3D80-4554-87A2-A8F1D9A48120}"/>
              </a:ext>
            </a:extLst>
          </p:cNvPr>
          <p:cNvGrpSpPr/>
          <p:nvPr/>
        </p:nvGrpSpPr>
        <p:grpSpPr>
          <a:xfrm>
            <a:off x="3433276" y="973508"/>
            <a:ext cx="223114" cy="5685666"/>
            <a:chOff x="3941600" y="977944"/>
            <a:chExt cx="223114" cy="568566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B9CAD1F-B839-41C8-9041-F692510F4FA3}"/>
                </a:ext>
              </a:extLst>
            </p:cNvPr>
            <p:cNvSpPr/>
            <p:nvPr/>
          </p:nvSpPr>
          <p:spPr>
            <a:xfrm>
              <a:off x="3962770" y="982380"/>
              <a:ext cx="195202" cy="5681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2AB602B-2A23-464B-A2FA-E3135FF1D4EB}"/>
                </a:ext>
              </a:extLst>
            </p:cNvPr>
            <p:cNvGrpSpPr/>
            <p:nvPr/>
          </p:nvGrpSpPr>
          <p:grpSpPr>
            <a:xfrm>
              <a:off x="3941600" y="977944"/>
              <a:ext cx="223114" cy="5681230"/>
              <a:chOff x="3417267" y="977944"/>
              <a:chExt cx="223114" cy="568123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515B8B6-B6D2-49DD-9C4C-BCDCF08ABA9A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3068C85-FD1A-4A78-B34A-676D5B0C7130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B5C78A8-ECB8-4512-80DB-CF0672179839}"/>
                  </a:ext>
                </a:extLst>
              </p:cNvPr>
              <p:cNvSpPr/>
              <p:nvPr/>
            </p:nvSpPr>
            <p:spPr>
              <a:xfrm>
                <a:off x="3417267" y="6463553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AC115E1F-75C0-4EAF-9C88-AA6E71483AC9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4753B551-75D3-48C7-B50B-205FC55A12FB}"/>
                  </a:ext>
                </a:extLst>
              </p:cNvPr>
              <p:cNvSpPr/>
              <p:nvPr/>
            </p:nvSpPr>
            <p:spPr>
              <a:xfrm rot="10800000">
                <a:off x="3442447" y="6503488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40108-B071-496A-8598-B2D97706BB59}"/>
              </a:ext>
            </a:extLst>
          </p:cNvPr>
          <p:cNvGrpSpPr/>
          <p:nvPr/>
        </p:nvGrpSpPr>
        <p:grpSpPr>
          <a:xfrm rot="16200000">
            <a:off x="1832424" y="3159689"/>
            <a:ext cx="195622" cy="2821239"/>
            <a:chOff x="3946117" y="977944"/>
            <a:chExt cx="219035" cy="284283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663820-2513-4D22-A5BF-536922A7A913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7D9CB01-01FB-4290-AC81-60B72780AEA0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C546185-8CF6-4B37-97EA-3C8242AAB994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C0CB636-F58C-4DC0-96FB-838396FDACA3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0F6A5C0-8A22-4781-A1DB-0DD0483328EE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4DBCEFDB-D070-4A62-92A5-540871A16D24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0D081C69-BAB2-48B9-B737-E1782D0995FA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4A9E797-E424-4C7E-9DD0-B6F3AB9266B1}"/>
              </a:ext>
            </a:extLst>
          </p:cNvPr>
          <p:cNvGrpSpPr/>
          <p:nvPr/>
        </p:nvGrpSpPr>
        <p:grpSpPr>
          <a:xfrm rot="16200000">
            <a:off x="1849378" y="5106173"/>
            <a:ext cx="177838" cy="2821239"/>
            <a:chOff x="3946117" y="977944"/>
            <a:chExt cx="219035" cy="284283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D628230-F34D-437D-9118-DE4C11823802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A6967B-EAC1-46F5-BCD7-A4AEC216D2E6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6DB9A5E-9FE9-4EEB-98F0-8AE7F7BA7DD6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D6E55E5-6FE3-4936-B57C-B3DD69D0CD15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A869F7D-DC4C-4006-8633-94E0FB34E262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9F169C48-64B7-4F23-959F-A37F1FBE7DF7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00A6D8D0-AC12-4C00-A10E-3C714BC601CF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E9CA3D8-AC4C-4B80-B7C5-D986C00EB61A}"/>
              </a:ext>
            </a:extLst>
          </p:cNvPr>
          <p:cNvGrpSpPr/>
          <p:nvPr/>
        </p:nvGrpSpPr>
        <p:grpSpPr>
          <a:xfrm>
            <a:off x="466729" y="342424"/>
            <a:ext cx="3185291" cy="556325"/>
            <a:chOff x="466729" y="342424"/>
            <a:chExt cx="3185291" cy="55632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AA57049-EDA4-4178-B318-1B28AB58F73E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9952BDD-D253-4DB3-A624-0E5393AEA9BC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23DDCEF-33B6-4E40-96D6-E06F3840F6CF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FA6E30C-28C4-4DE7-9A3D-ECE8518330C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C5348EA-7F8D-4ACB-B8A9-A58E47E9F569}"/>
                </a:ext>
              </a:extLst>
            </p:cNvPr>
            <p:cNvSpPr/>
            <p:nvPr/>
          </p:nvSpPr>
          <p:spPr>
            <a:xfrm>
              <a:off x="1625890" y="666958"/>
              <a:ext cx="617621" cy="231791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239DA06-67D1-4BD5-9FB5-C6A278FF3D37}"/>
              </a:ext>
            </a:extLst>
          </p:cNvPr>
          <p:cNvGrpSpPr/>
          <p:nvPr/>
        </p:nvGrpSpPr>
        <p:grpSpPr>
          <a:xfrm>
            <a:off x="454432" y="283672"/>
            <a:ext cx="3375438" cy="684392"/>
            <a:chOff x="450074" y="278753"/>
            <a:chExt cx="3375438" cy="68439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448484-AEC9-42E2-BE99-D635ADA3D57C}"/>
                </a:ext>
              </a:extLst>
            </p:cNvPr>
            <p:cNvSpPr txBox="1"/>
            <p:nvPr/>
          </p:nvSpPr>
          <p:spPr>
            <a:xfrm>
              <a:off x="1630153" y="624591"/>
              <a:ext cx="7886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지역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39B73B-5544-4864-87C6-9A7FA94E5BC7}"/>
                </a:ext>
              </a:extLst>
            </p:cNvPr>
            <p:cNvSpPr txBox="1"/>
            <p:nvPr/>
          </p:nvSpPr>
          <p:spPr>
            <a:xfrm>
              <a:off x="3108515" y="332575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4631DC-32D3-4E3C-A9E9-688326F9923C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9D2E34-C826-49AD-8CDF-27DE0548055A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3C65989-2939-4918-9AB5-D55532DC773B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DC1257-F01E-4D90-933A-3B1AA2D42E00}"/>
              </a:ext>
            </a:extLst>
          </p:cNvPr>
          <p:cNvSpPr/>
          <p:nvPr/>
        </p:nvSpPr>
        <p:spPr>
          <a:xfrm>
            <a:off x="406395" y="307707"/>
            <a:ext cx="3304993" cy="615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469ABA-1784-4821-BA35-D66FEF20A0AE}"/>
              </a:ext>
            </a:extLst>
          </p:cNvPr>
          <p:cNvCxnSpPr/>
          <p:nvPr/>
        </p:nvCxnSpPr>
        <p:spPr>
          <a:xfrm>
            <a:off x="3699421" y="925644"/>
            <a:ext cx="9659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3">
            <a:extLst>
              <a:ext uri="{FF2B5EF4-FFF2-40B4-BE49-F238E27FC236}">
                <a16:creationId xmlns:a16="http://schemas.microsoft.com/office/drawing/2014/main" id="{4F18DC19-615B-4443-8AF7-EFD6820C266E}"/>
              </a:ext>
            </a:extLst>
          </p:cNvPr>
          <p:cNvSpPr txBox="1">
            <a:spLocks/>
          </p:cNvSpPr>
          <p:nvPr/>
        </p:nvSpPr>
        <p:spPr>
          <a:xfrm>
            <a:off x="4659643" y="2007600"/>
            <a:ext cx="6092267" cy="1278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ko-KR" altLang="en-US" b="1" dirty="0"/>
              <a:t>개황 프레임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GUI</a:t>
            </a:r>
            <a:r>
              <a:rPr lang="ko-KR" altLang="en-US" dirty="0"/>
              <a:t>와 텍스트를 이용하여 오늘의 날씨를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개략적으로 표시</a:t>
            </a:r>
            <a:endParaRPr lang="en-US" altLang="ko-KR" dirty="0"/>
          </a:p>
        </p:txBody>
      </p:sp>
      <p:sp>
        <p:nvSpPr>
          <p:cNvPr id="97" name="내용 개체 틀 3">
            <a:extLst>
              <a:ext uri="{FF2B5EF4-FFF2-40B4-BE49-F238E27FC236}">
                <a16:creationId xmlns:a16="http://schemas.microsoft.com/office/drawing/2014/main" id="{BA720020-331C-4FB8-BB54-8209D93FFD7B}"/>
              </a:ext>
            </a:extLst>
          </p:cNvPr>
          <p:cNvSpPr txBox="1">
            <a:spLocks/>
          </p:cNvSpPr>
          <p:nvPr/>
        </p:nvSpPr>
        <p:spPr>
          <a:xfrm>
            <a:off x="4668692" y="3714214"/>
            <a:ext cx="6026512" cy="11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ko-KR" altLang="en-US" b="1" dirty="0"/>
              <a:t>시간별 날씨 프레임</a:t>
            </a:r>
            <a:endParaRPr lang="en-US" altLang="ko-KR" b="1" dirty="0"/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시간별 날씨 정보를 표시</a:t>
            </a:r>
            <a:r>
              <a:rPr lang="en-US" altLang="ko-KR" dirty="0"/>
              <a:t>(3</a:t>
            </a:r>
            <a:r>
              <a:rPr lang="ko-KR" altLang="en-US" dirty="0"/>
              <a:t>시간 단위</a:t>
            </a:r>
            <a:r>
              <a:rPr lang="en-US" altLang="ko-KR" dirty="0"/>
              <a:t>)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39AA060-D4C2-4F0F-80E2-6E9D6731ABBA}"/>
              </a:ext>
            </a:extLst>
          </p:cNvPr>
          <p:cNvCxnSpPr>
            <a:cxnSpLocks/>
          </p:cNvCxnSpPr>
          <p:nvPr/>
        </p:nvCxnSpPr>
        <p:spPr>
          <a:xfrm>
            <a:off x="3066381" y="2203790"/>
            <a:ext cx="16197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97BC7D2-8EFB-4CFD-89BA-E8C0E6C51B4E}"/>
              </a:ext>
            </a:extLst>
          </p:cNvPr>
          <p:cNvCxnSpPr>
            <a:cxnSpLocks/>
          </p:cNvCxnSpPr>
          <p:nvPr/>
        </p:nvCxnSpPr>
        <p:spPr>
          <a:xfrm>
            <a:off x="3348917" y="3853515"/>
            <a:ext cx="1311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605E77A-ECEE-442B-9701-E6F590CE31CE}"/>
              </a:ext>
            </a:extLst>
          </p:cNvPr>
          <p:cNvCxnSpPr>
            <a:cxnSpLocks/>
          </p:cNvCxnSpPr>
          <p:nvPr/>
        </p:nvCxnSpPr>
        <p:spPr>
          <a:xfrm>
            <a:off x="3374910" y="5118847"/>
            <a:ext cx="1311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내용 개체 틀 3">
            <a:extLst>
              <a:ext uri="{FF2B5EF4-FFF2-40B4-BE49-F238E27FC236}">
                <a16:creationId xmlns:a16="http://schemas.microsoft.com/office/drawing/2014/main" id="{56083ACC-FE5D-47ED-9329-FA47B385CDD5}"/>
              </a:ext>
            </a:extLst>
          </p:cNvPr>
          <p:cNvSpPr txBox="1">
            <a:spLocks/>
          </p:cNvSpPr>
          <p:nvPr/>
        </p:nvSpPr>
        <p:spPr>
          <a:xfrm>
            <a:off x="4665380" y="4928119"/>
            <a:ext cx="6896089" cy="127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ko-KR" altLang="en-US" b="1" dirty="0"/>
              <a:t>일별 날씨 프레임</a:t>
            </a:r>
            <a:endParaRPr lang="en-US" altLang="ko-KR" b="1" dirty="0"/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3</a:t>
            </a:r>
            <a:r>
              <a:rPr lang="ko-KR" altLang="en-US" dirty="0"/>
              <a:t>일 후 </a:t>
            </a:r>
            <a:r>
              <a:rPr lang="en-US" altLang="ko-KR" dirty="0"/>
              <a:t>~ 10</a:t>
            </a:r>
            <a:r>
              <a:rPr lang="ko-KR" altLang="en-US" dirty="0"/>
              <a:t>일 후의 날씨</a:t>
            </a:r>
            <a:r>
              <a:rPr lang="en-US" altLang="ko-KR" dirty="0"/>
              <a:t>(</a:t>
            </a:r>
            <a:r>
              <a:rPr lang="ko-KR" altLang="en-US" dirty="0"/>
              <a:t>최저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최고 온도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43FF84F-EF5B-4BBA-A5D5-E3CAF5469C48}"/>
              </a:ext>
            </a:extLst>
          </p:cNvPr>
          <p:cNvGrpSpPr/>
          <p:nvPr/>
        </p:nvGrpSpPr>
        <p:grpSpPr>
          <a:xfrm>
            <a:off x="2606209" y="316284"/>
            <a:ext cx="716997" cy="307777"/>
            <a:chOff x="4422989" y="764913"/>
            <a:chExt cx="716997" cy="30777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E153649-EF7A-4FEE-A157-BD4FA4447D57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13816BF-57E8-46A9-83C5-2C73F4E1B517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1417DDE-164F-4D3A-B096-C7C266227841}"/>
              </a:ext>
            </a:extLst>
          </p:cNvPr>
          <p:cNvSpPr txBox="1"/>
          <p:nvPr/>
        </p:nvSpPr>
        <p:spPr>
          <a:xfrm>
            <a:off x="10088542" y="214383"/>
            <a:ext cx="209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메인 화면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0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9D571B1-1186-4DF2-BF09-2F0EF76531FA}"/>
              </a:ext>
            </a:extLst>
          </p:cNvPr>
          <p:cNvSpPr/>
          <p:nvPr/>
        </p:nvSpPr>
        <p:spPr>
          <a:xfrm>
            <a:off x="403411" y="238762"/>
            <a:ext cx="3304993" cy="644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전화, 휴대폰, 도로, iPod이(가) 표시된 사진&#10;&#10;자동 생성된 설명">
            <a:extLst>
              <a:ext uri="{FF2B5EF4-FFF2-40B4-BE49-F238E27FC236}">
                <a16:creationId xmlns:a16="http://schemas.microsoft.com/office/drawing/2014/main" id="{7FBB97F5-460E-48B1-BD41-E6611D7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0" y="959334"/>
            <a:ext cx="2855293" cy="15418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3A9A3A-9F18-4B43-96E9-732A0C07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99" y="2569166"/>
            <a:ext cx="2855293" cy="171966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CAD1F-B839-41C8-9041-F692510F4FA3}"/>
              </a:ext>
            </a:extLst>
          </p:cNvPr>
          <p:cNvSpPr/>
          <p:nvPr/>
        </p:nvSpPr>
        <p:spPr>
          <a:xfrm>
            <a:off x="3433482" y="977944"/>
            <a:ext cx="195202" cy="5681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AB602B-2A23-464B-A2FA-E3135FF1D4EB}"/>
              </a:ext>
            </a:extLst>
          </p:cNvPr>
          <p:cNvGrpSpPr/>
          <p:nvPr/>
        </p:nvGrpSpPr>
        <p:grpSpPr>
          <a:xfrm>
            <a:off x="3417267" y="977944"/>
            <a:ext cx="223114" cy="5681230"/>
            <a:chOff x="3417267" y="977944"/>
            <a:chExt cx="223114" cy="56812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15B8B6-B6D2-49DD-9C4C-BCDCF08ABA9A}"/>
                </a:ext>
              </a:extLst>
            </p:cNvPr>
            <p:cNvSpPr/>
            <p:nvPr/>
          </p:nvSpPr>
          <p:spPr>
            <a:xfrm>
              <a:off x="3433482" y="5369856"/>
              <a:ext cx="195202" cy="1093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68C85-FD1A-4A78-B34A-676D5B0C7130}"/>
                </a:ext>
              </a:extLst>
            </p:cNvPr>
            <p:cNvSpPr/>
            <p:nvPr/>
          </p:nvSpPr>
          <p:spPr>
            <a:xfrm>
              <a:off x="3421784" y="977944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5C78A8-ECB8-4512-80DB-CF0672179839}"/>
                </a:ext>
              </a:extLst>
            </p:cNvPr>
            <p:cNvSpPr/>
            <p:nvPr/>
          </p:nvSpPr>
          <p:spPr>
            <a:xfrm>
              <a:off x="3417267" y="6463553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C115E1F-75C0-4EAF-9C88-AA6E71483AC9}"/>
                </a:ext>
              </a:extLst>
            </p:cNvPr>
            <p:cNvSpPr/>
            <p:nvPr/>
          </p:nvSpPr>
          <p:spPr>
            <a:xfrm>
              <a:off x="3449499" y="1021957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4753B551-75D3-48C7-B50B-205FC55A12FB}"/>
                </a:ext>
              </a:extLst>
            </p:cNvPr>
            <p:cNvSpPr/>
            <p:nvPr/>
          </p:nvSpPr>
          <p:spPr>
            <a:xfrm rot="10800000">
              <a:off x="3442447" y="6503488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F37570-4E29-4199-88D4-E558022EA0E2}"/>
              </a:ext>
            </a:extLst>
          </p:cNvPr>
          <p:cNvGrpSpPr/>
          <p:nvPr/>
        </p:nvGrpSpPr>
        <p:grpSpPr>
          <a:xfrm>
            <a:off x="466729" y="342424"/>
            <a:ext cx="3185291" cy="556325"/>
            <a:chOff x="466729" y="342424"/>
            <a:chExt cx="3185291" cy="5563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8CE6991-5988-41D9-A7C6-9049BC3E09A8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0A7E8F-78EE-471A-BE99-2D658D0597FE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23FFEA-BBAF-4CC5-951D-CF65EDEC1414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2370661-8FE9-4D13-ABE9-A2B49414ED9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F0BF9B3-BDD1-4D8C-8DF2-5B73D10B35B0}"/>
                </a:ext>
              </a:extLst>
            </p:cNvPr>
            <p:cNvSpPr/>
            <p:nvPr/>
          </p:nvSpPr>
          <p:spPr>
            <a:xfrm>
              <a:off x="1625890" y="666958"/>
              <a:ext cx="617621" cy="231791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0DC1B7-BD96-457F-93F5-D2F8597806C4}"/>
              </a:ext>
            </a:extLst>
          </p:cNvPr>
          <p:cNvGrpSpPr/>
          <p:nvPr/>
        </p:nvGrpSpPr>
        <p:grpSpPr>
          <a:xfrm>
            <a:off x="450074" y="278753"/>
            <a:ext cx="3375438" cy="684392"/>
            <a:chOff x="450074" y="278753"/>
            <a:chExt cx="3375438" cy="6843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4D6ACD-6E8E-4C4F-A1F6-476093850777}"/>
                </a:ext>
              </a:extLst>
            </p:cNvPr>
            <p:cNvSpPr txBox="1"/>
            <p:nvPr/>
          </p:nvSpPr>
          <p:spPr>
            <a:xfrm>
              <a:off x="1630153" y="624591"/>
              <a:ext cx="7886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지역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29E70E-DA43-4249-AF02-CFA9CC385BC7}"/>
                </a:ext>
              </a:extLst>
            </p:cNvPr>
            <p:cNvSpPr txBox="1"/>
            <p:nvPr/>
          </p:nvSpPr>
          <p:spPr>
            <a:xfrm>
              <a:off x="3108515" y="319763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501063-E625-4450-B0FE-9D1174EEF545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7CD34F-E9A2-4897-930C-88B08C31BD10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E10DF7-89D5-4D4C-B334-1EB4B163C5D3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58B666A-033D-4E47-8271-6D01FA1E4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0799" y="4356902"/>
            <a:ext cx="2834540" cy="2244404"/>
          </a:xfr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748F67-B9FE-43D6-8FCD-2D0ADCC3430D}"/>
              </a:ext>
            </a:extLst>
          </p:cNvPr>
          <p:cNvSpPr/>
          <p:nvPr/>
        </p:nvSpPr>
        <p:spPr>
          <a:xfrm>
            <a:off x="480422" y="4356846"/>
            <a:ext cx="2855292" cy="2244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87D3C4-B757-464D-BE99-9540DFE6E19E}"/>
              </a:ext>
            </a:extLst>
          </p:cNvPr>
          <p:cNvCxnSpPr>
            <a:cxnSpLocks/>
          </p:cNvCxnSpPr>
          <p:nvPr/>
        </p:nvCxnSpPr>
        <p:spPr>
          <a:xfrm>
            <a:off x="3652020" y="1741016"/>
            <a:ext cx="1020957" cy="0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8C7D66-C8EB-4719-846C-F6351A167CB3}"/>
              </a:ext>
            </a:extLst>
          </p:cNvPr>
          <p:cNvCxnSpPr>
            <a:cxnSpLocks/>
          </p:cNvCxnSpPr>
          <p:nvPr/>
        </p:nvCxnSpPr>
        <p:spPr>
          <a:xfrm>
            <a:off x="3807625" y="2076107"/>
            <a:ext cx="865352" cy="0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6B201B2-9C8F-4146-AC34-96866A863F92}"/>
              </a:ext>
            </a:extLst>
          </p:cNvPr>
          <p:cNvGrpSpPr/>
          <p:nvPr/>
        </p:nvGrpSpPr>
        <p:grpSpPr>
          <a:xfrm rot="16200000">
            <a:off x="1841286" y="5096818"/>
            <a:ext cx="195622" cy="2821239"/>
            <a:chOff x="3946117" y="977944"/>
            <a:chExt cx="219035" cy="284283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191919D-83A0-4FC1-941F-B3A46500E5C2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CDC66E-B8D0-4FCC-A5CA-DB9EA5752CE3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E788C3B-A83E-4177-BE55-60F09FE487D8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A5D229C-2C08-49CC-8395-985C8C1BB7B4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56C4979-8539-4621-9217-CE1EEB9695E5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3F90BC0C-38E4-46EF-8CB5-095358A26693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D0677F9E-4937-4955-A946-9819143F7F6A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BDF2ECA-2DB2-4CDE-B281-9B1583B2A75D}"/>
              </a:ext>
            </a:extLst>
          </p:cNvPr>
          <p:cNvCxnSpPr>
            <a:cxnSpLocks/>
          </p:cNvCxnSpPr>
          <p:nvPr/>
        </p:nvCxnSpPr>
        <p:spPr>
          <a:xfrm>
            <a:off x="3825512" y="2076107"/>
            <a:ext cx="17930" cy="2099502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0259A6-C159-4E91-B8B0-97B6375F0C0A}"/>
              </a:ext>
            </a:extLst>
          </p:cNvPr>
          <p:cNvGrpSpPr/>
          <p:nvPr/>
        </p:nvGrpSpPr>
        <p:grpSpPr>
          <a:xfrm rot="16200000">
            <a:off x="1803669" y="2766120"/>
            <a:ext cx="195622" cy="2821239"/>
            <a:chOff x="3946117" y="977944"/>
            <a:chExt cx="219035" cy="284283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1821137-FA4B-430D-9B7B-CAF398C6C7A2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54F6598-AFD8-44ED-9987-E26B1580103A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59BC222-B270-4050-A032-850EE4C932FE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35D388-740D-4711-8D11-6CB06EB020CB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3895310-93AB-4A9D-AC9A-DB80FCDC89F4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BAEEE24B-AB64-4B7C-8FA0-B0B9D1709EA1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C31731EA-6476-4EF9-8C48-58A4F5F8D44D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317D54-F3B1-408A-8D67-719EC3382A9A}"/>
              </a:ext>
            </a:extLst>
          </p:cNvPr>
          <p:cNvSpPr/>
          <p:nvPr/>
        </p:nvSpPr>
        <p:spPr>
          <a:xfrm rot="5400000">
            <a:off x="1810193" y="2774736"/>
            <a:ext cx="184710" cy="2814573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B5818-41C8-4E4B-A0EB-BFB7077F62B8}"/>
              </a:ext>
            </a:extLst>
          </p:cNvPr>
          <p:cNvSpPr/>
          <p:nvPr/>
        </p:nvSpPr>
        <p:spPr>
          <a:xfrm>
            <a:off x="3433204" y="973508"/>
            <a:ext cx="214003" cy="568123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E473F38-8CE2-4FD4-B231-5BCD722FFEB8}"/>
              </a:ext>
            </a:extLst>
          </p:cNvPr>
          <p:cNvCxnSpPr>
            <a:cxnSpLocks/>
          </p:cNvCxnSpPr>
          <p:nvPr/>
        </p:nvCxnSpPr>
        <p:spPr>
          <a:xfrm flipH="1">
            <a:off x="3304131" y="4158018"/>
            <a:ext cx="52237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6A67609-D031-47ED-B26C-5CE5C7388B00}"/>
              </a:ext>
            </a:extLst>
          </p:cNvPr>
          <p:cNvCxnSpPr>
            <a:cxnSpLocks/>
          </p:cNvCxnSpPr>
          <p:nvPr/>
        </p:nvCxnSpPr>
        <p:spPr>
          <a:xfrm flipV="1">
            <a:off x="4231336" y="4507927"/>
            <a:ext cx="44164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043A3E-B300-4CD0-B6C1-70CE7C267C51}"/>
              </a:ext>
            </a:extLst>
          </p:cNvPr>
          <p:cNvCxnSpPr>
            <a:cxnSpLocks/>
          </p:cNvCxnSpPr>
          <p:nvPr/>
        </p:nvCxnSpPr>
        <p:spPr>
          <a:xfrm>
            <a:off x="4249223" y="4498962"/>
            <a:ext cx="0" cy="16243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8C9A103-7E36-4C9D-9A8B-1178F4EBB311}"/>
              </a:ext>
            </a:extLst>
          </p:cNvPr>
          <p:cNvCxnSpPr>
            <a:cxnSpLocks/>
          </p:cNvCxnSpPr>
          <p:nvPr/>
        </p:nvCxnSpPr>
        <p:spPr>
          <a:xfrm flipH="1">
            <a:off x="3346094" y="6132300"/>
            <a:ext cx="9210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F85C694-BE0D-41EE-8B31-E5D1C2B78A3C}"/>
              </a:ext>
            </a:extLst>
          </p:cNvPr>
          <p:cNvSpPr/>
          <p:nvPr/>
        </p:nvSpPr>
        <p:spPr>
          <a:xfrm>
            <a:off x="4672977" y="1601093"/>
            <a:ext cx="5690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윈도우 전체</a:t>
            </a:r>
            <a:r>
              <a:rPr lang="en-US" altLang="ko-KR" sz="2400" dirty="0"/>
              <a:t>, </a:t>
            </a:r>
            <a:r>
              <a:rPr lang="ko-KR" altLang="en-US" sz="2400" dirty="0"/>
              <a:t>프레임 </a:t>
            </a:r>
            <a:r>
              <a:rPr lang="ko-KR" altLang="en-US" sz="2400" b="1" dirty="0"/>
              <a:t>스크롤</a:t>
            </a:r>
            <a:r>
              <a:rPr lang="ko-KR" altLang="en-US" sz="2400" dirty="0"/>
              <a:t>을 이용해 화면에 표시</a:t>
            </a:r>
            <a:endParaRPr lang="en-US" altLang="ko-KR" sz="2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475BE72-FD1A-4654-BB8C-C83A8953A815}"/>
              </a:ext>
            </a:extLst>
          </p:cNvPr>
          <p:cNvSpPr/>
          <p:nvPr/>
        </p:nvSpPr>
        <p:spPr>
          <a:xfrm>
            <a:off x="4672977" y="4288834"/>
            <a:ext cx="575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공기청정 지수 프레임</a:t>
            </a:r>
            <a:endParaRPr lang="en-US" altLang="ko-KR" sz="2400" b="1" dirty="0"/>
          </a:p>
          <a:p>
            <a:r>
              <a:rPr lang="ko-KR" altLang="en-US" sz="2400" dirty="0"/>
              <a:t>일별 공기청정 지수를 막대 그래프로 표시</a:t>
            </a:r>
            <a:r>
              <a:rPr lang="en-US" altLang="ko-KR" sz="2400" dirty="0"/>
              <a:t> 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1AFAD0-3541-495E-8BC7-4EC1F9F506E0}"/>
              </a:ext>
            </a:extLst>
          </p:cNvPr>
          <p:cNvGrpSpPr/>
          <p:nvPr/>
        </p:nvGrpSpPr>
        <p:grpSpPr>
          <a:xfrm>
            <a:off x="2595103" y="317154"/>
            <a:ext cx="716997" cy="307777"/>
            <a:chOff x="4422989" y="764913"/>
            <a:chExt cx="716997" cy="30777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03A222C-D3F8-4DD6-BE98-74C60CD12F54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5766A4-DBBB-442B-A13D-966D74876DD9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A905B49-525A-4AF9-A5FD-BD023C3DB9E0}"/>
              </a:ext>
            </a:extLst>
          </p:cNvPr>
          <p:cNvSpPr txBox="1"/>
          <p:nvPr/>
        </p:nvSpPr>
        <p:spPr>
          <a:xfrm>
            <a:off x="10088542" y="214383"/>
            <a:ext cx="209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메인 화면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9D571B1-1186-4DF2-BF09-2F0EF76531FA}"/>
              </a:ext>
            </a:extLst>
          </p:cNvPr>
          <p:cNvSpPr/>
          <p:nvPr/>
        </p:nvSpPr>
        <p:spPr>
          <a:xfrm>
            <a:off x="8396560" y="218741"/>
            <a:ext cx="3304993" cy="644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CAD1F-B839-41C8-9041-F692510F4FA3}"/>
              </a:ext>
            </a:extLst>
          </p:cNvPr>
          <p:cNvSpPr/>
          <p:nvPr/>
        </p:nvSpPr>
        <p:spPr>
          <a:xfrm>
            <a:off x="11426631" y="957923"/>
            <a:ext cx="195202" cy="5681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AB602B-2A23-464B-A2FA-E3135FF1D4EB}"/>
              </a:ext>
            </a:extLst>
          </p:cNvPr>
          <p:cNvGrpSpPr/>
          <p:nvPr/>
        </p:nvGrpSpPr>
        <p:grpSpPr>
          <a:xfrm>
            <a:off x="11411362" y="949305"/>
            <a:ext cx="223114" cy="5681230"/>
            <a:chOff x="3417267" y="977944"/>
            <a:chExt cx="223114" cy="56812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15B8B6-B6D2-49DD-9C4C-BCDCF08ABA9A}"/>
                </a:ext>
              </a:extLst>
            </p:cNvPr>
            <p:cNvSpPr/>
            <p:nvPr/>
          </p:nvSpPr>
          <p:spPr>
            <a:xfrm>
              <a:off x="3432536" y="1173102"/>
              <a:ext cx="195202" cy="1093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68C85-FD1A-4A78-B34A-676D5B0C7130}"/>
                </a:ext>
              </a:extLst>
            </p:cNvPr>
            <p:cNvSpPr/>
            <p:nvPr/>
          </p:nvSpPr>
          <p:spPr>
            <a:xfrm>
              <a:off x="3421784" y="977944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5C78A8-ECB8-4512-80DB-CF0672179839}"/>
                </a:ext>
              </a:extLst>
            </p:cNvPr>
            <p:cNvSpPr/>
            <p:nvPr/>
          </p:nvSpPr>
          <p:spPr>
            <a:xfrm>
              <a:off x="3417267" y="6463553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C115E1F-75C0-4EAF-9C88-AA6E71483AC9}"/>
                </a:ext>
              </a:extLst>
            </p:cNvPr>
            <p:cNvSpPr/>
            <p:nvPr/>
          </p:nvSpPr>
          <p:spPr>
            <a:xfrm>
              <a:off x="3449499" y="1021957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4753B551-75D3-48C7-B50B-205FC55A12FB}"/>
                </a:ext>
              </a:extLst>
            </p:cNvPr>
            <p:cNvSpPr/>
            <p:nvPr/>
          </p:nvSpPr>
          <p:spPr>
            <a:xfrm rot="10800000">
              <a:off x="3442447" y="6503488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F37570-4E29-4199-88D4-E558022EA0E2}"/>
              </a:ext>
            </a:extLst>
          </p:cNvPr>
          <p:cNvGrpSpPr/>
          <p:nvPr/>
        </p:nvGrpSpPr>
        <p:grpSpPr>
          <a:xfrm>
            <a:off x="8460824" y="313785"/>
            <a:ext cx="3185291" cy="246393"/>
            <a:chOff x="466729" y="342424"/>
            <a:chExt cx="3185291" cy="24639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8CE6991-5988-41D9-A7C6-9049BC3E09A8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0A7E8F-78EE-471A-BE99-2D658D0597FE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23FFEA-BBAF-4CC5-951D-CF65EDEC1414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2370661-8FE9-4D13-ABE9-A2B49414ED9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0DC1B7-BD96-457F-93F5-D2F8597806C4}"/>
              </a:ext>
            </a:extLst>
          </p:cNvPr>
          <p:cNvGrpSpPr/>
          <p:nvPr/>
        </p:nvGrpSpPr>
        <p:grpSpPr>
          <a:xfrm>
            <a:off x="8443223" y="258732"/>
            <a:ext cx="3375438" cy="382532"/>
            <a:chOff x="450074" y="278753"/>
            <a:chExt cx="3375438" cy="3825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29E70E-DA43-4249-AF02-CFA9CC385BC7}"/>
                </a:ext>
              </a:extLst>
            </p:cNvPr>
            <p:cNvSpPr txBox="1"/>
            <p:nvPr/>
          </p:nvSpPr>
          <p:spPr>
            <a:xfrm>
              <a:off x="3108515" y="319763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501063-E625-4450-B0FE-9D1174EEF545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7CD34F-E9A2-4897-930C-88B08C31BD10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E10DF7-89D5-4D4C-B334-1EB4B163C5D3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1AFAD0-3541-495E-8BC7-4EC1F9F506E0}"/>
              </a:ext>
            </a:extLst>
          </p:cNvPr>
          <p:cNvGrpSpPr/>
          <p:nvPr/>
        </p:nvGrpSpPr>
        <p:grpSpPr>
          <a:xfrm>
            <a:off x="10589374" y="282082"/>
            <a:ext cx="716997" cy="307777"/>
            <a:chOff x="4422989" y="764913"/>
            <a:chExt cx="716997" cy="30777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03A222C-D3F8-4DD6-BE98-74C60CD12F54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5766A4-DBBB-442B-A13D-966D74876DD9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D03588-557B-4B3E-BBC1-CDB1E6E0B62F}"/>
              </a:ext>
            </a:extLst>
          </p:cNvPr>
          <p:cNvSpPr/>
          <p:nvPr/>
        </p:nvSpPr>
        <p:spPr>
          <a:xfrm>
            <a:off x="8446171" y="967076"/>
            <a:ext cx="2918985" cy="5605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B8926-C458-4D2C-B426-ABA6D93C33E9}"/>
              </a:ext>
            </a:extLst>
          </p:cNvPr>
          <p:cNvGrpSpPr/>
          <p:nvPr/>
        </p:nvGrpSpPr>
        <p:grpSpPr>
          <a:xfrm>
            <a:off x="8443223" y="645714"/>
            <a:ext cx="3131057" cy="338554"/>
            <a:chOff x="450340" y="1146214"/>
            <a:chExt cx="3131057" cy="33855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BBF99F-6816-419D-AE5D-6143AF4CD580}"/>
                </a:ext>
              </a:extLst>
            </p:cNvPr>
            <p:cNvSpPr/>
            <p:nvPr/>
          </p:nvSpPr>
          <p:spPr>
            <a:xfrm>
              <a:off x="450340" y="1155993"/>
              <a:ext cx="1396037" cy="2539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167F7F9-EE97-4877-A003-2977278449A0}"/>
                </a:ext>
              </a:extLst>
            </p:cNvPr>
            <p:cNvGrpSpPr/>
            <p:nvPr/>
          </p:nvGrpSpPr>
          <p:grpSpPr>
            <a:xfrm>
              <a:off x="1817317" y="1146214"/>
              <a:ext cx="666835" cy="338554"/>
              <a:chOff x="1851461" y="1158010"/>
              <a:chExt cx="666835" cy="33855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55EABC-2ED8-433E-8558-B0AEB37D4DF3}"/>
                  </a:ext>
                </a:extLst>
              </p:cNvPr>
              <p:cNvSpPr/>
              <p:nvPr/>
            </p:nvSpPr>
            <p:spPr>
              <a:xfrm>
                <a:off x="1907674" y="1164958"/>
                <a:ext cx="463763" cy="2589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D940CDD-3150-4ADB-BF95-44F2FA32DF2F}"/>
                  </a:ext>
                </a:extLst>
              </p:cNvPr>
              <p:cNvSpPr/>
              <p:nvPr/>
            </p:nvSpPr>
            <p:spPr>
              <a:xfrm>
                <a:off x="1851461" y="1158010"/>
                <a:ext cx="66683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/>
                  <a:t>검색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3FDC1B-CE8E-4FFA-944D-70EC2698B78C}"/>
                </a:ext>
              </a:extLst>
            </p:cNvPr>
            <p:cNvGrpSpPr/>
            <p:nvPr/>
          </p:nvGrpSpPr>
          <p:grpSpPr>
            <a:xfrm>
              <a:off x="2323506" y="1156114"/>
              <a:ext cx="1257891" cy="278911"/>
              <a:chOff x="2350258" y="1155993"/>
              <a:chExt cx="1257891" cy="27891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76A8BAE-B312-4FF4-B791-FE785C3B4E30}"/>
                  </a:ext>
                </a:extLst>
              </p:cNvPr>
              <p:cNvSpPr/>
              <p:nvPr/>
            </p:nvSpPr>
            <p:spPr>
              <a:xfrm>
                <a:off x="2382375" y="1155993"/>
                <a:ext cx="1020886" cy="2539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18FEC90-E07A-4044-BF0F-D9EF7881E617}"/>
                  </a:ext>
                </a:extLst>
              </p:cNvPr>
              <p:cNvSpPr/>
              <p:nvPr/>
            </p:nvSpPr>
            <p:spPr>
              <a:xfrm>
                <a:off x="2350258" y="1157905"/>
                <a:ext cx="1257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err="1"/>
                  <a:t>즐겨찾기추가</a:t>
                </a:r>
                <a:endParaRPr lang="ko-KR" altLang="en-US" sz="1200" b="1" dirty="0"/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3345888-5283-4ECC-85E6-842A9CE3E1D5}"/>
              </a:ext>
            </a:extLst>
          </p:cNvPr>
          <p:cNvSpPr/>
          <p:nvPr/>
        </p:nvSpPr>
        <p:spPr>
          <a:xfrm>
            <a:off x="8455158" y="979447"/>
            <a:ext cx="2910944" cy="5605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9C2C56-17E8-46D9-81ED-D8EC478D8174}"/>
              </a:ext>
            </a:extLst>
          </p:cNvPr>
          <p:cNvSpPr/>
          <p:nvPr/>
        </p:nvSpPr>
        <p:spPr>
          <a:xfrm>
            <a:off x="8450163" y="674074"/>
            <a:ext cx="2943007" cy="2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227FC3D-9549-4F2F-9FB0-CF01D306C8CF}"/>
              </a:ext>
            </a:extLst>
          </p:cNvPr>
          <p:cNvCxnSpPr>
            <a:cxnSpLocks/>
          </p:cNvCxnSpPr>
          <p:nvPr/>
        </p:nvCxnSpPr>
        <p:spPr>
          <a:xfrm flipH="1">
            <a:off x="7524492" y="2453425"/>
            <a:ext cx="5399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4ABF37E-3AFE-45AF-A869-9B1B64CE687B}"/>
              </a:ext>
            </a:extLst>
          </p:cNvPr>
          <p:cNvCxnSpPr>
            <a:cxnSpLocks/>
          </p:cNvCxnSpPr>
          <p:nvPr/>
        </p:nvCxnSpPr>
        <p:spPr>
          <a:xfrm flipH="1">
            <a:off x="6829080" y="4232275"/>
            <a:ext cx="162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A685C8-44D5-4D72-AA8D-CC452ED17C36}"/>
              </a:ext>
            </a:extLst>
          </p:cNvPr>
          <p:cNvSpPr txBox="1"/>
          <p:nvPr/>
        </p:nvSpPr>
        <p:spPr>
          <a:xfrm>
            <a:off x="258064" y="299742"/>
            <a:ext cx="209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검색기능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A86A25-A22E-474D-B608-5CF3BF22B10F}"/>
              </a:ext>
            </a:extLst>
          </p:cNvPr>
          <p:cNvSpPr txBox="1"/>
          <p:nvPr/>
        </p:nvSpPr>
        <p:spPr>
          <a:xfrm>
            <a:off x="4081676" y="4001442"/>
            <a:ext cx="25624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지역 리스트 표시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42EA53-EB67-4CE2-ADCA-B052CFD7EBAF}"/>
              </a:ext>
            </a:extLst>
          </p:cNvPr>
          <p:cNvSpPr txBox="1"/>
          <p:nvPr/>
        </p:nvSpPr>
        <p:spPr>
          <a:xfrm>
            <a:off x="1048519" y="1863679"/>
            <a:ext cx="63962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Entry</a:t>
            </a:r>
            <a:r>
              <a:rPr lang="ko-KR" altLang="en-US" sz="2400" dirty="0"/>
              <a:t>에 지역명을 입력하여 원하는 지역 날씨를 검색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즐겨찾기에</a:t>
            </a:r>
            <a:r>
              <a:rPr lang="ko-KR" altLang="en-US" sz="2400" dirty="0"/>
              <a:t> 추가 가능</a:t>
            </a:r>
            <a:endParaRPr lang="en-US" altLang="ko-KR" sz="2400" dirty="0"/>
          </a:p>
          <a:p>
            <a:r>
              <a:rPr lang="ko-KR" altLang="en-US" sz="2400" dirty="0"/>
              <a:t>검색 시 홈 화면으로 복귀하여 </a:t>
            </a:r>
            <a:r>
              <a:rPr lang="en-US" altLang="ko-KR" sz="2400" dirty="0"/>
              <a:t>	</a:t>
            </a:r>
            <a:r>
              <a:rPr lang="ko-KR" altLang="en-US" sz="2400" dirty="0"/>
              <a:t>날씨정보 표시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B56C51E-2152-4C7F-BE35-C0F896F97F8E}"/>
              </a:ext>
            </a:extLst>
          </p:cNvPr>
          <p:cNvCxnSpPr>
            <a:cxnSpLocks/>
          </p:cNvCxnSpPr>
          <p:nvPr/>
        </p:nvCxnSpPr>
        <p:spPr>
          <a:xfrm flipV="1">
            <a:off x="8061914" y="782118"/>
            <a:ext cx="2486" cy="1681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9DA46E2-E8F6-4AAF-8759-D306E8C178DA}"/>
              </a:ext>
            </a:extLst>
          </p:cNvPr>
          <p:cNvCxnSpPr>
            <a:cxnSpLocks/>
          </p:cNvCxnSpPr>
          <p:nvPr/>
        </p:nvCxnSpPr>
        <p:spPr>
          <a:xfrm flipH="1" flipV="1">
            <a:off x="8073598" y="799177"/>
            <a:ext cx="394495" cy="1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9D571B1-1186-4DF2-BF09-2F0EF76531FA}"/>
              </a:ext>
            </a:extLst>
          </p:cNvPr>
          <p:cNvSpPr/>
          <p:nvPr/>
        </p:nvSpPr>
        <p:spPr>
          <a:xfrm>
            <a:off x="8398174" y="218740"/>
            <a:ext cx="3304993" cy="644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CAD1F-B839-41C8-9041-F692510F4FA3}"/>
              </a:ext>
            </a:extLst>
          </p:cNvPr>
          <p:cNvSpPr/>
          <p:nvPr/>
        </p:nvSpPr>
        <p:spPr>
          <a:xfrm>
            <a:off x="11426631" y="957923"/>
            <a:ext cx="195202" cy="5681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AB602B-2A23-464B-A2FA-E3135FF1D4EB}"/>
              </a:ext>
            </a:extLst>
          </p:cNvPr>
          <p:cNvGrpSpPr/>
          <p:nvPr/>
        </p:nvGrpSpPr>
        <p:grpSpPr>
          <a:xfrm>
            <a:off x="11411362" y="949305"/>
            <a:ext cx="223114" cy="5681230"/>
            <a:chOff x="3417267" y="977944"/>
            <a:chExt cx="223114" cy="56812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15B8B6-B6D2-49DD-9C4C-BCDCF08ABA9A}"/>
                </a:ext>
              </a:extLst>
            </p:cNvPr>
            <p:cNvSpPr/>
            <p:nvPr/>
          </p:nvSpPr>
          <p:spPr>
            <a:xfrm>
              <a:off x="3432536" y="1182183"/>
              <a:ext cx="195202" cy="1093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68C85-FD1A-4A78-B34A-676D5B0C7130}"/>
                </a:ext>
              </a:extLst>
            </p:cNvPr>
            <p:cNvSpPr/>
            <p:nvPr/>
          </p:nvSpPr>
          <p:spPr>
            <a:xfrm>
              <a:off x="3421784" y="977944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5C78A8-ECB8-4512-80DB-CF0672179839}"/>
                </a:ext>
              </a:extLst>
            </p:cNvPr>
            <p:cNvSpPr/>
            <p:nvPr/>
          </p:nvSpPr>
          <p:spPr>
            <a:xfrm>
              <a:off x="3417267" y="6463553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C115E1F-75C0-4EAF-9C88-AA6E71483AC9}"/>
                </a:ext>
              </a:extLst>
            </p:cNvPr>
            <p:cNvSpPr/>
            <p:nvPr/>
          </p:nvSpPr>
          <p:spPr>
            <a:xfrm>
              <a:off x="3449499" y="1021957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4753B551-75D3-48C7-B50B-205FC55A12FB}"/>
                </a:ext>
              </a:extLst>
            </p:cNvPr>
            <p:cNvSpPr/>
            <p:nvPr/>
          </p:nvSpPr>
          <p:spPr>
            <a:xfrm rot="10800000">
              <a:off x="3442447" y="6503488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F37570-4E29-4199-88D4-E558022EA0E2}"/>
              </a:ext>
            </a:extLst>
          </p:cNvPr>
          <p:cNvGrpSpPr/>
          <p:nvPr/>
        </p:nvGrpSpPr>
        <p:grpSpPr>
          <a:xfrm>
            <a:off x="8460824" y="313785"/>
            <a:ext cx="3185291" cy="246393"/>
            <a:chOff x="466729" y="342424"/>
            <a:chExt cx="3185291" cy="24639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8CE6991-5988-41D9-A7C6-9049BC3E09A8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0A7E8F-78EE-471A-BE99-2D658D0597FE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23FFEA-BBAF-4CC5-951D-CF65EDEC1414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2370661-8FE9-4D13-ABE9-A2B49414ED9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0DC1B7-BD96-457F-93F5-D2F8597806C4}"/>
              </a:ext>
            </a:extLst>
          </p:cNvPr>
          <p:cNvGrpSpPr/>
          <p:nvPr/>
        </p:nvGrpSpPr>
        <p:grpSpPr>
          <a:xfrm>
            <a:off x="8443223" y="258732"/>
            <a:ext cx="3375438" cy="382532"/>
            <a:chOff x="450074" y="278753"/>
            <a:chExt cx="3375438" cy="3825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29E70E-DA43-4249-AF02-CFA9CC385BC7}"/>
                </a:ext>
              </a:extLst>
            </p:cNvPr>
            <p:cNvSpPr txBox="1"/>
            <p:nvPr/>
          </p:nvSpPr>
          <p:spPr>
            <a:xfrm>
              <a:off x="3108515" y="319763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501063-E625-4450-B0FE-9D1174EEF545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7CD34F-E9A2-4897-930C-88B08C31BD10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E10DF7-89D5-4D4C-B334-1EB4B163C5D3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1AFAD0-3541-495E-8BC7-4EC1F9F506E0}"/>
              </a:ext>
            </a:extLst>
          </p:cNvPr>
          <p:cNvGrpSpPr/>
          <p:nvPr/>
        </p:nvGrpSpPr>
        <p:grpSpPr>
          <a:xfrm>
            <a:off x="10589374" y="282082"/>
            <a:ext cx="716997" cy="307777"/>
            <a:chOff x="4422989" y="764913"/>
            <a:chExt cx="716997" cy="30777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03A222C-D3F8-4DD6-BE98-74C60CD12F54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5766A4-DBBB-442B-A13D-966D74876DD9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D03588-557B-4B3E-BBC1-CDB1E6E0B62F}"/>
              </a:ext>
            </a:extLst>
          </p:cNvPr>
          <p:cNvSpPr/>
          <p:nvPr/>
        </p:nvSpPr>
        <p:spPr>
          <a:xfrm>
            <a:off x="8497775" y="993557"/>
            <a:ext cx="2918985" cy="5605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B8926-C458-4D2C-B426-ABA6D93C33E9}"/>
              </a:ext>
            </a:extLst>
          </p:cNvPr>
          <p:cNvGrpSpPr/>
          <p:nvPr/>
        </p:nvGrpSpPr>
        <p:grpSpPr>
          <a:xfrm>
            <a:off x="9728478" y="629779"/>
            <a:ext cx="1846705" cy="338554"/>
            <a:chOff x="1734692" y="1127248"/>
            <a:chExt cx="1846705" cy="33855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167F7F9-EE97-4877-A003-2977278449A0}"/>
                </a:ext>
              </a:extLst>
            </p:cNvPr>
            <p:cNvGrpSpPr/>
            <p:nvPr/>
          </p:nvGrpSpPr>
          <p:grpSpPr>
            <a:xfrm>
              <a:off x="1734692" y="1127248"/>
              <a:ext cx="666835" cy="338554"/>
              <a:chOff x="1768836" y="1139044"/>
              <a:chExt cx="666835" cy="33855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55EABC-2ED8-433E-8558-B0AEB37D4DF3}"/>
                  </a:ext>
                </a:extLst>
              </p:cNvPr>
              <p:cNvSpPr/>
              <p:nvPr/>
            </p:nvSpPr>
            <p:spPr>
              <a:xfrm>
                <a:off x="1842471" y="1162915"/>
                <a:ext cx="463763" cy="2589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D940CDD-3150-4ADB-BF95-44F2FA32DF2F}"/>
                  </a:ext>
                </a:extLst>
              </p:cNvPr>
              <p:cNvSpPr/>
              <p:nvPr/>
            </p:nvSpPr>
            <p:spPr>
              <a:xfrm>
                <a:off x="1768836" y="1139044"/>
                <a:ext cx="66683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/>
                  <a:t>삭제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3FDC1B-CE8E-4FFA-944D-70EC2698B78C}"/>
                </a:ext>
              </a:extLst>
            </p:cNvPr>
            <p:cNvGrpSpPr/>
            <p:nvPr/>
          </p:nvGrpSpPr>
          <p:grpSpPr>
            <a:xfrm>
              <a:off x="2323506" y="1156114"/>
              <a:ext cx="1257891" cy="278911"/>
              <a:chOff x="2350258" y="1155993"/>
              <a:chExt cx="1257891" cy="27891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76A8BAE-B312-4FF4-B791-FE785C3B4E30}"/>
                  </a:ext>
                </a:extLst>
              </p:cNvPr>
              <p:cNvSpPr/>
              <p:nvPr/>
            </p:nvSpPr>
            <p:spPr>
              <a:xfrm>
                <a:off x="2382375" y="1155993"/>
                <a:ext cx="1020886" cy="2539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18FEC90-E07A-4044-BF0F-D9EF7881E617}"/>
                  </a:ext>
                </a:extLst>
              </p:cNvPr>
              <p:cNvSpPr/>
              <p:nvPr/>
            </p:nvSpPr>
            <p:spPr>
              <a:xfrm>
                <a:off x="2350258" y="1157905"/>
                <a:ext cx="1257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/>
                  <a:t>시작지역지정</a:t>
                </a: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3345888-5283-4ECC-85E6-842A9CE3E1D5}"/>
              </a:ext>
            </a:extLst>
          </p:cNvPr>
          <p:cNvSpPr/>
          <p:nvPr/>
        </p:nvSpPr>
        <p:spPr>
          <a:xfrm>
            <a:off x="8482305" y="970856"/>
            <a:ext cx="2910944" cy="5605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9C2C56-17E8-46D9-81ED-D8EC478D8174}"/>
              </a:ext>
            </a:extLst>
          </p:cNvPr>
          <p:cNvSpPr/>
          <p:nvPr/>
        </p:nvSpPr>
        <p:spPr>
          <a:xfrm>
            <a:off x="9649450" y="313785"/>
            <a:ext cx="573176" cy="236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4ABF37E-3AFE-45AF-A869-9B1B64CE687B}"/>
              </a:ext>
            </a:extLst>
          </p:cNvPr>
          <p:cNvCxnSpPr>
            <a:cxnSpLocks/>
          </p:cNvCxnSpPr>
          <p:nvPr/>
        </p:nvCxnSpPr>
        <p:spPr>
          <a:xfrm flipH="1">
            <a:off x="6839741" y="5576982"/>
            <a:ext cx="162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A685C8-44D5-4D72-AA8D-CC452ED17C36}"/>
              </a:ext>
            </a:extLst>
          </p:cNvPr>
          <p:cNvSpPr txBox="1"/>
          <p:nvPr/>
        </p:nvSpPr>
        <p:spPr>
          <a:xfrm>
            <a:off x="258063" y="299742"/>
            <a:ext cx="409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즐겨찾기</a:t>
            </a:r>
            <a:r>
              <a:rPr lang="en-US" altLang="ko-KR" sz="3200" dirty="0">
                <a:solidFill>
                  <a:schemeClr val="accent1"/>
                </a:solidFill>
              </a:rPr>
              <a:t>/</a:t>
            </a:r>
            <a:r>
              <a:rPr lang="ko-KR" altLang="en-US" sz="3200" dirty="0">
                <a:solidFill>
                  <a:schemeClr val="accent1"/>
                </a:solidFill>
              </a:rPr>
              <a:t>이메일 전송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A86A25-A22E-474D-B608-5CF3BF22B10F}"/>
              </a:ext>
            </a:extLst>
          </p:cNvPr>
          <p:cNvSpPr txBox="1"/>
          <p:nvPr/>
        </p:nvSpPr>
        <p:spPr>
          <a:xfrm>
            <a:off x="3300449" y="1710784"/>
            <a:ext cx="30987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날씨정보 이메일 발신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42EA53-EB67-4CE2-ADCA-B052CFD7EBAF}"/>
              </a:ext>
            </a:extLst>
          </p:cNvPr>
          <p:cNvSpPr txBox="1"/>
          <p:nvPr/>
        </p:nvSpPr>
        <p:spPr>
          <a:xfrm>
            <a:off x="2031269" y="3262943"/>
            <a:ext cx="5222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즐겨찾기 목록의 항목 삭제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 시작 시 초기 지역으로 설정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DBA64B-108B-4040-A313-F0D4D30A9CE3}"/>
              </a:ext>
            </a:extLst>
          </p:cNvPr>
          <p:cNvGrpSpPr/>
          <p:nvPr/>
        </p:nvGrpSpPr>
        <p:grpSpPr>
          <a:xfrm>
            <a:off x="7343056" y="876463"/>
            <a:ext cx="2436104" cy="2801979"/>
            <a:chOff x="7519068" y="782118"/>
            <a:chExt cx="2214639" cy="2801979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227FC3D-9549-4F2F-9FB0-CF01D306C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9068" y="3573090"/>
              <a:ext cx="5399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56C51E-2152-4C7F-BE35-C0F896F97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4414" y="782118"/>
              <a:ext cx="19986" cy="28019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9DA46E2-E8F6-4AAF-8759-D306E8C17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3599" y="799177"/>
              <a:ext cx="166010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51BB00-82DF-496B-A2D7-90D0F86BC0C4}"/>
              </a:ext>
            </a:extLst>
          </p:cNvPr>
          <p:cNvSpPr/>
          <p:nvPr/>
        </p:nvSpPr>
        <p:spPr>
          <a:xfrm>
            <a:off x="9789668" y="655231"/>
            <a:ext cx="1589094" cy="244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A3B193-D6A7-48D1-935A-0EAA32A5D8C2}"/>
              </a:ext>
            </a:extLst>
          </p:cNvPr>
          <p:cNvGrpSpPr/>
          <p:nvPr/>
        </p:nvGrpSpPr>
        <p:grpSpPr>
          <a:xfrm>
            <a:off x="6482728" y="571842"/>
            <a:ext cx="3203333" cy="1353687"/>
            <a:chOff x="6821588" y="552673"/>
            <a:chExt cx="2912121" cy="1353687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451AAE3-49C5-4F78-B449-96C3EDA46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588" y="1906360"/>
              <a:ext cx="5399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4AECDBF-3AE5-46FA-8F82-FDD7BF78F0AC}"/>
                </a:ext>
              </a:extLst>
            </p:cNvPr>
            <p:cNvCxnSpPr>
              <a:cxnSpLocks/>
            </p:cNvCxnSpPr>
            <p:nvPr/>
          </p:nvCxnSpPr>
          <p:spPr>
            <a:xfrm>
              <a:off x="9718312" y="552673"/>
              <a:ext cx="0" cy="266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EFB4B57-3F01-4593-94EE-DDBDDDA1D7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2079" y="789333"/>
              <a:ext cx="2401630" cy="9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CA9409-27C0-496C-B79A-2907299FF4B3}"/>
              </a:ext>
            </a:extLst>
          </p:cNvPr>
          <p:cNvCxnSpPr>
            <a:cxnSpLocks/>
          </p:cNvCxnSpPr>
          <p:nvPr/>
        </p:nvCxnSpPr>
        <p:spPr>
          <a:xfrm flipH="1" flipV="1">
            <a:off x="7053766" y="799057"/>
            <a:ext cx="9871" cy="11425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4B27228-4085-4638-A272-5FB26842A2EE}"/>
              </a:ext>
            </a:extLst>
          </p:cNvPr>
          <p:cNvSpPr txBox="1"/>
          <p:nvPr/>
        </p:nvSpPr>
        <p:spPr>
          <a:xfrm>
            <a:off x="2929244" y="5346149"/>
            <a:ext cx="37950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/>
              <a:t>추가한 즐겨찾기 목록 표시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617618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1734</TotalTime>
  <Words>431</Words>
  <Application>Microsoft Office PowerPoint</Application>
  <PresentationFormat>와이드스크린</PresentationFormat>
  <Paragraphs>129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 Light</vt:lpstr>
      <vt:lpstr>메트로폴리탄</vt:lpstr>
      <vt:lpstr>스크립트 언어 기획발표</vt:lpstr>
      <vt:lpstr>목차</vt:lpstr>
      <vt:lpstr>소개</vt:lpstr>
      <vt:lpstr>사용 Open API</vt:lpstr>
      <vt:lpstr>구현 기능</vt:lpstr>
      <vt:lpstr>PowerPoint 프레젠테이션</vt:lpstr>
      <vt:lpstr>PowerPoint 프레젠테이션</vt:lpstr>
      <vt:lpstr>PowerPoint 프레젠테이션</vt:lpstr>
      <vt:lpstr>PowerPoint 프레젠테이션</vt:lpstr>
      <vt:lpstr>Framework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스언어 UI</dc:title>
  <dc:creator>원택 임</dc:creator>
  <cp:lastModifiedBy>태준 박</cp:lastModifiedBy>
  <cp:revision>38</cp:revision>
  <dcterms:created xsi:type="dcterms:W3CDTF">2019-05-02T02:25:18Z</dcterms:created>
  <dcterms:modified xsi:type="dcterms:W3CDTF">2019-05-09T13:20:37Z</dcterms:modified>
</cp:coreProperties>
</file>