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383E6F00-7A99-4C44-8A49-2F45536AB212}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  <a:endParaRPr lang="en-US" altLang="ko-KR" dirty="0"/>
        </a:p>
      </dgm:t>
    </dgm:pt>
    <dgm:pt modelId="{B6FE510D-B12A-483F-9B48-A513660691F0}" type="par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6FFEC5CB-641C-4AD1-A630-4EF313865247}" type="sib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9519A50C-EEA2-480B-A51D-E8AF129F9033}" type="asst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</a:p>
      </dgm:t>
    </dgm:pt>
    <dgm:pt modelId="{0D2C9E2C-87E6-4942-86C6-89911778D8FF}" type="par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2FD5F3D2-A029-4FF6-AB5D-CAA58C06C967}" type="sib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10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5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5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10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5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5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10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5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5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10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5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5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C815858E-A209-4C78-B481-8EDEC5721302}" type="pres">
      <dgm:prSet presAssocID="{B6FE510D-B12A-483F-9B48-A513660691F0}" presName="Name64" presStyleLbl="parChTrans1D2" presStyleIdx="4" presStyleCnt="10"/>
      <dgm:spPr/>
    </dgm:pt>
    <dgm:pt modelId="{A10D7FC3-1F16-4D2C-945A-D4E96E296238}" type="pres">
      <dgm:prSet presAssocID="{383E6F00-7A99-4C44-8A49-2F45536AB212}" presName="hierRoot2" presStyleCnt="0">
        <dgm:presLayoutVars>
          <dgm:hierBranch val="init"/>
        </dgm:presLayoutVars>
      </dgm:prSet>
      <dgm:spPr/>
    </dgm:pt>
    <dgm:pt modelId="{8B297936-1F51-4C1D-A214-59777A028AB0}" type="pres">
      <dgm:prSet presAssocID="{383E6F00-7A99-4C44-8A49-2F45536AB212}" presName="rootComposite" presStyleCnt="0"/>
      <dgm:spPr/>
    </dgm:pt>
    <dgm:pt modelId="{83D03E32-7D0B-46BA-936F-553E29487563}" type="pres">
      <dgm:prSet presAssocID="{383E6F00-7A99-4C44-8A49-2F45536AB212}" presName="rootText" presStyleLbl="node2" presStyleIdx="4" presStyleCnt="5">
        <dgm:presLayoutVars>
          <dgm:chPref val="3"/>
        </dgm:presLayoutVars>
      </dgm:prSet>
      <dgm:spPr/>
    </dgm:pt>
    <dgm:pt modelId="{1818D71D-66DF-43D5-AA80-085D56CCD558}" type="pres">
      <dgm:prSet presAssocID="{383E6F00-7A99-4C44-8A49-2F45536AB212}" presName="rootConnector" presStyleLbl="node2" presStyleIdx="4" presStyleCnt="5"/>
      <dgm:spPr/>
    </dgm:pt>
    <dgm:pt modelId="{43AF02A5-0A34-4362-BEAC-DBAFB4C237FF}" type="pres">
      <dgm:prSet presAssocID="{383E6F00-7A99-4C44-8A49-2F45536AB212}" presName="hierChild4" presStyleCnt="0"/>
      <dgm:spPr/>
    </dgm:pt>
    <dgm:pt modelId="{C6560E8B-4DBF-489A-8AAC-C675D4545CB8}" type="pres">
      <dgm:prSet presAssocID="{383E6F00-7A99-4C44-8A49-2F45536AB212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5" presStyleCnt="10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5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5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6" presStyleCnt="10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5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5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7" presStyleCnt="10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5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5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8" presStyleCnt="10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5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5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  <dgm:pt modelId="{CA33C092-3444-43E0-933E-D9862F0600FE}" type="pres">
      <dgm:prSet presAssocID="{0D2C9E2C-87E6-4942-86C6-89911778D8FF}" presName="Name115" presStyleLbl="parChTrans1D2" presStyleIdx="9" presStyleCnt="10"/>
      <dgm:spPr/>
    </dgm:pt>
    <dgm:pt modelId="{3FD83C68-FE1A-4903-BD12-851011673154}" type="pres">
      <dgm:prSet presAssocID="{9519A50C-EEA2-480B-A51D-E8AF129F9033}" presName="hierRoot3" presStyleCnt="0">
        <dgm:presLayoutVars>
          <dgm:hierBranch val="init"/>
        </dgm:presLayoutVars>
      </dgm:prSet>
      <dgm:spPr/>
    </dgm:pt>
    <dgm:pt modelId="{5336A651-6EDD-4E51-9453-7245525E555E}" type="pres">
      <dgm:prSet presAssocID="{9519A50C-EEA2-480B-A51D-E8AF129F9033}" presName="rootComposite3" presStyleCnt="0"/>
      <dgm:spPr/>
    </dgm:pt>
    <dgm:pt modelId="{E607574B-DA35-4D65-A1D6-F7D576982EFE}" type="pres">
      <dgm:prSet presAssocID="{9519A50C-EEA2-480B-A51D-E8AF129F9033}" presName="rootText3" presStyleLbl="asst1" presStyleIdx="4" presStyleCnt="5">
        <dgm:presLayoutVars>
          <dgm:chPref val="3"/>
        </dgm:presLayoutVars>
      </dgm:prSet>
      <dgm:spPr/>
    </dgm:pt>
    <dgm:pt modelId="{9E04EAB2-A8EC-4548-AFF8-B329AF440FF8}" type="pres">
      <dgm:prSet presAssocID="{9519A50C-EEA2-480B-A51D-E8AF129F9033}" presName="rootConnector3" presStyleLbl="asst1" presStyleIdx="4" presStyleCnt="5"/>
      <dgm:spPr/>
    </dgm:pt>
    <dgm:pt modelId="{EE0B67B0-C281-4A81-81C8-B8BAD545F23D}" type="pres">
      <dgm:prSet presAssocID="{9519A50C-EEA2-480B-A51D-E8AF129F9033}" presName="hierChild6" presStyleCnt="0"/>
      <dgm:spPr/>
    </dgm:pt>
    <dgm:pt modelId="{E444D1A2-FB47-4747-B604-8CA6F49D8E24}" type="pres">
      <dgm:prSet presAssocID="{9519A50C-EEA2-480B-A51D-E8AF129F9033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71CD8360-DE53-4438-9612-84ED212F051B}" type="presOf" srcId="{9519A50C-EEA2-480B-A51D-E8AF129F9033}" destId="{9E04EAB2-A8EC-4548-AFF8-B329AF440FF8}" srcOrd="1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7D42DD70-7DC6-4212-96A9-506F239ACCFA}" srcId="{EEE57215-3AE1-4726-90A4-7E2C66FCE4C8}" destId="{9519A50C-EEA2-480B-A51D-E8AF129F9033}" srcOrd="4" destOrd="0" parTransId="{0D2C9E2C-87E6-4942-86C6-89911778D8FF}" sibTransId="{2FD5F3D2-A029-4FF6-AB5D-CAA58C06C967}"/>
    <dgm:cxn modelId="{E7826D55-2E4F-4B90-9F04-A52321782958}" type="presOf" srcId="{9519A50C-EEA2-480B-A51D-E8AF129F9033}" destId="{E607574B-DA35-4D65-A1D6-F7D576982EFE}" srcOrd="0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85EB9478-BE30-47F6-9ED3-D721B700C463}" srcId="{5D8A65C2-B93F-49A7-A739-DCDD796D6D0A}" destId="{383E6F00-7A99-4C44-8A49-2F45536AB212}" srcOrd="4" destOrd="0" parTransId="{B6FE510D-B12A-483F-9B48-A513660691F0}" sibTransId="{6FFEC5CB-641C-4AD1-A630-4EF313865247}"/>
    <dgm:cxn modelId="{3CBBCA7B-4732-4A38-9257-EC90D3AF5D79}" type="presOf" srcId="{383E6F00-7A99-4C44-8A49-2F45536AB212}" destId="{83D03E32-7D0B-46BA-936F-553E29487563}" srcOrd="0" destOrd="0" presId="urn:microsoft.com/office/officeart/2009/3/layout/HorizontalOrganizationChart"/>
    <dgm:cxn modelId="{9E19B987-0342-432F-8B27-2812EDC713D4}" type="presOf" srcId="{B6FE510D-B12A-483F-9B48-A513660691F0}" destId="{C815858E-A209-4C78-B481-8EDEC5721302}" srcOrd="0" destOrd="0" presId="urn:microsoft.com/office/officeart/2009/3/layout/HorizontalOrganizationChart"/>
    <dgm:cxn modelId="{369D048A-182B-4D25-8B6D-5E07391ADC35}" type="presOf" srcId="{383E6F00-7A99-4C44-8A49-2F45536AB212}" destId="{1818D71D-66DF-43D5-AA80-085D56CCD558}" srcOrd="1" destOrd="0" presId="urn:microsoft.com/office/officeart/2009/3/layout/HorizontalOrganizationChart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E266F1D8-B216-454F-AE77-71BBAB86AEE6}" type="presOf" srcId="{0D2C9E2C-87E6-4942-86C6-89911778D8FF}" destId="{CA33C092-3444-43E0-933E-D9862F0600FE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DF01B9AA-EA6D-4CF8-818A-AC67FFC52F08}" type="presParOf" srcId="{E48B7926-95CD-4A24-8CA7-F5EED95F857F}" destId="{C815858E-A209-4C78-B481-8EDEC5721302}" srcOrd="8" destOrd="0" presId="urn:microsoft.com/office/officeart/2009/3/layout/HorizontalOrganizationChart"/>
    <dgm:cxn modelId="{A08BD1CF-4E6C-482D-B751-0A632D97A119}" type="presParOf" srcId="{E48B7926-95CD-4A24-8CA7-F5EED95F857F}" destId="{A10D7FC3-1F16-4D2C-945A-D4E96E296238}" srcOrd="9" destOrd="0" presId="urn:microsoft.com/office/officeart/2009/3/layout/HorizontalOrganizationChart"/>
    <dgm:cxn modelId="{E7134CAE-C1B6-4859-A095-F408B40E4CD3}" type="presParOf" srcId="{A10D7FC3-1F16-4D2C-945A-D4E96E296238}" destId="{8B297936-1F51-4C1D-A214-59777A028AB0}" srcOrd="0" destOrd="0" presId="urn:microsoft.com/office/officeart/2009/3/layout/HorizontalOrganizationChart"/>
    <dgm:cxn modelId="{01986854-70E4-4849-AC01-8C5F9DBC8799}" type="presParOf" srcId="{8B297936-1F51-4C1D-A214-59777A028AB0}" destId="{83D03E32-7D0B-46BA-936F-553E29487563}" srcOrd="0" destOrd="0" presId="urn:microsoft.com/office/officeart/2009/3/layout/HorizontalOrganizationChart"/>
    <dgm:cxn modelId="{84B2D00A-618D-4D75-B769-1E99E8350AC1}" type="presParOf" srcId="{8B297936-1F51-4C1D-A214-59777A028AB0}" destId="{1818D71D-66DF-43D5-AA80-085D56CCD558}" srcOrd="1" destOrd="0" presId="urn:microsoft.com/office/officeart/2009/3/layout/HorizontalOrganizationChart"/>
    <dgm:cxn modelId="{ED96203A-0885-4528-B6B9-706B1588DD48}" type="presParOf" srcId="{A10D7FC3-1F16-4D2C-945A-D4E96E296238}" destId="{43AF02A5-0A34-4362-BEAC-DBAFB4C237FF}" srcOrd="1" destOrd="0" presId="urn:microsoft.com/office/officeart/2009/3/layout/HorizontalOrganizationChart"/>
    <dgm:cxn modelId="{0BA325BC-EAC0-4D58-A3BD-1BB842BD51FF}" type="presParOf" srcId="{A10D7FC3-1F16-4D2C-945A-D4E96E296238}" destId="{C6560E8B-4DBF-489A-8AAC-C675D4545CB8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  <dgm:cxn modelId="{7223A9E9-32FF-4E26-A19A-B2AC96F1B215}" type="presParOf" srcId="{4CEF6098-B90D-45BE-A282-459076229C62}" destId="{CA33C092-3444-43E0-933E-D9862F0600FE}" srcOrd="8" destOrd="0" presId="urn:microsoft.com/office/officeart/2009/3/layout/HorizontalOrganizationChart"/>
    <dgm:cxn modelId="{40CCE31B-BDEB-4CA5-B2D8-BCFCC640337B}" type="presParOf" srcId="{4CEF6098-B90D-45BE-A282-459076229C62}" destId="{3FD83C68-FE1A-4903-BD12-851011673154}" srcOrd="9" destOrd="0" presId="urn:microsoft.com/office/officeart/2009/3/layout/HorizontalOrganizationChart"/>
    <dgm:cxn modelId="{11B3917B-8FF4-4B7B-9C35-D882FED0602C}" type="presParOf" srcId="{3FD83C68-FE1A-4903-BD12-851011673154}" destId="{5336A651-6EDD-4E51-9453-7245525E555E}" srcOrd="0" destOrd="0" presId="urn:microsoft.com/office/officeart/2009/3/layout/HorizontalOrganizationChart"/>
    <dgm:cxn modelId="{7EF2CFC5-80A7-44CF-B2EF-2232E9828791}" type="presParOf" srcId="{5336A651-6EDD-4E51-9453-7245525E555E}" destId="{E607574B-DA35-4D65-A1D6-F7D576982EFE}" srcOrd="0" destOrd="0" presId="urn:microsoft.com/office/officeart/2009/3/layout/HorizontalOrganizationChart"/>
    <dgm:cxn modelId="{1610ED7A-F3AA-4945-8D80-7396DDF56DED}" type="presParOf" srcId="{5336A651-6EDD-4E51-9453-7245525E555E}" destId="{9E04EAB2-A8EC-4548-AFF8-B329AF440FF8}" srcOrd="1" destOrd="0" presId="urn:microsoft.com/office/officeart/2009/3/layout/HorizontalOrganizationChart"/>
    <dgm:cxn modelId="{03F01ED0-E9C7-4E4F-AE0A-430994F2DA8C}" type="presParOf" srcId="{3FD83C68-FE1A-4903-BD12-851011673154}" destId="{EE0B67B0-C281-4A81-81C8-B8BAD545F23D}" srcOrd="1" destOrd="0" presId="urn:microsoft.com/office/officeart/2009/3/layout/HorizontalOrganizationChart"/>
    <dgm:cxn modelId="{6E47FDAF-77AF-4636-94B1-92E61505F0D9}" type="presParOf" srcId="{3FD83C68-FE1A-4903-BD12-851011673154}" destId="{E444D1A2-FB47-4747-B604-8CA6F49D8E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3C092-3444-43E0-933E-D9862F0600FE}">
      <dsp:nvSpPr>
        <dsp:cNvPr id="0" name=""/>
        <dsp:cNvSpPr/>
      </dsp:nvSpPr>
      <dsp:spPr>
        <a:xfrm>
          <a:off x="1401119" y="3433165"/>
          <a:ext cx="4128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4128815" y="133194"/>
              </a:lnTo>
              <a:lnTo>
                <a:pt x="41288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5560-9ADC-4A46-B7D0-2B8513C93750}">
      <dsp:nvSpPr>
        <dsp:cNvPr id="0" name=""/>
        <dsp:cNvSpPr/>
      </dsp:nvSpPr>
      <dsp:spPr>
        <a:xfrm>
          <a:off x="1401119" y="3520640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4267" y="45720"/>
              </a:lnTo>
              <a:lnTo>
                <a:pt x="2554267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1401119" y="3433165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2554267" y="133194"/>
              </a:lnTo>
              <a:lnTo>
                <a:pt x="25542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1401119" y="3520640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9718" y="45720"/>
              </a:lnTo>
              <a:lnTo>
                <a:pt x="979718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1401119" y="3433165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979718" y="133194"/>
              </a:lnTo>
              <a:lnTo>
                <a:pt x="9797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5858E-A209-4C78-B481-8EDEC5721302}">
      <dsp:nvSpPr>
        <dsp:cNvPr id="0" name=""/>
        <dsp:cNvSpPr/>
      </dsp:nvSpPr>
      <dsp:spPr>
        <a:xfrm>
          <a:off x="1401119" y="1459964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1203654"/>
              </a:lnTo>
              <a:lnTo>
                <a:pt x="279919" y="120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1401119" y="1459964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601827"/>
              </a:lnTo>
              <a:lnTo>
                <a:pt x="279919" y="601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1401119" y="1414244"/>
          <a:ext cx="27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91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1401119" y="858137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601827"/>
              </a:moveTo>
              <a:lnTo>
                <a:pt x="139959" y="601827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1401119" y="256309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1203654"/>
              </a:moveTo>
              <a:lnTo>
                <a:pt x="139959" y="1203654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1521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Main</a:t>
          </a:r>
        </a:p>
      </dsp:txBody>
      <dsp:txXfrm>
        <a:off x="1521" y="1246525"/>
        <a:ext cx="1399598" cy="426877"/>
      </dsp:txXfrm>
    </dsp:sp>
    <dsp:sp modelId="{5A93B647-E89C-43E7-AA36-77BE1A4B22D6}">
      <dsp:nvSpPr>
        <dsp:cNvPr id="0" name=""/>
        <dsp:cNvSpPr/>
      </dsp:nvSpPr>
      <dsp:spPr>
        <a:xfrm>
          <a:off x="1681039" y="4287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  <a:endParaRPr lang="en-US" altLang="ko-KR" sz="1900" kern="1200" dirty="0"/>
        </a:p>
      </dsp:txBody>
      <dsp:txXfrm>
        <a:off x="1681039" y="42871"/>
        <a:ext cx="1399598" cy="426877"/>
      </dsp:txXfrm>
    </dsp:sp>
    <dsp:sp modelId="{0FB0CCA2-DB3F-4111-A1B7-ABCBDF8B3879}">
      <dsp:nvSpPr>
        <dsp:cNvPr id="0" name=""/>
        <dsp:cNvSpPr/>
      </dsp:nvSpPr>
      <dsp:spPr>
        <a:xfrm>
          <a:off x="1681039" y="644698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  <a:endParaRPr lang="en-US" altLang="ko-KR" sz="1900" kern="1200" dirty="0"/>
        </a:p>
      </dsp:txBody>
      <dsp:txXfrm>
        <a:off x="1681039" y="644698"/>
        <a:ext cx="1399598" cy="426877"/>
      </dsp:txXfrm>
    </dsp:sp>
    <dsp:sp modelId="{117E2E56-0ABC-4301-8D5A-46F9F8C2A69F}">
      <dsp:nvSpPr>
        <dsp:cNvPr id="0" name=""/>
        <dsp:cNvSpPr/>
      </dsp:nvSpPr>
      <dsp:spPr>
        <a:xfrm>
          <a:off x="1681039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요일별</a:t>
          </a:r>
          <a:endParaRPr lang="en-US" altLang="ko-KR" sz="1900" kern="1200" dirty="0"/>
        </a:p>
      </dsp:txBody>
      <dsp:txXfrm>
        <a:off x="1681039" y="1246525"/>
        <a:ext cx="1399598" cy="426877"/>
      </dsp:txXfrm>
    </dsp:sp>
    <dsp:sp modelId="{1FB77869-82CF-42A4-B939-9940F1560517}">
      <dsp:nvSpPr>
        <dsp:cNvPr id="0" name=""/>
        <dsp:cNvSpPr/>
      </dsp:nvSpPr>
      <dsp:spPr>
        <a:xfrm>
          <a:off x="1681039" y="1848353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  <a:endParaRPr lang="en-US" altLang="ko-KR" sz="1900" kern="1200" dirty="0"/>
        </a:p>
      </dsp:txBody>
      <dsp:txXfrm>
        <a:off x="1681039" y="1848353"/>
        <a:ext cx="1399598" cy="426877"/>
      </dsp:txXfrm>
    </dsp:sp>
    <dsp:sp modelId="{83D03E32-7D0B-46BA-936F-553E29487563}">
      <dsp:nvSpPr>
        <dsp:cNvPr id="0" name=""/>
        <dsp:cNvSpPr/>
      </dsp:nvSpPr>
      <dsp:spPr>
        <a:xfrm>
          <a:off x="1681039" y="2450180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  <a:endParaRPr lang="en-US" altLang="ko-KR" sz="1900" kern="1200" dirty="0"/>
        </a:p>
      </dsp:txBody>
      <dsp:txXfrm>
        <a:off x="1681039" y="2450180"/>
        <a:ext cx="1399598" cy="426877"/>
      </dsp:txXfrm>
    </dsp:sp>
    <dsp:sp modelId="{FBAF0E9D-9578-457F-8F08-A4E9AFB0621F}">
      <dsp:nvSpPr>
        <dsp:cNvPr id="0" name=""/>
        <dsp:cNvSpPr/>
      </dsp:nvSpPr>
      <dsp:spPr>
        <a:xfrm>
          <a:off x="1521" y="335292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Service</a:t>
          </a:r>
        </a:p>
      </dsp:txBody>
      <dsp:txXfrm>
        <a:off x="1521" y="3352921"/>
        <a:ext cx="1399598" cy="426877"/>
      </dsp:txXfrm>
    </dsp:sp>
    <dsp:sp modelId="{2CB80928-C0E8-4F23-906B-0C76A51437B5}">
      <dsp:nvSpPr>
        <dsp:cNvPr id="0" name=""/>
        <dsp:cNvSpPr/>
      </dsp:nvSpPr>
      <dsp:spPr>
        <a:xfrm>
          <a:off x="1681039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</a:p>
      </dsp:txBody>
      <dsp:txXfrm>
        <a:off x="1681039" y="3052007"/>
        <a:ext cx="1399598" cy="426877"/>
      </dsp:txXfrm>
    </dsp:sp>
    <dsp:sp modelId="{007F34D5-20F6-498D-A18A-384CDEB29437}">
      <dsp:nvSpPr>
        <dsp:cNvPr id="0" name=""/>
        <dsp:cNvSpPr/>
      </dsp:nvSpPr>
      <dsp:spPr>
        <a:xfrm>
          <a:off x="1681039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</a:p>
      </dsp:txBody>
      <dsp:txXfrm>
        <a:off x="1681039" y="3653835"/>
        <a:ext cx="1399598" cy="426877"/>
      </dsp:txXfrm>
    </dsp:sp>
    <dsp:sp modelId="{9953ABBD-4095-4C94-8D70-6BE691F5848A}">
      <dsp:nvSpPr>
        <dsp:cNvPr id="0" name=""/>
        <dsp:cNvSpPr/>
      </dsp:nvSpPr>
      <dsp:spPr>
        <a:xfrm>
          <a:off x="3255587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ko-KR" altLang="en-US" sz="1900" kern="1200" dirty="0"/>
        </a:p>
      </dsp:txBody>
      <dsp:txXfrm>
        <a:off x="3255587" y="3052007"/>
        <a:ext cx="1399598" cy="426877"/>
      </dsp:txXfrm>
    </dsp:sp>
    <dsp:sp modelId="{E7FE670D-E9F6-42E3-A500-34B8B2D45068}">
      <dsp:nvSpPr>
        <dsp:cNvPr id="0" name=""/>
        <dsp:cNvSpPr/>
      </dsp:nvSpPr>
      <dsp:spPr>
        <a:xfrm>
          <a:off x="3255587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</a:p>
      </dsp:txBody>
      <dsp:txXfrm>
        <a:off x="3255587" y="3653835"/>
        <a:ext cx="1399598" cy="426877"/>
      </dsp:txXfrm>
    </dsp:sp>
    <dsp:sp modelId="{E607574B-DA35-4D65-A1D6-F7D576982EFE}">
      <dsp:nvSpPr>
        <dsp:cNvPr id="0" name=""/>
        <dsp:cNvSpPr/>
      </dsp:nvSpPr>
      <dsp:spPr>
        <a:xfrm>
          <a:off x="4830136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</a:p>
      </dsp:txBody>
      <dsp:txXfrm>
        <a:off x="4830136" y="3052007"/>
        <a:ext cx="1399598" cy="42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스언어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임원택</a:t>
            </a:r>
            <a:r>
              <a:rPr lang="en-US" altLang="ko-KR" dirty="0"/>
              <a:t>,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71346"/>
              </p:ext>
            </p:extLst>
          </p:nvPr>
        </p:nvGraphicFramePr>
        <p:xfrm>
          <a:off x="676275" y="2011363"/>
          <a:ext cx="10753724" cy="434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649946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663382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프레임워크 구상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체감온도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미세먼지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강수량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 날씨 필요한 오픈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 조사 및 자료신청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동영상 제작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 데이터에 적합한 이미지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tkInter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1 : </a:t>
                      </a:r>
                      <a:r>
                        <a:rPr lang="ko-KR" altLang="en-US" sz="1000" dirty="0"/>
                        <a:t>개발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틀 제작 및 프레임워크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데이터 시각화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메일연동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그래프 및 그림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데이터 파싱 및 데이터를 근거로 한 시각화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제작 및 순서도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채팅 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C++ </a:t>
                      </a:r>
                      <a:r>
                        <a:rPr lang="ko-KR" altLang="en-US" sz="1000" dirty="0"/>
                        <a:t>자료구조 연동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검색기능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정렬기능에 필요한 </a:t>
                      </a:r>
                      <a:r>
                        <a:rPr lang="en-US" altLang="ko-KR" sz="1000" dirty="0"/>
                        <a:t>C++</a:t>
                      </a:r>
                      <a:r>
                        <a:rPr lang="ko-KR" altLang="en-US" sz="1000" dirty="0"/>
                        <a:t> 자료구조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부족한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미흡한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수정 및 </a:t>
                      </a:r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테스트 마무리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90B3-A10F-49B3-940E-6C6077F1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구성 및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8373702-FC72-4447-AC72-2C875CA4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75" y="2591330"/>
            <a:ext cx="1832661" cy="3767137"/>
          </a:xfrm>
        </p:spPr>
      </p:pic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E1A82053-AEA9-421D-A268-FC615E77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45" y="2591327"/>
            <a:ext cx="1832661" cy="3767137"/>
          </a:xfrm>
          <a:prstGeom prst="rect">
            <a:avLst/>
          </a:prstGeom>
        </p:spPr>
      </p:pic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FE180CA0-6993-4213-A82D-6E817FC2A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15" y="2591327"/>
            <a:ext cx="1832661" cy="3767137"/>
          </a:xfrm>
          <a:prstGeom prst="rect">
            <a:avLst/>
          </a:prstGeom>
        </p:spPr>
      </p:pic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064FDEA5-E587-4174-9869-06D0E887C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338" y="2591328"/>
            <a:ext cx="1832661" cy="37671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60585D-5DD7-45B8-8009-D09D643BD3E8}"/>
              </a:ext>
            </a:extLst>
          </p:cNvPr>
          <p:cNvSpPr/>
          <p:nvPr/>
        </p:nvSpPr>
        <p:spPr>
          <a:xfrm>
            <a:off x="6601815" y="957836"/>
            <a:ext cx="3728621" cy="131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전체적인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구성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전체프레임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세로스크롤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프레그먼트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가로스크롤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시간별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공기청정도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C23CA1-D065-46A8-AB76-4EE454FE176A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3" y="1950455"/>
            <a:ext cx="2880000" cy="43200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4280" y="1950455"/>
            <a:ext cx="4663440" cy="426763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지역선택 및 검색</a:t>
            </a:r>
            <a:r>
              <a:rPr lang="en-US" altLang="ko-KR" sz="1500" dirty="0"/>
              <a:t>(</a:t>
            </a:r>
            <a:r>
              <a:rPr lang="ko-KR" altLang="en-US" sz="1500" dirty="0"/>
              <a:t>가능하면 </a:t>
            </a:r>
            <a:r>
              <a:rPr lang="en-US" altLang="ko-KR" sz="1500" dirty="0"/>
              <a:t>GPS)</a:t>
            </a:r>
          </a:p>
          <a:p>
            <a:r>
              <a:rPr lang="en-US" altLang="ko-KR" sz="1500" dirty="0"/>
              <a:t>2. GPS </a:t>
            </a:r>
            <a:r>
              <a:rPr lang="ko-KR" altLang="en-US" sz="1500" dirty="0"/>
              <a:t>지역표시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월 </a:t>
            </a:r>
            <a:r>
              <a:rPr lang="en-US" altLang="ko-KR" sz="1500" dirty="0"/>
              <a:t>/ </a:t>
            </a:r>
            <a:r>
              <a:rPr lang="ko-KR" altLang="en-US" sz="1500" dirty="0"/>
              <a:t>일 </a:t>
            </a:r>
            <a:r>
              <a:rPr lang="en-US" altLang="ko-KR" sz="1500" dirty="0"/>
              <a:t>/ </a:t>
            </a:r>
            <a:r>
              <a:rPr lang="ko-KR" altLang="en-US" sz="1500" dirty="0"/>
              <a:t>요일 </a:t>
            </a:r>
            <a:r>
              <a:rPr lang="en-US" altLang="ko-KR" sz="1500" dirty="0"/>
              <a:t>/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날씨</a:t>
            </a:r>
            <a:r>
              <a:rPr lang="en-US" altLang="ko-KR" sz="1500" dirty="0"/>
              <a:t>, </a:t>
            </a:r>
            <a:r>
              <a:rPr lang="ko-KR" altLang="en-US" sz="1500" dirty="0"/>
              <a:t>기온 및 이미지화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온도 및 체감온도</a:t>
            </a:r>
            <a:endParaRPr lang="en-US" altLang="ko-KR" sz="1500" dirty="0"/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체감온도에 따른 멘트</a:t>
            </a:r>
            <a:endParaRPr lang="en-US" altLang="ko-KR" sz="1500" dirty="0"/>
          </a:p>
          <a:p>
            <a:r>
              <a:rPr lang="en-US" altLang="ko-KR" sz="1500" dirty="0"/>
              <a:t>7. </a:t>
            </a:r>
            <a:r>
              <a:rPr lang="ko-KR" altLang="en-US" sz="1500" dirty="0"/>
              <a:t>날씨 예보 동영상</a:t>
            </a:r>
            <a:endParaRPr lang="en-US" altLang="ko-KR" sz="1500" dirty="0"/>
          </a:p>
          <a:p>
            <a:r>
              <a:rPr lang="en-US" altLang="ko-KR" sz="1500" dirty="0"/>
              <a:t>8. </a:t>
            </a:r>
            <a:r>
              <a:rPr lang="ko-KR" altLang="en-US" sz="1500" dirty="0"/>
              <a:t>미세먼지 </a:t>
            </a:r>
            <a:r>
              <a:rPr lang="en-US" altLang="ko-KR" sz="1500" dirty="0"/>
              <a:t>(</a:t>
            </a:r>
            <a:r>
              <a:rPr lang="ko-KR" altLang="en-US" sz="1500" dirty="0"/>
              <a:t>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미세먼지 정도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수치값</a:t>
            </a:r>
            <a:r>
              <a:rPr lang="en-US" altLang="ko-KR" sz="1500" dirty="0"/>
              <a:t>(</a:t>
            </a:r>
            <a:r>
              <a:rPr lang="ko-KR" altLang="en-US" sz="1500" dirty="0"/>
              <a:t>색감조정</a:t>
            </a:r>
            <a:r>
              <a:rPr lang="en-US" altLang="ko-KR" sz="1500" dirty="0"/>
              <a:t>))</a:t>
            </a:r>
            <a:endParaRPr lang="ko-KR" altLang="en-US" sz="15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7BE11B-3C92-437F-AA66-2B5AE6C8DC28}"/>
              </a:ext>
            </a:extLst>
          </p:cNvPr>
          <p:cNvSpPr/>
          <p:nvPr/>
        </p:nvSpPr>
        <p:spPr>
          <a:xfrm>
            <a:off x="1974606" y="205563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C6ACB0-0F9D-4C08-8280-EE75206A1FE0}"/>
              </a:ext>
            </a:extLst>
          </p:cNvPr>
          <p:cNvSpPr/>
          <p:nvPr/>
        </p:nvSpPr>
        <p:spPr>
          <a:xfrm>
            <a:off x="1501778" y="234556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1C2511-52BF-409B-8681-CD3BAF46AA11}"/>
              </a:ext>
            </a:extLst>
          </p:cNvPr>
          <p:cNvSpPr/>
          <p:nvPr/>
        </p:nvSpPr>
        <p:spPr>
          <a:xfrm>
            <a:off x="1044204" y="257701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4219C7-9B48-4C5A-93C0-7F408A5212DF}"/>
              </a:ext>
            </a:extLst>
          </p:cNvPr>
          <p:cNvSpPr/>
          <p:nvPr/>
        </p:nvSpPr>
        <p:spPr>
          <a:xfrm>
            <a:off x="1151939" y="3004205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9ADA46-4049-4886-A89E-92EF885B128C}"/>
              </a:ext>
            </a:extLst>
          </p:cNvPr>
          <p:cNvSpPr/>
          <p:nvPr/>
        </p:nvSpPr>
        <p:spPr>
          <a:xfrm>
            <a:off x="1151939" y="330961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DD2FCC-A60F-4614-B2D1-6048ED0F8781}"/>
              </a:ext>
            </a:extLst>
          </p:cNvPr>
          <p:cNvSpPr/>
          <p:nvPr/>
        </p:nvSpPr>
        <p:spPr>
          <a:xfrm>
            <a:off x="921587" y="357107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CEBC5E-4858-47F7-8F87-C2190D41CD69}"/>
              </a:ext>
            </a:extLst>
          </p:cNvPr>
          <p:cNvSpPr/>
          <p:nvPr/>
        </p:nvSpPr>
        <p:spPr>
          <a:xfrm>
            <a:off x="1151939" y="385858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9BA531-5B24-4BF2-BB1A-E0AB0B284F42}"/>
              </a:ext>
            </a:extLst>
          </p:cNvPr>
          <p:cNvSpPr/>
          <p:nvPr/>
        </p:nvSpPr>
        <p:spPr>
          <a:xfrm>
            <a:off x="762001" y="432973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46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1356" y="1969165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시간별 </a:t>
            </a:r>
            <a:r>
              <a:rPr lang="en-US" altLang="ko-KR" sz="1500" dirty="0"/>
              <a:t>(12/3/6/9)</a:t>
            </a:r>
          </a:p>
          <a:p>
            <a:r>
              <a:rPr lang="ko-KR" altLang="en-US" sz="1500" dirty="0"/>
              <a:t>날씨 그림</a:t>
            </a:r>
            <a:r>
              <a:rPr lang="en-US" altLang="ko-KR" sz="1500" dirty="0"/>
              <a:t>(</a:t>
            </a:r>
            <a:r>
              <a:rPr lang="ko-KR" altLang="en-US" sz="1500" dirty="0"/>
              <a:t>해</a:t>
            </a:r>
            <a:r>
              <a:rPr lang="en-US" altLang="ko-KR" sz="1500" dirty="0"/>
              <a:t>, </a:t>
            </a:r>
            <a:r>
              <a:rPr lang="ko-KR" altLang="en-US" sz="1500" dirty="0"/>
              <a:t>달</a:t>
            </a:r>
            <a:r>
              <a:rPr lang="en-US" altLang="ko-KR" sz="1500" dirty="0"/>
              <a:t>, </a:t>
            </a:r>
            <a:r>
              <a:rPr lang="ko-KR" altLang="en-US" sz="1500" dirty="0"/>
              <a:t>구름</a:t>
            </a:r>
            <a:r>
              <a:rPr lang="en-US" altLang="ko-KR" sz="1500" dirty="0"/>
              <a:t>, </a:t>
            </a:r>
            <a:r>
              <a:rPr lang="ko-KR" altLang="en-US" sz="1500" dirty="0"/>
              <a:t>비</a:t>
            </a:r>
            <a:r>
              <a:rPr lang="en-US" altLang="ko-KR" sz="1500" dirty="0"/>
              <a:t>, </a:t>
            </a:r>
            <a:r>
              <a:rPr lang="ko-KR" altLang="en-US" sz="1500" dirty="0"/>
              <a:t>번개</a:t>
            </a:r>
            <a:r>
              <a:rPr lang="en-US" altLang="ko-KR" sz="1500" dirty="0"/>
              <a:t>, </a:t>
            </a:r>
            <a:r>
              <a:rPr lang="ko-KR" altLang="en-US" sz="1500" dirty="0"/>
              <a:t>바람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안개</a:t>
            </a:r>
            <a:r>
              <a:rPr lang="en-US" altLang="ko-KR" sz="1500" dirty="0"/>
              <a:t>, </a:t>
            </a:r>
            <a:r>
              <a:rPr lang="ko-KR" altLang="en-US" sz="1500" dirty="0"/>
              <a:t>우박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강수량 퍼센트 </a:t>
            </a:r>
            <a:endParaRPr lang="en-US" altLang="ko-KR" sz="1500" dirty="0"/>
          </a:p>
          <a:p>
            <a:r>
              <a:rPr lang="ko-KR" altLang="en-US" sz="1500" dirty="0"/>
              <a:t>온도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일별 </a:t>
            </a:r>
            <a:r>
              <a:rPr lang="en-US" altLang="ko-KR" sz="1500" dirty="0"/>
              <a:t>(</a:t>
            </a:r>
            <a:r>
              <a:rPr lang="ko-KR" altLang="en-US" sz="1500" dirty="0"/>
              <a:t>금</a:t>
            </a:r>
            <a:r>
              <a:rPr lang="en-US" altLang="ko-KR" sz="1500" dirty="0"/>
              <a:t>/</a:t>
            </a:r>
            <a:r>
              <a:rPr lang="ko-KR" altLang="en-US" sz="1500" dirty="0"/>
              <a:t>토</a:t>
            </a:r>
            <a:r>
              <a:rPr lang="en-US" altLang="ko-KR" sz="1500" dirty="0"/>
              <a:t>/</a:t>
            </a:r>
            <a:r>
              <a:rPr lang="ko-KR" altLang="en-US" sz="1500" dirty="0"/>
              <a:t>일</a:t>
            </a:r>
            <a:r>
              <a:rPr lang="en-US" altLang="ko-KR" sz="1500" dirty="0"/>
              <a:t>/</a:t>
            </a:r>
            <a:r>
              <a:rPr lang="ko-KR" altLang="en-US" sz="1500" dirty="0"/>
              <a:t>월</a:t>
            </a:r>
            <a:r>
              <a:rPr lang="en-US" altLang="ko-KR" sz="1500" dirty="0"/>
              <a:t>/</a:t>
            </a:r>
            <a:r>
              <a:rPr lang="ko-KR" altLang="en-US" sz="1500" dirty="0"/>
              <a:t>화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날씨 </a:t>
            </a:r>
            <a:r>
              <a:rPr lang="en-US" altLang="ko-KR" sz="1500" dirty="0"/>
              <a:t>(</a:t>
            </a:r>
            <a:r>
              <a:rPr lang="ko-KR" altLang="en-US" sz="1500" dirty="0"/>
              <a:t>아침</a:t>
            </a:r>
            <a:r>
              <a:rPr lang="en-US" altLang="ko-KR" sz="1500" dirty="0"/>
              <a:t>/</a:t>
            </a:r>
            <a:r>
              <a:rPr lang="ko-KR" altLang="en-US" sz="1500" dirty="0"/>
              <a:t>밤</a:t>
            </a:r>
            <a:r>
              <a:rPr lang="en-US" altLang="ko-KR" sz="1500" dirty="0"/>
              <a:t>)</a:t>
            </a:r>
            <a:r>
              <a:rPr lang="ko-KR" altLang="en-US" sz="1500" dirty="0"/>
              <a:t> 그림</a:t>
            </a:r>
            <a:endParaRPr lang="en-US" altLang="ko-KR" sz="1500" dirty="0"/>
          </a:p>
          <a:p>
            <a:r>
              <a:rPr lang="ko-KR" altLang="en-US" sz="1500" dirty="0"/>
              <a:t>강수량 퍼센트</a:t>
            </a:r>
            <a:endParaRPr lang="en-US" altLang="ko-KR" sz="1500" dirty="0"/>
          </a:p>
          <a:p>
            <a:r>
              <a:rPr lang="ko-KR" altLang="en-US" sz="1500" dirty="0"/>
              <a:t>온도</a:t>
            </a:r>
            <a:r>
              <a:rPr lang="en-US" altLang="ko-KR" sz="1500" dirty="0"/>
              <a:t>(</a:t>
            </a:r>
            <a:r>
              <a:rPr lang="ko-KR" altLang="en-US" sz="1500" dirty="0"/>
              <a:t>위에는 아침 </a:t>
            </a:r>
            <a:r>
              <a:rPr lang="en-US" altLang="ko-KR" sz="1500" dirty="0"/>
              <a:t>/ </a:t>
            </a:r>
            <a:r>
              <a:rPr lang="ko-KR" altLang="en-US" sz="1500" dirty="0"/>
              <a:t>아래는 저녁</a:t>
            </a:r>
            <a:r>
              <a:rPr lang="en-US" altLang="ko-KR" sz="1500" dirty="0"/>
              <a:t>)</a:t>
            </a:r>
            <a:r>
              <a:rPr lang="ko-KR" altLang="en-US" sz="1500" dirty="0"/>
              <a:t>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217A13-2685-48FE-944D-0C7A3A1969B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969165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7D2FA3B-414F-4BE1-8C9B-E871701EC843}"/>
              </a:ext>
            </a:extLst>
          </p:cNvPr>
          <p:cNvSpPr/>
          <p:nvPr/>
        </p:nvSpPr>
        <p:spPr>
          <a:xfrm>
            <a:off x="788145" y="248207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069B83-8D16-4D8C-86E3-5ADB7DE577F6}"/>
              </a:ext>
            </a:extLst>
          </p:cNvPr>
          <p:cNvSpPr/>
          <p:nvPr/>
        </p:nvSpPr>
        <p:spPr>
          <a:xfrm>
            <a:off x="681555" y="399065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5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4207" y="2086121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공기 청정도</a:t>
            </a:r>
            <a:r>
              <a:rPr lang="en-US" altLang="ko-KR" sz="1500" dirty="0"/>
              <a:t>(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 </a:t>
            </a:r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초미세먼지</a:t>
            </a:r>
            <a:endParaRPr lang="en-US" altLang="ko-KR" sz="1500" dirty="0"/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81140-3A06-41F9-B3AC-CECDE3B0F2E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86121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EF20684-B2F5-46B8-BCE1-3DBF0A1F61D1}"/>
              </a:ext>
            </a:extLst>
          </p:cNvPr>
          <p:cNvSpPr/>
          <p:nvPr/>
        </p:nvSpPr>
        <p:spPr>
          <a:xfrm>
            <a:off x="657224" y="306641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DC5564-E9B4-4621-8D44-D314C08F54D3}"/>
              </a:ext>
            </a:extLst>
          </p:cNvPr>
          <p:cNvSpPr/>
          <p:nvPr/>
        </p:nvSpPr>
        <p:spPr>
          <a:xfrm>
            <a:off x="779841" y="373266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9BBF73-F665-4628-8F65-6091B03E8979}"/>
              </a:ext>
            </a:extLst>
          </p:cNvPr>
          <p:cNvSpPr/>
          <p:nvPr/>
        </p:nvSpPr>
        <p:spPr>
          <a:xfrm>
            <a:off x="777159" y="450086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1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Scene4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1338" y="1898275"/>
            <a:ext cx="4663440" cy="432000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상세정보</a:t>
            </a:r>
            <a:endParaRPr lang="en-US" altLang="ko-KR" sz="1500" dirty="0"/>
          </a:p>
          <a:p>
            <a:r>
              <a:rPr lang="ko-KR" altLang="en-US" sz="1500" dirty="0"/>
              <a:t>일출 </a:t>
            </a:r>
            <a:r>
              <a:rPr lang="en-US" altLang="ko-KR" sz="1500" dirty="0"/>
              <a:t>/ </a:t>
            </a:r>
            <a:r>
              <a:rPr lang="ko-KR" altLang="en-US" sz="1500" dirty="0"/>
              <a:t>일몰 </a:t>
            </a:r>
            <a:r>
              <a:rPr lang="en-US" altLang="ko-KR" sz="1500" dirty="0"/>
              <a:t>/ </a:t>
            </a:r>
            <a:r>
              <a:rPr lang="ko-KR" altLang="en-US" sz="1500" dirty="0"/>
              <a:t>자외선 지수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</a:t>
            </a:r>
            <a:r>
              <a:rPr lang="en-US" altLang="ko-KR" sz="1500" dirty="0"/>
              <a:t>/ </a:t>
            </a:r>
            <a:r>
              <a:rPr lang="ko-KR" altLang="en-US" sz="1500" dirty="0"/>
              <a:t>바람</a:t>
            </a:r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일출 </a:t>
            </a:r>
            <a:r>
              <a:rPr lang="en-US" altLang="ko-KR" sz="1500" dirty="0"/>
              <a:t>/ </a:t>
            </a:r>
            <a:r>
              <a:rPr lang="ko-KR" altLang="en-US" sz="1500" dirty="0"/>
              <a:t>일몰 시간</a:t>
            </a:r>
            <a:endParaRPr lang="en-US" altLang="ko-KR" sz="1500" dirty="0"/>
          </a:p>
          <a:p>
            <a:r>
              <a:rPr lang="ko-KR" altLang="en-US" sz="1500" dirty="0"/>
              <a:t>사진 </a:t>
            </a:r>
            <a:r>
              <a:rPr lang="en-US" altLang="ko-KR" sz="1500" dirty="0"/>
              <a:t>+ </a:t>
            </a:r>
            <a:r>
              <a:rPr lang="ko-KR" altLang="en-US" sz="1500" dirty="0"/>
              <a:t>일출 </a:t>
            </a:r>
            <a:r>
              <a:rPr lang="en-US" altLang="ko-KR" sz="1500" dirty="0"/>
              <a:t>or </a:t>
            </a:r>
            <a:r>
              <a:rPr lang="ko-KR" altLang="en-US" sz="1500" dirty="0"/>
              <a:t>일몰 </a:t>
            </a:r>
            <a:r>
              <a:rPr lang="en-US" altLang="ko-KR" sz="1500" dirty="0"/>
              <a:t>+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자외선지수 </a:t>
            </a:r>
            <a:r>
              <a:rPr lang="en-US" altLang="ko-KR" sz="1500" dirty="0"/>
              <a:t>(</a:t>
            </a:r>
            <a:r>
              <a:rPr lang="ko-KR" altLang="en-US" sz="1500" dirty="0"/>
              <a:t>높음 중간 낮음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단계별로 나눔 </a:t>
            </a:r>
            <a:r>
              <a:rPr lang="en-US" altLang="ko-KR" sz="1500" dirty="0"/>
              <a:t>1~10</a:t>
            </a:r>
            <a:r>
              <a:rPr lang="ko-KR" altLang="en-US" sz="1500" dirty="0"/>
              <a:t>단계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습도 </a:t>
            </a:r>
            <a:r>
              <a:rPr lang="ko-KR" altLang="en-US" sz="1500" dirty="0" err="1"/>
              <a:t>퍼센트값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바람 </a:t>
            </a:r>
            <a:r>
              <a:rPr lang="ko-KR" altLang="en-US" sz="1500" dirty="0" err="1"/>
              <a:t>풍량</a:t>
            </a:r>
            <a:r>
              <a:rPr lang="en-US" altLang="ko-KR" sz="1500" dirty="0"/>
              <a:t>(m/s)</a:t>
            </a:r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생활 관련 팁 및 기타 정보</a:t>
            </a:r>
            <a:r>
              <a:rPr lang="en-US" altLang="ko-KR" sz="1500" dirty="0"/>
              <a:t>(</a:t>
            </a:r>
            <a:r>
              <a:rPr lang="ko-KR" altLang="en-US" sz="1500" dirty="0"/>
              <a:t>일단보류</a:t>
            </a:r>
            <a:r>
              <a:rPr lang="en-US" altLang="ko-KR" sz="1500"/>
              <a:t>)</a:t>
            </a:r>
            <a:endParaRPr lang="ko-KR" altLang="en-US" sz="150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197C01F-7413-481D-AE2C-B10376B2EA2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98275"/>
            <a:ext cx="2880000" cy="4320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18C7E66-6CF5-4422-9736-9A8FE4781AC0}"/>
              </a:ext>
            </a:extLst>
          </p:cNvPr>
          <p:cNvSpPr/>
          <p:nvPr/>
        </p:nvSpPr>
        <p:spPr>
          <a:xfrm>
            <a:off x="534607" y="259447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2864EE-0BD6-4708-869E-B8D3F7CEBD94}"/>
              </a:ext>
            </a:extLst>
          </p:cNvPr>
          <p:cNvSpPr/>
          <p:nvPr/>
        </p:nvSpPr>
        <p:spPr>
          <a:xfrm>
            <a:off x="657224" y="295512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CB8EEA-4D2E-495E-8C43-6A83CEA6EFE2}"/>
              </a:ext>
            </a:extLst>
          </p:cNvPr>
          <p:cNvSpPr/>
          <p:nvPr/>
        </p:nvSpPr>
        <p:spPr>
          <a:xfrm>
            <a:off x="577029" y="3716881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02ADD0-45E6-4108-B217-F4DF729AE887}"/>
              </a:ext>
            </a:extLst>
          </p:cNvPr>
          <p:cNvSpPr/>
          <p:nvPr/>
        </p:nvSpPr>
        <p:spPr>
          <a:xfrm>
            <a:off x="578012" y="403767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8F7E08-CA34-430D-99E9-CAF008C944BF}"/>
              </a:ext>
            </a:extLst>
          </p:cNvPr>
          <p:cNvSpPr/>
          <p:nvPr/>
        </p:nvSpPr>
        <p:spPr>
          <a:xfrm>
            <a:off x="578012" y="4368021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0D7306-B9BC-4A14-B06D-D40B1B5B5CFB}"/>
              </a:ext>
            </a:extLst>
          </p:cNvPr>
          <p:cNvSpPr/>
          <p:nvPr/>
        </p:nvSpPr>
        <p:spPr>
          <a:xfrm>
            <a:off x="579500" y="489466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14266"/>
              </p:ext>
            </p:extLst>
          </p:nvPr>
        </p:nvGraphicFramePr>
        <p:xfrm>
          <a:off x="657224" y="2234883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4419601" y="2238694"/>
            <a:ext cx="4124960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Adapter :	</a:t>
            </a:r>
            <a:r>
              <a:rPr lang="ko-KR" altLang="en-US" sz="1000" dirty="0">
                <a:solidFill>
                  <a:schemeClr val="tx1"/>
                </a:solidFill>
              </a:rPr>
              <a:t>서버에서 받은 데이터정보를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전달해줌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</a:t>
            </a:r>
            <a:r>
              <a:rPr lang="ko-KR" altLang="en-US" sz="1500" dirty="0">
                <a:solidFill>
                  <a:schemeClr val="tx1"/>
                </a:solidFill>
              </a:rPr>
              <a:t>서버에서 받은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2640528177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1383</TotalTime>
  <Words>443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메트로폴리탄</vt:lpstr>
      <vt:lpstr>스언어 UI</vt:lpstr>
      <vt:lpstr>개발일정</vt:lpstr>
      <vt:lpstr>UI 구성 및 예제</vt:lpstr>
      <vt:lpstr>Scene1</vt:lpstr>
      <vt:lpstr>Scene2</vt:lpstr>
      <vt:lpstr>Scene3</vt:lpstr>
      <vt:lpstr>Scene4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원택 임</cp:lastModifiedBy>
  <cp:revision>20</cp:revision>
  <dcterms:created xsi:type="dcterms:W3CDTF">2019-05-02T02:25:18Z</dcterms:created>
  <dcterms:modified xsi:type="dcterms:W3CDTF">2019-05-08T13:54:17Z</dcterms:modified>
</cp:coreProperties>
</file>