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011" autoAdjust="0"/>
  </p:normalViewPr>
  <p:slideViewPr>
    <p:cSldViewPr>
      <p:cViewPr varScale="1">
        <p:scale>
          <a:sx n="151" d="100"/>
          <a:sy n="151" d="100"/>
        </p:scale>
        <p:origin x="-47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E13EFB-931E-44C2-8BB3-17B6787550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A295C29-9D6C-44F2-B7EB-8D8B42ED4D69}">
      <dgm:prSet phldrT="[Текст]" custT="1"/>
      <dgm:spPr/>
      <dgm:t>
        <a:bodyPr/>
        <a:lstStyle/>
        <a:p>
          <a:r>
            <a:rPr lang="en-US" sz="3200" dirty="0" smtClean="0"/>
            <a:t>Geo</a:t>
          </a:r>
          <a:endParaRPr lang="ru-RU" sz="3200" dirty="0"/>
        </a:p>
      </dgm:t>
    </dgm:pt>
    <dgm:pt modelId="{ED747A64-103B-40AC-A2D2-BF0E8F3882AB}" type="parTrans" cxnId="{0CEDCED3-8D69-4AF5-975E-88446B872FDC}">
      <dgm:prSet/>
      <dgm:spPr/>
      <dgm:t>
        <a:bodyPr/>
        <a:lstStyle/>
        <a:p>
          <a:endParaRPr lang="ru-RU"/>
        </a:p>
      </dgm:t>
    </dgm:pt>
    <dgm:pt modelId="{B1F83EE5-B99B-4182-8373-83854CDEF5B8}" type="sibTrans" cxnId="{0CEDCED3-8D69-4AF5-975E-88446B872FDC}">
      <dgm:prSet/>
      <dgm:spPr/>
      <dgm:t>
        <a:bodyPr/>
        <a:lstStyle/>
        <a:p>
          <a:endParaRPr lang="ru-RU"/>
        </a:p>
      </dgm:t>
    </dgm:pt>
    <dgm:pt modelId="{36E3DF32-23A9-4104-ABEA-3EF7A1AE65EE}">
      <dgm:prSet phldrT="[Текст]" custT="1"/>
      <dgm:spPr/>
      <dgm:t>
        <a:bodyPr/>
        <a:lstStyle/>
        <a:p>
          <a:r>
            <a:rPr lang="en-US" sz="3200" dirty="0" smtClean="0"/>
            <a:t>Game</a:t>
          </a:r>
          <a:endParaRPr lang="ru-RU" sz="3200" dirty="0"/>
        </a:p>
      </dgm:t>
    </dgm:pt>
    <dgm:pt modelId="{044C22AE-324B-424B-B0DA-D97AF993B73A}" type="parTrans" cxnId="{DB439DA3-2B7D-4BEF-833E-FE3321299B0B}">
      <dgm:prSet/>
      <dgm:spPr/>
      <dgm:t>
        <a:bodyPr/>
        <a:lstStyle/>
        <a:p>
          <a:endParaRPr lang="ru-RU"/>
        </a:p>
      </dgm:t>
    </dgm:pt>
    <dgm:pt modelId="{EEFB25F5-A78E-4CA1-B9BC-FFD77B54A1DA}" type="sibTrans" cxnId="{DB439DA3-2B7D-4BEF-833E-FE3321299B0B}">
      <dgm:prSet/>
      <dgm:spPr/>
      <dgm:t>
        <a:bodyPr/>
        <a:lstStyle/>
        <a:p>
          <a:endParaRPr lang="ru-RU"/>
        </a:p>
      </dgm:t>
    </dgm:pt>
    <dgm:pt modelId="{12833E41-5EC7-4486-9A86-792AAB6C0F70}">
      <dgm:prSet phldrT="[Текст]" custT="1"/>
      <dgm:spPr/>
      <dgm:t>
        <a:bodyPr/>
        <a:lstStyle/>
        <a:p>
          <a:r>
            <a:rPr lang="en-US" sz="2000" dirty="0" smtClean="0"/>
            <a:t>Country</a:t>
          </a:r>
          <a:endParaRPr lang="ru-RU" sz="2000" dirty="0"/>
        </a:p>
      </dgm:t>
    </dgm:pt>
    <dgm:pt modelId="{67E26553-0094-41CD-BF43-4265A4FE28EE}" type="parTrans" cxnId="{B4F5D725-24B9-4E0F-8684-5E9C3523FD31}">
      <dgm:prSet/>
      <dgm:spPr/>
      <dgm:t>
        <a:bodyPr/>
        <a:lstStyle/>
        <a:p>
          <a:endParaRPr lang="ru-RU"/>
        </a:p>
      </dgm:t>
    </dgm:pt>
    <dgm:pt modelId="{E3CC123C-74D5-4B66-8DCE-AE372187DD04}" type="sibTrans" cxnId="{B4F5D725-24B9-4E0F-8684-5E9C3523FD31}">
      <dgm:prSet/>
      <dgm:spPr/>
      <dgm:t>
        <a:bodyPr/>
        <a:lstStyle/>
        <a:p>
          <a:endParaRPr lang="ru-RU"/>
        </a:p>
      </dgm:t>
    </dgm:pt>
    <dgm:pt modelId="{55642C9A-66E9-489D-AF73-91A4A8D07496}">
      <dgm:prSet phldrT="[Текст]" custT="1"/>
      <dgm:spPr/>
      <dgm:t>
        <a:bodyPr/>
        <a:lstStyle/>
        <a:p>
          <a:r>
            <a:rPr lang="en-US" sz="1200" dirty="0" smtClean="0"/>
            <a:t>Database</a:t>
          </a:r>
        </a:p>
        <a:p>
          <a:r>
            <a:rPr lang="en-US" sz="1200" dirty="0" smtClean="0"/>
            <a:t>Connection</a:t>
          </a:r>
          <a:endParaRPr lang="ru-RU" sz="1200" dirty="0"/>
        </a:p>
      </dgm:t>
    </dgm:pt>
    <dgm:pt modelId="{B2A23297-2F8F-465B-8F08-0D2CD5D1CE2B}" type="parTrans" cxnId="{9C63A8CD-0D93-412B-B478-F9EF87972527}">
      <dgm:prSet/>
      <dgm:spPr/>
      <dgm:t>
        <a:bodyPr/>
        <a:lstStyle/>
        <a:p>
          <a:endParaRPr lang="ru-RU"/>
        </a:p>
      </dgm:t>
    </dgm:pt>
    <dgm:pt modelId="{9B1090FB-4D20-4880-A072-CC224C41ED3F}" type="sibTrans" cxnId="{9C63A8CD-0D93-412B-B478-F9EF87972527}">
      <dgm:prSet/>
      <dgm:spPr/>
      <dgm:t>
        <a:bodyPr/>
        <a:lstStyle/>
        <a:p>
          <a:endParaRPr lang="ru-RU"/>
        </a:p>
      </dgm:t>
    </dgm:pt>
    <dgm:pt modelId="{56B2BE12-356E-4A87-BE36-4C305A54DEED}">
      <dgm:prSet phldrT="[Текст]" custT="1"/>
      <dgm:spPr/>
      <dgm:t>
        <a:bodyPr/>
        <a:lstStyle/>
        <a:p>
          <a:r>
            <a:rPr lang="en-US" sz="2000" dirty="0" smtClean="0"/>
            <a:t>Database</a:t>
          </a:r>
        </a:p>
        <a:p>
          <a:r>
            <a:rPr lang="en-US" sz="2000" dirty="0" smtClean="0"/>
            <a:t>Connection</a:t>
          </a:r>
          <a:endParaRPr lang="ru-RU" sz="2000" dirty="0"/>
        </a:p>
      </dgm:t>
    </dgm:pt>
    <dgm:pt modelId="{079B5124-6ECE-4F1B-9ED7-E62BE7BEDD58}" type="parTrans" cxnId="{6D4DA03C-B65E-40C5-BABA-C60A1659469C}">
      <dgm:prSet/>
      <dgm:spPr/>
      <dgm:t>
        <a:bodyPr/>
        <a:lstStyle/>
        <a:p>
          <a:endParaRPr lang="ru-RU"/>
        </a:p>
      </dgm:t>
    </dgm:pt>
    <dgm:pt modelId="{06656679-DDC3-420E-9C3E-3F5CD830DB9A}" type="sibTrans" cxnId="{6D4DA03C-B65E-40C5-BABA-C60A1659469C}">
      <dgm:prSet/>
      <dgm:spPr/>
      <dgm:t>
        <a:bodyPr/>
        <a:lstStyle/>
        <a:p>
          <a:endParaRPr lang="ru-RU"/>
        </a:p>
      </dgm:t>
    </dgm:pt>
    <dgm:pt modelId="{184A6C78-78BD-4416-B06C-7B8E4AB47611}">
      <dgm:prSet custT="1"/>
      <dgm:spPr/>
      <dgm:t>
        <a:bodyPr/>
        <a:lstStyle/>
        <a:p>
          <a:r>
            <a:rPr lang="en-US" sz="1400" dirty="0" smtClean="0"/>
            <a:t>Image Loader</a:t>
          </a:r>
          <a:endParaRPr lang="ru-RU" sz="1400" dirty="0"/>
        </a:p>
      </dgm:t>
    </dgm:pt>
    <dgm:pt modelId="{64656E35-2004-4E2F-9535-BD4B6FF573EB}" type="parTrans" cxnId="{E884B569-69A0-4159-8C13-1E513529E64B}">
      <dgm:prSet/>
      <dgm:spPr/>
      <dgm:t>
        <a:bodyPr/>
        <a:lstStyle/>
        <a:p>
          <a:endParaRPr lang="ru-RU"/>
        </a:p>
      </dgm:t>
    </dgm:pt>
    <dgm:pt modelId="{4D6DA632-CDD9-4B6F-913D-5C225329DCE0}" type="sibTrans" cxnId="{E884B569-69A0-4159-8C13-1E513529E64B}">
      <dgm:prSet/>
      <dgm:spPr/>
      <dgm:t>
        <a:bodyPr/>
        <a:lstStyle/>
        <a:p>
          <a:endParaRPr lang="ru-RU"/>
        </a:p>
      </dgm:t>
    </dgm:pt>
    <dgm:pt modelId="{511AB612-44A9-4FE8-BD6B-EA5B673A6C98}" type="pres">
      <dgm:prSet presAssocID="{5AE13EFB-931E-44C2-8BB3-17B6787550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665BC52-E4AE-4640-A244-BB9F44FE7CB9}" type="pres">
      <dgm:prSet presAssocID="{2A295C29-9D6C-44F2-B7EB-8D8B42ED4D69}" presName="hierRoot1" presStyleCnt="0"/>
      <dgm:spPr/>
    </dgm:pt>
    <dgm:pt modelId="{4D724C89-DEDF-4FBA-A583-587D7C988915}" type="pres">
      <dgm:prSet presAssocID="{2A295C29-9D6C-44F2-B7EB-8D8B42ED4D69}" presName="composite" presStyleCnt="0"/>
      <dgm:spPr/>
    </dgm:pt>
    <dgm:pt modelId="{47B113C9-DCB6-4CBA-89EB-9AFF6A35D6B1}" type="pres">
      <dgm:prSet presAssocID="{2A295C29-9D6C-44F2-B7EB-8D8B42ED4D69}" presName="background" presStyleLbl="node0" presStyleIdx="0" presStyleCnt="1"/>
      <dgm:spPr/>
    </dgm:pt>
    <dgm:pt modelId="{0B5DAC56-112F-45C2-90F6-3D2B026C3C8C}" type="pres">
      <dgm:prSet presAssocID="{2A295C29-9D6C-44F2-B7EB-8D8B42ED4D69}" presName="text" presStyleLbl="fgAcc0" presStyleIdx="0" presStyleCnt="1" custScaleX="525566" custScaleY="225955" custLinFactNeighborX="-96644" custLinFactNeighborY="-294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060CFFD-68F8-4E05-BC11-0B5D13F0CE7A}" type="pres">
      <dgm:prSet presAssocID="{2A295C29-9D6C-44F2-B7EB-8D8B42ED4D69}" presName="hierChild2" presStyleCnt="0"/>
      <dgm:spPr/>
    </dgm:pt>
    <dgm:pt modelId="{89BE3ACA-3F2E-4D42-85FB-68AD86F6D56C}" type="pres">
      <dgm:prSet presAssocID="{044C22AE-324B-424B-B0DA-D97AF993B73A}" presName="Name10" presStyleLbl="parChTrans1D2" presStyleIdx="0" presStyleCnt="2"/>
      <dgm:spPr/>
      <dgm:t>
        <a:bodyPr/>
        <a:lstStyle/>
        <a:p>
          <a:endParaRPr lang="ru-RU"/>
        </a:p>
      </dgm:t>
    </dgm:pt>
    <dgm:pt modelId="{FFB678C3-947F-4B7B-883B-CE0059FCF732}" type="pres">
      <dgm:prSet presAssocID="{36E3DF32-23A9-4104-ABEA-3EF7A1AE65EE}" presName="hierRoot2" presStyleCnt="0"/>
      <dgm:spPr/>
    </dgm:pt>
    <dgm:pt modelId="{CED2044E-0BE5-4E7D-AE6A-4252099B3C0F}" type="pres">
      <dgm:prSet presAssocID="{36E3DF32-23A9-4104-ABEA-3EF7A1AE65EE}" presName="composite2" presStyleCnt="0"/>
      <dgm:spPr/>
    </dgm:pt>
    <dgm:pt modelId="{BD8AC2F4-E7B7-4267-8536-145D3715B6AD}" type="pres">
      <dgm:prSet presAssocID="{36E3DF32-23A9-4104-ABEA-3EF7A1AE65EE}" presName="background2" presStyleLbl="node2" presStyleIdx="0" presStyleCnt="2"/>
      <dgm:spPr/>
    </dgm:pt>
    <dgm:pt modelId="{586A6BB4-4394-4FA9-BF27-746391AA3A10}" type="pres">
      <dgm:prSet presAssocID="{36E3DF32-23A9-4104-ABEA-3EF7A1AE65EE}" presName="text2" presStyleLbl="fgAcc2" presStyleIdx="0" presStyleCnt="2" custScaleX="270520" custScaleY="191160" custLinFactNeighborX="-97376" custLinFactNeighborY="-188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143FFD-397B-46FD-98E9-62D108362AC4}" type="pres">
      <dgm:prSet presAssocID="{36E3DF32-23A9-4104-ABEA-3EF7A1AE65EE}" presName="hierChild3" presStyleCnt="0"/>
      <dgm:spPr/>
    </dgm:pt>
    <dgm:pt modelId="{14FCE02C-28D8-4546-A9B6-E78B8310B896}" type="pres">
      <dgm:prSet presAssocID="{67E26553-0094-41CD-BF43-4265A4FE28EE}" presName="Name17" presStyleLbl="parChTrans1D3" presStyleIdx="0" presStyleCnt="3"/>
      <dgm:spPr/>
      <dgm:t>
        <a:bodyPr/>
        <a:lstStyle/>
        <a:p>
          <a:endParaRPr lang="ru-RU"/>
        </a:p>
      </dgm:t>
    </dgm:pt>
    <dgm:pt modelId="{BE4DCB51-39F0-431F-9754-4BB0F28952DE}" type="pres">
      <dgm:prSet presAssocID="{12833E41-5EC7-4486-9A86-792AAB6C0F70}" presName="hierRoot3" presStyleCnt="0"/>
      <dgm:spPr/>
    </dgm:pt>
    <dgm:pt modelId="{8A2C02BD-EFB0-4284-AC48-D71480E0A9A0}" type="pres">
      <dgm:prSet presAssocID="{12833E41-5EC7-4486-9A86-792AAB6C0F70}" presName="composite3" presStyleCnt="0"/>
      <dgm:spPr/>
    </dgm:pt>
    <dgm:pt modelId="{B2EBC9C6-2A7F-43BE-87E7-1C93F7D0915D}" type="pres">
      <dgm:prSet presAssocID="{12833E41-5EC7-4486-9A86-792AAB6C0F70}" presName="background3" presStyleLbl="node3" presStyleIdx="0" presStyleCnt="3"/>
      <dgm:spPr/>
    </dgm:pt>
    <dgm:pt modelId="{11F4E793-E435-4EF7-947A-1B2E72D154FD}" type="pres">
      <dgm:prSet presAssocID="{12833E41-5EC7-4486-9A86-792AAB6C0F70}" presName="text3" presStyleLbl="fgAcc3" presStyleIdx="0" presStyleCnt="3" custScaleX="168650" custLinFactNeighborX="30218" custLinFactNeighborY="-2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A6D986-BFEA-4358-A767-ECE32F7BBACC}" type="pres">
      <dgm:prSet presAssocID="{12833E41-5EC7-4486-9A86-792AAB6C0F70}" presName="hierChild4" presStyleCnt="0"/>
      <dgm:spPr/>
    </dgm:pt>
    <dgm:pt modelId="{0D4B83B7-C636-47CE-8796-90E9A417FC09}" type="pres">
      <dgm:prSet presAssocID="{B2A23297-2F8F-465B-8F08-0D2CD5D1CE2B}" presName="Name17" presStyleLbl="parChTrans1D3" presStyleIdx="1" presStyleCnt="3"/>
      <dgm:spPr/>
      <dgm:t>
        <a:bodyPr/>
        <a:lstStyle/>
        <a:p>
          <a:endParaRPr lang="ru-RU"/>
        </a:p>
      </dgm:t>
    </dgm:pt>
    <dgm:pt modelId="{B7277D7B-536A-4B7B-91ED-FB0A12BD55ED}" type="pres">
      <dgm:prSet presAssocID="{55642C9A-66E9-489D-AF73-91A4A8D07496}" presName="hierRoot3" presStyleCnt="0"/>
      <dgm:spPr/>
    </dgm:pt>
    <dgm:pt modelId="{A919FEF5-3C87-480C-89F9-E7AF066E6FEB}" type="pres">
      <dgm:prSet presAssocID="{55642C9A-66E9-489D-AF73-91A4A8D07496}" presName="composite3" presStyleCnt="0"/>
      <dgm:spPr/>
    </dgm:pt>
    <dgm:pt modelId="{0F259590-384E-4212-AE0F-0FFAFC1C6ECC}" type="pres">
      <dgm:prSet presAssocID="{55642C9A-66E9-489D-AF73-91A4A8D07496}" presName="background3" presStyleLbl="node3" presStyleIdx="1" presStyleCnt="3"/>
      <dgm:spPr/>
    </dgm:pt>
    <dgm:pt modelId="{3B620C50-4947-48E6-BDB3-997674B88BD5}" type="pres">
      <dgm:prSet presAssocID="{55642C9A-66E9-489D-AF73-91A4A8D07496}" presName="text3" presStyleLbl="fgAcc3" presStyleIdx="1" presStyleCnt="3" custScaleX="161174" custLinFactNeighborX="25968" custLinFactNeighborY="-2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5A6D80-19E1-4F5E-A693-05AEBEED9E7B}" type="pres">
      <dgm:prSet presAssocID="{55642C9A-66E9-489D-AF73-91A4A8D07496}" presName="hierChild4" presStyleCnt="0"/>
      <dgm:spPr/>
    </dgm:pt>
    <dgm:pt modelId="{161A47AE-7C3A-41F7-B4C2-F00C9A584AF9}" type="pres">
      <dgm:prSet presAssocID="{64656E35-2004-4E2F-9535-BD4B6FF573EB}" presName="Name17" presStyleLbl="parChTrans1D3" presStyleIdx="2" presStyleCnt="3"/>
      <dgm:spPr/>
      <dgm:t>
        <a:bodyPr/>
        <a:lstStyle/>
        <a:p>
          <a:endParaRPr lang="ru-RU"/>
        </a:p>
      </dgm:t>
    </dgm:pt>
    <dgm:pt modelId="{64E8B820-45E8-4622-A9BD-8314756C87E1}" type="pres">
      <dgm:prSet presAssocID="{184A6C78-78BD-4416-B06C-7B8E4AB47611}" presName="hierRoot3" presStyleCnt="0"/>
      <dgm:spPr/>
    </dgm:pt>
    <dgm:pt modelId="{72768C4D-4851-488E-9C1A-5A8210C896FF}" type="pres">
      <dgm:prSet presAssocID="{184A6C78-78BD-4416-B06C-7B8E4AB47611}" presName="composite3" presStyleCnt="0"/>
      <dgm:spPr/>
    </dgm:pt>
    <dgm:pt modelId="{0BE6FD46-7CE8-432B-B449-858956358717}" type="pres">
      <dgm:prSet presAssocID="{184A6C78-78BD-4416-B06C-7B8E4AB47611}" presName="background3" presStyleLbl="node3" presStyleIdx="2" presStyleCnt="3"/>
      <dgm:spPr/>
    </dgm:pt>
    <dgm:pt modelId="{BBBCEA96-25F3-4CF7-B2A8-45C192962251}" type="pres">
      <dgm:prSet presAssocID="{184A6C78-78BD-4416-B06C-7B8E4AB47611}" presName="text3" presStyleLbl="fgAcc3" presStyleIdx="2" presStyleCnt="3" custScaleX="153065" custLinFactNeighborX="18827" custLinFactNeighborY="-25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B8012E4-A2CB-4CEE-AA32-CD9AA63F4852}" type="pres">
      <dgm:prSet presAssocID="{184A6C78-78BD-4416-B06C-7B8E4AB47611}" presName="hierChild4" presStyleCnt="0"/>
      <dgm:spPr/>
    </dgm:pt>
    <dgm:pt modelId="{DDA14AD7-9865-4103-B51F-75B9D76361CB}" type="pres">
      <dgm:prSet presAssocID="{079B5124-6ECE-4F1B-9ED7-E62BE7BEDD58}" presName="Name10" presStyleLbl="parChTrans1D2" presStyleIdx="1" presStyleCnt="2"/>
      <dgm:spPr/>
      <dgm:t>
        <a:bodyPr/>
        <a:lstStyle/>
        <a:p>
          <a:endParaRPr lang="ru-RU"/>
        </a:p>
      </dgm:t>
    </dgm:pt>
    <dgm:pt modelId="{7B7AF0AB-B07E-4759-B314-7DD6D8902D66}" type="pres">
      <dgm:prSet presAssocID="{56B2BE12-356E-4A87-BE36-4C305A54DEED}" presName="hierRoot2" presStyleCnt="0"/>
      <dgm:spPr/>
    </dgm:pt>
    <dgm:pt modelId="{F9713DD1-0A3E-4EA6-B732-E2F05F01FDE1}" type="pres">
      <dgm:prSet presAssocID="{56B2BE12-356E-4A87-BE36-4C305A54DEED}" presName="composite2" presStyleCnt="0"/>
      <dgm:spPr/>
    </dgm:pt>
    <dgm:pt modelId="{4F1D551D-3657-47D6-9EFD-3E4E331B55F9}" type="pres">
      <dgm:prSet presAssocID="{56B2BE12-356E-4A87-BE36-4C305A54DEED}" presName="background2" presStyleLbl="node2" presStyleIdx="1" presStyleCnt="2"/>
      <dgm:spPr/>
    </dgm:pt>
    <dgm:pt modelId="{D6EA743E-4316-493B-B2CD-71053D2FF0C9}" type="pres">
      <dgm:prSet presAssocID="{56B2BE12-356E-4A87-BE36-4C305A54DEED}" presName="text2" presStyleLbl="fgAcc2" presStyleIdx="1" presStyleCnt="2" custScaleX="210266" custScaleY="184780" custLinFactNeighborX="-31531" custLinFactNeighborY="-188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4449-AE3E-4383-AA59-0A465142CE72}" type="pres">
      <dgm:prSet presAssocID="{56B2BE12-356E-4A87-BE36-4C305A54DEED}" presName="hierChild3" presStyleCnt="0"/>
      <dgm:spPr/>
    </dgm:pt>
  </dgm:ptLst>
  <dgm:cxnLst>
    <dgm:cxn modelId="{9334E43D-9851-4599-A5A7-0BAD42A09002}" type="presOf" srcId="{12833E41-5EC7-4486-9A86-792AAB6C0F70}" destId="{11F4E793-E435-4EF7-947A-1B2E72D154FD}" srcOrd="0" destOrd="0" presId="urn:microsoft.com/office/officeart/2005/8/layout/hierarchy1"/>
    <dgm:cxn modelId="{DB439DA3-2B7D-4BEF-833E-FE3321299B0B}" srcId="{2A295C29-9D6C-44F2-B7EB-8D8B42ED4D69}" destId="{36E3DF32-23A9-4104-ABEA-3EF7A1AE65EE}" srcOrd="0" destOrd="0" parTransId="{044C22AE-324B-424B-B0DA-D97AF993B73A}" sibTransId="{EEFB25F5-A78E-4CA1-B9BC-FFD77B54A1DA}"/>
    <dgm:cxn modelId="{4CAAE65B-FF70-475A-9CC2-86D99B6B7770}" type="presOf" srcId="{55642C9A-66E9-489D-AF73-91A4A8D07496}" destId="{3B620C50-4947-48E6-BDB3-997674B88BD5}" srcOrd="0" destOrd="0" presId="urn:microsoft.com/office/officeart/2005/8/layout/hierarchy1"/>
    <dgm:cxn modelId="{529C5D8A-AD25-4016-A679-FB1E104D3DAD}" type="presOf" srcId="{2A295C29-9D6C-44F2-B7EB-8D8B42ED4D69}" destId="{0B5DAC56-112F-45C2-90F6-3D2B026C3C8C}" srcOrd="0" destOrd="0" presId="urn:microsoft.com/office/officeart/2005/8/layout/hierarchy1"/>
    <dgm:cxn modelId="{9C63A8CD-0D93-412B-B478-F9EF87972527}" srcId="{36E3DF32-23A9-4104-ABEA-3EF7A1AE65EE}" destId="{55642C9A-66E9-489D-AF73-91A4A8D07496}" srcOrd="1" destOrd="0" parTransId="{B2A23297-2F8F-465B-8F08-0D2CD5D1CE2B}" sibTransId="{9B1090FB-4D20-4880-A072-CC224C41ED3F}"/>
    <dgm:cxn modelId="{718300EF-C380-41F4-A23C-D63232FB9CF3}" type="presOf" srcId="{67E26553-0094-41CD-BF43-4265A4FE28EE}" destId="{14FCE02C-28D8-4546-A9B6-E78B8310B896}" srcOrd="0" destOrd="0" presId="urn:microsoft.com/office/officeart/2005/8/layout/hierarchy1"/>
    <dgm:cxn modelId="{BB626E25-B7B5-4E40-9FFE-91A92B30EDC6}" type="presOf" srcId="{B2A23297-2F8F-465B-8F08-0D2CD5D1CE2B}" destId="{0D4B83B7-C636-47CE-8796-90E9A417FC09}" srcOrd="0" destOrd="0" presId="urn:microsoft.com/office/officeart/2005/8/layout/hierarchy1"/>
    <dgm:cxn modelId="{0CEDCED3-8D69-4AF5-975E-88446B872FDC}" srcId="{5AE13EFB-931E-44C2-8BB3-17B678755093}" destId="{2A295C29-9D6C-44F2-B7EB-8D8B42ED4D69}" srcOrd="0" destOrd="0" parTransId="{ED747A64-103B-40AC-A2D2-BF0E8F3882AB}" sibTransId="{B1F83EE5-B99B-4182-8373-83854CDEF5B8}"/>
    <dgm:cxn modelId="{B4F5D725-24B9-4E0F-8684-5E9C3523FD31}" srcId="{36E3DF32-23A9-4104-ABEA-3EF7A1AE65EE}" destId="{12833E41-5EC7-4486-9A86-792AAB6C0F70}" srcOrd="0" destOrd="0" parTransId="{67E26553-0094-41CD-BF43-4265A4FE28EE}" sibTransId="{E3CC123C-74D5-4B66-8DCE-AE372187DD04}"/>
    <dgm:cxn modelId="{EC18A6CC-968C-49A1-A9D4-B617BF2956D2}" type="presOf" srcId="{044C22AE-324B-424B-B0DA-D97AF993B73A}" destId="{89BE3ACA-3F2E-4D42-85FB-68AD86F6D56C}" srcOrd="0" destOrd="0" presId="urn:microsoft.com/office/officeart/2005/8/layout/hierarchy1"/>
    <dgm:cxn modelId="{ECB117DC-3B5F-408B-BA22-02E50922C7F1}" type="presOf" srcId="{36E3DF32-23A9-4104-ABEA-3EF7A1AE65EE}" destId="{586A6BB4-4394-4FA9-BF27-746391AA3A10}" srcOrd="0" destOrd="0" presId="urn:microsoft.com/office/officeart/2005/8/layout/hierarchy1"/>
    <dgm:cxn modelId="{42D8AC69-4C9B-4E12-BE19-D0DB0F3FFBDF}" type="presOf" srcId="{079B5124-6ECE-4F1B-9ED7-E62BE7BEDD58}" destId="{DDA14AD7-9865-4103-B51F-75B9D76361CB}" srcOrd="0" destOrd="0" presId="urn:microsoft.com/office/officeart/2005/8/layout/hierarchy1"/>
    <dgm:cxn modelId="{1A0188C5-A8AD-4FB4-B717-60805C2248A6}" type="presOf" srcId="{184A6C78-78BD-4416-B06C-7B8E4AB47611}" destId="{BBBCEA96-25F3-4CF7-B2A8-45C192962251}" srcOrd="0" destOrd="0" presId="urn:microsoft.com/office/officeart/2005/8/layout/hierarchy1"/>
    <dgm:cxn modelId="{E884B569-69A0-4159-8C13-1E513529E64B}" srcId="{36E3DF32-23A9-4104-ABEA-3EF7A1AE65EE}" destId="{184A6C78-78BD-4416-B06C-7B8E4AB47611}" srcOrd="2" destOrd="0" parTransId="{64656E35-2004-4E2F-9535-BD4B6FF573EB}" sibTransId="{4D6DA632-CDD9-4B6F-913D-5C225329DCE0}"/>
    <dgm:cxn modelId="{4B9401CD-0632-4ACC-B89B-86BE891E7150}" type="presOf" srcId="{5AE13EFB-931E-44C2-8BB3-17B678755093}" destId="{511AB612-44A9-4FE8-BD6B-EA5B673A6C98}" srcOrd="0" destOrd="0" presId="urn:microsoft.com/office/officeart/2005/8/layout/hierarchy1"/>
    <dgm:cxn modelId="{9E255975-37D3-45FC-B0A9-D4731161A79B}" type="presOf" srcId="{64656E35-2004-4E2F-9535-BD4B6FF573EB}" destId="{161A47AE-7C3A-41F7-B4C2-F00C9A584AF9}" srcOrd="0" destOrd="0" presId="urn:microsoft.com/office/officeart/2005/8/layout/hierarchy1"/>
    <dgm:cxn modelId="{9F2FB859-A996-4DAA-A41C-42C7399C9401}" type="presOf" srcId="{56B2BE12-356E-4A87-BE36-4C305A54DEED}" destId="{D6EA743E-4316-493B-B2CD-71053D2FF0C9}" srcOrd="0" destOrd="0" presId="urn:microsoft.com/office/officeart/2005/8/layout/hierarchy1"/>
    <dgm:cxn modelId="{6D4DA03C-B65E-40C5-BABA-C60A1659469C}" srcId="{2A295C29-9D6C-44F2-B7EB-8D8B42ED4D69}" destId="{56B2BE12-356E-4A87-BE36-4C305A54DEED}" srcOrd="1" destOrd="0" parTransId="{079B5124-6ECE-4F1B-9ED7-E62BE7BEDD58}" sibTransId="{06656679-DDC3-420E-9C3E-3F5CD830DB9A}"/>
    <dgm:cxn modelId="{06735C8F-53BD-4D27-8ED7-A3EE1266A39D}" type="presParOf" srcId="{511AB612-44A9-4FE8-BD6B-EA5B673A6C98}" destId="{6665BC52-E4AE-4640-A244-BB9F44FE7CB9}" srcOrd="0" destOrd="0" presId="urn:microsoft.com/office/officeart/2005/8/layout/hierarchy1"/>
    <dgm:cxn modelId="{87199D17-B500-42C4-B96A-1841C67B4789}" type="presParOf" srcId="{6665BC52-E4AE-4640-A244-BB9F44FE7CB9}" destId="{4D724C89-DEDF-4FBA-A583-587D7C988915}" srcOrd="0" destOrd="0" presId="urn:microsoft.com/office/officeart/2005/8/layout/hierarchy1"/>
    <dgm:cxn modelId="{4209F0DA-CDE7-4A31-B275-89CA4FEB1208}" type="presParOf" srcId="{4D724C89-DEDF-4FBA-A583-587D7C988915}" destId="{47B113C9-DCB6-4CBA-89EB-9AFF6A35D6B1}" srcOrd="0" destOrd="0" presId="urn:microsoft.com/office/officeart/2005/8/layout/hierarchy1"/>
    <dgm:cxn modelId="{3E82098B-A6F0-4A36-912F-E3186371CFEF}" type="presParOf" srcId="{4D724C89-DEDF-4FBA-A583-587D7C988915}" destId="{0B5DAC56-112F-45C2-90F6-3D2B026C3C8C}" srcOrd="1" destOrd="0" presId="urn:microsoft.com/office/officeart/2005/8/layout/hierarchy1"/>
    <dgm:cxn modelId="{0A0A6FDC-457A-46E6-B5DE-452C7361903E}" type="presParOf" srcId="{6665BC52-E4AE-4640-A244-BB9F44FE7CB9}" destId="{8060CFFD-68F8-4E05-BC11-0B5D13F0CE7A}" srcOrd="1" destOrd="0" presId="urn:microsoft.com/office/officeart/2005/8/layout/hierarchy1"/>
    <dgm:cxn modelId="{0875B750-F41C-4C64-8E18-577A8D2B2120}" type="presParOf" srcId="{8060CFFD-68F8-4E05-BC11-0B5D13F0CE7A}" destId="{89BE3ACA-3F2E-4D42-85FB-68AD86F6D56C}" srcOrd="0" destOrd="0" presId="urn:microsoft.com/office/officeart/2005/8/layout/hierarchy1"/>
    <dgm:cxn modelId="{B5C17845-D7B2-4D77-B01A-FB2FF92EC6A8}" type="presParOf" srcId="{8060CFFD-68F8-4E05-BC11-0B5D13F0CE7A}" destId="{FFB678C3-947F-4B7B-883B-CE0059FCF732}" srcOrd="1" destOrd="0" presId="urn:microsoft.com/office/officeart/2005/8/layout/hierarchy1"/>
    <dgm:cxn modelId="{24E015FE-6A34-431D-9F35-CC33E06AAF6F}" type="presParOf" srcId="{FFB678C3-947F-4B7B-883B-CE0059FCF732}" destId="{CED2044E-0BE5-4E7D-AE6A-4252099B3C0F}" srcOrd="0" destOrd="0" presId="urn:microsoft.com/office/officeart/2005/8/layout/hierarchy1"/>
    <dgm:cxn modelId="{CF9EC3F2-F2C3-4918-8C63-9B16B6D60E41}" type="presParOf" srcId="{CED2044E-0BE5-4E7D-AE6A-4252099B3C0F}" destId="{BD8AC2F4-E7B7-4267-8536-145D3715B6AD}" srcOrd="0" destOrd="0" presId="urn:microsoft.com/office/officeart/2005/8/layout/hierarchy1"/>
    <dgm:cxn modelId="{16539182-F29A-489E-A963-6A9D0F9648DE}" type="presParOf" srcId="{CED2044E-0BE5-4E7D-AE6A-4252099B3C0F}" destId="{586A6BB4-4394-4FA9-BF27-746391AA3A10}" srcOrd="1" destOrd="0" presId="urn:microsoft.com/office/officeart/2005/8/layout/hierarchy1"/>
    <dgm:cxn modelId="{3087AC3B-274B-4501-80B8-C01F78AC0B86}" type="presParOf" srcId="{FFB678C3-947F-4B7B-883B-CE0059FCF732}" destId="{9E143FFD-397B-46FD-98E9-62D108362AC4}" srcOrd="1" destOrd="0" presId="urn:microsoft.com/office/officeart/2005/8/layout/hierarchy1"/>
    <dgm:cxn modelId="{DB74D535-6354-4728-B607-30C031F3C596}" type="presParOf" srcId="{9E143FFD-397B-46FD-98E9-62D108362AC4}" destId="{14FCE02C-28D8-4546-A9B6-E78B8310B896}" srcOrd="0" destOrd="0" presId="urn:microsoft.com/office/officeart/2005/8/layout/hierarchy1"/>
    <dgm:cxn modelId="{19C50A84-C6A6-4BB3-AA5D-87DD9334674D}" type="presParOf" srcId="{9E143FFD-397B-46FD-98E9-62D108362AC4}" destId="{BE4DCB51-39F0-431F-9754-4BB0F28952DE}" srcOrd="1" destOrd="0" presId="urn:microsoft.com/office/officeart/2005/8/layout/hierarchy1"/>
    <dgm:cxn modelId="{D2F811AA-C682-4114-B612-E240FDE269D4}" type="presParOf" srcId="{BE4DCB51-39F0-431F-9754-4BB0F28952DE}" destId="{8A2C02BD-EFB0-4284-AC48-D71480E0A9A0}" srcOrd="0" destOrd="0" presId="urn:microsoft.com/office/officeart/2005/8/layout/hierarchy1"/>
    <dgm:cxn modelId="{21CE6C35-DAAF-498A-9C92-66A47A1C0612}" type="presParOf" srcId="{8A2C02BD-EFB0-4284-AC48-D71480E0A9A0}" destId="{B2EBC9C6-2A7F-43BE-87E7-1C93F7D0915D}" srcOrd="0" destOrd="0" presId="urn:microsoft.com/office/officeart/2005/8/layout/hierarchy1"/>
    <dgm:cxn modelId="{1618882F-7A5D-425D-AB35-8A49CC9EFCD0}" type="presParOf" srcId="{8A2C02BD-EFB0-4284-AC48-D71480E0A9A0}" destId="{11F4E793-E435-4EF7-947A-1B2E72D154FD}" srcOrd="1" destOrd="0" presId="urn:microsoft.com/office/officeart/2005/8/layout/hierarchy1"/>
    <dgm:cxn modelId="{0B8D7078-566B-4608-B272-AF52E105B988}" type="presParOf" srcId="{BE4DCB51-39F0-431F-9754-4BB0F28952DE}" destId="{86A6D986-BFEA-4358-A767-ECE32F7BBACC}" srcOrd="1" destOrd="0" presId="urn:microsoft.com/office/officeart/2005/8/layout/hierarchy1"/>
    <dgm:cxn modelId="{D7B1004B-D6B0-4325-A4C1-B44F67220825}" type="presParOf" srcId="{9E143FFD-397B-46FD-98E9-62D108362AC4}" destId="{0D4B83B7-C636-47CE-8796-90E9A417FC09}" srcOrd="2" destOrd="0" presId="urn:microsoft.com/office/officeart/2005/8/layout/hierarchy1"/>
    <dgm:cxn modelId="{9270055F-4153-4957-B97F-87589DFC4036}" type="presParOf" srcId="{9E143FFD-397B-46FD-98E9-62D108362AC4}" destId="{B7277D7B-536A-4B7B-91ED-FB0A12BD55ED}" srcOrd="3" destOrd="0" presId="urn:microsoft.com/office/officeart/2005/8/layout/hierarchy1"/>
    <dgm:cxn modelId="{9D2E86D5-3DC7-4E96-82BC-9DBDC592EDA2}" type="presParOf" srcId="{B7277D7B-536A-4B7B-91ED-FB0A12BD55ED}" destId="{A919FEF5-3C87-480C-89F9-E7AF066E6FEB}" srcOrd="0" destOrd="0" presId="urn:microsoft.com/office/officeart/2005/8/layout/hierarchy1"/>
    <dgm:cxn modelId="{C01841F6-62BB-405D-99A3-EAAEF241A1F4}" type="presParOf" srcId="{A919FEF5-3C87-480C-89F9-E7AF066E6FEB}" destId="{0F259590-384E-4212-AE0F-0FFAFC1C6ECC}" srcOrd="0" destOrd="0" presId="urn:microsoft.com/office/officeart/2005/8/layout/hierarchy1"/>
    <dgm:cxn modelId="{7882C14F-0F41-4465-B5E0-80224623EB44}" type="presParOf" srcId="{A919FEF5-3C87-480C-89F9-E7AF066E6FEB}" destId="{3B620C50-4947-48E6-BDB3-997674B88BD5}" srcOrd="1" destOrd="0" presId="urn:microsoft.com/office/officeart/2005/8/layout/hierarchy1"/>
    <dgm:cxn modelId="{4E104C51-466A-4796-8EF5-8033F285E86D}" type="presParOf" srcId="{B7277D7B-536A-4B7B-91ED-FB0A12BD55ED}" destId="{105A6D80-19E1-4F5E-A693-05AEBEED9E7B}" srcOrd="1" destOrd="0" presId="urn:microsoft.com/office/officeart/2005/8/layout/hierarchy1"/>
    <dgm:cxn modelId="{FF2B006A-E70A-48E7-A940-DE26847FE2EF}" type="presParOf" srcId="{9E143FFD-397B-46FD-98E9-62D108362AC4}" destId="{161A47AE-7C3A-41F7-B4C2-F00C9A584AF9}" srcOrd="4" destOrd="0" presId="urn:microsoft.com/office/officeart/2005/8/layout/hierarchy1"/>
    <dgm:cxn modelId="{45B15E2B-7358-4992-82B5-16C950F0772B}" type="presParOf" srcId="{9E143FFD-397B-46FD-98E9-62D108362AC4}" destId="{64E8B820-45E8-4622-A9BD-8314756C87E1}" srcOrd="5" destOrd="0" presId="urn:microsoft.com/office/officeart/2005/8/layout/hierarchy1"/>
    <dgm:cxn modelId="{4C73BE29-355D-4644-A129-D2AB2E2DA70C}" type="presParOf" srcId="{64E8B820-45E8-4622-A9BD-8314756C87E1}" destId="{72768C4D-4851-488E-9C1A-5A8210C896FF}" srcOrd="0" destOrd="0" presId="urn:microsoft.com/office/officeart/2005/8/layout/hierarchy1"/>
    <dgm:cxn modelId="{E64B1157-A7FE-4D53-8751-C8641E8A736E}" type="presParOf" srcId="{72768C4D-4851-488E-9C1A-5A8210C896FF}" destId="{0BE6FD46-7CE8-432B-B449-858956358717}" srcOrd="0" destOrd="0" presId="urn:microsoft.com/office/officeart/2005/8/layout/hierarchy1"/>
    <dgm:cxn modelId="{6F05EE30-9B7E-4E22-BDA5-A17B47962CD7}" type="presParOf" srcId="{72768C4D-4851-488E-9C1A-5A8210C896FF}" destId="{BBBCEA96-25F3-4CF7-B2A8-45C192962251}" srcOrd="1" destOrd="0" presId="urn:microsoft.com/office/officeart/2005/8/layout/hierarchy1"/>
    <dgm:cxn modelId="{0C41E433-018B-45A8-9FFA-72064D60DD24}" type="presParOf" srcId="{64E8B820-45E8-4622-A9BD-8314756C87E1}" destId="{7B8012E4-A2CB-4CEE-AA32-CD9AA63F4852}" srcOrd="1" destOrd="0" presId="urn:microsoft.com/office/officeart/2005/8/layout/hierarchy1"/>
    <dgm:cxn modelId="{E5516A91-9DC2-4342-800F-101F4B2E6477}" type="presParOf" srcId="{8060CFFD-68F8-4E05-BC11-0B5D13F0CE7A}" destId="{DDA14AD7-9865-4103-B51F-75B9D76361CB}" srcOrd="2" destOrd="0" presId="urn:microsoft.com/office/officeart/2005/8/layout/hierarchy1"/>
    <dgm:cxn modelId="{E38FD391-0270-4F45-9E99-F1C9FBD8884E}" type="presParOf" srcId="{8060CFFD-68F8-4E05-BC11-0B5D13F0CE7A}" destId="{7B7AF0AB-B07E-4759-B314-7DD6D8902D66}" srcOrd="3" destOrd="0" presId="urn:microsoft.com/office/officeart/2005/8/layout/hierarchy1"/>
    <dgm:cxn modelId="{629B5548-F622-43EF-A0E6-6DBDD40F233F}" type="presParOf" srcId="{7B7AF0AB-B07E-4759-B314-7DD6D8902D66}" destId="{F9713DD1-0A3E-4EA6-B732-E2F05F01FDE1}" srcOrd="0" destOrd="0" presId="urn:microsoft.com/office/officeart/2005/8/layout/hierarchy1"/>
    <dgm:cxn modelId="{86775ACE-BA05-4D85-9951-83EAE0AB7842}" type="presParOf" srcId="{F9713DD1-0A3E-4EA6-B732-E2F05F01FDE1}" destId="{4F1D551D-3657-47D6-9EFD-3E4E331B55F9}" srcOrd="0" destOrd="0" presId="urn:microsoft.com/office/officeart/2005/8/layout/hierarchy1"/>
    <dgm:cxn modelId="{C96FB143-3E45-4747-B290-BA389D5E55C4}" type="presParOf" srcId="{F9713DD1-0A3E-4EA6-B732-E2F05F01FDE1}" destId="{D6EA743E-4316-493B-B2CD-71053D2FF0C9}" srcOrd="1" destOrd="0" presId="urn:microsoft.com/office/officeart/2005/8/layout/hierarchy1"/>
    <dgm:cxn modelId="{97F66603-D8B8-4F5E-95CE-CDFA6DD4A98D}" type="presParOf" srcId="{7B7AF0AB-B07E-4759-B314-7DD6D8902D66}" destId="{6C694449-AE3E-4383-AA59-0A465142CE72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BA526-45C6-4CE0-AA60-604954546B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17ADA0-4B09-4E51-8066-906FEDE41E3C}">
      <dgm:prSet phldrT="[Текст]" custT="1"/>
      <dgm:spPr/>
      <dgm:t>
        <a:bodyPr/>
        <a:lstStyle/>
        <a:p>
          <a:r>
            <a:rPr lang="en-US" sz="3200" dirty="0" smtClean="0"/>
            <a:t>Game</a:t>
          </a:r>
          <a:endParaRPr lang="ru-RU" sz="3200" dirty="0"/>
        </a:p>
      </dgm:t>
    </dgm:pt>
    <dgm:pt modelId="{4A1837DF-88F4-42B5-AE76-43D3152DF2A8}" type="parTrans" cxnId="{5F0771C2-5EA2-43DA-A2F8-5EF1C87EAC25}">
      <dgm:prSet/>
      <dgm:spPr/>
      <dgm:t>
        <a:bodyPr/>
        <a:lstStyle/>
        <a:p>
          <a:endParaRPr lang="ru-RU"/>
        </a:p>
      </dgm:t>
    </dgm:pt>
    <dgm:pt modelId="{4ADDE8A7-6902-4B0E-9A95-84412DE80F2D}" type="sibTrans" cxnId="{5F0771C2-5EA2-43DA-A2F8-5EF1C87EAC25}">
      <dgm:prSet/>
      <dgm:spPr/>
      <dgm:t>
        <a:bodyPr/>
        <a:lstStyle/>
        <a:p>
          <a:endParaRPr lang="ru-RU"/>
        </a:p>
      </dgm:t>
    </dgm:pt>
    <dgm:pt modelId="{3787C2AE-4AC1-4347-AB10-11CCA491293D}">
      <dgm:prSet phldrT="[Текст]"/>
      <dgm:spPr/>
      <dgm:t>
        <a:bodyPr/>
        <a:lstStyle/>
        <a:p>
          <a:r>
            <a:rPr lang="en-US" dirty="0" smtClean="0"/>
            <a:t>Flags Game</a:t>
          </a:r>
          <a:endParaRPr lang="ru-RU" dirty="0"/>
        </a:p>
      </dgm:t>
    </dgm:pt>
    <dgm:pt modelId="{19B2C2C7-D0A4-42CC-97FC-DECC813D1189}" type="parTrans" cxnId="{8B854E89-7EC3-427E-9DAE-F4859944E630}">
      <dgm:prSet/>
      <dgm:spPr/>
      <dgm:t>
        <a:bodyPr/>
        <a:lstStyle/>
        <a:p>
          <a:endParaRPr lang="ru-RU"/>
        </a:p>
      </dgm:t>
    </dgm:pt>
    <dgm:pt modelId="{CAE57802-5C80-4016-B0AE-F88232656B30}" type="sibTrans" cxnId="{8B854E89-7EC3-427E-9DAE-F4859944E630}">
      <dgm:prSet/>
      <dgm:spPr/>
      <dgm:t>
        <a:bodyPr/>
        <a:lstStyle/>
        <a:p>
          <a:endParaRPr lang="ru-RU"/>
        </a:p>
      </dgm:t>
    </dgm:pt>
    <dgm:pt modelId="{54039247-7913-41E9-AEBC-ABE26EDB044D}">
      <dgm:prSet phldrT="[Текст]"/>
      <dgm:spPr/>
      <dgm:t>
        <a:bodyPr/>
        <a:lstStyle/>
        <a:p>
          <a:r>
            <a:rPr lang="en-US" dirty="0" smtClean="0"/>
            <a:t>Capitals Game</a:t>
          </a:r>
          <a:endParaRPr lang="ru-RU" dirty="0"/>
        </a:p>
      </dgm:t>
    </dgm:pt>
    <dgm:pt modelId="{1AD0296C-5FF0-48AC-8C44-6CF2DC45C725}" type="parTrans" cxnId="{1A6F0563-A08D-4467-ABE7-FDEC596FD8A1}">
      <dgm:prSet/>
      <dgm:spPr/>
      <dgm:t>
        <a:bodyPr/>
        <a:lstStyle/>
        <a:p>
          <a:endParaRPr lang="ru-RU"/>
        </a:p>
      </dgm:t>
    </dgm:pt>
    <dgm:pt modelId="{16BF74B1-13AA-4F57-9920-9D898A2163F3}" type="sibTrans" cxnId="{1A6F0563-A08D-4467-ABE7-FDEC596FD8A1}">
      <dgm:prSet/>
      <dgm:spPr/>
      <dgm:t>
        <a:bodyPr/>
        <a:lstStyle/>
        <a:p>
          <a:endParaRPr lang="ru-RU"/>
        </a:p>
      </dgm:t>
    </dgm:pt>
    <dgm:pt modelId="{56C527AA-02CD-40F5-BDF3-CB074214686E}">
      <dgm:prSet phldrT="[Текст]"/>
      <dgm:spPr/>
      <dgm:t>
        <a:bodyPr/>
        <a:lstStyle/>
        <a:p>
          <a:r>
            <a:rPr lang="en-US" dirty="0" smtClean="0"/>
            <a:t>Hot Cold Game</a:t>
          </a:r>
          <a:endParaRPr lang="ru-RU" dirty="0"/>
        </a:p>
      </dgm:t>
    </dgm:pt>
    <dgm:pt modelId="{F8CA2223-BCD4-470D-890D-CDA4A36588A7}" type="parTrans" cxnId="{00269790-99AC-4B9B-97B3-988E723BB70F}">
      <dgm:prSet/>
      <dgm:spPr/>
      <dgm:t>
        <a:bodyPr/>
        <a:lstStyle/>
        <a:p>
          <a:endParaRPr lang="ru-RU"/>
        </a:p>
      </dgm:t>
    </dgm:pt>
    <dgm:pt modelId="{4605303B-9392-425D-9C62-3037A1B28E9D}" type="sibTrans" cxnId="{00269790-99AC-4B9B-97B3-988E723BB70F}">
      <dgm:prSet/>
      <dgm:spPr/>
      <dgm:t>
        <a:bodyPr/>
        <a:lstStyle/>
        <a:p>
          <a:endParaRPr lang="ru-RU"/>
        </a:p>
      </dgm:t>
    </dgm:pt>
    <dgm:pt modelId="{721EC233-E844-4513-924F-BBC150232339}" type="pres">
      <dgm:prSet presAssocID="{FCFBA526-45C6-4CE0-AA60-604954546B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5BE7286-EA55-420C-9AE5-D8F635671382}" type="pres">
      <dgm:prSet presAssocID="{E217ADA0-4B09-4E51-8066-906FEDE41E3C}" presName="hierRoot1" presStyleCnt="0"/>
      <dgm:spPr/>
    </dgm:pt>
    <dgm:pt modelId="{297726DB-D6CA-46A9-9A01-64B34051B40E}" type="pres">
      <dgm:prSet presAssocID="{E217ADA0-4B09-4E51-8066-906FEDE41E3C}" presName="composite" presStyleCnt="0"/>
      <dgm:spPr/>
    </dgm:pt>
    <dgm:pt modelId="{2CF9ED92-63E6-46EB-A6BC-64FECB95C2F3}" type="pres">
      <dgm:prSet presAssocID="{E217ADA0-4B09-4E51-8066-906FEDE41E3C}" presName="background" presStyleLbl="node0" presStyleIdx="0" presStyleCnt="1"/>
      <dgm:spPr/>
    </dgm:pt>
    <dgm:pt modelId="{ABAEF0BA-A6C9-43D4-8119-22EEC759EEDA}" type="pres">
      <dgm:prSet presAssocID="{E217ADA0-4B09-4E51-8066-906FEDE41E3C}" presName="text" presStyleLbl="fgAcc0" presStyleIdx="0" presStyleCnt="1" custScaleX="3321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39087E-EDEF-4862-B16D-B96B80313B99}" type="pres">
      <dgm:prSet presAssocID="{E217ADA0-4B09-4E51-8066-906FEDE41E3C}" presName="hierChild2" presStyleCnt="0"/>
      <dgm:spPr/>
    </dgm:pt>
    <dgm:pt modelId="{16DC10A8-265A-4772-8CB0-176054595D69}" type="pres">
      <dgm:prSet presAssocID="{19B2C2C7-D0A4-42CC-97FC-DECC813D1189}" presName="Name10" presStyleLbl="parChTrans1D2" presStyleIdx="0" presStyleCnt="3"/>
      <dgm:spPr/>
      <dgm:t>
        <a:bodyPr/>
        <a:lstStyle/>
        <a:p>
          <a:endParaRPr lang="ru-RU"/>
        </a:p>
      </dgm:t>
    </dgm:pt>
    <dgm:pt modelId="{ECB61E61-9BDA-4B01-B7D3-75C845DE7F59}" type="pres">
      <dgm:prSet presAssocID="{3787C2AE-4AC1-4347-AB10-11CCA491293D}" presName="hierRoot2" presStyleCnt="0"/>
      <dgm:spPr/>
    </dgm:pt>
    <dgm:pt modelId="{6BED49CA-1C2A-4853-A612-604B0C72CD01}" type="pres">
      <dgm:prSet presAssocID="{3787C2AE-4AC1-4347-AB10-11CCA491293D}" presName="composite2" presStyleCnt="0"/>
      <dgm:spPr/>
    </dgm:pt>
    <dgm:pt modelId="{8D3487D1-A45F-4450-97BB-DC07A653D7D9}" type="pres">
      <dgm:prSet presAssocID="{3787C2AE-4AC1-4347-AB10-11CCA491293D}" presName="background2" presStyleLbl="node2" presStyleIdx="0" presStyleCnt="3"/>
      <dgm:spPr/>
    </dgm:pt>
    <dgm:pt modelId="{4C01F163-E591-430F-B051-C741AB3ABFB5}" type="pres">
      <dgm:prSet presAssocID="{3787C2AE-4AC1-4347-AB10-11CCA491293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0C7B11-9D13-4AE8-88A8-AFE20DA2B0F6}" type="pres">
      <dgm:prSet presAssocID="{3787C2AE-4AC1-4347-AB10-11CCA491293D}" presName="hierChild3" presStyleCnt="0"/>
      <dgm:spPr/>
    </dgm:pt>
    <dgm:pt modelId="{5A77F966-AC83-4DD5-BE62-458083F2BD1D}" type="pres">
      <dgm:prSet presAssocID="{1AD0296C-5FF0-48AC-8C44-6CF2DC45C725}" presName="Name10" presStyleLbl="parChTrans1D2" presStyleIdx="1" presStyleCnt="3"/>
      <dgm:spPr/>
      <dgm:t>
        <a:bodyPr/>
        <a:lstStyle/>
        <a:p>
          <a:endParaRPr lang="ru-RU"/>
        </a:p>
      </dgm:t>
    </dgm:pt>
    <dgm:pt modelId="{043E4C6F-50D2-4060-8683-AD895DC3B4F6}" type="pres">
      <dgm:prSet presAssocID="{54039247-7913-41E9-AEBC-ABE26EDB044D}" presName="hierRoot2" presStyleCnt="0"/>
      <dgm:spPr/>
    </dgm:pt>
    <dgm:pt modelId="{54D09887-E492-4C40-826A-02F44DE34B4C}" type="pres">
      <dgm:prSet presAssocID="{54039247-7913-41E9-AEBC-ABE26EDB044D}" presName="composite2" presStyleCnt="0"/>
      <dgm:spPr/>
    </dgm:pt>
    <dgm:pt modelId="{07C7D216-0267-4DA4-B0C1-40DB49EBADC6}" type="pres">
      <dgm:prSet presAssocID="{54039247-7913-41E9-AEBC-ABE26EDB044D}" presName="background2" presStyleLbl="node2" presStyleIdx="1" presStyleCnt="3"/>
      <dgm:spPr/>
    </dgm:pt>
    <dgm:pt modelId="{005A518E-3CE0-4EA0-8917-AC02D6E1A383}" type="pres">
      <dgm:prSet presAssocID="{54039247-7913-41E9-AEBC-ABE26EDB044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570F4C5-AD3A-4107-B581-413A753767D8}" type="pres">
      <dgm:prSet presAssocID="{54039247-7913-41E9-AEBC-ABE26EDB044D}" presName="hierChild3" presStyleCnt="0"/>
      <dgm:spPr/>
    </dgm:pt>
    <dgm:pt modelId="{340859F7-D05D-44BF-A23E-6364388225DC}" type="pres">
      <dgm:prSet presAssocID="{F8CA2223-BCD4-470D-890D-CDA4A36588A7}" presName="Name10" presStyleLbl="parChTrans1D2" presStyleIdx="2" presStyleCnt="3"/>
      <dgm:spPr/>
    </dgm:pt>
    <dgm:pt modelId="{CB93972B-5741-406F-AF72-C9154D69E686}" type="pres">
      <dgm:prSet presAssocID="{56C527AA-02CD-40F5-BDF3-CB074214686E}" presName="hierRoot2" presStyleCnt="0"/>
      <dgm:spPr/>
    </dgm:pt>
    <dgm:pt modelId="{359B681F-D657-422E-8867-8B4A569BA4FA}" type="pres">
      <dgm:prSet presAssocID="{56C527AA-02CD-40F5-BDF3-CB074214686E}" presName="composite2" presStyleCnt="0"/>
      <dgm:spPr/>
    </dgm:pt>
    <dgm:pt modelId="{3ED323CE-598F-4435-A633-851955FD99CD}" type="pres">
      <dgm:prSet presAssocID="{56C527AA-02CD-40F5-BDF3-CB074214686E}" presName="background2" presStyleLbl="node2" presStyleIdx="2" presStyleCnt="3"/>
      <dgm:spPr/>
    </dgm:pt>
    <dgm:pt modelId="{E2BA5FDD-DDD7-434A-BDCC-83F5A3E0B902}" type="pres">
      <dgm:prSet presAssocID="{56C527AA-02CD-40F5-BDF3-CB074214686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9A3EB08-9BD7-43C0-BB98-9FA520080B60}" type="pres">
      <dgm:prSet presAssocID="{56C527AA-02CD-40F5-BDF3-CB074214686E}" presName="hierChild3" presStyleCnt="0"/>
      <dgm:spPr/>
    </dgm:pt>
  </dgm:ptLst>
  <dgm:cxnLst>
    <dgm:cxn modelId="{8B854E89-7EC3-427E-9DAE-F4859944E630}" srcId="{E217ADA0-4B09-4E51-8066-906FEDE41E3C}" destId="{3787C2AE-4AC1-4347-AB10-11CCA491293D}" srcOrd="0" destOrd="0" parTransId="{19B2C2C7-D0A4-42CC-97FC-DECC813D1189}" sibTransId="{CAE57802-5C80-4016-B0AE-F88232656B30}"/>
    <dgm:cxn modelId="{00269790-99AC-4B9B-97B3-988E723BB70F}" srcId="{E217ADA0-4B09-4E51-8066-906FEDE41E3C}" destId="{56C527AA-02CD-40F5-BDF3-CB074214686E}" srcOrd="2" destOrd="0" parTransId="{F8CA2223-BCD4-470D-890D-CDA4A36588A7}" sibTransId="{4605303B-9392-425D-9C62-3037A1B28E9D}"/>
    <dgm:cxn modelId="{359334AD-FFC6-4486-9B8E-BE091DAB94FA}" type="presOf" srcId="{56C527AA-02CD-40F5-BDF3-CB074214686E}" destId="{E2BA5FDD-DDD7-434A-BDCC-83F5A3E0B902}" srcOrd="0" destOrd="0" presId="urn:microsoft.com/office/officeart/2005/8/layout/hierarchy1"/>
    <dgm:cxn modelId="{84D40470-D978-4A03-8C01-17AB34479AE9}" type="presOf" srcId="{FCFBA526-45C6-4CE0-AA60-604954546B63}" destId="{721EC233-E844-4513-924F-BBC150232339}" srcOrd="0" destOrd="0" presId="urn:microsoft.com/office/officeart/2005/8/layout/hierarchy1"/>
    <dgm:cxn modelId="{D639A7A7-18C4-4604-AF45-E00542DF4172}" type="presOf" srcId="{F8CA2223-BCD4-470D-890D-CDA4A36588A7}" destId="{340859F7-D05D-44BF-A23E-6364388225DC}" srcOrd="0" destOrd="0" presId="urn:microsoft.com/office/officeart/2005/8/layout/hierarchy1"/>
    <dgm:cxn modelId="{5F0771C2-5EA2-43DA-A2F8-5EF1C87EAC25}" srcId="{FCFBA526-45C6-4CE0-AA60-604954546B63}" destId="{E217ADA0-4B09-4E51-8066-906FEDE41E3C}" srcOrd="0" destOrd="0" parTransId="{4A1837DF-88F4-42B5-AE76-43D3152DF2A8}" sibTransId="{4ADDE8A7-6902-4B0E-9A95-84412DE80F2D}"/>
    <dgm:cxn modelId="{BECEA825-CD4A-4B5E-8C60-CB5976CCCB16}" type="presOf" srcId="{54039247-7913-41E9-AEBC-ABE26EDB044D}" destId="{005A518E-3CE0-4EA0-8917-AC02D6E1A383}" srcOrd="0" destOrd="0" presId="urn:microsoft.com/office/officeart/2005/8/layout/hierarchy1"/>
    <dgm:cxn modelId="{1A6F0563-A08D-4467-ABE7-FDEC596FD8A1}" srcId="{E217ADA0-4B09-4E51-8066-906FEDE41E3C}" destId="{54039247-7913-41E9-AEBC-ABE26EDB044D}" srcOrd="1" destOrd="0" parTransId="{1AD0296C-5FF0-48AC-8C44-6CF2DC45C725}" sibTransId="{16BF74B1-13AA-4F57-9920-9D898A2163F3}"/>
    <dgm:cxn modelId="{6A2273AF-A590-4AD5-AFF5-3A8AB9BF4733}" type="presOf" srcId="{E217ADA0-4B09-4E51-8066-906FEDE41E3C}" destId="{ABAEF0BA-A6C9-43D4-8119-22EEC759EEDA}" srcOrd="0" destOrd="0" presId="urn:microsoft.com/office/officeart/2005/8/layout/hierarchy1"/>
    <dgm:cxn modelId="{A024A7EC-8D1F-423E-928A-84301888AB4C}" type="presOf" srcId="{1AD0296C-5FF0-48AC-8C44-6CF2DC45C725}" destId="{5A77F966-AC83-4DD5-BE62-458083F2BD1D}" srcOrd="0" destOrd="0" presId="urn:microsoft.com/office/officeart/2005/8/layout/hierarchy1"/>
    <dgm:cxn modelId="{0CC84BCE-90F5-4BA2-ACD1-EF574454DE4D}" type="presOf" srcId="{19B2C2C7-D0A4-42CC-97FC-DECC813D1189}" destId="{16DC10A8-265A-4772-8CB0-176054595D69}" srcOrd="0" destOrd="0" presId="urn:microsoft.com/office/officeart/2005/8/layout/hierarchy1"/>
    <dgm:cxn modelId="{664D5071-C04C-4C61-B05C-23764A55D2C2}" type="presOf" srcId="{3787C2AE-4AC1-4347-AB10-11CCA491293D}" destId="{4C01F163-E591-430F-B051-C741AB3ABFB5}" srcOrd="0" destOrd="0" presId="urn:microsoft.com/office/officeart/2005/8/layout/hierarchy1"/>
    <dgm:cxn modelId="{F04B3F58-54C6-42EC-95F4-36C7D28EFDF9}" type="presParOf" srcId="{721EC233-E844-4513-924F-BBC150232339}" destId="{05BE7286-EA55-420C-9AE5-D8F635671382}" srcOrd="0" destOrd="0" presId="urn:microsoft.com/office/officeart/2005/8/layout/hierarchy1"/>
    <dgm:cxn modelId="{BB00778F-6B41-403E-9297-04CC4E660A56}" type="presParOf" srcId="{05BE7286-EA55-420C-9AE5-D8F635671382}" destId="{297726DB-D6CA-46A9-9A01-64B34051B40E}" srcOrd="0" destOrd="0" presId="urn:microsoft.com/office/officeart/2005/8/layout/hierarchy1"/>
    <dgm:cxn modelId="{F60CA66A-4636-4426-A119-4C3987A567C7}" type="presParOf" srcId="{297726DB-D6CA-46A9-9A01-64B34051B40E}" destId="{2CF9ED92-63E6-46EB-A6BC-64FECB95C2F3}" srcOrd="0" destOrd="0" presId="urn:microsoft.com/office/officeart/2005/8/layout/hierarchy1"/>
    <dgm:cxn modelId="{FD1A9A4B-D9E1-4BA4-8C51-3BF5AF2D8D24}" type="presParOf" srcId="{297726DB-D6CA-46A9-9A01-64B34051B40E}" destId="{ABAEF0BA-A6C9-43D4-8119-22EEC759EEDA}" srcOrd="1" destOrd="0" presId="urn:microsoft.com/office/officeart/2005/8/layout/hierarchy1"/>
    <dgm:cxn modelId="{8AE17891-2A9D-4032-84D7-1FEF2A508266}" type="presParOf" srcId="{05BE7286-EA55-420C-9AE5-D8F635671382}" destId="{C939087E-EDEF-4862-B16D-B96B80313B99}" srcOrd="1" destOrd="0" presId="urn:microsoft.com/office/officeart/2005/8/layout/hierarchy1"/>
    <dgm:cxn modelId="{876995B5-FA6A-4B45-BDE6-80FD6057A1E6}" type="presParOf" srcId="{C939087E-EDEF-4862-B16D-B96B80313B99}" destId="{16DC10A8-265A-4772-8CB0-176054595D69}" srcOrd="0" destOrd="0" presId="urn:microsoft.com/office/officeart/2005/8/layout/hierarchy1"/>
    <dgm:cxn modelId="{98B428B3-3E55-462B-A0C3-3EF74B8ADC25}" type="presParOf" srcId="{C939087E-EDEF-4862-B16D-B96B80313B99}" destId="{ECB61E61-9BDA-4B01-B7D3-75C845DE7F59}" srcOrd="1" destOrd="0" presId="urn:microsoft.com/office/officeart/2005/8/layout/hierarchy1"/>
    <dgm:cxn modelId="{6B1FDED0-5062-4C01-A5F2-AE522A33EB77}" type="presParOf" srcId="{ECB61E61-9BDA-4B01-B7D3-75C845DE7F59}" destId="{6BED49CA-1C2A-4853-A612-604B0C72CD01}" srcOrd="0" destOrd="0" presId="urn:microsoft.com/office/officeart/2005/8/layout/hierarchy1"/>
    <dgm:cxn modelId="{AAA51BFD-8307-46F2-8028-BF214D7B7C72}" type="presParOf" srcId="{6BED49CA-1C2A-4853-A612-604B0C72CD01}" destId="{8D3487D1-A45F-4450-97BB-DC07A653D7D9}" srcOrd="0" destOrd="0" presId="urn:microsoft.com/office/officeart/2005/8/layout/hierarchy1"/>
    <dgm:cxn modelId="{9ABF4DB3-9D45-43E3-A0E6-F999C5B39D01}" type="presParOf" srcId="{6BED49CA-1C2A-4853-A612-604B0C72CD01}" destId="{4C01F163-E591-430F-B051-C741AB3ABFB5}" srcOrd="1" destOrd="0" presId="urn:microsoft.com/office/officeart/2005/8/layout/hierarchy1"/>
    <dgm:cxn modelId="{99BF0141-CF5A-4B1C-8E51-53E3D3691272}" type="presParOf" srcId="{ECB61E61-9BDA-4B01-B7D3-75C845DE7F59}" destId="{8F0C7B11-9D13-4AE8-88A8-AFE20DA2B0F6}" srcOrd="1" destOrd="0" presId="urn:microsoft.com/office/officeart/2005/8/layout/hierarchy1"/>
    <dgm:cxn modelId="{985614D4-57F6-4B72-91A3-F7C2AF154128}" type="presParOf" srcId="{C939087E-EDEF-4862-B16D-B96B80313B99}" destId="{5A77F966-AC83-4DD5-BE62-458083F2BD1D}" srcOrd="2" destOrd="0" presId="urn:microsoft.com/office/officeart/2005/8/layout/hierarchy1"/>
    <dgm:cxn modelId="{4F828915-402E-4A06-B8EA-6A4842A62DDC}" type="presParOf" srcId="{C939087E-EDEF-4862-B16D-B96B80313B99}" destId="{043E4C6F-50D2-4060-8683-AD895DC3B4F6}" srcOrd="3" destOrd="0" presId="urn:microsoft.com/office/officeart/2005/8/layout/hierarchy1"/>
    <dgm:cxn modelId="{BFF18D19-4279-4F53-B6BD-3CCB0DCC9A41}" type="presParOf" srcId="{043E4C6F-50D2-4060-8683-AD895DC3B4F6}" destId="{54D09887-E492-4C40-826A-02F44DE34B4C}" srcOrd="0" destOrd="0" presId="urn:microsoft.com/office/officeart/2005/8/layout/hierarchy1"/>
    <dgm:cxn modelId="{962725DC-E020-4B20-B039-8E0E5C84E0DF}" type="presParOf" srcId="{54D09887-E492-4C40-826A-02F44DE34B4C}" destId="{07C7D216-0267-4DA4-B0C1-40DB49EBADC6}" srcOrd="0" destOrd="0" presId="urn:microsoft.com/office/officeart/2005/8/layout/hierarchy1"/>
    <dgm:cxn modelId="{74C5AD18-922D-42D4-9F36-89DC71B07052}" type="presParOf" srcId="{54D09887-E492-4C40-826A-02F44DE34B4C}" destId="{005A518E-3CE0-4EA0-8917-AC02D6E1A383}" srcOrd="1" destOrd="0" presId="urn:microsoft.com/office/officeart/2005/8/layout/hierarchy1"/>
    <dgm:cxn modelId="{14CC98C3-D378-43A4-B8B3-2317F6143B91}" type="presParOf" srcId="{043E4C6F-50D2-4060-8683-AD895DC3B4F6}" destId="{E570F4C5-AD3A-4107-B581-413A753767D8}" srcOrd="1" destOrd="0" presId="urn:microsoft.com/office/officeart/2005/8/layout/hierarchy1"/>
    <dgm:cxn modelId="{B98C338E-5A4A-47D6-970E-FC55549A4770}" type="presParOf" srcId="{C939087E-EDEF-4862-B16D-B96B80313B99}" destId="{340859F7-D05D-44BF-A23E-6364388225DC}" srcOrd="4" destOrd="0" presId="urn:microsoft.com/office/officeart/2005/8/layout/hierarchy1"/>
    <dgm:cxn modelId="{487E54CA-1FB5-45F5-A5EC-6B37EE7114E6}" type="presParOf" srcId="{C939087E-EDEF-4862-B16D-B96B80313B99}" destId="{CB93972B-5741-406F-AF72-C9154D69E686}" srcOrd="5" destOrd="0" presId="urn:microsoft.com/office/officeart/2005/8/layout/hierarchy1"/>
    <dgm:cxn modelId="{79F132D5-4D24-4CB8-92D8-338AFADA36AE}" type="presParOf" srcId="{CB93972B-5741-406F-AF72-C9154D69E686}" destId="{359B681F-D657-422E-8867-8B4A569BA4FA}" srcOrd="0" destOrd="0" presId="urn:microsoft.com/office/officeart/2005/8/layout/hierarchy1"/>
    <dgm:cxn modelId="{AD642BD1-C91C-45A1-BDED-AB886F0C5C88}" type="presParOf" srcId="{359B681F-D657-422E-8867-8B4A569BA4FA}" destId="{3ED323CE-598F-4435-A633-851955FD99CD}" srcOrd="0" destOrd="0" presId="urn:microsoft.com/office/officeart/2005/8/layout/hierarchy1"/>
    <dgm:cxn modelId="{88E6B1A1-FF87-4386-930E-20AB4F12A3A3}" type="presParOf" srcId="{359B681F-D657-422E-8867-8B4A569BA4FA}" destId="{E2BA5FDD-DDD7-434A-BDCC-83F5A3E0B902}" srcOrd="1" destOrd="0" presId="urn:microsoft.com/office/officeart/2005/8/layout/hierarchy1"/>
    <dgm:cxn modelId="{4B0FB5DE-03E0-40C6-84DF-C257DEDDB04A}" type="presParOf" srcId="{CB93972B-5741-406F-AF72-C9154D69E686}" destId="{C9A3EB08-9BD7-43C0-BB98-9FA520080B60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2CCDB7-7145-4E6B-9335-55DBDE2EC585}" type="datetimeFigureOut">
              <a:rPr lang="ru-RU" smtClean="0"/>
              <a:pPr/>
              <a:t>28.04.2024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D0F859-3373-453F-96EE-15AFF8277CF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Discord </a:t>
            </a:r>
            <a:r>
              <a:rPr lang="ru-RU" dirty="0" smtClean="0"/>
              <a:t>бот </a:t>
            </a:r>
            <a:r>
              <a:rPr lang="en-US" dirty="0" smtClean="0"/>
              <a:t>“</a:t>
            </a:r>
            <a:r>
              <a:rPr lang="en-US" dirty="0" smtClean="0"/>
              <a:t>Geo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Терентьев Матвей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3543296" cy="3028950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Создать обучающего</a:t>
            </a:r>
          </a:p>
          <a:p>
            <a:pPr algn="just">
              <a:buNone/>
            </a:pPr>
            <a:r>
              <a:rPr lang="ru-RU" dirty="0" err="1" smtClean="0"/>
              <a:t>дискорд</a:t>
            </a:r>
            <a:r>
              <a:rPr lang="ru-RU" dirty="0" err="1" smtClean="0"/>
              <a:t>-бота</a:t>
            </a:r>
            <a:r>
              <a:rPr lang="ru-RU" dirty="0" smtClean="0"/>
              <a:t>, с</a:t>
            </a:r>
          </a:p>
          <a:p>
            <a:pPr algn="just">
              <a:buNone/>
            </a:pPr>
            <a:r>
              <a:rPr lang="ru-RU" dirty="0" smtClean="0"/>
              <a:t>помощью которого</a:t>
            </a:r>
          </a:p>
          <a:p>
            <a:pPr algn="just">
              <a:buNone/>
            </a:pPr>
            <a:r>
              <a:rPr lang="ru-RU" dirty="0" smtClean="0"/>
              <a:t>можно будет подучить</a:t>
            </a:r>
          </a:p>
          <a:p>
            <a:pPr algn="just">
              <a:buNone/>
            </a:pPr>
            <a:r>
              <a:rPr lang="ru-RU" dirty="0" smtClean="0"/>
              <a:t>географию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286248" y="1600200"/>
            <a:ext cx="4400552" cy="3028950"/>
          </a:xfrm>
        </p:spPr>
        <p:txBody>
          <a:bodyPr/>
          <a:lstStyle/>
          <a:p>
            <a:r>
              <a:rPr lang="ru-RU" dirty="0" smtClean="0"/>
              <a:t>Создать основу для бота</a:t>
            </a:r>
          </a:p>
          <a:p>
            <a:r>
              <a:rPr lang="ru-RU" dirty="0" smtClean="0"/>
              <a:t>Реализовать несколько игр</a:t>
            </a:r>
          </a:p>
          <a:p>
            <a:r>
              <a:rPr lang="ru-RU" dirty="0" smtClean="0"/>
              <a:t>Интегрировать игры в бота</a:t>
            </a:r>
            <a:endParaRPr lang="ru-RU" dirty="0" smtClean="0"/>
          </a:p>
          <a:p>
            <a:r>
              <a:rPr lang="ru-RU" dirty="0" smtClean="0"/>
              <a:t>Сделать </a:t>
            </a:r>
            <a:r>
              <a:rPr lang="ru-RU" dirty="0" smtClean="0"/>
              <a:t>систему подсчёта очков и таблицу лидеров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17752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discord</a:t>
            </a:r>
            <a:endParaRPr lang="en-US" dirty="0" smtClean="0"/>
          </a:p>
          <a:p>
            <a:r>
              <a:rPr lang="en-US" dirty="0" err="1" smtClean="0"/>
              <a:t>asyncio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sqlite3</a:t>
            </a:r>
          </a:p>
          <a:p>
            <a:r>
              <a:rPr lang="en-US" dirty="0" err="1" smtClean="0"/>
              <a:t>aiohttp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129302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Бинарный поиск</a:t>
            </a:r>
          </a:p>
          <a:p>
            <a:r>
              <a:rPr lang="ru-RU" dirty="0" smtClean="0"/>
              <a:t>Алгоритм Вагнера-Фишера</a:t>
            </a:r>
            <a:endParaRPr lang="ru-RU" dirty="0"/>
          </a:p>
        </p:txBody>
      </p:sp>
      <p:sp>
        <p:nvSpPr>
          <p:cNvPr id="7" name="Текст 2"/>
          <p:cNvSpPr txBox="1">
            <a:spLocks/>
          </p:cNvSpPr>
          <p:nvPr/>
        </p:nvSpPr>
        <p:spPr>
          <a:xfrm>
            <a:off x="4643438" y="2678907"/>
            <a:ext cx="4040188" cy="51435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API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4714876" y="3161114"/>
            <a:ext cx="4038600" cy="1293021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Discord API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err="1" smtClean="0"/>
              <a:t>Yandex</a:t>
            </a:r>
            <a:r>
              <a:rPr lang="en-US" sz="2600" dirty="0" smtClean="0"/>
              <a:t> maps API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Flagpedia.net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одержимое 6"/>
          <p:cNvGraphicFramePr>
            <a:graphicFrameLocks noGrp="1"/>
          </p:cNvGraphicFramePr>
          <p:nvPr>
            <p:ph sz="quarter" idx="4"/>
          </p:nvPr>
        </p:nvGraphicFramePr>
        <p:xfrm>
          <a:off x="4429124" y="1600200"/>
          <a:ext cx="4429156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приложения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20" y="1339445"/>
            <a:ext cx="4040188" cy="514350"/>
          </a:xfrm>
        </p:spPr>
        <p:txBody>
          <a:bodyPr/>
          <a:lstStyle/>
          <a:p>
            <a:r>
              <a:rPr lang="ru-RU" dirty="0" smtClean="0"/>
              <a:t>Иерархия наследования классов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14877" y="1285866"/>
            <a:ext cx="4041775" cy="30003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Иерархия композиции классов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2"/>
          </p:nvPr>
        </p:nvGraphicFramePr>
        <p:xfrm>
          <a:off x="285720" y="1928808"/>
          <a:ext cx="3852890" cy="232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правильного ответа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Использование Алгоритма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Алгоритм Вагнера-Фишера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00562" y="3000378"/>
            <a:ext cx="4357718" cy="1528752"/>
          </a:xfrm>
        </p:spPr>
        <p:txBody>
          <a:bodyPr>
            <a:normAutofit/>
          </a:bodyPr>
          <a:lstStyle/>
          <a:p>
            <a:r>
              <a:rPr lang="ru-RU" dirty="0" smtClean="0"/>
              <a:t>Рассчитывается количество операций, на которое 2 строки различаются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500180"/>
            <a:ext cx="3395658" cy="153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одержимое 4"/>
          <p:cNvSpPr txBox="1">
            <a:spLocks/>
          </p:cNvSpPr>
          <p:nvPr/>
        </p:nvSpPr>
        <p:spPr>
          <a:xfrm>
            <a:off x="428596" y="1553758"/>
            <a:ext cx="4038600" cy="30003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94"/>
            <a:ext cx="4429156" cy="89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643188"/>
            <a:ext cx="4429156" cy="34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Содержимое 4"/>
          <p:cNvSpPr txBox="1">
            <a:spLocks/>
          </p:cNvSpPr>
          <p:nvPr/>
        </p:nvSpPr>
        <p:spPr>
          <a:xfrm>
            <a:off x="500034" y="3000378"/>
            <a:ext cx="4038600" cy="1528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ru-R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Прощается несколько</a:t>
            </a:r>
            <a:r>
              <a:rPr kumimoji="0" lang="ru-R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ошибок в названии страны (или столицы)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428742"/>
            <a:ext cx="928694" cy="24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Геймплей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20" y="964406"/>
            <a:ext cx="2214578" cy="514350"/>
          </a:xfrm>
        </p:spPr>
        <p:txBody>
          <a:bodyPr/>
          <a:lstStyle/>
          <a:p>
            <a:pPr algn="ctr"/>
            <a:r>
              <a:rPr lang="ru-RU" dirty="0" smtClean="0"/>
              <a:t>Флаги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2786050" y="928676"/>
            <a:ext cx="2857521" cy="514350"/>
          </a:xfrm>
        </p:spPr>
        <p:txBody>
          <a:bodyPr/>
          <a:lstStyle/>
          <a:p>
            <a:pPr algn="ctr"/>
            <a:r>
              <a:rPr lang="ru-RU" dirty="0" smtClean="0"/>
              <a:t>Столицы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42"/>
            <a:ext cx="2357454" cy="251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6050" y="1428742"/>
            <a:ext cx="2857520" cy="13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286130"/>
            <a:ext cx="3357586" cy="137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Текст 3"/>
          <p:cNvSpPr txBox="1">
            <a:spLocks/>
          </p:cNvSpPr>
          <p:nvPr/>
        </p:nvSpPr>
        <p:spPr>
          <a:xfrm>
            <a:off x="2857488" y="2786064"/>
            <a:ext cx="3357586" cy="51435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Горячо-холодно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1428742"/>
            <a:ext cx="1714512" cy="103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Текст 3"/>
          <p:cNvSpPr txBox="1">
            <a:spLocks/>
          </p:cNvSpPr>
          <p:nvPr/>
        </p:nvSpPr>
        <p:spPr>
          <a:xfrm>
            <a:off x="6215074" y="928676"/>
            <a:ext cx="1714511" cy="51435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Счёт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2928940"/>
            <a:ext cx="1428760" cy="17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Текст 3"/>
          <p:cNvSpPr txBox="1">
            <a:spLocks/>
          </p:cNvSpPr>
          <p:nvPr/>
        </p:nvSpPr>
        <p:spPr>
          <a:xfrm>
            <a:off x="6572265" y="2428874"/>
            <a:ext cx="1428760" cy="514350"/>
          </a:xfrm>
          <a:prstGeom prst="rect">
            <a:avLst/>
          </a:prstGeom>
          <a:noFill/>
          <a:ln>
            <a:noFill/>
          </a:ln>
        </p:spPr>
        <p:txBody>
          <a:bodyPr vert="horz" l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Таблица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развития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58204" cy="3703320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Добавление новых игр</a:t>
            </a:r>
          </a:p>
          <a:p>
            <a:r>
              <a:rPr lang="ru-RU" dirty="0" smtClean="0"/>
              <a:t>Добавление игр для нескольких игроков</a:t>
            </a:r>
            <a:endParaRPr lang="ru-RU" dirty="0" smtClean="0"/>
          </a:p>
          <a:p>
            <a:r>
              <a:rPr lang="ru-RU" dirty="0" smtClean="0"/>
              <a:t>Увеличение количества уровней</a:t>
            </a:r>
          </a:p>
          <a:p>
            <a:endParaRPr lang="ru-RU" dirty="0" smtClean="0"/>
          </a:p>
          <a:p>
            <a:r>
              <a:rPr lang="ru-RU" dirty="0" smtClean="0"/>
              <a:t>Открытый мир и редактор ракет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1462</TotalTime>
  <Words>137</Words>
  <Application>Microsoft Office PowerPoint</Application>
  <PresentationFormat>Экран (16:9)</PresentationFormat>
  <Paragraphs>61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Начальная</vt:lpstr>
      <vt:lpstr>Discord бот “Geo”</vt:lpstr>
      <vt:lpstr>Идея проекта</vt:lpstr>
      <vt:lpstr>Используемые технологии</vt:lpstr>
      <vt:lpstr>Проектирование приложения</vt:lpstr>
      <vt:lpstr>Определение правильного ответа</vt:lpstr>
      <vt:lpstr>Геймплей</vt:lpstr>
      <vt:lpstr>Возможности для развития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KATANA</dc:creator>
  <cp:lastModifiedBy>KATANA</cp:lastModifiedBy>
  <cp:revision>55</cp:revision>
  <dcterms:created xsi:type="dcterms:W3CDTF">2024-02-25T14:06:09Z</dcterms:created>
  <dcterms:modified xsi:type="dcterms:W3CDTF">2024-04-28T14:47:11Z</dcterms:modified>
</cp:coreProperties>
</file>