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30"/>
  </p:notesMasterIdLst>
  <p:sldIdLst>
    <p:sldId id="256" r:id="rId5"/>
    <p:sldId id="258" r:id="rId6"/>
    <p:sldId id="259" r:id="rId7"/>
    <p:sldId id="260" r:id="rId8"/>
    <p:sldId id="304" r:id="rId9"/>
    <p:sldId id="305" r:id="rId10"/>
    <p:sldId id="306" r:id="rId11"/>
    <p:sldId id="307" r:id="rId12"/>
    <p:sldId id="308" r:id="rId13"/>
    <p:sldId id="309" r:id="rId14"/>
    <p:sldId id="316" r:id="rId15"/>
    <p:sldId id="317" r:id="rId16"/>
    <p:sldId id="321" r:id="rId17"/>
    <p:sldId id="318" r:id="rId18"/>
    <p:sldId id="319" r:id="rId19"/>
    <p:sldId id="320" r:id="rId20"/>
    <p:sldId id="322" r:id="rId21"/>
    <p:sldId id="323" r:id="rId22"/>
    <p:sldId id="310" r:id="rId23"/>
    <p:sldId id="311" r:id="rId24"/>
    <p:sldId id="312" r:id="rId25"/>
    <p:sldId id="315" r:id="rId26"/>
    <p:sldId id="313" r:id="rId27"/>
    <p:sldId id="314" r:id="rId28"/>
    <p:sldId id="266" r:id="rId2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1"/>
      <p:bold r:id="rId32"/>
      <p:italic r:id="rId33"/>
      <p:boldItalic r:id="rId34"/>
    </p:embeddedFont>
    <p:embeddedFont>
      <p:font typeface="Barlow Semi Condensed Medium" panose="00000606000000000000" pitchFamily="2" charset="0"/>
      <p:regular r:id="rId35"/>
    </p:embeddedFont>
    <p:embeddedFont>
      <p:font typeface="Fjalla One" panose="02000506040000020004" pitchFamily="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11360-53E3-8D65-2CC6-EDC60762A3E6}" v="82" dt="2024-12-02T05:49:21.056"/>
  </p1510:revLst>
</p1510:revInfo>
</file>

<file path=ppt/tableStyles.xml><?xml version="1.0" encoding="utf-8"?>
<a:tblStyleLst xmlns:a="http://schemas.openxmlformats.org/drawingml/2006/main" def="{F7B633D5-EC9F-4257-8FB2-D0BE51AF1FDF}">
  <a:tblStyle styleId="{F7B633D5-EC9F-4257-8FB2-D0BE51AF1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EF3E291D-D350-D276-53A4-AAD34FC53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8BB6655F-FB71-65D9-DCC4-3D4BA12EE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CD6A801-D640-9119-FF37-3A1134BDA3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53378170-9D68-3EA4-DA78-DA0F4A645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B9203116-A56B-05CC-2F0F-015DA567E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5293530-AE9B-B603-9416-5416538EB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702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79A86D2-DA77-931A-6A92-FCBD3B55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E8899E78-3182-75ED-E2F3-B78C18047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C1AA7F4-C2EB-71F6-9B45-0FB538680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627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38FD05BC-935C-29B0-5A98-7BF98891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CF8EE3DA-0E2E-1D1A-320B-B73ECB769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3C1D860-055E-F3F4-AF78-0438CDF7F7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7CC252A4-21B9-F444-E09F-51CE151E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A978C826-9F0F-C2ED-350A-63799085E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B708982B-29A0-3523-C8BA-9A7D2F6B9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2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EE3866E2-9292-C2BD-551E-5616C7EFC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B4AAB3E3-0F4A-A819-BA83-97852D91B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B759A3AB-6D34-8FC4-72EE-9F0006DF6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20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DA63324-88CB-95F3-4A52-CCA1F691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1B56C13D-3179-FEB4-6621-A0B5D3E1EE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7D98766-F782-332A-74BC-96DE549DD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06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E1693AC-4D66-E100-6D3E-F7874A0E5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8D9B174A-BB35-80A9-A49C-A77D3C0F37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2034E5D2-A314-AA53-B058-62EDB37883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1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FF7E3ECB-062D-303B-1BBB-48BF9E227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C676631B-C4B7-E0DE-6F8D-8BAECF370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AE513C1-9B50-F51E-D70D-64468D98BD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164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31BC4CA3-3F62-58AE-0A57-A40D2628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67718BFB-CEA5-F97D-3FD3-A8B4AE4C4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9E58141-A945-869B-41C9-44360DD01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78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2952320A-C3AB-4078-3070-37EB72D98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4B4127B2-B5EE-C5A4-D75E-7077248298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78520766-868D-1B5F-2F14-8A11B90AF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450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35A49A3A-95E4-C506-CAF9-3684FECC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5D9B445F-8D47-9F50-CA47-7722A8881F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EEBFB716-FDB9-186D-0F77-924BE06141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469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69A27F6A-8F6A-D094-5018-E130F5A7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47ABAB63-3F96-152C-3E3C-7FF526D9C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98137F3-A66F-2C48-BEBA-034A73BD9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83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4F57F7A2-DB94-BCFE-5819-2FEB1E7A7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81BA063A-912C-073F-C0B3-88D01F7684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77B25738-F4CB-EFCD-9AEA-43153B276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690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ABAD9926-F5DD-EA6F-533B-F88A6F813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54B15160-368A-7C3D-CD74-F418A6A44E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19BEB473-310D-14E7-DC69-E634111DF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45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56F22B58-E049-024B-B73E-4CF383ED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1B618658-3225-B7BF-8BB4-F0EF9CA1F8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0C92E5C5-06B5-7217-8F10-11A564DA1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80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3B530B76-C962-FC2D-5F70-037DD2C40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8F49B4E1-8623-3B69-EA97-58FF9D8B8F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6A3C8EF4-900E-F080-7FE8-3B8E6520E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5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6E25D7D3-85B6-F9A5-5DDC-FA7AFC0A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638618FC-6021-48A9-1A57-E6578ED3D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0384EF36-EAF3-63BF-6CF9-1AB174283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02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983CBB43-E51B-0B32-0367-62EB828A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81C9E778-81D4-D16C-E81F-56EE500FF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4F2178CF-F12B-6D0E-5956-31553CC3C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78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BF7C8411-F73F-9A98-1D4F-D69258994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06A2D396-9EFE-6056-C759-62176E533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ECFA4FF1-48B8-7E65-539F-3B08FCFC6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61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</a:rPr>
              <a:t>Registration System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6348281" y="4084952"/>
            <a:ext cx="3264300" cy="1058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1"/>
                </a:solidFill>
              </a:rPr>
              <a:t>Abdulrahman </a:t>
            </a:r>
            <a:r>
              <a:rPr lang="en-US" sz="1400" dirty="0" err="1">
                <a:solidFill>
                  <a:schemeClr val="accent1"/>
                </a:solidFill>
              </a:rPr>
              <a:t>essa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Alkhalifa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accent1"/>
                </a:solidFill>
              </a:rPr>
              <a:t>Thamer</a:t>
            </a:r>
            <a:r>
              <a:rPr lang="en-US" sz="1400" dirty="0">
                <a:solidFill>
                  <a:schemeClr val="accent1"/>
                </a:solidFill>
              </a:rPr>
              <a:t> Ismail </a:t>
            </a:r>
            <a:r>
              <a:rPr lang="en-US" sz="1400" dirty="0" err="1">
                <a:solidFill>
                  <a:schemeClr val="accent1"/>
                </a:solidFill>
              </a:rPr>
              <a:t>Alkhattam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1"/>
                </a:solidFill>
              </a:rPr>
              <a:t>Omar </a:t>
            </a:r>
            <a:r>
              <a:rPr lang="en-US" sz="1400" dirty="0" err="1">
                <a:solidFill>
                  <a:schemeClr val="accent1"/>
                </a:solidFill>
              </a:rPr>
              <a:t>Alhamed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accent1"/>
                </a:solidFill>
              </a:rPr>
              <a:t>yazeed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almuslem</a:t>
            </a:r>
            <a:endParaRPr lang="ar-SA" sz="14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A640BDEA-5C81-3B1E-BC8C-6ED944447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66A321D2-94D5-F2E4-F6F6-0693C567AE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6082" y="501340"/>
            <a:ext cx="6791836" cy="4140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err="1"/>
              <a:t>addStudent</a:t>
            </a:r>
            <a:r>
              <a:rPr lang="en-US" sz="1200" b="1"/>
              <a:t>():</a:t>
            </a:r>
            <a:endParaRPr 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Adds a new student to the system after ensuring that the student ID doesn't already exist.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err="1"/>
              <a:t>addCourse</a:t>
            </a:r>
            <a:r>
              <a:rPr lang="en-US" sz="1200" b="1"/>
              <a:t>():</a:t>
            </a:r>
            <a:endParaRPr 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Adds a new course to the system after ensuring that the course code doesn't already exist.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err="1"/>
              <a:t>displayCourses</a:t>
            </a:r>
            <a:r>
              <a:rPr lang="en-US" sz="1200" b="1"/>
              <a:t>():</a:t>
            </a:r>
            <a:endParaRPr 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Displays all available courses in the system.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1" err="1"/>
              <a:t>assignCourseToStudent</a:t>
            </a:r>
            <a:r>
              <a:rPr lang="en-US" sz="1200" b="1"/>
              <a:t>():</a:t>
            </a:r>
            <a:endParaRPr 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Enrolls a student in a specified course. The student and course must already exist in the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err="1"/>
              <a:t>deleteCourseFromStudent</a:t>
            </a:r>
            <a:r>
              <a:rPr lang="en-US" sz="1200" b="1"/>
              <a:t>():</a:t>
            </a:r>
            <a:endParaRPr 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Allows the removal of a course from a student's list of enrolled courses.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err="1"/>
              <a:t>displayStudents</a:t>
            </a:r>
            <a:r>
              <a:rPr lang="en-US" sz="1200" b="1"/>
              <a:t>():</a:t>
            </a:r>
            <a:endParaRPr 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Displays all registered students along with their enrolled courses.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err="1"/>
              <a:t>searchStudent</a:t>
            </a:r>
            <a:r>
              <a:rPr lang="en-US" sz="1200" b="1"/>
              <a:t>():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Finds and displays a student's details, including their enrolled courses.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494949"/>
                </a:solidFill>
              </a:rPr>
              <a:t>m</a:t>
            </a:r>
            <a:r>
              <a:rPr kumimoji="0" lang="en-US" sz="1200" b="1" i="0" u="none" strike="noStrike" kern="0" cap="none" spc="0" normalizeH="0" baseline="0" noProof="0" err="1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ian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():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Menu Loop: The program will continuously display the main menu using a do-while loop until the user selects option 8 to exit.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Choice Handling: The user's input (choice) is handled using a switch-case statement.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494949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6BEBDF6-0F17-7974-2A22-33C4B149789D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08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2277BE2-38EE-6267-D3B4-292D3CE86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D90A4C3E-AB20-8942-C136-C0128AD5B9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5" y="699089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Data Structures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link lists as the data structure and class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CB9ED2-09D0-C250-6738-2D4B71CCE9D6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C22853-908A-0B16-5D42-52D15A8D1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519" y="1554078"/>
            <a:ext cx="4240096" cy="31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3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46B81067-8317-6ADC-98AD-80905E60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C39928F3-989C-87D9-787A-E74F1D3A10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5" y="691654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err="1"/>
              <a:t>addCourse</a:t>
            </a:r>
            <a:r>
              <a:rPr lang="en-US" b="1"/>
              <a:t>():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Adds a new course to the system after ensuring that the course code doesn't already exist.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472C8614-7AC4-53F7-FC54-E307AE56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91" y="1511576"/>
            <a:ext cx="3729617" cy="3505432"/>
          </a:xfrm>
          <a:prstGeom prst="rect">
            <a:avLst/>
          </a:prstGeom>
        </p:spPr>
      </p:pic>
      <p:sp>
        <p:nvSpPr>
          <p:cNvPr id="8" name="زر الإجراء: الانتقال للصفحة الرئيسية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9C6CDD8-CC72-AFD4-B9B6-D4BE148DF90F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55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534B3E99-138E-BE94-44C6-62667FFD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46AAA99E-D718-C9A3-ECB6-93A829FE0E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6" y="773430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err="1"/>
              <a:t>displayCourses</a:t>
            </a:r>
            <a:r>
              <a:rPr lang="en-US" b="1"/>
              <a:t>():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Displays all available courses in the system.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9228B47-4DD7-4903-0186-864B7118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91" y="1914927"/>
            <a:ext cx="5325218" cy="2562583"/>
          </a:xfrm>
          <a:prstGeom prst="rect">
            <a:avLst/>
          </a:prstGeom>
        </p:spPr>
      </p:pic>
      <p:sp>
        <p:nvSpPr>
          <p:cNvPr id="7" name="زر الإجراء: الانتقال للصفحة الرئيسية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F59F0BA-9429-4A51-68E3-EDE86713A171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64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8DA4619-CF44-C251-3252-F82ED2903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B82A2B4B-BFC2-D71F-7AEF-9F9ABFA4DD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5" y="632181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err="1"/>
              <a:t>assignCourseToStudent</a:t>
            </a:r>
            <a:r>
              <a:rPr lang="en-US" sz="1600" b="1"/>
              <a:t>():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Enrolls a student in a specified course. The student and course must already exist in the system.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620C152-CFBA-718F-956B-51049217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27" y="1548093"/>
            <a:ext cx="3334345" cy="3468915"/>
          </a:xfrm>
          <a:prstGeom prst="rect">
            <a:avLst/>
          </a:prstGeom>
        </p:spPr>
      </p:pic>
      <p:sp>
        <p:nvSpPr>
          <p:cNvPr id="6" name="زر الإجراء: الانتقال للصفحة الرئيسية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0ED15F0-6A83-7954-7453-7A368ED05926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95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99E2E9D5-C881-5D60-9247-B1846642C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073B83D3-E3B6-D61C-4E1C-9DD50AC21B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6" y="609878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err="1"/>
              <a:t>deleteCourseFromStudent</a:t>
            </a:r>
            <a:r>
              <a:rPr lang="en-US" b="1"/>
              <a:t>():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Allows the removal of a course from a student's list of enrolled courses.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CCA40529-C9AC-427D-4076-4E2BA5D4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114" y="1427802"/>
            <a:ext cx="2567772" cy="3596640"/>
          </a:xfrm>
          <a:prstGeom prst="rect">
            <a:avLst/>
          </a:prstGeom>
        </p:spPr>
      </p:pic>
      <p:sp>
        <p:nvSpPr>
          <p:cNvPr id="5" name="زر الإجراء: الانتقال للصفحة الرئيسية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75AEF3D-7525-5D5C-6E74-AEBB1660F3AA}"/>
              </a:ext>
            </a:extLst>
          </p:cNvPr>
          <p:cNvSpPr/>
          <p:nvPr/>
        </p:nvSpPr>
        <p:spPr>
          <a:xfrm>
            <a:off x="7607808" y="4719642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49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28C23C1-F937-AEF6-FDE1-826D6B6F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FF63C68D-2370-65FE-6E8F-126A60CDA8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6" y="773430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err="1"/>
              <a:t>displayStudents</a:t>
            </a:r>
            <a:r>
              <a:rPr lang="en-US" b="1"/>
              <a:t>():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Displays all registered students along with their enrolled courses.</a:t>
            </a: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3B33C920-581C-4902-A4A5-B24550FD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15" y="1498577"/>
            <a:ext cx="4011169" cy="2984501"/>
          </a:xfrm>
          <a:prstGeom prst="rect">
            <a:avLst/>
          </a:prstGeom>
        </p:spPr>
      </p:pic>
      <p:sp>
        <p:nvSpPr>
          <p:cNvPr id="6" name="زر الإجراء: الانتقال للصفحة الرئيسية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5F3DE52-F9DC-2042-7114-0615D5A5D649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85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364C2103-0B2B-C506-EEEA-E630D329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3E45DA42-BE39-1B40-27E4-2A4C7FFCB2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6" y="617313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err="1"/>
              <a:t>searchStudent</a:t>
            </a:r>
            <a:r>
              <a:rPr lang="en-US" b="1"/>
              <a:t>():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Finds and displays a student's details, including their enrolled courses.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DAD67D6-8CC0-F5D4-B9EA-15F72008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820" y="1497515"/>
            <a:ext cx="3968360" cy="3367093"/>
          </a:xfrm>
          <a:prstGeom prst="rect">
            <a:avLst/>
          </a:prstGeom>
        </p:spPr>
      </p:pic>
      <p:sp>
        <p:nvSpPr>
          <p:cNvPr id="6" name="زر الإجراء: الانتقال للصفحة الرئيسية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675E9CD-CC14-1CC5-DAB5-D34C631A302A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19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F07421C3-744A-2DCE-3216-5E90129A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0761A5B9-47C1-B336-1381-2C4B04F56B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1306" y="230738"/>
            <a:ext cx="6388757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main():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Menu Loop: The program will continuously display the main menu using a do-while loop until the user selects option 8 to exit.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Choice Handling: The user's input (choice) is handled using a switch-case statement. </a:t>
            </a:r>
          </a:p>
        </p:txBody>
      </p:sp>
      <p:sp>
        <p:nvSpPr>
          <p:cNvPr id="6" name="زر الإجراء: الانتقال للصفحة الرئيسية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22A821D-C996-C286-99AC-F3EBED5E5ED9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4F56D0BD-748D-6BD2-AC12-C7680DCC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87" y="1479842"/>
            <a:ext cx="1800394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B49F531-FCB5-CF40-DCB1-A1A5A0C93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DB2F65DC-5CB4-2CD0-7E4E-DD8CB5A2B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System Flow</a:t>
            </a: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6EC8BDCF-EB58-650F-63B6-54327C713C2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493EF78-0661-18C0-7945-3E84E278D815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09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902389" y="2614232"/>
            <a:ext cx="3002212" cy="2045112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49" y="1514851"/>
              <a:ext cx="2496476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1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6"/>
              <a:ext cx="849426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6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3075803" y="34779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199997" y="960279"/>
            <a:ext cx="1335024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199997" y="1777212"/>
            <a:ext cx="141159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 Features</a:t>
            </a:r>
            <a:endParaRPr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199997" y="2705178"/>
            <a:ext cx="1609344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5" action="ppaction://hlinksldjump"/>
              </a:rPr>
              <a:t>Data Structures</a:t>
            </a:r>
            <a:endParaRPr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199997" y="3645264"/>
            <a:ext cx="2615100" cy="662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6" action="ppaction://hlinksldjump"/>
              </a:rPr>
              <a:t>Detailed Explanation of Functions</a:t>
            </a:r>
            <a:endParaRPr lang="en-US"/>
          </a:p>
        </p:txBody>
      </p:sp>
      <p:grpSp>
        <p:nvGrpSpPr>
          <p:cNvPr id="32" name="Google Shape;2106;p37">
            <a:extLst>
              <a:ext uri="{FF2B5EF4-FFF2-40B4-BE49-F238E27FC236}">
                <a16:creationId xmlns:a16="http://schemas.microsoft.com/office/drawing/2014/main" id="{2940EAD3-8687-9B41-45CA-23D1866D10C9}"/>
              </a:ext>
            </a:extLst>
          </p:cNvPr>
          <p:cNvGrpSpPr/>
          <p:nvPr/>
        </p:nvGrpSpPr>
        <p:grpSpPr>
          <a:xfrm>
            <a:off x="730300" y="3644274"/>
            <a:ext cx="457200" cy="576000"/>
            <a:chOff x="731647" y="573573"/>
            <a:chExt cx="635100" cy="734640"/>
          </a:xfrm>
        </p:grpSpPr>
        <p:grpSp>
          <p:nvGrpSpPr>
            <p:cNvPr id="33" name="Google Shape;2107;p37">
              <a:extLst>
                <a:ext uri="{FF2B5EF4-FFF2-40B4-BE49-F238E27FC236}">
                  <a16:creationId xmlns:a16="http://schemas.microsoft.com/office/drawing/2014/main" id="{BD47A10F-BA26-C2DC-6AC8-FC11FE761734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8" name="Google Shape;2108;p37">
                <a:extLst>
                  <a:ext uri="{FF2B5EF4-FFF2-40B4-BE49-F238E27FC236}">
                    <a16:creationId xmlns:a16="http://schemas.microsoft.com/office/drawing/2014/main" id="{8A5EC355-77E4-FCD2-4279-13D50EEFF62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09;p37">
                <a:extLst>
                  <a:ext uri="{FF2B5EF4-FFF2-40B4-BE49-F238E27FC236}">
                    <a16:creationId xmlns:a16="http://schemas.microsoft.com/office/drawing/2014/main" id="{87AD07DE-B14F-57E5-E706-2CE4FDF1CF2B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2110;p37">
              <a:extLst>
                <a:ext uri="{FF2B5EF4-FFF2-40B4-BE49-F238E27FC236}">
                  <a16:creationId xmlns:a16="http://schemas.microsoft.com/office/drawing/2014/main" id="{4343C9B2-BD2D-3D55-D014-0923D180953F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5" name="Google Shape;2111;p37">
                <a:extLst>
                  <a:ext uri="{FF2B5EF4-FFF2-40B4-BE49-F238E27FC236}">
                    <a16:creationId xmlns:a16="http://schemas.microsoft.com/office/drawing/2014/main" id="{EAD22998-7A04-65E3-A34E-5987DEBA4A8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6" name="Google Shape;2112;p37">
                <a:extLst>
                  <a:ext uri="{FF2B5EF4-FFF2-40B4-BE49-F238E27FC236}">
                    <a16:creationId xmlns:a16="http://schemas.microsoft.com/office/drawing/2014/main" id="{4380D417-9C16-160C-4EE0-CC040AC2E41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" name="Google Shape;2113;p37">
                <a:extLst>
                  <a:ext uri="{FF2B5EF4-FFF2-40B4-BE49-F238E27FC236}">
                    <a16:creationId xmlns:a16="http://schemas.microsoft.com/office/drawing/2014/main" id="{1C44BC94-EF06-D75C-F318-991BD52CEDD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0" name="Google Shape;2147;p37">
            <a:hlinkClick r:id="rId6" action="ppaction://hlinksldjump"/>
            <a:extLst>
              <a:ext uri="{FF2B5EF4-FFF2-40B4-BE49-F238E27FC236}">
                <a16:creationId xmlns:a16="http://schemas.microsoft.com/office/drawing/2014/main" id="{F98348E7-C170-2159-B6E9-2A358E777998}"/>
              </a:ext>
            </a:extLst>
          </p:cNvPr>
          <p:cNvSpPr txBox="1">
            <a:spLocks/>
          </p:cNvSpPr>
          <p:nvPr/>
        </p:nvSpPr>
        <p:spPr>
          <a:xfrm>
            <a:off x="791514" y="3771258"/>
            <a:ext cx="329132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100"/>
              <a:t>04</a:t>
            </a:r>
          </a:p>
        </p:txBody>
      </p:sp>
      <p:grpSp>
        <p:nvGrpSpPr>
          <p:cNvPr id="1860" name="Google Shape;2106;p37">
            <a:extLst>
              <a:ext uri="{FF2B5EF4-FFF2-40B4-BE49-F238E27FC236}">
                <a16:creationId xmlns:a16="http://schemas.microsoft.com/office/drawing/2014/main" id="{035DBFD7-259E-378E-D1A5-E6200EEE314C}"/>
              </a:ext>
            </a:extLst>
          </p:cNvPr>
          <p:cNvGrpSpPr/>
          <p:nvPr/>
        </p:nvGrpSpPr>
        <p:grpSpPr>
          <a:xfrm>
            <a:off x="742797" y="2709907"/>
            <a:ext cx="457200" cy="576000"/>
            <a:chOff x="731647" y="573573"/>
            <a:chExt cx="635100" cy="734640"/>
          </a:xfrm>
        </p:grpSpPr>
        <p:grpSp>
          <p:nvGrpSpPr>
            <p:cNvPr id="1861" name="Google Shape;2107;p37">
              <a:extLst>
                <a:ext uri="{FF2B5EF4-FFF2-40B4-BE49-F238E27FC236}">
                  <a16:creationId xmlns:a16="http://schemas.microsoft.com/office/drawing/2014/main" id="{8F9251AD-70FF-315E-C45F-B0948AB7424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66" name="Google Shape;2108;p37">
                <a:extLst>
                  <a:ext uri="{FF2B5EF4-FFF2-40B4-BE49-F238E27FC236}">
                    <a16:creationId xmlns:a16="http://schemas.microsoft.com/office/drawing/2014/main" id="{7636C8EF-8044-5619-4954-CF1DE39FE85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2109;p37">
                <a:extLst>
                  <a:ext uri="{FF2B5EF4-FFF2-40B4-BE49-F238E27FC236}">
                    <a16:creationId xmlns:a16="http://schemas.microsoft.com/office/drawing/2014/main" id="{15696186-631A-6249-DB21-CA3B90DAF420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2110;p37">
              <a:extLst>
                <a:ext uri="{FF2B5EF4-FFF2-40B4-BE49-F238E27FC236}">
                  <a16:creationId xmlns:a16="http://schemas.microsoft.com/office/drawing/2014/main" id="{546FCA2E-399B-634A-0DB3-85756B050E02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63" name="Google Shape;2111;p37">
                <a:extLst>
                  <a:ext uri="{FF2B5EF4-FFF2-40B4-BE49-F238E27FC236}">
                    <a16:creationId xmlns:a16="http://schemas.microsoft.com/office/drawing/2014/main" id="{8A2D4725-18D0-5BE6-BDDB-8FCEAB0ADE7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64" name="Google Shape;2112;p37">
                <a:extLst>
                  <a:ext uri="{FF2B5EF4-FFF2-40B4-BE49-F238E27FC236}">
                    <a16:creationId xmlns:a16="http://schemas.microsoft.com/office/drawing/2014/main" id="{263B81F6-4E7A-B527-E6E2-421EAFDD366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65" name="Google Shape;2113;p37">
                <a:extLst>
                  <a:ext uri="{FF2B5EF4-FFF2-40B4-BE49-F238E27FC236}">
                    <a16:creationId xmlns:a16="http://schemas.microsoft.com/office/drawing/2014/main" id="{B2B8363F-D611-A315-9829-E205443E612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68" name="Google Shape;2147;p37">
            <a:hlinkClick r:id="rId5" action="ppaction://hlinksldjump"/>
            <a:extLst>
              <a:ext uri="{FF2B5EF4-FFF2-40B4-BE49-F238E27FC236}">
                <a16:creationId xmlns:a16="http://schemas.microsoft.com/office/drawing/2014/main" id="{133DFEAF-FC5F-BEED-DAC7-51BB91045B4D}"/>
              </a:ext>
            </a:extLst>
          </p:cNvPr>
          <p:cNvSpPr txBox="1">
            <a:spLocks/>
          </p:cNvSpPr>
          <p:nvPr/>
        </p:nvSpPr>
        <p:spPr>
          <a:xfrm>
            <a:off x="804011" y="2836891"/>
            <a:ext cx="329132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100"/>
              <a:t>03</a:t>
            </a:r>
            <a:endParaRPr lang="en" sz="1200"/>
          </a:p>
        </p:txBody>
      </p:sp>
      <p:grpSp>
        <p:nvGrpSpPr>
          <p:cNvPr id="1869" name="Google Shape;2106;p37">
            <a:extLst>
              <a:ext uri="{FF2B5EF4-FFF2-40B4-BE49-F238E27FC236}">
                <a16:creationId xmlns:a16="http://schemas.microsoft.com/office/drawing/2014/main" id="{D440C14C-81EA-92EE-2197-3CF47622622F}"/>
              </a:ext>
            </a:extLst>
          </p:cNvPr>
          <p:cNvGrpSpPr/>
          <p:nvPr/>
        </p:nvGrpSpPr>
        <p:grpSpPr>
          <a:xfrm>
            <a:off x="742797" y="1777464"/>
            <a:ext cx="457200" cy="576000"/>
            <a:chOff x="731647" y="573573"/>
            <a:chExt cx="635100" cy="734640"/>
          </a:xfrm>
        </p:grpSpPr>
        <p:grpSp>
          <p:nvGrpSpPr>
            <p:cNvPr id="1870" name="Google Shape;2107;p37">
              <a:extLst>
                <a:ext uri="{FF2B5EF4-FFF2-40B4-BE49-F238E27FC236}">
                  <a16:creationId xmlns:a16="http://schemas.microsoft.com/office/drawing/2014/main" id="{2F2C8EC2-7041-FAFB-29D5-3855798C072C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75" name="Google Shape;2108;p37">
                <a:extLst>
                  <a:ext uri="{FF2B5EF4-FFF2-40B4-BE49-F238E27FC236}">
                    <a16:creationId xmlns:a16="http://schemas.microsoft.com/office/drawing/2014/main" id="{9C6E063C-9EE1-A9B4-3C42-ADAD0C2D87A3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2109;p37">
                <a:extLst>
                  <a:ext uri="{FF2B5EF4-FFF2-40B4-BE49-F238E27FC236}">
                    <a16:creationId xmlns:a16="http://schemas.microsoft.com/office/drawing/2014/main" id="{608265D0-79DE-0983-E7E4-24DA4EDDAEE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1" name="Google Shape;2110;p37">
              <a:extLst>
                <a:ext uri="{FF2B5EF4-FFF2-40B4-BE49-F238E27FC236}">
                  <a16:creationId xmlns:a16="http://schemas.microsoft.com/office/drawing/2014/main" id="{A02250F5-8AC5-3096-4CD8-97A72A26E2C4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72" name="Google Shape;2111;p37">
                <a:extLst>
                  <a:ext uri="{FF2B5EF4-FFF2-40B4-BE49-F238E27FC236}">
                    <a16:creationId xmlns:a16="http://schemas.microsoft.com/office/drawing/2014/main" id="{99A29E8E-5C8B-42A0-11A5-0531A80A987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73" name="Google Shape;2112;p37">
                <a:extLst>
                  <a:ext uri="{FF2B5EF4-FFF2-40B4-BE49-F238E27FC236}">
                    <a16:creationId xmlns:a16="http://schemas.microsoft.com/office/drawing/2014/main" id="{1CBED2CD-880F-FD34-8772-462BBEFEDDD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74" name="Google Shape;2113;p37">
                <a:extLst>
                  <a:ext uri="{FF2B5EF4-FFF2-40B4-BE49-F238E27FC236}">
                    <a16:creationId xmlns:a16="http://schemas.microsoft.com/office/drawing/2014/main" id="{87F89BD8-A50B-DE64-8542-095DF7BC389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77" name="Google Shape;2147;p37">
            <a:hlinkClick r:id="rId4" action="ppaction://hlinksldjump"/>
            <a:extLst>
              <a:ext uri="{FF2B5EF4-FFF2-40B4-BE49-F238E27FC236}">
                <a16:creationId xmlns:a16="http://schemas.microsoft.com/office/drawing/2014/main" id="{EA1AD1DA-80EB-33D2-ADE3-AD95530466FA}"/>
              </a:ext>
            </a:extLst>
          </p:cNvPr>
          <p:cNvSpPr txBox="1">
            <a:spLocks/>
          </p:cNvSpPr>
          <p:nvPr/>
        </p:nvSpPr>
        <p:spPr>
          <a:xfrm>
            <a:off x="804011" y="1904448"/>
            <a:ext cx="329132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100"/>
              <a:t>02</a:t>
            </a:r>
          </a:p>
        </p:txBody>
      </p:sp>
      <p:grpSp>
        <p:nvGrpSpPr>
          <p:cNvPr id="1878" name="Google Shape;2106;p37">
            <a:extLst>
              <a:ext uri="{FF2B5EF4-FFF2-40B4-BE49-F238E27FC236}">
                <a16:creationId xmlns:a16="http://schemas.microsoft.com/office/drawing/2014/main" id="{37DBEC40-4B1B-714F-9765-468442197F91}"/>
              </a:ext>
            </a:extLst>
          </p:cNvPr>
          <p:cNvGrpSpPr/>
          <p:nvPr/>
        </p:nvGrpSpPr>
        <p:grpSpPr>
          <a:xfrm>
            <a:off x="4840351" y="962898"/>
            <a:ext cx="457200" cy="576000"/>
            <a:chOff x="731647" y="573573"/>
            <a:chExt cx="635100" cy="734640"/>
          </a:xfrm>
        </p:grpSpPr>
        <p:grpSp>
          <p:nvGrpSpPr>
            <p:cNvPr id="1879" name="Google Shape;2107;p37">
              <a:extLst>
                <a:ext uri="{FF2B5EF4-FFF2-40B4-BE49-F238E27FC236}">
                  <a16:creationId xmlns:a16="http://schemas.microsoft.com/office/drawing/2014/main" id="{AF0B327A-31B2-D269-EED0-B32300714014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84" name="Google Shape;2108;p37">
                <a:extLst>
                  <a:ext uri="{FF2B5EF4-FFF2-40B4-BE49-F238E27FC236}">
                    <a16:creationId xmlns:a16="http://schemas.microsoft.com/office/drawing/2014/main" id="{790EB999-8CB4-D350-8B70-57B70D301245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2109;p37">
                <a:extLst>
                  <a:ext uri="{FF2B5EF4-FFF2-40B4-BE49-F238E27FC236}">
                    <a16:creationId xmlns:a16="http://schemas.microsoft.com/office/drawing/2014/main" id="{CCA23452-EA76-CF20-9EBB-38BADB49F98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0" name="Google Shape;2110;p37">
              <a:extLst>
                <a:ext uri="{FF2B5EF4-FFF2-40B4-BE49-F238E27FC236}">
                  <a16:creationId xmlns:a16="http://schemas.microsoft.com/office/drawing/2014/main" id="{BFA96C82-7A78-2F2E-8326-ACD42095D8CC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81" name="Google Shape;2111;p37">
                <a:extLst>
                  <a:ext uri="{FF2B5EF4-FFF2-40B4-BE49-F238E27FC236}">
                    <a16:creationId xmlns:a16="http://schemas.microsoft.com/office/drawing/2014/main" id="{B9775243-3059-2DC4-235C-AC4C0EE7A85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82" name="Google Shape;2112;p37">
                <a:extLst>
                  <a:ext uri="{FF2B5EF4-FFF2-40B4-BE49-F238E27FC236}">
                    <a16:creationId xmlns:a16="http://schemas.microsoft.com/office/drawing/2014/main" id="{4AC922F3-F124-74E9-556B-8CCEE6BB80A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83" name="Google Shape;2113;p37">
                <a:extLst>
                  <a:ext uri="{FF2B5EF4-FFF2-40B4-BE49-F238E27FC236}">
                    <a16:creationId xmlns:a16="http://schemas.microsoft.com/office/drawing/2014/main" id="{351C97C0-9215-ED25-455F-8E940048976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86" name="Google Shape;2147;p37">
            <a:hlinkClick r:id="rId7" action="ppaction://hlinksldjump"/>
            <a:extLst>
              <a:ext uri="{FF2B5EF4-FFF2-40B4-BE49-F238E27FC236}">
                <a16:creationId xmlns:a16="http://schemas.microsoft.com/office/drawing/2014/main" id="{4B5571A2-ADCD-2479-55BB-F148AF686ABE}"/>
              </a:ext>
            </a:extLst>
          </p:cNvPr>
          <p:cNvSpPr txBox="1">
            <a:spLocks/>
          </p:cNvSpPr>
          <p:nvPr/>
        </p:nvSpPr>
        <p:spPr>
          <a:xfrm>
            <a:off x="4901565" y="1089882"/>
            <a:ext cx="329132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100"/>
              <a:t>05</a:t>
            </a:r>
            <a:endParaRPr lang="en" sz="1200"/>
          </a:p>
        </p:txBody>
      </p:sp>
      <p:grpSp>
        <p:nvGrpSpPr>
          <p:cNvPr id="1887" name="Google Shape;2106;p37">
            <a:extLst>
              <a:ext uri="{FF2B5EF4-FFF2-40B4-BE49-F238E27FC236}">
                <a16:creationId xmlns:a16="http://schemas.microsoft.com/office/drawing/2014/main" id="{10D342BC-C7BC-B86B-FAE0-DB7BBBF3934B}"/>
              </a:ext>
            </a:extLst>
          </p:cNvPr>
          <p:cNvGrpSpPr/>
          <p:nvPr/>
        </p:nvGrpSpPr>
        <p:grpSpPr>
          <a:xfrm>
            <a:off x="4834255" y="1777212"/>
            <a:ext cx="457200" cy="576000"/>
            <a:chOff x="731647" y="573573"/>
            <a:chExt cx="635100" cy="734640"/>
          </a:xfrm>
        </p:grpSpPr>
        <p:grpSp>
          <p:nvGrpSpPr>
            <p:cNvPr id="1888" name="Google Shape;2107;p37">
              <a:extLst>
                <a:ext uri="{FF2B5EF4-FFF2-40B4-BE49-F238E27FC236}">
                  <a16:creationId xmlns:a16="http://schemas.microsoft.com/office/drawing/2014/main" id="{57C3B6E3-5A93-6368-A774-3ADDC5750F6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3" name="Google Shape;2108;p37">
                <a:extLst>
                  <a:ext uri="{FF2B5EF4-FFF2-40B4-BE49-F238E27FC236}">
                    <a16:creationId xmlns:a16="http://schemas.microsoft.com/office/drawing/2014/main" id="{4131ED0F-C160-CCB0-C63D-551C421D9AB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2109;p37">
                <a:extLst>
                  <a:ext uri="{FF2B5EF4-FFF2-40B4-BE49-F238E27FC236}">
                    <a16:creationId xmlns:a16="http://schemas.microsoft.com/office/drawing/2014/main" id="{0A60E3FF-D82D-29E5-954E-79709516DB5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9" name="Google Shape;2110;p37">
              <a:extLst>
                <a:ext uri="{FF2B5EF4-FFF2-40B4-BE49-F238E27FC236}">
                  <a16:creationId xmlns:a16="http://schemas.microsoft.com/office/drawing/2014/main" id="{2B2F5F02-7B2E-9A5B-2E16-84ADA4A903AF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90" name="Google Shape;2111;p37">
                <a:extLst>
                  <a:ext uri="{FF2B5EF4-FFF2-40B4-BE49-F238E27FC236}">
                    <a16:creationId xmlns:a16="http://schemas.microsoft.com/office/drawing/2014/main" id="{32C72DA2-C4CB-3925-A622-699031D2BE4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91" name="Google Shape;2112;p37">
                <a:extLst>
                  <a:ext uri="{FF2B5EF4-FFF2-40B4-BE49-F238E27FC236}">
                    <a16:creationId xmlns:a16="http://schemas.microsoft.com/office/drawing/2014/main" id="{74F93E9C-E3AE-1A95-4735-773689CC526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92" name="Google Shape;2113;p37">
                <a:extLst>
                  <a:ext uri="{FF2B5EF4-FFF2-40B4-BE49-F238E27FC236}">
                    <a16:creationId xmlns:a16="http://schemas.microsoft.com/office/drawing/2014/main" id="{FB0A4258-86F4-FD07-4B4C-A9166921680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95" name="Google Shape;2147;p37">
            <a:hlinkClick r:id="rId8" action="ppaction://hlinksldjump"/>
            <a:extLst>
              <a:ext uri="{FF2B5EF4-FFF2-40B4-BE49-F238E27FC236}">
                <a16:creationId xmlns:a16="http://schemas.microsoft.com/office/drawing/2014/main" id="{AB8EA059-2794-B84F-9176-A108C8DF08C9}"/>
              </a:ext>
            </a:extLst>
          </p:cNvPr>
          <p:cNvSpPr txBox="1">
            <a:spLocks/>
          </p:cNvSpPr>
          <p:nvPr/>
        </p:nvSpPr>
        <p:spPr>
          <a:xfrm>
            <a:off x="4895469" y="1904196"/>
            <a:ext cx="329132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100"/>
              <a:t>06</a:t>
            </a:r>
          </a:p>
        </p:txBody>
      </p:sp>
      <p:sp>
        <p:nvSpPr>
          <p:cNvPr id="2151" name="Google Shape;2140;p37">
            <a:extLst>
              <a:ext uri="{FF2B5EF4-FFF2-40B4-BE49-F238E27FC236}">
                <a16:creationId xmlns:a16="http://schemas.microsoft.com/office/drawing/2014/main" id="{0A5B1DEA-1BD2-0645-E351-D7B9DDD2F121}"/>
              </a:ext>
            </a:extLst>
          </p:cNvPr>
          <p:cNvSpPr txBox="1">
            <a:spLocks/>
          </p:cNvSpPr>
          <p:nvPr/>
        </p:nvSpPr>
        <p:spPr>
          <a:xfrm>
            <a:off x="5290413" y="974184"/>
            <a:ext cx="1335024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Flow</a:t>
            </a:r>
            <a:endParaRPr lang="en-US"/>
          </a:p>
        </p:txBody>
      </p:sp>
      <p:sp>
        <p:nvSpPr>
          <p:cNvPr id="2152" name="Google Shape;2140;p37">
            <a:extLst>
              <a:ext uri="{FF2B5EF4-FFF2-40B4-BE49-F238E27FC236}">
                <a16:creationId xmlns:a16="http://schemas.microsoft.com/office/drawing/2014/main" id="{DB672691-9E14-D8B8-C7B6-EC9DB51950A6}"/>
              </a:ext>
            </a:extLst>
          </p:cNvPr>
          <p:cNvSpPr txBox="1">
            <a:spLocks/>
          </p:cNvSpPr>
          <p:nvPr/>
        </p:nvSpPr>
        <p:spPr>
          <a:xfrm>
            <a:off x="5290412" y="1792578"/>
            <a:ext cx="1866291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Walkthrough</a:t>
            </a:r>
            <a:endParaRPr lang="en-US"/>
          </a:p>
        </p:txBody>
      </p:sp>
      <p:grpSp>
        <p:nvGrpSpPr>
          <p:cNvPr id="2153" name="Google Shape;2106;p37">
            <a:extLst>
              <a:ext uri="{FF2B5EF4-FFF2-40B4-BE49-F238E27FC236}">
                <a16:creationId xmlns:a16="http://schemas.microsoft.com/office/drawing/2014/main" id="{FAA371CD-66B6-1540-B87D-9F2971FB2415}"/>
              </a:ext>
            </a:extLst>
          </p:cNvPr>
          <p:cNvGrpSpPr/>
          <p:nvPr/>
        </p:nvGrpSpPr>
        <p:grpSpPr>
          <a:xfrm>
            <a:off x="4833212" y="2610570"/>
            <a:ext cx="457200" cy="576000"/>
            <a:chOff x="731647" y="573573"/>
            <a:chExt cx="635100" cy="734640"/>
          </a:xfrm>
        </p:grpSpPr>
        <p:grpSp>
          <p:nvGrpSpPr>
            <p:cNvPr id="2154" name="Google Shape;2107;p37">
              <a:extLst>
                <a:ext uri="{FF2B5EF4-FFF2-40B4-BE49-F238E27FC236}">
                  <a16:creationId xmlns:a16="http://schemas.microsoft.com/office/drawing/2014/main" id="{E46C0A43-47FE-B8AB-435D-D736E1A601DA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59" name="Google Shape;2108;p37">
                <a:extLst>
                  <a:ext uri="{FF2B5EF4-FFF2-40B4-BE49-F238E27FC236}">
                    <a16:creationId xmlns:a16="http://schemas.microsoft.com/office/drawing/2014/main" id="{20DC252D-128E-B908-2786-98A7BB88C78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09;p37">
                <a:extLst>
                  <a:ext uri="{FF2B5EF4-FFF2-40B4-BE49-F238E27FC236}">
                    <a16:creationId xmlns:a16="http://schemas.microsoft.com/office/drawing/2014/main" id="{91371EE1-13EA-6070-EEA9-A4A0A7DBF444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5" name="Google Shape;2110;p37">
              <a:extLst>
                <a:ext uri="{FF2B5EF4-FFF2-40B4-BE49-F238E27FC236}">
                  <a16:creationId xmlns:a16="http://schemas.microsoft.com/office/drawing/2014/main" id="{2DD60CCD-BB4C-6389-BEF8-0181D000D45B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56" name="Google Shape;2111;p37">
                <a:extLst>
                  <a:ext uri="{FF2B5EF4-FFF2-40B4-BE49-F238E27FC236}">
                    <a16:creationId xmlns:a16="http://schemas.microsoft.com/office/drawing/2014/main" id="{E8FE91FD-7259-5137-7A57-C802A757E0E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7" name="Google Shape;2112;p37">
                <a:extLst>
                  <a:ext uri="{FF2B5EF4-FFF2-40B4-BE49-F238E27FC236}">
                    <a16:creationId xmlns:a16="http://schemas.microsoft.com/office/drawing/2014/main" id="{A36EE4D4-CAD0-1536-C0F6-A5144F1809A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8" name="Google Shape;2113;p37">
                <a:extLst>
                  <a:ext uri="{FF2B5EF4-FFF2-40B4-BE49-F238E27FC236}">
                    <a16:creationId xmlns:a16="http://schemas.microsoft.com/office/drawing/2014/main" id="{4C6EB544-75C8-4205-46F5-B9B092C08E6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61" name="Google Shape;2147;p37">
            <a:hlinkClick r:id="rId9" action="ppaction://hlinksldjump"/>
            <a:extLst>
              <a:ext uri="{FF2B5EF4-FFF2-40B4-BE49-F238E27FC236}">
                <a16:creationId xmlns:a16="http://schemas.microsoft.com/office/drawing/2014/main" id="{34947F0F-DA51-BB29-831E-39CA056BC70B}"/>
              </a:ext>
            </a:extLst>
          </p:cNvPr>
          <p:cNvSpPr txBox="1">
            <a:spLocks/>
          </p:cNvSpPr>
          <p:nvPr/>
        </p:nvSpPr>
        <p:spPr>
          <a:xfrm>
            <a:off x="4894426" y="2737554"/>
            <a:ext cx="329132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100"/>
              <a:t>07</a:t>
            </a:r>
          </a:p>
        </p:txBody>
      </p:sp>
      <p:sp>
        <p:nvSpPr>
          <p:cNvPr id="2162" name="Google Shape;2140;p37">
            <a:extLst>
              <a:ext uri="{FF2B5EF4-FFF2-40B4-BE49-F238E27FC236}">
                <a16:creationId xmlns:a16="http://schemas.microsoft.com/office/drawing/2014/main" id="{B25CD1EE-766A-9505-AFF9-9C8B3595C3CD}"/>
              </a:ext>
            </a:extLst>
          </p:cNvPr>
          <p:cNvSpPr txBox="1">
            <a:spLocks/>
          </p:cNvSpPr>
          <p:nvPr/>
        </p:nvSpPr>
        <p:spPr>
          <a:xfrm>
            <a:off x="5290413" y="2625936"/>
            <a:ext cx="1335024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/>
          </a:p>
        </p:txBody>
      </p:sp>
      <p:grpSp>
        <p:nvGrpSpPr>
          <p:cNvPr id="2165" name="Google Shape;2106;p37">
            <a:extLst>
              <a:ext uri="{FF2B5EF4-FFF2-40B4-BE49-F238E27FC236}">
                <a16:creationId xmlns:a16="http://schemas.microsoft.com/office/drawing/2014/main" id="{1A1A2428-8F8A-C0B1-0F61-2F2BD618F948}"/>
              </a:ext>
            </a:extLst>
          </p:cNvPr>
          <p:cNvGrpSpPr/>
          <p:nvPr/>
        </p:nvGrpSpPr>
        <p:grpSpPr>
          <a:xfrm>
            <a:off x="742797" y="984746"/>
            <a:ext cx="457200" cy="576000"/>
            <a:chOff x="731647" y="573573"/>
            <a:chExt cx="635100" cy="734640"/>
          </a:xfrm>
        </p:grpSpPr>
        <p:grpSp>
          <p:nvGrpSpPr>
            <p:cNvPr id="2166" name="Google Shape;2107;p37">
              <a:extLst>
                <a:ext uri="{FF2B5EF4-FFF2-40B4-BE49-F238E27FC236}">
                  <a16:creationId xmlns:a16="http://schemas.microsoft.com/office/drawing/2014/main" id="{FD5554C5-8DA2-C60E-FA8B-E072D2F7F51A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71" name="Google Shape;2108;p37">
                <a:extLst>
                  <a:ext uri="{FF2B5EF4-FFF2-40B4-BE49-F238E27FC236}">
                    <a16:creationId xmlns:a16="http://schemas.microsoft.com/office/drawing/2014/main" id="{94A9C202-F363-108A-F814-45D35B27F855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09;p37">
                <a:extLst>
                  <a:ext uri="{FF2B5EF4-FFF2-40B4-BE49-F238E27FC236}">
                    <a16:creationId xmlns:a16="http://schemas.microsoft.com/office/drawing/2014/main" id="{36CF5844-961C-E09B-60B5-8A66393CB3D4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7" name="Google Shape;2110;p37">
              <a:extLst>
                <a:ext uri="{FF2B5EF4-FFF2-40B4-BE49-F238E27FC236}">
                  <a16:creationId xmlns:a16="http://schemas.microsoft.com/office/drawing/2014/main" id="{DCFE8BE6-C217-5647-945B-46D34D1B1B2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68" name="Google Shape;2111;p37">
                <a:extLst>
                  <a:ext uri="{FF2B5EF4-FFF2-40B4-BE49-F238E27FC236}">
                    <a16:creationId xmlns:a16="http://schemas.microsoft.com/office/drawing/2014/main" id="{93093557-02BD-94DB-6910-52340AC0949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9" name="Google Shape;2112;p37">
                <a:extLst>
                  <a:ext uri="{FF2B5EF4-FFF2-40B4-BE49-F238E27FC236}">
                    <a16:creationId xmlns:a16="http://schemas.microsoft.com/office/drawing/2014/main" id="{57E5ECF5-7C16-1303-4B88-5D4CE28C351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0" name="Google Shape;2113;p37">
                <a:extLst>
                  <a:ext uri="{FF2B5EF4-FFF2-40B4-BE49-F238E27FC236}">
                    <a16:creationId xmlns:a16="http://schemas.microsoft.com/office/drawing/2014/main" id="{FBC15FB2-0586-A6A3-9901-E10D059D9473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73" name="Google Shape;2147;p37">
            <a:hlinkClick r:id="rId3" action="ppaction://hlinksldjump"/>
            <a:extLst>
              <a:ext uri="{FF2B5EF4-FFF2-40B4-BE49-F238E27FC236}">
                <a16:creationId xmlns:a16="http://schemas.microsoft.com/office/drawing/2014/main" id="{FCE30BF6-B0BC-B689-6BBA-E36332CD2D44}"/>
              </a:ext>
            </a:extLst>
          </p:cNvPr>
          <p:cNvSpPr txBox="1">
            <a:spLocks/>
          </p:cNvSpPr>
          <p:nvPr/>
        </p:nvSpPr>
        <p:spPr>
          <a:xfrm>
            <a:off x="804011" y="1111730"/>
            <a:ext cx="329132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100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312BA95-EA55-155B-90E6-74A816EE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2D8C82-571E-F306-C2CA-0FFAA5B6AB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75467" y="586591"/>
            <a:ext cx="599306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ar-SA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displaying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until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displaying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assigning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ar-SA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Interaction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ar-SA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entering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زر الإجراء: الانتقال للصفحة الرئيسية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E0313D9-A001-622F-FD98-050FB2279CEE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48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A570840E-356C-A59C-284C-8AF9F3AB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B236D0C0-7B9A-83FA-B5CA-214CD8952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932" y="2243232"/>
            <a:ext cx="459333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Code Walkthrough</a:t>
            </a: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45376668-BD0F-64DB-13D7-4633D586DA1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D19C2B0-3185-8F58-53BB-B51573F71F7F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9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C370D12-4B47-1AEC-E533-CBAF2AF00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3FD00C-4014-A57B-30F8-BE1664B4B3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73480" y="725090"/>
            <a:ext cx="67970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Student and Course Nodes</a:t>
            </a:r>
            <a:r>
              <a:rPr kumimoji="0" lang="en-US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The program utilizes two key structures, Student and Course, to store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/>
              <a:t>Linked List Management: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The system maintains a linked list for both students and courses, allowing efficient insertion, deletion, and traversal.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/>
              <a:t>Memory Management</a:t>
            </a:r>
            <a:r>
              <a:rPr lang="en-US" sz="180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/>
              <a:t>Dynamic memory allocation (new and delete) is used to create and delete nodes for students and courses, ensuring flexibility and efficiency.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زر الإجراء: الانتقال للصفحة الرئيسية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9F8123B-8D17-0D09-A746-D3EBB9E64EB7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18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EA260FAC-58A9-26D7-A8B2-05A8C9542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D4ACE500-C57E-D2CA-C096-4E995A934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Conclusion</a:t>
            </a: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D3FA93B8-0A31-2D1D-349A-F2E998FB75A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A19ABB5-1EF4-C824-D51D-AB9A31D99B1C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20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910A203D-0AF6-DE23-7C63-4C339FDF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D3BCBE-A332-5A49-5556-AE590F0D01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75467" y="1171366"/>
            <a:ext cx="599306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This system demonstrates how linked lists can be used to implement a basic registration system with dynamic data management.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The ability to add, remove, and display both students and courses makes this a flexible and extensible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This design is scalable for larger systems by simply expanding the linked list as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r-SA" altLang="ar-S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زر الإجراء: الانتقال للصفحة الرئيسية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7E9A6CD-5FD0-BA33-2A83-926142E5DCE0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66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81D7F78-5AC3-854C-7D7D-72C244A24474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Introduction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" name="زر الإجراء: الانتقال للصفحة الرئيسية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DA0D999-C77A-8F98-639B-C53315BAB74D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773936" y="773430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Course Registration System is designed to handle all the registration of students in courses.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 uses linked lists to maintain records for both students and courses.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system allows the administrator to add students, add courses, assign courses to students, and remove courses from students' records.</a:t>
            </a:r>
          </a:p>
        </p:txBody>
      </p:sp>
      <p:sp>
        <p:nvSpPr>
          <p:cNvPr id="5" name="زر الإجراء: الانتقال للصفحة الرئيسية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6FD53E7-FED2-C39A-B007-3A2E42F6BD36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12C13DA3-F23E-1F31-9DD7-15E60C98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D6950B48-A06D-723C-2ADF-49F392968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Key Features</a:t>
            </a: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C6D59873-B933-BC6B-39EF-4ADD0A0A7EE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" name="زر الإجراء: الانتقال للصفحة الرئيسية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C8F68AD-B293-1885-E2E3-838195DECA42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7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CE98EB52-06F1-FAE1-0604-13A879B2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95965373-B9BD-66B3-780A-987163F902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6" y="773430"/>
            <a:ext cx="5596128" cy="359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Add Student:</a:t>
            </a:r>
            <a:r>
              <a:rPr lang="en-US" sz="1600"/>
              <a:t> Allows the addition of new students to the system by entering their ID and name.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Add Course:</a:t>
            </a:r>
            <a:r>
              <a:rPr lang="en-US" sz="1600"/>
              <a:t> Admin can add new courses to the system, each with a course code and name.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Assign Courses:</a:t>
            </a:r>
            <a:r>
              <a:rPr lang="en-US" sz="1600"/>
              <a:t> Allows the enrollment of students in available courses.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Delete Courses:</a:t>
            </a:r>
            <a:r>
              <a:rPr lang="en-US" sz="1600"/>
              <a:t> Removes a course from a student's enrolled courses list.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Display Students and Courses:</a:t>
            </a:r>
            <a:r>
              <a:rPr lang="en-US" sz="1600"/>
              <a:t> View all registered students and courses.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Search Student:</a:t>
            </a:r>
            <a:r>
              <a:rPr lang="en-US" sz="1600"/>
              <a:t> Find a student by their ID and display their enrolled courses.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CFDFE9F-C5F2-4821-F49D-950F4CDD07E6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2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EE85C159-8605-3B10-4F1D-124BA96B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D6CD234-9200-CFDC-FFA5-482529C59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4996" y="2243232"/>
            <a:ext cx="387400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Data Structures</a:t>
            </a: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D5AB20E-1BE5-59FD-501B-3E4BE7BA62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A8FDBFF-B8D8-413C-0165-323A4E69EB22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74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367F1F82-C6D1-12AA-9E28-792F5A391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C06899F5-AAA8-0DD5-0E7C-3F14C2B9B0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3936" y="556640"/>
            <a:ext cx="5596128" cy="340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Student Structure: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Stores id, name, and a pointer to a list of enrolled courses (Course* </a:t>
            </a:r>
            <a:r>
              <a:rPr lang="en-US" sz="16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enrolledCourses</a:t>
            </a:r>
            <a:r>
              <a:rPr lang="en-US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Uses a next pointer for linking multiple students in a singly linked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Course Structure: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Stores code, name, and a next pointer to create a linked list of available courses.</a:t>
            </a:r>
          </a:p>
        </p:txBody>
      </p:sp>
      <p:sp>
        <p:nvSpPr>
          <p:cNvPr id="12" name="زر الإجراء: الانتقال للصفحة الرئيسية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C3407A-84EB-A83E-2F56-7CEBB7C38DFA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55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60043A2-C4A6-4F02-B507-61F79FBC4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33BCC362-0E78-1387-814C-896957CF0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8738" y="1987200"/>
            <a:ext cx="6173724" cy="2164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Detailed Explanation of Functions</a:t>
            </a: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701CEFAA-72E8-F1AA-0E74-7FF7BD42EB4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" name="زر الإجراء: الانتقال للصفحة الرئيسي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1D771B-C7AB-98C2-8245-5BE2BFC870D9}"/>
              </a:ext>
            </a:extLst>
          </p:cNvPr>
          <p:cNvSpPr/>
          <p:nvPr/>
        </p:nvSpPr>
        <p:spPr>
          <a:xfrm>
            <a:off x="7607808" y="4712208"/>
            <a:ext cx="390144" cy="304800"/>
          </a:xfrm>
          <a:prstGeom prst="actionButtonHo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6187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e6e2e2-7837-4cf7-be70-7defa781e1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28658731D2B4CBFA5F6ABC0796C1F" ma:contentTypeVersion="13" ma:contentTypeDescription="Create a new document." ma:contentTypeScope="" ma:versionID="b6f4b96e9af2ddc43452335b78a13899">
  <xsd:schema xmlns:xsd="http://www.w3.org/2001/XMLSchema" xmlns:xs="http://www.w3.org/2001/XMLSchema" xmlns:p="http://schemas.microsoft.com/office/2006/metadata/properties" xmlns:ns3="20e6e2e2-7837-4cf7-be70-7defa781e1b0" xmlns:ns4="4fc90fea-bf2e-431c-9de8-75cae32b17c0" targetNamespace="http://schemas.microsoft.com/office/2006/metadata/properties" ma:root="true" ma:fieldsID="cac73d4d8055e323bdf6e562a395cad6" ns3:_="" ns4:_="">
    <xsd:import namespace="20e6e2e2-7837-4cf7-be70-7defa781e1b0"/>
    <xsd:import namespace="4fc90fea-bf2e-431c-9de8-75cae32b17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6e2e2-7837-4cf7-be70-7defa781e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90fea-bf2e-431c-9de8-75cae32b17c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6CB31-2500-4614-9930-7936C22676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6CD9AA-0225-44AE-BFB7-AD65506CCC35}">
  <ds:schemaRefs>
    <ds:schemaRef ds:uri="20e6e2e2-7837-4cf7-be70-7defa781e1b0"/>
    <ds:schemaRef ds:uri="4fc90fea-bf2e-431c-9de8-75cae32b17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8244CD-F979-463A-AD2F-2E4E3863C4A7}">
  <ds:schemaRefs>
    <ds:schemaRef ds:uri="20e6e2e2-7837-4cf7-be70-7defa781e1b0"/>
    <ds:schemaRef ds:uri="4fc90fea-bf2e-431c-9de8-75cae32b17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On-screen Show (16:9)</PresentationFormat>
  <Paragraphs>112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Barlow Semi Condensed Medium</vt:lpstr>
      <vt:lpstr>Fjalla One</vt:lpstr>
      <vt:lpstr>Barlow Semi Condensed</vt:lpstr>
      <vt:lpstr>Technology Consulting by Slidesgo</vt:lpstr>
      <vt:lpstr>Registration System</vt:lpstr>
      <vt:lpstr>Table of Contents</vt:lpstr>
      <vt:lpstr>Introduction</vt:lpstr>
      <vt:lpstr>PowerPoint Presentation</vt:lpstr>
      <vt:lpstr>Key Features</vt:lpstr>
      <vt:lpstr>PowerPoint Presentation</vt:lpstr>
      <vt:lpstr>Data Structures</vt:lpstr>
      <vt:lpstr>PowerPoint Presentation</vt:lpstr>
      <vt:lpstr>Detailed Explanation of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Flow</vt:lpstr>
      <vt:lpstr>PowerPoint Presentation</vt:lpstr>
      <vt:lpstr>Code Walkthrough</vt:lpstr>
      <vt:lpstr>PowerPoint Presentation</vt:lpstr>
      <vt:lpstr>Conclusion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Bodahom ♣</dc:creator>
  <cp:lastModifiedBy>عبدالرحمن عيسى ابن صالح الخليفه</cp:lastModifiedBy>
  <cp:revision>73</cp:revision>
  <dcterms:modified xsi:type="dcterms:W3CDTF">2024-12-03T19:15:01Z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0x01010036A28658731D2B4CBFA5F6ABC0796C1F</vt:lpwstr>
  </property>
</Properties>
</file>