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5" autoAdjust="0"/>
    <p:restoredTop sz="94664" autoAdjust="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D9F4-45C4-4ED0-BD43-B806A5AF1F83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C485-DDE0-405B-A042-FA76C084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4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D9F4-45C4-4ED0-BD43-B806A5AF1F83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C485-DDE0-405B-A042-FA76C084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4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D9F4-45C4-4ED0-BD43-B806A5AF1F83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C485-DDE0-405B-A042-FA76C084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6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D9F4-45C4-4ED0-BD43-B806A5AF1F83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C485-DDE0-405B-A042-FA76C084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6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D9F4-45C4-4ED0-BD43-B806A5AF1F83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C485-DDE0-405B-A042-FA76C084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8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D9F4-45C4-4ED0-BD43-B806A5AF1F83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C485-DDE0-405B-A042-FA76C084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15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D9F4-45C4-4ED0-BD43-B806A5AF1F83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C485-DDE0-405B-A042-FA76C084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2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D9F4-45C4-4ED0-BD43-B806A5AF1F83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C485-DDE0-405B-A042-FA76C084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D9F4-45C4-4ED0-BD43-B806A5AF1F83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C485-DDE0-405B-A042-FA76C084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D9F4-45C4-4ED0-BD43-B806A5AF1F83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C485-DDE0-405B-A042-FA76C084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D9F4-45C4-4ED0-BD43-B806A5AF1F83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C485-DDE0-405B-A042-FA76C084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1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FD9F4-45C4-4ED0-BD43-B806A5AF1F83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EC485-DDE0-405B-A042-FA76C084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0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ame master\Desktop\TONY SUBLIME\POTHOLES\shimo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458200" cy="385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8 people die every day on Kenyan roads.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3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Kshs</a:t>
            </a:r>
            <a:r>
              <a:rPr lang="en-US" dirty="0" smtClean="0"/>
              <a:t> 300 billion is lost every year due to road accidents in Kenya.</a:t>
            </a:r>
            <a:endParaRPr lang="en-US" dirty="0"/>
          </a:p>
        </p:txBody>
      </p:sp>
      <p:pic>
        <p:nvPicPr>
          <p:cNvPr id="2052" name="Picture 4" descr="C:\Users\game master\Desktop\TONY SUBLIME\POTHOLES\shimo2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00612"/>
            <a:ext cx="6934200" cy="492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50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a part of the solution.</a:t>
            </a:r>
            <a:endParaRPr lang="en-US" dirty="0"/>
          </a:p>
        </p:txBody>
      </p:sp>
      <p:pic>
        <p:nvPicPr>
          <p:cNvPr id="3074" name="Picture 2" descr="C:\Users\game master\Desktop\TONY SUBLIME\POTHOLES\thika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639094"/>
            <a:ext cx="666750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60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report.</a:t>
            </a:r>
            <a:endParaRPr lang="en-US" dirty="0"/>
          </a:p>
        </p:txBody>
      </p:sp>
      <p:pic>
        <p:nvPicPr>
          <p:cNvPr id="4098" name="Picture 2" descr="C:\Users\game master\Desktop\TONY SUBLIME\POTHOLES\thika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639094"/>
            <a:ext cx="666750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69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2000">
        <p14:ripple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34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8 people die every day on Kenyan roads. </vt:lpstr>
      <vt:lpstr>Kshs 300 billion is lost every year due to road accidents in Kenya.</vt:lpstr>
      <vt:lpstr>Be a part of the solution.</vt:lpstr>
      <vt:lpstr>Make a report.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 people die every day on Kenyan roads.</dc:title>
  <dc:creator>ME</dc:creator>
  <cp:lastModifiedBy>ME</cp:lastModifiedBy>
  <cp:revision>4</cp:revision>
  <dcterms:created xsi:type="dcterms:W3CDTF">2018-02-02T05:22:05Z</dcterms:created>
  <dcterms:modified xsi:type="dcterms:W3CDTF">2018-02-02T05:36:57Z</dcterms:modified>
</cp:coreProperties>
</file>