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166" r:id="rId2"/>
    <p:sldId id="2143" r:id="rId3"/>
    <p:sldId id="2163" r:id="rId4"/>
    <p:sldId id="2276" r:id="rId5"/>
    <p:sldId id="2160" r:id="rId6"/>
    <p:sldId id="2195" r:id="rId7"/>
    <p:sldId id="2144" r:id="rId8"/>
    <p:sldId id="2145" r:id="rId9"/>
    <p:sldId id="2189" r:id="rId10"/>
    <p:sldId id="2279" r:id="rId11"/>
    <p:sldId id="2206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4" pos="14350" userDrawn="1">
          <p15:clr>
            <a:srgbClr val="A4A3A4"/>
          </p15:clr>
        </p15:guide>
        <p15:guide id="5" pos="7678" userDrawn="1">
          <p15:clr>
            <a:srgbClr val="A4A3A4"/>
          </p15:clr>
        </p15:guide>
        <p15:guide id="6" pos="982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C28"/>
    <a:srgbClr val="001334"/>
    <a:srgbClr val="000820"/>
    <a:srgbClr val="FFC737"/>
    <a:srgbClr val="EC72A5"/>
    <a:srgbClr val="D2D3D5"/>
    <a:srgbClr val="002452"/>
    <a:srgbClr val="583F52"/>
    <a:srgbClr val="3B1F4D"/>
    <a:srgbClr val="F52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4" autoAdjust="0"/>
    <p:restoredTop sz="96012" autoAdjust="0"/>
  </p:normalViewPr>
  <p:slideViewPr>
    <p:cSldViewPr snapToGrid="0" snapToObjects="1">
      <p:cViewPr varScale="1">
        <p:scale>
          <a:sx n="41" d="100"/>
          <a:sy n="41" d="100"/>
        </p:scale>
        <p:origin x="581" y="62"/>
      </p:cViewPr>
      <p:guideLst>
        <p:guide orient="horz" pos="8112"/>
        <p:guide pos="14350"/>
        <p:guide pos="7678"/>
        <p:guide pos="982"/>
        <p:guide orient="horz" pos="5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2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8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改写自</a:t>
            </a:r>
            <a:r>
              <a:rPr lang="en-US" altLang="zh-CN" dirty="0" err="1"/>
              <a:t>LibraryC</a:t>
            </a:r>
            <a:r>
              <a:rPr lang="zh-CN" altLang="en-US" dirty="0"/>
              <a:t>，方法体没有大改动，主要是类名和变量名的变化。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02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6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3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其余两个类与商品管理部分属性和方法相似，不做赘述。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49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7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9818" y="-1"/>
            <a:ext cx="24387468" cy="581660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7382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229672" y="-1"/>
            <a:ext cx="8147978" cy="686915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-9817" y="-1"/>
            <a:ext cx="8147978" cy="686915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133252" y="6869150"/>
            <a:ext cx="8096420" cy="68468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2916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9818" y="3577590"/>
            <a:ext cx="24387468" cy="656082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74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91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660850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013993" y="2136315"/>
            <a:ext cx="8439236" cy="534389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sites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129115" y="6958247"/>
            <a:ext cx="8828029" cy="500606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375937" y="6958247"/>
            <a:ext cx="8828029" cy="500606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7798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527848" y="3851371"/>
            <a:ext cx="8165552" cy="463222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9489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_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4415048" y="2961653"/>
            <a:ext cx="6336731" cy="79527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3395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992117" y="3288222"/>
            <a:ext cx="4182807" cy="735747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55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476300" y="3843309"/>
            <a:ext cx="3449438" cy="609751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6796500" y="3843309"/>
            <a:ext cx="3449438" cy="609751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148824" y="3843309"/>
            <a:ext cx="3449438" cy="609751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992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7517980" y="3066396"/>
            <a:ext cx="5318792" cy="533028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874774" y="3066396"/>
            <a:ext cx="5318792" cy="533028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193566" y="8385717"/>
            <a:ext cx="5318792" cy="533028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550360" y="8385717"/>
            <a:ext cx="5318792" cy="533028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9880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onr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967226" y="2006738"/>
            <a:ext cx="3855789" cy="52708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945959" y="7597203"/>
            <a:ext cx="3877056" cy="48614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762768" y="2006737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762768" y="5430421"/>
            <a:ext cx="3877056" cy="70282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3389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onr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482326" y="2006738"/>
            <a:ext cx="3855789" cy="52708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3461059" y="7597203"/>
            <a:ext cx="3877056" cy="48614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7713208" y="2006737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7713208" y="5430421"/>
            <a:ext cx="3877056" cy="70282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6322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493963" y="7470279"/>
            <a:ext cx="5425230" cy="2359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6443403" y="7470279"/>
            <a:ext cx="5425230" cy="2359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544523" y="7470279"/>
            <a:ext cx="5425230" cy="2359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9493963" y="4429900"/>
            <a:ext cx="5425230" cy="2359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6443403" y="4429900"/>
            <a:ext cx="5425230" cy="2359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544523" y="4429900"/>
            <a:ext cx="5425230" cy="2359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9795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7276542" y="4224160"/>
            <a:ext cx="4535631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950163" y="4224160"/>
            <a:ext cx="4535631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7929303" y="4224160"/>
            <a:ext cx="4535631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2602924" y="4224160"/>
            <a:ext cx="4535631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9117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61952" y="5018685"/>
            <a:ext cx="4861953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-1" y="5018685"/>
            <a:ext cx="4861953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9447725" y="5018685"/>
            <a:ext cx="4929925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23905" y="5018685"/>
            <a:ext cx="4861953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4585815" y="5018685"/>
            <a:ext cx="4861953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4861952" y="9367660"/>
            <a:ext cx="4861953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-1" y="9367660"/>
            <a:ext cx="4861953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9447725" y="9367660"/>
            <a:ext cx="4929925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9723905" y="9367660"/>
            <a:ext cx="4861953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4585815" y="9367660"/>
            <a:ext cx="4861953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285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9447725" y="0"/>
            <a:ext cx="4929925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23905" y="0"/>
            <a:ext cx="4861953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4585815" y="0"/>
            <a:ext cx="4861953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4861952" y="0"/>
            <a:ext cx="4861953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-1" y="0"/>
            <a:ext cx="4861953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9447725" y="9367660"/>
            <a:ext cx="4929925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9723905" y="9367660"/>
            <a:ext cx="4861953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4585815" y="9367660"/>
            <a:ext cx="4861953" cy="43483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8486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821526" y="5888198"/>
            <a:ext cx="3696257" cy="21298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375257" y="5888198"/>
            <a:ext cx="3696257" cy="21298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821526" y="8763409"/>
            <a:ext cx="3696257" cy="21298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375257" y="8763409"/>
            <a:ext cx="3696257" cy="21298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821526" y="3070138"/>
            <a:ext cx="3696257" cy="21298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375257" y="3070138"/>
            <a:ext cx="3696257" cy="21298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3718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238698" y="3158253"/>
            <a:ext cx="2854427" cy="285013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2" y="4197166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197166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2" y="4197166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4197166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y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1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9020155" y="3451770"/>
            <a:ext cx="1651592" cy="16505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36" name="Picture Placeholder 13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8504555" y="3451770"/>
            <a:ext cx="1651592" cy="16505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37" name="Picture Placeholder 13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3567016" y="8869031"/>
            <a:ext cx="1651592" cy="16505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14082616" y="8869031"/>
            <a:ext cx="1651592" cy="16505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_the_s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720731" y="3045071"/>
            <a:ext cx="5945358" cy="616750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5659491" y="3045071"/>
            <a:ext cx="5945358" cy="616750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9190111" y="3045071"/>
            <a:ext cx="5945358" cy="616750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8132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for 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1607853" y="56991"/>
            <a:ext cx="12137616" cy="13577848"/>
          </a:xfrm>
          <a:custGeom>
            <a:avLst/>
            <a:gdLst>
              <a:gd name="connsiteX0" fmla="*/ 6305662 w 12137616"/>
              <a:gd name="connsiteY0" fmla="*/ 13357759 h 13577848"/>
              <a:gd name="connsiteX1" fmla="*/ 6310550 w 12137616"/>
              <a:gd name="connsiteY1" fmla="*/ 13362358 h 13577848"/>
              <a:gd name="connsiteX2" fmla="*/ 6318237 w 12137616"/>
              <a:gd name="connsiteY2" fmla="*/ 13369592 h 13577848"/>
              <a:gd name="connsiteX3" fmla="*/ 6324525 w 12137616"/>
              <a:gd name="connsiteY3" fmla="*/ 13375509 h 13577848"/>
              <a:gd name="connsiteX4" fmla="*/ 6311688 w 12137616"/>
              <a:gd name="connsiteY4" fmla="*/ 13363429 h 13577848"/>
              <a:gd name="connsiteX5" fmla="*/ 6310550 w 12137616"/>
              <a:gd name="connsiteY5" fmla="*/ 13362358 h 13577848"/>
              <a:gd name="connsiteX6" fmla="*/ 6307758 w 12137616"/>
              <a:gd name="connsiteY6" fmla="*/ 13359731 h 13577848"/>
              <a:gd name="connsiteX7" fmla="*/ 6305662 w 12137616"/>
              <a:gd name="connsiteY7" fmla="*/ 13357759 h 13577848"/>
              <a:gd name="connsiteX8" fmla="*/ 8317528 w 12137616"/>
              <a:gd name="connsiteY8" fmla="*/ 13344183 h 13577848"/>
              <a:gd name="connsiteX9" fmla="*/ 8312220 w 12137616"/>
              <a:gd name="connsiteY9" fmla="*/ 13352245 h 13577848"/>
              <a:gd name="connsiteX10" fmla="*/ 8317528 w 12137616"/>
              <a:gd name="connsiteY10" fmla="*/ 13344183 h 13577848"/>
              <a:gd name="connsiteX11" fmla="*/ 8530034 w 12137616"/>
              <a:gd name="connsiteY11" fmla="*/ 13324948 h 13577848"/>
              <a:gd name="connsiteX12" fmla="*/ 8524762 w 12137616"/>
              <a:gd name="connsiteY12" fmla="*/ 13328231 h 13577848"/>
              <a:gd name="connsiteX13" fmla="*/ 8523069 w 12137616"/>
              <a:gd name="connsiteY13" fmla="*/ 13327301 h 13577848"/>
              <a:gd name="connsiteX14" fmla="*/ 8736869 w 12137616"/>
              <a:gd name="connsiteY14" fmla="*/ 13147137 h 13577848"/>
              <a:gd name="connsiteX15" fmla="*/ 8748993 w 12137616"/>
              <a:gd name="connsiteY15" fmla="*/ 13155118 h 13577848"/>
              <a:gd name="connsiteX16" fmla="*/ 8730095 w 12137616"/>
              <a:gd name="connsiteY16" fmla="*/ 13157427 h 13577848"/>
              <a:gd name="connsiteX17" fmla="*/ 8736869 w 12137616"/>
              <a:gd name="connsiteY17" fmla="*/ 13147137 h 13577848"/>
              <a:gd name="connsiteX18" fmla="*/ 8703826 w 12137616"/>
              <a:gd name="connsiteY18" fmla="*/ 13140135 h 13577848"/>
              <a:gd name="connsiteX19" fmla="*/ 8730095 w 12137616"/>
              <a:gd name="connsiteY19" fmla="*/ 13157427 h 13577848"/>
              <a:gd name="connsiteX20" fmla="*/ 8698020 w 12137616"/>
              <a:gd name="connsiteY20" fmla="*/ 13148955 h 13577848"/>
              <a:gd name="connsiteX21" fmla="*/ 8703826 w 12137616"/>
              <a:gd name="connsiteY21" fmla="*/ 13140135 h 13577848"/>
              <a:gd name="connsiteX22" fmla="*/ 9186401 w 12137616"/>
              <a:gd name="connsiteY22" fmla="*/ 12789834 h 13577848"/>
              <a:gd name="connsiteX23" fmla="*/ 9179627 w 12137616"/>
              <a:gd name="connsiteY23" fmla="*/ 12800125 h 13577848"/>
              <a:gd name="connsiteX24" fmla="*/ 9186401 w 12137616"/>
              <a:gd name="connsiteY24" fmla="*/ 12789834 h 13577848"/>
              <a:gd name="connsiteX25" fmla="*/ 3572343 w 12137616"/>
              <a:gd name="connsiteY25" fmla="*/ 12589001 h 13577848"/>
              <a:gd name="connsiteX26" fmla="*/ 3567444 w 12137616"/>
              <a:gd name="connsiteY26" fmla="*/ 12596444 h 13577848"/>
              <a:gd name="connsiteX27" fmla="*/ 3524221 w 12137616"/>
              <a:gd name="connsiteY27" fmla="*/ 12499311 h 13577848"/>
              <a:gd name="connsiteX28" fmla="*/ 3574228 w 12137616"/>
              <a:gd name="connsiteY28" fmla="*/ 12506942 h 13577848"/>
              <a:gd name="connsiteX29" fmla="*/ 3966330 w 12137616"/>
              <a:gd name="connsiteY29" fmla="*/ 12619662 h 13577848"/>
              <a:gd name="connsiteX30" fmla="*/ 5303358 w 12137616"/>
              <a:gd name="connsiteY30" fmla="*/ 13017261 h 13577848"/>
              <a:gd name="connsiteX31" fmla="*/ 6969389 w 12137616"/>
              <a:gd name="connsiteY31" fmla="*/ 13513437 h 13577848"/>
              <a:gd name="connsiteX32" fmla="*/ 6931508 w 12137616"/>
              <a:gd name="connsiteY32" fmla="*/ 13513786 h 13577848"/>
              <a:gd name="connsiteX33" fmla="*/ 6534109 w 12137616"/>
              <a:gd name="connsiteY33" fmla="*/ 13435509 h 13577848"/>
              <a:gd name="connsiteX34" fmla="*/ 6616700 w 12137616"/>
              <a:gd name="connsiteY34" fmla="*/ 13477235 h 13577848"/>
              <a:gd name="connsiteX35" fmla="*/ 6497791 w 12137616"/>
              <a:gd name="connsiteY35" fmla="*/ 13464282 h 13577848"/>
              <a:gd name="connsiteX36" fmla="*/ 6349283 w 12137616"/>
              <a:gd name="connsiteY36" fmla="*/ 13417094 h 13577848"/>
              <a:gd name="connsiteX37" fmla="*/ 6354633 w 12137616"/>
              <a:gd name="connsiteY37" fmla="*/ 13435365 h 13577848"/>
              <a:gd name="connsiteX38" fmla="*/ 5670865 w 12137616"/>
              <a:gd name="connsiteY38" fmla="*/ 13246541 h 13577848"/>
              <a:gd name="connsiteX39" fmla="*/ 4315908 w 12137616"/>
              <a:gd name="connsiteY39" fmla="*/ 12849782 h 13577848"/>
              <a:gd name="connsiteX40" fmla="*/ 3574793 w 12137616"/>
              <a:gd name="connsiteY40" fmla="*/ 12585280 h 13577848"/>
              <a:gd name="connsiteX41" fmla="*/ 3855303 w 12137616"/>
              <a:gd name="connsiteY41" fmla="*/ 12651932 h 13577848"/>
              <a:gd name="connsiteX42" fmla="*/ 3855303 w 12137616"/>
              <a:gd name="connsiteY42" fmla="*/ 12651932 h 13577848"/>
              <a:gd name="connsiteX43" fmla="*/ 3524221 w 12137616"/>
              <a:gd name="connsiteY43" fmla="*/ 12499311 h 13577848"/>
              <a:gd name="connsiteX44" fmla="*/ 3594743 w 12137616"/>
              <a:gd name="connsiteY44" fmla="*/ 12467484 h 13577848"/>
              <a:gd name="connsiteX45" fmla="*/ 3594273 w 12137616"/>
              <a:gd name="connsiteY45" fmla="*/ 12467623 h 13577848"/>
              <a:gd name="connsiteX46" fmla="*/ 3593071 w 12137616"/>
              <a:gd name="connsiteY46" fmla="*/ 12467980 h 13577848"/>
              <a:gd name="connsiteX47" fmla="*/ 3623126 w 12137616"/>
              <a:gd name="connsiteY47" fmla="*/ 12459059 h 13577848"/>
              <a:gd name="connsiteX48" fmla="*/ 3597479 w 12137616"/>
              <a:gd name="connsiteY48" fmla="*/ 12466672 h 13577848"/>
              <a:gd name="connsiteX49" fmla="*/ 3594743 w 12137616"/>
              <a:gd name="connsiteY49" fmla="*/ 12467484 h 13577848"/>
              <a:gd name="connsiteX50" fmla="*/ 3603490 w 12137616"/>
              <a:gd name="connsiteY50" fmla="*/ 12464887 h 13577848"/>
              <a:gd name="connsiteX51" fmla="*/ 3623126 w 12137616"/>
              <a:gd name="connsiteY51" fmla="*/ 12459059 h 13577848"/>
              <a:gd name="connsiteX52" fmla="*/ 3636539 w 12137616"/>
              <a:gd name="connsiteY52" fmla="*/ 12455679 h 13577848"/>
              <a:gd name="connsiteX53" fmla="*/ 3628985 w 12137616"/>
              <a:gd name="connsiteY53" fmla="*/ 12457582 h 13577848"/>
              <a:gd name="connsiteX54" fmla="*/ 3623126 w 12137616"/>
              <a:gd name="connsiteY54" fmla="*/ 12459059 h 13577848"/>
              <a:gd name="connsiteX55" fmla="*/ 3635089 w 12137616"/>
              <a:gd name="connsiteY55" fmla="*/ 12456044 h 13577848"/>
              <a:gd name="connsiteX56" fmla="*/ 3640705 w 12137616"/>
              <a:gd name="connsiteY56" fmla="*/ 12454629 h 13577848"/>
              <a:gd name="connsiteX57" fmla="*/ 3636539 w 12137616"/>
              <a:gd name="connsiteY57" fmla="*/ 12455679 h 13577848"/>
              <a:gd name="connsiteX58" fmla="*/ 3638751 w 12137616"/>
              <a:gd name="connsiteY58" fmla="*/ 12455121 h 13577848"/>
              <a:gd name="connsiteX59" fmla="*/ 3640705 w 12137616"/>
              <a:gd name="connsiteY59" fmla="*/ 12454629 h 13577848"/>
              <a:gd name="connsiteX60" fmla="*/ 2956026 w 12137616"/>
              <a:gd name="connsiteY60" fmla="*/ 12346555 h 13577848"/>
              <a:gd name="connsiteX61" fmla="*/ 2954239 w 12137616"/>
              <a:gd name="connsiteY61" fmla="*/ 12347724 h 13577848"/>
              <a:gd name="connsiteX62" fmla="*/ 2952808 w 12137616"/>
              <a:gd name="connsiteY62" fmla="*/ 12348659 h 13577848"/>
              <a:gd name="connsiteX63" fmla="*/ 2965680 w 12137616"/>
              <a:gd name="connsiteY63" fmla="*/ 12340242 h 13577848"/>
              <a:gd name="connsiteX64" fmla="*/ 2956026 w 12137616"/>
              <a:gd name="connsiteY64" fmla="*/ 12346555 h 13577848"/>
              <a:gd name="connsiteX65" fmla="*/ 2961390 w 12137616"/>
              <a:gd name="connsiteY65" fmla="*/ 12343047 h 13577848"/>
              <a:gd name="connsiteX66" fmla="*/ 2965680 w 12137616"/>
              <a:gd name="connsiteY66" fmla="*/ 12340242 h 13577848"/>
              <a:gd name="connsiteX67" fmla="*/ 2973438 w 12137616"/>
              <a:gd name="connsiteY67" fmla="*/ 12328458 h 13577848"/>
              <a:gd name="connsiteX68" fmla="*/ 2965680 w 12137616"/>
              <a:gd name="connsiteY68" fmla="*/ 12340242 h 13577848"/>
              <a:gd name="connsiteX69" fmla="*/ 2973438 w 12137616"/>
              <a:gd name="connsiteY69" fmla="*/ 12328458 h 13577848"/>
              <a:gd name="connsiteX70" fmla="*/ 10070512 w 12137616"/>
              <a:gd name="connsiteY70" fmla="*/ 12317589 h 13577848"/>
              <a:gd name="connsiteX71" fmla="*/ 10068518 w 12137616"/>
              <a:gd name="connsiteY71" fmla="*/ 12325363 h 13577848"/>
              <a:gd name="connsiteX72" fmla="*/ 10098572 w 12137616"/>
              <a:gd name="connsiteY72" fmla="*/ 12332504 h 13577848"/>
              <a:gd name="connsiteX73" fmla="*/ 10070512 w 12137616"/>
              <a:gd name="connsiteY73" fmla="*/ 12317589 h 13577848"/>
              <a:gd name="connsiteX74" fmla="*/ 2898775 w 12137616"/>
              <a:gd name="connsiteY74" fmla="*/ 12305484 h 13577848"/>
              <a:gd name="connsiteX75" fmla="*/ 2893876 w 12137616"/>
              <a:gd name="connsiteY75" fmla="*/ 12312927 h 13577848"/>
              <a:gd name="connsiteX76" fmla="*/ 2898775 w 12137616"/>
              <a:gd name="connsiteY76" fmla="*/ 12305484 h 13577848"/>
              <a:gd name="connsiteX77" fmla="*/ 2867595 w 12137616"/>
              <a:gd name="connsiteY77" fmla="*/ 12302804 h 13577848"/>
              <a:gd name="connsiteX78" fmla="*/ 2891427 w 12137616"/>
              <a:gd name="connsiteY78" fmla="*/ 12316648 h 13577848"/>
              <a:gd name="connsiteX79" fmla="*/ 2858383 w 12137616"/>
              <a:gd name="connsiteY79" fmla="*/ 12309647 h 13577848"/>
              <a:gd name="connsiteX80" fmla="*/ 2867595 w 12137616"/>
              <a:gd name="connsiteY80" fmla="*/ 12302804 h 13577848"/>
              <a:gd name="connsiteX81" fmla="*/ 2830379 w 12137616"/>
              <a:gd name="connsiteY81" fmla="*/ 12292792 h 13577848"/>
              <a:gd name="connsiteX82" fmla="*/ 2858383 w 12137616"/>
              <a:gd name="connsiteY82" fmla="*/ 12309647 h 13577848"/>
              <a:gd name="connsiteX83" fmla="*/ 2816204 w 12137616"/>
              <a:gd name="connsiteY83" fmla="*/ 12294525 h 13577848"/>
              <a:gd name="connsiteX84" fmla="*/ 2830379 w 12137616"/>
              <a:gd name="connsiteY84" fmla="*/ 12292792 h 13577848"/>
              <a:gd name="connsiteX85" fmla="*/ 2797040 w 12137616"/>
              <a:gd name="connsiteY85" fmla="*/ 12283490 h 13577848"/>
              <a:gd name="connsiteX86" fmla="*/ 2816204 w 12137616"/>
              <a:gd name="connsiteY86" fmla="*/ 12294525 h 13577848"/>
              <a:gd name="connsiteX87" fmla="*/ 2784129 w 12137616"/>
              <a:gd name="connsiteY87" fmla="*/ 12286053 h 13577848"/>
              <a:gd name="connsiteX88" fmla="*/ 2797040 w 12137616"/>
              <a:gd name="connsiteY88" fmla="*/ 12283490 h 13577848"/>
              <a:gd name="connsiteX89" fmla="*/ 9889024 w 12137616"/>
              <a:gd name="connsiteY89" fmla="*/ 12279046 h 13577848"/>
              <a:gd name="connsiteX90" fmla="*/ 9874386 w 12137616"/>
              <a:gd name="connsiteY90" fmla="*/ 12290284 h 13577848"/>
              <a:gd name="connsiteX91" fmla="*/ 10044324 w 12137616"/>
              <a:gd name="connsiteY91" fmla="*/ 12362115 h 13577848"/>
              <a:gd name="connsiteX92" fmla="*/ 9991276 w 12137616"/>
              <a:gd name="connsiteY92" fmla="*/ 12301908 h 13577848"/>
              <a:gd name="connsiteX93" fmla="*/ 9889024 w 12137616"/>
              <a:gd name="connsiteY93" fmla="*/ 12279046 h 13577848"/>
              <a:gd name="connsiteX94" fmla="*/ 2756125 w 12137616"/>
              <a:gd name="connsiteY94" fmla="*/ 12269198 h 13577848"/>
              <a:gd name="connsiteX95" fmla="*/ 2784129 w 12137616"/>
              <a:gd name="connsiteY95" fmla="*/ 12286053 h 13577848"/>
              <a:gd name="connsiteX96" fmla="*/ 2741951 w 12137616"/>
              <a:gd name="connsiteY96" fmla="*/ 12270930 h 13577848"/>
              <a:gd name="connsiteX97" fmla="*/ 2756125 w 12137616"/>
              <a:gd name="connsiteY97" fmla="*/ 12269198 h 13577848"/>
              <a:gd name="connsiteX98" fmla="*/ 2723544 w 12137616"/>
              <a:gd name="connsiteY98" fmla="*/ 12260394 h 13577848"/>
              <a:gd name="connsiteX99" fmla="*/ 2741951 w 12137616"/>
              <a:gd name="connsiteY99" fmla="*/ 12270930 h 13577848"/>
              <a:gd name="connsiteX100" fmla="*/ 2709876 w 12137616"/>
              <a:gd name="connsiteY100" fmla="*/ 12262458 h 13577848"/>
              <a:gd name="connsiteX101" fmla="*/ 2723544 w 12137616"/>
              <a:gd name="connsiteY101" fmla="*/ 12260394 h 13577848"/>
              <a:gd name="connsiteX102" fmla="*/ 2681750 w 12137616"/>
              <a:gd name="connsiteY102" fmla="*/ 12245787 h 13577848"/>
              <a:gd name="connsiteX103" fmla="*/ 2709876 w 12137616"/>
              <a:gd name="connsiteY103" fmla="*/ 12262458 h 13577848"/>
              <a:gd name="connsiteX104" fmla="*/ 2666729 w 12137616"/>
              <a:gd name="connsiteY104" fmla="*/ 12248807 h 13577848"/>
              <a:gd name="connsiteX105" fmla="*/ 2681750 w 12137616"/>
              <a:gd name="connsiteY105" fmla="*/ 12245787 h 13577848"/>
              <a:gd name="connsiteX106" fmla="*/ 2592475 w 12137616"/>
              <a:gd name="connsiteY106" fmla="*/ 12225212 h 13577848"/>
              <a:gd name="connsiteX107" fmla="*/ 2666729 w 12137616"/>
              <a:gd name="connsiteY107" fmla="*/ 12248807 h 13577848"/>
              <a:gd name="connsiteX108" fmla="*/ 2592475 w 12137616"/>
              <a:gd name="connsiteY108" fmla="*/ 12225212 h 13577848"/>
              <a:gd name="connsiteX109" fmla="*/ 2518221 w 12137616"/>
              <a:gd name="connsiteY109" fmla="*/ 12201619 h 13577848"/>
              <a:gd name="connsiteX110" fmla="*/ 2592475 w 12137616"/>
              <a:gd name="connsiteY110" fmla="*/ 12225212 h 13577848"/>
              <a:gd name="connsiteX111" fmla="*/ 2518221 w 12137616"/>
              <a:gd name="connsiteY111" fmla="*/ 12201619 h 13577848"/>
              <a:gd name="connsiteX112" fmla="*/ 2488327 w 12137616"/>
              <a:gd name="connsiteY112" fmla="*/ 12183784 h 13577848"/>
              <a:gd name="connsiteX113" fmla="*/ 2518221 w 12137616"/>
              <a:gd name="connsiteY113" fmla="*/ 12201619 h 13577848"/>
              <a:gd name="connsiteX114" fmla="*/ 2473054 w 12137616"/>
              <a:gd name="connsiteY114" fmla="*/ 12186636 h 13577848"/>
              <a:gd name="connsiteX115" fmla="*/ 2488327 w 12137616"/>
              <a:gd name="connsiteY115" fmla="*/ 12183784 h 13577848"/>
              <a:gd name="connsiteX116" fmla="*/ 2396214 w 12137616"/>
              <a:gd name="connsiteY116" fmla="*/ 12166970 h 13577848"/>
              <a:gd name="connsiteX117" fmla="*/ 2391043 w 12137616"/>
              <a:gd name="connsiteY117" fmla="*/ 12174826 h 13577848"/>
              <a:gd name="connsiteX118" fmla="*/ 2396214 w 12137616"/>
              <a:gd name="connsiteY118" fmla="*/ 12166970 h 13577848"/>
              <a:gd name="connsiteX119" fmla="*/ 2398800 w 12137616"/>
              <a:gd name="connsiteY119" fmla="*/ 12163042 h 13577848"/>
              <a:gd name="connsiteX120" fmla="*/ 2473054 w 12137616"/>
              <a:gd name="connsiteY120" fmla="*/ 12186636 h 13577848"/>
              <a:gd name="connsiteX121" fmla="*/ 2398800 w 12137616"/>
              <a:gd name="connsiteY121" fmla="*/ 12163042 h 13577848"/>
              <a:gd name="connsiteX122" fmla="*/ 10418010 w 12137616"/>
              <a:gd name="connsiteY122" fmla="*/ 12143542 h 13577848"/>
              <a:gd name="connsiteX123" fmla="*/ 10415979 w 12137616"/>
              <a:gd name="connsiteY123" fmla="*/ 12149515 h 13577848"/>
              <a:gd name="connsiteX124" fmla="*/ 10446034 w 12137616"/>
              <a:gd name="connsiteY124" fmla="*/ 12156655 h 13577848"/>
              <a:gd name="connsiteX125" fmla="*/ 10418010 w 12137616"/>
              <a:gd name="connsiteY125" fmla="*/ 12143542 h 13577848"/>
              <a:gd name="connsiteX126" fmla="*/ 2321961 w 12137616"/>
              <a:gd name="connsiteY126" fmla="*/ 12143376 h 13577848"/>
              <a:gd name="connsiteX127" fmla="*/ 2316790 w 12137616"/>
              <a:gd name="connsiteY127" fmla="*/ 12151232 h 13577848"/>
              <a:gd name="connsiteX128" fmla="*/ 2331896 w 12137616"/>
              <a:gd name="connsiteY128" fmla="*/ 12128284 h 13577848"/>
              <a:gd name="connsiteX129" fmla="*/ 2326996 w 12137616"/>
              <a:gd name="connsiteY129" fmla="*/ 12135727 h 13577848"/>
              <a:gd name="connsiteX130" fmla="*/ 2331896 w 12137616"/>
              <a:gd name="connsiteY130" fmla="*/ 12128284 h 13577848"/>
              <a:gd name="connsiteX131" fmla="*/ 10384667 w 12137616"/>
              <a:gd name="connsiteY131" fmla="*/ 11840353 h 13577848"/>
              <a:gd name="connsiteX132" fmla="*/ 10415993 w 12137616"/>
              <a:gd name="connsiteY132" fmla="*/ 11850307 h 13577848"/>
              <a:gd name="connsiteX133" fmla="*/ 10385939 w 12137616"/>
              <a:gd name="connsiteY133" fmla="*/ 11843165 h 13577848"/>
              <a:gd name="connsiteX134" fmla="*/ 10384667 w 12137616"/>
              <a:gd name="connsiteY134" fmla="*/ 11840353 h 13577848"/>
              <a:gd name="connsiteX135" fmla="*/ 10482822 w 12137616"/>
              <a:gd name="connsiteY135" fmla="*/ 11801584 h 13577848"/>
              <a:gd name="connsiteX136" fmla="*/ 10476048 w 12137616"/>
              <a:gd name="connsiteY136" fmla="*/ 11811874 h 13577848"/>
              <a:gd name="connsiteX137" fmla="*/ 10324443 w 12137616"/>
              <a:gd name="connsiteY137" fmla="*/ 11659397 h 13577848"/>
              <a:gd name="connsiteX138" fmla="*/ 10311785 w 12137616"/>
              <a:gd name="connsiteY138" fmla="*/ 11662126 h 13577848"/>
              <a:gd name="connsiteX139" fmla="*/ 10310763 w 12137616"/>
              <a:gd name="connsiteY139" fmla="*/ 11661546 h 13577848"/>
              <a:gd name="connsiteX140" fmla="*/ 10294388 w 12137616"/>
              <a:gd name="connsiteY140" fmla="*/ 11652255 h 13577848"/>
              <a:gd name="connsiteX141" fmla="*/ 10310763 w 12137616"/>
              <a:gd name="connsiteY141" fmla="*/ 11661546 h 13577848"/>
              <a:gd name="connsiteX142" fmla="*/ 10305061 w 12137616"/>
              <a:gd name="connsiteY142" fmla="*/ 11662442 h 13577848"/>
              <a:gd name="connsiteX143" fmla="*/ 10294388 w 12137616"/>
              <a:gd name="connsiteY143" fmla="*/ 11652255 h 13577848"/>
              <a:gd name="connsiteX144" fmla="*/ 10223399 w 12137616"/>
              <a:gd name="connsiteY144" fmla="*/ 11513708 h 13577848"/>
              <a:gd name="connsiteX145" fmla="*/ 10221256 w 12137616"/>
              <a:gd name="connsiteY145" fmla="*/ 11516963 h 13577848"/>
              <a:gd name="connsiteX146" fmla="*/ 10217037 w 12137616"/>
              <a:gd name="connsiteY146" fmla="*/ 11523372 h 13577848"/>
              <a:gd name="connsiteX147" fmla="*/ 10229694 w 12137616"/>
              <a:gd name="connsiteY147" fmla="*/ 11504146 h 13577848"/>
              <a:gd name="connsiteX148" fmla="*/ 10225651 w 12137616"/>
              <a:gd name="connsiteY148" fmla="*/ 11510287 h 13577848"/>
              <a:gd name="connsiteX149" fmla="*/ 10223399 w 12137616"/>
              <a:gd name="connsiteY149" fmla="*/ 11513708 h 13577848"/>
              <a:gd name="connsiteX150" fmla="*/ 10228287 w 12137616"/>
              <a:gd name="connsiteY150" fmla="*/ 11506282 h 13577848"/>
              <a:gd name="connsiteX151" fmla="*/ 10229694 w 12137616"/>
              <a:gd name="connsiteY151" fmla="*/ 11504146 h 13577848"/>
              <a:gd name="connsiteX152" fmla="*/ 10014339 w 12137616"/>
              <a:gd name="connsiteY152" fmla="*/ 11477461 h 13577848"/>
              <a:gd name="connsiteX153" fmla="*/ 10014681 w 12137616"/>
              <a:gd name="connsiteY153" fmla="*/ 11477673 h 13577848"/>
              <a:gd name="connsiteX154" fmla="*/ 10013769 w 12137616"/>
              <a:gd name="connsiteY154" fmla="*/ 11480173 h 13577848"/>
              <a:gd name="connsiteX155" fmla="*/ 10014339 w 12137616"/>
              <a:gd name="connsiteY155" fmla="*/ 11477461 h 13577848"/>
              <a:gd name="connsiteX156" fmla="*/ 10154853 w 12137616"/>
              <a:gd name="connsiteY156" fmla="*/ 11455044 h 13577848"/>
              <a:gd name="connsiteX157" fmla="*/ 10223301 w 12137616"/>
              <a:gd name="connsiteY157" fmla="*/ 11487459 h 13577848"/>
              <a:gd name="connsiteX158" fmla="*/ 10154853 w 12137616"/>
              <a:gd name="connsiteY158" fmla="*/ 11455044 h 13577848"/>
              <a:gd name="connsiteX159" fmla="*/ 213711 w 12137616"/>
              <a:gd name="connsiteY159" fmla="*/ 11337823 h 13577848"/>
              <a:gd name="connsiteX160" fmla="*/ 225835 w 12137616"/>
              <a:gd name="connsiteY160" fmla="*/ 11345804 h 13577848"/>
              <a:gd name="connsiteX161" fmla="*/ 213711 w 12137616"/>
              <a:gd name="connsiteY161" fmla="*/ 11337823 h 13577848"/>
              <a:gd name="connsiteX162" fmla="*/ 446219 w 12137616"/>
              <a:gd name="connsiteY162" fmla="*/ 11332545 h 13577848"/>
              <a:gd name="connsiteX163" fmla="*/ 528006 w 12137616"/>
              <a:gd name="connsiteY163" fmla="*/ 11348752 h 13577848"/>
              <a:gd name="connsiteX164" fmla="*/ 496984 w 12137616"/>
              <a:gd name="connsiteY164" fmla="*/ 11343080 h 13577848"/>
              <a:gd name="connsiteX165" fmla="*/ 446219 w 12137616"/>
              <a:gd name="connsiteY165" fmla="*/ 11332545 h 13577848"/>
              <a:gd name="connsiteX166" fmla="*/ 255256 w 12137616"/>
              <a:gd name="connsiteY166" fmla="*/ 11280519 h 13577848"/>
              <a:gd name="connsiteX167" fmla="*/ 249517 w 12137616"/>
              <a:gd name="connsiteY167" fmla="*/ 11283429 h 13577848"/>
              <a:gd name="connsiteX168" fmla="*/ 287453 w 12137616"/>
              <a:gd name="connsiteY168" fmla="*/ 11335794 h 13577848"/>
              <a:gd name="connsiteX169" fmla="*/ 255256 w 12137616"/>
              <a:gd name="connsiteY169" fmla="*/ 11280519 h 13577848"/>
              <a:gd name="connsiteX170" fmla="*/ 9485863 w 12137616"/>
              <a:gd name="connsiteY170" fmla="*/ 11107376 h 13577848"/>
              <a:gd name="connsiteX171" fmla="*/ 9717985 w 12137616"/>
              <a:gd name="connsiteY171" fmla="*/ 11247534 h 13577848"/>
              <a:gd name="connsiteX172" fmla="*/ 9485863 w 12137616"/>
              <a:gd name="connsiteY172" fmla="*/ 11107376 h 13577848"/>
              <a:gd name="connsiteX173" fmla="*/ 843861 w 12137616"/>
              <a:gd name="connsiteY173" fmla="*/ 11016120 h 13577848"/>
              <a:gd name="connsiteX174" fmla="*/ 845957 w 12137616"/>
              <a:gd name="connsiteY174" fmla="*/ 11018092 h 13577848"/>
              <a:gd name="connsiteX175" fmla="*/ 852563 w 12137616"/>
              <a:gd name="connsiteY175" fmla="*/ 11024309 h 13577848"/>
              <a:gd name="connsiteX176" fmla="*/ 862723 w 12137616"/>
              <a:gd name="connsiteY176" fmla="*/ 11033870 h 13577848"/>
              <a:gd name="connsiteX177" fmla="*/ 856436 w 12137616"/>
              <a:gd name="connsiteY177" fmla="*/ 11027953 h 13577848"/>
              <a:gd name="connsiteX178" fmla="*/ 852563 w 12137616"/>
              <a:gd name="connsiteY178" fmla="*/ 11024309 h 13577848"/>
              <a:gd name="connsiteX179" fmla="*/ 849886 w 12137616"/>
              <a:gd name="connsiteY179" fmla="*/ 11021790 h 13577848"/>
              <a:gd name="connsiteX180" fmla="*/ 843861 w 12137616"/>
              <a:gd name="connsiteY180" fmla="*/ 11016120 h 13577848"/>
              <a:gd name="connsiteX181" fmla="*/ 713032 w 12137616"/>
              <a:gd name="connsiteY181" fmla="*/ 10922689 h 13577848"/>
              <a:gd name="connsiteX182" fmla="*/ 719000 w 12137616"/>
              <a:gd name="connsiteY182" fmla="*/ 10926617 h 13577848"/>
              <a:gd name="connsiteX183" fmla="*/ 713032 w 12137616"/>
              <a:gd name="connsiteY183" fmla="*/ 10922689 h 13577848"/>
              <a:gd name="connsiteX184" fmla="*/ 586335 w 12137616"/>
              <a:gd name="connsiteY184" fmla="*/ 10877018 h 13577848"/>
              <a:gd name="connsiteX185" fmla="*/ 618477 w 12137616"/>
              <a:gd name="connsiteY185" fmla="*/ 10885731 h 13577848"/>
              <a:gd name="connsiteX186" fmla="*/ 587455 w 12137616"/>
              <a:gd name="connsiteY186" fmla="*/ 10880060 h 13577848"/>
              <a:gd name="connsiteX187" fmla="*/ 586335 w 12137616"/>
              <a:gd name="connsiteY187" fmla="*/ 10877018 h 13577848"/>
              <a:gd name="connsiteX188" fmla="*/ 1311646 w 12137616"/>
              <a:gd name="connsiteY188" fmla="*/ 10785082 h 13577848"/>
              <a:gd name="connsiteX189" fmla="*/ 1308578 w 12137616"/>
              <a:gd name="connsiteY189" fmla="*/ 10792149 h 13577848"/>
              <a:gd name="connsiteX190" fmla="*/ 1352777 w 12137616"/>
              <a:gd name="connsiteY190" fmla="*/ 10808602 h 13577848"/>
              <a:gd name="connsiteX191" fmla="*/ 1311646 w 12137616"/>
              <a:gd name="connsiteY191" fmla="*/ 10785082 h 13577848"/>
              <a:gd name="connsiteX192" fmla="*/ 1121166 w 12137616"/>
              <a:gd name="connsiteY192" fmla="*/ 10694066 h 13577848"/>
              <a:gd name="connsiteX193" fmla="*/ 1189614 w 12137616"/>
              <a:gd name="connsiteY193" fmla="*/ 10726480 h 13577848"/>
              <a:gd name="connsiteX194" fmla="*/ 1121166 w 12137616"/>
              <a:gd name="connsiteY194" fmla="*/ 10694066 h 13577848"/>
              <a:gd name="connsiteX195" fmla="*/ 1521288 w 12137616"/>
              <a:gd name="connsiteY195" fmla="*/ 10361362 h 13577848"/>
              <a:gd name="connsiteX196" fmla="*/ 1572773 w 12137616"/>
              <a:gd name="connsiteY196" fmla="*/ 10390808 h 13577848"/>
              <a:gd name="connsiteX197" fmla="*/ 1515481 w 12137616"/>
              <a:gd name="connsiteY197" fmla="*/ 10367845 h 13577848"/>
              <a:gd name="connsiteX198" fmla="*/ 1521288 w 12137616"/>
              <a:gd name="connsiteY198" fmla="*/ 10361362 h 13577848"/>
              <a:gd name="connsiteX199" fmla="*/ 2038633 w 12137616"/>
              <a:gd name="connsiteY199" fmla="*/ 10202292 h 13577848"/>
              <a:gd name="connsiteX200" fmla="*/ 2038633 w 12137616"/>
              <a:gd name="connsiteY200" fmla="*/ 10202292 h 13577848"/>
              <a:gd name="connsiteX201" fmla="*/ 4730054 w 12137616"/>
              <a:gd name="connsiteY201" fmla="*/ 9143129 h 13577848"/>
              <a:gd name="connsiteX202" fmla="*/ 4724671 w 12137616"/>
              <a:gd name="connsiteY202" fmla="*/ 9148969 h 13577848"/>
              <a:gd name="connsiteX203" fmla="*/ 4780994 w 12137616"/>
              <a:gd name="connsiteY203" fmla="*/ 9173403 h 13577848"/>
              <a:gd name="connsiteX204" fmla="*/ 4730054 w 12137616"/>
              <a:gd name="connsiteY204" fmla="*/ 9143129 h 13577848"/>
              <a:gd name="connsiteX205" fmla="*/ 4683872 w 12137616"/>
              <a:gd name="connsiteY205" fmla="*/ 9099165 h 13577848"/>
              <a:gd name="connsiteX206" fmla="*/ 4679961 w 12137616"/>
              <a:gd name="connsiteY206" fmla="*/ 9106895 h 13577848"/>
              <a:gd name="connsiteX207" fmla="*/ 4725127 w 12137616"/>
              <a:gd name="connsiteY207" fmla="*/ 9121877 h 13577848"/>
              <a:gd name="connsiteX208" fmla="*/ 4683872 w 12137616"/>
              <a:gd name="connsiteY208" fmla="*/ 9099165 h 13577848"/>
              <a:gd name="connsiteX209" fmla="*/ 5697304 w 12137616"/>
              <a:gd name="connsiteY209" fmla="*/ 9047745 h 13577848"/>
              <a:gd name="connsiteX210" fmla="*/ 5686889 w 12137616"/>
              <a:gd name="connsiteY210" fmla="*/ 9051194 h 13577848"/>
              <a:gd name="connsiteX211" fmla="*/ 5730034 w 12137616"/>
              <a:gd name="connsiteY211" fmla="*/ 9064846 h 13577848"/>
              <a:gd name="connsiteX212" fmla="*/ 5697304 w 12137616"/>
              <a:gd name="connsiteY212" fmla="*/ 9047745 h 13577848"/>
              <a:gd name="connsiteX213" fmla="*/ 5643088 w 12137616"/>
              <a:gd name="connsiteY213" fmla="*/ 8998524 h 13577848"/>
              <a:gd name="connsiteX214" fmla="*/ 5631021 w 12137616"/>
              <a:gd name="connsiteY214" fmla="*/ 8999668 h 13577848"/>
              <a:gd name="connsiteX215" fmla="*/ 5687345 w 12137616"/>
              <a:gd name="connsiteY215" fmla="*/ 9024101 h 13577848"/>
              <a:gd name="connsiteX216" fmla="*/ 5643088 w 12137616"/>
              <a:gd name="connsiteY216" fmla="*/ 8998524 h 13577848"/>
              <a:gd name="connsiteX217" fmla="*/ 5561690 w 12137616"/>
              <a:gd name="connsiteY217" fmla="*/ 8932298 h 13577848"/>
              <a:gd name="connsiteX218" fmla="*/ 5549939 w 12137616"/>
              <a:gd name="connsiteY218" fmla="*/ 8933649 h 13577848"/>
              <a:gd name="connsiteX219" fmla="*/ 5604242 w 12137616"/>
              <a:gd name="connsiteY219" fmla="*/ 8956753 h 13577848"/>
              <a:gd name="connsiteX220" fmla="*/ 5561690 w 12137616"/>
              <a:gd name="connsiteY220" fmla="*/ 8932298 h 13577848"/>
              <a:gd name="connsiteX221" fmla="*/ 5478960 w 12137616"/>
              <a:gd name="connsiteY221" fmla="*/ 8874282 h 13577848"/>
              <a:gd name="connsiteX222" fmla="*/ 5535283 w 12137616"/>
              <a:gd name="connsiteY222" fmla="*/ 8898716 h 13577848"/>
              <a:gd name="connsiteX223" fmla="*/ 5478960 w 12137616"/>
              <a:gd name="connsiteY223" fmla="*/ 8874282 h 13577848"/>
              <a:gd name="connsiteX224" fmla="*/ 5402253 w 12137616"/>
              <a:gd name="connsiteY224" fmla="*/ 8781612 h 13577848"/>
              <a:gd name="connsiteX225" fmla="*/ 5406228 w 12137616"/>
              <a:gd name="connsiteY225" fmla="*/ 8789182 h 13577848"/>
              <a:gd name="connsiteX226" fmla="*/ 5411289 w 12137616"/>
              <a:gd name="connsiteY226" fmla="*/ 8798820 h 13577848"/>
              <a:gd name="connsiteX227" fmla="*/ 5415808 w 12137616"/>
              <a:gd name="connsiteY227" fmla="*/ 8807425 h 13577848"/>
              <a:gd name="connsiteX228" fmla="*/ 5406583 w 12137616"/>
              <a:gd name="connsiteY228" fmla="*/ 8789857 h 13577848"/>
              <a:gd name="connsiteX229" fmla="*/ 5406228 w 12137616"/>
              <a:gd name="connsiteY229" fmla="*/ 8789182 h 13577848"/>
              <a:gd name="connsiteX230" fmla="*/ 5403759 w 12137616"/>
              <a:gd name="connsiteY230" fmla="*/ 8784480 h 13577848"/>
              <a:gd name="connsiteX231" fmla="*/ 5402253 w 12137616"/>
              <a:gd name="connsiteY231" fmla="*/ 8781612 h 13577848"/>
              <a:gd name="connsiteX232" fmla="*/ 5302547 w 12137616"/>
              <a:gd name="connsiteY232" fmla="*/ 8709030 h 13577848"/>
              <a:gd name="connsiteX233" fmla="*/ 5297300 w 12137616"/>
              <a:gd name="connsiteY233" fmla="*/ 8714663 h 13577848"/>
              <a:gd name="connsiteX234" fmla="*/ 5353623 w 12137616"/>
              <a:gd name="connsiteY234" fmla="*/ 8739097 h 13577848"/>
              <a:gd name="connsiteX235" fmla="*/ 5302547 w 12137616"/>
              <a:gd name="connsiteY235" fmla="*/ 8709030 h 13577848"/>
              <a:gd name="connsiteX236" fmla="*/ 5243534 w 12137616"/>
              <a:gd name="connsiteY236" fmla="*/ 8657540 h 13577848"/>
              <a:gd name="connsiteX237" fmla="*/ 5240465 w 12137616"/>
              <a:gd name="connsiteY237" fmla="*/ 8664607 h 13577848"/>
              <a:gd name="connsiteX238" fmla="*/ 5284665 w 12137616"/>
              <a:gd name="connsiteY238" fmla="*/ 8681060 h 13577848"/>
              <a:gd name="connsiteX239" fmla="*/ 5243534 w 12137616"/>
              <a:gd name="connsiteY239" fmla="*/ 8657540 h 13577848"/>
              <a:gd name="connsiteX240" fmla="*/ 4029835 w 12137616"/>
              <a:gd name="connsiteY240" fmla="*/ 8629510 h 13577848"/>
              <a:gd name="connsiteX241" fmla="*/ 4021421 w 12137616"/>
              <a:gd name="connsiteY241" fmla="*/ 8633355 h 13577848"/>
              <a:gd name="connsiteX242" fmla="*/ 4053496 w 12137616"/>
              <a:gd name="connsiteY242" fmla="*/ 8641827 h 13577848"/>
              <a:gd name="connsiteX243" fmla="*/ 4029835 w 12137616"/>
              <a:gd name="connsiteY243" fmla="*/ 8629510 h 13577848"/>
              <a:gd name="connsiteX244" fmla="*/ 4118564 w 12137616"/>
              <a:gd name="connsiteY244" fmla="*/ 8582856 h 13577848"/>
              <a:gd name="connsiteX245" fmla="*/ 4108202 w 12137616"/>
              <a:gd name="connsiteY245" fmla="*/ 8585123 h 13577848"/>
              <a:gd name="connsiteX246" fmla="*/ 4164525 w 12137616"/>
              <a:gd name="connsiteY246" fmla="*/ 8609557 h 13577848"/>
              <a:gd name="connsiteX247" fmla="*/ 4118564 w 12137616"/>
              <a:gd name="connsiteY247" fmla="*/ 8582856 h 13577848"/>
              <a:gd name="connsiteX248" fmla="*/ 4998295 w 12137616"/>
              <a:gd name="connsiteY248" fmla="*/ 8570512 h 13577848"/>
              <a:gd name="connsiteX249" fmla="*/ 5123120 w 12137616"/>
              <a:gd name="connsiteY249" fmla="*/ 8680076 h 13577848"/>
              <a:gd name="connsiteX250" fmla="*/ 5380055 w 12137616"/>
              <a:gd name="connsiteY250" fmla="*/ 8914534 h 13577848"/>
              <a:gd name="connsiteX251" fmla="*/ 5481089 w 12137616"/>
              <a:gd name="connsiteY251" fmla="*/ 8981043 h 13577848"/>
              <a:gd name="connsiteX252" fmla="*/ 5266844 w 12137616"/>
              <a:gd name="connsiteY252" fmla="*/ 8787329 h 13577848"/>
              <a:gd name="connsiteX253" fmla="*/ 4998295 w 12137616"/>
              <a:gd name="connsiteY253" fmla="*/ 8570512 h 13577848"/>
              <a:gd name="connsiteX254" fmla="*/ 4083893 w 12137616"/>
              <a:gd name="connsiteY254" fmla="*/ 8547391 h 13577848"/>
              <a:gd name="connsiteX255" fmla="*/ 4075615 w 12137616"/>
              <a:gd name="connsiteY255" fmla="*/ 8551029 h 13577848"/>
              <a:gd name="connsiteX256" fmla="*/ 4107690 w 12137616"/>
              <a:gd name="connsiteY256" fmla="*/ 8559500 h 13577848"/>
              <a:gd name="connsiteX257" fmla="*/ 4083893 w 12137616"/>
              <a:gd name="connsiteY257" fmla="*/ 8547391 h 13577848"/>
              <a:gd name="connsiteX258" fmla="*/ 4014935 w 12137616"/>
              <a:gd name="connsiteY258" fmla="*/ 8489353 h 13577848"/>
              <a:gd name="connsiteX259" fmla="*/ 4006657 w 12137616"/>
              <a:gd name="connsiteY259" fmla="*/ 8492991 h 13577848"/>
              <a:gd name="connsiteX260" fmla="*/ 4038732 w 12137616"/>
              <a:gd name="connsiteY260" fmla="*/ 8501463 h 13577848"/>
              <a:gd name="connsiteX261" fmla="*/ 4014935 w 12137616"/>
              <a:gd name="connsiteY261" fmla="*/ 8489353 h 13577848"/>
              <a:gd name="connsiteX262" fmla="*/ 4881772 w 12137616"/>
              <a:gd name="connsiteY262" fmla="*/ 8459732 h 13577848"/>
              <a:gd name="connsiteX263" fmla="*/ 4872502 w 12137616"/>
              <a:gd name="connsiteY263" fmla="*/ 8462420 h 13577848"/>
              <a:gd name="connsiteX264" fmla="*/ 4915192 w 12137616"/>
              <a:gd name="connsiteY264" fmla="*/ 8503164 h 13577848"/>
              <a:gd name="connsiteX265" fmla="*/ 4881772 w 12137616"/>
              <a:gd name="connsiteY265" fmla="*/ 8459732 h 13577848"/>
              <a:gd name="connsiteX266" fmla="*/ 3972255 w 12137616"/>
              <a:gd name="connsiteY266" fmla="*/ 8448319 h 13577848"/>
              <a:gd name="connsiteX267" fmla="*/ 3961947 w 12137616"/>
              <a:gd name="connsiteY267" fmla="*/ 8450917 h 13577848"/>
              <a:gd name="connsiteX268" fmla="*/ 4006146 w 12137616"/>
              <a:gd name="connsiteY268" fmla="*/ 8467370 h 13577848"/>
              <a:gd name="connsiteX269" fmla="*/ 3972255 w 12137616"/>
              <a:gd name="connsiteY269" fmla="*/ 8448319 h 13577848"/>
              <a:gd name="connsiteX270" fmla="*/ 3641334 w 12137616"/>
              <a:gd name="connsiteY270" fmla="*/ 8423186 h 13577848"/>
              <a:gd name="connsiteX271" fmla="*/ 3641334 w 12137616"/>
              <a:gd name="connsiteY271" fmla="*/ 8423186 h 13577848"/>
              <a:gd name="connsiteX272" fmla="*/ 4831388 w 12137616"/>
              <a:gd name="connsiteY272" fmla="*/ 8412407 h 13577848"/>
              <a:gd name="connsiteX273" fmla="*/ 4827791 w 12137616"/>
              <a:gd name="connsiteY273" fmla="*/ 8420345 h 13577848"/>
              <a:gd name="connsiteX274" fmla="*/ 4870938 w 12137616"/>
              <a:gd name="connsiteY274" fmla="*/ 8433997 h 13577848"/>
              <a:gd name="connsiteX275" fmla="*/ 4831388 w 12137616"/>
              <a:gd name="connsiteY275" fmla="*/ 8412407 h 13577848"/>
              <a:gd name="connsiteX276" fmla="*/ 3929673 w 12137616"/>
              <a:gd name="connsiteY276" fmla="*/ 8406723 h 13577848"/>
              <a:gd name="connsiteX277" fmla="*/ 3919256 w 12137616"/>
              <a:gd name="connsiteY277" fmla="*/ 8410172 h 13577848"/>
              <a:gd name="connsiteX278" fmla="*/ 3962403 w 12137616"/>
              <a:gd name="connsiteY278" fmla="*/ 8423824 h 13577848"/>
              <a:gd name="connsiteX279" fmla="*/ 3929673 w 12137616"/>
              <a:gd name="connsiteY279" fmla="*/ 8406723 h 13577848"/>
              <a:gd name="connsiteX280" fmla="*/ 3593429 w 12137616"/>
              <a:gd name="connsiteY280" fmla="*/ 8367815 h 13577848"/>
              <a:gd name="connsiteX281" fmla="*/ 3585466 w 12137616"/>
              <a:gd name="connsiteY281" fmla="*/ 8371660 h 13577848"/>
              <a:gd name="connsiteX282" fmla="*/ 3615521 w 12137616"/>
              <a:gd name="connsiteY282" fmla="*/ 8378802 h 13577848"/>
              <a:gd name="connsiteX283" fmla="*/ 3593429 w 12137616"/>
              <a:gd name="connsiteY283" fmla="*/ 8367815 h 13577848"/>
              <a:gd name="connsiteX284" fmla="*/ 3869196 w 12137616"/>
              <a:gd name="connsiteY284" fmla="*/ 8349825 h 13577848"/>
              <a:gd name="connsiteX285" fmla="*/ 3869196 w 12137616"/>
              <a:gd name="connsiteY285" fmla="*/ 8349825 h 13577848"/>
              <a:gd name="connsiteX286" fmla="*/ 3508170 w 12137616"/>
              <a:gd name="connsiteY286" fmla="*/ 8295491 h 13577848"/>
              <a:gd name="connsiteX287" fmla="*/ 3508170 w 12137616"/>
              <a:gd name="connsiteY287" fmla="*/ 8295491 h 13577848"/>
              <a:gd name="connsiteX288" fmla="*/ 3472297 w 12137616"/>
              <a:gd name="connsiteY288" fmla="*/ 8248929 h 13577848"/>
              <a:gd name="connsiteX289" fmla="*/ 3463460 w 12137616"/>
              <a:gd name="connsiteY289" fmla="*/ 8253416 h 13577848"/>
              <a:gd name="connsiteX290" fmla="*/ 3496502 w 12137616"/>
              <a:gd name="connsiteY290" fmla="*/ 8260418 h 13577848"/>
              <a:gd name="connsiteX291" fmla="*/ 3472297 w 12137616"/>
              <a:gd name="connsiteY291" fmla="*/ 8248929 h 13577848"/>
              <a:gd name="connsiteX292" fmla="*/ 3353900 w 12137616"/>
              <a:gd name="connsiteY292" fmla="*/ 8135926 h 13577848"/>
              <a:gd name="connsiteX293" fmla="*/ 3356565 w 12137616"/>
              <a:gd name="connsiteY293" fmla="*/ 8143014 h 13577848"/>
              <a:gd name="connsiteX294" fmla="*/ 3353900 w 12137616"/>
              <a:gd name="connsiteY294" fmla="*/ 8135926 h 13577848"/>
              <a:gd name="connsiteX295" fmla="*/ 3933838 w 12137616"/>
              <a:gd name="connsiteY295" fmla="*/ 8084142 h 13577848"/>
              <a:gd name="connsiteX296" fmla="*/ 3929832 w 12137616"/>
              <a:gd name="connsiteY296" fmla="*/ 8090522 h 13577848"/>
              <a:gd name="connsiteX297" fmla="*/ 4101898 w 12137616"/>
              <a:gd name="connsiteY297" fmla="*/ 8269113 h 13577848"/>
              <a:gd name="connsiteX298" fmla="*/ 4427792 w 12137616"/>
              <a:gd name="connsiteY298" fmla="*/ 8561608 h 13577848"/>
              <a:gd name="connsiteX299" fmla="*/ 4785762 w 12137616"/>
              <a:gd name="connsiteY299" fmla="*/ 8862575 h 13577848"/>
              <a:gd name="connsiteX300" fmla="*/ 4037639 w 12137616"/>
              <a:gd name="connsiteY300" fmla="*/ 8146740 h 13577848"/>
              <a:gd name="connsiteX301" fmla="*/ 3933838 w 12137616"/>
              <a:gd name="connsiteY301" fmla="*/ 8084142 h 13577848"/>
              <a:gd name="connsiteX302" fmla="*/ 3058016 w 12137616"/>
              <a:gd name="connsiteY302" fmla="*/ 7971771 h 13577848"/>
              <a:gd name="connsiteX303" fmla="*/ 3201283 w 12137616"/>
              <a:gd name="connsiteY303" fmla="*/ 8106117 h 13577848"/>
              <a:gd name="connsiteX304" fmla="*/ 4146178 w 12137616"/>
              <a:gd name="connsiteY304" fmla="*/ 8989410 h 13577848"/>
              <a:gd name="connsiteX305" fmla="*/ 4235088 w 12137616"/>
              <a:gd name="connsiteY305" fmla="*/ 9047938 h 13577848"/>
              <a:gd name="connsiteX306" fmla="*/ 4184571 w 12137616"/>
              <a:gd name="connsiteY306" fmla="*/ 9014684 h 13577848"/>
              <a:gd name="connsiteX307" fmla="*/ 3334446 w 12137616"/>
              <a:gd name="connsiteY307" fmla="*/ 8233811 h 13577848"/>
              <a:gd name="connsiteX308" fmla="*/ 3058016 w 12137616"/>
              <a:gd name="connsiteY308" fmla="*/ 7971771 h 13577848"/>
              <a:gd name="connsiteX309" fmla="*/ 3000011 w 12137616"/>
              <a:gd name="connsiteY309" fmla="*/ 7884102 h 13577848"/>
              <a:gd name="connsiteX310" fmla="*/ 3000176 w 12137616"/>
              <a:gd name="connsiteY310" fmla="*/ 7887099 h 13577848"/>
              <a:gd name="connsiteX311" fmla="*/ 3000451 w 12137616"/>
              <a:gd name="connsiteY311" fmla="*/ 7892096 h 13577848"/>
              <a:gd name="connsiteX312" fmla="*/ 3000670 w 12137616"/>
              <a:gd name="connsiteY312" fmla="*/ 7896092 h 13577848"/>
              <a:gd name="connsiteX313" fmla="*/ 3000176 w 12137616"/>
              <a:gd name="connsiteY313" fmla="*/ 7887099 h 13577848"/>
              <a:gd name="connsiteX314" fmla="*/ 3000084 w 12137616"/>
              <a:gd name="connsiteY314" fmla="*/ 7885434 h 13577848"/>
              <a:gd name="connsiteX315" fmla="*/ 3000011 w 12137616"/>
              <a:gd name="connsiteY315" fmla="*/ 7884102 h 13577848"/>
              <a:gd name="connsiteX316" fmla="*/ 3214762 w 12137616"/>
              <a:gd name="connsiteY316" fmla="*/ 7843034 h 13577848"/>
              <a:gd name="connsiteX317" fmla="*/ 3210146 w 12137616"/>
              <a:gd name="connsiteY317" fmla="*/ 7850664 h 13577848"/>
              <a:gd name="connsiteX318" fmla="*/ 3296579 w 12137616"/>
              <a:gd name="connsiteY318" fmla="*/ 7934952 h 13577848"/>
              <a:gd name="connsiteX319" fmla="*/ 3549729 w 12137616"/>
              <a:gd name="connsiteY319" fmla="*/ 8179562 h 13577848"/>
              <a:gd name="connsiteX320" fmla="*/ 3637129 w 12137616"/>
              <a:gd name="connsiteY320" fmla="*/ 8262382 h 13577848"/>
              <a:gd name="connsiteX321" fmla="*/ 3681839 w 12137616"/>
              <a:gd name="connsiteY321" fmla="*/ 8304456 h 13577848"/>
              <a:gd name="connsiteX322" fmla="*/ 3959237 w 12137616"/>
              <a:gd name="connsiteY322" fmla="*/ 8565027 h 13577848"/>
              <a:gd name="connsiteX323" fmla="*/ 3959237 w 12137616"/>
              <a:gd name="connsiteY323" fmla="*/ 8565027 h 13577848"/>
              <a:gd name="connsiteX324" fmla="*/ 3681839 w 12137616"/>
              <a:gd name="connsiteY324" fmla="*/ 8304456 h 13577848"/>
              <a:gd name="connsiteX325" fmla="*/ 3637129 w 12137616"/>
              <a:gd name="connsiteY325" fmla="*/ 8262382 h 13577848"/>
              <a:gd name="connsiteX326" fmla="*/ 3549729 w 12137616"/>
              <a:gd name="connsiteY326" fmla="*/ 8179562 h 13577848"/>
              <a:gd name="connsiteX327" fmla="*/ 3246519 w 12137616"/>
              <a:gd name="connsiteY327" fmla="*/ 7874606 h 13577848"/>
              <a:gd name="connsiteX328" fmla="*/ 3214762 w 12137616"/>
              <a:gd name="connsiteY328" fmla="*/ 7843034 h 13577848"/>
              <a:gd name="connsiteX329" fmla="*/ 3079263 w 12137616"/>
              <a:gd name="connsiteY329" fmla="*/ 7799800 h 13577848"/>
              <a:gd name="connsiteX330" fmla="*/ 3084919 w 12137616"/>
              <a:gd name="connsiteY330" fmla="*/ 7820908 h 13577848"/>
              <a:gd name="connsiteX331" fmla="*/ 3135436 w 12137616"/>
              <a:gd name="connsiteY331" fmla="*/ 7854162 h 13577848"/>
              <a:gd name="connsiteX332" fmla="*/ 3153421 w 12137616"/>
              <a:gd name="connsiteY332" fmla="*/ 7906037 h 13577848"/>
              <a:gd name="connsiteX333" fmla="*/ 3425469 w 12137616"/>
              <a:gd name="connsiteY333" fmla="*/ 8148336 h 13577848"/>
              <a:gd name="connsiteX334" fmla="*/ 4539389 w 12137616"/>
              <a:gd name="connsiteY334" fmla="*/ 9157646 h 13577848"/>
              <a:gd name="connsiteX335" fmla="*/ 4991022 w 12137616"/>
              <a:gd name="connsiteY335" fmla="*/ 9505519 h 13577848"/>
              <a:gd name="connsiteX336" fmla="*/ 4927869 w 12137616"/>
              <a:gd name="connsiteY336" fmla="*/ 9438661 h 13577848"/>
              <a:gd name="connsiteX337" fmla="*/ 3355488 w 12137616"/>
              <a:gd name="connsiteY337" fmla="*/ 8039054 h 13577848"/>
              <a:gd name="connsiteX338" fmla="*/ 3096532 w 12137616"/>
              <a:gd name="connsiteY338" fmla="*/ 7803266 h 13577848"/>
              <a:gd name="connsiteX339" fmla="*/ 3079263 w 12137616"/>
              <a:gd name="connsiteY339" fmla="*/ 7799800 h 13577848"/>
              <a:gd name="connsiteX340" fmla="*/ 8213831 w 12137616"/>
              <a:gd name="connsiteY340" fmla="*/ 7546449 h 13577848"/>
              <a:gd name="connsiteX341" fmla="*/ 8216496 w 12137616"/>
              <a:gd name="connsiteY341" fmla="*/ 7553537 h 13577848"/>
              <a:gd name="connsiteX342" fmla="*/ 8213831 w 12137616"/>
              <a:gd name="connsiteY342" fmla="*/ 7546449 h 13577848"/>
              <a:gd name="connsiteX343" fmla="*/ 8045722 w 12137616"/>
              <a:gd name="connsiteY343" fmla="*/ 7510887 h 13577848"/>
              <a:gd name="connsiteX344" fmla="*/ 8042315 w 12137616"/>
              <a:gd name="connsiteY344" fmla="*/ 7518949 h 13577848"/>
              <a:gd name="connsiteX345" fmla="*/ 8073338 w 12137616"/>
              <a:gd name="connsiteY345" fmla="*/ 7524621 h 13577848"/>
              <a:gd name="connsiteX346" fmla="*/ 8045722 w 12137616"/>
              <a:gd name="connsiteY346" fmla="*/ 7510887 h 13577848"/>
              <a:gd name="connsiteX347" fmla="*/ 7459160 w 12137616"/>
              <a:gd name="connsiteY347" fmla="*/ 7403666 h 13577848"/>
              <a:gd name="connsiteX348" fmla="*/ 7478022 w 12137616"/>
              <a:gd name="connsiteY348" fmla="*/ 7421417 h 13577848"/>
              <a:gd name="connsiteX349" fmla="*/ 7459160 w 12137616"/>
              <a:gd name="connsiteY349" fmla="*/ 7403666 h 13577848"/>
              <a:gd name="connsiteX350" fmla="*/ 7271374 w 12137616"/>
              <a:gd name="connsiteY350" fmla="*/ 7363349 h 13577848"/>
              <a:gd name="connsiteX351" fmla="*/ 7292686 w 12137616"/>
              <a:gd name="connsiteY351" fmla="*/ 7377378 h 13577848"/>
              <a:gd name="connsiteX352" fmla="*/ 7322740 w 12137616"/>
              <a:gd name="connsiteY352" fmla="*/ 7384520 h 13577848"/>
              <a:gd name="connsiteX353" fmla="*/ 7352795 w 12137616"/>
              <a:gd name="connsiteY353" fmla="*/ 7391661 h 13577848"/>
              <a:gd name="connsiteX354" fmla="*/ 7385837 w 12137616"/>
              <a:gd name="connsiteY354" fmla="*/ 7398662 h 13577848"/>
              <a:gd name="connsiteX355" fmla="*/ 7415892 w 12137616"/>
              <a:gd name="connsiteY355" fmla="*/ 7405804 h 13577848"/>
              <a:gd name="connsiteX356" fmla="*/ 7385837 w 12137616"/>
              <a:gd name="connsiteY356" fmla="*/ 7398662 h 13577848"/>
              <a:gd name="connsiteX357" fmla="*/ 7352795 w 12137616"/>
              <a:gd name="connsiteY357" fmla="*/ 7391661 h 13577848"/>
              <a:gd name="connsiteX358" fmla="*/ 7322740 w 12137616"/>
              <a:gd name="connsiteY358" fmla="*/ 7384520 h 13577848"/>
              <a:gd name="connsiteX359" fmla="*/ 7292686 w 12137616"/>
              <a:gd name="connsiteY359" fmla="*/ 7377378 h 13577848"/>
              <a:gd name="connsiteX360" fmla="*/ 7271374 w 12137616"/>
              <a:gd name="connsiteY360" fmla="*/ 7363349 h 13577848"/>
              <a:gd name="connsiteX361" fmla="*/ 8431853 w 12137616"/>
              <a:gd name="connsiteY361" fmla="*/ 7346830 h 13577848"/>
              <a:gd name="connsiteX362" fmla="*/ 8497074 w 12137616"/>
              <a:gd name="connsiteY362" fmla="*/ 7373697 h 13577848"/>
              <a:gd name="connsiteX363" fmla="*/ 8385991 w 12137616"/>
              <a:gd name="connsiteY363" fmla="*/ 7353252 h 13577848"/>
              <a:gd name="connsiteX364" fmla="*/ 8431853 w 12137616"/>
              <a:gd name="connsiteY364" fmla="*/ 7346830 h 13577848"/>
              <a:gd name="connsiteX365" fmla="*/ 8366826 w 12137616"/>
              <a:gd name="connsiteY365" fmla="*/ 7342217 h 13577848"/>
              <a:gd name="connsiteX366" fmla="*/ 8385991 w 12137616"/>
              <a:gd name="connsiteY366" fmla="*/ 7353252 h 13577848"/>
              <a:gd name="connsiteX367" fmla="*/ 8353916 w 12137616"/>
              <a:gd name="connsiteY367" fmla="*/ 7344781 h 13577848"/>
              <a:gd name="connsiteX368" fmla="*/ 8366826 w 12137616"/>
              <a:gd name="connsiteY368" fmla="*/ 7342217 h 13577848"/>
              <a:gd name="connsiteX369" fmla="*/ 8336520 w 12137616"/>
              <a:gd name="connsiteY369" fmla="*/ 7334909 h 13577848"/>
              <a:gd name="connsiteX370" fmla="*/ 8353916 w 12137616"/>
              <a:gd name="connsiteY370" fmla="*/ 7344781 h 13577848"/>
              <a:gd name="connsiteX371" fmla="*/ 8323861 w 12137616"/>
              <a:gd name="connsiteY371" fmla="*/ 7337639 h 13577848"/>
              <a:gd name="connsiteX372" fmla="*/ 8336520 w 12137616"/>
              <a:gd name="connsiteY372" fmla="*/ 7334909 h 13577848"/>
              <a:gd name="connsiteX373" fmla="*/ 8304697 w 12137616"/>
              <a:gd name="connsiteY373" fmla="*/ 7326604 h 13577848"/>
              <a:gd name="connsiteX374" fmla="*/ 8323861 w 12137616"/>
              <a:gd name="connsiteY374" fmla="*/ 7337639 h 13577848"/>
              <a:gd name="connsiteX375" fmla="*/ 8291786 w 12137616"/>
              <a:gd name="connsiteY375" fmla="*/ 7329168 h 13577848"/>
              <a:gd name="connsiteX376" fmla="*/ 8304697 w 12137616"/>
              <a:gd name="connsiteY376" fmla="*/ 7326604 h 13577848"/>
              <a:gd name="connsiteX377" fmla="*/ 8251443 w 12137616"/>
              <a:gd name="connsiteY377" fmla="*/ 7312357 h 13577848"/>
              <a:gd name="connsiteX378" fmla="*/ 8291786 w 12137616"/>
              <a:gd name="connsiteY378" fmla="*/ 7329168 h 13577848"/>
              <a:gd name="connsiteX379" fmla="*/ 8210758 w 12137616"/>
              <a:gd name="connsiteY379" fmla="*/ 7315865 h 13577848"/>
              <a:gd name="connsiteX380" fmla="*/ 8251443 w 12137616"/>
              <a:gd name="connsiteY380" fmla="*/ 7312357 h 13577848"/>
              <a:gd name="connsiteX381" fmla="*/ 8193362 w 12137616"/>
              <a:gd name="connsiteY381" fmla="*/ 7305994 h 13577848"/>
              <a:gd name="connsiteX382" fmla="*/ 8210758 w 12137616"/>
              <a:gd name="connsiteY382" fmla="*/ 7315865 h 13577848"/>
              <a:gd name="connsiteX383" fmla="*/ 8180703 w 12137616"/>
              <a:gd name="connsiteY383" fmla="*/ 7308723 h 13577848"/>
              <a:gd name="connsiteX384" fmla="*/ 8193362 w 12137616"/>
              <a:gd name="connsiteY384" fmla="*/ 7305994 h 13577848"/>
              <a:gd name="connsiteX385" fmla="*/ 8164474 w 12137616"/>
              <a:gd name="connsiteY385" fmla="*/ 7294879 h 13577848"/>
              <a:gd name="connsiteX386" fmla="*/ 8180703 w 12137616"/>
              <a:gd name="connsiteY386" fmla="*/ 7308723 h 13577848"/>
              <a:gd name="connsiteX387" fmla="*/ 8148628 w 12137616"/>
              <a:gd name="connsiteY387" fmla="*/ 7300252 h 13577848"/>
              <a:gd name="connsiteX388" fmla="*/ 8164474 w 12137616"/>
              <a:gd name="connsiteY388" fmla="*/ 7294879 h 13577848"/>
              <a:gd name="connsiteX389" fmla="*/ 8133409 w 12137616"/>
              <a:gd name="connsiteY389" fmla="*/ 7287073 h 13577848"/>
              <a:gd name="connsiteX390" fmla="*/ 8148628 w 12137616"/>
              <a:gd name="connsiteY390" fmla="*/ 7300252 h 13577848"/>
              <a:gd name="connsiteX391" fmla="*/ 8118573 w 12137616"/>
              <a:gd name="connsiteY391" fmla="*/ 7293110 h 13577848"/>
              <a:gd name="connsiteX392" fmla="*/ 8133409 w 12137616"/>
              <a:gd name="connsiteY392" fmla="*/ 7287073 h 13577848"/>
              <a:gd name="connsiteX393" fmla="*/ 8103234 w 12137616"/>
              <a:gd name="connsiteY393" fmla="*/ 7280115 h 13577848"/>
              <a:gd name="connsiteX394" fmla="*/ 8118573 w 12137616"/>
              <a:gd name="connsiteY394" fmla="*/ 7293110 h 13577848"/>
              <a:gd name="connsiteX395" fmla="*/ 8087551 w 12137616"/>
              <a:gd name="connsiteY395" fmla="*/ 7287439 h 13577848"/>
              <a:gd name="connsiteX396" fmla="*/ 8103234 w 12137616"/>
              <a:gd name="connsiteY396" fmla="*/ 7280115 h 13577848"/>
              <a:gd name="connsiteX397" fmla="*/ 7958182 w 12137616"/>
              <a:gd name="connsiteY397" fmla="*/ 7247614 h 13577848"/>
              <a:gd name="connsiteX398" fmla="*/ 8087551 w 12137616"/>
              <a:gd name="connsiteY398" fmla="*/ 7287439 h 13577848"/>
              <a:gd name="connsiteX399" fmla="*/ 7912318 w 12137616"/>
              <a:gd name="connsiteY399" fmla="*/ 7250052 h 13577848"/>
              <a:gd name="connsiteX400" fmla="*/ 7958182 w 12137616"/>
              <a:gd name="connsiteY400" fmla="*/ 7247614 h 13577848"/>
              <a:gd name="connsiteX401" fmla="*/ 7879703 w 12137616"/>
              <a:gd name="connsiteY401" fmla="*/ 7227001 h 13577848"/>
              <a:gd name="connsiteX402" fmla="*/ 7912318 w 12137616"/>
              <a:gd name="connsiteY402" fmla="*/ 7250052 h 13577848"/>
              <a:gd name="connsiteX403" fmla="*/ 7852209 w 12137616"/>
              <a:gd name="connsiteY403" fmla="*/ 7235769 h 13577848"/>
              <a:gd name="connsiteX404" fmla="*/ 7879703 w 12137616"/>
              <a:gd name="connsiteY404" fmla="*/ 7227001 h 13577848"/>
              <a:gd name="connsiteX405" fmla="*/ 7835222 w 12137616"/>
              <a:gd name="connsiteY405" fmla="*/ 7221426 h 13577848"/>
              <a:gd name="connsiteX406" fmla="*/ 7852209 w 12137616"/>
              <a:gd name="connsiteY406" fmla="*/ 7235769 h 13577848"/>
              <a:gd name="connsiteX407" fmla="*/ 7820133 w 12137616"/>
              <a:gd name="connsiteY407" fmla="*/ 7227297 h 13577848"/>
              <a:gd name="connsiteX408" fmla="*/ 7835222 w 12137616"/>
              <a:gd name="connsiteY408" fmla="*/ 7221426 h 13577848"/>
              <a:gd name="connsiteX409" fmla="*/ 7804794 w 12137616"/>
              <a:gd name="connsiteY409" fmla="*/ 7214302 h 13577848"/>
              <a:gd name="connsiteX410" fmla="*/ 7820133 w 12137616"/>
              <a:gd name="connsiteY410" fmla="*/ 7227297 h 13577848"/>
              <a:gd name="connsiteX411" fmla="*/ 7789111 w 12137616"/>
              <a:gd name="connsiteY411" fmla="*/ 7221626 h 13577848"/>
              <a:gd name="connsiteX412" fmla="*/ 7804794 w 12137616"/>
              <a:gd name="connsiteY412" fmla="*/ 7214302 h 13577848"/>
              <a:gd name="connsiteX413" fmla="*/ 7718395 w 12137616"/>
              <a:gd name="connsiteY413" fmla="*/ 7191076 h 13577848"/>
              <a:gd name="connsiteX414" fmla="*/ 7789111 w 12137616"/>
              <a:gd name="connsiteY414" fmla="*/ 7221626 h 13577848"/>
              <a:gd name="connsiteX415" fmla="*/ 7696927 w 12137616"/>
              <a:gd name="connsiteY415" fmla="*/ 7198872 h 13577848"/>
              <a:gd name="connsiteX416" fmla="*/ 7718395 w 12137616"/>
              <a:gd name="connsiteY416" fmla="*/ 7191076 h 13577848"/>
              <a:gd name="connsiteX417" fmla="*/ 6911779 w 12137616"/>
              <a:gd name="connsiteY417" fmla="*/ 7179314 h 13577848"/>
              <a:gd name="connsiteX418" fmla="*/ 6916894 w 12137616"/>
              <a:gd name="connsiteY418" fmla="*/ 7182681 h 13577848"/>
              <a:gd name="connsiteX419" fmla="*/ 6911779 w 12137616"/>
              <a:gd name="connsiteY419" fmla="*/ 7179314 h 13577848"/>
              <a:gd name="connsiteX420" fmla="*/ 7663361 w 12137616"/>
              <a:gd name="connsiteY420" fmla="*/ 7174997 h 13577848"/>
              <a:gd name="connsiteX421" fmla="*/ 7696927 w 12137616"/>
              <a:gd name="connsiteY421" fmla="*/ 7198872 h 13577848"/>
              <a:gd name="connsiteX422" fmla="*/ 7652728 w 12137616"/>
              <a:gd name="connsiteY422" fmla="*/ 7182419 h 13577848"/>
              <a:gd name="connsiteX423" fmla="*/ 7663361 w 12137616"/>
              <a:gd name="connsiteY423" fmla="*/ 7174997 h 13577848"/>
              <a:gd name="connsiteX424" fmla="*/ 6879704 w 12137616"/>
              <a:gd name="connsiteY424" fmla="*/ 7170842 h 13577848"/>
              <a:gd name="connsiteX425" fmla="*/ 6884819 w 12137616"/>
              <a:gd name="connsiteY425" fmla="*/ 7174209 h 13577848"/>
              <a:gd name="connsiteX426" fmla="*/ 6879704 w 12137616"/>
              <a:gd name="connsiteY426" fmla="*/ 7170842 h 13577848"/>
              <a:gd name="connsiteX427" fmla="*/ 6849649 w 12137616"/>
              <a:gd name="connsiteY427" fmla="*/ 7163701 h 13577848"/>
              <a:gd name="connsiteX428" fmla="*/ 6854764 w 12137616"/>
              <a:gd name="connsiteY428" fmla="*/ 7167068 h 13577848"/>
              <a:gd name="connsiteX429" fmla="*/ 6849649 w 12137616"/>
              <a:gd name="connsiteY429" fmla="*/ 7163701 h 13577848"/>
              <a:gd name="connsiteX430" fmla="*/ 7606502 w 12137616"/>
              <a:gd name="connsiteY430" fmla="*/ 7163545 h 13577848"/>
              <a:gd name="connsiteX431" fmla="*/ 7652728 w 12137616"/>
              <a:gd name="connsiteY431" fmla="*/ 7182419 h 13577848"/>
              <a:gd name="connsiteX432" fmla="*/ 7589630 w 12137616"/>
              <a:gd name="connsiteY432" fmla="*/ 7168276 h 13577848"/>
              <a:gd name="connsiteX433" fmla="*/ 7606502 w 12137616"/>
              <a:gd name="connsiteY433" fmla="*/ 7163545 h 13577848"/>
              <a:gd name="connsiteX434" fmla="*/ 7574411 w 12137616"/>
              <a:gd name="connsiteY434" fmla="*/ 7155097 h 13577848"/>
              <a:gd name="connsiteX435" fmla="*/ 7589630 w 12137616"/>
              <a:gd name="connsiteY435" fmla="*/ 7168276 h 13577848"/>
              <a:gd name="connsiteX436" fmla="*/ 7559575 w 12137616"/>
              <a:gd name="connsiteY436" fmla="*/ 7161134 h 13577848"/>
              <a:gd name="connsiteX437" fmla="*/ 7574411 w 12137616"/>
              <a:gd name="connsiteY437" fmla="*/ 7155097 h 13577848"/>
              <a:gd name="connsiteX438" fmla="*/ 7543346 w 12137616"/>
              <a:gd name="connsiteY438" fmla="*/ 7147290 h 13577848"/>
              <a:gd name="connsiteX439" fmla="*/ 7559575 w 12137616"/>
              <a:gd name="connsiteY439" fmla="*/ 7161134 h 13577848"/>
              <a:gd name="connsiteX440" fmla="*/ 7527500 w 12137616"/>
              <a:gd name="connsiteY440" fmla="*/ 7152663 h 13577848"/>
              <a:gd name="connsiteX441" fmla="*/ 7543346 w 12137616"/>
              <a:gd name="connsiteY441" fmla="*/ 7147290 h 13577848"/>
              <a:gd name="connsiteX442" fmla="*/ 7512281 w 12137616"/>
              <a:gd name="connsiteY442" fmla="*/ 7139484 h 13577848"/>
              <a:gd name="connsiteX443" fmla="*/ 7527500 w 12137616"/>
              <a:gd name="connsiteY443" fmla="*/ 7152663 h 13577848"/>
              <a:gd name="connsiteX444" fmla="*/ 7497446 w 12137616"/>
              <a:gd name="connsiteY444" fmla="*/ 7145522 h 13577848"/>
              <a:gd name="connsiteX445" fmla="*/ 7512281 w 12137616"/>
              <a:gd name="connsiteY445" fmla="*/ 7139484 h 13577848"/>
              <a:gd name="connsiteX446" fmla="*/ 6744374 w 12137616"/>
              <a:gd name="connsiteY446" fmla="*/ 7134436 h 13577848"/>
              <a:gd name="connsiteX447" fmla="*/ 6749488 w 12137616"/>
              <a:gd name="connsiteY447" fmla="*/ 7137803 h 13577848"/>
              <a:gd name="connsiteX448" fmla="*/ 6744374 w 12137616"/>
              <a:gd name="connsiteY448" fmla="*/ 7134436 h 13577848"/>
              <a:gd name="connsiteX449" fmla="*/ 7482106 w 12137616"/>
              <a:gd name="connsiteY449" fmla="*/ 7132526 h 13577848"/>
              <a:gd name="connsiteX450" fmla="*/ 7497446 w 12137616"/>
              <a:gd name="connsiteY450" fmla="*/ 7145522 h 13577848"/>
              <a:gd name="connsiteX451" fmla="*/ 7466423 w 12137616"/>
              <a:gd name="connsiteY451" fmla="*/ 7139850 h 13577848"/>
              <a:gd name="connsiteX452" fmla="*/ 7482106 w 12137616"/>
              <a:gd name="connsiteY452" fmla="*/ 7132526 h 13577848"/>
              <a:gd name="connsiteX453" fmla="*/ 7450556 w 12137616"/>
              <a:gd name="connsiteY453" fmla="*/ 7125455 h 13577848"/>
              <a:gd name="connsiteX454" fmla="*/ 7466423 w 12137616"/>
              <a:gd name="connsiteY454" fmla="*/ 7139850 h 13577848"/>
              <a:gd name="connsiteX455" fmla="*/ 7434348 w 12137616"/>
              <a:gd name="connsiteY455" fmla="*/ 7131379 h 13577848"/>
              <a:gd name="connsiteX456" fmla="*/ 7450556 w 12137616"/>
              <a:gd name="connsiteY456" fmla="*/ 7125455 h 13577848"/>
              <a:gd name="connsiteX457" fmla="*/ 7365901 w 12137616"/>
              <a:gd name="connsiteY457" fmla="*/ 7098964 h 13577848"/>
              <a:gd name="connsiteX458" fmla="*/ 7434348 w 12137616"/>
              <a:gd name="connsiteY458" fmla="*/ 7131379 h 13577848"/>
              <a:gd name="connsiteX459" fmla="*/ 7365901 w 12137616"/>
              <a:gd name="connsiteY459" fmla="*/ 7098964 h 13577848"/>
              <a:gd name="connsiteX460" fmla="*/ 7335846 w 12137616"/>
              <a:gd name="connsiteY460" fmla="*/ 7091823 h 13577848"/>
              <a:gd name="connsiteX461" fmla="*/ 7365901 w 12137616"/>
              <a:gd name="connsiteY461" fmla="*/ 7098964 h 13577848"/>
              <a:gd name="connsiteX462" fmla="*/ 7335846 w 12137616"/>
              <a:gd name="connsiteY462" fmla="*/ 7091823 h 13577848"/>
              <a:gd name="connsiteX463" fmla="*/ 7303771 w 12137616"/>
              <a:gd name="connsiteY463" fmla="*/ 7083351 h 13577848"/>
              <a:gd name="connsiteX464" fmla="*/ 7335846 w 12137616"/>
              <a:gd name="connsiteY464" fmla="*/ 7091823 h 13577848"/>
              <a:gd name="connsiteX465" fmla="*/ 7303771 w 12137616"/>
              <a:gd name="connsiteY465" fmla="*/ 7083351 h 13577848"/>
              <a:gd name="connsiteX466" fmla="*/ 6544162 w 12137616"/>
              <a:gd name="connsiteY466" fmla="*/ 7080605 h 13577848"/>
              <a:gd name="connsiteX467" fmla="*/ 6550007 w 12137616"/>
              <a:gd name="connsiteY467" fmla="*/ 7084453 h 13577848"/>
              <a:gd name="connsiteX468" fmla="*/ 6546597 w 12137616"/>
              <a:gd name="connsiteY468" fmla="*/ 7082209 h 13577848"/>
              <a:gd name="connsiteX469" fmla="*/ 6539778 w 12137616"/>
              <a:gd name="connsiteY469" fmla="*/ 7077719 h 13577848"/>
              <a:gd name="connsiteX470" fmla="*/ 6540914 w 12137616"/>
              <a:gd name="connsiteY470" fmla="*/ 7078467 h 13577848"/>
              <a:gd name="connsiteX471" fmla="*/ 6544162 w 12137616"/>
              <a:gd name="connsiteY471" fmla="*/ 7080605 h 13577848"/>
              <a:gd name="connsiteX472" fmla="*/ 7272748 w 12137616"/>
              <a:gd name="connsiteY472" fmla="*/ 7077680 h 13577848"/>
              <a:gd name="connsiteX473" fmla="*/ 7303771 w 12137616"/>
              <a:gd name="connsiteY473" fmla="*/ 7083351 h 13577848"/>
              <a:gd name="connsiteX474" fmla="*/ 7272748 w 12137616"/>
              <a:gd name="connsiteY474" fmla="*/ 7077680 h 13577848"/>
              <a:gd name="connsiteX475" fmla="*/ 7242694 w 12137616"/>
              <a:gd name="connsiteY475" fmla="*/ 7070538 h 13577848"/>
              <a:gd name="connsiteX476" fmla="*/ 7272748 w 12137616"/>
              <a:gd name="connsiteY476" fmla="*/ 7077680 h 13577848"/>
              <a:gd name="connsiteX477" fmla="*/ 7242694 w 12137616"/>
              <a:gd name="connsiteY477" fmla="*/ 7070538 h 13577848"/>
              <a:gd name="connsiteX478" fmla="*/ 6506626 w 12137616"/>
              <a:gd name="connsiteY478" fmla="*/ 7059057 h 13577848"/>
              <a:gd name="connsiteX479" fmla="*/ 6519952 w 12137616"/>
              <a:gd name="connsiteY479" fmla="*/ 7077312 h 13577848"/>
              <a:gd name="connsiteX480" fmla="*/ 6493684 w 12137616"/>
              <a:gd name="connsiteY480" fmla="*/ 7060019 h 13577848"/>
              <a:gd name="connsiteX481" fmla="*/ 6506626 w 12137616"/>
              <a:gd name="connsiteY481" fmla="*/ 7059057 h 13577848"/>
              <a:gd name="connsiteX482" fmla="*/ 7443174 w 12137616"/>
              <a:gd name="connsiteY482" fmla="*/ 7055273 h 13577848"/>
              <a:gd name="connsiteX483" fmla="*/ 7427976 w 12137616"/>
              <a:gd name="connsiteY483" fmla="*/ 7061862 h 13577848"/>
              <a:gd name="connsiteX484" fmla="*/ 7458030 w 12137616"/>
              <a:gd name="connsiteY484" fmla="*/ 7069004 h 13577848"/>
              <a:gd name="connsiteX485" fmla="*/ 7491074 w 12137616"/>
              <a:gd name="connsiteY485" fmla="*/ 7076005 h 13577848"/>
              <a:gd name="connsiteX486" fmla="*/ 7521128 w 12137616"/>
              <a:gd name="connsiteY486" fmla="*/ 7083147 h 13577848"/>
              <a:gd name="connsiteX487" fmla="*/ 7551183 w 12137616"/>
              <a:gd name="connsiteY487" fmla="*/ 7090288 h 13577848"/>
              <a:gd name="connsiteX488" fmla="*/ 7583258 w 12137616"/>
              <a:gd name="connsiteY488" fmla="*/ 7098759 h 13577848"/>
              <a:gd name="connsiteX489" fmla="*/ 7613313 w 12137616"/>
              <a:gd name="connsiteY489" fmla="*/ 7105901 h 13577848"/>
              <a:gd name="connsiteX490" fmla="*/ 8408621 w 12137616"/>
              <a:gd name="connsiteY490" fmla="*/ 7288077 h 13577848"/>
              <a:gd name="connsiteX491" fmla="*/ 8408621 w 12137616"/>
              <a:gd name="connsiteY491" fmla="*/ 7288077 h 13577848"/>
              <a:gd name="connsiteX492" fmla="*/ 7613313 w 12137616"/>
              <a:gd name="connsiteY492" fmla="*/ 7105901 h 13577848"/>
              <a:gd name="connsiteX493" fmla="*/ 7583258 w 12137616"/>
              <a:gd name="connsiteY493" fmla="*/ 7098759 h 13577848"/>
              <a:gd name="connsiteX494" fmla="*/ 7551183 w 12137616"/>
              <a:gd name="connsiteY494" fmla="*/ 7090288 h 13577848"/>
              <a:gd name="connsiteX495" fmla="*/ 7521128 w 12137616"/>
              <a:gd name="connsiteY495" fmla="*/ 7083147 h 13577848"/>
              <a:gd name="connsiteX496" fmla="*/ 7491074 w 12137616"/>
              <a:gd name="connsiteY496" fmla="*/ 7076005 h 13577848"/>
              <a:gd name="connsiteX497" fmla="*/ 7458030 w 12137616"/>
              <a:gd name="connsiteY497" fmla="*/ 7069004 h 13577848"/>
              <a:gd name="connsiteX498" fmla="*/ 7443174 w 12137616"/>
              <a:gd name="connsiteY498" fmla="*/ 7055273 h 13577848"/>
              <a:gd name="connsiteX499" fmla="*/ 7206146 w 12137616"/>
              <a:gd name="connsiteY499" fmla="*/ 7051813 h 13577848"/>
              <a:gd name="connsiteX500" fmla="*/ 7242694 w 12137616"/>
              <a:gd name="connsiteY500" fmla="*/ 7070538 h 13577848"/>
              <a:gd name="connsiteX501" fmla="*/ 7198495 w 12137616"/>
              <a:gd name="connsiteY501" fmla="*/ 7054086 h 13577848"/>
              <a:gd name="connsiteX502" fmla="*/ 7206146 w 12137616"/>
              <a:gd name="connsiteY502" fmla="*/ 7051813 h 13577848"/>
              <a:gd name="connsiteX503" fmla="*/ 7168440 w 12137616"/>
              <a:gd name="connsiteY503" fmla="*/ 7046944 h 13577848"/>
              <a:gd name="connsiteX504" fmla="*/ 7198495 w 12137616"/>
              <a:gd name="connsiteY504" fmla="*/ 7054086 h 13577848"/>
              <a:gd name="connsiteX505" fmla="*/ 7168440 w 12137616"/>
              <a:gd name="connsiteY505" fmla="*/ 7046944 h 13577848"/>
              <a:gd name="connsiteX506" fmla="*/ 7136365 w 12137616"/>
              <a:gd name="connsiteY506" fmla="*/ 7038473 h 13577848"/>
              <a:gd name="connsiteX507" fmla="*/ 7168440 w 12137616"/>
              <a:gd name="connsiteY507" fmla="*/ 7046944 h 13577848"/>
              <a:gd name="connsiteX508" fmla="*/ 7136365 w 12137616"/>
              <a:gd name="connsiteY508" fmla="*/ 7038473 h 13577848"/>
              <a:gd name="connsiteX509" fmla="*/ 7106310 w 12137616"/>
              <a:gd name="connsiteY509" fmla="*/ 7031331 h 13577848"/>
              <a:gd name="connsiteX510" fmla="*/ 7136365 w 12137616"/>
              <a:gd name="connsiteY510" fmla="*/ 7038473 h 13577848"/>
              <a:gd name="connsiteX511" fmla="*/ 7106310 w 12137616"/>
              <a:gd name="connsiteY511" fmla="*/ 7031331 h 13577848"/>
              <a:gd name="connsiteX512" fmla="*/ 7073267 w 12137616"/>
              <a:gd name="connsiteY512" fmla="*/ 7024330 h 13577848"/>
              <a:gd name="connsiteX513" fmla="*/ 7106310 w 12137616"/>
              <a:gd name="connsiteY513" fmla="*/ 7031331 h 13577848"/>
              <a:gd name="connsiteX514" fmla="*/ 7073267 w 12137616"/>
              <a:gd name="connsiteY514" fmla="*/ 7024330 h 13577848"/>
              <a:gd name="connsiteX515" fmla="*/ 7031089 w 12137616"/>
              <a:gd name="connsiteY515" fmla="*/ 7009208 h 13577848"/>
              <a:gd name="connsiteX516" fmla="*/ 7073267 w 12137616"/>
              <a:gd name="connsiteY516" fmla="*/ 7024330 h 13577848"/>
              <a:gd name="connsiteX517" fmla="*/ 7031089 w 12137616"/>
              <a:gd name="connsiteY517" fmla="*/ 7009208 h 13577848"/>
              <a:gd name="connsiteX518" fmla="*/ 6999013 w 12137616"/>
              <a:gd name="connsiteY518" fmla="*/ 7000736 h 13577848"/>
              <a:gd name="connsiteX519" fmla="*/ 7031089 w 12137616"/>
              <a:gd name="connsiteY519" fmla="*/ 7009208 h 13577848"/>
              <a:gd name="connsiteX520" fmla="*/ 6999013 w 12137616"/>
              <a:gd name="connsiteY520" fmla="*/ 7000736 h 13577848"/>
              <a:gd name="connsiteX521" fmla="*/ 6968959 w 12137616"/>
              <a:gd name="connsiteY521" fmla="*/ 6993595 h 13577848"/>
              <a:gd name="connsiteX522" fmla="*/ 6999013 w 12137616"/>
              <a:gd name="connsiteY522" fmla="*/ 7000736 h 13577848"/>
              <a:gd name="connsiteX523" fmla="*/ 6968959 w 12137616"/>
              <a:gd name="connsiteY523" fmla="*/ 6993595 h 13577848"/>
              <a:gd name="connsiteX524" fmla="*/ 6925812 w 12137616"/>
              <a:gd name="connsiteY524" fmla="*/ 6979942 h 13577848"/>
              <a:gd name="connsiteX525" fmla="*/ 6968959 w 12137616"/>
              <a:gd name="connsiteY525" fmla="*/ 6993595 h 13577848"/>
              <a:gd name="connsiteX526" fmla="*/ 6925812 w 12137616"/>
              <a:gd name="connsiteY526" fmla="*/ 6979942 h 13577848"/>
              <a:gd name="connsiteX527" fmla="*/ 6893737 w 12137616"/>
              <a:gd name="connsiteY527" fmla="*/ 6971471 h 13577848"/>
              <a:gd name="connsiteX528" fmla="*/ 6925812 w 12137616"/>
              <a:gd name="connsiteY528" fmla="*/ 6979942 h 13577848"/>
              <a:gd name="connsiteX529" fmla="*/ 6893737 w 12137616"/>
              <a:gd name="connsiteY529" fmla="*/ 6971471 h 13577848"/>
              <a:gd name="connsiteX530" fmla="*/ 6863682 w 12137616"/>
              <a:gd name="connsiteY530" fmla="*/ 6964330 h 13577848"/>
              <a:gd name="connsiteX531" fmla="*/ 6893737 w 12137616"/>
              <a:gd name="connsiteY531" fmla="*/ 6971471 h 13577848"/>
              <a:gd name="connsiteX532" fmla="*/ 6863682 w 12137616"/>
              <a:gd name="connsiteY532" fmla="*/ 6964330 h 13577848"/>
              <a:gd name="connsiteX533" fmla="*/ 6819483 w 12137616"/>
              <a:gd name="connsiteY533" fmla="*/ 6947877 h 13577848"/>
              <a:gd name="connsiteX534" fmla="*/ 6863682 w 12137616"/>
              <a:gd name="connsiteY534" fmla="*/ 6964330 h 13577848"/>
              <a:gd name="connsiteX535" fmla="*/ 6819483 w 12137616"/>
              <a:gd name="connsiteY535" fmla="*/ 6947877 h 13577848"/>
              <a:gd name="connsiteX536" fmla="*/ 6805971 w 12137616"/>
              <a:gd name="connsiteY536" fmla="*/ 6945304 h 13577848"/>
              <a:gd name="connsiteX537" fmla="*/ 6819483 w 12137616"/>
              <a:gd name="connsiteY537" fmla="*/ 6947877 h 13577848"/>
              <a:gd name="connsiteX538" fmla="*/ 6801552 w 12137616"/>
              <a:gd name="connsiteY538" fmla="*/ 6948717 h 13577848"/>
              <a:gd name="connsiteX539" fmla="*/ 6805971 w 12137616"/>
              <a:gd name="connsiteY539" fmla="*/ 6945304 h 13577848"/>
              <a:gd name="connsiteX540" fmla="*/ 6775180 w 12137616"/>
              <a:gd name="connsiteY540" fmla="*/ 6938731 h 13577848"/>
              <a:gd name="connsiteX541" fmla="*/ 6801552 w 12137616"/>
              <a:gd name="connsiteY541" fmla="*/ 6948717 h 13577848"/>
              <a:gd name="connsiteX542" fmla="*/ 6768510 w 12137616"/>
              <a:gd name="connsiteY542" fmla="*/ 6941715 h 13577848"/>
              <a:gd name="connsiteX543" fmla="*/ 6775180 w 12137616"/>
              <a:gd name="connsiteY543" fmla="*/ 6938731 h 13577848"/>
              <a:gd name="connsiteX544" fmla="*/ 6740504 w 12137616"/>
              <a:gd name="connsiteY544" fmla="*/ 6924860 h 13577848"/>
              <a:gd name="connsiteX545" fmla="*/ 6768510 w 12137616"/>
              <a:gd name="connsiteY545" fmla="*/ 6941715 h 13577848"/>
              <a:gd name="connsiteX546" fmla="*/ 6726331 w 12137616"/>
              <a:gd name="connsiteY546" fmla="*/ 6926593 h 13577848"/>
              <a:gd name="connsiteX547" fmla="*/ 6740504 w 12137616"/>
              <a:gd name="connsiteY547" fmla="*/ 6924860 h 13577848"/>
              <a:gd name="connsiteX548" fmla="*/ 6700442 w 12137616"/>
              <a:gd name="connsiteY548" fmla="*/ 6915872 h 13577848"/>
              <a:gd name="connsiteX549" fmla="*/ 6726331 w 12137616"/>
              <a:gd name="connsiteY549" fmla="*/ 6926593 h 13577848"/>
              <a:gd name="connsiteX550" fmla="*/ 6694256 w 12137616"/>
              <a:gd name="connsiteY550" fmla="*/ 6918121 h 13577848"/>
              <a:gd name="connsiteX551" fmla="*/ 6700442 w 12137616"/>
              <a:gd name="connsiteY551" fmla="*/ 6915872 h 13577848"/>
              <a:gd name="connsiteX552" fmla="*/ 6670135 w 12137616"/>
              <a:gd name="connsiteY552" fmla="*/ 6908565 h 13577848"/>
              <a:gd name="connsiteX553" fmla="*/ 6694256 w 12137616"/>
              <a:gd name="connsiteY553" fmla="*/ 6918121 h 13577848"/>
              <a:gd name="connsiteX554" fmla="*/ 6664201 w 12137616"/>
              <a:gd name="connsiteY554" fmla="*/ 6910980 h 13577848"/>
              <a:gd name="connsiteX555" fmla="*/ 6670135 w 12137616"/>
              <a:gd name="connsiteY555" fmla="*/ 6908565 h 13577848"/>
              <a:gd name="connsiteX556" fmla="*/ 6636196 w 12137616"/>
              <a:gd name="connsiteY556" fmla="*/ 6894125 h 13577848"/>
              <a:gd name="connsiteX557" fmla="*/ 6664201 w 12137616"/>
              <a:gd name="connsiteY557" fmla="*/ 6910980 h 13577848"/>
              <a:gd name="connsiteX558" fmla="*/ 6622022 w 12137616"/>
              <a:gd name="connsiteY558" fmla="*/ 6895858 h 13577848"/>
              <a:gd name="connsiteX559" fmla="*/ 6636196 w 12137616"/>
              <a:gd name="connsiteY559" fmla="*/ 6894125 h 13577848"/>
              <a:gd name="connsiteX560" fmla="*/ 6595650 w 12137616"/>
              <a:gd name="connsiteY560" fmla="*/ 6885872 h 13577848"/>
              <a:gd name="connsiteX561" fmla="*/ 6622022 w 12137616"/>
              <a:gd name="connsiteY561" fmla="*/ 6895858 h 13577848"/>
              <a:gd name="connsiteX562" fmla="*/ 6588980 w 12137616"/>
              <a:gd name="connsiteY562" fmla="*/ 6888856 h 13577848"/>
              <a:gd name="connsiteX563" fmla="*/ 6595650 w 12137616"/>
              <a:gd name="connsiteY563" fmla="*/ 6885872 h 13577848"/>
              <a:gd name="connsiteX564" fmla="*/ 6523662 w 12137616"/>
              <a:gd name="connsiteY564" fmla="*/ 6861860 h 13577848"/>
              <a:gd name="connsiteX565" fmla="*/ 6588980 w 12137616"/>
              <a:gd name="connsiteY565" fmla="*/ 6888856 h 13577848"/>
              <a:gd name="connsiteX566" fmla="*/ 6514726 w 12137616"/>
              <a:gd name="connsiteY566" fmla="*/ 6865262 h 13577848"/>
              <a:gd name="connsiteX567" fmla="*/ 6523662 w 12137616"/>
              <a:gd name="connsiteY567" fmla="*/ 6861860 h 13577848"/>
              <a:gd name="connsiteX568" fmla="*/ 6440472 w 12137616"/>
              <a:gd name="connsiteY568" fmla="*/ 6841668 h 13577848"/>
              <a:gd name="connsiteX569" fmla="*/ 6514726 w 12137616"/>
              <a:gd name="connsiteY569" fmla="*/ 6865262 h 13577848"/>
              <a:gd name="connsiteX570" fmla="*/ 6440472 w 12137616"/>
              <a:gd name="connsiteY570" fmla="*/ 6841668 h 13577848"/>
              <a:gd name="connsiteX571" fmla="*/ 6365250 w 12137616"/>
              <a:gd name="connsiteY571" fmla="*/ 6819544 h 13577848"/>
              <a:gd name="connsiteX572" fmla="*/ 6440472 w 12137616"/>
              <a:gd name="connsiteY572" fmla="*/ 6841668 h 13577848"/>
              <a:gd name="connsiteX573" fmla="*/ 6365250 w 12137616"/>
              <a:gd name="connsiteY573" fmla="*/ 6819544 h 13577848"/>
              <a:gd name="connsiteX574" fmla="*/ 6335196 w 12137616"/>
              <a:gd name="connsiteY574" fmla="*/ 6812403 h 13577848"/>
              <a:gd name="connsiteX575" fmla="*/ 6365250 w 12137616"/>
              <a:gd name="connsiteY575" fmla="*/ 6819544 h 13577848"/>
              <a:gd name="connsiteX576" fmla="*/ 6335196 w 12137616"/>
              <a:gd name="connsiteY576" fmla="*/ 6812403 h 13577848"/>
              <a:gd name="connsiteX577" fmla="*/ 6305423 w 12137616"/>
              <a:gd name="connsiteY577" fmla="*/ 6794384 h 13577848"/>
              <a:gd name="connsiteX578" fmla="*/ 6335196 w 12137616"/>
              <a:gd name="connsiteY578" fmla="*/ 6812403 h 13577848"/>
              <a:gd name="connsiteX579" fmla="*/ 6290997 w 12137616"/>
              <a:gd name="connsiteY579" fmla="*/ 6795951 h 13577848"/>
              <a:gd name="connsiteX580" fmla="*/ 6305423 w 12137616"/>
              <a:gd name="connsiteY580" fmla="*/ 6794384 h 13577848"/>
              <a:gd name="connsiteX581" fmla="*/ 6273600 w 12137616"/>
              <a:gd name="connsiteY581" fmla="*/ 6786079 h 13577848"/>
              <a:gd name="connsiteX582" fmla="*/ 6290997 w 12137616"/>
              <a:gd name="connsiteY582" fmla="*/ 6795951 h 13577848"/>
              <a:gd name="connsiteX583" fmla="*/ 6260942 w 12137616"/>
              <a:gd name="connsiteY583" fmla="*/ 6788809 h 13577848"/>
              <a:gd name="connsiteX584" fmla="*/ 6273600 w 12137616"/>
              <a:gd name="connsiteY584" fmla="*/ 6786079 h 13577848"/>
              <a:gd name="connsiteX585" fmla="*/ 6231048 w 12137616"/>
              <a:gd name="connsiteY585" fmla="*/ 6770974 h 13577848"/>
              <a:gd name="connsiteX586" fmla="*/ 6260942 w 12137616"/>
              <a:gd name="connsiteY586" fmla="*/ 6788809 h 13577848"/>
              <a:gd name="connsiteX587" fmla="*/ 6215775 w 12137616"/>
              <a:gd name="connsiteY587" fmla="*/ 6773826 h 13577848"/>
              <a:gd name="connsiteX588" fmla="*/ 6231048 w 12137616"/>
              <a:gd name="connsiteY588" fmla="*/ 6770974 h 13577848"/>
              <a:gd name="connsiteX589" fmla="*/ 5387757 w 12137616"/>
              <a:gd name="connsiteY589" fmla="*/ 6751334 h 13577848"/>
              <a:gd name="connsiteX590" fmla="*/ 5352407 w 12137616"/>
              <a:gd name="connsiteY590" fmla="*/ 6778636 h 13577848"/>
              <a:gd name="connsiteX591" fmla="*/ 5686763 w 12137616"/>
              <a:gd name="connsiteY591" fmla="*/ 6895485 h 13577848"/>
              <a:gd name="connsiteX592" fmla="*/ 7943814 w 12137616"/>
              <a:gd name="connsiteY592" fmla="*/ 7479393 h 13577848"/>
              <a:gd name="connsiteX593" fmla="*/ 5648826 w 12137616"/>
              <a:gd name="connsiteY593" fmla="*/ 6843119 h 13577848"/>
              <a:gd name="connsiteX594" fmla="*/ 5475103 w 12137616"/>
              <a:gd name="connsiteY594" fmla="*/ 6781439 h 13577848"/>
              <a:gd name="connsiteX595" fmla="*/ 5387757 w 12137616"/>
              <a:gd name="connsiteY595" fmla="*/ 6751334 h 13577848"/>
              <a:gd name="connsiteX596" fmla="*/ 7975498 w 12137616"/>
              <a:gd name="connsiteY596" fmla="*/ 6718494 h 13577848"/>
              <a:gd name="connsiteX597" fmla="*/ 7975498 w 12137616"/>
              <a:gd name="connsiteY597" fmla="*/ 6718494 h 13577848"/>
              <a:gd name="connsiteX598" fmla="*/ 7913369 w 12137616"/>
              <a:gd name="connsiteY598" fmla="*/ 6702881 h 13577848"/>
              <a:gd name="connsiteX599" fmla="*/ 7913369 w 12137616"/>
              <a:gd name="connsiteY599" fmla="*/ 6702881 h 13577848"/>
              <a:gd name="connsiteX600" fmla="*/ 10930314 w 12137616"/>
              <a:gd name="connsiteY600" fmla="*/ 6693265 h 13577848"/>
              <a:gd name="connsiteX601" fmla="*/ 10930530 w 12137616"/>
              <a:gd name="connsiteY601" fmla="*/ 6704074 h 13577848"/>
              <a:gd name="connsiteX602" fmla="*/ 10930314 w 12137616"/>
              <a:gd name="connsiteY602" fmla="*/ 6693265 h 13577848"/>
              <a:gd name="connsiteX603" fmla="*/ 7851815 w 12137616"/>
              <a:gd name="connsiteY603" fmla="*/ 6678692 h 13577848"/>
              <a:gd name="connsiteX604" fmla="*/ 7870222 w 12137616"/>
              <a:gd name="connsiteY604" fmla="*/ 6689228 h 13577848"/>
              <a:gd name="connsiteX605" fmla="*/ 7838147 w 12137616"/>
              <a:gd name="connsiteY605" fmla="*/ 6680757 h 13577848"/>
              <a:gd name="connsiteX606" fmla="*/ 7851815 w 12137616"/>
              <a:gd name="connsiteY606" fmla="*/ 6678692 h 13577848"/>
              <a:gd name="connsiteX607" fmla="*/ 7877979 w 12137616"/>
              <a:gd name="connsiteY607" fmla="*/ 6677445 h 13577848"/>
              <a:gd name="connsiteX608" fmla="*/ 7870222 w 12137616"/>
              <a:gd name="connsiteY608" fmla="*/ 6689228 h 13577848"/>
              <a:gd name="connsiteX609" fmla="*/ 7877979 w 12137616"/>
              <a:gd name="connsiteY609" fmla="*/ 6677445 h 13577848"/>
              <a:gd name="connsiteX610" fmla="*/ 7820751 w 12137616"/>
              <a:gd name="connsiteY610" fmla="*/ 6670886 h 13577848"/>
              <a:gd name="connsiteX611" fmla="*/ 7838147 w 12137616"/>
              <a:gd name="connsiteY611" fmla="*/ 6680757 h 13577848"/>
              <a:gd name="connsiteX612" fmla="*/ 7808092 w 12137616"/>
              <a:gd name="connsiteY612" fmla="*/ 6673616 h 13577848"/>
              <a:gd name="connsiteX613" fmla="*/ 7820751 w 12137616"/>
              <a:gd name="connsiteY613" fmla="*/ 6670886 h 13577848"/>
              <a:gd name="connsiteX614" fmla="*/ 7775588 w 12137616"/>
              <a:gd name="connsiteY614" fmla="*/ 6670195 h 13577848"/>
              <a:gd name="connsiteX615" fmla="*/ 7770689 w 12137616"/>
              <a:gd name="connsiteY615" fmla="*/ 6677638 h 13577848"/>
              <a:gd name="connsiteX616" fmla="*/ 7790696 w 12137616"/>
              <a:gd name="connsiteY616" fmla="*/ 6663744 h 13577848"/>
              <a:gd name="connsiteX617" fmla="*/ 7808092 w 12137616"/>
              <a:gd name="connsiteY617" fmla="*/ 6673616 h 13577848"/>
              <a:gd name="connsiteX618" fmla="*/ 7778038 w 12137616"/>
              <a:gd name="connsiteY618" fmla="*/ 6666474 h 13577848"/>
              <a:gd name="connsiteX619" fmla="*/ 7790696 w 12137616"/>
              <a:gd name="connsiteY619" fmla="*/ 6663744 h 13577848"/>
              <a:gd name="connsiteX620" fmla="*/ 7715908 w 12137616"/>
              <a:gd name="connsiteY620" fmla="*/ 6650862 h 13577848"/>
              <a:gd name="connsiteX621" fmla="*/ 7715908 w 12137616"/>
              <a:gd name="connsiteY621" fmla="*/ 6650862 h 13577848"/>
              <a:gd name="connsiteX622" fmla="*/ 7635208 w 12137616"/>
              <a:gd name="connsiteY622" fmla="*/ 6637059 h 13577848"/>
              <a:gd name="connsiteX623" fmla="*/ 7634759 w 12137616"/>
              <a:gd name="connsiteY623" fmla="*/ 6637742 h 13577848"/>
              <a:gd name="connsiteX624" fmla="*/ 7633897 w 12137616"/>
              <a:gd name="connsiteY624" fmla="*/ 6639052 h 13577848"/>
              <a:gd name="connsiteX625" fmla="*/ 7641654 w 12137616"/>
              <a:gd name="connsiteY625" fmla="*/ 6627268 h 13577848"/>
              <a:gd name="connsiteX626" fmla="*/ 7635208 w 12137616"/>
              <a:gd name="connsiteY626" fmla="*/ 6637059 h 13577848"/>
              <a:gd name="connsiteX627" fmla="*/ 7639068 w 12137616"/>
              <a:gd name="connsiteY627" fmla="*/ 6631196 h 13577848"/>
              <a:gd name="connsiteX628" fmla="*/ 7641654 w 12137616"/>
              <a:gd name="connsiteY628" fmla="*/ 6627268 h 13577848"/>
              <a:gd name="connsiteX629" fmla="*/ 7654313 w 12137616"/>
              <a:gd name="connsiteY629" fmla="*/ 6624537 h 13577848"/>
              <a:gd name="connsiteX630" fmla="*/ 7671709 w 12137616"/>
              <a:gd name="connsiteY630" fmla="*/ 6634409 h 13577848"/>
              <a:gd name="connsiteX631" fmla="*/ 7641654 w 12137616"/>
              <a:gd name="connsiteY631" fmla="*/ 6627268 h 13577848"/>
              <a:gd name="connsiteX632" fmla="*/ 7654313 w 12137616"/>
              <a:gd name="connsiteY632" fmla="*/ 6624537 h 13577848"/>
              <a:gd name="connsiteX633" fmla="*/ 7679058 w 12137616"/>
              <a:gd name="connsiteY633" fmla="*/ 6623245 h 13577848"/>
              <a:gd name="connsiteX634" fmla="*/ 7671709 w 12137616"/>
              <a:gd name="connsiteY634" fmla="*/ 6634409 h 13577848"/>
              <a:gd name="connsiteX635" fmla="*/ 7679058 w 12137616"/>
              <a:gd name="connsiteY635" fmla="*/ 6623245 h 13577848"/>
              <a:gd name="connsiteX636" fmla="*/ 7543152 w 12137616"/>
              <a:gd name="connsiteY636" fmla="*/ 6587712 h 13577848"/>
              <a:gd name="connsiteX637" fmla="*/ 7536378 w 12137616"/>
              <a:gd name="connsiteY637" fmla="*/ 6598003 h 13577848"/>
              <a:gd name="connsiteX638" fmla="*/ 7543152 w 12137616"/>
              <a:gd name="connsiteY638" fmla="*/ 6587712 h 13577848"/>
              <a:gd name="connsiteX639" fmla="*/ 7474248 w 12137616"/>
              <a:gd name="connsiteY639" fmla="*/ 6582389 h 13577848"/>
              <a:gd name="connsiteX640" fmla="*/ 7474248 w 12137616"/>
              <a:gd name="connsiteY640" fmla="*/ 6582389 h 13577848"/>
              <a:gd name="connsiteX641" fmla="*/ 7487120 w 12137616"/>
              <a:gd name="connsiteY641" fmla="*/ 6573973 h 13577848"/>
              <a:gd name="connsiteX642" fmla="*/ 7474248 w 12137616"/>
              <a:gd name="connsiteY642" fmla="*/ 6582389 h 13577848"/>
              <a:gd name="connsiteX643" fmla="*/ 7487120 w 12137616"/>
              <a:gd name="connsiteY643" fmla="*/ 6573973 h 13577848"/>
              <a:gd name="connsiteX644" fmla="*/ 7397408 w 12137616"/>
              <a:gd name="connsiteY644" fmla="*/ 6562723 h 13577848"/>
              <a:gd name="connsiteX645" fmla="*/ 7392237 w 12137616"/>
              <a:gd name="connsiteY645" fmla="*/ 6570579 h 13577848"/>
              <a:gd name="connsiteX646" fmla="*/ 7412458 w 12137616"/>
              <a:gd name="connsiteY646" fmla="*/ 6550999 h 13577848"/>
              <a:gd name="connsiteX647" fmla="*/ 7404149 w 12137616"/>
              <a:gd name="connsiteY647" fmla="*/ 6556197 h 13577848"/>
              <a:gd name="connsiteX648" fmla="*/ 7336897 w 12137616"/>
              <a:gd name="connsiteY648" fmla="*/ 6544652 h 13577848"/>
              <a:gd name="connsiteX649" fmla="*/ 7336897 w 12137616"/>
              <a:gd name="connsiteY649" fmla="*/ 6544652 h 13577848"/>
              <a:gd name="connsiteX650" fmla="*/ 5673546 w 12137616"/>
              <a:gd name="connsiteY650" fmla="*/ 6532781 h 13577848"/>
              <a:gd name="connsiteX651" fmla="*/ 5705621 w 12137616"/>
              <a:gd name="connsiteY651" fmla="*/ 6541253 h 13577848"/>
              <a:gd name="connsiteX652" fmla="*/ 7300975 w 12137616"/>
              <a:gd name="connsiteY652" fmla="*/ 6524562 h 13577848"/>
              <a:gd name="connsiteX653" fmla="*/ 7324772 w 12137616"/>
              <a:gd name="connsiteY653" fmla="*/ 6536672 h 13577848"/>
              <a:gd name="connsiteX654" fmla="*/ 7292697 w 12137616"/>
              <a:gd name="connsiteY654" fmla="*/ 6528200 h 13577848"/>
              <a:gd name="connsiteX655" fmla="*/ 7300975 w 12137616"/>
              <a:gd name="connsiteY655" fmla="*/ 6524562 h 13577848"/>
              <a:gd name="connsiteX656" fmla="*/ 7663949 w 12137616"/>
              <a:gd name="connsiteY656" fmla="*/ 6518741 h 13577848"/>
              <a:gd name="connsiteX657" fmla="*/ 7656487 w 12137616"/>
              <a:gd name="connsiteY657" fmla="*/ 6521138 h 13577848"/>
              <a:gd name="connsiteX658" fmla="*/ 7688563 w 12137616"/>
              <a:gd name="connsiteY658" fmla="*/ 6529610 h 13577848"/>
              <a:gd name="connsiteX659" fmla="*/ 7663949 w 12137616"/>
              <a:gd name="connsiteY659" fmla="*/ 6518741 h 13577848"/>
              <a:gd name="connsiteX660" fmla="*/ 10931620 w 12137616"/>
              <a:gd name="connsiteY660" fmla="*/ 6508826 h 13577848"/>
              <a:gd name="connsiteX661" fmla="*/ 11061563 w 12137616"/>
              <a:gd name="connsiteY661" fmla="*/ 6725009 h 13577848"/>
              <a:gd name="connsiteX662" fmla="*/ 10931620 w 12137616"/>
              <a:gd name="connsiteY662" fmla="*/ 6508826 h 13577848"/>
              <a:gd name="connsiteX663" fmla="*/ 7184088 w 12137616"/>
              <a:gd name="connsiteY663" fmla="*/ 6503998 h 13577848"/>
              <a:gd name="connsiteX664" fmla="*/ 7180889 w 12137616"/>
              <a:gd name="connsiteY664" fmla="*/ 6508858 h 13577848"/>
              <a:gd name="connsiteX665" fmla="*/ 7180072 w 12137616"/>
              <a:gd name="connsiteY665" fmla="*/ 6510098 h 13577848"/>
              <a:gd name="connsiteX666" fmla="*/ 7187421 w 12137616"/>
              <a:gd name="connsiteY666" fmla="*/ 6498935 h 13577848"/>
              <a:gd name="connsiteX667" fmla="*/ 7184088 w 12137616"/>
              <a:gd name="connsiteY667" fmla="*/ 6503998 h 13577848"/>
              <a:gd name="connsiteX668" fmla="*/ 7184971 w 12137616"/>
              <a:gd name="connsiteY668" fmla="*/ 6502656 h 13577848"/>
              <a:gd name="connsiteX669" fmla="*/ 7187421 w 12137616"/>
              <a:gd name="connsiteY669" fmla="*/ 6498935 h 13577848"/>
              <a:gd name="connsiteX670" fmla="*/ 7197075 w 12137616"/>
              <a:gd name="connsiteY670" fmla="*/ 6492622 h 13577848"/>
              <a:gd name="connsiteX671" fmla="*/ 7191712 w 12137616"/>
              <a:gd name="connsiteY671" fmla="*/ 6496129 h 13577848"/>
              <a:gd name="connsiteX672" fmla="*/ 7187421 w 12137616"/>
              <a:gd name="connsiteY672" fmla="*/ 6498935 h 13577848"/>
              <a:gd name="connsiteX673" fmla="*/ 7200293 w 12137616"/>
              <a:gd name="connsiteY673" fmla="*/ 6490518 h 13577848"/>
              <a:gd name="connsiteX674" fmla="*/ 7197075 w 12137616"/>
              <a:gd name="connsiteY674" fmla="*/ 6492622 h 13577848"/>
              <a:gd name="connsiteX675" fmla="*/ 7198863 w 12137616"/>
              <a:gd name="connsiteY675" fmla="*/ 6491453 h 13577848"/>
              <a:gd name="connsiteX676" fmla="*/ 7200293 w 12137616"/>
              <a:gd name="connsiteY676" fmla="*/ 6490518 h 13577848"/>
              <a:gd name="connsiteX677" fmla="*/ 7110581 w 12137616"/>
              <a:gd name="connsiteY677" fmla="*/ 6479268 h 13577848"/>
              <a:gd name="connsiteX678" fmla="*/ 7105410 w 12137616"/>
              <a:gd name="connsiteY678" fmla="*/ 6487124 h 13577848"/>
              <a:gd name="connsiteX679" fmla="*/ 7126039 w 12137616"/>
              <a:gd name="connsiteY679" fmla="*/ 6466924 h 13577848"/>
              <a:gd name="connsiteX680" fmla="*/ 7113167 w 12137616"/>
              <a:gd name="connsiteY680" fmla="*/ 6475341 h 13577848"/>
              <a:gd name="connsiteX681" fmla="*/ 7126039 w 12137616"/>
              <a:gd name="connsiteY681" fmla="*/ 6466924 h 13577848"/>
              <a:gd name="connsiteX682" fmla="*/ 7424422 w 12137616"/>
              <a:gd name="connsiteY682" fmla="*/ 6446339 h 13577848"/>
              <a:gd name="connsiteX683" fmla="*/ 7444882 w 12137616"/>
              <a:gd name="connsiteY683" fmla="*/ 6459807 h 13577848"/>
              <a:gd name="connsiteX684" fmla="*/ 7476957 w 12137616"/>
              <a:gd name="connsiteY684" fmla="*/ 6468279 h 13577848"/>
              <a:gd name="connsiteX685" fmla="*/ 7507012 w 12137616"/>
              <a:gd name="connsiteY685" fmla="*/ 6475420 h 13577848"/>
              <a:gd name="connsiteX686" fmla="*/ 7551211 w 12137616"/>
              <a:gd name="connsiteY686" fmla="*/ 6491873 h 13577848"/>
              <a:gd name="connsiteX687" fmla="*/ 7581266 w 12137616"/>
              <a:gd name="connsiteY687" fmla="*/ 6499014 h 13577848"/>
              <a:gd name="connsiteX688" fmla="*/ 7551211 w 12137616"/>
              <a:gd name="connsiteY688" fmla="*/ 6491873 h 13577848"/>
              <a:gd name="connsiteX689" fmla="*/ 7507012 w 12137616"/>
              <a:gd name="connsiteY689" fmla="*/ 6475420 h 13577848"/>
              <a:gd name="connsiteX690" fmla="*/ 7476957 w 12137616"/>
              <a:gd name="connsiteY690" fmla="*/ 6468279 h 13577848"/>
              <a:gd name="connsiteX691" fmla="*/ 7444882 w 12137616"/>
              <a:gd name="connsiteY691" fmla="*/ 6459807 h 13577848"/>
              <a:gd name="connsiteX692" fmla="*/ 7424422 w 12137616"/>
              <a:gd name="connsiteY692" fmla="*/ 6446339 h 13577848"/>
              <a:gd name="connsiteX693" fmla="*/ 7030393 w 12137616"/>
              <a:gd name="connsiteY693" fmla="*/ 6443241 h 13577848"/>
              <a:gd name="connsiteX694" fmla="*/ 7051037 w 12137616"/>
              <a:gd name="connsiteY694" fmla="*/ 6459728 h 13577848"/>
              <a:gd name="connsiteX695" fmla="*/ 7020015 w 12137616"/>
              <a:gd name="connsiteY695" fmla="*/ 6454056 h 13577848"/>
              <a:gd name="connsiteX696" fmla="*/ 7030393 w 12137616"/>
              <a:gd name="connsiteY696" fmla="*/ 6443241 h 13577848"/>
              <a:gd name="connsiteX697" fmla="*/ 6956050 w 12137616"/>
              <a:gd name="connsiteY697" fmla="*/ 6421432 h 13577848"/>
              <a:gd name="connsiteX698" fmla="*/ 6975816 w 12137616"/>
              <a:gd name="connsiteY698" fmla="*/ 6437604 h 13577848"/>
              <a:gd name="connsiteX699" fmla="*/ 6945761 w 12137616"/>
              <a:gd name="connsiteY699" fmla="*/ 6430462 h 13577848"/>
              <a:gd name="connsiteX700" fmla="*/ 6956050 w 12137616"/>
              <a:gd name="connsiteY700" fmla="*/ 6421432 h 13577848"/>
              <a:gd name="connsiteX701" fmla="*/ 6911021 w 12137616"/>
              <a:gd name="connsiteY701" fmla="*/ 6414903 h 13577848"/>
              <a:gd name="connsiteX702" fmla="*/ 6913686 w 12137616"/>
              <a:gd name="connsiteY702" fmla="*/ 6421991 h 13577848"/>
              <a:gd name="connsiteX703" fmla="*/ 6911021 w 12137616"/>
              <a:gd name="connsiteY703" fmla="*/ 6414903 h 13577848"/>
              <a:gd name="connsiteX704" fmla="*/ 11579221 w 12137616"/>
              <a:gd name="connsiteY704" fmla="*/ 6406470 h 13577848"/>
              <a:gd name="connsiteX705" fmla="*/ 11573736 w 12137616"/>
              <a:gd name="connsiteY705" fmla="*/ 6408942 h 13577848"/>
              <a:gd name="connsiteX706" fmla="*/ 11623796 w 12137616"/>
              <a:gd name="connsiteY706" fmla="*/ 6469289 h 13577848"/>
              <a:gd name="connsiteX707" fmla="*/ 11579221 w 12137616"/>
              <a:gd name="connsiteY707" fmla="*/ 6406470 h 13577848"/>
              <a:gd name="connsiteX708" fmla="*/ 7266319 w 12137616"/>
              <a:gd name="connsiteY708" fmla="*/ 6405478 h 13577848"/>
              <a:gd name="connsiteX709" fmla="*/ 7298395 w 12137616"/>
              <a:gd name="connsiteY709" fmla="*/ 6413949 h 13577848"/>
              <a:gd name="connsiteX710" fmla="*/ 7340573 w 12137616"/>
              <a:gd name="connsiteY710" fmla="*/ 6429072 h 13577848"/>
              <a:gd name="connsiteX711" fmla="*/ 7340573 w 12137616"/>
              <a:gd name="connsiteY711" fmla="*/ 6429072 h 13577848"/>
              <a:gd name="connsiteX712" fmla="*/ 7298395 w 12137616"/>
              <a:gd name="connsiteY712" fmla="*/ 6413949 h 13577848"/>
              <a:gd name="connsiteX713" fmla="*/ 7266319 w 12137616"/>
              <a:gd name="connsiteY713" fmla="*/ 6405478 h 13577848"/>
              <a:gd name="connsiteX714" fmla="*/ 6881796 w 12137616"/>
              <a:gd name="connsiteY714" fmla="*/ 6397838 h 13577848"/>
              <a:gd name="connsiteX715" fmla="*/ 6901562 w 12137616"/>
              <a:gd name="connsiteY715" fmla="*/ 6414010 h 13577848"/>
              <a:gd name="connsiteX716" fmla="*/ 6871507 w 12137616"/>
              <a:gd name="connsiteY716" fmla="*/ 6406868 h 13577848"/>
              <a:gd name="connsiteX717" fmla="*/ 6881796 w 12137616"/>
              <a:gd name="connsiteY717" fmla="*/ 6397838 h 13577848"/>
              <a:gd name="connsiteX718" fmla="*/ 7185826 w 12137616"/>
              <a:gd name="connsiteY718" fmla="*/ 6381464 h 13577848"/>
              <a:gd name="connsiteX719" fmla="*/ 7173167 w 12137616"/>
              <a:gd name="connsiteY719" fmla="*/ 6384194 h 13577848"/>
              <a:gd name="connsiteX720" fmla="*/ 7203222 w 12137616"/>
              <a:gd name="connsiteY720" fmla="*/ 6391335 h 13577848"/>
              <a:gd name="connsiteX721" fmla="*/ 7203222 w 12137616"/>
              <a:gd name="connsiteY721" fmla="*/ 6391335 h 13577848"/>
              <a:gd name="connsiteX722" fmla="*/ 7185826 w 12137616"/>
              <a:gd name="connsiteY722" fmla="*/ 6381464 h 13577848"/>
              <a:gd name="connsiteX723" fmla="*/ 6806180 w 12137616"/>
              <a:gd name="connsiteY723" fmla="*/ 6374664 h 13577848"/>
              <a:gd name="connsiteX724" fmla="*/ 6826340 w 12137616"/>
              <a:gd name="connsiteY724" fmla="*/ 6391886 h 13577848"/>
              <a:gd name="connsiteX725" fmla="*/ 6796286 w 12137616"/>
              <a:gd name="connsiteY725" fmla="*/ 6384745 h 13577848"/>
              <a:gd name="connsiteX726" fmla="*/ 6806180 w 12137616"/>
              <a:gd name="connsiteY726" fmla="*/ 6374664 h 13577848"/>
              <a:gd name="connsiteX727" fmla="*/ 6731563 w 12137616"/>
              <a:gd name="connsiteY727" fmla="*/ 6351621 h 13577848"/>
              <a:gd name="connsiteX728" fmla="*/ 6752086 w 12137616"/>
              <a:gd name="connsiteY728" fmla="*/ 6368292 h 13577848"/>
              <a:gd name="connsiteX729" fmla="*/ 6722032 w 12137616"/>
              <a:gd name="connsiteY729" fmla="*/ 6361150 h 13577848"/>
              <a:gd name="connsiteX730" fmla="*/ 6731563 w 12137616"/>
              <a:gd name="connsiteY730" fmla="*/ 6351621 h 13577848"/>
              <a:gd name="connsiteX731" fmla="*/ 10934275 w 12137616"/>
              <a:gd name="connsiteY731" fmla="*/ 6342000 h 13577848"/>
              <a:gd name="connsiteX732" fmla="*/ 11029557 w 12137616"/>
              <a:gd name="connsiteY732" fmla="*/ 6470045 h 13577848"/>
              <a:gd name="connsiteX733" fmla="*/ 10934275 w 12137616"/>
              <a:gd name="connsiteY733" fmla="*/ 6342000 h 13577848"/>
              <a:gd name="connsiteX734" fmla="*/ 11547740 w 12137616"/>
              <a:gd name="connsiteY734" fmla="*/ 6316765 h 13577848"/>
              <a:gd name="connsiteX735" fmla="*/ 11541095 w 12137616"/>
              <a:gd name="connsiteY735" fmla="*/ 6322133 h 13577848"/>
              <a:gd name="connsiteX736" fmla="*/ 11585805 w 12137616"/>
              <a:gd name="connsiteY736" fmla="*/ 6364208 h 13577848"/>
              <a:gd name="connsiteX737" fmla="*/ 11547740 w 12137616"/>
              <a:gd name="connsiteY737" fmla="*/ 6316765 h 13577848"/>
              <a:gd name="connsiteX738" fmla="*/ 10791117 w 12137616"/>
              <a:gd name="connsiteY738" fmla="*/ 6313084 h 13577848"/>
              <a:gd name="connsiteX739" fmla="*/ 10824160 w 12137616"/>
              <a:gd name="connsiteY739" fmla="*/ 6320086 h 13577848"/>
              <a:gd name="connsiteX740" fmla="*/ 11104136 w 12137616"/>
              <a:gd name="connsiteY740" fmla="*/ 6310760 h 13577848"/>
              <a:gd name="connsiteX741" fmla="*/ 11134724 w 12137616"/>
              <a:gd name="connsiteY741" fmla="*/ 6393881 h 13577848"/>
              <a:gd name="connsiteX742" fmla="*/ 11242130 w 12137616"/>
              <a:gd name="connsiteY742" fmla="*/ 6529905 h 13577848"/>
              <a:gd name="connsiteX743" fmla="*/ 11104136 w 12137616"/>
              <a:gd name="connsiteY743" fmla="*/ 6310760 h 13577848"/>
              <a:gd name="connsiteX744" fmla="*/ 6621472 w 12137616"/>
              <a:gd name="connsiteY744" fmla="*/ 6205926 h 13577848"/>
              <a:gd name="connsiteX745" fmla="*/ 6606288 w 12137616"/>
              <a:gd name="connsiteY745" fmla="*/ 6206994 h 13577848"/>
              <a:gd name="connsiteX746" fmla="*/ 6650487 w 12137616"/>
              <a:gd name="connsiteY746" fmla="*/ 6223446 h 13577848"/>
              <a:gd name="connsiteX747" fmla="*/ 6680542 w 12137616"/>
              <a:gd name="connsiteY747" fmla="*/ 6230588 h 13577848"/>
              <a:gd name="connsiteX748" fmla="*/ 6725708 w 12137616"/>
              <a:gd name="connsiteY748" fmla="*/ 6245570 h 13577848"/>
              <a:gd name="connsiteX749" fmla="*/ 6799963 w 12137616"/>
              <a:gd name="connsiteY749" fmla="*/ 6269164 h 13577848"/>
              <a:gd name="connsiteX750" fmla="*/ 6874217 w 12137616"/>
              <a:gd name="connsiteY750" fmla="*/ 6292758 h 13577848"/>
              <a:gd name="connsiteX751" fmla="*/ 6949438 w 12137616"/>
              <a:gd name="connsiteY751" fmla="*/ 6314882 h 13577848"/>
              <a:gd name="connsiteX752" fmla="*/ 6993637 w 12137616"/>
              <a:gd name="connsiteY752" fmla="*/ 6331334 h 13577848"/>
              <a:gd name="connsiteX753" fmla="*/ 7023692 w 12137616"/>
              <a:gd name="connsiteY753" fmla="*/ 6338476 h 13577848"/>
              <a:gd name="connsiteX754" fmla="*/ 7065871 w 12137616"/>
              <a:gd name="connsiteY754" fmla="*/ 6353598 h 13577848"/>
              <a:gd name="connsiteX755" fmla="*/ 7098913 w 12137616"/>
              <a:gd name="connsiteY755" fmla="*/ 6360599 h 13577848"/>
              <a:gd name="connsiteX756" fmla="*/ 7098913 w 12137616"/>
              <a:gd name="connsiteY756" fmla="*/ 6360599 h 13577848"/>
              <a:gd name="connsiteX757" fmla="*/ 7065871 w 12137616"/>
              <a:gd name="connsiteY757" fmla="*/ 6353598 h 13577848"/>
              <a:gd name="connsiteX758" fmla="*/ 7023692 w 12137616"/>
              <a:gd name="connsiteY758" fmla="*/ 6338476 h 13577848"/>
              <a:gd name="connsiteX759" fmla="*/ 6993637 w 12137616"/>
              <a:gd name="connsiteY759" fmla="*/ 6331334 h 13577848"/>
              <a:gd name="connsiteX760" fmla="*/ 6949438 w 12137616"/>
              <a:gd name="connsiteY760" fmla="*/ 6314882 h 13577848"/>
              <a:gd name="connsiteX761" fmla="*/ 6874217 w 12137616"/>
              <a:gd name="connsiteY761" fmla="*/ 6292758 h 13577848"/>
              <a:gd name="connsiteX762" fmla="*/ 6799963 w 12137616"/>
              <a:gd name="connsiteY762" fmla="*/ 6269164 h 13577848"/>
              <a:gd name="connsiteX763" fmla="*/ 6725708 w 12137616"/>
              <a:gd name="connsiteY763" fmla="*/ 6245570 h 13577848"/>
              <a:gd name="connsiteX764" fmla="*/ 6680542 w 12137616"/>
              <a:gd name="connsiteY764" fmla="*/ 6230588 h 13577848"/>
              <a:gd name="connsiteX765" fmla="*/ 6650487 w 12137616"/>
              <a:gd name="connsiteY765" fmla="*/ 6223446 h 13577848"/>
              <a:gd name="connsiteX766" fmla="*/ 6621472 w 12137616"/>
              <a:gd name="connsiteY766" fmla="*/ 6205926 h 13577848"/>
              <a:gd name="connsiteX767" fmla="*/ 11556330 w 12137616"/>
              <a:gd name="connsiteY767" fmla="*/ 6136196 h 13577848"/>
              <a:gd name="connsiteX768" fmla="*/ 11556330 w 12137616"/>
              <a:gd name="connsiteY768" fmla="*/ 6136196 h 13577848"/>
              <a:gd name="connsiteX769" fmla="*/ 6501184 w 12137616"/>
              <a:gd name="connsiteY769" fmla="*/ 6061421 h 13577848"/>
              <a:gd name="connsiteX770" fmla="*/ 6486758 w 12137616"/>
              <a:gd name="connsiteY770" fmla="*/ 6062987 h 13577848"/>
              <a:gd name="connsiteX771" fmla="*/ 6530957 w 12137616"/>
              <a:gd name="connsiteY771" fmla="*/ 6079440 h 13577848"/>
              <a:gd name="connsiteX772" fmla="*/ 6561012 w 12137616"/>
              <a:gd name="connsiteY772" fmla="*/ 6086582 h 13577848"/>
              <a:gd name="connsiteX773" fmla="*/ 6561012 w 12137616"/>
              <a:gd name="connsiteY773" fmla="*/ 6086582 h 13577848"/>
              <a:gd name="connsiteX774" fmla="*/ 6530957 w 12137616"/>
              <a:gd name="connsiteY774" fmla="*/ 6079440 h 13577848"/>
              <a:gd name="connsiteX775" fmla="*/ 6501184 w 12137616"/>
              <a:gd name="connsiteY775" fmla="*/ 6061421 h 13577848"/>
              <a:gd name="connsiteX776" fmla="*/ 10911520 w 12137616"/>
              <a:gd name="connsiteY776" fmla="*/ 6050983 h 13577848"/>
              <a:gd name="connsiteX777" fmla="*/ 10911520 w 12137616"/>
              <a:gd name="connsiteY777" fmla="*/ 6050983 h 13577848"/>
              <a:gd name="connsiteX778" fmla="*/ 6113133 w 12137616"/>
              <a:gd name="connsiteY778" fmla="*/ 6038585 h 13577848"/>
              <a:gd name="connsiteX779" fmla="*/ 6134581 w 12137616"/>
              <a:gd name="connsiteY779" fmla="*/ 6052408 h 13577848"/>
              <a:gd name="connsiteX780" fmla="*/ 6178780 w 12137616"/>
              <a:gd name="connsiteY780" fmla="*/ 6068860 h 13577848"/>
              <a:gd name="connsiteX781" fmla="*/ 6220959 w 12137616"/>
              <a:gd name="connsiteY781" fmla="*/ 6083983 h 13577848"/>
              <a:gd name="connsiteX782" fmla="*/ 6265158 w 12137616"/>
              <a:gd name="connsiteY782" fmla="*/ 6100435 h 13577848"/>
              <a:gd name="connsiteX783" fmla="*/ 6295213 w 12137616"/>
              <a:gd name="connsiteY783" fmla="*/ 6107577 h 13577848"/>
              <a:gd name="connsiteX784" fmla="*/ 6340380 w 12137616"/>
              <a:gd name="connsiteY784" fmla="*/ 6122559 h 13577848"/>
              <a:gd name="connsiteX785" fmla="*/ 6382559 w 12137616"/>
              <a:gd name="connsiteY785" fmla="*/ 6137682 h 13577848"/>
              <a:gd name="connsiteX786" fmla="*/ 6414634 w 12137616"/>
              <a:gd name="connsiteY786" fmla="*/ 6146154 h 13577848"/>
              <a:gd name="connsiteX787" fmla="*/ 6414634 w 12137616"/>
              <a:gd name="connsiteY787" fmla="*/ 6146154 h 13577848"/>
              <a:gd name="connsiteX788" fmla="*/ 6382559 w 12137616"/>
              <a:gd name="connsiteY788" fmla="*/ 6137682 h 13577848"/>
              <a:gd name="connsiteX789" fmla="*/ 6340380 w 12137616"/>
              <a:gd name="connsiteY789" fmla="*/ 6122559 h 13577848"/>
              <a:gd name="connsiteX790" fmla="*/ 6295213 w 12137616"/>
              <a:gd name="connsiteY790" fmla="*/ 6107577 h 13577848"/>
              <a:gd name="connsiteX791" fmla="*/ 6265158 w 12137616"/>
              <a:gd name="connsiteY791" fmla="*/ 6100435 h 13577848"/>
              <a:gd name="connsiteX792" fmla="*/ 6220959 w 12137616"/>
              <a:gd name="connsiteY792" fmla="*/ 6083983 h 13577848"/>
              <a:gd name="connsiteX793" fmla="*/ 6178780 w 12137616"/>
              <a:gd name="connsiteY793" fmla="*/ 6068860 h 13577848"/>
              <a:gd name="connsiteX794" fmla="*/ 6134581 w 12137616"/>
              <a:gd name="connsiteY794" fmla="*/ 6052408 h 13577848"/>
              <a:gd name="connsiteX795" fmla="*/ 6113133 w 12137616"/>
              <a:gd name="connsiteY795" fmla="*/ 6038585 h 13577848"/>
              <a:gd name="connsiteX796" fmla="*/ 4054138 w 12137616"/>
              <a:gd name="connsiteY796" fmla="*/ 6029368 h 13577848"/>
              <a:gd name="connsiteX797" fmla="*/ 4075450 w 12137616"/>
              <a:gd name="connsiteY797" fmla="*/ 6043397 h 13577848"/>
              <a:gd name="connsiteX798" fmla="*/ 4150671 w 12137616"/>
              <a:gd name="connsiteY798" fmla="*/ 6065521 h 13577848"/>
              <a:gd name="connsiteX799" fmla="*/ 4237050 w 12137616"/>
              <a:gd name="connsiteY799" fmla="*/ 6097096 h 13577848"/>
              <a:gd name="connsiteX800" fmla="*/ 4323427 w 12137616"/>
              <a:gd name="connsiteY800" fmla="*/ 6128671 h 13577848"/>
              <a:gd name="connsiteX801" fmla="*/ 6215775 w 12137616"/>
              <a:gd name="connsiteY801" fmla="*/ 6773826 h 13577848"/>
              <a:gd name="connsiteX802" fmla="*/ 6036245 w 12137616"/>
              <a:gd name="connsiteY802" fmla="*/ 6720967 h 13577848"/>
              <a:gd name="connsiteX803" fmla="*/ 5962502 w 12137616"/>
              <a:gd name="connsiteY803" fmla="*/ 6722995 h 13577848"/>
              <a:gd name="connsiteX804" fmla="*/ 5334545 w 12137616"/>
              <a:gd name="connsiteY804" fmla="*/ 6532983 h 13577848"/>
              <a:gd name="connsiteX805" fmla="*/ 5290346 w 12137616"/>
              <a:gd name="connsiteY805" fmla="*/ 6516530 h 13577848"/>
              <a:gd name="connsiteX806" fmla="*/ 5246147 w 12137616"/>
              <a:gd name="connsiteY806" fmla="*/ 6500078 h 13577848"/>
              <a:gd name="connsiteX807" fmla="*/ 5203968 w 12137616"/>
              <a:gd name="connsiteY807" fmla="*/ 6484955 h 13577848"/>
              <a:gd name="connsiteX808" fmla="*/ 5042369 w 12137616"/>
              <a:gd name="connsiteY808" fmla="*/ 6431256 h 13577848"/>
              <a:gd name="connsiteX809" fmla="*/ 4998170 w 12137616"/>
              <a:gd name="connsiteY809" fmla="*/ 6414804 h 13577848"/>
              <a:gd name="connsiteX810" fmla="*/ 4792370 w 12137616"/>
              <a:gd name="connsiteY810" fmla="*/ 6344652 h 13577848"/>
              <a:gd name="connsiteX811" fmla="*/ 4511350 w 12137616"/>
              <a:gd name="connsiteY811" fmla="*/ 6252377 h 13577848"/>
              <a:gd name="connsiteX812" fmla="*/ 4424972 w 12137616"/>
              <a:gd name="connsiteY812" fmla="*/ 6220802 h 13577848"/>
              <a:gd name="connsiteX813" fmla="*/ 4382793 w 12137616"/>
              <a:gd name="connsiteY813" fmla="*/ 6205680 h 13577848"/>
              <a:gd name="connsiteX814" fmla="*/ 4382793 w 12137616"/>
              <a:gd name="connsiteY814" fmla="*/ 6205680 h 13577848"/>
              <a:gd name="connsiteX815" fmla="*/ 4424972 w 12137616"/>
              <a:gd name="connsiteY815" fmla="*/ 6220802 h 13577848"/>
              <a:gd name="connsiteX816" fmla="*/ 4511350 w 12137616"/>
              <a:gd name="connsiteY816" fmla="*/ 6252377 h 13577848"/>
              <a:gd name="connsiteX817" fmla="*/ 4792370 w 12137616"/>
              <a:gd name="connsiteY817" fmla="*/ 6344652 h 13577848"/>
              <a:gd name="connsiteX818" fmla="*/ 4998170 w 12137616"/>
              <a:gd name="connsiteY818" fmla="*/ 6414804 h 13577848"/>
              <a:gd name="connsiteX819" fmla="*/ 5042369 w 12137616"/>
              <a:gd name="connsiteY819" fmla="*/ 6431256 h 13577848"/>
              <a:gd name="connsiteX820" fmla="*/ 5203968 w 12137616"/>
              <a:gd name="connsiteY820" fmla="*/ 6484955 h 13577848"/>
              <a:gd name="connsiteX821" fmla="*/ 5246147 w 12137616"/>
              <a:gd name="connsiteY821" fmla="*/ 6500078 h 13577848"/>
              <a:gd name="connsiteX822" fmla="*/ 5290346 w 12137616"/>
              <a:gd name="connsiteY822" fmla="*/ 6516530 h 13577848"/>
              <a:gd name="connsiteX823" fmla="*/ 5334545 w 12137616"/>
              <a:gd name="connsiteY823" fmla="*/ 6532983 h 13577848"/>
              <a:gd name="connsiteX824" fmla="*/ 8168634 w 12137616"/>
              <a:gd name="connsiteY824" fmla="*/ 7353457 h 13577848"/>
              <a:gd name="connsiteX825" fmla="*/ 8547591 w 12137616"/>
              <a:gd name="connsiteY825" fmla="*/ 7406951 h 13577848"/>
              <a:gd name="connsiteX826" fmla="*/ 8497074 w 12137616"/>
              <a:gd name="connsiteY826" fmla="*/ 7373697 h 13577848"/>
              <a:gd name="connsiteX827" fmla="*/ 8515461 w 12137616"/>
              <a:gd name="connsiteY827" fmla="*/ 7345765 h 13577848"/>
              <a:gd name="connsiteX828" fmla="*/ 8261221 w 12137616"/>
              <a:gd name="connsiteY828" fmla="*/ 7296404 h 13577848"/>
              <a:gd name="connsiteX829" fmla="*/ 6452085 w 12137616"/>
              <a:gd name="connsiteY829" fmla="*/ 6824027 h 13577848"/>
              <a:gd name="connsiteX830" fmla="*/ 4323427 w 12137616"/>
              <a:gd name="connsiteY830" fmla="*/ 6128671 h 13577848"/>
              <a:gd name="connsiteX831" fmla="*/ 4237050 w 12137616"/>
              <a:gd name="connsiteY831" fmla="*/ 6097096 h 13577848"/>
              <a:gd name="connsiteX832" fmla="*/ 4150671 w 12137616"/>
              <a:gd name="connsiteY832" fmla="*/ 6065521 h 13577848"/>
              <a:gd name="connsiteX833" fmla="*/ 4075450 w 12137616"/>
              <a:gd name="connsiteY833" fmla="*/ 6043397 h 13577848"/>
              <a:gd name="connsiteX834" fmla="*/ 4054138 w 12137616"/>
              <a:gd name="connsiteY834" fmla="*/ 6029368 h 13577848"/>
              <a:gd name="connsiteX835" fmla="*/ 6740747 w 12137616"/>
              <a:gd name="connsiteY835" fmla="*/ 6024735 h 13577848"/>
              <a:gd name="connsiteX836" fmla="*/ 6782612 w 12137616"/>
              <a:gd name="connsiteY836" fmla="*/ 6049133 h 13577848"/>
              <a:gd name="connsiteX837" fmla="*/ 6708358 w 12137616"/>
              <a:gd name="connsiteY837" fmla="*/ 6025539 h 13577848"/>
              <a:gd name="connsiteX838" fmla="*/ 6740747 w 12137616"/>
              <a:gd name="connsiteY838" fmla="*/ 6024735 h 13577848"/>
              <a:gd name="connsiteX839" fmla="*/ 6679342 w 12137616"/>
              <a:gd name="connsiteY839" fmla="*/ 6008019 h 13577848"/>
              <a:gd name="connsiteX840" fmla="*/ 6708358 w 12137616"/>
              <a:gd name="connsiteY840" fmla="*/ 6025539 h 13577848"/>
              <a:gd name="connsiteX841" fmla="*/ 6664158 w 12137616"/>
              <a:gd name="connsiteY841" fmla="*/ 6009087 h 13577848"/>
              <a:gd name="connsiteX842" fmla="*/ 6679342 w 12137616"/>
              <a:gd name="connsiteY842" fmla="*/ 6008019 h 13577848"/>
              <a:gd name="connsiteX843" fmla="*/ 3982334 w 12137616"/>
              <a:gd name="connsiteY843" fmla="*/ 6002053 h 13577848"/>
              <a:gd name="connsiteX844" fmla="*/ 4001196 w 12137616"/>
              <a:gd name="connsiteY844" fmla="*/ 6019803 h 13577848"/>
              <a:gd name="connsiteX845" fmla="*/ 3982334 w 12137616"/>
              <a:gd name="connsiteY845" fmla="*/ 6002053 h 13577848"/>
              <a:gd name="connsiteX846" fmla="*/ 6646642 w 12137616"/>
              <a:gd name="connsiteY846" fmla="*/ 5999399 h 13577848"/>
              <a:gd name="connsiteX847" fmla="*/ 6664158 w 12137616"/>
              <a:gd name="connsiteY847" fmla="*/ 6009087 h 13577848"/>
              <a:gd name="connsiteX848" fmla="*/ 6633136 w 12137616"/>
              <a:gd name="connsiteY848" fmla="*/ 6003416 h 13577848"/>
              <a:gd name="connsiteX849" fmla="*/ 6646642 w 12137616"/>
              <a:gd name="connsiteY849" fmla="*/ 5999399 h 13577848"/>
              <a:gd name="connsiteX850" fmla="*/ 6590958 w 12137616"/>
              <a:gd name="connsiteY850" fmla="*/ 5988293 h 13577848"/>
              <a:gd name="connsiteX851" fmla="*/ 6590958 w 12137616"/>
              <a:gd name="connsiteY851" fmla="*/ 5988293 h 13577848"/>
              <a:gd name="connsiteX852" fmla="*/ 6605132 w 12137616"/>
              <a:gd name="connsiteY852" fmla="*/ 5986561 h 13577848"/>
              <a:gd name="connsiteX853" fmla="*/ 6633136 w 12137616"/>
              <a:gd name="connsiteY853" fmla="*/ 6003416 h 13577848"/>
              <a:gd name="connsiteX854" fmla="*/ 6590958 w 12137616"/>
              <a:gd name="connsiteY854" fmla="*/ 5988293 h 13577848"/>
              <a:gd name="connsiteX855" fmla="*/ 6605132 w 12137616"/>
              <a:gd name="connsiteY855" fmla="*/ 5986561 h 13577848"/>
              <a:gd name="connsiteX856" fmla="*/ 3343556 w 12137616"/>
              <a:gd name="connsiteY856" fmla="*/ 5961254 h 13577848"/>
              <a:gd name="connsiteX857" fmla="*/ 3525921 w 12137616"/>
              <a:gd name="connsiteY857" fmla="*/ 6086228 h 13577848"/>
              <a:gd name="connsiteX858" fmla="*/ 4117049 w 12137616"/>
              <a:gd name="connsiteY858" fmla="*/ 6279390 h 13577848"/>
              <a:gd name="connsiteX859" fmla="*/ 6493684 w 12137616"/>
              <a:gd name="connsiteY859" fmla="*/ 7060019 h 13577848"/>
              <a:gd name="connsiteX860" fmla="*/ 6519952 w 12137616"/>
              <a:gd name="connsiteY860" fmla="*/ 7077312 h 13577848"/>
              <a:gd name="connsiteX861" fmla="*/ 6550007 w 12137616"/>
              <a:gd name="connsiteY861" fmla="*/ 7084453 h 13577848"/>
              <a:gd name="connsiteX862" fmla="*/ 6675234 w 12137616"/>
              <a:gd name="connsiteY862" fmla="*/ 7114209 h 13577848"/>
              <a:gd name="connsiteX863" fmla="*/ 6675234 w 12137616"/>
              <a:gd name="connsiteY863" fmla="*/ 7114209 h 13577848"/>
              <a:gd name="connsiteX864" fmla="*/ 6693165 w 12137616"/>
              <a:gd name="connsiteY864" fmla="*/ 7113369 h 13577848"/>
              <a:gd name="connsiteX865" fmla="*/ 6693165 w 12137616"/>
              <a:gd name="connsiteY865" fmla="*/ 7113369 h 13577848"/>
              <a:gd name="connsiteX866" fmla="*/ 6749488 w 12137616"/>
              <a:gd name="connsiteY866" fmla="*/ 7137803 h 13577848"/>
              <a:gd name="connsiteX867" fmla="*/ 6798441 w 12137616"/>
              <a:gd name="connsiteY867" fmla="*/ 7142634 h 13577848"/>
              <a:gd name="connsiteX868" fmla="*/ 6798441 w 12137616"/>
              <a:gd name="connsiteY868" fmla="*/ 7142634 h 13577848"/>
              <a:gd name="connsiteX869" fmla="*/ 6854764 w 12137616"/>
              <a:gd name="connsiteY869" fmla="*/ 7167068 h 13577848"/>
              <a:gd name="connsiteX870" fmla="*/ 6884819 w 12137616"/>
              <a:gd name="connsiteY870" fmla="*/ 7174209 h 13577848"/>
              <a:gd name="connsiteX871" fmla="*/ 6916894 w 12137616"/>
              <a:gd name="connsiteY871" fmla="*/ 7182681 h 13577848"/>
              <a:gd name="connsiteX872" fmla="*/ 8431832 w 12137616"/>
              <a:gd name="connsiteY872" fmla="*/ 7552002 h 13577848"/>
              <a:gd name="connsiteX873" fmla="*/ 8637577 w 12137616"/>
              <a:gd name="connsiteY873" fmla="*/ 7569439 h 13577848"/>
              <a:gd name="connsiteX874" fmla="*/ 8610286 w 12137616"/>
              <a:gd name="connsiteY874" fmla="*/ 7500901 h 13577848"/>
              <a:gd name="connsiteX875" fmla="*/ 8654996 w 12137616"/>
              <a:gd name="connsiteY875" fmla="*/ 7542976 h 13577848"/>
              <a:gd name="connsiteX876" fmla="*/ 8610286 w 12137616"/>
              <a:gd name="connsiteY876" fmla="*/ 7500901 h 13577848"/>
              <a:gd name="connsiteX877" fmla="*/ 4625019 w 12137616"/>
              <a:gd name="connsiteY877" fmla="*/ 6352489 h 13577848"/>
              <a:gd name="connsiteX878" fmla="*/ 3388004 w 12137616"/>
              <a:gd name="connsiteY878" fmla="*/ 5970154 h 13577848"/>
              <a:gd name="connsiteX879" fmla="*/ 3343556 w 12137616"/>
              <a:gd name="connsiteY879" fmla="*/ 5961254 h 13577848"/>
              <a:gd name="connsiteX880" fmla="*/ 6476141 w 12137616"/>
              <a:gd name="connsiteY880" fmla="*/ 5942723 h 13577848"/>
              <a:gd name="connsiteX881" fmla="*/ 6474954 w 12137616"/>
              <a:gd name="connsiteY881" fmla="*/ 5944525 h 13577848"/>
              <a:gd name="connsiteX882" fmla="*/ 6472504 w 12137616"/>
              <a:gd name="connsiteY882" fmla="*/ 5948247 h 13577848"/>
              <a:gd name="connsiteX883" fmla="*/ 6479854 w 12137616"/>
              <a:gd name="connsiteY883" fmla="*/ 5937083 h 13577848"/>
              <a:gd name="connsiteX884" fmla="*/ 6476141 w 12137616"/>
              <a:gd name="connsiteY884" fmla="*/ 5942723 h 13577848"/>
              <a:gd name="connsiteX885" fmla="*/ 6479037 w 12137616"/>
              <a:gd name="connsiteY885" fmla="*/ 5938323 h 13577848"/>
              <a:gd name="connsiteX886" fmla="*/ 6479854 w 12137616"/>
              <a:gd name="connsiteY886" fmla="*/ 5937083 h 13577848"/>
              <a:gd name="connsiteX887" fmla="*/ 5240880 w 12137616"/>
              <a:gd name="connsiteY887" fmla="*/ 5936106 h 13577848"/>
              <a:gd name="connsiteX888" fmla="*/ 5328226 w 12137616"/>
              <a:gd name="connsiteY888" fmla="*/ 5966210 h 13577848"/>
              <a:gd name="connsiteX889" fmla="*/ 5240880 w 12137616"/>
              <a:gd name="connsiteY889" fmla="*/ 5936106 h 13577848"/>
              <a:gd name="connsiteX890" fmla="*/ 6443369 w 12137616"/>
              <a:gd name="connsiteY890" fmla="*/ 5930910 h 13577848"/>
              <a:gd name="connsiteX891" fmla="*/ 6472504 w 12137616"/>
              <a:gd name="connsiteY891" fmla="*/ 5948247 h 13577848"/>
              <a:gd name="connsiteX892" fmla="*/ 6427338 w 12137616"/>
              <a:gd name="connsiteY892" fmla="*/ 5933264 h 13577848"/>
              <a:gd name="connsiteX893" fmla="*/ 6443369 w 12137616"/>
              <a:gd name="connsiteY893" fmla="*/ 5930910 h 13577848"/>
              <a:gd name="connsiteX894" fmla="*/ 6409941 w 12137616"/>
              <a:gd name="connsiteY894" fmla="*/ 5923392 h 13577848"/>
              <a:gd name="connsiteX895" fmla="*/ 6427338 w 12137616"/>
              <a:gd name="connsiteY895" fmla="*/ 5933264 h 13577848"/>
              <a:gd name="connsiteX896" fmla="*/ 6397283 w 12137616"/>
              <a:gd name="connsiteY896" fmla="*/ 5926122 h 13577848"/>
              <a:gd name="connsiteX897" fmla="*/ 6409941 w 12137616"/>
              <a:gd name="connsiteY897" fmla="*/ 5923392 h 13577848"/>
              <a:gd name="connsiteX898" fmla="*/ 6360735 w 12137616"/>
              <a:gd name="connsiteY898" fmla="*/ 5907397 h 13577848"/>
              <a:gd name="connsiteX899" fmla="*/ 6397283 w 12137616"/>
              <a:gd name="connsiteY899" fmla="*/ 5926122 h 13577848"/>
              <a:gd name="connsiteX900" fmla="*/ 6353084 w 12137616"/>
              <a:gd name="connsiteY900" fmla="*/ 5909670 h 13577848"/>
              <a:gd name="connsiteX901" fmla="*/ 6360735 w 12137616"/>
              <a:gd name="connsiteY901" fmla="*/ 5907397 h 13577848"/>
              <a:gd name="connsiteX902" fmla="*/ 3590185 w 12137616"/>
              <a:gd name="connsiteY902" fmla="*/ 5896415 h 13577848"/>
              <a:gd name="connsiteX903" fmla="*/ 3596969 w 12137616"/>
              <a:gd name="connsiteY903" fmla="*/ 5899103 h 13577848"/>
              <a:gd name="connsiteX904" fmla="*/ 3776499 w 12137616"/>
              <a:gd name="connsiteY904" fmla="*/ 5951961 h 13577848"/>
              <a:gd name="connsiteX905" fmla="*/ 3851721 w 12137616"/>
              <a:gd name="connsiteY905" fmla="*/ 5974085 h 13577848"/>
              <a:gd name="connsiteX906" fmla="*/ 3881775 w 12137616"/>
              <a:gd name="connsiteY906" fmla="*/ 5981227 h 13577848"/>
              <a:gd name="connsiteX907" fmla="*/ 3925974 w 12137616"/>
              <a:gd name="connsiteY907" fmla="*/ 5997680 h 13577848"/>
              <a:gd name="connsiteX908" fmla="*/ 3881775 w 12137616"/>
              <a:gd name="connsiteY908" fmla="*/ 5981227 h 13577848"/>
              <a:gd name="connsiteX909" fmla="*/ 3851721 w 12137616"/>
              <a:gd name="connsiteY909" fmla="*/ 5974085 h 13577848"/>
              <a:gd name="connsiteX910" fmla="*/ 3776499 w 12137616"/>
              <a:gd name="connsiteY910" fmla="*/ 5951961 h 13577848"/>
              <a:gd name="connsiteX911" fmla="*/ 3596969 w 12137616"/>
              <a:gd name="connsiteY911" fmla="*/ 5899103 h 13577848"/>
              <a:gd name="connsiteX912" fmla="*/ 3590185 w 12137616"/>
              <a:gd name="connsiteY912" fmla="*/ 5896415 h 13577848"/>
              <a:gd name="connsiteX913" fmla="*/ 6318240 w 12137616"/>
              <a:gd name="connsiteY913" fmla="*/ 5892067 h 13577848"/>
              <a:gd name="connsiteX914" fmla="*/ 6353084 w 12137616"/>
              <a:gd name="connsiteY914" fmla="*/ 5909670 h 13577848"/>
              <a:gd name="connsiteX915" fmla="*/ 6310905 w 12137616"/>
              <a:gd name="connsiteY915" fmla="*/ 5894547 h 13577848"/>
              <a:gd name="connsiteX916" fmla="*/ 6318240 w 12137616"/>
              <a:gd name="connsiteY916" fmla="*/ 5892067 h 13577848"/>
              <a:gd name="connsiteX917" fmla="*/ 6274357 w 12137616"/>
              <a:gd name="connsiteY917" fmla="*/ 5875822 h 13577848"/>
              <a:gd name="connsiteX918" fmla="*/ 6310905 w 12137616"/>
              <a:gd name="connsiteY918" fmla="*/ 5894547 h 13577848"/>
              <a:gd name="connsiteX919" fmla="*/ 6266706 w 12137616"/>
              <a:gd name="connsiteY919" fmla="*/ 5878095 h 13577848"/>
              <a:gd name="connsiteX920" fmla="*/ 6274357 w 12137616"/>
              <a:gd name="connsiteY920" fmla="*/ 5875822 h 13577848"/>
              <a:gd name="connsiteX921" fmla="*/ 5932462 w 12137616"/>
              <a:gd name="connsiteY921" fmla="*/ 5875041 h 13577848"/>
              <a:gd name="connsiteX922" fmla="*/ 5925685 w 12137616"/>
              <a:gd name="connsiteY922" fmla="*/ 5876967 h 13577848"/>
              <a:gd name="connsiteX923" fmla="*/ 6045106 w 12137616"/>
              <a:gd name="connsiteY923" fmla="*/ 5915543 h 13577848"/>
              <a:gd name="connsiteX924" fmla="*/ 6119360 w 12137616"/>
              <a:gd name="connsiteY924" fmla="*/ 5939137 h 13577848"/>
              <a:gd name="connsiteX925" fmla="*/ 6163559 w 12137616"/>
              <a:gd name="connsiteY925" fmla="*/ 5955589 h 13577848"/>
              <a:gd name="connsiteX926" fmla="*/ 6280960 w 12137616"/>
              <a:gd name="connsiteY926" fmla="*/ 5992836 h 13577848"/>
              <a:gd name="connsiteX927" fmla="*/ 6325159 w 12137616"/>
              <a:gd name="connsiteY927" fmla="*/ 6009288 h 13577848"/>
              <a:gd name="connsiteX928" fmla="*/ 6367337 w 12137616"/>
              <a:gd name="connsiteY928" fmla="*/ 6024411 h 13577848"/>
              <a:gd name="connsiteX929" fmla="*/ 6367337 w 12137616"/>
              <a:gd name="connsiteY929" fmla="*/ 6024411 h 13577848"/>
              <a:gd name="connsiteX930" fmla="*/ 6325159 w 12137616"/>
              <a:gd name="connsiteY930" fmla="*/ 6009288 h 13577848"/>
              <a:gd name="connsiteX931" fmla="*/ 6280960 w 12137616"/>
              <a:gd name="connsiteY931" fmla="*/ 5992836 h 13577848"/>
              <a:gd name="connsiteX932" fmla="*/ 6163559 w 12137616"/>
              <a:gd name="connsiteY932" fmla="*/ 5955589 h 13577848"/>
              <a:gd name="connsiteX933" fmla="*/ 6119360 w 12137616"/>
              <a:gd name="connsiteY933" fmla="*/ 5939137 h 13577848"/>
              <a:gd name="connsiteX934" fmla="*/ 6045106 w 12137616"/>
              <a:gd name="connsiteY934" fmla="*/ 5915543 h 13577848"/>
              <a:gd name="connsiteX935" fmla="*/ 5932462 w 12137616"/>
              <a:gd name="connsiteY935" fmla="*/ 5875041 h 13577848"/>
              <a:gd name="connsiteX936" fmla="*/ 6210250 w 12137616"/>
              <a:gd name="connsiteY936" fmla="*/ 5852488 h 13577848"/>
              <a:gd name="connsiteX937" fmla="*/ 6266706 w 12137616"/>
              <a:gd name="connsiteY937" fmla="*/ 5878095 h 13577848"/>
              <a:gd name="connsiteX938" fmla="*/ 6191484 w 12137616"/>
              <a:gd name="connsiteY938" fmla="*/ 5855971 h 13577848"/>
              <a:gd name="connsiteX939" fmla="*/ 6210250 w 12137616"/>
              <a:gd name="connsiteY939" fmla="*/ 5852488 h 13577848"/>
              <a:gd name="connsiteX940" fmla="*/ 6156641 w 12137616"/>
              <a:gd name="connsiteY940" fmla="*/ 5838368 h 13577848"/>
              <a:gd name="connsiteX941" fmla="*/ 6191484 w 12137616"/>
              <a:gd name="connsiteY941" fmla="*/ 5855971 h 13577848"/>
              <a:gd name="connsiteX942" fmla="*/ 6149306 w 12137616"/>
              <a:gd name="connsiteY942" fmla="*/ 5840848 h 13577848"/>
              <a:gd name="connsiteX943" fmla="*/ 6156641 w 12137616"/>
              <a:gd name="connsiteY943" fmla="*/ 5838368 h 13577848"/>
              <a:gd name="connsiteX944" fmla="*/ 4918649 w 12137616"/>
              <a:gd name="connsiteY944" fmla="*/ 5827237 h 13577848"/>
              <a:gd name="connsiteX945" fmla="*/ 5240880 w 12137616"/>
              <a:gd name="connsiteY945" fmla="*/ 5936106 h 13577848"/>
              <a:gd name="connsiteX946" fmla="*/ 4918649 w 12137616"/>
              <a:gd name="connsiteY946" fmla="*/ 5827237 h 13577848"/>
              <a:gd name="connsiteX947" fmla="*/ 6112473 w 12137616"/>
              <a:gd name="connsiteY947" fmla="*/ 5821936 h 13577848"/>
              <a:gd name="connsiteX948" fmla="*/ 6149306 w 12137616"/>
              <a:gd name="connsiteY948" fmla="*/ 5840848 h 13577848"/>
              <a:gd name="connsiteX949" fmla="*/ 6105106 w 12137616"/>
              <a:gd name="connsiteY949" fmla="*/ 5824396 h 13577848"/>
              <a:gd name="connsiteX950" fmla="*/ 6112473 w 12137616"/>
              <a:gd name="connsiteY950" fmla="*/ 5821936 h 13577848"/>
              <a:gd name="connsiteX951" fmla="*/ 4888875 w 12137616"/>
              <a:gd name="connsiteY951" fmla="*/ 5809219 h 13577848"/>
              <a:gd name="connsiteX952" fmla="*/ 4918649 w 12137616"/>
              <a:gd name="connsiteY952" fmla="*/ 5827237 h 13577848"/>
              <a:gd name="connsiteX953" fmla="*/ 4874449 w 12137616"/>
              <a:gd name="connsiteY953" fmla="*/ 5810785 h 13577848"/>
              <a:gd name="connsiteX954" fmla="*/ 4888875 w 12137616"/>
              <a:gd name="connsiteY954" fmla="*/ 5809219 h 13577848"/>
              <a:gd name="connsiteX955" fmla="*/ 6068558 w 12137616"/>
              <a:gd name="connsiteY955" fmla="*/ 5805671 h 13577848"/>
              <a:gd name="connsiteX956" fmla="*/ 6105106 w 12137616"/>
              <a:gd name="connsiteY956" fmla="*/ 5824396 h 13577848"/>
              <a:gd name="connsiteX957" fmla="*/ 6060907 w 12137616"/>
              <a:gd name="connsiteY957" fmla="*/ 5807943 h 13577848"/>
              <a:gd name="connsiteX958" fmla="*/ 6068558 w 12137616"/>
              <a:gd name="connsiteY958" fmla="*/ 5805671 h 13577848"/>
              <a:gd name="connsiteX959" fmla="*/ 6013897 w 12137616"/>
              <a:gd name="connsiteY959" fmla="*/ 5800161 h 13577848"/>
              <a:gd name="connsiteX960" fmla="*/ 6010412 w 12137616"/>
              <a:gd name="connsiteY960" fmla="*/ 5805455 h 13577848"/>
              <a:gd name="connsiteX961" fmla="*/ 6011228 w 12137616"/>
              <a:gd name="connsiteY961" fmla="*/ 5804214 h 13577848"/>
              <a:gd name="connsiteX962" fmla="*/ 6017761 w 12137616"/>
              <a:gd name="connsiteY962" fmla="*/ 5794291 h 13577848"/>
              <a:gd name="connsiteX963" fmla="*/ 6015311 w 12137616"/>
              <a:gd name="connsiteY963" fmla="*/ 5798012 h 13577848"/>
              <a:gd name="connsiteX964" fmla="*/ 6013897 w 12137616"/>
              <a:gd name="connsiteY964" fmla="*/ 5800161 h 13577848"/>
              <a:gd name="connsiteX965" fmla="*/ 4846444 w 12137616"/>
              <a:gd name="connsiteY965" fmla="*/ 5793930 h 13577848"/>
              <a:gd name="connsiteX966" fmla="*/ 4874449 w 12137616"/>
              <a:gd name="connsiteY966" fmla="*/ 5810785 h 13577848"/>
              <a:gd name="connsiteX967" fmla="*/ 4832270 w 12137616"/>
              <a:gd name="connsiteY967" fmla="*/ 5795662 h 13577848"/>
              <a:gd name="connsiteX968" fmla="*/ 4846444 w 12137616"/>
              <a:gd name="connsiteY968" fmla="*/ 5793930 h 13577848"/>
              <a:gd name="connsiteX969" fmla="*/ 6025655 w 12137616"/>
              <a:gd name="connsiteY969" fmla="*/ 5790961 h 13577848"/>
              <a:gd name="connsiteX970" fmla="*/ 6060907 w 12137616"/>
              <a:gd name="connsiteY970" fmla="*/ 5807943 h 13577848"/>
              <a:gd name="connsiteX971" fmla="*/ 6017761 w 12137616"/>
              <a:gd name="connsiteY971" fmla="*/ 5794291 h 13577848"/>
              <a:gd name="connsiteX972" fmla="*/ 6025655 w 12137616"/>
              <a:gd name="connsiteY972" fmla="*/ 5790961 h 13577848"/>
              <a:gd name="connsiteX973" fmla="*/ 4802377 w 12137616"/>
              <a:gd name="connsiteY973" fmla="*/ 5777828 h 13577848"/>
              <a:gd name="connsiteX974" fmla="*/ 4832270 w 12137616"/>
              <a:gd name="connsiteY974" fmla="*/ 5795662 h 13577848"/>
              <a:gd name="connsiteX975" fmla="*/ 4787104 w 12137616"/>
              <a:gd name="connsiteY975" fmla="*/ 5780680 h 13577848"/>
              <a:gd name="connsiteX976" fmla="*/ 4802377 w 12137616"/>
              <a:gd name="connsiteY976" fmla="*/ 5777828 h 13577848"/>
              <a:gd name="connsiteX977" fmla="*/ 10230971 w 12137616"/>
              <a:gd name="connsiteY977" fmla="*/ 5773671 h 13577848"/>
              <a:gd name="connsiteX978" fmla="*/ 10346204 w 12137616"/>
              <a:gd name="connsiteY978" fmla="*/ 5902205 h 13577848"/>
              <a:gd name="connsiteX979" fmla="*/ 10540553 w 12137616"/>
              <a:gd name="connsiteY979" fmla="*/ 6148143 h 13577848"/>
              <a:gd name="connsiteX980" fmla="*/ 10459417 w 12137616"/>
              <a:gd name="connsiteY980" fmla="*/ 6029410 h 13577848"/>
              <a:gd name="connsiteX981" fmla="*/ 10346204 w 12137616"/>
              <a:gd name="connsiteY981" fmla="*/ 5902205 h 13577848"/>
              <a:gd name="connsiteX982" fmla="*/ 10230971 w 12137616"/>
              <a:gd name="connsiteY982" fmla="*/ 5773671 h 13577848"/>
              <a:gd name="connsiteX983" fmla="*/ 5951264 w 12137616"/>
              <a:gd name="connsiteY983" fmla="*/ 5758913 h 13577848"/>
              <a:gd name="connsiteX984" fmla="*/ 5943507 w 12137616"/>
              <a:gd name="connsiteY984" fmla="*/ 5770697 h 13577848"/>
              <a:gd name="connsiteX985" fmla="*/ 5951264 w 12137616"/>
              <a:gd name="connsiteY985" fmla="*/ 5758913 h 13577848"/>
              <a:gd name="connsiteX986" fmla="*/ 5906958 w 12137616"/>
              <a:gd name="connsiteY986" fmla="*/ 5751972 h 13577848"/>
              <a:gd name="connsiteX987" fmla="*/ 5943507 w 12137616"/>
              <a:gd name="connsiteY987" fmla="*/ 5770697 h 13577848"/>
              <a:gd name="connsiteX988" fmla="*/ 5899307 w 12137616"/>
              <a:gd name="connsiteY988" fmla="*/ 5754244 h 13577848"/>
              <a:gd name="connsiteX989" fmla="*/ 5906958 w 12137616"/>
              <a:gd name="connsiteY989" fmla="*/ 5751972 h 13577848"/>
              <a:gd name="connsiteX990" fmla="*/ 3789185 w 12137616"/>
              <a:gd name="connsiteY990" fmla="*/ 5749893 h 13577848"/>
              <a:gd name="connsiteX991" fmla="*/ 3810632 w 12137616"/>
              <a:gd name="connsiteY991" fmla="*/ 5763715 h 13577848"/>
              <a:gd name="connsiteX992" fmla="*/ 8064394 w 12137616"/>
              <a:gd name="connsiteY992" fmla="*/ 7076229 h 13577848"/>
              <a:gd name="connsiteX993" fmla="*/ 8095416 w 12137616"/>
              <a:gd name="connsiteY993" fmla="*/ 7081900 h 13577848"/>
              <a:gd name="connsiteX994" fmla="*/ 8127491 w 12137616"/>
              <a:gd name="connsiteY994" fmla="*/ 7090372 h 13577848"/>
              <a:gd name="connsiteX995" fmla="*/ 8157546 w 12137616"/>
              <a:gd name="connsiteY995" fmla="*/ 7097513 h 13577848"/>
              <a:gd name="connsiteX996" fmla="*/ 8189621 w 12137616"/>
              <a:gd name="connsiteY996" fmla="*/ 7105985 h 13577848"/>
              <a:gd name="connsiteX997" fmla="*/ 8157546 w 12137616"/>
              <a:gd name="connsiteY997" fmla="*/ 7097513 h 13577848"/>
              <a:gd name="connsiteX998" fmla="*/ 8127491 w 12137616"/>
              <a:gd name="connsiteY998" fmla="*/ 7090372 h 13577848"/>
              <a:gd name="connsiteX999" fmla="*/ 8095416 w 12137616"/>
              <a:gd name="connsiteY999" fmla="*/ 7081900 h 13577848"/>
              <a:gd name="connsiteX1000" fmla="*/ 8064394 w 12137616"/>
              <a:gd name="connsiteY1000" fmla="*/ 7076229 h 13577848"/>
              <a:gd name="connsiteX1001" fmla="*/ 5957220 w 12137616"/>
              <a:gd name="connsiteY1001" fmla="*/ 6458231 h 13577848"/>
              <a:gd name="connsiteX1002" fmla="*/ 3810632 w 12137616"/>
              <a:gd name="connsiteY1002" fmla="*/ 5763715 h 13577848"/>
              <a:gd name="connsiteX1003" fmla="*/ 3789185 w 12137616"/>
              <a:gd name="connsiteY1003" fmla="*/ 5749893 h 13577848"/>
              <a:gd name="connsiteX1004" fmla="*/ 5864464 w 12137616"/>
              <a:gd name="connsiteY1004" fmla="*/ 5736642 h 13577848"/>
              <a:gd name="connsiteX1005" fmla="*/ 5899307 w 12137616"/>
              <a:gd name="connsiteY1005" fmla="*/ 5754244 h 13577848"/>
              <a:gd name="connsiteX1006" fmla="*/ 5857129 w 12137616"/>
              <a:gd name="connsiteY1006" fmla="*/ 5739123 h 13577848"/>
              <a:gd name="connsiteX1007" fmla="*/ 5864464 w 12137616"/>
              <a:gd name="connsiteY1007" fmla="*/ 5736642 h 13577848"/>
              <a:gd name="connsiteX1008" fmla="*/ 3461243 w 12137616"/>
              <a:gd name="connsiteY1008" fmla="*/ 5722639 h 13577848"/>
              <a:gd name="connsiteX1009" fmla="*/ 3595296 w 12137616"/>
              <a:gd name="connsiteY1009" fmla="*/ 5765250 h 13577848"/>
              <a:gd name="connsiteX1010" fmla="*/ 4228603 w 12137616"/>
              <a:gd name="connsiteY1010" fmla="*/ 5973534 h 13577848"/>
              <a:gd name="connsiteX1011" fmla="*/ 5180355 w 12137616"/>
              <a:gd name="connsiteY1011" fmla="*/ 6300837 h 13577848"/>
              <a:gd name="connsiteX1012" fmla="*/ 5574021 w 12137616"/>
              <a:gd name="connsiteY1012" fmla="*/ 6441981 h 13577848"/>
              <a:gd name="connsiteX1013" fmla="*/ 5705109 w 12137616"/>
              <a:gd name="connsiteY1013" fmla="*/ 6515630 h 13577848"/>
              <a:gd name="connsiteX1014" fmla="*/ 6039922 w 12137616"/>
              <a:gd name="connsiteY1014" fmla="*/ 6605387 h 13577848"/>
              <a:gd name="connsiteX1015" fmla="*/ 8103352 w 12137616"/>
              <a:gd name="connsiteY1015" fmla="*/ 7179840 h 13577848"/>
              <a:gd name="connsiteX1016" fmla="*/ 8389668 w 12137616"/>
              <a:gd name="connsiteY1016" fmla="*/ 7237672 h 13577848"/>
              <a:gd name="connsiteX1017" fmla="*/ 8363345 w 12137616"/>
              <a:gd name="connsiteY1017" fmla="*/ 7167665 h 13577848"/>
              <a:gd name="connsiteX1018" fmla="*/ 8331270 w 12137616"/>
              <a:gd name="connsiteY1018" fmla="*/ 7159193 h 13577848"/>
              <a:gd name="connsiteX1019" fmla="*/ 7126896 w 12137616"/>
              <a:gd name="connsiteY1019" fmla="*/ 6863667 h 13577848"/>
              <a:gd name="connsiteX1020" fmla="*/ 5915096 w 12137616"/>
              <a:gd name="connsiteY1020" fmla="*/ 6495824 h 13577848"/>
              <a:gd name="connsiteX1021" fmla="*/ 3525880 w 12137616"/>
              <a:gd name="connsiteY1021" fmla="*/ 5734305 h 13577848"/>
              <a:gd name="connsiteX1022" fmla="*/ 3461243 w 12137616"/>
              <a:gd name="connsiteY1022" fmla="*/ 5722639 h 13577848"/>
              <a:gd name="connsiteX1023" fmla="*/ 5819888 w 12137616"/>
              <a:gd name="connsiteY1023" fmla="*/ 5720830 h 13577848"/>
              <a:gd name="connsiteX1024" fmla="*/ 5857129 w 12137616"/>
              <a:gd name="connsiteY1024" fmla="*/ 5739123 h 13577848"/>
              <a:gd name="connsiteX1025" fmla="*/ 5811962 w 12137616"/>
              <a:gd name="connsiteY1025" fmla="*/ 5724140 h 13577848"/>
              <a:gd name="connsiteX1026" fmla="*/ 5819888 w 12137616"/>
              <a:gd name="connsiteY1026" fmla="*/ 5720830 h 13577848"/>
              <a:gd name="connsiteX1027" fmla="*/ 4581304 w 12137616"/>
              <a:gd name="connsiteY1027" fmla="*/ 5710529 h 13577848"/>
              <a:gd name="connsiteX1028" fmla="*/ 4787104 w 12137616"/>
              <a:gd name="connsiteY1028" fmla="*/ 5780680 h 13577848"/>
              <a:gd name="connsiteX1029" fmla="*/ 4581304 w 12137616"/>
              <a:gd name="connsiteY1029" fmla="*/ 5710529 h 13577848"/>
              <a:gd name="connsiteX1030" fmla="*/ 5775413 w 12137616"/>
              <a:gd name="connsiteY1030" fmla="*/ 5705414 h 13577848"/>
              <a:gd name="connsiteX1031" fmla="*/ 5811962 w 12137616"/>
              <a:gd name="connsiteY1031" fmla="*/ 5724140 h 13577848"/>
              <a:gd name="connsiteX1032" fmla="*/ 5767762 w 12137616"/>
              <a:gd name="connsiteY1032" fmla="*/ 5707688 h 13577848"/>
              <a:gd name="connsiteX1033" fmla="*/ 5775413 w 12137616"/>
              <a:gd name="connsiteY1033" fmla="*/ 5705414 h 13577848"/>
              <a:gd name="connsiteX1034" fmla="*/ 5719139 w 12137616"/>
              <a:gd name="connsiteY1034" fmla="*/ 5702356 h 13577848"/>
              <a:gd name="connsiteX1035" fmla="*/ 5718689 w 12137616"/>
              <a:gd name="connsiteY1035" fmla="*/ 5703039 h 13577848"/>
              <a:gd name="connsiteX1036" fmla="*/ 5717827 w 12137616"/>
              <a:gd name="connsiteY1036" fmla="*/ 5704348 h 13577848"/>
              <a:gd name="connsiteX1037" fmla="*/ 5725584 w 12137616"/>
              <a:gd name="connsiteY1037" fmla="*/ 5692564 h 13577848"/>
              <a:gd name="connsiteX1038" fmla="*/ 5719139 w 12137616"/>
              <a:gd name="connsiteY1038" fmla="*/ 5702356 h 13577848"/>
              <a:gd name="connsiteX1039" fmla="*/ 5722998 w 12137616"/>
              <a:gd name="connsiteY1039" fmla="*/ 5696492 h 13577848"/>
              <a:gd name="connsiteX1040" fmla="*/ 5725584 w 12137616"/>
              <a:gd name="connsiteY1040" fmla="*/ 5692564 h 13577848"/>
              <a:gd name="connsiteX1041" fmla="*/ 5732919 w 12137616"/>
              <a:gd name="connsiteY1041" fmla="*/ 5690084 h 13577848"/>
              <a:gd name="connsiteX1042" fmla="*/ 5767762 w 12137616"/>
              <a:gd name="connsiteY1042" fmla="*/ 5707688 h 13577848"/>
              <a:gd name="connsiteX1043" fmla="*/ 5725584 w 12137616"/>
              <a:gd name="connsiteY1043" fmla="*/ 5692564 h 13577848"/>
              <a:gd name="connsiteX1044" fmla="*/ 5732919 w 12137616"/>
              <a:gd name="connsiteY1044" fmla="*/ 5690084 h 13577848"/>
              <a:gd name="connsiteX1045" fmla="*/ 10128622 w 12137616"/>
              <a:gd name="connsiteY1045" fmla="*/ 5678706 h 13577848"/>
              <a:gd name="connsiteX1046" fmla="*/ 10131447 w 12137616"/>
              <a:gd name="connsiteY1046" fmla="*/ 5682871 h 13577848"/>
              <a:gd name="connsiteX1047" fmla="*/ 10162470 w 12137616"/>
              <a:gd name="connsiteY1047" fmla="*/ 5688541 h 13577848"/>
              <a:gd name="connsiteX1048" fmla="*/ 10128622 w 12137616"/>
              <a:gd name="connsiteY1048" fmla="*/ 5678706 h 13577848"/>
              <a:gd name="connsiteX1049" fmla="*/ 11102657 w 12137616"/>
              <a:gd name="connsiteY1049" fmla="*/ 5678198 h 13577848"/>
              <a:gd name="connsiteX1050" fmla="*/ 11195829 w 12137616"/>
              <a:gd name="connsiteY1050" fmla="*/ 5808277 h 13577848"/>
              <a:gd name="connsiteX1051" fmla="*/ 11139451 w 12137616"/>
              <a:gd name="connsiteY1051" fmla="*/ 5731129 h 13577848"/>
              <a:gd name="connsiteX1052" fmla="*/ 11102657 w 12137616"/>
              <a:gd name="connsiteY1052" fmla="*/ 5678198 h 13577848"/>
              <a:gd name="connsiteX1053" fmla="*/ 5658679 w 12137616"/>
              <a:gd name="connsiteY1053" fmla="*/ 5657807 h 13577848"/>
              <a:gd name="connsiteX1054" fmla="*/ 5651331 w 12137616"/>
              <a:gd name="connsiteY1054" fmla="*/ 5668971 h 13577848"/>
              <a:gd name="connsiteX1055" fmla="*/ 5658679 w 12137616"/>
              <a:gd name="connsiteY1055" fmla="*/ 5657807 h 13577848"/>
              <a:gd name="connsiteX1056" fmla="*/ 5616823 w 12137616"/>
              <a:gd name="connsiteY1056" fmla="*/ 5647144 h 13577848"/>
              <a:gd name="connsiteX1057" fmla="*/ 5651331 w 12137616"/>
              <a:gd name="connsiteY1057" fmla="*/ 5668971 h 13577848"/>
              <a:gd name="connsiteX1058" fmla="*/ 5606163 w 12137616"/>
              <a:gd name="connsiteY1058" fmla="*/ 5653988 h 13577848"/>
              <a:gd name="connsiteX1059" fmla="*/ 5616823 w 12137616"/>
              <a:gd name="connsiteY1059" fmla="*/ 5647144 h 13577848"/>
              <a:gd name="connsiteX1060" fmla="*/ 5574177 w 12137616"/>
              <a:gd name="connsiteY1060" fmla="*/ 5632044 h 13577848"/>
              <a:gd name="connsiteX1061" fmla="*/ 5606163 w 12137616"/>
              <a:gd name="connsiteY1061" fmla="*/ 5653988 h 13577848"/>
              <a:gd name="connsiteX1062" fmla="*/ 5563985 w 12137616"/>
              <a:gd name="connsiteY1062" fmla="*/ 5638866 h 13577848"/>
              <a:gd name="connsiteX1063" fmla="*/ 5574177 w 12137616"/>
              <a:gd name="connsiteY1063" fmla="*/ 5632044 h 13577848"/>
              <a:gd name="connsiteX1064" fmla="*/ 5529601 w 12137616"/>
              <a:gd name="connsiteY1064" fmla="*/ 5616232 h 13577848"/>
              <a:gd name="connsiteX1065" fmla="*/ 5563985 w 12137616"/>
              <a:gd name="connsiteY1065" fmla="*/ 5638866 h 13577848"/>
              <a:gd name="connsiteX1066" fmla="*/ 5519785 w 12137616"/>
              <a:gd name="connsiteY1066" fmla="*/ 5622413 h 13577848"/>
              <a:gd name="connsiteX1067" fmla="*/ 5529601 w 12137616"/>
              <a:gd name="connsiteY1067" fmla="*/ 5616232 h 13577848"/>
              <a:gd name="connsiteX1068" fmla="*/ 5469140 w 12137616"/>
              <a:gd name="connsiteY1068" fmla="*/ 5615752 h 13577848"/>
              <a:gd name="connsiteX1069" fmla="*/ 5468690 w 12137616"/>
              <a:gd name="connsiteY1069" fmla="*/ 5616435 h 13577848"/>
              <a:gd name="connsiteX1070" fmla="*/ 5467829 w 12137616"/>
              <a:gd name="connsiteY1070" fmla="*/ 5617744 h 13577848"/>
              <a:gd name="connsiteX1071" fmla="*/ 5475585 w 12137616"/>
              <a:gd name="connsiteY1071" fmla="*/ 5605960 h 13577848"/>
              <a:gd name="connsiteX1072" fmla="*/ 5469140 w 12137616"/>
              <a:gd name="connsiteY1072" fmla="*/ 5615752 h 13577848"/>
              <a:gd name="connsiteX1073" fmla="*/ 5473000 w 12137616"/>
              <a:gd name="connsiteY1073" fmla="*/ 5609888 h 13577848"/>
              <a:gd name="connsiteX1074" fmla="*/ 5475585 w 12137616"/>
              <a:gd name="connsiteY1074" fmla="*/ 5605960 h 13577848"/>
              <a:gd name="connsiteX1075" fmla="*/ 5485686 w 12137616"/>
              <a:gd name="connsiteY1075" fmla="*/ 5599967 h 13577848"/>
              <a:gd name="connsiteX1076" fmla="*/ 5519785 w 12137616"/>
              <a:gd name="connsiteY1076" fmla="*/ 5622413 h 13577848"/>
              <a:gd name="connsiteX1077" fmla="*/ 5475585 w 12137616"/>
              <a:gd name="connsiteY1077" fmla="*/ 5605960 h 13577848"/>
              <a:gd name="connsiteX1078" fmla="*/ 5485686 w 12137616"/>
              <a:gd name="connsiteY1078" fmla="*/ 5599967 h 13577848"/>
              <a:gd name="connsiteX1079" fmla="*/ 5409202 w 12137616"/>
              <a:gd name="connsiteY1079" fmla="*/ 5579349 h 13577848"/>
              <a:gd name="connsiteX1080" fmla="*/ 5433407 w 12137616"/>
              <a:gd name="connsiteY1080" fmla="*/ 5590838 h 13577848"/>
              <a:gd name="connsiteX1081" fmla="*/ 5400364 w 12137616"/>
              <a:gd name="connsiteY1081" fmla="*/ 5583837 h 13577848"/>
              <a:gd name="connsiteX1082" fmla="*/ 5409202 w 12137616"/>
              <a:gd name="connsiteY1082" fmla="*/ 5579349 h 13577848"/>
              <a:gd name="connsiteX1083" fmla="*/ 5366284 w 12137616"/>
              <a:gd name="connsiteY1083" fmla="*/ 5564662 h 13577848"/>
              <a:gd name="connsiteX1084" fmla="*/ 5388240 w 12137616"/>
              <a:gd name="connsiteY1084" fmla="*/ 5575856 h 13577848"/>
              <a:gd name="connsiteX1085" fmla="*/ 5358186 w 12137616"/>
              <a:gd name="connsiteY1085" fmla="*/ 5568714 h 13577848"/>
              <a:gd name="connsiteX1086" fmla="*/ 5366284 w 12137616"/>
              <a:gd name="connsiteY1086" fmla="*/ 5564662 h 13577848"/>
              <a:gd name="connsiteX1087" fmla="*/ 5066210 w 12137616"/>
              <a:gd name="connsiteY1087" fmla="*/ 5564577 h 13577848"/>
              <a:gd name="connsiteX1088" fmla="*/ 5048187 w 12137616"/>
              <a:gd name="connsiteY1088" fmla="*/ 5573257 h 13577848"/>
              <a:gd name="connsiteX1089" fmla="*/ 5080263 w 12137616"/>
              <a:gd name="connsiteY1089" fmla="*/ 5581729 h 13577848"/>
              <a:gd name="connsiteX1090" fmla="*/ 5122441 w 12137616"/>
              <a:gd name="connsiteY1090" fmla="*/ 5596851 h 13577848"/>
              <a:gd name="connsiteX1091" fmla="*/ 5241862 w 12137616"/>
              <a:gd name="connsiteY1091" fmla="*/ 5635428 h 13577848"/>
              <a:gd name="connsiteX1092" fmla="*/ 5415586 w 12137616"/>
              <a:gd name="connsiteY1092" fmla="*/ 5697108 h 13577848"/>
              <a:gd name="connsiteX1093" fmla="*/ 5665584 w 12137616"/>
              <a:gd name="connsiteY1093" fmla="*/ 5783712 h 13577848"/>
              <a:gd name="connsiteX1094" fmla="*/ 5707762 w 12137616"/>
              <a:gd name="connsiteY1094" fmla="*/ 5798835 h 13577848"/>
              <a:gd name="connsiteX1095" fmla="*/ 5751961 w 12137616"/>
              <a:gd name="connsiteY1095" fmla="*/ 5815287 h 13577848"/>
              <a:gd name="connsiteX1096" fmla="*/ 5913561 w 12137616"/>
              <a:gd name="connsiteY1096" fmla="*/ 5868986 h 13577848"/>
              <a:gd name="connsiteX1097" fmla="*/ 5751961 w 12137616"/>
              <a:gd name="connsiteY1097" fmla="*/ 5815287 h 13577848"/>
              <a:gd name="connsiteX1098" fmla="*/ 5707762 w 12137616"/>
              <a:gd name="connsiteY1098" fmla="*/ 5798835 h 13577848"/>
              <a:gd name="connsiteX1099" fmla="*/ 5665584 w 12137616"/>
              <a:gd name="connsiteY1099" fmla="*/ 5783712 h 13577848"/>
              <a:gd name="connsiteX1100" fmla="*/ 5415586 w 12137616"/>
              <a:gd name="connsiteY1100" fmla="*/ 5697108 h 13577848"/>
              <a:gd name="connsiteX1101" fmla="*/ 5241862 w 12137616"/>
              <a:gd name="connsiteY1101" fmla="*/ 5635428 h 13577848"/>
              <a:gd name="connsiteX1102" fmla="*/ 5122441 w 12137616"/>
              <a:gd name="connsiteY1102" fmla="*/ 5596851 h 13577848"/>
              <a:gd name="connsiteX1103" fmla="*/ 5080263 w 12137616"/>
              <a:gd name="connsiteY1103" fmla="*/ 5581729 h 13577848"/>
              <a:gd name="connsiteX1104" fmla="*/ 5066210 w 12137616"/>
              <a:gd name="connsiteY1104" fmla="*/ 5564577 h 13577848"/>
              <a:gd name="connsiteX1105" fmla="*/ 5322264 w 12137616"/>
              <a:gd name="connsiteY1105" fmla="*/ 5548624 h 13577848"/>
              <a:gd name="connsiteX1106" fmla="*/ 5346061 w 12137616"/>
              <a:gd name="connsiteY1106" fmla="*/ 5560733 h 13577848"/>
              <a:gd name="connsiteX1107" fmla="*/ 5313986 w 12137616"/>
              <a:gd name="connsiteY1107" fmla="*/ 5552262 h 13577848"/>
              <a:gd name="connsiteX1108" fmla="*/ 5322264 w 12137616"/>
              <a:gd name="connsiteY1108" fmla="*/ 5548624 h 13577848"/>
              <a:gd name="connsiteX1109" fmla="*/ 5279770 w 12137616"/>
              <a:gd name="connsiteY1109" fmla="*/ 5533293 h 13577848"/>
              <a:gd name="connsiteX1110" fmla="*/ 5301863 w 12137616"/>
              <a:gd name="connsiteY1110" fmla="*/ 5544280 h 13577848"/>
              <a:gd name="connsiteX1111" fmla="*/ 5271807 w 12137616"/>
              <a:gd name="connsiteY1111" fmla="*/ 5537139 h 13577848"/>
              <a:gd name="connsiteX1112" fmla="*/ 5279770 w 12137616"/>
              <a:gd name="connsiteY1112" fmla="*/ 5533293 h 13577848"/>
              <a:gd name="connsiteX1113" fmla="*/ 5235570 w 12137616"/>
              <a:gd name="connsiteY1113" fmla="*/ 5516841 h 13577848"/>
              <a:gd name="connsiteX1114" fmla="*/ 5257662 w 12137616"/>
              <a:gd name="connsiteY1114" fmla="*/ 5527828 h 13577848"/>
              <a:gd name="connsiteX1115" fmla="*/ 5227608 w 12137616"/>
              <a:gd name="connsiteY1115" fmla="*/ 5520687 h 13577848"/>
              <a:gd name="connsiteX1116" fmla="*/ 5235570 w 12137616"/>
              <a:gd name="connsiteY1116" fmla="*/ 5516841 h 13577848"/>
              <a:gd name="connsiteX1117" fmla="*/ 5196166 w 12137616"/>
              <a:gd name="connsiteY1117" fmla="*/ 5497849 h 13577848"/>
              <a:gd name="connsiteX1118" fmla="*/ 5182442 w 12137616"/>
              <a:gd name="connsiteY1118" fmla="*/ 5505704 h 13577848"/>
              <a:gd name="connsiteX1119" fmla="*/ 5196166 w 12137616"/>
              <a:gd name="connsiteY1119" fmla="*/ 5497849 h 13577848"/>
              <a:gd name="connsiteX1120" fmla="*/ 5135519 w 12137616"/>
              <a:gd name="connsiteY1120" fmla="*/ 5497788 h 13577848"/>
              <a:gd name="connsiteX1121" fmla="*/ 5133730 w 12137616"/>
              <a:gd name="connsiteY1121" fmla="*/ 5500505 h 13577848"/>
              <a:gd name="connsiteX1122" fmla="*/ 5132914 w 12137616"/>
              <a:gd name="connsiteY1122" fmla="*/ 5501745 h 13577848"/>
              <a:gd name="connsiteX1123" fmla="*/ 4013385 w 12137616"/>
              <a:gd name="connsiteY1123" fmla="*/ 5492904 h 13577848"/>
              <a:gd name="connsiteX1124" fmla="*/ 4034833 w 12137616"/>
              <a:gd name="connsiteY1124" fmla="*/ 5506727 h 13577848"/>
              <a:gd name="connsiteX1125" fmla="*/ 4581304 w 12137616"/>
              <a:gd name="connsiteY1125" fmla="*/ 5710529 h 13577848"/>
              <a:gd name="connsiteX1126" fmla="*/ 3953859 w 12137616"/>
              <a:gd name="connsiteY1126" fmla="*/ 5546138 h 13577848"/>
              <a:gd name="connsiteX1127" fmla="*/ 3966494 w 12137616"/>
              <a:gd name="connsiteY1127" fmla="*/ 5579742 h 13577848"/>
              <a:gd name="connsiteX1128" fmla="*/ 3811212 w 12137616"/>
              <a:gd name="connsiteY1128" fmla="*/ 5542844 h 13577848"/>
              <a:gd name="connsiteX1129" fmla="*/ 7134250 w 12137616"/>
              <a:gd name="connsiteY1129" fmla="*/ 6632506 h 13577848"/>
              <a:gd name="connsiteX1130" fmla="*/ 7880148 w 12137616"/>
              <a:gd name="connsiteY1130" fmla="*/ 6836942 h 13577848"/>
              <a:gd name="connsiteX1131" fmla="*/ 8005376 w 12137616"/>
              <a:gd name="connsiteY1131" fmla="*/ 6866698 h 13577848"/>
              <a:gd name="connsiteX1132" fmla="*/ 8094517 w 12137616"/>
              <a:gd name="connsiteY1132" fmla="*/ 6836878 h 13577848"/>
              <a:gd name="connsiteX1133" fmla="*/ 7927568 w 12137616"/>
              <a:gd name="connsiteY1133" fmla="*/ 6764907 h 13577848"/>
              <a:gd name="connsiteX1134" fmla="*/ 7420511 w 12137616"/>
              <a:gd name="connsiteY1134" fmla="*/ 6637623 h 13577848"/>
              <a:gd name="connsiteX1135" fmla="*/ 5328226 w 12137616"/>
              <a:gd name="connsiteY1135" fmla="*/ 5966210 h 13577848"/>
              <a:gd name="connsiteX1136" fmla="*/ 7692682 w 12137616"/>
              <a:gd name="connsiteY1136" fmla="*/ 6686144 h 13577848"/>
              <a:gd name="connsiteX1137" fmla="*/ 7975498 w 12137616"/>
              <a:gd name="connsiteY1137" fmla="*/ 6718494 h 13577848"/>
              <a:gd name="connsiteX1138" fmla="*/ 7993429 w 12137616"/>
              <a:gd name="connsiteY1138" fmla="*/ 6717654 h 13577848"/>
              <a:gd name="connsiteX1139" fmla="*/ 7543152 w 12137616"/>
              <a:gd name="connsiteY1139" fmla="*/ 6587712 h 13577848"/>
              <a:gd name="connsiteX1140" fmla="*/ 5737237 w 12137616"/>
              <a:gd name="connsiteY1140" fmla="*/ 6026846 h 13577848"/>
              <a:gd name="connsiteX1141" fmla="*/ 5390758 w 12137616"/>
              <a:gd name="connsiteY1141" fmla="*/ 5902016 h 13577848"/>
              <a:gd name="connsiteX1142" fmla="*/ 4686015 w 12137616"/>
              <a:gd name="connsiteY1142" fmla="*/ 5661456 h 13577848"/>
              <a:gd name="connsiteX1143" fmla="*/ 4456023 w 12137616"/>
              <a:gd name="connsiteY1143" fmla="*/ 5628058 h 13577848"/>
              <a:gd name="connsiteX1144" fmla="*/ 4034833 w 12137616"/>
              <a:gd name="connsiteY1144" fmla="*/ 5506727 h 13577848"/>
              <a:gd name="connsiteX1145" fmla="*/ 4013385 w 12137616"/>
              <a:gd name="connsiteY1145" fmla="*/ 5492904 h 13577848"/>
              <a:gd name="connsiteX1146" fmla="*/ 5140263 w 12137616"/>
              <a:gd name="connsiteY1146" fmla="*/ 5490582 h 13577848"/>
              <a:gd name="connsiteX1147" fmla="*/ 5135519 w 12137616"/>
              <a:gd name="connsiteY1147" fmla="*/ 5497788 h 13577848"/>
              <a:gd name="connsiteX1148" fmla="*/ 5137813 w 12137616"/>
              <a:gd name="connsiteY1148" fmla="*/ 5494303 h 13577848"/>
              <a:gd name="connsiteX1149" fmla="*/ 5140263 w 12137616"/>
              <a:gd name="connsiteY1149" fmla="*/ 5490582 h 13577848"/>
              <a:gd name="connsiteX1150" fmla="*/ 5168610 w 12137616"/>
              <a:gd name="connsiteY1150" fmla="*/ 5487117 h 13577848"/>
              <a:gd name="connsiteX1151" fmla="*/ 5182442 w 12137616"/>
              <a:gd name="connsiteY1151" fmla="*/ 5505704 h 13577848"/>
              <a:gd name="connsiteX1152" fmla="*/ 5140263 w 12137616"/>
              <a:gd name="connsiteY1152" fmla="*/ 5490582 h 13577848"/>
              <a:gd name="connsiteX1153" fmla="*/ 5168610 w 12137616"/>
              <a:gd name="connsiteY1153" fmla="*/ 5487117 h 13577848"/>
              <a:gd name="connsiteX1154" fmla="*/ 10177194 w 12137616"/>
              <a:gd name="connsiteY1154" fmla="*/ 5476983 h 13577848"/>
              <a:gd name="connsiteX1155" fmla="*/ 10207760 w 12137616"/>
              <a:gd name="connsiteY1155" fmla="*/ 5509746 h 13577848"/>
              <a:gd name="connsiteX1156" fmla="*/ 10252470 w 12137616"/>
              <a:gd name="connsiteY1156" fmla="*/ 5551821 h 13577848"/>
              <a:gd name="connsiteX1157" fmla="*/ 10252470 w 12137616"/>
              <a:gd name="connsiteY1157" fmla="*/ 5551821 h 13577848"/>
              <a:gd name="connsiteX1158" fmla="*/ 10207760 w 12137616"/>
              <a:gd name="connsiteY1158" fmla="*/ 5509746 h 13577848"/>
              <a:gd name="connsiteX1159" fmla="*/ 10177194 w 12137616"/>
              <a:gd name="connsiteY1159" fmla="*/ 5476983 h 13577848"/>
              <a:gd name="connsiteX1160" fmla="*/ 4664727 w 12137616"/>
              <a:gd name="connsiteY1160" fmla="*/ 5331500 h 13577848"/>
              <a:gd name="connsiteX1161" fmla="*/ 4698610 w 12137616"/>
              <a:gd name="connsiteY1161" fmla="*/ 5343138 h 13577848"/>
              <a:gd name="connsiteX1162" fmla="*/ 4666535 w 12137616"/>
              <a:gd name="connsiteY1162" fmla="*/ 5334666 h 13577848"/>
              <a:gd name="connsiteX1163" fmla="*/ 4664727 w 12137616"/>
              <a:gd name="connsiteY1163" fmla="*/ 5331500 h 13577848"/>
              <a:gd name="connsiteX1164" fmla="*/ 4636480 w 12137616"/>
              <a:gd name="connsiteY1164" fmla="*/ 5327524 h 13577848"/>
              <a:gd name="connsiteX1165" fmla="*/ 4636480 w 12137616"/>
              <a:gd name="connsiteY1165" fmla="*/ 5327524 h 13577848"/>
              <a:gd name="connsiteX1166" fmla="*/ 4597759 w 12137616"/>
              <a:gd name="connsiteY1166" fmla="*/ 5302751 h 13577848"/>
              <a:gd name="connsiteX1167" fmla="*/ 4593899 w 12137616"/>
              <a:gd name="connsiteY1167" fmla="*/ 5308615 h 13577848"/>
              <a:gd name="connsiteX1168" fmla="*/ 4591314 w 12137616"/>
              <a:gd name="connsiteY1168" fmla="*/ 5312542 h 13577848"/>
              <a:gd name="connsiteX1169" fmla="*/ 4599071 w 12137616"/>
              <a:gd name="connsiteY1169" fmla="*/ 5300758 h 13577848"/>
              <a:gd name="connsiteX1170" fmla="*/ 4597759 w 12137616"/>
              <a:gd name="connsiteY1170" fmla="*/ 5302751 h 13577848"/>
              <a:gd name="connsiteX1171" fmla="*/ 4598209 w 12137616"/>
              <a:gd name="connsiteY1171" fmla="*/ 5302068 h 13577848"/>
              <a:gd name="connsiteX1172" fmla="*/ 4599071 w 12137616"/>
              <a:gd name="connsiteY1172" fmla="*/ 5300758 h 13577848"/>
              <a:gd name="connsiteX1173" fmla="*/ 4563308 w 12137616"/>
              <a:gd name="connsiteY1173" fmla="*/ 5295688 h 13577848"/>
              <a:gd name="connsiteX1174" fmla="*/ 4591314 w 12137616"/>
              <a:gd name="connsiteY1174" fmla="*/ 5312542 h 13577848"/>
              <a:gd name="connsiteX1175" fmla="*/ 4549135 w 12137616"/>
              <a:gd name="connsiteY1175" fmla="*/ 5297419 h 13577848"/>
              <a:gd name="connsiteX1176" fmla="*/ 4563308 w 12137616"/>
              <a:gd name="connsiteY1176" fmla="*/ 5295688 h 13577848"/>
              <a:gd name="connsiteX1177" fmla="*/ 4444827 w 12137616"/>
              <a:gd name="connsiteY1177" fmla="*/ 5266684 h 13577848"/>
              <a:gd name="connsiteX1178" fmla="*/ 4549135 w 12137616"/>
              <a:gd name="connsiteY1178" fmla="*/ 5297419 h 13577848"/>
              <a:gd name="connsiteX1179" fmla="*/ 4444827 w 12137616"/>
              <a:gd name="connsiteY1179" fmla="*/ 5266684 h 13577848"/>
              <a:gd name="connsiteX1180" fmla="*/ 4412751 w 12137616"/>
              <a:gd name="connsiteY1180" fmla="*/ 5258213 h 13577848"/>
              <a:gd name="connsiteX1181" fmla="*/ 4444827 w 12137616"/>
              <a:gd name="connsiteY1181" fmla="*/ 5266684 h 13577848"/>
              <a:gd name="connsiteX1182" fmla="*/ 4412751 w 12137616"/>
              <a:gd name="connsiteY1182" fmla="*/ 5258213 h 13577848"/>
              <a:gd name="connsiteX1183" fmla="*/ 4307475 w 12137616"/>
              <a:gd name="connsiteY1183" fmla="*/ 5228948 h 13577848"/>
              <a:gd name="connsiteX1184" fmla="*/ 4412751 w 12137616"/>
              <a:gd name="connsiteY1184" fmla="*/ 5258213 h 13577848"/>
              <a:gd name="connsiteX1185" fmla="*/ 4307475 w 12137616"/>
              <a:gd name="connsiteY1185" fmla="*/ 5228948 h 13577848"/>
              <a:gd name="connsiteX1186" fmla="*/ 9842962 w 12137616"/>
              <a:gd name="connsiteY1186" fmla="*/ 5166355 h 13577848"/>
              <a:gd name="connsiteX1187" fmla="*/ 9899796 w 12137616"/>
              <a:gd name="connsiteY1187" fmla="*/ 5216411 h 13577848"/>
              <a:gd name="connsiteX1188" fmla="*/ 9999320 w 12137616"/>
              <a:gd name="connsiteY1188" fmla="*/ 5307213 h 13577848"/>
              <a:gd name="connsiteX1189" fmla="*/ 9899796 w 12137616"/>
              <a:gd name="connsiteY1189" fmla="*/ 5216411 h 13577848"/>
              <a:gd name="connsiteX1190" fmla="*/ 9842962 w 12137616"/>
              <a:gd name="connsiteY1190" fmla="*/ 5166355 h 13577848"/>
              <a:gd name="connsiteX1191" fmla="*/ 9694454 w 12137616"/>
              <a:gd name="connsiteY1191" fmla="*/ 5119168 h 13577848"/>
              <a:gd name="connsiteX1192" fmla="*/ 9736176 w 12137616"/>
              <a:gd name="connsiteY1192" fmla="*/ 5161382 h 13577848"/>
              <a:gd name="connsiteX1193" fmla="*/ 9687680 w 12137616"/>
              <a:gd name="connsiteY1193" fmla="*/ 5129458 h 13577848"/>
              <a:gd name="connsiteX1194" fmla="*/ 9694454 w 12137616"/>
              <a:gd name="connsiteY1194" fmla="*/ 5119168 h 13577848"/>
              <a:gd name="connsiteX1195" fmla="*/ 9677107 w 12137616"/>
              <a:gd name="connsiteY1195" fmla="*/ 5111434 h 13577848"/>
              <a:gd name="connsiteX1196" fmla="*/ 9694454 w 12137616"/>
              <a:gd name="connsiteY1196" fmla="*/ 5119168 h 13577848"/>
              <a:gd name="connsiteX1197" fmla="*/ 9684693 w 12137616"/>
              <a:gd name="connsiteY1197" fmla="*/ 5114816 h 13577848"/>
              <a:gd name="connsiteX1198" fmla="*/ 9673520 w 12137616"/>
              <a:gd name="connsiteY1198" fmla="*/ 5109836 h 13577848"/>
              <a:gd name="connsiteX1199" fmla="*/ 9677107 w 12137616"/>
              <a:gd name="connsiteY1199" fmla="*/ 5111434 h 13577848"/>
              <a:gd name="connsiteX1200" fmla="*/ 9674524 w 12137616"/>
              <a:gd name="connsiteY1200" fmla="*/ 5110283 h 13577848"/>
              <a:gd name="connsiteX1201" fmla="*/ 9663950 w 12137616"/>
              <a:gd name="connsiteY1201" fmla="*/ 5105569 h 13577848"/>
              <a:gd name="connsiteX1202" fmla="*/ 9665170 w 12137616"/>
              <a:gd name="connsiteY1202" fmla="*/ 5106113 h 13577848"/>
              <a:gd name="connsiteX1203" fmla="*/ 9673520 w 12137616"/>
              <a:gd name="connsiteY1203" fmla="*/ 5109836 h 13577848"/>
              <a:gd name="connsiteX1204" fmla="*/ 9668423 w 12137616"/>
              <a:gd name="connsiteY1204" fmla="*/ 5107563 h 13577848"/>
              <a:gd name="connsiteX1205" fmla="*/ 9663950 w 12137616"/>
              <a:gd name="connsiteY1205" fmla="*/ 5105569 h 13577848"/>
              <a:gd name="connsiteX1206" fmla="*/ 9599029 w 12137616"/>
              <a:gd name="connsiteY1206" fmla="*/ 5041732 h 13577848"/>
              <a:gd name="connsiteX1207" fmla="*/ 9643426 w 12137616"/>
              <a:gd name="connsiteY1207" fmla="*/ 5060291 h 13577848"/>
              <a:gd name="connsiteX1208" fmla="*/ 9599226 w 12137616"/>
              <a:gd name="connsiteY1208" fmla="*/ 5043838 h 13577848"/>
              <a:gd name="connsiteX1209" fmla="*/ 9599029 w 12137616"/>
              <a:gd name="connsiteY1209" fmla="*/ 5041732 h 13577848"/>
              <a:gd name="connsiteX1210" fmla="*/ 2948438 w 12137616"/>
              <a:gd name="connsiteY1210" fmla="*/ 5027576 h 13577848"/>
              <a:gd name="connsiteX1211" fmla="*/ 2942632 w 12137616"/>
              <a:gd name="connsiteY1211" fmla="*/ 5036397 h 13577848"/>
              <a:gd name="connsiteX1212" fmla="*/ 2942632 w 12137616"/>
              <a:gd name="connsiteY1212" fmla="*/ 5036397 h 13577848"/>
              <a:gd name="connsiteX1213" fmla="*/ 9580180 w 12137616"/>
              <a:gd name="connsiteY1213" fmla="*/ 4938717 h 13577848"/>
              <a:gd name="connsiteX1214" fmla="*/ 9578199 w 12137616"/>
              <a:gd name="connsiteY1214" fmla="*/ 4939388 h 13577848"/>
              <a:gd name="connsiteX1215" fmla="*/ 9634522 w 12137616"/>
              <a:gd name="connsiteY1215" fmla="*/ 4963822 h 13577848"/>
              <a:gd name="connsiteX1216" fmla="*/ 9580180 w 12137616"/>
              <a:gd name="connsiteY1216" fmla="*/ 4938717 h 13577848"/>
              <a:gd name="connsiteX1217" fmla="*/ 9464530 w 12137616"/>
              <a:gd name="connsiteY1217" fmla="*/ 4839276 h 13577848"/>
              <a:gd name="connsiteX1218" fmla="*/ 9521821 w 12137616"/>
              <a:gd name="connsiteY1218" fmla="*/ 4862240 h 13577848"/>
              <a:gd name="connsiteX1219" fmla="*/ 9464530 w 12137616"/>
              <a:gd name="connsiteY1219" fmla="*/ 4839276 h 13577848"/>
              <a:gd name="connsiteX1220" fmla="*/ 9408663 w 12137616"/>
              <a:gd name="connsiteY1220" fmla="*/ 4787750 h 13577848"/>
              <a:gd name="connsiteX1221" fmla="*/ 9438718 w 12137616"/>
              <a:gd name="connsiteY1221" fmla="*/ 4794892 h 13577848"/>
              <a:gd name="connsiteX1222" fmla="*/ 9282870 w 12137616"/>
              <a:gd name="connsiteY1222" fmla="*/ 4679657 h 13577848"/>
              <a:gd name="connsiteX1223" fmla="*/ 9282870 w 12137616"/>
              <a:gd name="connsiteY1223" fmla="*/ 4679657 h 13577848"/>
              <a:gd name="connsiteX1224" fmla="*/ 8754909 w 12137616"/>
              <a:gd name="connsiteY1224" fmla="*/ 4254145 h 13577848"/>
              <a:gd name="connsiteX1225" fmla="*/ 8785931 w 12137616"/>
              <a:gd name="connsiteY1225" fmla="*/ 4259816 h 13577848"/>
              <a:gd name="connsiteX1226" fmla="*/ 8638806 w 12137616"/>
              <a:gd name="connsiteY1226" fmla="*/ 4159337 h 13577848"/>
              <a:gd name="connsiteX1227" fmla="*/ 8636401 w 12137616"/>
              <a:gd name="connsiteY1227" fmla="*/ 4161383 h 13577848"/>
              <a:gd name="connsiteX1228" fmla="*/ 8674794 w 12137616"/>
              <a:gd name="connsiteY1228" fmla="*/ 4186656 h 13577848"/>
              <a:gd name="connsiteX1229" fmla="*/ 8638806 w 12137616"/>
              <a:gd name="connsiteY1229" fmla="*/ 4159337 h 13577848"/>
              <a:gd name="connsiteX1230" fmla="*/ 8331057 w 12137616"/>
              <a:gd name="connsiteY1230" fmla="*/ 3911093 h 13577848"/>
              <a:gd name="connsiteX1231" fmla="*/ 8415381 w 12137616"/>
              <a:gd name="connsiteY1231" fmla="*/ 3977961 h 13577848"/>
              <a:gd name="connsiteX1232" fmla="*/ 8534856 w 12137616"/>
              <a:gd name="connsiteY1232" fmla="*/ 4069252 h 13577848"/>
              <a:gd name="connsiteX1233" fmla="*/ 8534856 w 12137616"/>
              <a:gd name="connsiteY1233" fmla="*/ 4069252 h 13577848"/>
              <a:gd name="connsiteX1234" fmla="*/ 8331057 w 12137616"/>
              <a:gd name="connsiteY1234" fmla="*/ 3911093 h 13577848"/>
              <a:gd name="connsiteX1235" fmla="*/ 8196893 w 12137616"/>
              <a:gd name="connsiteY1235" fmla="*/ 3821491 h 13577848"/>
              <a:gd name="connsiteX1236" fmla="*/ 8314804 w 12137616"/>
              <a:gd name="connsiteY1236" fmla="*/ 3884360 h 13577848"/>
              <a:gd name="connsiteX1237" fmla="*/ 8196893 w 12137616"/>
              <a:gd name="connsiteY1237" fmla="*/ 3821491 h 13577848"/>
              <a:gd name="connsiteX1238" fmla="*/ 9154865 w 12137616"/>
              <a:gd name="connsiteY1238" fmla="*/ 3210988 h 13577848"/>
              <a:gd name="connsiteX1239" fmla="*/ 9412312 w 12137616"/>
              <a:gd name="connsiteY1239" fmla="*/ 3471068 h 13577848"/>
              <a:gd name="connsiteX1240" fmla="*/ 9757646 w 12137616"/>
              <a:gd name="connsiteY1240" fmla="*/ 3738431 h 13577848"/>
              <a:gd name="connsiteX1241" fmla="*/ 10482380 w 12137616"/>
              <a:gd name="connsiteY1241" fmla="*/ 4331404 h 13577848"/>
              <a:gd name="connsiteX1242" fmla="*/ 11629560 w 12137616"/>
              <a:gd name="connsiteY1242" fmla="*/ 5558575 h 13577848"/>
              <a:gd name="connsiteX1243" fmla="*/ 11700539 w 12137616"/>
              <a:gd name="connsiteY1243" fmla="*/ 5617942 h 13577848"/>
              <a:gd name="connsiteX1244" fmla="*/ 11433646 w 12137616"/>
              <a:gd name="connsiteY1244" fmla="*/ 5284214 h 13577848"/>
              <a:gd name="connsiteX1245" fmla="*/ 10482380 w 12137616"/>
              <a:gd name="connsiteY1245" fmla="*/ 4331404 h 13577848"/>
              <a:gd name="connsiteX1246" fmla="*/ 9481216 w 12137616"/>
              <a:gd name="connsiteY1246" fmla="*/ 3476390 h 13577848"/>
              <a:gd name="connsiteX1247" fmla="*/ 9154865 w 12137616"/>
              <a:gd name="connsiteY1247" fmla="*/ 3210988 h 13577848"/>
              <a:gd name="connsiteX1248" fmla="*/ 9918827 w 12137616"/>
              <a:gd name="connsiteY1248" fmla="*/ 3171295 h 13577848"/>
              <a:gd name="connsiteX1249" fmla="*/ 9932823 w 12137616"/>
              <a:gd name="connsiteY1249" fmla="*/ 3173133 h 13577848"/>
              <a:gd name="connsiteX1250" fmla="*/ 9913924 w 12137616"/>
              <a:gd name="connsiteY1250" fmla="*/ 3175443 h 13577848"/>
              <a:gd name="connsiteX1251" fmla="*/ 9918827 w 12137616"/>
              <a:gd name="connsiteY1251" fmla="*/ 3171295 h 13577848"/>
              <a:gd name="connsiteX1252" fmla="*/ 9814546 w 12137616"/>
              <a:gd name="connsiteY1252" fmla="*/ 3166917 h 13577848"/>
              <a:gd name="connsiteX1253" fmla="*/ 9828057 w 12137616"/>
              <a:gd name="connsiteY1253" fmla="*/ 3169490 h 13577848"/>
              <a:gd name="connsiteX1254" fmla="*/ 9810127 w 12137616"/>
              <a:gd name="connsiteY1254" fmla="*/ 3170330 h 13577848"/>
              <a:gd name="connsiteX1255" fmla="*/ 9814546 w 12137616"/>
              <a:gd name="connsiteY1255" fmla="*/ 3166917 h 13577848"/>
              <a:gd name="connsiteX1256" fmla="*/ 9888537 w 12137616"/>
              <a:gd name="connsiteY1256" fmla="*/ 3164855 h 13577848"/>
              <a:gd name="connsiteX1257" fmla="*/ 9913924 w 12137616"/>
              <a:gd name="connsiteY1257" fmla="*/ 3175443 h 13577848"/>
              <a:gd name="connsiteX1258" fmla="*/ 9828057 w 12137616"/>
              <a:gd name="connsiteY1258" fmla="*/ 3169490 h 13577848"/>
              <a:gd name="connsiteX1259" fmla="*/ 9888537 w 12137616"/>
              <a:gd name="connsiteY1259" fmla="*/ 3164855 h 13577848"/>
              <a:gd name="connsiteX1260" fmla="*/ 8038305 w 12137616"/>
              <a:gd name="connsiteY1260" fmla="*/ 3158039 h 13577848"/>
              <a:gd name="connsiteX1261" fmla="*/ 8035236 w 12137616"/>
              <a:gd name="connsiteY1261" fmla="*/ 3165107 h 13577848"/>
              <a:gd name="connsiteX1262" fmla="*/ 8079436 w 12137616"/>
              <a:gd name="connsiteY1262" fmla="*/ 3181559 h 13577848"/>
              <a:gd name="connsiteX1263" fmla="*/ 8038305 w 12137616"/>
              <a:gd name="connsiteY1263" fmla="*/ 3158039 h 13577848"/>
              <a:gd name="connsiteX1264" fmla="*/ 8010988 w 12137616"/>
              <a:gd name="connsiteY1264" fmla="*/ 3149145 h 13577848"/>
              <a:gd name="connsiteX1265" fmla="*/ 8010988 w 12137616"/>
              <a:gd name="connsiteY1265" fmla="*/ 3149145 h 13577848"/>
              <a:gd name="connsiteX1266" fmla="*/ 8330604 w 12137616"/>
              <a:gd name="connsiteY1266" fmla="*/ 3131030 h 13577848"/>
              <a:gd name="connsiteX1267" fmla="*/ 8324772 w 12137616"/>
              <a:gd name="connsiteY1267" fmla="*/ 3134451 h 13577848"/>
              <a:gd name="connsiteX1268" fmla="*/ 8632682 w 12137616"/>
              <a:gd name="connsiteY1268" fmla="*/ 3375071 h 13577848"/>
              <a:gd name="connsiteX1269" fmla="*/ 10057731 w 12137616"/>
              <a:gd name="connsiteY1269" fmla="*/ 4536513 h 13577848"/>
              <a:gd name="connsiteX1270" fmla="*/ 10555692 w 12137616"/>
              <a:gd name="connsiteY1270" fmla="*/ 5007598 h 13577848"/>
              <a:gd name="connsiteX1271" fmla="*/ 10581450 w 12137616"/>
              <a:gd name="connsiteY1271" fmla="*/ 4999268 h 13577848"/>
              <a:gd name="connsiteX1272" fmla="*/ 10859359 w 12137616"/>
              <a:gd name="connsiteY1272" fmla="*/ 5285461 h 13577848"/>
              <a:gd name="connsiteX1273" fmla="*/ 11130493 w 12137616"/>
              <a:gd name="connsiteY1273" fmla="*/ 5581945 h 13577848"/>
              <a:gd name="connsiteX1274" fmla="*/ 11130493 w 12137616"/>
              <a:gd name="connsiteY1274" fmla="*/ 5581945 h 13577848"/>
              <a:gd name="connsiteX1275" fmla="*/ 8500571 w 12137616"/>
              <a:gd name="connsiteY1275" fmla="*/ 3250176 h 13577848"/>
              <a:gd name="connsiteX1276" fmla="*/ 8330604 w 12137616"/>
              <a:gd name="connsiteY1276" fmla="*/ 3131030 h 13577848"/>
              <a:gd name="connsiteX1277" fmla="*/ 8189168 w 12137616"/>
              <a:gd name="connsiteY1277" fmla="*/ 3102309 h 13577848"/>
              <a:gd name="connsiteX1278" fmla="*/ 8152071 w 12137616"/>
              <a:gd name="connsiteY1278" fmla="*/ 3124016 h 13577848"/>
              <a:gd name="connsiteX1279" fmla="*/ 8527971 w 12137616"/>
              <a:gd name="connsiteY1279" fmla="*/ 3424143 h 13577848"/>
              <a:gd name="connsiteX1280" fmla="*/ 9482349 w 12137616"/>
              <a:gd name="connsiteY1280" fmla="*/ 4183035 h 13577848"/>
              <a:gd name="connsiteX1281" fmla="*/ 10346107 w 12137616"/>
              <a:gd name="connsiteY1281" fmla="*/ 4947598 h 13577848"/>
              <a:gd name="connsiteX1282" fmla="*/ 11198361 w 12137616"/>
              <a:gd name="connsiteY1282" fmla="*/ 5835230 h 13577848"/>
              <a:gd name="connsiteX1283" fmla="*/ 11198361 w 12137616"/>
              <a:gd name="connsiteY1283" fmla="*/ 5835230 h 13577848"/>
              <a:gd name="connsiteX1284" fmla="*/ 11195829 w 12137616"/>
              <a:gd name="connsiteY1284" fmla="*/ 5808277 h 13577848"/>
              <a:gd name="connsiteX1285" fmla="*/ 11470062 w 12137616"/>
              <a:gd name="connsiteY1285" fmla="*/ 6210051 h 13577848"/>
              <a:gd name="connsiteX1286" fmla="*/ 11470062 w 12137616"/>
              <a:gd name="connsiteY1286" fmla="*/ 6210051 h 13577848"/>
              <a:gd name="connsiteX1287" fmla="*/ 10722007 w 12137616"/>
              <a:gd name="connsiteY1287" fmla="*/ 5247725 h 13577848"/>
              <a:gd name="connsiteX1288" fmla="*/ 8375344 w 12137616"/>
              <a:gd name="connsiteY1288" fmla="*/ 3220420 h 13577848"/>
              <a:gd name="connsiteX1289" fmla="*/ 8189168 w 12137616"/>
              <a:gd name="connsiteY1289" fmla="*/ 3102309 h 13577848"/>
              <a:gd name="connsiteX1290" fmla="*/ 7449969 w 12137616"/>
              <a:gd name="connsiteY1290" fmla="*/ 3015839 h 13577848"/>
              <a:gd name="connsiteX1291" fmla="*/ 7601574 w 12137616"/>
              <a:gd name="connsiteY1291" fmla="*/ 3168317 h 13577848"/>
              <a:gd name="connsiteX1292" fmla="*/ 8889619 w 12137616"/>
              <a:gd name="connsiteY1292" fmla="*/ 4159499 h 13577848"/>
              <a:gd name="connsiteX1293" fmla="*/ 10083003 w 12137616"/>
              <a:gd name="connsiteY1293" fmla="*/ 5153691 h 13577848"/>
              <a:gd name="connsiteX1294" fmla="*/ 10448854 w 12137616"/>
              <a:gd name="connsiteY1294" fmla="*/ 5499881 h 13577848"/>
              <a:gd name="connsiteX1295" fmla="*/ 10828363 w 12137616"/>
              <a:gd name="connsiteY1295" fmla="*/ 5930920 h 13577848"/>
              <a:gd name="connsiteX1296" fmla="*/ 10788948 w 12137616"/>
              <a:gd name="connsiteY1296" fmla="*/ 5854402 h 13577848"/>
              <a:gd name="connsiteX1297" fmla="*/ 10448854 w 12137616"/>
              <a:gd name="connsiteY1297" fmla="*/ 5499881 h 13577848"/>
              <a:gd name="connsiteX1298" fmla="*/ 7807884 w 12137616"/>
              <a:gd name="connsiteY1298" fmla="*/ 3264090 h 13577848"/>
              <a:gd name="connsiteX1299" fmla="*/ 7449969 w 12137616"/>
              <a:gd name="connsiteY1299" fmla="*/ 3015839 h 13577848"/>
              <a:gd name="connsiteX1300" fmla="*/ 7040781 w 12137616"/>
              <a:gd name="connsiteY1300" fmla="*/ 2957260 h 13577848"/>
              <a:gd name="connsiteX1301" fmla="*/ 7154626 w 12137616"/>
              <a:gd name="connsiteY1301" fmla="*/ 3055315 h 13577848"/>
              <a:gd name="connsiteX1302" fmla="*/ 7512085 w 12137616"/>
              <a:gd name="connsiteY1302" fmla="*/ 3330659 h 13577848"/>
              <a:gd name="connsiteX1303" fmla="*/ 8057923 w 12137616"/>
              <a:gd name="connsiteY1303" fmla="*/ 3702617 h 13577848"/>
              <a:gd name="connsiteX1304" fmla="*/ 8132687 w 12137616"/>
              <a:gd name="connsiteY1304" fmla="*/ 3751833 h 13577848"/>
              <a:gd name="connsiteX1305" fmla="*/ 8057923 w 12137616"/>
              <a:gd name="connsiteY1305" fmla="*/ 3702617 h 13577848"/>
              <a:gd name="connsiteX1306" fmla="*/ 7285715 w 12137616"/>
              <a:gd name="connsiteY1306" fmla="*/ 3128965 h 13577848"/>
              <a:gd name="connsiteX1307" fmla="*/ 7079351 w 12137616"/>
              <a:gd name="connsiteY1307" fmla="*/ 2980477 h 13577848"/>
              <a:gd name="connsiteX1308" fmla="*/ 7040781 w 12137616"/>
              <a:gd name="connsiteY1308" fmla="*/ 2957260 h 13577848"/>
              <a:gd name="connsiteX1309" fmla="*/ 6922586 w 12137616"/>
              <a:gd name="connsiteY1309" fmla="*/ 2930158 h 13577848"/>
              <a:gd name="connsiteX1310" fmla="*/ 6974585 w 12137616"/>
              <a:gd name="connsiteY1310" fmla="*/ 2976834 h 13577848"/>
              <a:gd name="connsiteX1311" fmla="*/ 7457325 w 12137616"/>
              <a:gd name="connsiteY1311" fmla="*/ 3334648 h 13577848"/>
              <a:gd name="connsiteX1312" fmla="*/ 9687680 w 12137616"/>
              <a:gd name="connsiteY1312" fmla="*/ 5129458 h 13577848"/>
              <a:gd name="connsiteX1313" fmla="*/ 9736176 w 12137616"/>
              <a:gd name="connsiteY1313" fmla="*/ 5161382 h 13577848"/>
              <a:gd name="connsiteX1314" fmla="*/ 9780886 w 12137616"/>
              <a:gd name="connsiteY1314" fmla="*/ 5203457 h 13577848"/>
              <a:gd name="connsiteX1315" fmla="*/ 9780886 w 12137616"/>
              <a:gd name="connsiteY1315" fmla="*/ 5203457 h 13577848"/>
              <a:gd name="connsiteX1316" fmla="*/ 10335225 w 12137616"/>
              <a:gd name="connsiteY1316" fmla="*/ 5751692 h 13577848"/>
              <a:gd name="connsiteX1317" fmla="*/ 10412011 w 12137616"/>
              <a:gd name="connsiteY1317" fmla="*/ 5802238 h 13577848"/>
              <a:gd name="connsiteX1318" fmla="*/ 10239944 w 12137616"/>
              <a:gd name="connsiteY1318" fmla="*/ 5623648 h 13577848"/>
              <a:gd name="connsiteX1319" fmla="*/ 7136239 w 12137616"/>
              <a:gd name="connsiteY1319" fmla="*/ 3083247 h 13577848"/>
              <a:gd name="connsiteX1320" fmla="*/ 6922586 w 12137616"/>
              <a:gd name="connsiteY1320" fmla="*/ 2930158 h 13577848"/>
              <a:gd name="connsiteX1321" fmla="*/ 6399346 w 12137616"/>
              <a:gd name="connsiteY1321" fmla="*/ 2895241 h 13577848"/>
              <a:gd name="connsiteX1322" fmla="*/ 6517186 w 12137616"/>
              <a:gd name="connsiteY1322" fmla="*/ 2989704 h 13577848"/>
              <a:gd name="connsiteX1323" fmla="*/ 9788808 w 12137616"/>
              <a:gd name="connsiteY1323" fmla="*/ 5600604 h 13577848"/>
              <a:gd name="connsiteX1324" fmla="*/ 10504167 w 12137616"/>
              <a:gd name="connsiteY1324" fmla="*/ 6423408 h 13577848"/>
              <a:gd name="connsiteX1325" fmla="*/ 10661633 w 12137616"/>
              <a:gd name="connsiteY1325" fmla="*/ 6619780 h 13577848"/>
              <a:gd name="connsiteX1326" fmla="*/ 10504167 w 12137616"/>
              <a:gd name="connsiteY1326" fmla="*/ 6423408 h 13577848"/>
              <a:gd name="connsiteX1327" fmla="*/ 9788808 w 12137616"/>
              <a:gd name="connsiteY1327" fmla="*/ 5600604 h 13577848"/>
              <a:gd name="connsiteX1328" fmla="*/ 9033911 w 12137616"/>
              <a:gd name="connsiteY1328" fmla="*/ 4895061 h 13577848"/>
              <a:gd name="connsiteX1329" fmla="*/ 6854639 w 12137616"/>
              <a:gd name="connsiteY1329" fmla="*/ 3211842 h 13577848"/>
              <a:gd name="connsiteX1330" fmla="*/ 6455002 w 12137616"/>
              <a:gd name="connsiteY1330" fmla="*/ 2921376 h 13577848"/>
              <a:gd name="connsiteX1331" fmla="*/ 6399346 w 12137616"/>
              <a:gd name="connsiteY1331" fmla="*/ 2895241 h 13577848"/>
              <a:gd name="connsiteX1332" fmla="*/ 6593764 w 12137616"/>
              <a:gd name="connsiteY1332" fmla="*/ 2848625 h 13577848"/>
              <a:gd name="connsiteX1333" fmla="*/ 6551375 w 12137616"/>
              <a:gd name="connsiteY1333" fmla="*/ 2854172 h 13577848"/>
              <a:gd name="connsiteX1334" fmla="*/ 6601435 w 12137616"/>
              <a:gd name="connsiteY1334" fmla="*/ 2914519 h 13577848"/>
              <a:gd name="connsiteX1335" fmla="*/ 7027852 w 12137616"/>
              <a:gd name="connsiteY1335" fmla="*/ 3247900 h 13577848"/>
              <a:gd name="connsiteX1336" fmla="*/ 9183387 w 12137616"/>
              <a:gd name="connsiteY1336" fmla="*/ 4940779 h 13577848"/>
              <a:gd name="connsiteX1337" fmla="*/ 9484521 w 12137616"/>
              <a:gd name="connsiteY1337" fmla="*/ 5191689 h 13577848"/>
              <a:gd name="connsiteX1338" fmla="*/ 9559743 w 12137616"/>
              <a:gd name="connsiteY1338" fmla="*/ 5213813 h 13577848"/>
              <a:gd name="connsiteX1339" fmla="*/ 9717155 w 12137616"/>
              <a:gd name="connsiteY1339" fmla="*/ 5357470 h 13577848"/>
              <a:gd name="connsiteX1340" fmla="*/ 9893465 w 12137616"/>
              <a:gd name="connsiteY1340" fmla="*/ 5498818 h 13577848"/>
              <a:gd name="connsiteX1341" fmla="*/ 10462514 w 12137616"/>
              <a:gd name="connsiteY1341" fmla="*/ 6134700 h 13577848"/>
              <a:gd name="connsiteX1342" fmla="*/ 10823178 w 12137616"/>
              <a:gd name="connsiteY1342" fmla="*/ 6620764 h 13577848"/>
              <a:gd name="connsiteX1343" fmla="*/ 10918971 w 12137616"/>
              <a:gd name="connsiteY1343" fmla="*/ 6774430 h 13577848"/>
              <a:gd name="connsiteX1344" fmla="*/ 10638367 w 12137616"/>
              <a:gd name="connsiteY1344" fmla="*/ 6303139 h 13577848"/>
              <a:gd name="connsiteX1345" fmla="*/ 9527102 w 12137616"/>
              <a:gd name="connsiteY1345" fmla="*/ 5127004 h 13577848"/>
              <a:gd name="connsiteX1346" fmla="*/ 9268146 w 12137616"/>
              <a:gd name="connsiteY1346" fmla="*/ 4891217 h 13577848"/>
              <a:gd name="connsiteX1347" fmla="*/ 9205451 w 12137616"/>
              <a:gd name="connsiteY1347" fmla="*/ 4797266 h 13577848"/>
              <a:gd name="connsiteX1348" fmla="*/ 8608531 w 12137616"/>
              <a:gd name="connsiteY1348" fmla="*/ 4313717 h 13577848"/>
              <a:gd name="connsiteX1349" fmla="*/ 6706146 w 12137616"/>
              <a:gd name="connsiteY1349" fmla="*/ 2865447 h 13577848"/>
              <a:gd name="connsiteX1350" fmla="*/ 6688215 w 12137616"/>
              <a:gd name="connsiteY1350" fmla="*/ 2866287 h 13577848"/>
              <a:gd name="connsiteX1351" fmla="*/ 6593764 w 12137616"/>
              <a:gd name="connsiteY1351" fmla="*/ 2848625 h 13577848"/>
              <a:gd name="connsiteX1352" fmla="*/ 9966722 w 12137616"/>
              <a:gd name="connsiteY1352" fmla="*/ 2625560 h 13577848"/>
              <a:gd name="connsiteX1353" fmla="*/ 9928067 w 12137616"/>
              <a:gd name="connsiteY1353" fmla="*/ 2634783 h 13577848"/>
              <a:gd name="connsiteX1354" fmla="*/ 9910136 w 12137616"/>
              <a:gd name="connsiteY1354" fmla="*/ 2635623 h 13577848"/>
              <a:gd name="connsiteX1355" fmla="*/ 9928067 w 12137616"/>
              <a:gd name="connsiteY1355" fmla="*/ 2634783 h 13577848"/>
              <a:gd name="connsiteX1356" fmla="*/ 9966722 w 12137616"/>
              <a:gd name="connsiteY1356" fmla="*/ 2625560 h 13577848"/>
              <a:gd name="connsiteX1357" fmla="*/ 10226978 w 12137616"/>
              <a:gd name="connsiteY1357" fmla="*/ 2374297 h 13577848"/>
              <a:gd name="connsiteX1358" fmla="*/ 10257032 w 12137616"/>
              <a:gd name="connsiteY1358" fmla="*/ 2381438 h 13577848"/>
              <a:gd name="connsiteX1359" fmla="*/ 10226978 w 12137616"/>
              <a:gd name="connsiteY1359" fmla="*/ 2374297 h 13577848"/>
              <a:gd name="connsiteX1360" fmla="*/ 10200117 w 12137616"/>
              <a:gd name="connsiteY1360" fmla="*/ 2371102 h 13577848"/>
              <a:gd name="connsiteX1361" fmla="*/ 10207026 w 12137616"/>
              <a:gd name="connsiteY1361" fmla="*/ 2373806 h 13577848"/>
              <a:gd name="connsiteX1362" fmla="*/ 10188128 w 12137616"/>
              <a:gd name="connsiteY1362" fmla="*/ 2376116 h 13577848"/>
              <a:gd name="connsiteX1363" fmla="*/ 10200117 w 12137616"/>
              <a:gd name="connsiteY1363" fmla="*/ 2371102 h 13577848"/>
              <a:gd name="connsiteX1364" fmla="*/ 10219180 w 12137616"/>
              <a:gd name="connsiteY1364" fmla="*/ 2370744 h 13577848"/>
              <a:gd name="connsiteX1365" fmla="*/ 10226978 w 12137616"/>
              <a:gd name="connsiteY1365" fmla="*/ 2374297 h 13577848"/>
              <a:gd name="connsiteX1366" fmla="*/ 10207026 w 12137616"/>
              <a:gd name="connsiteY1366" fmla="*/ 2373806 h 13577848"/>
              <a:gd name="connsiteX1367" fmla="*/ 10219180 w 12137616"/>
              <a:gd name="connsiteY1367" fmla="*/ 2370744 h 13577848"/>
              <a:gd name="connsiteX1368" fmla="*/ 10654192 w 12137616"/>
              <a:gd name="connsiteY1368" fmla="*/ 2350084 h 13577848"/>
              <a:gd name="connsiteX1369" fmla="*/ 10651334 w 12137616"/>
              <a:gd name="connsiteY1369" fmla="*/ 2354425 h 13577848"/>
              <a:gd name="connsiteX1370" fmla="*/ 10654192 w 12137616"/>
              <a:gd name="connsiteY1370" fmla="*/ 2350084 h 13577848"/>
              <a:gd name="connsiteX1371" fmla="*/ 10629519 w 12137616"/>
              <a:gd name="connsiteY1371" fmla="*/ 2347966 h 13577848"/>
              <a:gd name="connsiteX1372" fmla="*/ 10651334 w 12137616"/>
              <a:gd name="connsiteY1372" fmla="*/ 2354425 h 13577848"/>
              <a:gd name="connsiteX1373" fmla="*/ 10603348 w 12137616"/>
              <a:gd name="connsiteY1373" fmla="*/ 2348123 h 13577848"/>
              <a:gd name="connsiteX1374" fmla="*/ 10629519 w 12137616"/>
              <a:gd name="connsiteY1374" fmla="*/ 2347966 h 13577848"/>
              <a:gd name="connsiteX1375" fmla="*/ 9730828 w 12137616"/>
              <a:gd name="connsiteY1375" fmla="*/ 1964392 h 13577848"/>
              <a:gd name="connsiteX1376" fmla="*/ 9723264 w 12137616"/>
              <a:gd name="connsiteY1376" fmla="*/ 1964747 h 13577848"/>
              <a:gd name="connsiteX1377" fmla="*/ 9730828 w 12137616"/>
              <a:gd name="connsiteY1377" fmla="*/ 1964392 h 13577848"/>
              <a:gd name="connsiteX1378" fmla="*/ 3719518 w 12137616"/>
              <a:gd name="connsiteY1378" fmla="*/ 1845654 h 13577848"/>
              <a:gd name="connsiteX1379" fmla="*/ 3711603 w 12137616"/>
              <a:gd name="connsiteY1379" fmla="*/ 1848741 h 13577848"/>
              <a:gd name="connsiteX1380" fmla="*/ 3737872 w 12137616"/>
              <a:gd name="connsiteY1380" fmla="*/ 1866033 h 13577848"/>
              <a:gd name="connsiteX1381" fmla="*/ 3719518 w 12137616"/>
              <a:gd name="connsiteY1381" fmla="*/ 1845654 h 13577848"/>
              <a:gd name="connsiteX1382" fmla="*/ 10027213 w 12137616"/>
              <a:gd name="connsiteY1382" fmla="*/ 1831899 h 13577848"/>
              <a:gd name="connsiteX1383" fmla="*/ 10040725 w 12137616"/>
              <a:gd name="connsiteY1383" fmla="*/ 1834472 h 13577848"/>
              <a:gd name="connsiteX1384" fmla="*/ 10022795 w 12137616"/>
              <a:gd name="connsiteY1384" fmla="*/ 1835312 h 13577848"/>
              <a:gd name="connsiteX1385" fmla="*/ 10027213 w 12137616"/>
              <a:gd name="connsiteY1385" fmla="*/ 1831899 h 13577848"/>
              <a:gd name="connsiteX1386" fmla="*/ 10045076 w 12137616"/>
              <a:gd name="connsiteY1386" fmla="*/ 1827862 h 13577848"/>
              <a:gd name="connsiteX1387" fmla="*/ 10043311 w 12137616"/>
              <a:gd name="connsiteY1387" fmla="*/ 1830544 h 13577848"/>
              <a:gd name="connsiteX1388" fmla="*/ 10040725 w 12137616"/>
              <a:gd name="connsiteY1388" fmla="*/ 1834472 h 13577848"/>
              <a:gd name="connsiteX1389" fmla="*/ 10048482 w 12137616"/>
              <a:gd name="connsiteY1389" fmla="*/ 1822688 h 13577848"/>
              <a:gd name="connsiteX1390" fmla="*/ 10045076 w 12137616"/>
              <a:gd name="connsiteY1390" fmla="*/ 1827862 h 13577848"/>
              <a:gd name="connsiteX1391" fmla="*/ 10047620 w 12137616"/>
              <a:gd name="connsiteY1391" fmla="*/ 1823998 h 13577848"/>
              <a:gd name="connsiteX1392" fmla="*/ 10048482 w 12137616"/>
              <a:gd name="connsiteY1392" fmla="*/ 1822688 h 13577848"/>
              <a:gd name="connsiteX1393" fmla="*/ 10000852 w 12137616"/>
              <a:gd name="connsiteY1393" fmla="*/ 1822448 h 13577848"/>
              <a:gd name="connsiteX1394" fmla="*/ 10022795 w 12137616"/>
              <a:gd name="connsiteY1394" fmla="*/ 1835312 h 13577848"/>
              <a:gd name="connsiteX1395" fmla="*/ 9992740 w 12137616"/>
              <a:gd name="connsiteY1395" fmla="*/ 1828171 h 13577848"/>
              <a:gd name="connsiteX1396" fmla="*/ 10000852 w 12137616"/>
              <a:gd name="connsiteY1396" fmla="*/ 1822448 h 13577848"/>
              <a:gd name="connsiteX1397" fmla="*/ 9960338 w 12137616"/>
              <a:gd name="connsiteY1397" fmla="*/ 1815796 h 13577848"/>
              <a:gd name="connsiteX1398" fmla="*/ 9992740 w 12137616"/>
              <a:gd name="connsiteY1398" fmla="*/ 1828171 h 13577848"/>
              <a:gd name="connsiteX1399" fmla="*/ 9941766 w 12137616"/>
              <a:gd name="connsiteY1399" fmla="*/ 1822009 h 13577848"/>
              <a:gd name="connsiteX1400" fmla="*/ 9960338 w 12137616"/>
              <a:gd name="connsiteY1400" fmla="*/ 1815796 h 13577848"/>
              <a:gd name="connsiteX1401" fmla="*/ 9910859 w 12137616"/>
              <a:gd name="connsiteY1401" fmla="*/ 1809564 h 13577848"/>
              <a:gd name="connsiteX1402" fmla="*/ 9941766 w 12137616"/>
              <a:gd name="connsiteY1402" fmla="*/ 1822009 h 13577848"/>
              <a:gd name="connsiteX1403" fmla="*/ 9893781 w 12137616"/>
              <a:gd name="connsiteY1403" fmla="*/ 1815707 h 13577848"/>
              <a:gd name="connsiteX1404" fmla="*/ 9910859 w 12137616"/>
              <a:gd name="connsiteY1404" fmla="*/ 1809564 h 13577848"/>
              <a:gd name="connsiteX1405" fmla="*/ 10044323 w 12137616"/>
              <a:gd name="connsiteY1405" fmla="*/ 1791471 h 13577848"/>
              <a:gd name="connsiteX1406" fmla="*/ 10046988 w 12137616"/>
              <a:gd name="connsiteY1406" fmla="*/ 1798559 h 13577848"/>
              <a:gd name="connsiteX1407" fmla="*/ 10044323 w 12137616"/>
              <a:gd name="connsiteY1407" fmla="*/ 1791471 h 13577848"/>
              <a:gd name="connsiteX1408" fmla="*/ 10015960 w 12137616"/>
              <a:gd name="connsiteY1408" fmla="*/ 1786298 h 13577848"/>
              <a:gd name="connsiteX1409" fmla="*/ 10046988 w 12137616"/>
              <a:gd name="connsiteY1409" fmla="*/ 1798559 h 13577848"/>
              <a:gd name="connsiteX1410" fmla="*/ 9998035 w 12137616"/>
              <a:gd name="connsiteY1410" fmla="*/ 1793727 h 13577848"/>
              <a:gd name="connsiteX1411" fmla="*/ 10015960 w 12137616"/>
              <a:gd name="connsiteY1411" fmla="*/ 1786298 h 13577848"/>
              <a:gd name="connsiteX1412" fmla="*/ 9965359 w 12137616"/>
              <a:gd name="connsiteY1412" fmla="*/ 1780119 h 13577848"/>
              <a:gd name="connsiteX1413" fmla="*/ 9998035 w 12137616"/>
              <a:gd name="connsiteY1413" fmla="*/ 1793727 h 13577848"/>
              <a:gd name="connsiteX1414" fmla="*/ 9948030 w 12137616"/>
              <a:gd name="connsiteY1414" fmla="*/ 1786095 h 13577848"/>
              <a:gd name="connsiteX1415" fmla="*/ 9965359 w 12137616"/>
              <a:gd name="connsiteY1415" fmla="*/ 1780119 h 13577848"/>
              <a:gd name="connsiteX1416" fmla="*/ 9917000 w 12137616"/>
              <a:gd name="connsiteY1416" fmla="*/ 1773835 h 13577848"/>
              <a:gd name="connsiteX1417" fmla="*/ 9948030 w 12137616"/>
              <a:gd name="connsiteY1417" fmla="*/ 1786095 h 13577848"/>
              <a:gd name="connsiteX1418" fmla="*/ 9899077 w 12137616"/>
              <a:gd name="connsiteY1418" fmla="*/ 1781264 h 13577848"/>
              <a:gd name="connsiteX1419" fmla="*/ 9917000 w 12137616"/>
              <a:gd name="connsiteY1419" fmla="*/ 1773835 h 13577848"/>
              <a:gd name="connsiteX1420" fmla="*/ 9870656 w 12137616"/>
              <a:gd name="connsiteY1420" fmla="*/ 1725581 h 13577848"/>
              <a:gd name="connsiteX1421" fmla="*/ 9855334 w 12137616"/>
              <a:gd name="connsiteY1421" fmla="*/ 1737719 h 13577848"/>
              <a:gd name="connsiteX1422" fmla="*/ 9870656 w 12137616"/>
              <a:gd name="connsiteY1422" fmla="*/ 1725581 h 13577848"/>
              <a:gd name="connsiteX1423" fmla="*/ 3851905 w 12137616"/>
              <a:gd name="connsiteY1423" fmla="*/ 1679811 h 13577848"/>
              <a:gd name="connsiteX1424" fmla="*/ 3857873 w 12137616"/>
              <a:gd name="connsiteY1424" fmla="*/ 1683739 h 13577848"/>
              <a:gd name="connsiteX1425" fmla="*/ 3851905 w 12137616"/>
              <a:gd name="connsiteY1425" fmla="*/ 1679811 h 13577848"/>
              <a:gd name="connsiteX1426" fmla="*/ 8286822 w 12137616"/>
              <a:gd name="connsiteY1426" fmla="*/ 1581776 h 13577848"/>
              <a:gd name="connsiteX1427" fmla="*/ 8281016 w 12137616"/>
              <a:gd name="connsiteY1427" fmla="*/ 1590597 h 13577848"/>
              <a:gd name="connsiteX1428" fmla="*/ 8286822 w 12137616"/>
              <a:gd name="connsiteY1428" fmla="*/ 1581776 h 13577848"/>
              <a:gd name="connsiteX1429" fmla="*/ 8035566 w 12137616"/>
              <a:gd name="connsiteY1429" fmla="*/ 1554281 h 13577848"/>
              <a:gd name="connsiteX1430" fmla="*/ 8032367 w 12137616"/>
              <a:gd name="connsiteY1430" fmla="*/ 1559141 h 13577848"/>
              <a:gd name="connsiteX1431" fmla="*/ 8031550 w 12137616"/>
              <a:gd name="connsiteY1431" fmla="*/ 1560381 h 13577848"/>
              <a:gd name="connsiteX1432" fmla="*/ 8038899 w 12137616"/>
              <a:gd name="connsiteY1432" fmla="*/ 1549217 h 13577848"/>
              <a:gd name="connsiteX1433" fmla="*/ 8035566 w 12137616"/>
              <a:gd name="connsiteY1433" fmla="*/ 1554281 h 13577848"/>
              <a:gd name="connsiteX1434" fmla="*/ 8036449 w 12137616"/>
              <a:gd name="connsiteY1434" fmla="*/ 1552939 h 13577848"/>
              <a:gd name="connsiteX1435" fmla="*/ 8038899 w 12137616"/>
              <a:gd name="connsiteY1435" fmla="*/ 1549217 h 13577848"/>
              <a:gd name="connsiteX1436" fmla="*/ 8059381 w 12137616"/>
              <a:gd name="connsiteY1436" fmla="*/ 1545053 h 13577848"/>
              <a:gd name="connsiteX1437" fmla="*/ 8071942 w 12137616"/>
              <a:gd name="connsiteY1437" fmla="*/ 1556219 h 13577848"/>
              <a:gd name="connsiteX1438" fmla="*/ 8038899 w 12137616"/>
              <a:gd name="connsiteY1438" fmla="*/ 1549217 h 13577848"/>
              <a:gd name="connsiteX1439" fmla="*/ 8059381 w 12137616"/>
              <a:gd name="connsiteY1439" fmla="*/ 1545053 h 13577848"/>
              <a:gd name="connsiteX1440" fmla="*/ 10844569 w 12137616"/>
              <a:gd name="connsiteY1440" fmla="*/ 1541703 h 13577848"/>
              <a:gd name="connsiteX1441" fmla="*/ 10839670 w 12137616"/>
              <a:gd name="connsiteY1441" fmla="*/ 1549145 h 13577848"/>
              <a:gd name="connsiteX1442" fmla="*/ 10844569 w 12137616"/>
              <a:gd name="connsiteY1442" fmla="*/ 1541703 h 13577848"/>
              <a:gd name="connsiteX1443" fmla="*/ 7507001 w 12137616"/>
              <a:gd name="connsiteY1443" fmla="*/ 1457470 h 13577848"/>
              <a:gd name="connsiteX1444" fmla="*/ 7581902 w 12137616"/>
              <a:gd name="connsiteY1444" fmla="*/ 1482280 h 13577848"/>
              <a:gd name="connsiteX1445" fmla="*/ 7958382 w 12137616"/>
              <a:gd name="connsiteY1445" fmla="*/ 1561537 h 13577848"/>
              <a:gd name="connsiteX1446" fmla="*/ 8071942 w 12137616"/>
              <a:gd name="connsiteY1446" fmla="*/ 1556219 h 13577848"/>
              <a:gd name="connsiteX1447" fmla="*/ 7970452 w 12137616"/>
              <a:gd name="connsiteY1447" fmla="*/ 1516803 h 13577848"/>
              <a:gd name="connsiteX1448" fmla="*/ 7623570 w 12137616"/>
              <a:gd name="connsiteY1448" fmla="*/ 1471780 h 13577848"/>
              <a:gd name="connsiteX1449" fmla="*/ 7507001 w 12137616"/>
              <a:gd name="connsiteY1449" fmla="*/ 1457470 h 13577848"/>
              <a:gd name="connsiteX1450" fmla="*/ 10564913 w 12137616"/>
              <a:gd name="connsiteY1450" fmla="*/ 1420957 h 13577848"/>
              <a:gd name="connsiteX1451" fmla="*/ 10564913 w 12137616"/>
              <a:gd name="connsiteY1451" fmla="*/ 1420957 h 13577848"/>
              <a:gd name="connsiteX1452" fmla="*/ 4714787 w 12137616"/>
              <a:gd name="connsiteY1452" fmla="*/ 974247 h 13577848"/>
              <a:gd name="connsiteX1453" fmla="*/ 4753661 w 12137616"/>
              <a:gd name="connsiteY1453" fmla="*/ 1004908 h 13577848"/>
              <a:gd name="connsiteX1454" fmla="*/ 4711080 w 12137616"/>
              <a:gd name="connsiteY1454" fmla="*/ 1069593 h 13577848"/>
              <a:gd name="connsiteX1455" fmla="*/ 4714787 w 12137616"/>
              <a:gd name="connsiteY1455" fmla="*/ 974247 h 13577848"/>
              <a:gd name="connsiteX1456" fmla="*/ 4902169 w 12137616"/>
              <a:gd name="connsiteY1456" fmla="*/ 884972 h 13577848"/>
              <a:gd name="connsiteX1457" fmla="*/ 4899984 w 12137616"/>
              <a:gd name="connsiteY1457" fmla="*/ 892621 h 13577848"/>
              <a:gd name="connsiteX1458" fmla="*/ 4942164 w 12137616"/>
              <a:gd name="connsiteY1458" fmla="*/ 907743 h 13577848"/>
              <a:gd name="connsiteX1459" fmla="*/ 4902169 w 12137616"/>
              <a:gd name="connsiteY1459" fmla="*/ 884972 h 13577848"/>
              <a:gd name="connsiteX1460" fmla="*/ 10087866 w 12137616"/>
              <a:gd name="connsiteY1460" fmla="*/ 854165 h 13577848"/>
              <a:gd name="connsiteX1461" fmla="*/ 10090123 w 12137616"/>
              <a:gd name="connsiteY1461" fmla="*/ 861873 h 13577848"/>
              <a:gd name="connsiteX1462" fmla="*/ 10087866 w 12137616"/>
              <a:gd name="connsiteY1462" fmla="*/ 854165 h 13577848"/>
              <a:gd name="connsiteX1463" fmla="*/ 10032892 w 12137616"/>
              <a:gd name="connsiteY1463" fmla="*/ 838818 h 13577848"/>
              <a:gd name="connsiteX1464" fmla="*/ 10027993 w 12137616"/>
              <a:gd name="connsiteY1464" fmla="*/ 846260 h 13577848"/>
              <a:gd name="connsiteX1465" fmla="*/ 10032892 w 12137616"/>
              <a:gd name="connsiteY1465" fmla="*/ 838818 h 13577848"/>
              <a:gd name="connsiteX1466" fmla="*/ 9953739 w 12137616"/>
              <a:gd name="connsiteY1466" fmla="*/ 822666 h 13577848"/>
              <a:gd name="connsiteX1467" fmla="*/ 9946965 w 12137616"/>
              <a:gd name="connsiteY1467" fmla="*/ 832957 h 13577848"/>
              <a:gd name="connsiteX1468" fmla="*/ 9953739 w 12137616"/>
              <a:gd name="connsiteY1468" fmla="*/ 822666 h 13577848"/>
              <a:gd name="connsiteX1469" fmla="*/ 9922717 w 12137616"/>
              <a:gd name="connsiteY1469" fmla="*/ 816995 h 13577848"/>
              <a:gd name="connsiteX1470" fmla="*/ 9946965 w 12137616"/>
              <a:gd name="connsiteY1470" fmla="*/ 832957 h 13577848"/>
              <a:gd name="connsiteX1471" fmla="*/ 9916911 w 12137616"/>
              <a:gd name="connsiteY1471" fmla="*/ 825816 h 13577848"/>
              <a:gd name="connsiteX1472" fmla="*/ 9922717 w 12137616"/>
              <a:gd name="connsiteY1472" fmla="*/ 816995 h 13577848"/>
              <a:gd name="connsiteX1473" fmla="*/ 9907753 w 12137616"/>
              <a:gd name="connsiteY1473" fmla="*/ 816627 h 13577848"/>
              <a:gd name="connsiteX1474" fmla="*/ 9916911 w 12137616"/>
              <a:gd name="connsiteY1474" fmla="*/ 825816 h 13577848"/>
              <a:gd name="connsiteX1475" fmla="*/ 9898980 w 12137616"/>
              <a:gd name="connsiteY1475" fmla="*/ 826655 h 13577848"/>
              <a:gd name="connsiteX1476" fmla="*/ 9907753 w 12137616"/>
              <a:gd name="connsiteY1476" fmla="*/ 816627 h 13577848"/>
              <a:gd name="connsiteX1477" fmla="*/ 9881993 w 12137616"/>
              <a:gd name="connsiteY1477" fmla="*/ 812313 h 13577848"/>
              <a:gd name="connsiteX1478" fmla="*/ 9898980 w 12137616"/>
              <a:gd name="connsiteY1478" fmla="*/ 826655 h 13577848"/>
              <a:gd name="connsiteX1479" fmla="*/ 9866905 w 12137616"/>
              <a:gd name="connsiteY1479" fmla="*/ 818184 h 13577848"/>
              <a:gd name="connsiteX1480" fmla="*/ 9881993 w 12137616"/>
              <a:gd name="connsiteY1480" fmla="*/ 812313 h 13577848"/>
              <a:gd name="connsiteX1481" fmla="*/ 9810581 w 12137616"/>
              <a:gd name="connsiteY1481" fmla="*/ 793750 h 13577848"/>
              <a:gd name="connsiteX1482" fmla="*/ 9866905 w 12137616"/>
              <a:gd name="connsiteY1482" fmla="*/ 818184 h 13577848"/>
              <a:gd name="connsiteX1483" fmla="*/ 9785877 w 12137616"/>
              <a:gd name="connsiteY1483" fmla="*/ 804881 h 13577848"/>
              <a:gd name="connsiteX1484" fmla="*/ 9810581 w 12137616"/>
              <a:gd name="connsiteY1484" fmla="*/ 793750 h 13577848"/>
              <a:gd name="connsiteX1485" fmla="*/ 9699498 w 12137616"/>
              <a:gd name="connsiteY1485" fmla="*/ 773306 h 13577848"/>
              <a:gd name="connsiteX1486" fmla="*/ 9729553 w 12137616"/>
              <a:gd name="connsiteY1486" fmla="*/ 780447 h 13577848"/>
              <a:gd name="connsiteX1487" fmla="*/ 9785877 w 12137616"/>
              <a:gd name="connsiteY1487" fmla="*/ 804881 h 13577848"/>
              <a:gd name="connsiteX1488" fmla="*/ 9675762 w 12137616"/>
              <a:gd name="connsiteY1488" fmla="*/ 782966 h 13577848"/>
              <a:gd name="connsiteX1489" fmla="*/ 9699498 w 12137616"/>
              <a:gd name="connsiteY1489" fmla="*/ 773306 h 13577848"/>
              <a:gd name="connsiteX1490" fmla="*/ 5359157 w 12137616"/>
              <a:gd name="connsiteY1490" fmla="*/ 514074 h 13577848"/>
              <a:gd name="connsiteX1491" fmla="*/ 5361130 w 12137616"/>
              <a:gd name="connsiteY1491" fmla="*/ 517677 h 13577848"/>
              <a:gd name="connsiteX1492" fmla="*/ 5392151 w 12137616"/>
              <a:gd name="connsiteY1492" fmla="*/ 523349 h 13577848"/>
              <a:gd name="connsiteX1493" fmla="*/ 5359157 w 12137616"/>
              <a:gd name="connsiteY1493" fmla="*/ 514074 h 13577848"/>
              <a:gd name="connsiteX1494" fmla="*/ 5320041 w 12137616"/>
              <a:gd name="connsiteY1494" fmla="*/ 307307 h 13577848"/>
              <a:gd name="connsiteX1495" fmla="*/ 5272165 w 12137616"/>
              <a:gd name="connsiteY1495" fmla="*/ 406435 h 13577848"/>
              <a:gd name="connsiteX1496" fmla="*/ 5320041 w 12137616"/>
              <a:gd name="connsiteY1496" fmla="*/ 307307 h 13577848"/>
              <a:gd name="connsiteX1497" fmla="*/ 5520199 w 12137616"/>
              <a:gd name="connsiteY1497" fmla="*/ 287092 h 13577848"/>
              <a:gd name="connsiteX1498" fmla="*/ 5511130 w 12137616"/>
              <a:gd name="connsiteY1498" fmla="*/ 289810 h 13577848"/>
              <a:gd name="connsiteX1499" fmla="*/ 5493254 w 12137616"/>
              <a:gd name="connsiteY1499" fmla="*/ 343364 h 13577848"/>
              <a:gd name="connsiteX1500" fmla="*/ 5520199 w 12137616"/>
              <a:gd name="connsiteY1500" fmla="*/ 287092 h 13577848"/>
              <a:gd name="connsiteX1501" fmla="*/ 7421656 w 12137616"/>
              <a:gd name="connsiteY1501" fmla="*/ 215483 h 13577848"/>
              <a:gd name="connsiteX1502" fmla="*/ 7439173 w 12137616"/>
              <a:gd name="connsiteY1502" fmla="*/ 225171 h 13577848"/>
              <a:gd name="connsiteX1503" fmla="*/ 7408150 w 12137616"/>
              <a:gd name="connsiteY1503" fmla="*/ 219499 h 13577848"/>
              <a:gd name="connsiteX1504" fmla="*/ 7421656 w 12137616"/>
              <a:gd name="connsiteY1504" fmla="*/ 215483 h 13577848"/>
              <a:gd name="connsiteX1505" fmla="*/ 7446522 w 12137616"/>
              <a:gd name="connsiteY1505" fmla="*/ 214007 h 13577848"/>
              <a:gd name="connsiteX1506" fmla="*/ 7439173 w 12137616"/>
              <a:gd name="connsiteY1506" fmla="*/ 225171 h 13577848"/>
              <a:gd name="connsiteX1507" fmla="*/ 7446522 w 12137616"/>
              <a:gd name="connsiteY1507" fmla="*/ 214007 h 13577848"/>
              <a:gd name="connsiteX1508" fmla="*/ 7375474 w 12137616"/>
              <a:gd name="connsiteY1508" fmla="*/ 205891 h 13577848"/>
              <a:gd name="connsiteX1509" fmla="*/ 7408150 w 12137616"/>
              <a:gd name="connsiteY1509" fmla="*/ 219499 h 13577848"/>
              <a:gd name="connsiteX1510" fmla="*/ 7358145 w 12137616"/>
              <a:gd name="connsiteY1510" fmla="*/ 211867 h 13577848"/>
              <a:gd name="connsiteX1511" fmla="*/ 7375474 w 12137616"/>
              <a:gd name="connsiteY1511" fmla="*/ 205891 h 13577848"/>
              <a:gd name="connsiteX1512" fmla="*/ 7339738 w 12137616"/>
              <a:gd name="connsiteY1512" fmla="*/ 201331 h 13577848"/>
              <a:gd name="connsiteX1513" fmla="*/ 7358145 w 12137616"/>
              <a:gd name="connsiteY1513" fmla="*/ 211867 h 13577848"/>
              <a:gd name="connsiteX1514" fmla="*/ 7326069 w 12137616"/>
              <a:gd name="connsiteY1514" fmla="*/ 203396 h 13577848"/>
              <a:gd name="connsiteX1515" fmla="*/ 7339738 w 12137616"/>
              <a:gd name="connsiteY1515" fmla="*/ 201331 h 13577848"/>
              <a:gd name="connsiteX1516" fmla="*/ 7286484 w 12137616"/>
              <a:gd name="connsiteY1516" fmla="*/ 187083 h 13577848"/>
              <a:gd name="connsiteX1517" fmla="*/ 7326069 w 12137616"/>
              <a:gd name="connsiteY1517" fmla="*/ 203396 h 13577848"/>
              <a:gd name="connsiteX1518" fmla="*/ 7245041 w 12137616"/>
              <a:gd name="connsiteY1518" fmla="*/ 190092 h 13577848"/>
              <a:gd name="connsiteX1519" fmla="*/ 7286484 w 12137616"/>
              <a:gd name="connsiteY1519" fmla="*/ 187083 h 13577848"/>
              <a:gd name="connsiteX1520" fmla="*/ 5638344 w 12137616"/>
              <a:gd name="connsiteY1520" fmla="*/ 127081 h 13577848"/>
              <a:gd name="connsiteX1521" fmla="*/ 5631642 w 12137616"/>
              <a:gd name="connsiteY1521" fmla="*/ 133138 h 13577848"/>
              <a:gd name="connsiteX1522" fmla="*/ 5637959 w 12137616"/>
              <a:gd name="connsiteY1522" fmla="*/ 149940 h 13577848"/>
              <a:gd name="connsiteX1523" fmla="*/ 5638344 w 12137616"/>
              <a:gd name="connsiteY1523" fmla="*/ 127081 h 13577848"/>
              <a:gd name="connsiteX1524" fmla="*/ 6223240 w 12137616"/>
              <a:gd name="connsiteY1524" fmla="*/ 0 h 13577848"/>
              <a:gd name="connsiteX1525" fmla="*/ 6161165 w 12137616"/>
              <a:gd name="connsiteY1525" fmla="*/ 37102 h 13577848"/>
              <a:gd name="connsiteX1526" fmla="*/ 6211171 w 12137616"/>
              <a:gd name="connsiteY1526" fmla="*/ 44734 h 13577848"/>
              <a:gd name="connsiteX1527" fmla="*/ 6223806 w 12137616"/>
              <a:gd name="connsiteY1527" fmla="*/ 78337 h 13577848"/>
              <a:gd name="connsiteX1528" fmla="*/ 6390189 w 12137616"/>
              <a:gd name="connsiteY1528" fmla="*/ 71971 h 13577848"/>
              <a:gd name="connsiteX1529" fmla="*/ 7245041 w 12137616"/>
              <a:gd name="connsiteY1529" fmla="*/ 190092 h 13577848"/>
              <a:gd name="connsiteX1530" fmla="*/ 7221304 w 12137616"/>
              <a:gd name="connsiteY1530" fmla="*/ 199753 h 13577848"/>
              <a:gd name="connsiteX1531" fmla="*/ 7203374 w 12137616"/>
              <a:gd name="connsiteY1531" fmla="*/ 200592 h 13577848"/>
              <a:gd name="connsiteX1532" fmla="*/ 7203374 w 12137616"/>
              <a:gd name="connsiteY1532" fmla="*/ 200592 h 13577848"/>
              <a:gd name="connsiteX1533" fmla="*/ 7221304 w 12137616"/>
              <a:gd name="connsiteY1533" fmla="*/ 199753 h 13577848"/>
              <a:gd name="connsiteX1534" fmla="*/ 8934702 w 12137616"/>
              <a:gd name="connsiteY1534" fmla="*/ 571179 h 13577848"/>
              <a:gd name="connsiteX1535" fmla="*/ 9971159 w 12137616"/>
              <a:gd name="connsiteY1535" fmla="*/ 796204 h 13577848"/>
              <a:gd name="connsiteX1536" fmla="*/ 10159484 w 12137616"/>
              <a:gd name="connsiteY1536" fmla="*/ 840103 h 13577848"/>
              <a:gd name="connsiteX1537" fmla="*/ 9953739 w 12137616"/>
              <a:gd name="connsiteY1537" fmla="*/ 822666 h 13577848"/>
              <a:gd name="connsiteX1538" fmla="*/ 9922717 w 12137616"/>
              <a:gd name="connsiteY1538" fmla="*/ 816995 h 13577848"/>
              <a:gd name="connsiteX1539" fmla="*/ 9810581 w 12137616"/>
              <a:gd name="connsiteY1539" fmla="*/ 793750 h 13577848"/>
              <a:gd name="connsiteX1540" fmla="*/ 9729553 w 12137616"/>
              <a:gd name="connsiteY1540" fmla="*/ 780447 h 13577848"/>
              <a:gd name="connsiteX1541" fmla="*/ 9699498 w 12137616"/>
              <a:gd name="connsiteY1541" fmla="*/ 773306 h 13577848"/>
              <a:gd name="connsiteX1542" fmla="*/ 9475312 w 12137616"/>
              <a:gd name="connsiteY1542" fmla="*/ 731086 h 13577848"/>
              <a:gd name="connsiteX1543" fmla="*/ 9401058 w 12137616"/>
              <a:gd name="connsiteY1543" fmla="*/ 707492 h 13577848"/>
              <a:gd name="connsiteX1544" fmla="*/ 9371004 w 12137616"/>
              <a:gd name="connsiteY1544" fmla="*/ 700351 h 13577848"/>
              <a:gd name="connsiteX1545" fmla="*/ 9371004 w 12137616"/>
              <a:gd name="connsiteY1545" fmla="*/ 700351 h 13577848"/>
              <a:gd name="connsiteX1546" fmla="*/ 9401058 w 12137616"/>
              <a:gd name="connsiteY1546" fmla="*/ 707492 h 13577848"/>
              <a:gd name="connsiteX1547" fmla="*/ 9475312 w 12137616"/>
              <a:gd name="connsiteY1547" fmla="*/ 731086 h 13577848"/>
              <a:gd name="connsiteX1548" fmla="*/ 9675762 w 12137616"/>
              <a:gd name="connsiteY1548" fmla="*/ 782966 h 13577848"/>
              <a:gd name="connsiteX1549" fmla="*/ 9489968 w 12137616"/>
              <a:gd name="connsiteY1549" fmla="*/ 766020 h 13577848"/>
              <a:gd name="connsiteX1550" fmla="*/ 9388989 w 12137616"/>
              <a:gd name="connsiteY1550" fmla="*/ 752226 h 13577848"/>
              <a:gd name="connsiteX1551" fmla="*/ 10072247 w 12137616"/>
              <a:gd name="connsiteY1551" fmla="*/ 915428 h 13577848"/>
              <a:gd name="connsiteX1552" fmla="*/ 10030579 w 12137616"/>
              <a:gd name="connsiteY1552" fmla="*/ 925928 h 13577848"/>
              <a:gd name="connsiteX1553" fmla="*/ 10260115 w 12137616"/>
              <a:gd name="connsiteY1553" fmla="*/ 986419 h 13577848"/>
              <a:gd name="connsiteX1554" fmla="*/ 10484301 w 12137616"/>
              <a:gd name="connsiteY1554" fmla="*/ 1028638 h 13577848"/>
              <a:gd name="connsiteX1555" fmla="*/ 10923879 w 12137616"/>
              <a:gd name="connsiteY1555" fmla="*/ 1122038 h 13577848"/>
              <a:gd name="connsiteX1556" fmla="*/ 10881243 w 12137616"/>
              <a:gd name="connsiteY1556" fmla="*/ 1134008 h 13577848"/>
              <a:gd name="connsiteX1557" fmla="*/ 11042897 w 12137616"/>
              <a:gd name="connsiteY1557" fmla="*/ 1240421 h 13577848"/>
              <a:gd name="connsiteX1558" fmla="*/ 11057553 w 12137616"/>
              <a:gd name="connsiteY1558" fmla="*/ 1275355 h 13577848"/>
              <a:gd name="connsiteX1559" fmla="*/ 10716989 w 12137616"/>
              <a:gd name="connsiteY1559" fmla="*/ 1247134 h 13577848"/>
              <a:gd name="connsiteX1560" fmla="*/ 10686477 w 12137616"/>
              <a:gd name="connsiteY1560" fmla="*/ 1267085 h 13577848"/>
              <a:gd name="connsiteX1561" fmla="*/ 10406479 w 12137616"/>
              <a:gd name="connsiteY1561" fmla="*/ 1226055 h 13577848"/>
              <a:gd name="connsiteX1562" fmla="*/ 10593836 w 12137616"/>
              <a:gd name="connsiteY1562" fmla="*/ 1271423 h 13577848"/>
              <a:gd name="connsiteX1563" fmla="*/ 10747098 w 12137616"/>
              <a:gd name="connsiteY1563" fmla="*/ 1306990 h 13577848"/>
              <a:gd name="connsiteX1564" fmla="*/ 10295451 w 12137616"/>
              <a:gd name="connsiteY1564" fmla="*/ 1258325 h 13577848"/>
              <a:gd name="connsiteX1565" fmla="*/ 10352742 w 12137616"/>
              <a:gd name="connsiteY1565" fmla="*/ 1281289 h 13577848"/>
              <a:gd name="connsiteX1566" fmla="*/ 10277575 w 12137616"/>
              <a:gd name="connsiteY1566" fmla="*/ 1311879 h 13577848"/>
              <a:gd name="connsiteX1567" fmla="*/ 10421244 w 12137616"/>
              <a:gd name="connsiteY1567" fmla="*/ 1366418 h 13577848"/>
              <a:gd name="connsiteX1568" fmla="*/ 10522223 w 12137616"/>
              <a:gd name="connsiteY1568" fmla="*/ 1380212 h 13577848"/>
              <a:gd name="connsiteX1569" fmla="*/ 10564913 w 12137616"/>
              <a:gd name="connsiteY1569" fmla="*/ 1420957 h 13577848"/>
              <a:gd name="connsiteX1570" fmla="*/ 10316533 w 12137616"/>
              <a:gd name="connsiteY1570" fmla="*/ 1415490 h 13577848"/>
              <a:gd name="connsiteX1571" fmla="*/ 10510665 w 12137616"/>
              <a:gd name="connsiteY1571" fmla="*/ 1450568 h 13577848"/>
              <a:gd name="connsiteX1572" fmla="*/ 10770712 w 12137616"/>
              <a:gd name="connsiteY1572" fmla="*/ 1491108 h 13577848"/>
              <a:gd name="connsiteX1573" fmla="*/ 10534913 w 12137616"/>
              <a:gd name="connsiteY1573" fmla="*/ 1466530 h 13577848"/>
              <a:gd name="connsiteX1574" fmla="*/ 10635435 w 12137616"/>
              <a:gd name="connsiteY1574" fmla="*/ 1507416 h 13577848"/>
              <a:gd name="connsiteX1575" fmla="*/ 10839670 w 12137616"/>
              <a:gd name="connsiteY1575" fmla="*/ 1549145 h 13577848"/>
              <a:gd name="connsiteX1576" fmla="*/ 10653877 w 12137616"/>
              <a:gd name="connsiteY1576" fmla="*/ 1532199 h 13577848"/>
              <a:gd name="connsiteX1577" fmla="*/ 10841745 w 12137616"/>
              <a:gd name="connsiteY1577" fmla="*/ 1603190 h 13577848"/>
              <a:gd name="connsiteX1578" fmla="*/ 11002834 w 12137616"/>
              <a:gd name="connsiteY1578" fmla="*/ 1631267 h 13577848"/>
              <a:gd name="connsiteX1579" fmla="*/ 10345443 w 12137616"/>
              <a:gd name="connsiteY1579" fmla="*/ 1565165 h 13577848"/>
              <a:gd name="connsiteX1580" fmla="*/ 10358078 w 12137616"/>
              <a:gd name="connsiteY1580" fmla="*/ 1598768 h 13577848"/>
              <a:gd name="connsiteX1581" fmla="*/ 10136423 w 12137616"/>
              <a:gd name="connsiteY1581" fmla="*/ 1583501 h 13577848"/>
              <a:gd name="connsiteX1582" fmla="*/ 9429026 w 12137616"/>
              <a:gd name="connsiteY1582" fmla="*/ 1509767 h 13577848"/>
              <a:gd name="connsiteX1583" fmla="*/ 9398972 w 12137616"/>
              <a:gd name="connsiteY1583" fmla="*/ 1502626 h 13577848"/>
              <a:gd name="connsiteX1584" fmla="*/ 9317943 w 12137616"/>
              <a:gd name="connsiteY1584" fmla="*/ 1489323 h 13577848"/>
              <a:gd name="connsiteX1585" fmla="*/ 9285868 w 12137616"/>
              <a:gd name="connsiteY1585" fmla="*/ 1480851 h 13577848"/>
              <a:gd name="connsiteX1586" fmla="*/ 9267938 w 12137616"/>
              <a:gd name="connsiteY1586" fmla="*/ 1481691 h 13577848"/>
              <a:gd name="connsiteX1587" fmla="*/ 9237883 w 12137616"/>
              <a:gd name="connsiteY1587" fmla="*/ 1474549 h 13577848"/>
              <a:gd name="connsiteX1588" fmla="*/ 9206861 w 12137616"/>
              <a:gd name="connsiteY1588" fmla="*/ 1468878 h 13577848"/>
              <a:gd name="connsiteX1589" fmla="*/ 9206861 w 12137616"/>
              <a:gd name="connsiteY1589" fmla="*/ 1468878 h 13577848"/>
              <a:gd name="connsiteX1590" fmla="*/ 9237883 w 12137616"/>
              <a:gd name="connsiteY1590" fmla="*/ 1474549 h 13577848"/>
              <a:gd name="connsiteX1591" fmla="*/ 9267938 w 12137616"/>
              <a:gd name="connsiteY1591" fmla="*/ 1481691 h 13577848"/>
              <a:gd name="connsiteX1592" fmla="*/ 9285868 w 12137616"/>
              <a:gd name="connsiteY1592" fmla="*/ 1480851 h 13577848"/>
              <a:gd name="connsiteX1593" fmla="*/ 9317943 w 12137616"/>
              <a:gd name="connsiteY1593" fmla="*/ 1489323 h 13577848"/>
              <a:gd name="connsiteX1594" fmla="*/ 9398972 w 12137616"/>
              <a:gd name="connsiteY1594" fmla="*/ 1502626 h 13577848"/>
              <a:gd name="connsiteX1595" fmla="*/ 9429026 w 12137616"/>
              <a:gd name="connsiteY1595" fmla="*/ 1509767 h 13577848"/>
              <a:gd name="connsiteX1596" fmla="*/ 10348540 w 12137616"/>
              <a:gd name="connsiteY1596" fmla="*/ 1670454 h 13577848"/>
              <a:gd name="connsiteX1597" fmla="*/ 10608587 w 12137616"/>
              <a:gd name="connsiteY1597" fmla="*/ 1710995 h 13577848"/>
              <a:gd name="connsiteX1598" fmla="*/ 10094354 w 12137616"/>
              <a:gd name="connsiteY1598" fmla="*/ 1673809 h 13577848"/>
              <a:gd name="connsiteX1599" fmla="*/ 10044348 w 12137616"/>
              <a:gd name="connsiteY1599" fmla="*/ 1666177 h 13577848"/>
              <a:gd name="connsiteX1600" fmla="*/ 9995395 w 12137616"/>
              <a:gd name="connsiteY1600" fmla="*/ 1661345 h 13577848"/>
              <a:gd name="connsiteX1601" fmla="*/ 9963320 w 12137616"/>
              <a:gd name="connsiteY1601" fmla="*/ 1652873 h 13577848"/>
              <a:gd name="connsiteX1602" fmla="*/ 9963320 w 12137616"/>
              <a:gd name="connsiteY1602" fmla="*/ 1652873 h 13577848"/>
              <a:gd name="connsiteX1603" fmla="*/ 9995395 w 12137616"/>
              <a:gd name="connsiteY1603" fmla="*/ 1661345 h 13577848"/>
              <a:gd name="connsiteX1604" fmla="*/ 10044348 w 12137616"/>
              <a:gd name="connsiteY1604" fmla="*/ 1666177 h 13577848"/>
              <a:gd name="connsiteX1605" fmla="*/ 10094354 w 12137616"/>
              <a:gd name="connsiteY1605" fmla="*/ 1673809 h 13577848"/>
              <a:gd name="connsiteX1606" fmla="*/ 10386476 w 12137616"/>
              <a:gd name="connsiteY1606" fmla="*/ 1722820 h 13577848"/>
              <a:gd name="connsiteX1607" fmla="*/ 10677034 w 12137616"/>
              <a:gd name="connsiteY1607" fmla="*/ 1743409 h 13577848"/>
              <a:gd name="connsiteX1608" fmla="*/ 10539737 w 12137616"/>
              <a:gd name="connsiteY1608" fmla="*/ 1758387 h 13577848"/>
              <a:gd name="connsiteX1609" fmla="*/ 10374863 w 12137616"/>
              <a:gd name="connsiteY1609" fmla="*/ 1740462 h 13577848"/>
              <a:gd name="connsiteX1610" fmla="*/ 10130726 w 12137616"/>
              <a:gd name="connsiteY1610" fmla="*/ 1697752 h 13577848"/>
              <a:gd name="connsiteX1611" fmla="*/ 10238023 w 12137616"/>
              <a:gd name="connsiteY1611" fmla="*/ 1728347 h 13577848"/>
              <a:gd name="connsiteX1612" fmla="*/ 10374863 w 12137616"/>
              <a:gd name="connsiteY1612" fmla="*/ 1740462 h 13577848"/>
              <a:gd name="connsiteX1613" fmla="*/ 10596061 w 12137616"/>
              <a:gd name="connsiteY1613" fmla="*/ 1782821 h 13577848"/>
              <a:gd name="connsiteX1614" fmla="*/ 10703358 w 12137616"/>
              <a:gd name="connsiteY1614" fmla="*/ 1813416 h 13577848"/>
              <a:gd name="connsiteX1615" fmla="*/ 9748037 w 12137616"/>
              <a:gd name="connsiteY1615" fmla="*/ 1707123 h 13577848"/>
              <a:gd name="connsiteX1616" fmla="*/ 9748037 w 12137616"/>
              <a:gd name="connsiteY1616" fmla="*/ 1707123 h 13577848"/>
              <a:gd name="connsiteX1617" fmla="*/ 9855334 w 12137616"/>
              <a:gd name="connsiteY1617" fmla="*/ 1737719 h 13577848"/>
              <a:gd name="connsiteX1618" fmla="*/ 9899077 w 12137616"/>
              <a:gd name="connsiteY1618" fmla="*/ 1781264 h 13577848"/>
              <a:gd name="connsiteX1619" fmla="*/ 9893781 w 12137616"/>
              <a:gd name="connsiteY1619" fmla="*/ 1815707 h 13577848"/>
              <a:gd name="connsiteX1620" fmla="*/ 9031102 w 12137616"/>
              <a:gd name="connsiteY1620" fmla="*/ 1705076 h 13577848"/>
              <a:gd name="connsiteX1621" fmla="*/ 8895772 w 12137616"/>
              <a:gd name="connsiteY1621" fmla="*/ 1668669 h 13577848"/>
              <a:gd name="connsiteX1622" fmla="*/ 8857433 w 12137616"/>
              <a:gd name="connsiteY1622" fmla="*/ 1696111 h 13577848"/>
              <a:gd name="connsiteX1623" fmla="*/ 8857890 w 12137616"/>
              <a:gd name="connsiteY1623" fmla="*/ 1669018 h 13577848"/>
              <a:gd name="connsiteX1624" fmla="*/ 8579912 w 12137616"/>
              <a:gd name="connsiteY1624" fmla="*/ 1629318 h 13577848"/>
              <a:gd name="connsiteX1625" fmla="*/ 8286822 w 12137616"/>
              <a:gd name="connsiteY1625" fmla="*/ 1581776 h 13577848"/>
              <a:gd name="connsiteX1626" fmla="*/ 8281016 w 12137616"/>
              <a:gd name="connsiteY1626" fmla="*/ 1590597 h 13577848"/>
              <a:gd name="connsiteX1627" fmla="*/ 8170444 w 12137616"/>
              <a:gd name="connsiteY1627" fmla="*/ 1595775 h 13577848"/>
              <a:gd name="connsiteX1628" fmla="*/ 8256822 w 12137616"/>
              <a:gd name="connsiteY1628" fmla="*/ 1627350 h 13577848"/>
              <a:gd name="connsiteX1629" fmla="*/ 9188460 w 12137616"/>
              <a:gd name="connsiteY1629" fmla="*/ 1796018 h 13577848"/>
              <a:gd name="connsiteX1630" fmla="*/ 9529535 w 12137616"/>
              <a:gd name="connsiteY1630" fmla="*/ 1849861 h 13577848"/>
              <a:gd name="connsiteX1631" fmla="*/ 9499023 w 12137616"/>
              <a:gd name="connsiteY1631" fmla="*/ 1869812 h 13577848"/>
              <a:gd name="connsiteX1632" fmla="*/ 9884809 w 12137616"/>
              <a:gd name="connsiteY1632" fmla="*/ 1965730 h 13577848"/>
              <a:gd name="connsiteX1633" fmla="*/ 9759125 w 12137616"/>
              <a:gd name="connsiteY1633" fmla="*/ 1963067 h 13577848"/>
              <a:gd name="connsiteX1634" fmla="*/ 9902283 w 12137616"/>
              <a:gd name="connsiteY1634" fmla="*/ 1991983 h 13577848"/>
              <a:gd name="connsiteX1635" fmla="*/ 10064339 w 12137616"/>
              <a:gd name="connsiteY1635" fmla="*/ 2018590 h 13577848"/>
              <a:gd name="connsiteX1636" fmla="*/ 10225428 w 12137616"/>
              <a:gd name="connsiteY1636" fmla="*/ 2046666 h 13577848"/>
              <a:gd name="connsiteX1637" fmla="*/ 10343881 w 12137616"/>
              <a:gd name="connsiteY1637" fmla="*/ 2086713 h 13577848"/>
              <a:gd name="connsiteX1638" fmla="*/ 10108593 w 12137616"/>
              <a:gd name="connsiteY1638" fmla="*/ 2087757 h 13577848"/>
              <a:gd name="connsiteX1639" fmla="*/ 10225482 w 12137616"/>
              <a:gd name="connsiteY1639" fmla="*/ 2099381 h 13577848"/>
              <a:gd name="connsiteX1640" fmla="*/ 10258069 w 12137616"/>
              <a:gd name="connsiteY1640" fmla="*/ 2133475 h 13577848"/>
              <a:gd name="connsiteX1641" fmla="*/ 10518116 w 12137616"/>
              <a:gd name="connsiteY1641" fmla="*/ 2174015 h 13577848"/>
              <a:gd name="connsiteX1642" fmla="*/ 10215944 w 12137616"/>
              <a:gd name="connsiteY1642" fmla="*/ 2171068 h 13577848"/>
              <a:gd name="connsiteX1643" fmla="*/ 10030151 w 12137616"/>
              <a:gd name="connsiteY1643" fmla="*/ 2154121 h 13577848"/>
              <a:gd name="connsiteX1644" fmla="*/ 10215944 w 12137616"/>
              <a:gd name="connsiteY1644" fmla="*/ 2171068 h 13577848"/>
              <a:gd name="connsiteX1645" fmla="*/ 10488116 w 12137616"/>
              <a:gd name="connsiteY1645" fmla="*/ 2219589 h 13577848"/>
              <a:gd name="connsiteX1646" fmla="*/ 10705527 w 12137616"/>
              <a:gd name="connsiteY1646" fmla="*/ 2272098 h 13577848"/>
              <a:gd name="connsiteX1647" fmla="*/ 10636623 w 12137616"/>
              <a:gd name="connsiteY1647" fmla="*/ 2266776 h 13577848"/>
              <a:gd name="connsiteX1648" fmla="*/ 10544493 w 12137616"/>
              <a:gd name="connsiteY1648" fmla="*/ 2296737 h 13577848"/>
              <a:gd name="connsiteX1649" fmla="*/ 10298591 w 12137616"/>
              <a:gd name="connsiteY1649" fmla="*/ 2265508 h 13577848"/>
              <a:gd name="connsiteX1650" fmla="*/ 9672222 w 12137616"/>
              <a:gd name="connsiteY1650" fmla="*/ 2205078 h 13577848"/>
              <a:gd name="connsiteX1651" fmla="*/ 9605850 w 12137616"/>
              <a:gd name="connsiteY1651" fmla="*/ 2226708 h 13577848"/>
              <a:gd name="connsiteX1652" fmla="*/ 9821698 w 12137616"/>
              <a:gd name="connsiteY1652" fmla="*/ 2250795 h 13577848"/>
              <a:gd name="connsiteX1653" fmla="*/ 10304908 w 12137616"/>
              <a:gd name="connsiteY1653" fmla="*/ 2282310 h 13577848"/>
              <a:gd name="connsiteX1654" fmla="*/ 10355425 w 12137616"/>
              <a:gd name="connsiteY1654" fmla="*/ 2315564 h 13577848"/>
              <a:gd name="connsiteX1655" fmla="*/ 10603348 w 12137616"/>
              <a:gd name="connsiteY1655" fmla="*/ 2348123 h 13577848"/>
              <a:gd name="connsiteX1656" fmla="*/ 10354969 w 12137616"/>
              <a:gd name="connsiteY1656" fmla="*/ 2342657 h 13577848"/>
              <a:gd name="connsiteX1657" fmla="*/ 10188128 w 12137616"/>
              <a:gd name="connsiteY1657" fmla="*/ 2376116 h 13577848"/>
              <a:gd name="connsiteX1658" fmla="*/ 9916468 w 12137616"/>
              <a:gd name="connsiteY1658" fmla="*/ 2353217 h 13577848"/>
              <a:gd name="connsiteX1659" fmla="*/ 9743821 w 12137616"/>
              <a:gd name="connsiteY1659" fmla="*/ 2395497 h 13577848"/>
              <a:gd name="connsiteX1660" fmla="*/ 10513859 w 12137616"/>
              <a:gd name="connsiteY1660" fmla="*/ 2510466 h 13577848"/>
              <a:gd name="connsiteX1661" fmla="*/ 10569726 w 12137616"/>
              <a:gd name="connsiteY1661" fmla="*/ 2561992 h 13577848"/>
              <a:gd name="connsiteX1662" fmla="*/ 10211742 w 12137616"/>
              <a:gd name="connsiteY1662" fmla="*/ 2560233 h 13577848"/>
              <a:gd name="connsiteX1663" fmla="*/ 10143349 w 12137616"/>
              <a:gd name="connsiteY1663" fmla="*/ 2580534 h 13577848"/>
              <a:gd name="connsiteX1664" fmla="*/ 10286507 w 12137616"/>
              <a:gd name="connsiteY1664" fmla="*/ 2609450 h 13577848"/>
              <a:gd name="connsiteX1665" fmla="*/ 10385009 w 12137616"/>
              <a:gd name="connsiteY1665" fmla="*/ 2649006 h 13577848"/>
              <a:gd name="connsiteX1666" fmla="*/ 10002777 w 12137616"/>
              <a:gd name="connsiteY1666" fmla="*/ 2631285 h 13577848"/>
              <a:gd name="connsiteX1667" fmla="*/ 10256507 w 12137616"/>
              <a:gd name="connsiteY1667" fmla="*/ 2655023 h 13577848"/>
              <a:gd name="connsiteX1668" fmla="*/ 10479725 w 12137616"/>
              <a:gd name="connsiteY1668" fmla="*/ 2698713 h 13577848"/>
              <a:gd name="connsiteX1669" fmla="*/ 10369665 w 12137616"/>
              <a:gd name="connsiteY1669" fmla="*/ 2729513 h 13577848"/>
              <a:gd name="connsiteX1670" fmla="*/ 10611781 w 12137616"/>
              <a:gd name="connsiteY1670" fmla="*/ 2770893 h 13577848"/>
              <a:gd name="connsiteX1671" fmla="*/ 10474484 w 12137616"/>
              <a:gd name="connsiteY1671" fmla="*/ 2785871 h 13577848"/>
              <a:gd name="connsiteX1672" fmla="*/ 10456554 w 12137616"/>
              <a:gd name="connsiteY1672" fmla="*/ 2786710 h 13577848"/>
              <a:gd name="connsiteX1673" fmla="*/ 10438623 w 12137616"/>
              <a:gd name="connsiteY1673" fmla="*/ 2787550 h 13577848"/>
              <a:gd name="connsiteX1674" fmla="*/ 10419725 w 12137616"/>
              <a:gd name="connsiteY1674" fmla="*/ 2789860 h 13577848"/>
              <a:gd name="connsiteX1675" fmla="*/ 10419725 w 12137616"/>
              <a:gd name="connsiteY1675" fmla="*/ 2789860 h 13577848"/>
              <a:gd name="connsiteX1676" fmla="*/ 10438623 w 12137616"/>
              <a:gd name="connsiteY1676" fmla="*/ 2787550 h 13577848"/>
              <a:gd name="connsiteX1677" fmla="*/ 10456554 w 12137616"/>
              <a:gd name="connsiteY1677" fmla="*/ 2786710 h 13577848"/>
              <a:gd name="connsiteX1678" fmla="*/ 10474484 w 12137616"/>
              <a:gd name="connsiteY1678" fmla="*/ 2785871 h 13577848"/>
              <a:gd name="connsiteX1679" fmla="*/ 10593905 w 12137616"/>
              <a:gd name="connsiteY1679" fmla="*/ 2824447 h 13577848"/>
              <a:gd name="connsiteX1680" fmla="*/ 10333912 w 12137616"/>
              <a:gd name="connsiteY1680" fmla="*/ 2836622 h 13577848"/>
              <a:gd name="connsiteX1681" fmla="*/ 10148630 w 12137616"/>
              <a:gd name="connsiteY1681" fmla="*/ 2845298 h 13577848"/>
              <a:gd name="connsiteX1682" fmla="*/ 10489249 w 12137616"/>
              <a:gd name="connsiteY1682" fmla="*/ 2926234 h 13577848"/>
              <a:gd name="connsiteX1683" fmla="*/ 10434489 w 12137616"/>
              <a:gd name="connsiteY1683" fmla="*/ 2930223 h 13577848"/>
              <a:gd name="connsiteX1684" fmla="*/ 10249718 w 12137616"/>
              <a:gd name="connsiteY1684" fmla="*/ 2964522 h 13577848"/>
              <a:gd name="connsiteX1685" fmla="*/ 9995532 w 12137616"/>
              <a:gd name="connsiteY1685" fmla="*/ 2967876 h 13577848"/>
              <a:gd name="connsiteX1686" fmla="*/ 10201788 w 12137616"/>
              <a:gd name="connsiteY1686" fmla="*/ 3010935 h 13577848"/>
              <a:gd name="connsiteX1687" fmla="*/ 10040754 w 12137616"/>
              <a:gd name="connsiteY1687" fmla="*/ 3035573 h 13577848"/>
              <a:gd name="connsiteX1688" fmla="*/ 10290752 w 12137616"/>
              <a:gd name="connsiteY1688" fmla="*/ 3122177 h 13577848"/>
              <a:gd name="connsiteX1689" fmla="*/ 10123400 w 12137616"/>
              <a:gd name="connsiteY1689" fmla="*/ 3130014 h 13577848"/>
              <a:gd name="connsiteX1690" fmla="*/ 9666001 w 12137616"/>
              <a:gd name="connsiteY1690" fmla="*/ 3142884 h 13577848"/>
              <a:gd name="connsiteX1691" fmla="*/ 9810127 w 12137616"/>
              <a:gd name="connsiteY1691" fmla="*/ 3170330 h 13577848"/>
              <a:gd name="connsiteX1692" fmla="*/ 9469106 w 12137616"/>
              <a:gd name="connsiteY1692" fmla="*/ 3169202 h 13577848"/>
              <a:gd name="connsiteX1693" fmla="*/ 9432789 w 12137616"/>
              <a:gd name="connsiteY1693" fmla="*/ 3197974 h 13577848"/>
              <a:gd name="connsiteX1694" fmla="*/ 9247506 w 12137616"/>
              <a:gd name="connsiteY1694" fmla="*/ 3206650 h 13577848"/>
              <a:gd name="connsiteX1695" fmla="*/ 9435483 w 12137616"/>
              <a:gd name="connsiteY1695" fmla="*/ 3383071 h 13577848"/>
              <a:gd name="connsiteX1696" fmla="*/ 9925052 w 12137616"/>
              <a:gd name="connsiteY1696" fmla="*/ 3783310 h 13577848"/>
              <a:gd name="connsiteX1697" fmla="*/ 10795584 w 12137616"/>
              <a:gd name="connsiteY1697" fmla="*/ 4537581 h 13577848"/>
              <a:gd name="connsiteX1698" fmla="*/ 11185684 w 12137616"/>
              <a:gd name="connsiteY1698" fmla="*/ 4899733 h 13577848"/>
              <a:gd name="connsiteX1699" fmla="*/ 11996433 w 12137616"/>
              <a:gd name="connsiteY1699" fmla="*/ 5956011 h 13577848"/>
              <a:gd name="connsiteX1700" fmla="*/ 12135443 w 12137616"/>
              <a:gd name="connsiteY1700" fmla="*/ 6426808 h 13577848"/>
              <a:gd name="connsiteX1701" fmla="*/ 12128546 w 12137616"/>
              <a:gd name="connsiteY1701" fmla="*/ 6630877 h 13577848"/>
              <a:gd name="connsiteX1702" fmla="*/ 11697456 w 12137616"/>
              <a:gd name="connsiteY1702" fmla="*/ 7012961 h 13577848"/>
              <a:gd name="connsiteX1703" fmla="*/ 11665381 w 12137616"/>
              <a:gd name="connsiteY1703" fmla="*/ 7004489 h 13577848"/>
              <a:gd name="connsiteX1704" fmla="*/ 11652800 w 12137616"/>
              <a:gd name="connsiteY1704" fmla="*/ 7023601 h 13577848"/>
              <a:gd name="connsiteX1705" fmla="*/ 11569009 w 12137616"/>
              <a:gd name="connsiteY1705" fmla="*/ 7071693 h 13577848"/>
              <a:gd name="connsiteX1706" fmla="*/ 11580676 w 12137616"/>
              <a:gd name="connsiteY1706" fmla="*/ 7106766 h 13577848"/>
              <a:gd name="connsiteX1707" fmla="*/ 11188558 w 12137616"/>
              <a:gd name="connsiteY1707" fmla="*/ 7293254 h 13577848"/>
              <a:gd name="connsiteX1708" fmla="*/ 11030110 w 12137616"/>
              <a:gd name="connsiteY1708" fmla="*/ 7397560 h 13577848"/>
              <a:gd name="connsiteX1709" fmla="*/ 11084816 w 12137616"/>
              <a:gd name="connsiteY1709" fmla="*/ 7340856 h 13577848"/>
              <a:gd name="connsiteX1710" fmla="*/ 10979594 w 12137616"/>
              <a:gd name="connsiteY1710" fmla="*/ 7364306 h 13577848"/>
              <a:gd name="connsiteX1711" fmla="*/ 11012180 w 12137616"/>
              <a:gd name="connsiteY1711" fmla="*/ 7398400 h 13577848"/>
              <a:gd name="connsiteX1712" fmla="*/ 10914244 w 12137616"/>
              <a:gd name="connsiteY1712" fmla="*/ 7437181 h 13577848"/>
              <a:gd name="connsiteX1713" fmla="*/ 10877470 w 12137616"/>
              <a:gd name="connsiteY1713" fmla="*/ 7493046 h 13577848"/>
              <a:gd name="connsiteX1714" fmla="*/ 10779533 w 12137616"/>
              <a:gd name="connsiteY1714" fmla="*/ 7531827 h 13577848"/>
              <a:gd name="connsiteX1715" fmla="*/ 10637870 w 12137616"/>
              <a:gd name="connsiteY1715" fmla="*/ 7777826 h 13577848"/>
              <a:gd name="connsiteX1716" fmla="*/ 10611090 w 12137616"/>
              <a:gd name="connsiteY1716" fmla="*/ 7734911 h 13577848"/>
              <a:gd name="connsiteX1717" fmla="*/ 10611145 w 12137616"/>
              <a:gd name="connsiteY1717" fmla="*/ 7787626 h 13577848"/>
              <a:gd name="connsiteX1718" fmla="*/ 10353792 w 12137616"/>
              <a:gd name="connsiteY1718" fmla="*/ 7932183 h 13577848"/>
              <a:gd name="connsiteX1719" fmla="*/ 10275862 w 12137616"/>
              <a:gd name="connsiteY1719" fmla="*/ 8024170 h 13577848"/>
              <a:gd name="connsiteX1720" fmla="*/ 9965740 w 12137616"/>
              <a:gd name="connsiteY1720" fmla="*/ 8222490 h 13577848"/>
              <a:gd name="connsiteX1721" fmla="*/ 9929933 w 12137616"/>
              <a:gd name="connsiteY1721" fmla="*/ 8276884 h 13577848"/>
              <a:gd name="connsiteX1722" fmla="*/ 9636263 w 12137616"/>
              <a:gd name="connsiteY1722" fmla="*/ 8450213 h 13577848"/>
              <a:gd name="connsiteX1723" fmla="*/ 9429885 w 12137616"/>
              <a:gd name="connsiteY1723" fmla="*/ 8600932 h 13577848"/>
              <a:gd name="connsiteX1724" fmla="*/ 8681402 w 12137616"/>
              <a:gd name="connsiteY1724" fmla="*/ 8866799 h 13577848"/>
              <a:gd name="connsiteX1725" fmla="*/ 6136822 w 12137616"/>
              <a:gd name="connsiteY1725" fmla="*/ 8614084 h 13577848"/>
              <a:gd name="connsiteX1726" fmla="*/ 6136822 w 12137616"/>
              <a:gd name="connsiteY1726" fmla="*/ 8614084 h 13577848"/>
              <a:gd name="connsiteX1727" fmla="*/ 6124241 w 12137616"/>
              <a:gd name="connsiteY1727" fmla="*/ 8633195 h 13577848"/>
              <a:gd name="connsiteX1728" fmla="*/ 6112117 w 12137616"/>
              <a:gd name="connsiteY1728" fmla="*/ 8625214 h 13577848"/>
              <a:gd name="connsiteX1729" fmla="*/ 6124241 w 12137616"/>
              <a:gd name="connsiteY1729" fmla="*/ 8633195 h 13577848"/>
              <a:gd name="connsiteX1730" fmla="*/ 6094241 w 12137616"/>
              <a:gd name="connsiteY1730" fmla="*/ 8678769 h 13577848"/>
              <a:gd name="connsiteX1731" fmla="*/ 6244282 w 12137616"/>
              <a:gd name="connsiteY1731" fmla="*/ 8802824 h 13577848"/>
              <a:gd name="connsiteX1732" fmla="*/ 8811523 w 12137616"/>
              <a:gd name="connsiteY1732" fmla="*/ 10741435 h 13577848"/>
              <a:gd name="connsiteX1733" fmla="*/ 9476325 w 12137616"/>
              <a:gd name="connsiteY1733" fmla="*/ 11179062 h 13577848"/>
              <a:gd name="connsiteX1734" fmla="*/ 10151230 w 12137616"/>
              <a:gd name="connsiteY1734" fmla="*/ 11623340 h 13577848"/>
              <a:gd name="connsiteX1735" fmla="*/ 10112327 w 12137616"/>
              <a:gd name="connsiteY1735" fmla="*/ 11572444 h 13577848"/>
              <a:gd name="connsiteX1736" fmla="*/ 9786998 w 12137616"/>
              <a:gd name="connsiteY1736" fmla="*/ 11358286 h 13577848"/>
              <a:gd name="connsiteX1737" fmla="*/ 10082729 w 12137616"/>
              <a:gd name="connsiteY1737" fmla="*/ 11538210 h 13577848"/>
              <a:gd name="connsiteX1738" fmla="*/ 10021027 w 12137616"/>
              <a:gd name="connsiteY1738" fmla="*/ 11481592 h 13577848"/>
              <a:gd name="connsiteX1739" fmla="*/ 10014681 w 12137616"/>
              <a:gd name="connsiteY1739" fmla="*/ 11477673 h 13577848"/>
              <a:gd name="connsiteX1740" fmla="*/ 10017292 w 12137616"/>
              <a:gd name="connsiteY1740" fmla="*/ 11470516 h 13577848"/>
              <a:gd name="connsiteX1741" fmla="*/ 10073879 w 12137616"/>
              <a:gd name="connsiteY1741" fmla="*/ 11494455 h 13577848"/>
              <a:gd name="connsiteX1742" fmla="*/ 9749007 w 12137616"/>
              <a:gd name="connsiteY1742" fmla="*/ 11253206 h 13577848"/>
              <a:gd name="connsiteX1743" fmla="*/ 10217037 w 12137616"/>
              <a:gd name="connsiteY1743" fmla="*/ 11523372 h 13577848"/>
              <a:gd name="connsiteX1744" fmla="*/ 10285996 w 12137616"/>
              <a:gd name="connsiteY1744" fmla="*/ 11581409 h 13577848"/>
              <a:gd name="connsiteX1745" fmla="*/ 10294388 w 12137616"/>
              <a:gd name="connsiteY1745" fmla="*/ 11652255 h 13577848"/>
              <a:gd name="connsiteX1746" fmla="*/ 10106466 w 12137616"/>
              <a:gd name="connsiteY1746" fmla="*/ 11528549 h 13577848"/>
              <a:gd name="connsiteX1747" fmla="*/ 10133245 w 12137616"/>
              <a:gd name="connsiteY1747" fmla="*/ 11571464 h 13577848"/>
              <a:gd name="connsiteX1748" fmla="*/ 10288126 w 12137616"/>
              <a:gd name="connsiteY1748" fmla="*/ 11688169 h 13577848"/>
              <a:gd name="connsiteX1749" fmla="*/ 10296518 w 12137616"/>
              <a:gd name="connsiteY1749" fmla="*/ 11759016 h 13577848"/>
              <a:gd name="connsiteX1750" fmla="*/ 10332890 w 12137616"/>
              <a:gd name="connsiteY1750" fmla="*/ 11782959 h 13577848"/>
              <a:gd name="connsiteX1751" fmla="*/ 10309153 w 12137616"/>
              <a:gd name="connsiteY1751" fmla="*/ 11792618 h 13577848"/>
              <a:gd name="connsiteX1752" fmla="*/ 10403924 w 12137616"/>
              <a:gd name="connsiteY1752" fmla="*/ 11895040 h 13577848"/>
              <a:gd name="connsiteX1753" fmla="*/ 10350186 w 12137616"/>
              <a:gd name="connsiteY1753" fmla="*/ 11950274 h 13577848"/>
              <a:gd name="connsiteX1754" fmla="*/ 10511786 w 12137616"/>
              <a:gd name="connsiteY1754" fmla="*/ 12003973 h 13577848"/>
              <a:gd name="connsiteX1755" fmla="*/ 10455006 w 12137616"/>
              <a:gd name="connsiteY1755" fmla="*/ 12006632 h 13577848"/>
              <a:gd name="connsiteX1756" fmla="*/ 10437586 w 12137616"/>
              <a:gd name="connsiteY1756" fmla="*/ 12033094 h 13577848"/>
              <a:gd name="connsiteX1757" fmla="*/ 10476033 w 12137616"/>
              <a:gd name="connsiteY1757" fmla="*/ 12111082 h 13577848"/>
              <a:gd name="connsiteX1758" fmla="*/ 10576557 w 12137616"/>
              <a:gd name="connsiteY1758" fmla="*/ 12151968 h 13577848"/>
              <a:gd name="connsiteX1759" fmla="*/ 10489722 w 12137616"/>
              <a:gd name="connsiteY1759" fmla="*/ 12147487 h 13577848"/>
              <a:gd name="connsiteX1760" fmla="*/ 10490744 w 12137616"/>
              <a:gd name="connsiteY1760" fmla="*/ 12198731 h 13577848"/>
              <a:gd name="connsiteX1761" fmla="*/ 10384957 w 12137616"/>
              <a:gd name="connsiteY1761" fmla="*/ 12143843 h 13577848"/>
              <a:gd name="connsiteX1762" fmla="*/ 10347586 w 12137616"/>
              <a:gd name="connsiteY1762" fmla="*/ 12169814 h 13577848"/>
              <a:gd name="connsiteX1763" fmla="*/ 10403452 w 12137616"/>
              <a:gd name="connsiteY1763" fmla="*/ 12221341 h 13577848"/>
              <a:gd name="connsiteX1764" fmla="*/ 10331274 w 12137616"/>
              <a:gd name="connsiteY1764" fmla="*/ 12251792 h 13577848"/>
              <a:gd name="connsiteX1765" fmla="*/ 10208633 w 12137616"/>
              <a:gd name="connsiteY1765" fmla="*/ 12301703 h 13577848"/>
              <a:gd name="connsiteX1766" fmla="*/ 10154896 w 12137616"/>
              <a:gd name="connsiteY1766" fmla="*/ 12356937 h 13577848"/>
              <a:gd name="connsiteX1767" fmla="*/ 10179654 w 12137616"/>
              <a:gd name="connsiteY1767" fmla="*/ 12398522 h 13577848"/>
              <a:gd name="connsiteX1768" fmla="*/ 10025937 w 12137616"/>
              <a:gd name="connsiteY1768" fmla="*/ 12390048 h 13577848"/>
              <a:gd name="connsiteX1769" fmla="*/ 9961275 w 12137616"/>
              <a:gd name="connsiteY1769" fmla="*/ 12347482 h 13577848"/>
              <a:gd name="connsiteX1770" fmla="*/ 9907027 w 12137616"/>
              <a:gd name="connsiteY1770" fmla="*/ 12377093 h 13577848"/>
              <a:gd name="connsiteX1771" fmla="*/ 9907027 w 12137616"/>
              <a:gd name="connsiteY1771" fmla="*/ 12377093 h 13577848"/>
              <a:gd name="connsiteX1772" fmla="*/ 9990130 w 12137616"/>
              <a:gd name="connsiteY1772" fmla="*/ 12444442 h 13577848"/>
              <a:gd name="connsiteX1773" fmla="*/ 9927543 w 12137616"/>
              <a:gd name="connsiteY1773" fmla="*/ 12455921 h 13577848"/>
              <a:gd name="connsiteX1774" fmla="*/ 9835413 w 12137616"/>
              <a:gd name="connsiteY1774" fmla="*/ 12485882 h 13577848"/>
              <a:gd name="connsiteX1775" fmla="*/ 9774391 w 12137616"/>
              <a:gd name="connsiteY1775" fmla="*/ 12525784 h 13577848"/>
              <a:gd name="connsiteX1776" fmla="*/ 9730191 w 12137616"/>
              <a:gd name="connsiteY1776" fmla="*/ 12509331 h 13577848"/>
              <a:gd name="connsiteX1777" fmla="*/ 9712772 w 12137616"/>
              <a:gd name="connsiteY1777" fmla="*/ 12535793 h 13577848"/>
              <a:gd name="connsiteX1778" fmla="*/ 9637551 w 12137616"/>
              <a:gd name="connsiteY1778" fmla="*/ 12513669 h 13577848"/>
              <a:gd name="connsiteX1779" fmla="*/ 9602201 w 12137616"/>
              <a:gd name="connsiteY1779" fmla="*/ 12540970 h 13577848"/>
              <a:gd name="connsiteX1780" fmla="*/ 9577496 w 12137616"/>
              <a:gd name="connsiteY1780" fmla="*/ 12552101 h 13577848"/>
              <a:gd name="connsiteX1781" fmla="*/ 9634384 w 12137616"/>
              <a:gd name="connsiteY1781" fmla="*/ 12654873 h 13577848"/>
              <a:gd name="connsiteX1782" fmla="*/ 9548062 w 12137616"/>
              <a:gd name="connsiteY1782" fmla="*/ 12676012 h 13577848"/>
              <a:gd name="connsiteX1783" fmla="*/ 9598578 w 12137616"/>
              <a:gd name="connsiteY1783" fmla="*/ 12709266 h 13577848"/>
              <a:gd name="connsiteX1784" fmla="*/ 9518061 w 12137616"/>
              <a:gd name="connsiteY1784" fmla="*/ 12721586 h 13577848"/>
              <a:gd name="connsiteX1785" fmla="*/ 9481689 w 12137616"/>
              <a:gd name="connsiteY1785" fmla="*/ 12697643 h 13577848"/>
              <a:gd name="connsiteX1786" fmla="*/ 9433758 w 12137616"/>
              <a:gd name="connsiteY1786" fmla="*/ 12744055 h 13577848"/>
              <a:gd name="connsiteX1787" fmla="*/ 9308531 w 12137616"/>
              <a:gd name="connsiteY1787" fmla="*/ 12714301 h 13577848"/>
              <a:gd name="connsiteX1788" fmla="*/ 9279042 w 12137616"/>
              <a:gd name="connsiteY1788" fmla="*/ 12785496 h 13577848"/>
              <a:gd name="connsiteX1789" fmla="*/ 9254848 w 12137616"/>
              <a:gd name="connsiteY1789" fmla="*/ 12822249 h 13577848"/>
              <a:gd name="connsiteX1790" fmla="*/ 9329102 w 12137616"/>
              <a:gd name="connsiteY1790" fmla="*/ 12845843 h 13577848"/>
              <a:gd name="connsiteX1791" fmla="*/ 9236972 w 12137616"/>
              <a:gd name="connsiteY1791" fmla="*/ 12875803 h 13577848"/>
              <a:gd name="connsiteX1792" fmla="*/ 9206515 w 12137616"/>
              <a:gd name="connsiteY1792" fmla="*/ 12948469 h 13577848"/>
              <a:gd name="connsiteX1793" fmla="*/ 9053765 w 12137616"/>
              <a:gd name="connsiteY1793" fmla="*/ 12938524 h 13577848"/>
              <a:gd name="connsiteX1794" fmla="*/ 9078524 w 12137616"/>
              <a:gd name="connsiteY1794" fmla="*/ 12980109 h 13577848"/>
              <a:gd name="connsiteX1795" fmla="*/ 8991232 w 12137616"/>
              <a:gd name="connsiteY1795" fmla="*/ 13002719 h 13577848"/>
              <a:gd name="connsiteX1796" fmla="*/ 8906931 w 12137616"/>
              <a:gd name="connsiteY1796" fmla="*/ 13025189 h 13577848"/>
              <a:gd name="connsiteX1797" fmla="*/ 8988012 w 12137616"/>
              <a:gd name="connsiteY1797" fmla="*/ 13091207 h 13577848"/>
              <a:gd name="connsiteX1798" fmla="*/ 8889565 w 12137616"/>
              <a:gd name="connsiteY1798" fmla="*/ 13104366 h 13577848"/>
              <a:gd name="connsiteX1799" fmla="*/ 8889619 w 12137616"/>
              <a:gd name="connsiteY1799" fmla="*/ 13157081 h 13577848"/>
              <a:gd name="connsiteX1800" fmla="*/ 8865371 w 12137616"/>
              <a:gd name="connsiteY1800" fmla="*/ 13141119 h 13577848"/>
              <a:gd name="connsiteX1801" fmla="*/ 8846984 w 12137616"/>
              <a:gd name="connsiteY1801" fmla="*/ 13169051 h 13577848"/>
              <a:gd name="connsiteX1802" fmla="*/ 8748993 w 12137616"/>
              <a:gd name="connsiteY1802" fmla="*/ 13155118 h 13577848"/>
              <a:gd name="connsiteX1803" fmla="*/ 8736869 w 12137616"/>
              <a:gd name="connsiteY1803" fmla="*/ 13147137 h 13577848"/>
              <a:gd name="connsiteX1804" fmla="*/ 8703826 w 12137616"/>
              <a:gd name="connsiteY1804" fmla="*/ 13140135 h 13577848"/>
              <a:gd name="connsiteX1805" fmla="*/ 8698020 w 12137616"/>
              <a:gd name="connsiteY1805" fmla="*/ 13148955 h 13577848"/>
              <a:gd name="connsiteX1806" fmla="*/ 8625895 w 12137616"/>
              <a:gd name="connsiteY1806" fmla="*/ 13232121 h 13577848"/>
              <a:gd name="connsiteX1807" fmla="*/ 8614282 w 12137616"/>
              <a:gd name="connsiteY1807" fmla="*/ 13249763 h 13577848"/>
              <a:gd name="connsiteX1808" fmla="*/ 8496936 w 12137616"/>
              <a:gd name="connsiteY1808" fmla="*/ 13265231 h 13577848"/>
              <a:gd name="connsiteX1809" fmla="*/ 8518738 w 12137616"/>
              <a:gd name="connsiteY1809" fmla="*/ 13324920 h 13577848"/>
              <a:gd name="connsiteX1810" fmla="*/ 8523069 w 12137616"/>
              <a:gd name="connsiteY1810" fmla="*/ 13327301 h 13577848"/>
              <a:gd name="connsiteX1811" fmla="*/ 8504042 w 12137616"/>
              <a:gd name="connsiteY1811" fmla="*/ 13333728 h 13577848"/>
              <a:gd name="connsiteX1812" fmla="*/ 8281654 w 12137616"/>
              <a:gd name="connsiteY1812" fmla="*/ 13319481 h 13577848"/>
              <a:gd name="connsiteX1813" fmla="*/ 8312220 w 12137616"/>
              <a:gd name="connsiteY1813" fmla="*/ 13352245 h 13577848"/>
              <a:gd name="connsiteX1814" fmla="*/ 8239530 w 12137616"/>
              <a:gd name="connsiteY1814" fmla="*/ 13357074 h 13577848"/>
              <a:gd name="connsiteX1815" fmla="*/ 8383199 w 12137616"/>
              <a:gd name="connsiteY1815" fmla="*/ 13411612 h 13577848"/>
              <a:gd name="connsiteX1816" fmla="*/ 8221654 w 12137616"/>
              <a:gd name="connsiteY1816" fmla="*/ 13410628 h 13577848"/>
              <a:gd name="connsiteX1817" fmla="*/ 8123717 w 12137616"/>
              <a:gd name="connsiteY1817" fmla="*/ 13449409 h 13577848"/>
              <a:gd name="connsiteX1818" fmla="*/ 7968436 w 12137616"/>
              <a:gd name="connsiteY1818" fmla="*/ 13412513 h 13577848"/>
              <a:gd name="connsiteX1819" fmla="*/ 8006828 w 12137616"/>
              <a:gd name="connsiteY1819" fmla="*/ 13437785 h 13577848"/>
              <a:gd name="connsiteX1820" fmla="*/ 7740517 w 12137616"/>
              <a:gd name="connsiteY1820" fmla="*/ 13433159 h 13577848"/>
              <a:gd name="connsiteX1821" fmla="*/ 7666829 w 12137616"/>
              <a:gd name="connsiteY1821" fmla="*/ 13487902 h 13577848"/>
              <a:gd name="connsiteX1822" fmla="*/ 7747401 w 12137616"/>
              <a:gd name="connsiteY1822" fmla="*/ 13528298 h 13577848"/>
              <a:gd name="connsiteX1823" fmla="*/ 7952688 w 12137616"/>
              <a:gd name="connsiteY1823" fmla="*/ 13572827 h 13577848"/>
              <a:gd name="connsiteX1824" fmla="*/ 7457299 w 12137616"/>
              <a:gd name="connsiteY1824" fmla="*/ 13480616 h 13577848"/>
              <a:gd name="connsiteX1825" fmla="*/ 7352534 w 12137616"/>
              <a:gd name="connsiteY1825" fmla="*/ 13476973 h 13577848"/>
              <a:gd name="connsiteX1826" fmla="*/ 7334658 w 12137616"/>
              <a:gd name="connsiteY1826" fmla="*/ 13530528 h 13577848"/>
              <a:gd name="connsiteX1827" fmla="*/ 7190478 w 12137616"/>
              <a:gd name="connsiteY1827" fmla="*/ 13450367 h 13577848"/>
              <a:gd name="connsiteX1828" fmla="*/ 7184672 w 12137616"/>
              <a:gd name="connsiteY1828" fmla="*/ 13459187 h 13577848"/>
              <a:gd name="connsiteX1829" fmla="*/ 6935130 w 12137616"/>
              <a:gd name="connsiteY1829" fmla="*/ 13345492 h 13577848"/>
              <a:gd name="connsiteX1830" fmla="*/ 6680890 w 12137616"/>
              <a:gd name="connsiteY1830" fmla="*/ 13296130 h 13577848"/>
              <a:gd name="connsiteX1831" fmla="*/ 5877700 w 12137616"/>
              <a:gd name="connsiteY1831" fmla="*/ 13068730 h 13577848"/>
              <a:gd name="connsiteX1832" fmla="*/ 2662013 w 12137616"/>
              <a:gd name="connsiteY1832" fmla="*/ 12062379 h 13577848"/>
              <a:gd name="connsiteX1833" fmla="*/ 1730212 w 12137616"/>
              <a:gd name="connsiteY1833" fmla="*/ 11735566 h 13577848"/>
              <a:gd name="connsiteX1834" fmla="*/ 1037594 w 12137616"/>
              <a:gd name="connsiteY1834" fmla="*/ 11502988 h 13577848"/>
              <a:gd name="connsiteX1835" fmla="*/ 801741 w 12137616"/>
              <a:gd name="connsiteY1835" fmla="*/ 11425695 h 13577848"/>
              <a:gd name="connsiteX1836" fmla="*/ 753811 w 12137616"/>
              <a:gd name="connsiteY1836" fmla="*/ 11472108 h 13577848"/>
              <a:gd name="connsiteX1837" fmla="*/ 655363 w 12137616"/>
              <a:gd name="connsiteY1837" fmla="*/ 11485267 h 13577848"/>
              <a:gd name="connsiteX1838" fmla="*/ 493763 w 12137616"/>
              <a:gd name="connsiteY1838" fmla="*/ 11431568 h 13577848"/>
              <a:gd name="connsiteX1839" fmla="*/ 610707 w 12137616"/>
              <a:gd name="connsiteY1839" fmla="*/ 11495907 h 13577848"/>
              <a:gd name="connsiteX1840" fmla="*/ 556915 w 12137616"/>
              <a:gd name="connsiteY1840" fmla="*/ 11498426 h 13577848"/>
              <a:gd name="connsiteX1841" fmla="*/ 511748 w 12137616"/>
              <a:gd name="connsiteY1841" fmla="*/ 11483443 h 13577848"/>
              <a:gd name="connsiteX1842" fmla="*/ 511748 w 12137616"/>
              <a:gd name="connsiteY1842" fmla="*/ 11483443 h 13577848"/>
              <a:gd name="connsiteX1843" fmla="*/ 556458 w 12137616"/>
              <a:gd name="connsiteY1843" fmla="*/ 11525519 h 13577848"/>
              <a:gd name="connsiteX1844" fmla="*/ 539039 w 12137616"/>
              <a:gd name="connsiteY1844" fmla="*/ 11551980 h 13577848"/>
              <a:gd name="connsiteX1845" fmla="*/ 601680 w 12137616"/>
              <a:gd name="connsiteY1845" fmla="*/ 11593216 h 13577848"/>
              <a:gd name="connsiteX1846" fmla="*/ 538582 w 12137616"/>
              <a:gd name="connsiteY1846" fmla="*/ 11579073 h 13577848"/>
              <a:gd name="connsiteX1847" fmla="*/ 553238 w 12137616"/>
              <a:gd name="connsiteY1847" fmla="*/ 11614007 h 13577848"/>
              <a:gd name="connsiteX1848" fmla="*/ 311122 w 12137616"/>
              <a:gd name="connsiteY1848" fmla="*/ 11572627 h 13577848"/>
              <a:gd name="connsiteX1849" fmla="*/ 386397 w 12137616"/>
              <a:gd name="connsiteY1849" fmla="*/ 11647466 h 13577848"/>
              <a:gd name="connsiteX1850" fmla="*/ 141695 w 12137616"/>
              <a:gd name="connsiteY1850" fmla="*/ 11526419 h 13577848"/>
              <a:gd name="connsiteX1851" fmla="*/ 215949 w 12137616"/>
              <a:gd name="connsiteY1851" fmla="*/ 11550013 h 13577848"/>
              <a:gd name="connsiteX1852" fmla="*/ 117393 w 12137616"/>
              <a:gd name="connsiteY1852" fmla="*/ 11457741 h 13577848"/>
              <a:gd name="connsiteX1853" fmla="*/ 215894 w 12137616"/>
              <a:gd name="connsiteY1853" fmla="*/ 11497298 h 13577848"/>
              <a:gd name="connsiteX1854" fmla="*/ 254287 w 12137616"/>
              <a:gd name="connsiteY1854" fmla="*/ 11522571 h 13577848"/>
              <a:gd name="connsiteX1855" fmla="*/ 215894 w 12137616"/>
              <a:gd name="connsiteY1855" fmla="*/ 11497298 h 13577848"/>
              <a:gd name="connsiteX1856" fmla="*/ 189571 w 12137616"/>
              <a:gd name="connsiteY1856" fmla="*/ 11427291 h 13577848"/>
              <a:gd name="connsiteX1857" fmla="*/ 201695 w 12137616"/>
              <a:gd name="connsiteY1857" fmla="*/ 11435272 h 13577848"/>
              <a:gd name="connsiteX1858" fmla="*/ 189571 w 12137616"/>
              <a:gd name="connsiteY1858" fmla="*/ 11427291 h 13577848"/>
              <a:gd name="connsiteX1859" fmla="*/ 115318 w 12137616"/>
              <a:gd name="connsiteY1859" fmla="*/ 11403696 h 13577848"/>
              <a:gd name="connsiteX1860" fmla="*/ 183199 w 12137616"/>
              <a:gd name="connsiteY1860" fmla="*/ 11357774 h 13577848"/>
              <a:gd name="connsiteX1861" fmla="*/ 177393 w 12137616"/>
              <a:gd name="connsiteY1861" fmla="*/ 11366595 h 13577848"/>
              <a:gd name="connsiteX1862" fmla="*/ 183199 w 12137616"/>
              <a:gd name="connsiteY1862" fmla="*/ 11357774 h 13577848"/>
              <a:gd name="connsiteX1863" fmla="*/ 150613 w 12137616"/>
              <a:gd name="connsiteY1863" fmla="*/ 11323680 h 13577848"/>
              <a:gd name="connsiteX1864" fmla="*/ 270034 w 12137616"/>
              <a:gd name="connsiteY1864" fmla="*/ 11362256 h 13577848"/>
              <a:gd name="connsiteX1865" fmla="*/ 213711 w 12137616"/>
              <a:gd name="connsiteY1865" fmla="*/ 11337823 h 13577848"/>
              <a:gd name="connsiteX1866" fmla="*/ 198946 w 12137616"/>
              <a:gd name="connsiteY1866" fmla="*/ 11197459 h 13577848"/>
              <a:gd name="connsiteX1867" fmla="*/ 418998 w 12137616"/>
              <a:gd name="connsiteY1867" fmla="*/ 11382352 h 13577848"/>
              <a:gd name="connsiteX1868" fmla="*/ 342158 w 12137616"/>
              <a:gd name="connsiteY1868" fmla="*/ 11279090 h 13577848"/>
              <a:gd name="connsiteX1869" fmla="*/ 327448 w 12137616"/>
              <a:gd name="connsiteY1869" fmla="*/ 11191442 h 13577848"/>
              <a:gd name="connsiteX1870" fmla="*/ 295318 w 12137616"/>
              <a:gd name="connsiteY1870" fmla="*/ 11130256 h 13577848"/>
              <a:gd name="connsiteX1871" fmla="*/ 387448 w 12137616"/>
              <a:gd name="connsiteY1871" fmla="*/ 11100296 h 13577848"/>
              <a:gd name="connsiteX1872" fmla="*/ 425841 w 12137616"/>
              <a:gd name="connsiteY1872" fmla="*/ 11125569 h 13577848"/>
              <a:gd name="connsiteX1873" fmla="*/ 476869 w 12137616"/>
              <a:gd name="connsiteY1873" fmla="*/ 11184445 h 13577848"/>
              <a:gd name="connsiteX1874" fmla="*/ 462213 w 12137616"/>
              <a:gd name="connsiteY1874" fmla="*/ 11149512 h 13577848"/>
              <a:gd name="connsiteX1875" fmla="*/ 544805 w 12137616"/>
              <a:gd name="connsiteY1875" fmla="*/ 11191237 h 13577848"/>
              <a:gd name="connsiteX1876" fmla="*/ 492213 w 12137616"/>
              <a:gd name="connsiteY1876" fmla="*/ 11103938 h 13577848"/>
              <a:gd name="connsiteX1877" fmla="*/ 477503 w 12137616"/>
              <a:gd name="connsiteY1877" fmla="*/ 11016289 h 13577848"/>
              <a:gd name="connsiteX1878" fmla="*/ 402738 w 12137616"/>
              <a:gd name="connsiteY1878" fmla="*/ 10967073 h 13577848"/>
              <a:gd name="connsiteX1879" fmla="*/ 441588 w 12137616"/>
              <a:gd name="connsiteY1879" fmla="*/ 10965254 h 13577848"/>
              <a:gd name="connsiteX1880" fmla="*/ 584343 w 12137616"/>
              <a:gd name="connsiteY1880" fmla="*/ 11073977 h 13577848"/>
              <a:gd name="connsiteX1881" fmla="*/ 557455 w 12137616"/>
              <a:gd name="connsiteY1881" fmla="*/ 10925633 h 13577848"/>
              <a:gd name="connsiteX1882" fmla="*/ 764276 w 12137616"/>
              <a:gd name="connsiteY1882" fmla="*/ 11047030 h 13577848"/>
              <a:gd name="connsiteX1883" fmla="*/ 764276 w 12137616"/>
              <a:gd name="connsiteY1883" fmla="*/ 11047030 h 13577848"/>
              <a:gd name="connsiteX1884" fmla="*/ 606407 w 12137616"/>
              <a:gd name="connsiteY1884" fmla="*/ 10930465 h 13577848"/>
              <a:gd name="connsiteX1885" fmla="*/ 719000 w 12137616"/>
              <a:gd name="connsiteY1885" fmla="*/ 10926617 h 13577848"/>
              <a:gd name="connsiteX1886" fmla="*/ 785426 w 12137616"/>
              <a:gd name="connsiteY1886" fmla="*/ 10957702 h 13577848"/>
              <a:gd name="connsiteX1887" fmla="*/ 785426 w 12137616"/>
              <a:gd name="connsiteY1887" fmla="*/ 10957702 h 13577848"/>
              <a:gd name="connsiteX1888" fmla="*/ 680096 w 12137616"/>
              <a:gd name="connsiteY1888" fmla="*/ 10875721 h 13577848"/>
              <a:gd name="connsiteX1889" fmla="*/ 744339 w 12137616"/>
              <a:gd name="connsiteY1889" fmla="*/ 10747331 h 13577848"/>
              <a:gd name="connsiteX1890" fmla="*/ 901696 w 12137616"/>
              <a:gd name="connsiteY1890" fmla="*/ 10838273 h 13577848"/>
              <a:gd name="connsiteX1891" fmla="*/ 836469 w 12137616"/>
              <a:gd name="connsiteY1891" fmla="*/ 10717370 h 13577848"/>
              <a:gd name="connsiteX1892" fmla="*/ 904916 w 12137616"/>
              <a:gd name="connsiteY1892" fmla="*/ 10749785 h 13577848"/>
              <a:gd name="connsiteX1893" fmla="*/ 929567 w 12137616"/>
              <a:gd name="connsiteY1893" fmla="*/ 10685940 h 13577848"/>
              <a:gd name="connsiteX1894" fmla="*/ 973766 w 12137616"/>
              <a:gd name="connsiteY1894" fmla="*/ 10702392 h 13577848"/>
              <a:gd name="connsiteX1895" fmla="*/ 983815 w 12137616"/>
              <a:gd name="connsiteY1895" fmla="*/ 10656329 h 13577848"/>
              <a:gd name="connsiteX1896" fmla="*/ 1039627 w 12137616"/>
              <a:gd name="connsiteY1896" fmla="*/ 10655140 h 13577848"/>
              <a:gd name="connsiteX1897" fmla="*/ 1033766 w 12137616"/>
              <a:gd name="connsiteY1897" fmla="*/ 10611245 h 13577848"/>
              <a:gd name="connsiteX1898" fmla="*/ 1225420 w 12137616"/>
              <a:gd name="connsiteY1898" fmla="*/ 10672086 h 13577848"/>
              <a:gd name="connsiteX1899" fmla="*/ 1225420 w 12137616"/>
              <a:gd name="connsiteY1899" fmla="*/ 10672086 h 13577848"/>
              <a:gd name="connsiteX1900" fmla="*/ 1192780 w 12137616"/>
              <a:gd name="connsiteY1900" fmla="*/ 10585277 h 13577848"/>
              <a:gd name="connsiteX1901" fmla="*/ 1230661 w 12137616"/>
              <a:gd name="connsiteY1901" fmla="*/ 10584928 h 13577848"/>
              <a:gd name="connsiteX1902" fmla="*/ 1216516 w 12137616"/>
              <a:gd name="connsiteY1902" fmla="*/ 10575617 h 13577848"/>
              <a:gd name="connsiteX1903" fmla="*/ 1267490 w 12137616"/>
              <a:gd name="connsiteY1903" fmla="*/ 10581779 h 13577848"/>
              <a:gd name="connsiteX1904" fmla="*/ 1254855 w 12137616"/>
              <a:gd name="connsiteY1904" fmla="*/ 10548176 h 13577848"/>
              <a:gd name="connsiteX1905" fmla="*/ 1342201 w 12137616"/>
              <a:gd name="connsiteY1905" fmla="*/ 10578280 h 13577848"/>
              <a:gd name="connsiteX1906" fmla="*/ 1222269 w 12137616"/>
              <a:gd name="connsiteY1906" fmla="*/ 10514081 h 13577848"/>
              <a:gd name="connsiteX1907" fmla="*/ 1240656 w 12137616"/>
              <a:gd name="connsiteY1907" fmla="*/ 10486149 h 13577848"/>
              <a:gd name="connsiteX1908" fmla="*/ 1296979 w 12137616"/>
              <a:gd name="connsiteY1908" fmla="*/ 10510583 h 13577848"/>
              <a:gd name="connsiteX1909" fmla="*/ 1381227 w 12137616"/>
              <a:gd name="connsiteY1909" fmla="*/ 10435398 h 13577848"/>
              <a:gd name="connsiteX1910" fmla="*/ 1531214 w 12137616"/>
              <a:gd name="connsiteY1910" fmla="*/ 10506738 h 13577848"/>
              <a:gd name="connsiteX1911" fmla="*/ 1530648 w 12137616"/>
              <a:gd name="connsiteY1911" fmla="*/ 10428401 h 13577848"/>
              <a:gd name="connsiteX1912" fmla="*/ 1608634 w 12137616"/>
              <a:gd name="connsiteY1912" fmla="*/ 10389129 h 13577848"/>
              <a:gd name="connsiteX1913" fmla="*/ 1689151 w 12137616"/>
              <a:gd name="connsiteY1913" fmla="*/ 10376809 h 13577848"/>
              <a:gd name="connsiteX1914" fmla="*/ 1937020 w 12137616"/>
              <a:gd name="connsiteY1914" fmla="*/ 10356654 h 13577848"/>
              <a:gd name="connsiteX1915" fmla="*/ 1886503 w 12137616"/>
              <a:gd name="connsiteY1915" fmla="*/ 10323399 h 13577848"/>
              <a:gd name="connsiteX1916" fmla="*/ 1898115 w 12137616"/>
              <a:gd name="connsiteY1916" fmla="*/ 10305759 h 13577848"/>
              <a:gd name="connsiteX1917" fmla="*/ 1972826 w 12137616"/>
              <a:gd name="connsiteY1917" fmla="*/ 10302260 h 13577848"/>
              <a:gd name="connsiteX1918" fmla="*/ 2038688 w 12137616"/>
              <a:gd name="connsiteY1918" fmla="*/ 10255007 h 13577848"/>
              <a:gd name="connsiteX1919" fmla="*/ 2038633 w 12137616"/>
              <a:gd name="connsiteY1919" fmla="*/ 10202292 h 13577848"/>
              <a:gd name="connsiteX1920" fmla="*/ 2107537 w 12137616"/>
              <a:gd name="connsiteY1920" fmla="*/ 10207614 h 13577848"/>
              <a:gd name="connsiteX1921" fmla="*/ 2000186 w 12137616"/>
              <a:gd name="connsiteY1921" fmla="*/ 10124304 h 13577848"/>
              <a:gd name="connsiteX1922" fmla="*/ 2048627 w 12137616"/>
              <a:gd name="connsiteY1922" fmla="*/ 10103513 h 13577848"/>
              <a:gd name="connsiteX1923" fmla="*/ 2066558 w 12137616"/>
              <a:gd name="connsiteY1923" fmla="*/ 10102674 h 13577848"/>
              <a:gd name="connsiteX1924" fmla="*/ 2048627 w 12137616"/>
              <a:gd name="connsiteY1924" fmla="*/ 10103513 h 13577848"/>
              <a:gd name="connsiteX1925" fmla="*/ 2048573 w 12137616"/>
              <a:gd name="connsiteY1925" fmla="*/ 10050798 h 13577848"/>
              <a:gd name="connsiteX1926" fmla="*/ 2245523 w 12137616"/>
              <a:gd name="connsiteY1926" fmla="*/ 10077195 h 13577848"/>
              <a:gd name="connsiteX1927" fmla="*/ 2207076 w 12137616"/>
              <a:gd name="connsiteY1927" fmla="*/ 9999207 h 13577848"/>
              <a:gd name="connsiteX1928" fmla="*/ 2293910 w 12137616"/>
              <a:gd name="connsiteY1928" fmla="*/ 10003690 h 13577848"/>
              <a:gd name="connsiteX1929" fmla="*/ 2174380 w 12137616"/>
              <a:gd name="connsiteY1929" fmla="*/ 9859684 h 13577848"/>
              <a:gd name="connsiteX1930" fmla="*/ 2204435 w 12137616"/>
              <a:gd name="connsiteY1930" fmla="*/ 9866825 h 13577848"/>
              <a:gd name="connsiteX1931" fmla="*/ 2073292 w 12137616"/>
              <a:gd name="connsiteY1931" fmla="*/ 9740461 h 13577848"/>
              <a:gd name="connsiteX1932" fmla="*/ 2040194 w 12137616"/>
              <a:gd name="connsiteY1932" fmla="*/ 9680744 h 13577848"/>
              <a:gd name="connsiteX1933" fmla="*/ 1727392 w 12137616"/>
              <a:gd name="connsiteY1933" fmla="*/ 9394760 h 13577848"/>
              <a:gd name="connsiteX1934" fmla="*/ 84030 w 12137616"/>
              <a:gd name="connsiteY1934" fmla="*/ 7385815 h 13577848"/>
              <a:gd name="connsiteX1935" fmla="*/ 55080 w 12137616"/>
              <a:gd name="connsiteY1935" fmla="*/ 6884217 h 13577848"/>
              <a:gd name="connsiteX1936" fmla="*/ 98768 w 12137616"/>
              <a:gd name="connsiteY1936" fmla="*/ 6875048 h 13577848"/>
              <a:gd name="connsiteX1937" fmla="*/ 90832 w 12137616"/>
              <a:gd name="connsiteY1937" fmla="*/ 6777109 h 13577848"/>
              <a:gd name="connsiteX1938" fmla="*/ 147156 w 12137616"/>
              <a:gd name="connsiteY1938" fmla="*/ 6801542 h 13577848"/>
              <a:gd name="connsiteX1939" fmla="*/ 182962 w 12137616"/>
              <a:gd name="connsiteY1939" fmla="*/ 6747149 h 13577848"/>
              <a:gd name="connsiteX1940" fmla="*/ 251356 w 12137616"/>
              <a:gd name="connsiteY1940" fmla="*/ 6726848 h 13577848"/>
              <a:gd name="connsiteX1941" fmla="*/ 249280 w 12137616"/>
              <a:gd name="connsiteY1941" fmla="*/ 6672803 h 13577848"/>
              <a:gd name="connsiteX1942" fmla="*/ 299743 w 12137616"/>
              <a:gd name="connsiteY1942" fmla="*/ 6653342 h 13577848"/>
              <a:gd name="connsiteX1943" fmla="*/ 318710 w 12137616"/>
              <a:gd name="connsiteY1943" fmla="*/ 6404540 h 13577848"/>
              <a:gd name="connsiteX1944" fmla="*/ 366695 w 12137616"/>
              <a:gd name="connsiteY1944" fmla="*/ 6410841 h 13577848"/>
              <a:gd name="connsiteX1945" fmla="*/ 387614 w 12137616"/>
              <a:gd name="connsiteY1945" fmla="*/ 6409862 h 13577848"/>
              <a:gd name="connsiteX1946" fmla="*/ 366695 w 12137616"/>
              <a:gd name="connsiteY1946" fmla="*/ 6410841 h 13577848"/>
              <a:gd name="connsiteX1947" fmla="*/ 533481 w 12137616"/>
              <a:gd name="connsiteY1947" fmla="*/ 6324668 h 13577848"/>
              <a:gd name="connsiteX1948" fmla="*/ 516062 w 12137616"/>
              <a:gd name="connsiteY1948" fmla="*/ 6351130 h 13577848"/>
              <a:gd name="connsiteX1949" fmla="*/ 523998 w 12137616"/>
              <a:gd name="connsiteY1949" fmla="*/ 6449069 h 13577848"/>
              <a:gd name="connsiteX1950" fmla="*/ 656122 w 12137616"/>
              <a:gd name="connsiteY1950" fmla="*/ 6274756 h 13577848"/>
              <a:gd name="connsiteX1951" fmla="*/ 770882 w 12137616"/>
              <a:gd name="connsiteY1951" fmla="*/ 6179620 h 13577848"/>
              <a:gd name="connsiteX1952" fmla="*/ 883985 w 12137616"/>
              <a:gd name="connsiteY1952" fmla="*/ 6201394 h 13577848"/>
              <a:gd name="connsiteX1953" fmla="*/ 938233 w 12137616"/>
              <a:gd name="connsiteY1953" fmla="*/ 6171784 h 13577848"/>
              <a:gd name="connsiteX1954" fmla="*/ 1048805 w 12137616"/>
              <a:gd name="connsiteY1954" fmla="*/ 6166606 h 13577848"/>
              <a:gd name="connsiteX1955" fmla="*/ 1104563 w 12137616"/>
              <a:gd name="connsiteY1955" fmla="*/ 6112702 h 13577848"/>
              <a:gd name="connsiteX1956" fmla="*/ 1183060 w 12137616"/>
              <a:gd name="connsiteY1956" fmla="*/ 6099052 h 13577848"/>
              <a:gd name="connsiteX1957" fmla="*/ 1347260 w 12137616"/>
              <a:gd name="connsiteY1957" fmla="*/ 5933211 h 13577848"/>
              <a:gd name="connsiteX1958" fmla="*/ 1410357 w 12137616"/>
              <a:gd name="connsiteY1958" fmla="*/ 5947354 h 13577848"/>
              <a:gd name="connsiteX1959" fmla="*/ 1452481 w 12137616"/>
              <a:gd name="connsiteY1959" fmla="*/ 5909761 h 13577848"/>
              <a:gd name="connsiteX1960" fmla="*/ 1440412 w 12137616"/>
              <a:gd name="connsiteY1960" fmla="*/ 5954495 h 13577848"/>
              <a:gd name="connsiteX1961" fmla="*/ 1691957 w 12137616"/>
              <a:gd name="connsiteY1961" fmla="*/ 5818759 h 13577848"/>
              <a:gd name="connsiteX1962" fmla="*/ 1766211 w 12137616"/>
              <a:gd name="connsiteY1962" fmla="*/ 5842353 h 13577848"/>
              <a:gd name="connsiteX1963" fmla="*/ 1826722 w 12137616"/>
              <a:gd name="connsiteY1963" fmla="*/ 5776828 h 13577848"/>
              <a:gd name="connsiteX1964" fmla="*/ 2053618 w 12137616"/>
              <a:gd name="connsiteY1964" fmla="*/ 5704938 h 13577848"/>
              <a:gd name="connsiteX1965" fmla="*/ 2101037 w 12137616"/>
              <a:gd name="connsiteY1965" fmla="*/ 5632902 h 13577848"/>
              <a:gd name="connsiteX1966" fmla="*/ 2272066 w 12137616"/>
              <a:gd name="connsiteY1966" fmla="*/ 5509484 h 13577848"/>
              <a:gd name="connsiteX1967" fmla="*/ 2454762 w 12137616"/>
              <a:gd name="connsiteY1967" fmla="*/ 5421140 h 13577848"/>
              <a:gd name="connsiteX1968" fmla="*/ 2802115 w 12137616"/>
              <a:gd name="connsiteY1968" fmla="*/ 5139863 h 13577848"/>
              <a:gd name="connsiteX1969" fmla="*/ 2870508 w 12137616"/>
              <a:gd name="connsiteY1969" fmla="*/ 5119563 h 13577848"/>
              <a:gd name="connsiteX1970" fmla="*/ 2942632 w 12137616"/>
              <a:gd name="connsiteY1970" fmla="*/ 5036397 h 13577848"/>
              <a:gd name="connsiteX1971" fmla="*/ 2941180 w 12137616"/>
              <a:gd name="connsiteY1971" fmla="*/ 5038602 h 13577848"/>
              <a:gd name="connsiteX1972" fmla="*/ 2942632 w 12137616"/>
              <a:gd name="connsiteY1972" fmla="*/ 5036397 h 13577848"/>
              <a:gd name="connsiteX1973" fmla="*/ 2953572 w 12137616"/>
              <a:gd name="connsiteY1973" fmla="*/ 5033269 h 13577848"/>
              <a:gd name="connsiteX1974" fmla="*/ 3089010 w 12137616"/>
              <a:gd name="connsiteY1974" fmla="*/ 4976825 h 13577848"/>
              <a:gd name="connsiteX1975" fmla="*/ 2975218 w 12137616"/>
              <a:gd name="connsiteY1975" fmla="*/ 5070491 h 13577848"/>
              <a:gd name="connsiteX1976" fmla="*/ 3041591 w 12137616"/>
              <a:gd name="connsiteY1976" fmla="*/ 5048860 h 13577848"/>
              <a:gd name="connsiteX1977" fmla="*/ 3363713 w 12137616"/>
              <a:gd name="connsiteY1977" fmla="*/ 5052299 h 13577848"/>
              <a:gd name="connsiteX1978" fmla="*/ 3587900 w 12137616"/>
              <a:gd name="connsiteY1978" fmla="*/ 5094517 h 13577848"/>
              <a:gd name="connsiteX1979" fmla="*/ 4307475 w 12137616"/>
              <a:gd name="connsiteY1979" fmla="*/ 5228948 h 13577848"/>
              <a:gd name="connsiteX1980" fmla="*/ 4997616 w 12137616"/>
              <a:gd name="connsiteY1980" fmla="*/ 5487288 h 13577848"/>
              <a:gd name="connsiteX1981" fmla="*/ 5558232 w 12137616"/>
              <a:gd name="connsiteY1981" fmla="*/ 5700402 h 13577848"/>
              <a:gd name="connsiteX1982" fmla="*/ 7255883 w 12137616"/>
              <a:gd name="connsiteY1982" fmla="*/ 6232142 h 13577848"/>
              <a:gd name="connsiteX1983" fmla="*/ 7453343 w 12137616"/>
              <a:gd name="connsiteY1983" fmla="*/ 6284161 h 13577848"/>
              <a:gd name="connsiteX1984" fmla="*/ 7384896 w 12137616"/>
              <a:gd name="connsiteY1984" fmla="*/ 6251747 h 13577848"/>
              <a:gd name="connsiteX1985" fmla="*/ 6782612 w 12137616"/>
              <a:gd name="connsiteY1985" fmla="*/ 6049133 h 13577848"/>
              <a:gd name="connsiteX1986" fmla="*/ 7385353 w 12137616"/>
              <a:gd name="connsiteY1986" fmla="*/ 6224654 h 13577848"/>
              <a:gd name="connsiteX1987" fmla="*/ 7465413 w 12137616"/>
              <a:gd name="connsiteY1987" fmla="*/ 6239428 h 13577848"/>
              <a:gd name="connsiteX1988" fmla="*/ 7194789 w 12137616"/>
              <a:gd name="connsiteY1988" fmla="*/ 5968566 h 13577848"/>
              <a:gd name="connsiteX1989" fmla="*/ 5474010 w 12137616"/>
              <a:gd name="connsiteY1989" fmla="*/ 4627200 h 13577848"/>
              <a:gd name="connsiteX1990" fmla="*/ 3541005 w 12137616"/>
              <a:gd name="connsiteY1990" fmla="*/ 3093452 h 13577848"/>
              <a:gd name="connsiteX1991" fmla="*/ 3090974 w 12137616"/>
              <a:gd name="connsiteY1991" fmla="*/ 2575953 h 13577848"/>
              <a:gd name="connsiteX1992" fmla="*/ 3133099 w 12137616"/>
              <a:gd name="connsiteY1992" fmla="*/ 2538360 h 13577848"/>
              <a:gd name="connsiteX1993" fmla="*/ 3138851 w 12137616"/>
              <a:gd name="connsiteY1993" fmla="*/ 2476825 h 13577848"/>
              <a:gd name="connsiteX1994" fmla="*/ 3197287 w 12137616"/>
              <a:gd name="connsiteY1994" fmla="*/ 2357255 h 13577848"/>
              <a:gd name="connsiteX1995" fmla="*/ 3258905 w 12137616"/>
              <a:gd name="connsiteY1995" fmla="*/ 2347246 h 13577848"/>
              <a:gd name="connsiteX1996" fmla="*/ 3268900 w 12137616"/>
              <a:gd name="connsiteY1996" fmla="*/ 2248467 h 13577848"/>
              <a:gd name="connsiteX1997" fmla="*/ 3331030 w 12137616"/>
              <a:gd name="connsiteY1997" fmla="*/ 2264080 h 13577848"/>
              <a:gd name="connsiteX1998" fmla="*/ 3477299 w 12137616"/>
              <a:gd name="connsiteY1998" fmla="*/ 2099078 h 13577848"/>
              <a:gd name="connsiteX1999" fmla="*/ 3451487 w 12137616"/>
              <a:gd name="connsiteY1999" fmla="*/ 2054693 h 13577848"/>
              <a:gd name="connsiteX2000" fmla="*/ 3495687 w 12137616"/>
              <a:gd name="connsiteY2000" fmla="*/ 2071146 h 13577848"/>
              <a:gd name="connsiteX2001" fmla="*/ 3517349 w 12137616"/>
              <a:gd name="connsiteY2001" fmla="*/ 2007441 h 13577848"/>
              <a:gd name="connsiteX2002" fmla="*/ 3573618 w 12137616"/>
              <a:gd name="connsiteY2002" fmla="*/ 1979159 h 13577848"/>
              <a:gd name="connsiteX2003" fmla="*/ 3669936 w 12137616"/>
              <a:gd name="connsiteY2003" fmla="*/ 1859241 h 13577848"/>
              <a:gd name="connsiteX2004" fmla="*/ 3714646 w 12137616"/>
              <a:gd name="connsiteY2004" fmla="*/ 1901315 h 13577848"/>
              <a:gd name="connsiteX2005" fmla="*/ 3687355 w 12137616"/>
              <a:gd name="connsiteY2005" fmla="*/ 1832778 h 13577848"/>
              <a:gd name="connsiteX2006" fmla="*/ 3735796 w 12137616"/>
              <a:gd name="connsiteY2006" fmla="*/ 1811988 h 13577848"/>
              <a:gd name="connsiteX2007" fmla="*/ 3729936 w 12137616"/>
              <a:gd name="connsiteY2007" fmla="*/ 1768094 h 13577848"/>
              <a:gd name="connsiteX2008" fmla="*/ 3792065 w 12137616"/>
              <a:gd name="connsiteY2008" fmla="*/ 1783707 h 13577848"/>
              <a:gd name="connsiteX2009" fmla="*/ 3822066 w 12137616"/>
              <a:gd name="connsiteY2009" fmla="*/ 1738133 h 13577848"/>
              <a:gd name="connsiteX2010" fmla="*/ 3864244 w 12137616"/>
              <a:gd name="connsiteY2010" fmla="*/ 1753255 h 13577848"/>
              <a:gd name="connsiteX2011" fmla="*/ 3857873 w 12137616"/>
              <a:gd name="connsiteY2011" fmla="*/ 1683739 h 13577848"/>
              <a:gd name="connsiteX2012" fmla="*/ 3925212 w 12137616"/>
              <a:gd name="connsiteY2012" fmla="*/ 1660638 h 13577848"/>
              <a:gd name="connsiteX2013" fmla="*/ 3975218 w 12137616"/>
              <a:gd name="connsiteY2013" fmla="*/ 1668270 h 13577848"/>
              <a:gd name="connsiteX2014" fmla="*/ 3954245 w 12137616"/>
              <a:gd name="connsiteY2014" fmla="*/ 1616535 h 13577848"/>
              <a:gd name="connsiteX2015" fmla="*/ 4029412 w 12137616"/>
              <a:gd name="connsiteY2015" fmla="*/ 1585944 h 13577848"/>
              <a:gd name="connsiteX2016" fmla="*/ 4101536 w 12137616"/>
              <a:gd name="connsiteY2016" fmla="*/ 1502778 h 13577848"/>
              <a:gd name="connsiteX2017" fmla="*/ 4139984 w 12137616"/>
              <a:gd name="connsiteY2017" fmla="*/ 1580766 h 13577848"/>
              <a:gd name="connsiteX2018" fmla="*/ 4157349 w 12137616"/>
              <a:gd name="connsiteY2018" fmla="*/ 1501589 h 13577848"/>
              <a:gd name="connsiteX2019" fmla="*/ 4265791 w 12137616"/>
              <a:gd name="connsiteY2019" fmla="*/ 1389652 h 13577848"/>
              <a:gd name="connsiteX2020" fmla="*/ 4339991 w 12137616"/>
              <a:gd name="connsiteY2020" fmla="*/ 1360531 h 13577848"/>
              <a:gd name="connsiteX2021" fmla="*/ 4382060 w 12137616"/>
              <a:gd name="connsiteY2021" fmla="*/ 1270223 h 13577848"/>
              <a:gd name="connsiteX2022" fmla="*/ 4521068 w 12137616"/>
              <a:gd name="connsiteY2022" fmla="*/ 1191049 h 13577848"/>
              <a:gd name="connsiteX2023" fmla="*/ 4627397 w 12137616"/>
              <a:gd name="connsiteY2023" fmla="*/ 1223115 h 13577848"/>
              <a:gd name="connsiteX2024" fmla="*/ 4693204 w 12137616"/>
              <a:gd name="connsiteY2024" fmla="*/ 1123147 h 13577848"/>
              <a:gd name="connsiteX2025" fmla="*/ 4735839 w 12137616"/>
              <a:gd name="connsiteY2025" fmla="*/ 1111177 h 13577848"/>
              <a:gd name="connsiteX2026" fmla="*/ 4753661 w 12137616"/>
              <a:gd name="connsiteY2026" fmla="*/ 1004908 h 13577848"/>
              <a:gd name="connsiteX2027" fmla="*/ 4827915 w 12137616"/>
              <a:gd name="connsiteY2027" fmla="*/ 1028502 h 13577848"/>
              <a:gd name="connsiteX2028" fmla="*/ 4789011 w 12137616"/>
              <a:gd name="connsiteY2028" fmla="*/ 977606 h 13577848"/>
              <a:gd name="connsiteX2029" fmla="*/ 4849522 w 12137616"/>
              <a:gd name="connsiteY2029" fmla="*/ 912082 h 13577848"/>
              <a:gd name="connsiteX2030" fmla="*/ 4939468 w 12137616"/>
              <a:gd name="connsiteY2030" fmla="*/ 722646 h 13577848"/>
              <a:gd name="connsiteX2031" fmla="*/ 4964228 w 12137616"/>
              <a:gd name="connsiteY2031" fmla="*/ 764230 h 13577848"/>
              <a:gd name="connsiteX2032" fmla="*/ 5146869 w 12137616"/>
              <a:gd name="connsiteY2032" fmla="*/ 623172 h 13577848"/>
              <a:gd name="connsiteX2033" fmla="*/ 5281123 w 12137616"/>
              <a:gd name="connsiteY2033" fmla="*/ 555619 h 13577848"/>
              <a:gd name="connsiteX2034" fmla="*/ 5286875 w 12137616"/>
              <a:gd name="connsiteY2034" fmla="*/ 494083 h 13577848"/>
              <a:gd name="connsiteX2035" fmla="*/ 5388543 w 12137616"/>
              <a:gd name="connsiteY2035" fmla="*/ 392436 h 13577848"/>
              <a:gd name="connsiteX2036" fmla="*/ 5401070 w 12137616"/>
              <a:gd name="connsiteY2036" fmla="*/ 320610 h 13577848"/>
              <a:gd name="connsiteX2037" fmla="*/ 5709572 w 12137616"/>
              <a:gd name="connsiteY2037" fmla="*/ 41152 h 13577848"/>
              <a:gd name="connsiteX2038" fmla="*/ 5700034 w 12137616"/>
              <a:gd name="connsiteY2038" fmla="*/ 112838 h 13577848"/>
              <a:gd name="connsiteX2039" fmla="*/ 5945317 w 12137616"/>
              <a:gd name="connsiteY2039" fmla="*/ 13015 h 13577848"/>
              <a:gd name="connsiteX2040" fmla="*/ 6223240 w 12137616"/>
              <a:gd name="connsiteY2040" fmla="*/ 0 h 1357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</a:cxnLst>
            <a:rect l="l" t="t" r="r" b="b"/>
            <a:pathLst>
              <a:path w="12137616" h="13577848">
                <a:moveTo>
                  <a:pt x="6305662" y="13357759"/>
                </a:moveTo>
                <a:lnTo>
                  <a:pt x="6310550" y="13362358"/>
                </a:lnTo>
                <a:lnTo>
                  <a:pt x="6318237" y="13369592"/>
                </a:lnTo>
                <a:cubicBezTo>
                  <a:pt x="6321730" y="13372879"/>
                  <a:pt x="6324525" y="13375509"/>
                  <a:pt x="6324525" y="13375509"/>
                </a:cubicBezTo>
                <a:cubicBezTo>
                  <a:pt x="6318936" y="13370250"/>
                  <a:pt x="6314744" y="13366305"/>
                  <a:pt x="6311688" y="13363429"/>
                </a:cubicBezTo>
                <a:lnTo>
                  <a:pt x="6310550" y="13362358"/>
                </a:lnTo>
                <a:lnTo>
                  <a:pt x="6307758" y="13359731"/>
                </a:lnTo>
                <a:cubicBezTo>
                  <a:pt x="6304964" y="13357101"/>
                  <a:pt x="6303566" y="13355786"/>
                  <a:pt x="6305662" y="13357759"/>
                </a:cubicBezTo>
                <a:close/>
                <a:moveTo>
                  <a:pt x="8317528" y="13344183"/>
                </a:moveTo>
                <a:cubicBezTo>
                  <a:pt x="8316938" y="13345078"/>
                  <a:pt x="8315365" y="13347467"/>
                  <a:pt x="8312220" y="13352245"/>
                </a:cubicBezTo>
                <a:cubicBezTo>
                  <a:pt x="8312220" y="13352245"/>
                  <a:pt x="8319297" y="13341495"/>
                  <a:pt x="8317528" y="13344183"/>
                </a:cubicBezTo>
                <a:close/>
                <a:moveTo>
                  <a:pt x="8530034" y="13324948"/>
                </a:moveTo>
                <a:cubicBezTo>
                  <a:pt x="8528461" y="13327337"/>
                  <a:pt x="8526674" y="13328333"/>
                  <a:pt x="8524762" y="13328231"/>
                </a:cubicBezTo>
                <a:lnTo>
                  <a:pt x="8523069" y="13327301"/>
                </a:lnTo>
                <a:close/>
                <a:moveTo>
                  <a:pt x="8736869" y="13147137"/>
                </a:moveTo>
                <a:cubicBezTo>
                  <a:pt x="8748993" y="13155118"/>
                  <a:pt x="8748993" y="13155118"/>
                  <a:pt x="8748993" y="13155118"/>
                </a:cubicBezTo>
                <a:cubicBezTo>
                  <a:pt x="8748993" y="13155118"/>
                  <a:pt x="8742219" y="13165408"/>
                  <a:pt x="8730095" y="13157427"/>
                </a:cubicBezTo>
                <a:cubicBezTo>
                  <a:pt x="8736869" y="13147137"/>
                  <a:pt x="8736869" y="13147137"/>
                  <a:pt x="8736869" y="13147137"/>
                </a:cubicBezTo>
                <a:close/>
                <a:moveTo>
                  <a:pt x="8703826" y="13140135"/>
                </a:moveTo>
                <a:cubicBezTo>
                  <a:pt x="8715950" y="13148116"/>
                  <a:pt x="8730095" y="13157427"/>
                  <a:pt x="8730095" y="13157427"/>
                </a:cubicBezTo>
                <a:cubicBezTo>
                  <a:pt x="8724289" y="13166248"/>
                  <a:pt x="8710144" y="13156936"/>
                  <a:pt x="8698020" y="13148955"/>
                </a:cubicBezTo>
                <a:cubicBezTo>
                  <a:pt x="8703826" y="13140135"/>
                  <a:pt x="8703826" y="13140135"/>
                  <a:pt x="8703826" y="13140135"/>
                </a:cubicBezTo>
                <a:close/>
                <a:moveTo>
                  <a:pt x="9186401" y="12789834"/>
                </a:moveTo>
                <a:lnTo>
                  <a:pt x="9179627" y="12800125"/>
                </a:lnTo>
                <a:cubicBezTo>
                  <a:pt x="9149626" y="12845699"/>
                  <a:pt x="9254337" y="12796626"/>
                  <a:pt x="9186401" y="12789834"/>
                </a:cubicBezTo>
                <a:close/>
                <a:moveTo>
                  <a:pt x="3572343" y="12589001"/>
                </a:moveTo>
                <a:cubicBezTo>
                  <a:pt x="3569622" y="12593136"/>
                  <a:pt x="3565811" y="12598924"/>
                  <a:pt x="3567444" y="12596444"/>
                </a:cubicBezTo>
                <a:close/>
                <a:moveTo>
                  <a:pt x="3524221" y="12499311"/>
                </a:moveTo>
                <a:cubicBezTo>
                  <a:pt x="3524221" y="12499311"/>
                  <a:pt x="3568422" y="12515763"/>
                  <a:pt x="3574228" y="12506942"/>
                </a:cubicBezTo>
                <a:cubicBezTo>
                  <a:pt x="3703752" y="12552169"/>
                  <a:pt x="3861055" y="12590397"/>
                  <a:pt x="3966330" y="12619662"/>
                </a:cubicBezTo>
                <a:cubicBezTo>
                  <a:pt x="4443844" y="12765427"/>
                  <a:pt x="4855898" y="12878638"/>
                  <a:pt x="5303358" y="13017261"/>
                </a:cubicBezTo>
                <a:cubicBezTo>
                  <a:pt x="5861898" y="13176330"/>
                  <a:pt x="6396703" y="13345058"/>
                  <a:pt x="6969389" y="13513437"/>
                </a:cubicBezTo>
                <a:cubicBezTo>
                  <a:pt x="7242071" y="13587580"/>
                  <a:pt x="6993637" y="13529399"/>
                  <a:pt x="6931508" y="13513786"/>
                </a:cubicBezTo>
                <a:cubicBezTo>
                  <a:pt x="6796176" y="13477380"/>
                  <a:pt x="6659336" y="13465265"/>
                  <a:pt x="6534109" y="13435509"/>
                </a:cubicBezTo>
                <a:cubicBezTo>
                  <a:pt x="6318718" y="13384329"/>
                  <a:pt x="6596238" y="13451123"/>
                  <a:pt x="6616700" y="13477235"/>
                </a:cubicBezTo>
                <a:cubicBezTo>
                  <a:pt x="6647267" y="13509999"/>
                  <a:pt x="6529866" y="13472752"/>
                  <a:pt x="6497791" y="13464282"/>
                </a:cubicBezTo>
                <a:cubicBezTo>
                  <a:pt x="6435661" y="13448668"/>
                  <a:pt x="6367214" y="13416253"/>
                  <a:pt x="6349283" y="13417094"/>
                </a:cubicBezTo>
                <a:cubicBezTo>
                  <a:pt x="6337159" y="13409113"/>
                  <a:pt x="6336703" y="13436205"/>
                  <a:pt x="6354633" y="13435365"/>
                </a:cubicBezTo>
                <a:cubicBezTo>
                  <a:pt x="6163490" y="13400147"/>
                  <a:pt x="5927636" y="13322855"/>
                  <a:pt x="5670865" y="13246541"/>
                </a:cubicBezTo>
                <a:cubicBezTo>
                  <a:pt x="5223406" y="13107917"/>
                  <a:pt x="4783317" y="12988896"/>
                  <a:pt x="4315908" y="12849782"/>
                </a:cubicBezTo>
                <a:cubicBezTo>
                  <a:pt x="4106323" y="12789782"/>
                  <a:pt x="3738468" y="12693024"/>
                  <a:pt x="3574793" y="12585280"/>
                </a:cubicBezTo>
                <a:cubicBezTo>
                  <a:pt x="3661627" y="12589762"/>
                  <a:pt x="3768468" y="12647450"/>
                  <a:pt x="3855303" y="12651932"/>
                </a:cubicBezTo>
                <a:cubicBezTo>
                  <a:pt x="3900012" y="12694008"/>
                  <a:pt x="3873690" y="12624000"/>
                  <a:pt x="3855303" y="12651932"/>
                </a:cubicBezTo>
                <a:cubicBezTo>
                  <a:pt x="3816909" y="12626659"/>
                  <a:pt x="3526297" y="12553356"/>
                  <a:pt x="3524221" y="12499311"/>
                </a:cubicBezTo>
                <a:close/>
                <a:moveTo>
                  <a:pt x="3594743" y="12467484"/>
                </a:moveTo>
                <a:lnTo>
                  <a:pt x="3594273" y="12467623"/>
                </a:lnTo>
                <a:cubicBezTo>
                  <a:pt x="3592670" y="12468099"/>
                  <a:pt x="3592403" y="12468178"/>
                  <a:pt x="3593071" y="12467980"/>
                </a:cubicBezTo>
                <a:close/>
                <a:moveTo>
                  <a:pt x="3623126" y="12459059"/>
                </a:moveTo>
                <a:cubicBezTo>
                  <a:pt x="3623126" y="12459059"/>
                  <a:pt x="3606028" y="12464134"/>
                  <a:pt x="3597479" y="12466672"/>
                </a:cubicBezTo>
                <a:lnTo>
                  <a:pt x="3594743" y="12467484"/>
                </a:lnTo>
                <a:lnTo>
                  <a:pt x="3603490" y="12464887"/>
                </a:lnTo>
                <a:cubicBezTo>
                  <a:pt x="3608165" y="12463500"/>
                  <a:pt x="3614577" y="12461596"/>
                  <a:pt x="3623126" y="12459059"/>
                </a:cubicBezTo>
                <a:close/>
                <a:moveTo>
                  <a:pt x="3636539" y="12455679"/>
                </a:moveTo>
                <a:lnTo>
                  <a:pt x="3628985" y="12457582"/>
                </a:lnTo>
                <a:cubicBezTo>
                  <a:pt x="3625730" y="12458403"/>
                  <a:pt x="3623126" y="12459059"/>
                  <a:pt x="3623126" y="12459059"/>
                </a:cubicBezTo>
                <a:cubicBezTo>
                  <a:pt x="3628334" y="12457746"/>
                  <a:pt x="3632241" y="12456762"/>
                  <a:pt x="3635089" y="12456044"/>
                </a:cubicBezTo>
                <a:close/>
                <a:moveTo>
                  <a:pt x="3640705" y="12454629"/>
                </a:moveTo>
                <a:lnTo>
                  <a:pt x="3636539" y="12455679"/>
                </a:lnTo>
                <a:lnTo>
                  <a:pt x="3638751" y="12455121"/>
                </a:lnTo>
                <a:cubicBezTo>
                  <a:pt x="3641356" y="12454465"/>
                  <a:pt x="3642658" y="12454137"/>
                  <a:pt x="3640705" y="12454629"/>
                </a:cubicBezTo>
                <a:close/>
                <a:moveTo>
                  <a:pt x="2956026" y="12346555"/>
                </a:moveTo>
                <a:lnTo>
                  <a:pt x="2954239" y="12347724"/>
                </a:lnTo>
                <a:cubicBezTo>
                  <a:pt x="2952332" y="12348971"/>
                  <a:pt x="2951378" y="12349594"/>
                  <a:pt x="2952808" y="12348659"/>
                </a:cubicBezTo>
                <a:close/>
                <a:moveTo>
                  <a:pt x="2965680" y="12340242"/>
                </a:moveTo>
                <a:lnTo>
                  <a:pt x="2956026" y="12346555"/>
                </a:lnTo>
                <a:lnTo>
                  <a:pt x="2961390" y="12343047"/>
                </a:lnTo>
                <a:cubicBezTo>
                  <a:pt x="2963773" y="12341489"/>
                  <a:pt x="2965680" y="12340242"/>
                  <a:pt x="2965680" y="12340242"/>
                </a:cubicBezTo>
                <a:close/>
                <a:moveTo>
                  <a:pt x="2973438" y="12328458"/>
                </a:moveTo>
                <a:cubicBezTo>
                  <a:pt x="2972576" y="12329767"/>
                  <a:pt x="2970277" y="12333259"/>
                  <a:pt x="2965680" y="12340242"/>
                </a:cubicBezTo>
                <a:cubicBezTo>
                  <a:pt x="2965680" y="12340242"/>
                  <a:pt x="2976023" y="12324530"/>
                  <a:pt x="2973438" y="12328458"/>
                </a:cubicBezTo>
                <a:close/>
                <a:moveTo>
                  <a:pt x="10070512" y="12317589"/>
                </a:moveTo>
                <a:cubicBezTo>
                  <a:pt x="10067632" y="12318459"/>
                  <a:pt x="10066433" y="12320830"/>
                  <a:pt x="10068518" y="12325363"/>
                </a:cubicBezTo>
                <a:lnTo>
                  <a:pt x="10098572" y="12332504"/>
                </a:lnTo>
                <a:cubicBezTo>
                  <a:pt x="10102927" y="12325888"/>
                  <a:pt x="10079154" y="12314980"/>
                  <a:pt x="10070512" y="12317589"/>
                </a:cubicBezTo>
                <a:close/>
                <a:moveTo>
                  <a:pt x="2898775" y="12305484"/>
                </a:moveTo>
                <a:lnTo>
                  <a:pt x="2893876" y="12312927"/>
                </a:lnTo>
                <a:cubicBezTo>
                  <a:pt x="2896598" y="12308792"/>
                  <a:pt x="2900408" y="12303004"/>
                  <a:pt x="2898775" y="12305484"/>
                </a:cubicBezTo>
                <a:close/>
                <a:moveTo>
                  <a:pt x="2867595" y="12302804"/>
                </a:moveTo>
                <a:cubicBezTo>
                  <a:pt x="2871725" y="12303679"/>
                  <a:pt x="2878292" y="12308002"/>
                  <a:pt x="2891427" y="12316648"/>
                </a:cubicBezTo>
                <a:cubicBezTo>
                  <a:pt x="2870508" y="12317628"/>
                  <a:pt x="2870508" y="12317628"/>
                  <a:pt x="2858383" y="12309647"/>
                </a:cubicBezTo>
                <a:cubicBezTo>
                  <a:pt x="2861771" y="12304502"/>
                  <a:pt x="2863464" y="12301929"/>
                  <a:pt x="2867595" y="12302804"/>
                </a:cubicBezTo>
                <a:close/>
                <a:moveTo>
                  <a:pt x="2830379" y="12292792"/>
                </a:moveTo>
                <a:cubicBezTo>
                  <a:pt x="2837166" y="12295679"/>
                  <a:pt x="2846259" y="12301665"/>
                  <a:pt x="2858383" y="12309647"/>
                </a:cubicBezTo>
                <a:cubicBezTo>
                  <a:pt x="2840452" y="12310487"/>
                  <a:pt x="2828328" y="12302506"/>
                  <a:pt x="2816204" y="12294525"/>
                </a:cubicBezTo>
                <a:cubicBezTo>
                  <a:pt x="2819108" y="12290114"/>
                  <a:pt x="2823591" y="12289904"/>
                  <a:pt x="2830379" y="12292792"/>
                </a:cubicBezTo>
                <a:close/>
                <a:moveTo>
                  <a:pt x="2797040" y="12283490"/>
                </a:moveTo>
                <a:cubicBezTo>
                  <a:pt x="2802565" y="12285546"/>
                  <a:pt x="2809132" y="12289869"/>
                  <a:pt x="2816204" y="12294525"/>
                </a:cubicBezTo>
                <a:cubicBezTo>
                  <a:pt x="2796254" y="12294034"/>
                  <a:pt x="2796254" y="12294034"/>
                  <a:pt x="2784129" y="12286053"/>
                </a:cubicBezTo>
                <a:cubicBezTo>
                  <a:pt x="2787033" y="12281643"/>
                  <a:pt x="2791515" y="12281433"/>
                  <a:pt x="2797040" y="12283490"/>
                </a:cubicBezTo>
                <a:close/>
                <a:moveTo>
                  <a:pt x="9889024" y="12279046"/>
                </a:moveTo>
                <a:cubicBezTo>
                  <a:pt x="9879984" y="12280405"/>
                  <a:pt x="9874258" y="12283878"/>
                  <a:pt x="9874386" y="12290284"/>
                </a:cubicBezTo>
                <a:cubicBezTo>
                  <a:pt x="9880192" y="12281464"/>
                  <a:pt x="10011791" y="12380736"/>
                  <a:pt x="10044324" y="12362115"/>
                </a:cubicBezTo>
                <a:cubicBezTo>
                  <a:pt x="10061744" y="12335653"/>
                  <a:pt x="10035474" y="12318361"/>
                  <a:pt x="9991276" y="12301908"/>
                </a:cubicBezTo>
                <a:cubicBezTo>
                  <a:pt x="9973089" y="12289936"/>
                  <a:pt x="9916144" y="12274971"/>
                  <a:pt x="9889024" y="12279046"/>
                </a:cubicBezTo>
                <a:close/>
                <a:moveTo>
                  <a:pt x="2756125" y="12269198"/>
                </a:moveTo>
                <a:cubicBezTo>
                  <a:pt x="2762912" y="12272086"/>
                  <a:pt x="2772005" y="12278072"/>
                  <a:pt x="2784129" y="12286053"/>
                </a:cubicBezTo>
                <a:cubicBezTo>
                  <a:pt x="2778323" y="12294873"/>
                  <a:pt x="2754075" y="12278911"/>
                  <a:pt x="2741951" y="12270930"/>
                </a:cubicBezTo>
                <a:cubicBezTo>
                  <a:pt x="2744854" y="12266520"/>
                  <a:pt x="2749337" y="12266310"/>
                  <a:pt x="2756125" y="12269198"/>
                </a:cubicBezTo>
                <a:close/>
                <a:moveTo>
                  <a:pt x="2723544" y="12260394"/>
                </a:moveTo>
                <a:cubicBezTo>
                  <a:pt x="2729322" y="12262617"/>
                  <a:pt x="2735889" y="12266940"/>
                  <a:pt x="2741951" y="12270930"/>
                </a:cubicBezTo>
                <a:cubicBezTo>
                  <a:pt x="2736145" y="12279751"/>
                  <a:pt x="2724020" y="12271770"/>
                  <a:pt x="2709876" y="12262458"/>
                </a:cubicBezTo>
                <a:cubicBezTo>
                  <a:pt x="2712779" y="12258048"/>
                  <a:pt x="2717767" y="12258171"/>
                  <a:pt x="2723544" y="12260394"/>
                </a:cubicBezTo>
                <a:close/>
                <a:moveTo>
                  <a:pt x="2681750" y="12245787"/>
                </a:moveTo>
                <a:cubicBezTo>
                  <a:pt x="2688659" y="12248491"/>
                  <a:pt x="2697752" y="12254477"/>
                  <a:pt x="2709876" y="12262458"/>
                </a:cubicBezTo>
                <a:cubicBezTo>
                  <a:pt x="2703101" y="12272750"/>
                  <a:pt x="2678853" y="12256788"/>
                  <a:pt x="2666729" y="12248807"/>
                </a:cubicBezTo>
                <a:cubicBezTo>
                  <a:pt x="2670116" y="12243661"/>
                  <a:pt x="2674841" y="12243083"/>
                  <a:pt x="2681750" y="12245787"/>
                </a:cubicBezTo>
                <a:close/>
                <a:moveTo>
                  <a:pt x="2592475" y="12225212"/>
                </a:moveTo>
                <a:cubicBezTo>
                  <a:pt x="2610406" y="12224373"/>
                  <a:pt x="2628337" y="12223533"/>
                  <a:pt x="2666729" y="12248807"/>
                </a:cubicBezTo>
                <a:cubicBezTo>
                  <a:pt x="2642993" y="12258467"/>
                  <a:pt x="2616723" y="12241174"/>
                  <a:pt x="2592475" y="12225212"/>
                </a:cubicBezTo>
                <a:close/>
                <a:moveTo>
                  <a:pt x="2518221" y="12201619"/>
                </a:moveTo>
                <a:cubicBezTo>
                  <a:pt x="2536152" y="12200779"/>
                  <a:pt x="2554083" y="12199939"/>
                  <a:pt x="2592475" y="12225212"/>
                </a:cubicBezTo>
                <a:cubicBezTo>
                  <a:pt x="2566718" y="12233543"/>
                  <a:pt x="2542469" y="12217581"/>
                  <a:pt x="2518221" y="12201619"/>
                </a:cubicBezTo>
                <a:close/>
                <a:moveTo>
                  <a:pt x="2488327" y="12183784"/>
                </a:moveTo>
                <a:cubicBezTo>
                  <a:pt x="2495489" y="12186655"/>
                  <a:pt x="2505087" y="12192973"/>
                  <a:pt x="2518221" y="12201619"/>
                </a:cubicBezTo>
                <a:cubicBezTo>
                  <a:pt x="2511447" y="12211909"/>
                  <a:pt x="2485179" y="12194617"/>
                  <a:pt x="2473054" y="12186636"/>
                </a:cubicBezTo>
                <a:cubicBezTo>
                  <a:pt x="2476441" y="12181491"/>
                  <a:pt x="2481166" y="12180913"/>
                  <a:pt x="2488327" y="12183784"/>
                </a:cubicBezTo>
                <a:close/>
                <a:moveTo>
                  <a:pt x="2396214" y="12166970"/>
                </a:moveTo>
                <a:lnTo>
                  <a:pt x="2391043" y="12174826"/>
                </a:lnTo>
                <a:cubicBezTo>
                  <a:pt x="2389319" y="12177444"/>
                  <a:pt x="2393341" y="12171334"/>
                  <a:pt x="2396214" y="12166970"/>
                </a:cubicBezTo>
                <a:close/>
                <a:moveTo>
                  <a:pt x="2398800" y="12163042"/>
                </a:moveTo>
                <a:cubicBezTo>
                  <a:pt x="2416731" y="12162202"/>
                  <a:pt x="2436682" y="12162693"/>
                  <a:pt x="2473054" y="12186636"/>
                </a:cubicBezTo>
                <a:cubicBezTo>
                  <a:pt x="2449317" y="12196297"/>
                  <a:pt x="2425069" y="12180334"/>
                  <a:pt x="2398800" y="12163042"/>
                </a:cubicBezTo>
                <a:close/>
                <a:moveTo>
                  <a:pt x="10418010" y="12143542"/>
                </a:moveTo>
                <a:cubicBezTo>
                  <a:pt x="10415489" y="12143660"/>
                  <a:pt x="10414400" y="12145314"/>
                  <a:pt x="10415979" y="12149515"/>
                </a:cubicBezTo>
                <a:lnTo>
                  <a:pt x="10446034" y="12156655"/>
                </a:lnTo>
                <a:cubicBezTo>
                  <a:pt x="10446034" y="12156655"/>
                  <a:pt x="10425575" y="12143187"/>
                  <a:pt x="10418010" y="12143542"/>
                </a:cubicBezTo>
                <a:close/>
                <a:moveTo>
                  <a:pt x="2321961" y="12143376"/>
                </a:moveTo>
                <a:cubicBezTo>
                  <a:pt x="2319088" y="12147740"/>
                  <a:pt x="2315066" y="12153850"/>
                  <a:pt x="2316790" y="12151232"/>
                </a:cubicBezTo>
                <a:close/>
                <a:moveTo>
                  <a:pt x="2331896" y="12128284"/>
                </a:moveTo>
                <a:lnTo>
                  <a:pt x="2326996" y="12135727"/>
                </a:lnTo>
                <a:cubicBezTo>
                  <a:pt x="2329718" y="12131592"/>
                  <a:pt x="2333529" y="12125804"/>
                  <a:pt x="2331896" y="12128284"/>
                </a:cubicBezTo>
                <a:close/>
                <a:moveTo>
                  <a:pt x="10384667" y="11840353"/>
                </a:moveTo>
                <a:cubicBezTo>
                  <a:pt x="10391131" y="11841052"/>
                  <a:pt x="10415993" y="11850307"/>
                  <a:pt x="10415993" y="11850307"/>
                </a:cubicBezTo>
                <a:cubicBezTo>
                  <a:pt x="10410187" y="11859127"/>
                  <a:pt x="10385939" y="11843165"/>
                  <a:pt x="10385939" y="11843165"/>
                </a:cubicBezTo>
                <a:cubicBezTo>
                  <a:pt x="10382403" y="11840837"/>
                  <a:pt x="10382513" y="11840120"/>
                  <a:pt x="10384667" y="11840353"/>
                </a:cubicBezTo>
                <a:close/>
                <a:moveTo>
                  <a:pt x="10482822" y="11801584"/>
                </a:moveTo>
                <a:cubicBezTo>
                  <a:pt x="10538635" y="11800395"/>
                  <a:pt x="10446047" y="11857448"/>
                  <a:pt x="10476048" y="11811874"/>
                </a:cubicBezTo>
                <a:close/>
                <a:moveTo>
                  <a:pt x="10324443" y="11659397"/>
                </a:moveTo>
                <a:cubicBezTo>
                  <a:pt x="10321540" y="11663807"/>
                  <a:pt x="10317057" y="11664017"/>
                  <a:pt x="10311785" y="11662126"/>
                </a:cubicBezTo>
                <a:lnTo>
                  <a:pt x="10310763" y="11661546"/>
                </a:lnTo>
                <a:close/>
                <a:moveTo>
                  <a:pt x="10294388" y="11652255"/>
                </a:moveTo>
                <a:lnTo>
                  <a:pt x="10310763" y="11661546"/>
                </a:lnTo>
                <a:lnTo>
                  <a:pt x="10305061" y="11662442"/>
                </a:lnTo>
                <a:cubicBezTo>
                  <a:pt x="10300578" y="11662652"/>
                  <a:pt x="10297547" y="11660657"/>
                  <a:pt x="10294388" y="11652255"/>
                </a:cubicBezTo>
                <a:close/>
                <a:moveTo>
                  <a:pt x="10223399" y="11513708"/>
                </a:moveTo>
                <a:lnTo>
                  <a:pt x="10221256" y="11516963"/>
                </a:lnTo>
                <a:cubicBezTo>
                  <a:pt x="10218912" y="11520524"/>
                  <a:pt x="10217037" y="11523372"/>
                  <a:pt x="10217037" y="11523372"/>
                </a:cubicBezTo>
                <a:close/>
                <a:moveTo>
                  <a:pt x="10229694" y="11504146"/>
                </a:moveTo>
                <a:cubicBezTo>
                  <a:pt x="10228991" y="11505214"/>
                  <a:pt x="10227702" y="11507172"/>
                  <a:pt x="10225651" y="11510287"/>
                </a:cubicBezTo>
                <a:lnTo>
                  <a:pt x="10223399" y="11513708"/>
                </a:lnTo>
                <a:lnTo>
                  <a:pt x="10228287" y="11506282"/>
                </a:lnTo>
                <a:cubicBezTo>
                  <a:pt x="10230163" y="11503433"/>
                  <a:pt x="10231100" y="11502009"/>
                  <a:pt x="10229694" y="11504146"/>
                </a:cubicBezTo>
                <a:close/>
                <a:moveTo>
                  <a:pt x="10014339" y="11477461"/>
                </a:moveTo>
                <a:lnTo>
                  <a:pt x="10014681" y="11477673"/>
                </a:lnTo>
                <a:lnTo>
                  <a:pt x="10013769" y="11480173"/>
                </a:lnTo>
                <a:cubicBezTo>
                  <a:pt x="10012727" y="11477907"/>
                  <a:pt x="10013023" y="11477113"/>
                  <a:pt x="10014339" y="11477461"/>
                </a:cubicBezTo>
                <a:close/>
                <a:moveTo>
                  <a:pt x="10154853" y="11455044"/>
                </a:moveTo>
                <a:lnTo>
                  <a:pt x="10223301" y="11487459"/>
                </a:lnTo>
                <a:cubicBezTo>
                  <a:pt x="10223301" y="11487459"/>
                  <a:pt x="10166520" y="11490118"/>
                  <a:pt x="10154853" y="11455044"/>
                </a:cubicBezTo>
                <a:close/>
                <a:moveTo>
                  <a:pt x="213711" y="11337823"/>
                </a:moveTo>
                <a:lnTo>
                  <a:pt x="225835" y="11345804"/>
                </a:lnTo>
                <a:cubicBezTo>
                  <a:pt x="213711" y="11337823"/>
                  <a:pt x="213711" y="11337823"/>
                  <a:pt x="213711" y="11337823"/>
                </a:cubicBezTo>
                <a:close/>
                <a:moveTo>
                  <a:pt x="446219" y="11332545"/>
                </a:moveTo>
                <a:cubicBezTo>
                  <a:pt x="438973" y="11337159"/>
                  <a:pt x="538272" y="11376055"/>
                  <a:pt x="528006" y="11348752"/>
                </a:cubicBezTo>
                <a:cubicBezTo>
                  <a:pt x="521688" y="11331950"/>
                  <a:pt x="496984" y="11343080"/>
                  <a:pt x="496984" y="11343080"/>
                </a:cubicBezTo>
                <a:cubicBezTo>
                  <a:pt x="462888" y="11333278"/>
                  <a:pt x="448634" y="11331007"/>
                  <a:pt x="446219" y="11332545"/>
                </a:cubicBezTo>
                <a:close/>
                <a:moveTo>
                  <a:pt x="255256" y="11280519"/>
                </a:moveTo>
                <a:cubicBezTo>
                  <a:pt x="252945" y="11280352"/>
                  <a:pt x="250969" y="11281224"/>
                  <a:pt x="249517" y="11283429"/>
                </a:cubicBezTo>
                <a:cubicBezTo>
                  <a:pt x="249517" y="11283429"/>
                  <a:pt x="249571" y="11336144"/>
                  <a:pt x="287453" y="11335794"/>
                </a:cubicBezTo>
                <a:cubicBezTo>
                  <a:pt x="303989" y="11333774"/>
                  <a:pt x="271434" y="11281690"/>
                  <a:pt x="255256" y="11280519"/>
                </a:cubicBezTo>
                <a:close/>
                <a:moveTo>
                  <a:pt x="9485863" y="11107376"/>
                </a:moveTo>
                <a:cubicBezTo>
                  <a:pt x="9497987" y="11115357"/>
                  <a:pt x="9704297" y="11211130"/>
                  <a:pt x="9717985" y="11247534"/>
                </a:cubicBezTo>
                <a:cubicBezTo>
                  <a:pt x="9717985" y="11247534"/>
                  <a:pt x="9506836" y="11159111"/>
                  <a:pt x="9485863" y="11107376"/>
                </a:cubicBezTo>
                <a:close/>
                <a:moveTo>
                  <a:pt x="843861" y="11016120"/>
                </a:moveTo>
                <a:cubicBezTo>
                  <a:pt x="841765" y="11014148"/>
                  <a:pt x="843162" y="11015463"/>
                  <a:pt x="845957" y="11018092"/>
                </a:cubicBezTo>
                <a:lnTo>
                  <a:pt x="852563" y="11024309"/>
                </a:lnTo>
                <a:lnTo>
                  <a:pt x="862723" y="11033870"/>
                </a:lnTo>
                <a:cubicBezTo>
                  <a:pt x="862723" y="11033870"/>
                  <a:pt x="859929" y="11031240"/>
                  <a:pt x="856436" y="11027953"/>
                </a:cubicBezTo>
                <a:lnTo>
                  <a:pt x="852563" y="11024309"/>
                </a:lnTo>
                <a:lnTo>
                  <a:pt x="849886" y="11021790"/>
                </a:lnTo>
                <a:cubicBezTo>
                  <a:pt x="846830" y="11018914"/>
                  <a:pt x="844909" y="11017106"/>
                  <a:pt x="843861" y="11016120"/>
                </a:cubicBezTo>
                <a:close/>
                <a:moveTo>
                  <a:pt x="713032" y="10922689"/>
                </a:moveTo>
                <a:cubicBezTo>
                  <a:pt x="713695" y="10923125"/>
                  <a:pt x="715463" y="10924289"/>
                  <a:pt x="719000" y="10926617"/>
                </a:cubicBezTo>
                <a:cubicBezTo>
                  <a:pt x="719000" y="10926617"/>
                  <a:pt x="711043" y="10921380"/>
                  <a:pt x="713032" y="10922689"/>
                </a:cubicBezTo>
                <a:close/>
                <a:moveTo>
                  <a:pt x="586335" y="10877018"/>
                </a:moveTo>
                <a:cubicBezTo>
                  <a:pt x="593070" y="10877304"/>
                  <a:pt x="618477" y="10885731"/>
                  <a:pt x="618477" y="10885731"/>
                </a:cubicBezTo>
                <a:cubicBezTo>
                  <a:pt x="611703" y="10896022"/>
                  <a:pt x="587455" y="10880060"/>
                  <a:pt x="587455" y="10880060"/>
                </a:cubicBezTo>
                <a:cubicBezTo>
                  <a:pt x="583918" y="10877732"/>
                  <a:pt x="584089" y="10876923"/>
                  <a:pt x="586335" y="10877018"/>
                </a:cubicBezTo>
                <a:close/>
                <a:moveTo>
                  <a:pt x="1311646" y="10785082"/>
                </a:moveTo>
                <a:cubicBezTo>
                  <a:pt x="1308450" y="10785743"/>
                  <a:pt x="1306998" y="10787949"/>
                  <a:pt x="1308578" y="10792149"/>
                </a:cubicBezTo>
                <a:lnTo>
                  <a:pt x="1352777" y="10808602"/>
                </a:lnTo>
                <a:cubicBezTo>
                  <a:pt x="1346523" y="10795003"/>
                  <a:pt x="1321234" y="10783097"/>
                  <a:pt x="1311646" y="10785082"/>
                </a:cubicBezTo>
                <a:close/>
                <a:moveTo>
                  <a:pt x="1121166" y="10694066"/>
                </a:moveTo>
                <a:cubicBezTo>
                  <a:pt x="1072213" y="10689233"/>
                  <a:pt x="1191178" y="10754903"/>
                  <a:pt x="1189614" y="10726480"/>
                </a:cubicBezTo>
                <a:cubicBezTo>
                  <a:pt x="1171172" y="10701697"/>
                  <a:pt x="1102268" y="10696375"/>
                  <a:pt x="1121166" y="10694066"/>
                </a:cubicBezTo>
                <a:close/>
                <a:moveTo>
                  <a:pt x="1521288" y="10361362"/>
                </a:moveTo>
                <a:cubicBezTo>
                  <a:pt x="1535168" y="10361313"/>
                  <a:pt x="1568035" y="10378207"/>
                  <a:pt x="1572773" y="10390808"/>
                </a:cubicBezTo>
                <a:lnTo>
                  <a:pt x="1515481" y="10367845"/>
                </a:lnTo>
                <a:cubicBezTo>
                  <a:pt x="1514144" y="10363277"/>
                  <a:pt x="1516661" y="10361378"/>
                  <a:pt x="1521288" y="10361362"/>
                </a:cubicBezTo>
                <a:close/>
                <a:moveTo>
                  <a:pt x="2038633" y="10202292"/>
                </a:moveTo>
                <a:cubicBezTo>
                  <a:pt x="2020702" y="10203132"/>
                  <a:pt x="2038633" y="10202292"/>
                  <a:pt x="2038633" y="10202292"/>
                </a:cubicBezTo>
                <a:close/>
                <a:moveTo>
                  <a:pt x="4730054" y="9143129"/>
                </a:moveTo>
                <a:cubicBezTo>
                  <a:pt x="4725488" y="9143054"/>
                  <a:pt x="4723091" y="9144769"/>
                  <a:pt x="4724671" y="9148969"/>
                </a:cubicBezTo>
                <a:lnTo>
                  <a:pt x="4780994" y="9173403"/>
                </a:lnTo>
                <a:cubicBezTo>
                  <a:pt x="4776982" y="9159700"/>
                  <a:pt x="4743752" y="9143357"/>
                  <a:pt x="4730054" y="9143129"/>
                </a:cubicBezTo>
                <a:close/>
                <a:moveTo>
                  <a:pt x="4683872" y="9099165"/>
                </a:moveTo>
                <a:cubicBezTo>
                  <a:pt x="4680382" y="9099929"/>
                  <a:pt x="4678623" y="9102327"/>
                  <a:pt x="4679961" y="9106895"/>
                </a:cubicBezTo>
                <a:lnTo>
                  <a:pt x="4725127" y="9121877"/>
                </a:lnTo>
                <a:cubicBezTo>
                  <a:pt x="4720389" y="9109276"/>
                  <a:pt x="4694342" y="9096871"/>
                  <a:pt x="4683872" y="9099165"/>
                </a:cubicBezTo>
                <a:close/>
                <a:moveTo>
                  <a:pt x="5697304" y="9047745"/>
                </a:moveTo>
                <a:cubicBezTo>
                  <a:pt x="5692488" y="9047637"/>
                  <a:pt x="5688582" y="9048621"/>
                  <a:pt x="5686889" y="9051194"/>
                </a:cubicBezTo>
                <a:cubicBezTo>
                  <a:pt x="5699012" y="9059175"/>
                  <a:pt x="5744179" y="9074157"/>
                  <a:pt x="5730034" y="9064846"/>
                </a:cubicBezTo>
                <a:cubicBezTo>
                  <a:pt x="5734389" y="9058230"/>
                  <a:pt x="5711753" y="9048070"/>
                  <a:pt x="5697304" y="9047745"/>
                </a:cubicBezTo>
                <a:close/>
                <a:moveTo>
                  <a:pt x="5643088" y="8998524"/>
                </a:moveTo>
                <a:cubicBezTo>
                  <a:pt x="5637082" y="8997336"/>
                  <a:pt x="5632473" y="8997463"/>
                  <a:pt x="5631021" y="8999668"/>
                </a:cubicBezTo>
                <a:cubicBezTo>
                  <a:pt x="5636372" y="9017939"/>
                  <a:pt x="5699469" y="9032082"/>
                  <a:pt x="5687345" y="9024101"/>
                </a:cubicBezTo>
                <a:cubicBezTo>
                  <a:pt x="5691700" y="9017485"/>
                  <a:pt x="5661107" y="9002088"/>
                  <a:pt x="5643088" y="8998524"/>
                </a:cubicBezTo>
                <a:close/>
                <a:moveTo>
                  <a:pt x="5561690" y="8932298"/>
                </a:moveTo>
                <a:cubicBezTo>
                  <a:pt x="5555873" y="8931234"/>
                  <a:pt x="5551391" y="8931444"/>
                  <a:pt x="5549939" y="8933649"/>
                </a:cubicBezTo>
                <a:cubicBezTo>
                  <a:pt x="5556257" y="8950452"/>
                  <a:pt x="5618386" y="8966064"/>
                  <a:pt x="5604242" y="8956753"/>
                </a:cubicBezTo>
                <a:cubicBezTo>
                  <a:pt x="5608597" y="8950138"/>
                  <a:pt x="5579140" y="8935488"/>
                  <a:pt x="5561690" y="8932298"/>
                </a:cubicBezTo>
                <a:close/>
                <a:moveTo>
                  <a:pt x="5478960" y="8874282"/>
                </a:moveTo>
                <a:cubicBezTo>
                  <a:pt x="5493615" y="8909216"/>
                  <a:pt x="5547408" y="8906697"/>
                  <a:pt x="5535283" y="8898716"/>
                </a:cubicBezTo>
                <a:cubicBezTo>
                  <a:pt x="5541089" y="8889896"/>
                  <a:pt x="5478960" y="8874282"/>
                  <a:pt x="5478960" y="8874282"/>
                </a:cubicBezTo>
                <a:close/>
                <a:moveTo>
                  <a:pt x="5402253" y="8781612"/>
                </a:moveTo>
                <a:lnTo>
                  <a:pt x="5406228" y="8789182"/>
                </a:lnTo>
                <a:lnTo>
                  <a:pt x="5411289" y="8798820"/>
                </a:lnTo>
                <a:cubicBezTo>
                  <a:pt x="5413799" y="8803601"/>
                  <a:pt x="5415808" y="8807425"/>
                  <a:pt x="5415808" y="8807425"/>
                </a:cubicBezTo>
                <a:cubicBezTo>
                  <a:pt x="5411791" y="8799777"/>
                  <a:pt x="5408779" y="8794040"/>
                  <a:pt x="5406583" y="8789857"/>
                </a:cubicBezTo>
                <a:lnTo>
                  <a:pt x="5406228" y="8789182"/>
                </a:lnTo>
                <a:lnTo>
                  <a:pt x="5403759" y="8784480"/>
                </a:lnTo>
                <a:cubicBezTo>
                  <a:pt x="5401751" y="8780656"/>
                  <a:pt x="5400747" y="8778744"/>
                  <a:pt x="5402253" y="8781612"/>
                </a:cubicBezTo>
                <a:close/>
                <a:moveTo>
                  <a:pt x="5302547" y="8709030"/>
                </a:moveTo>
                <a:cubicBezTo>
                  <a:pt x="5298056" y="8708840"/>
                  <a:pt x="5295721" y="8710463"/>
                  <a:pt x="5297300" y="8714663"/>
                </a:cubicBezTo>
                <a:cubicBezTo>
                  <a:pt x="5290526" y="8724954"/>
                  <a:pt x="5353623" y="8739097"/>
                  <a:pt x="5353623" y="8739097"/>
                </a:cubicBezTo>
                <a:cubicBezTo>
                  <a:pt x="5348885" y="8726496"/>
                  <a:pt x="5316019" y="8709602"/>
                  <a:pt x="5302547" y="8709030"/>
                </a:cubicBezTo>
                <a:close/>
                <a:moveTo>
                  <a:pt x="5243534" y="8657540"/>
                </a:moveTo>
                <a:cubicBezTo>
                  <a:pt x="5240338" y="8658202"/>
                  <a:pt x="5238886" y="8660407"/>
                  <a:pt x="5240465" y="8664607"/>
                </a:cubicBezTo>
                <a:lnTo>
                  <a:pt x="5284665" y="8681060"/>
                </a:lnTo>
                <a:cubicBezTo>
                  <a:pt x="5278411" y="8667461"/>
                  <a:pt x="5253122" y="8655555"/>
                  <a:pt x="5243534" y="8657540"/>
                </a:cubicBezTo>
                <a:close/>
                <a:moveTo>
                  <a:pt x="4029835" y="8629510"/>
                </a:moveTo>
                <a:cubicBezTo>
                  <a:pt x="4026027" y="8629933"/>
                  <a:pt x="4022873" y="8631150"/>
                  <a:pt x="4021421" y="8633355"/>
                </a:cubicBezTo>
                <a:cubicBezTo>
                  <a:pt x="4021421" y="8633355"/>
                  <a:pt x="4065620" y="8649807"/>
                  <a:pt x="4053496" y="8641827"/>
                </a:cubicBezTo>
                <a:cubicBezTo>
                  <a:pt x="4058577" y="8634109"/>
                  <a:pt x="4041261" y="8628240"/>
                  <a:pt x="4029835" y="8629510"/>
                </a:cubicBezTo>
                <a:close/>
                <a:moveTo>
                  <a:pt x="4118564" y="8582856"/>
                </a:moveTo>
                <a:cubicBezTo>
                  <a:pt x="4113504" y="8582292"/>
                  <a:pt x="4109653" y="8582918"/>
                  <a:pt x="4108202" y="8585123"/>
                </a:cubicBezTo>
                <a:cubicBezTo>
                  <a:pt x="4120326" y="8593104"/>
                  <a:pt x="4176649" y="8617538"/>
                  <a:pt x="4164525" y="8609557"/>
                </a:cubicBezTo>
                <a:cubicBezTo>
                  <a:pt x="4159787" y="8596955"/>
                  <a:pt x="4133740" y="8584550"/>
                  <a:pt x="4118564" y="8582856"/>
                </a:cubicBezTo>
                <a:close/>
                <a:moveTo>
                  <a:pt x="4998295" y="8570512"/>
                </a:moveTo>
                <a:cubicBezTo>
                  <a:pt x="4992488" y="8579334"/>
                  <a:pt x="5079378" y="8636531"/>
                  <a:pt x="5123120" y="8680076"/>
                </a:cubicBezTo>
                <a:cubicBezTo>
                  <a:pt x="5224664" y="8772207"/>
                  <a:pt x="5287817" y="8839064"/>
                  <a:pt x="5380055" y="8914534"/>
                </a:cubicBezTo>
                <a:cubicBezTo>
                  <a:pt x="5436890" y="8964590"/>
                  <a:pt x="5550048" y="9039080"/>
                  <a:pt x="5481089" y="8981043"/>
                </a:cubicBezTo>
                <a:cubicBezTo>
                  <a:pt x="5418905" y="8912714"/>
                  <a:pt x="5337823" y="8846697"/>
                  <a:pt x="5266844" y="8787329"/>
                </a:cubicBezTo>
                <a:cubicBezTo>
                  <a:pt x="5242595" y="8771367"/>
                  <a:pt x="5004101" y="8561692"/>
                  <a:pt x="4998295" y="8570512"/>
                </a:cubicBezTo>
                <a:close/>
                <a:moveTo>
                  <a:pt x="4083893" y="8547391"/>
                </a:moveTo>
                <a:cubicBezTo>
                  <a:pt x="4080160" y="8547699"/>
                  <a:pt x="4077067" y="8548824"/>
                  <a:pt x="4075615" y="8551029"/>
                </a:cubicBezTo>
                <a:cubicBezTo>
                  <a:pt x="4075615" y="8551029"/>
                  <a:pt x="4119815" y="8567481"/>
                  <a:pt x="4107690" y="8559500"/>
                </a:cubicBezTo>
                <a:cubicBezTo>
                  <a:pt x="4112045" y="8552884"/>
                  <a:pt x="4095092" y="8546465"/>
                  <a:pt x="4083893" y="8547391"/>
                </a:cubicBezTo>
                <a:close/>
                <a:moveTo>
                  <a:pt x="4014935" y="8489353"/>
                </a:moveTo>
                <a:cubicBezTo>
                  <a:pt x="4011202" y="8489662"/>
                  <a:pt x="4008109" y="8490786"/>
                  <a:pt x="4006657" y="8492991"/>
                </a:cubicBezTo>
                <a:cubicBezTo>
                  <a:pt x="4006657" y="8492991"/>
                  <a:pt x="4050856" y="8509444"/>
                  <a:pt x="4038732" y="8501463"/>
                </a:cubicBezTo>
                <a:cubicBezTo>
                  <a:pt x="4043087" y="8494848"/>
                  <a:pt x="4026133" y="8488429"/>
                  <a:pt x="4014935" y="8489353"/>
                </a:cubicBezTo>
                <a:close/>
                <a:moveTo>
                  <a:pt x="4881772" y="8459732"/>
                </a:moveTo>
                <a:cubicBezTo>
                  <a:pt x="4876466" y="8457292"/>
                  <a:pt x="4873032" y="8457764"/>
                  <a:pt x="4872502" y="8462420"/>
                </a:cubicBezTo>
                <a:cubicBezTo>
                  <a:pt x="4878308" y="8453599"/>
                  <a:pt x="4915192" y="8503164"/>
                  <a:pt x="4915192" y="8503164"/>
                </a:cubicBezTo>
                <a:cubicBezTo>
                  <a:pt x="5047846" y="8636582"/>
                  <a:pt x="4918919" y="8476809"/>
                  <a:pt x="4881772" y="8459732"/>
                </a:cubicBezTo>
                <a:close/>
                <a:moveTo>
                  <a:pt x="3972255" y="8448319"/>
                </a:moveTo>
                <a:cubicBezTo>
                  <a:pt x="3967310" y="8447994"/>
                  <a:pt x="3963398" y="8448712"/>
                  <a:pt x="3961947" y="8450917"/>
                </a:cubicBezTo>
                <a:cubicBezTo>
                  <a:pt x="3976091" y="8460228"/>
                  <a:pt x="4018269" y="8475350"/>
                  <a:pt x="4006146" y="8467370"/>
                </a:cubicBezTo>
                <a:cubicBezTo>
                  <a:pt x="4011227" y="8459651"/>
                  <a:pt x="3987090" y="8449294"/>
                  <a:pt x="3972255" y="8448319"/>
                </a:cubicBezTo>
                <a:close/>
                <a:moveTo>
                  <a:pt x="3641334" y="8423186"/>
                </a:moveTo>
                <a:cubicBezTo>
                  <a:pt x="3653457" y="8431167"/>
                  <a:pt x="3641334" y="8423186"/>
                  <a:pt x="3641334" y="8423186"/>
                </a:cubicBezTo>
                <a:close/>
                <a:moveTo>
                  <a:pt x="4831388" y="8412407"/>
                </a:moveTo>
                <a:cubicBezTo>
                  <a:pt x="4828087" y="8413296"/>
                  <a:pt x="4826454" y="8415777"/>
                  <a:pt x="4827791" y="8420345"/>
                </a:cubicBezTo>
                <a:lnTo>
                  <a:pt x="4870938" y="8433997"/>
                </a:lnTo>
                <a:cubicBezTo>
                  <a:pt x="4866200" y="8421395"/>
                  <a:pt x="4841290" y="8409739"/>
                  <a:pt x="4831388" y="8412407"/>
                </a:cubicBezTo>
                <a:close/>
                <a:moveTo>
                  <a:pt x="3929673" y="8406723"/>
                </a:moveTo>
                <a:cubicBezTo>
                  <a:pt x="3924857" y="8406615"/>
                  <a:pt x="3920950" y="8407599"/>
                  <a:pt x="3919256" y="8410172"/>
                </a:cubicBezTo>
                <a:cubicBezTo>
                  <a:pt x="3931380" y="8418153"/>
                  <a:pt x="3974527" y="8431805"/>
                  <a:pt x="3962403" y="8423824"/>
                </a:cubicBezTo>
                <a:cubicBezTo>
                  <a:pt x="3966758" y="8417208"/>
                  <a:pt x="3944121" y="8407048"/>
                  <a:pt x="3929673" y="8406723"/>
                </a:cubicBezTo>
                <a:close/>
                <a:moveTo>
                  <a:pt x="3593429" y="8367815"/>
                </a:moveTo>
                <a:cubicBezTo>
                  <a:pt x="3589885" y="8368248"/>
                  <a:pt x="3586918" y="8369455"/>
                  <a:pt x="3585466" y="8371660"/>
                </a:cubicBezTo>
                <a:cubicBezTo>
                  <a:pt x="3597591" y="8379641"/>
                  <a:pt x="3627645" y="8386783"/>
                  <a:pt x="3615521" y="8378802"/>
                </a:cubicBezTo>
                <a:cubicBezTo>
                  <a:pt x="3619876" y="8372186"/>
                  <a:pt x="3604059" y="8366515"/>
                  <a:pt x="3593429" y="8367815"/>
                </a:cubicBezTo>
                <a:close/>
                <a:moveTo>
                  <a:pt x="3869196" y="8349825"/>
                </a:moveTo>
                <a:cubicBezTo>
                  <a:pt x="3875057" y="8393719"/>
                  <a:pt x="3869196" y="8349825"/>
                  <a:pt x="3869196" y="8349825"/>
                </a:cubicBezTo>
                <a:close/>
                <a:moveTo>
                  <a:pt x="3508170" y="8295491"/>
                </a:moveTo>
                <a:cubicBezTo>
                  <a:pt x="3520294" y="8303472"/>
                  <a:pt x="3508170" y="8295491"/>
                  <a:pt x="3508170" y="8295491"/>
                </a:cubicBezTo>
                <a:close/>
                <a:moveTo>
                  <a:pt x="3472297" y="8248929"/>
                </a:moveTo>
                <a:cubicBezTo>
                  <a:pt x="3468428" y="8249444"/>
                  <a:pt x="3465153" y="8250844"/>
                  <a:pt x="3463460" y="8253416"/>
                </a:cubicBezTo>
                <a:cubicBezTo>
                  <a:pt x="3477604" y="8262728"/>
                  <a:pt x="3508626" y="8268399"/>
                  <a:pt x="3496502" y="8260418"/>
                </a:cubicBezTo>
                <a:cubicBezTo>
                  <a:pt x="3500858" y="8253802"/>
                  <a:pt x="3483904" y="8247384"/>
                  <a:pt x="3472297" y="8248929"/>
                </a:cubicBezTo>
                <a:close/>
                <a:moveTo>
                  <a:pt x="3353900" y="8135926"/>
                </a:moveTo>
                <a:cubicBezTo>
                  <a:pt x="3354196" y="8136713"/>
                  <a:pt x="3354986" y="8138813"/>
                  <a:pt x="3356565" y="8143014"/>
                </a:cubicBezTo>
                <a:cubicBezTo>
                  <a:pt x="3356565" y="8143014"/>
                  <a:pt x="3353011" y="8133562"/>
                  <a:pt x="3353900" y="8135926"/>
                </a:cubicBezTo>
                <a:close/>
                <a:moveTo>
                  <a:pt x="3933838" y="8084142"/>
                </a:moveTo>
                <a:cubicBezTo>
                  <a:pt x="3931328" y="8085086"/>
                  <a:pt x="3929889" y="8087136"/>
                  <a:pt x="3929832" y="8090522"/>
                </a:cubicBezTo>
                <a:cubicBezTo>
                  <a:pt x="3924481" y="8072250"/>
                  <a:pt x="4114022" y="8277094"/>
                  <a:pt x="4101898" y="8269113"/>
                </a:cubicBezTo>
                <a:cubicBezTo>
                  <a:pt x="4170857" y="8327150"/>
                  <a:pt x="4296649" y="8435243"/>
                  <a:pt x="4427792" y="8561608"/>
                </a:cubicBezTo>
                <a:cubicBezTo>
                  <a:pt x="4553585" y="8669701"/>
                  <a:pt x="4669275" y="8771143"/>
                  <a:pt x="4785762" y="8862575"/>
                </a:cubicBezTo>
                <a:cubicBezTo>
                  <a:pt x="4567730" y="8679012"/>
                  <a:pt x="4276133" y="8356415"/>
                  <a:pt x="4037639" y="8146740"/>
                </a:cubicBezTo>
                <a:cubicBezTo>
                  <a:pt x="4021503" y="8125056"/>
                  <a:pt x="3951414" y="8077534"/>
                  <a:pt x="3933838" y="8084142"/>
                </a:cubicBezTo>
                <a:close/>
                <a:moveTo>
                  <a:pt x="3058016" y="7971771"/>
                </a:moveTo>
                <a:cubicBezTo>
                  <a:pt x="3058016" y="7971771"/>
                  <a:pt x="3158593" y="8065372"/>
                  <a:pt x="3201283" y="8106117"/>
                </a:cubicBezTo>
                <a:cubicBezTo>
                  <a:pt x="3504493" y="8411072"/>
                  <a:pt x="3800333" y="8696426"/>
                  <a:pt x="4146178" y="8989410"/>
                </a:cubicBezTo>
                <a:cubicBezTo>
                  <a:pt x="3871312" y="8755793"/>
                  <a:pt x="4228825" y="9083851"/>
                  <a:pt x="4235088" y="9047938"/>
                </a:cubicBezTo>
                <a:lnTo>
                  <a:pt x="4184571" y="9014684"/>
                </a:lnTo>
                <a:cubicBezTo>
                  <a:pt x="3862973" y="8737661"/>
                  <a:pt x="3618162" y="8511184"/>
                  <a:pt x="3334446" y="8233811"/>
                </a:cubicBezTo>
                <a:cubicBezTo>
                  <a:pt x="3328129" y="8217010"/>
                  <a:pt x="3057505" y="7946148"/>
                  <a:pt x="3058016" y="7971771"/>
                </a:cubicBezTo>
                <a:close/>
                <a:moveTo>
                  <a:pt x="3000011" y="7884102"/>
                </a:moveTo>
                <a:lnTo>
                  <a:pt x="3000176" y="7887099"/>
                </a:lnTo>
                <a:lnTo>
                  <a:pt x="3000451" y="7892096"/>
                </a:lnTo>
                <a:cubicBezTo>
                  <a:pt x="3000573" y="7894316"/>
                  <a:pt x="3000670" y="7896092"/>
                  <a:pt x="3000670" y="7896092"/>
                </a:cubicBezTo>
                <a:lnTo>
                  <a:pt x="3000176" y="7887099"/>
                </a:lnTo>
                <a:lnTo>
                  <a:pt x="3000084" y="7885434"/>
                </a:lnTo>
                <a:cubicBezTo>
                  <a:pt x="2999986" y="7883658"/>
                  <a:pt x="2999938" y="7882769"/>
                  <a:pt x="3000011" y="7884102"/>
                </a:cubicBezTo>
                <a:close/>
                <a:moveTo>
                  <a:pt x="3214762" y="7843034"/>
                </a:moveTo>
                <a:cubicBezTo>
                  <a:pt x="3211470" y="7842052"/>
                  <a:pt x="3209514" y="7843926"/>
                  <a:pt x="3210146" y="7850664"/>
                </a:cubicBezTo>
                <a:cubicBezTo>
                  <a:pt x="3210146" y="7850664"/>
                  <a:pt x="3308703" y="7942934"/>
                  <a:pt x="3296579" y="7934952"/>
                </a:cubicBezTo>
                <a:cubicBezTo>
                  <a:pt x="3385999" y="8019103"/>
                  <a:pt x="3442377" y="8096252"/>
                  <a:pt x="3549729" y="8179562"/>
                </a:cubicBezTo>
                <a:cubicBezTo>
                  <a:pt x="3568170" y="8204344"/>
                  <a:pt x="3600756" y="8238438"/>
                  <a:pt x="3637129" y="8262382"/>
                </a:cubicBezTo>
                <a:cubicBezTo>
                  <a:pt x="3645467" y="8280514"/>
                  <a:pt x="3675521" y="8287655"/>
                  <a:pt x="3681839" y="8304456"/>
                </a:cubicBezTo>
                <a:cubicBezTo>
                  <a:pt x="3770292" y="8390076"/>
                  <a:pt x="3857692" y="8472896"/>
                  <a:pt x="3959237" y="8565027"/>
                </a:cubicBezTo>
                <a:cubicBezTo>
                  <a:pt x="3967118" y="8610252"/>
                  <a:pt x="4059760" y="8605913"/>
                  <a:pt x="3959237" y="8565027"/>
                </a:cubicBezTo>
                <a:cubicBezTo>
                  <a:pt x="3889767" y="8481368"/>
                  <a:pt x="3801314" y="8395748"/>
                  <a:pt x="3681839" y="8304456"/>
                </a:cubicBezTo>
                <a:cubicBezTo>
                  <a:pt x="3693452" y="8286814"/>
                  <a:pt x="3663398" y="8279674"/>
                  <a:pt x="3637129" y="8262382"/>
                </a:cubicBezTo>
                <a:cubicBezTo>
                  <a:pt x="3636618" y="8236759"/>
                  <a:pt x="3600245" y="8212816"/>
                  <a:pt x="3549729" y="8179562"/>
                </a:cubicBezTo>
                <a:cubicBezTo>
                  <a:pt x="3505475" y="8110394"/>
                  <a:pt x="3341746" y="7949936"/>
                  <a:pt x="3246519" y="7874606"/>
                </a:cubicBezTo>
                <a:cubicBezTo>
                  <a:pt x="3246519" y="7874606"/>
                  <a:pt x="3224635" y="7845978"/>
                  <a:pt x="3214762" y="7843034"/>
                </a:cubicBezTo>
                <a:close/>
                <a:moveTo>
                  <a:pt x="3079263" y="7799800"/>
                </a:moveTo>
                <a:cubicBezTo>
                  <a:pt x="3075571" y="7802110"/>
                  <a:pt x="3075698" y="7808516"/>
                  <a:pt x="3084919" y="7820908"/>
                </a:cubicBezTo>
                <a:cubicBezTo>
                  <a:pt x="3097043" y="7828888"/>
                  <a:pt x="3122801" y="7820558"/>
                  <a:pt x="3135436" y="7854162"/>
                </a:cubicBezTo>
                <a:cubicBezTo>
                  <a:pt x="3153878" y="7878944"/>
                  <a:pt x="3135948" y="7879784"/>
                  <a:pt x="3153421" y="7906037"/>
                </a:cubicBezTo>
                <a:cubicBezTo>
                  <a:pt x="3212787" y="7983046"/>
                  <a:pt x="3343875" y="8056695"/>
                  <a:pt x="3425469" y="8148336"/>
                </a:cubicBezTo>
                <a:cubicBezTo>
                  <a:pt x="3785002" y="8477725"/>
                  <a:pt x="4130902" y="8823425"/>
                  <a:pt x="4539389" y="9157646"/>
                </a:cubicBezTo>
                <a:cubicBezTo>
                  <a:pt x="4665181" y="9265739"/>
                  <a:pt x="4808905" y="9372992"/>
                  <a:pt x="4991022" y="9505519"/>
                </a:cubicBezTo>
                <a:cubicBezTo>
                  <a:pt x="5129991" y="9624393"/>
                  <a:pt x="4948332" y="9464774"/>
                  <a:pt x="4927869" y="9438661"/>
                </a:cubicBezTo>
                <a:cubicBezTo>
                  <a:pt x="4355197" y="8971074"/>
                  <a:pt x="3815057" y="8484866"/>
                  <a:pt x="3355488" y="8039054"/>
                </a:cubicBezTo>
                <a:cubicBezTo>
                  <a:pt x="3279160" y="7961414"/>
                  <a:pt x="3177561" y="7816568"/>
                  <a:pt x="3096532" y="7803266"/>
                </a:cubicBezTo>
                <a:cubicBezTo>
                  <a:pt x="3090470" y="7799275"/>
                  <a:pt x="3082957" y="7797490"/>
                  <a:pt x="3079263" y="7799800"/>
                </a:cubicBezTo>
                <a:close/>
                <a:moveTo>
                  <a:pt x="8213831" y="7546449"/>
                </a:moveTo>
                <a:cubicBezTo>
                  <a:pt x="8214127" y="7547236"/>
                  <a:pt x="8214916" y="7549336"/>
                  <a:pt x="8216496" y="7553537"/>
                </a:cubicBezTo>
                <a:cubicBezTo>
                  <a:pt x="8216496" y="7553537"/>
                  <a:pt x="8212942" y="7544086"/>
                  <a:pt x="8213831" y="7546449"/>
                </a:cubicBezTo>
                <a:close/>
                <a:moveTo>
                  <a:pt x="8045722" y="7510887"/>
                </a:moveTo>
                <a:cubicBezTo>
                  <a:pt x="8042611" y="7511901"/>
                  <a:pt x="8040978" y="7514381"/>
                  <a:pt x="8042315" y="7518949"/>
                </a:cubicBezTo>
                <a:lnTo>
                  <a:pt x="8073338" y="7524621"/>
                </a:lnTo>
                <a:cubicBezTo>
                  <a:pt x="8077693" y="7518005"/>
                  <a:pt x="8055056" y="7507845"/>
                  <a:pt x="8045722" y="7510887"/>
                </a:cubicBezTo>
                <a:close/>
                <a:moveTo>
                  <a:pt x="7459160" y="7403666"/>
                </a:moveTo>
                <a:cubicBezTo>
                  <a:pt x="7461256" y="7405639"/>
                  <a:pt x="7466845" y="7410898"/>
                  <a:pt x="7478022" y="7421417"/>
                </a:cubicBezTo>
                <a:cubicBezTo>
                  <a:pt x="7478022" y="7421417"/>
                  <a:pt x="7452873" y="7397750"/>
                  <a:pt x="7459160" y="7403666"/>
                </a:cubicBezTo>
                <a:close/>
                <a:moveTo>
                  <a:pt x="7271374" y="7363349"/>
                </a:moveTo>
                <a:cubicBezTo>
                  <a:pt x="7261004" y="7363634"/>
                  <a:pt x="7279621" y="7397225"/>
                  <a:pt x="7292686" y="7377378"/>
                </a:cubicBezTo>
                <a:cubicBezTo>
                  <a:pt x="7304809" y="7385359"/>
                  <a:pt x="7316934" y="7393340"/>
                  <a:pt x="7322740" y="7384520"/>
                </a:cubicBezTo>
                <a:cubicBezTo>
                  <a:pt x="7334864" y="7392501"/>
                  <a:pt x="7346988" y="7400482"/>
                  <a:pt x="7352795" y="7391661"/>
                </a:cubicBezTo>
                <a:cubicBezTo>
                  <a:pt x="7364918" y="7399642"/>
                  <a:pt x="7379063" y="7408953"/>
                  <a:pt x="7385837" y="7398662"/>
                </a:cubicBezTo>
                <a:cubicBezTo>
                  <a:pt x="7397961" y="7406643"/>
                  <a:pt x="7410086" y="7414625"/>
                  <a:pt x="7415892" y="7405804"/>
                </a:cubicBezTo>
                <a:cubicBezTo>
                  <a:pt x="7403768" y="7397823"/>
                  <a:pt x="7385837" y="7398662"/>
                  <a:pt x="7385837" y="7398662"/>
                </a:cubicBezTo>
                <a:cubicBezTo>
                  <a:pt x="7371693" y="7389351"/>
                  <a:pt x="7352795" y="7391661"/>
                  <a:pt x="7352795" y="7391661"/>
                </a:cubicBezTo>
                <a:cubicBezTo>
                  <a:pt x="7340671" y="7383680"/>
                  <a:pt x="7322740" y="7384520"/>
                  <a:pt x="7322740" y="7384520"/>
                </a:cubicBezTo>
                <a:cubicBezTo>
                  <a:pt x="7310616" y="7376538"/>
                  <a:pt x="7292686" y="7377378"/>
                  <a:pt x="7292686" y="7377378"/>
                </a:cubicBezTo>
                <a:cubicBezTo>
                  <a:pt x="7281508" y="7366859"/>
                  <a:pt x="7274831" y="7363254"/>
                  <a:pt x="7271374" y="7363349"/>
                </a:cubicBezTo>
                <a:close/>
                <a:moveTo>
                  <a:pt x="8431853" y="7346830"/>
                </a:moveTo>
                <a:cubicBezTo>
                  <a:pt x="8450221" y="7349176"/>
                  <a:pt x="8471815" y="7357070"/>
                  <a:pt x="8497074" y="7373697"/>
                </a:cubicBezTo>
                <a:cubicBezTo>
                  <a:pt x="8464999" y="7365225"/>
                  <a:pt x="8429138" y="7366905"/>
                  <a:pt x="8385991" y="7353252"/>
                </a:cubicBezTo>
                <a:cubicBezTo>
                  <a:pt x="8398344" y="7347687"/>
                  <a:pt x="8413485" y="7344485"/>
                  <a:pt x="8431853" y="7346830"/>
                </a:cubicBezTo>
                <a:close/>
                <a:moveTo>
                  <a:pt x="8366826" y="7342217"/>
                </a:moveTo>
                <a:cubicBezTo>
                  <a:pt x="8372351" y="7344273"/>
                  <a:pt x="8378919" y="7348597"/>
                  <a:pt x="8385991" y="7353252"/>
                </a:cubicBezTo>
                <a:cubicBezTo>
                  <a:pt x="8385991" y="7353252"/>
                  <a:pt x="8366040" y="7352762"/>
                  <a:pt x="8353916" y="7344781"/>
                </a:cubicBezTo>
                <a:cubicBezTo>
                  <a:pt x="8356819" y="7340370"/>
                  <a:pt x="8361301" y="7340160"/>
                  <a:pt x="8366826" y="7342217"/>
                </a:cubicBezTo>
                <a:close/>
                <a:moveTo>
                  <a:pt x="8336520" y="7334909"/>
                </a:moveTo>
                <a:cubicBezTo>
                  <a:pt x="8341792" y="7336800"/>
                  <a:pt x="8347854" y="7340790"/>
                  <a:pt x="8353916" y="7344781"/>
                </a:cubicBezTo>
                <a:cubicBezTo>
                  <a:pt x="8353916" y="7344781"/>
                  <a:pt x="8335986" y="7345620"/>
                  <a:pt x="8323861" y="7337639"/>
                </a:cubicBezTo>
                <a:cubicBezTo>
                  <a:pt x="8326765" y="7333229"/>
                  <a:pt x="8331247" y="7333019"/>
                  <a:pt x="8336520" y="7334909"/>
                </a:cubicBezTo>
                <a:close/>
                <a:moveTo>
                  <a:pt x="8304697" y="7326604"/>
                </a:moveTo>
                <a:cubicBezTo>
                  <a:pt x="8310222" y="7328661"/>
                  <a:pt x="8316789" y="7332984"/>
                  <a:pt x="8323861" y="7337639"/>
                </a:cubicBezTo>
                <a:cubicBezTo>
                  <a:pt x="8323861" y="7337639"/>
                  <a:pt x="8303910" y="7337149"/>
                  <a:pt x="8291786" y="7329168"/>
                </a:cubicBezTo>
                <a:cubicBezTo>
                  <a:pt x="8294689" y="7324757"/>
                  <a:pt x="8299172" y="7324547"/>
                  <a:pt x="8304697" y="7326604"/>
                </a:cubicBezTo>
                <a:close/>
                <a:moveTo>
                  <a:pt x="8251443" y="7312357"/>
                </a:moveTo>
                <a:cubicBezTo>
                  <a:pt x="8265581" y="7315078"/>
                  <a:pt x="8279662" y="7321187"/>
                  <a:pt x="8291786" y="7329168"/>
                </a:cubicBezTo>
                <a:cubicBezTo>
                  <a:pt x="8267081" y="7340298"/>
                  <a:pt x="8242833" y="7324336"/>
                  <a:pt x="8210758" y="7315865"/>
                </a:cubicBezTo>
                <a:cubicBezTo>
                  <a:pt x="8223110" y="7310300"/>
                  <a:pt x="8237305" y="7309635"/>
                  <a:pt x="8251443" y="7312357"/>
                </a:cubicBezTo>
                <a:close/>
                <a:moveTo>
                  <a:pt x="8193362" y="7305994"/>
                </a:moveTo>
                <a:cubicBezTo>
                  <a:pt x="8198634" y="7307884"/>
                  <a:pt x="8204696" y="7311874"/>
                  <a:pt x="8210758" y="7315865"/>
                </a:cubicBezTo>
                <a:cubicBezTo>
                  <a:pt x="8210758" y="7315865"/>
                  <a:pt x="8192827" y="7316704"/>
                  <a:pt x="8180703" y="7308723"/>
                </a:cubicBezTo>
                <a:cubicBezTo>
                  <a:pt x="8183607" y="7304313"/>
                  <a:pt x="8188089" y="7304103"/>
                  <a:pt x="8193362" y="7305994"/>
                </a:cubicBezTo>
                <a:close/>
                <a:moveTo>
                  <a:pt x="8164474" y="7294879"/>
                </a:moveTo>
                <a:cubicBezTo>
                  <a:pt x="8170977" y="7295999"/>
                  <a:pt x="8177544" y="7300322"/>
                  <a:pt x="8180703" y="7308723"/>
                </a:cubicBezTo>
                <a:cubicBezTo>
                  <a:pt x="8180703" y="7308723"/>
                  <a:pt x="8162773" y="7309563"/>
                  <a:pt x="8148628" y="7300252"/>
                </a:cubicBezTo>
                <a:cubicBezTo>
                  <a:pt x="8151531" y="7295841"/>
                  <a:pt x="8157971" y="7293759"/>
                  <a:pt x="8164474" y="7294879"/>
                </a:cubicBezTo>
                <a:close/>
                <a:moveTo>
                  <a:pt x="8133409" y="7287073"/>
                </a:moveTo>
                <a:cubicBezTo>
                  <a:pt x="8139408" y="7287860"/>
                  <a:pt x="8145470" y="7291851"/>
                  <a:pt x="8148628" y="7300252"/>
                </a:cubicBezTo>
                <a:cubicBezTo>
                  <a:pt x="8148628" y="7300252"/>
                  <a:pt x="8130698" y="7301091"/>
                  <a:pt x="8118573" y="7293110"/>
                </a:cubicBezTo>
                <a:cubicBezTo>
                  <a:pt x="8121477" y="7288700"/>
                  <a:pt x="8127411" y="7286285"/>
                  <a:pt x="8133409" y="7287073"/>
                </a:cubicBezTo>
                <a:close/>
                <a:moveTo>
                  <a:pt x="8103234" y="7280115"/>
                </a:moveTo>
                <a:cubicBezTo>
                  <a:pt x="8109353" y="7280719"/>
                  <a:pt x="8115414" y="7284709"/>
                  <a:pt x="8118573" y="7293110"/>
                </a:cubicBezTo>
                <a:cubicBezTo>
                  <a:pt x="8118573" y="7293110"/>
                  <a:pt x="8099675" y="7295420"/>
                  <a:pt x="8087551" y="7287439"/>
                </a:cubicBezTo>
                <a:cubicBezTo>
                  <a:pt x="8090938" y="7282294"/>
                  <a:pt x="8097115" y="7279511"/>
                  <a:pt x="8103234" y="7280115"/>
                </a:cubicBezTo>
                <a:close/>
                <a:moveTo>
                  <a:pt x="7958182" y="7247614"/>
                </a:moveTo>
                <a:cubicBezTo>
                  <a:pt x="8003067" y="7250789"/>
                  <a:pt x="8045309" y="7269114"/>
                  <a:pt x="8087551" y="7287439"/>
                </a:cubicBezTo>
                <a:cubicBezTo>
                  <a:pt x="8031739" y="7288628"/>
                  <a:pt x="7975416" y="7264194"/>
                  <a:pt x="7912318" y="7250052"/>
                </a:cubicBezTo>
                <a:cubicBezTo>
                  <a:pt x="7927965" y="7247182"/>
                  <a:pt x="7943220" y="7246556"/>
                  <a:pt x="7958182" y="7247614"/>
                </a:cubicBezTo>
                <a:close/>
                <a:moveTo>
                  <a:pt x="7879703" y="7227001"/>
                </a:moveTo>
                <a:cubicBezTo>
                  <a:pt x="7890973" y="7229679"/>
                  <a:pt x="7903097" y="7237660"/>
                  <a:pt x="7912318" y="7250052"/>
                </a:cubicBezTo>
                <a:cubicBezTo>
                  <a:pt x="7894387" y="7250891"/>
                  <a:pt x="7882263" y="7242910"/>
                  <a:pt x="7852209" y="7235769"/>
                </a:cubicBezTo>
                <a:cubicBezTo>
                  <a:pt x="7858016" y="7226948"/>
                  <a:pt x="7868432" y="7224323"/>
                  <a:pt x="7879703" y="7227001"/>
                </a:cubicBezTo>
                <a:close/>
                <a:moveTo>
                  <a:pt x="7835222" y="7221426"/>
                </a:moveTo>
                <a:cubicBezTo>
                  <a:pt x="7841473" y="7222380"/>
                  <a:pt x="7848040" y="7226703"/>
                  <a:pt x="7852209" y="7235769"/>
                </a:cubicBezTo>
                <a:cubicBezTo>
                  <a:pt x="7852209" y="7235769"/>
                  <a:pt x="7832258" y="7235278"/>
                  <a:pt x="7820133" y="7227297"/>
                </a:cubicBezTo>
                <a:cubicBezTo>
                  <a:pt x="7823036" y="7222887"/>
                  <a:pt x="7828971" y="7220472"/>
                  <a:pt x="7835222" y="7221426"/>
                </a:cubicBezTo>
                <a:close/>
                <a:moveTo>
                  <a:pt x="7804794" y="7214302"/>
                </a:moveTo>
                <a:cubicBezTo>
                  <a:pt x="7810913" y="7214906"/>
                  <a:pt x="7816975" y="7218896"/>
                  <a:pt x="7820133" y="7227297"/>
                </a:cubicBezTo>
                <a:cubicBezTo>
                  <a:pt x="7820133" y="7227297"/>
                  <a:pt x="7801235" y="7229607"/>
                  <a:pt x="7789111" y="7221626"/>
                </a:cubicBezTo>
                <a:cubicBezTo>
                  <a:pt x="7792498" y="7216480"/>
                  <a:pt x="7798675" y="7213698"/>
                  <a:pt x="7804794" y="7214302"/>
                </a:cubicBezTo>
                <a:close/>
                <a:moveTo>
                  <a:pt x="7718395" y="7191076"/>
                </a:moveTo>
                <a:cubicBezTo>
                  <a:pt x="7739479" y="7188953"/>
                  <a:pt x="7760317" y="7202671"/>
                  <a:pt x="7789111" y="7221626"/>
                </a:cubicBezTo>
                <a:cubicBezTo>
                  <a:pt x="7771181" y="7222465"/>
                  <a:pt x="7739106" y="7213994"/>
                  <a:pt x="7696927" y="7198872"/>
                </a:cubicBezTo>
                <a:cubicBezTo>
                  <a:pt x="7704313" y="7194251"/>
                  <a:pt x="7711368" y="7191784"/>
                  <a:pt x="7718395" y="7191076"/>
                </a:cubicBezTo>
                <a:close/>
                <a:moveTo>
                  <a:pt x="6911779" y="7179314"/>
                </a:moveTo>
                <a:cubicBezTo>
                  <a:pt x="6912347" y="7179688"/>
                  <a:pt x="6913863" y="7180686"/>
                  <a:pt x="6916894" y="7182681"/>
                </a:cubicBezTo>
                <a:cubicBezTo>
                  <a:pt x="6916894" y="7182681"/>
                  <a:pt x="6910074" y="7178192"/>
                  <a:pt x="6911779" y="7179314"/>
                </a:cubicBezTo>
                <a:close/>
                <a:moveTo>
                  <a:pt x="7663361" y="7174997"/>
                </a:moveTo>
                <a:cubicBezTo>
                  <a:pt x="7675471" y="7172894"/>
                  <a:pt x="7690673" y="7185272"/>
                  <a:pt x="7696927" y="7198872"/>
                </a:cubicBezTo>
                <a:cubicBezTo>
                  <a:pt x="7691121" y="7207692"/>
                  <a:pt x="7676976" y="7198381"/>
                  <a:pt x="7652728" y="7182419"/>
                </a:cubicBezTo>
                <a:cubicBezTo>
                  <a:pt x="7655631" y="7178009"/>
                  <a:pt x="7659324" y="7175698"/>
                  <a:pt x="7663361" y="7174997"/>
                </a:cubicBezTo>
                <a:close/>
                <a:moveTo>
                  <a:pt x="6879704" y="7170842"/>
                </a:moveTo>
                <a:cubicBezTo>
                  <a:pt x="6877999" y="7169720"/>
                  <a:pt x="6884819" y="7174209"/>
                  <a:pt x="6884819" y="7174209"/>
                </a:cubicBezTo>
                <a:cubicBezTo>
                  <a:pt x="6881788" y="7172214"/>
                  <a:pt x="6880272" y="7171216"/>
                  <a:pt x="6879704" y="7170842"/>
                </a:cubicBezTo>
                <a:close/>
                <a:moveTo>
                  <a:pt x="6849649" y="7163701"/>
                </a:moveTo>
                <a:cubicBezTo>
                  <a:pt x="6850218" y="7164075"/>
                  <a:pt x="6851733" y="7165073"/>
                  <a:pt x="6854764" y="7167068"/>
                </a:cubicBezTo>
                <a:cubicBezTo>
                  <a:pt x="6854764" y="7167068"/>
                  <a:pt x="6847944" y="7162579"/>
                  <a:pt x="6849649" y="7163701"/>
                </a:cubicBezTo>
                <a:close/>
                <a:moveTo>
                  <a:pt x="7606502" y="7163545"/>
                </a:moveTo>
                <a:cubicBezTo>
                  <a:pt x="7622039" y="7162217"/>
                  <a:pt x="7634542" y="7170447"/>
                  <a:pt x="7652728" y="7182419"/>
                </a:cubicBezTo>
                <a:cubicBezTo>
                  <a:pt x="7645953" y="7192710"/>
                  <a:pt x="7615899" y="7185568"/>
                  <a:pt x="7589630" y="7168276"/>
                </a:cubicBezTo>
                <a:cubicBezTo>
                  <a:pt x="7595806" y="7165493"/>
                  <a:pt x="7601322" y="7163988"/>
                  <a:pt x="7606502" y="7163545"/>
                </a:cubicBezTo>
                <a:close/>
                <a:moveTo>
                  <a:pt x="7574411" y="7155097"/>
                </a:moveTo>
                <a:cubicBezTo>
                  <a:pt x="7580409" y="7155885"/>
                  <a:pt x="7586471" y="7159875"/>
                  <a:pt x="7589630" y="7168276"/>
                </a:cubicBezTo>
                <a:cubicBezTo>
                  <a:pt x="7589630" y="7168276"/>
                  <a:pt x="7571700" y="7169116"/>
                  <a:pt x="7559575" y="7161134"/>
                </a:cubicBezTo>
                <a:cubicBezTo>
                  <a:pt x="7562479" y="7156724"/>
                  <a:pt x="7568413" y="7154309"/>
                  <a:pt x="7574411" y="7155097"/>
                </a:cubicBezTo>
                <a:close/>
                <a:moveTo>
                  <a:pt x="7543346" y="7147290"/>
                </a:moveTo>
                <a:cubicBezTo>
                  <a:pt x="7549849" y="7148411"/>
                  <a:pt x="7556417" y="7152733"/>
                  <a:pt x="7559575" y="7161134"/>
                </a:cubicBezTo>
                <a:cubicBezTo>
                  <a:pt x="7559575" y="7161134"/>
                  <a:pt x="7541645" y="7161974"/>
                  <a:pt x="7527500" y="7152663"/>
                </a:cubicBezTo>
                <a:cubicBezTo>
                  <a:pt x="7530403" y="7148253"/>
                  <a:pt x="7536842" y="7146170"/>
                  <a:pt x="7543346" y="7147290"/>
                </a:cubicBezTo>
                <a:close/>
                <a:moveTo>
                  <a:pt x="7512281" y="7139484"/>
                </a:moveTo>
                <a:cubicBezTo>
                  <a:pt x="7518279" y="7140272"/>
                  <a:pt x="7524341" y="7144262"/>
                  <a:pt x="7527500" y="7152663"/>
                </a:cubicBezTo>
                <a:cubicBezTo>
                  <a:pt x="7527500" y="7152663"/>
                  <a:pt x="7509570" y="7153503"/>
                  <a:pt x="7497446" y="7145522"/>
                </a:cubicBezTo>
                <a:cubicBezTo>
                  <a:pt x="7500349" y="7141111"/>
                  <a:pt x="7506283" y="7138696"/>
                  <a:pt x="7512281" y="7139484"/>
                </a:cubicBezTo>
                <a:close/>
                <a:moveTo>
                  <a:pt x="6744374" y="7134436"/>
                </a:moveTo>
                <a:cubicBezTo>
                  <a:pt x="6744942" y="7134810"/>
                  <a:pt x="6746458" y="7135808"/>
                  <a:pt x="6749488" y="7137803"/>
                </a:cubicBezTo>
                <a:cubicBezTo>
                  <a:pt x="6749488" y="7137803"/>
                  <a:pt x="6742668" y="7133314"/>
                  <a:pt x="6744374" y="7134436"/>
                </a:cubicBezTo>
                <a:close/>
                <a:moveTo>
                  <a:pt x="7482106" y="7132526"/>
                </a:moveTo>
                <a:cubicBezTo>
                  <a:pt x="7488225" y="7133130"/>
                  <a:pt x="7494287" y="7137121"/>
                  <a:pt x="7497446" y="7145522"/>
                </a:cubicBezTo>
                <a:cubicBezTo>
                  <a:pt x="7497446" y="7145522"/>
                  <a:pt x="7478547" y="7147832"/>
                  <a:pt x="7466423" y="7139850"/>
                </a:cubicBezTo>
                <a:cubicBezTo>
                  <a:pt x="7469810" y="7134705"/>
                  <a:pt x="7475986" y="7131922"/>
                  <a:pt x="7482106" y="7132526"/>
                </a:cubicBezTo>
                <a:close/>
                <a:moveTo>
                  <a:pt x="7450556" y="7125455"/>
                </a:moveTo>
                <a:cubicBezTo>
                  <a:pt x="7457181" y="7126391"/>
                  <a:pt x="7463748" y="7130714"/>
                  <a:pt x="7466423" y="7139850"/>
                </a:cubicBezTo>
                <a:cubicBezTo>
                  <a:pt x="7466423" y="7139850"/>
                  <a:pt x="7448493" y="7140690"/>
                  <a:pt x="7434348" y="7131379"/>
                </a:cubicBezTo>
                <a:cubicBezTo>
                  <a:pt x="7437251" y="7126968"/>
                  <a:pt x="7443932" y="7124518"/>
                  <a:pt x="7450556" y="7125455"/>
                </a:cubicBezTo>
                <a:close/>
                <a:moveTo>
                  <a:pt x="7365901" y="7098964"/>
                </a:moveTo>
                <a:cubicBezTo>
                  <a:pt x="7383831" y="7098124"/>
                  <a:pt x="7415906" y="7106596"/>
                  <a:pt x="7434348" y="7131379"/>
                </a:cubicBezTo>
                <a:cubicBezTo>
                  <a:pt x="7416417" y="7132218"/>
                  <a:pt x="7398487" y="7133058"/>
                  <a:pt x="7365901" y="7098964"/>
                </a:cubicBezTo>
                <a:close/>
                <a:moveTo>
                  <a:pt x="7335846" y="7091823"/>
                </a:moveTo>
                <a:cubicBezTo>
                  <a:pt x="7335846" y="7091823"/>
                  <a:pt x="7353776" y="7090983"/>
                  <a:pt x="7365901" y="7098964"/>
                </a:cubicBezTo>
                <a:cubicBezTo>
                  <a:pt x="7360094" y="7107785"/>
                  <a:pt x="7342163" y="7108624"/>
                  <a:pt x="7335846" y="7091823"/>
                </a:cubicBezTo>
                <a:close/>
                <a:moveTo>
                  <a:pt x="7303771" y="7083351"/>
                </a:moveTo>
                <a:cubicBezTo>
                  <a:pt x="7317916" y="7092662"/>
                  <a:pt x="7323722" y="7083842"/>
                  <a:pt x="7335846" y="7091823"/>
                </a:cubicBezTo>
                <a:cubicBezTo>
                  <a:pt x="7330040" y="7100643"/>
                  <a:pt x="7311141" y="7102953"/>
                  <a:pt x="7303771" y="7083351"/>
                </a:cubicBezTo>
                <a:close/>
                <a:moveTo>
                  <a:pt x="6544162" y="7080605"/>
                </a:moveTo>
                <a:lnTo>
                  <a:pt x="6550007" y="7084453"/>
                </a:lnTo>
                <a:cubicBezTo>
                  <a:pt x="6550007" y="7084453"/>
                  <a:pt x="6548492" y="7083456"/>
                  <a:pt x="6546597" y="7082209"/>
                </a:cubicBezTo>
                <a:close/>
                <a:moveTo>
                  <a:pt x="6539778" y="7077719"/>
                </a:moveTo>
                <a:cubicBezTo>
                  <a:pt x="6538641" y="7076971"/>
                  <a:pt x="6539398" y="7077470"/>
                  <a:pt x="6540914" y="7078467"/>
                </a:cubicBezTo>
                <a:lnTo>
                  <a:pt x="6544162" y="7080605"/>
                </a:lnTo>
                <a:close/>
                <a:moveTo>
                  <a:pt x="7272748" y="7077680"/>
                </a:moveTo>
                <a:cubicBezTo>
                  <a:pt x="7284872" y="7085661"/>
                  <a:pt x="7291647" y="7075370"/>
                  <a:pt x="7303771" y="7083351"/>
                </a:cubicBezTo>
                <a:cubicBezTo>
                  <a:pt x="7296996" y="7093642"/>
                  <a:pt x="7279066" y="7094482"/>
                  <a:pt x="7272748" y="7077680"/>
                </a:cubicBezTo>
                <a:close/>
                <a:moveTo>
                  <a:pt x="7242694" y="7070538"/>
                </a:moveTo>
                <a:cubicBezTo>
                  <a:pt x="7254818" y="7078519"/>
                  <a:pt x="7260624" y="7069699"/>
                  <a:pt x="7272748" y="7077680"/>
                </a:cubicBezTo>
                <a:cubicBezTo>
                  <a:pt x="7266942" y="7086500"/>
                  <a:pt x="7249011" y="7087340"/>
                  <a:pt x="7242694" y="7070538"/>
                </a:cubicBezTo>
                <a:close/>
                <a:moveTo>
                  <a:pt x="6506626" y="7059057"/>
                </a:moveTo>
                <a:cubicBezTo>
                  <a:pt x="6511678" y="7062383"/>
                  <a:pt x="6516794" y="7068911"/>
                  <a:pt x="6519952" y="7077312"/>
                </a:cubicBezTo>
                <a:cubicBezTo>
                  <a:pt x="6507828" y="7069331"/>
                  <a:pt x="6493684" y="7060019"/>
                  <a:pt x="6493684" y="7060019"/>
                </a:cubicBezTo>
                <a:cubicBezTo>
                  <a:pt x="6496587" y="7055609"/>
                  <a:pt x="6501574" y="7055732"/>
                  <a:pt x="6506626" y="7059057"/>
                </a:cubicBezTo>
                <a:close/>
                <a:moveTo>
                  <a:pt x="7443174" y="7055273"/>
                </a:moveTo>
                <a:cubicBezTo>
                  <a:pt x="7437055" y="7054669"/>
                  <a:pt x="7430879" y="7057451"/>
                  <a:pt x="7427976" y="7061862"/>
                </a:cubicBezTo>
                <a:cubicBezTo>
                  <a:pt x="7440100" y="7069843"/>
                  <a:pt x="7458030" y="7069004"/>
                  <a:pt x="7458030" y="7069004"/>
                </a:cubicBezTo>
                <a:cubicBezTo>
                  <a:pt x="7470154" y="7076985"/>
                  <a:pt x="7491074" y="7076005"/>
                  <a:pt x="7491074" y="7076005"/>
                </a:cubicBezTo>
                <a:cubicBezTo>
                  <a:pt x="7503198" y="7083986"/>
                  <a:pt x="7521128" y="7083147"/>
                  <a:pt x="7521128" y="7083147"/>
                </a:cubicBezTo>
                <a:cubicBezTo>
                  <a:pt x="7533252" y="7091128"/>
                  <a:pt x="7551183" y="7090288"/>
                  <a:pt x="7551183" y="7090288"/>
                </a:cubicBezTo>
                <a:cubicBezTo>
                  <a:pt x="7563307" y="7098269"/>
                  <a:pt x="7583258" y="7098759"/>
                  <a:pt x="7583258" y="7098759"/>
                </a:cubicBezTo>
                <a:cubicBezTo>
                  <a:pt x="7595382" y="7106740"/>
                  <a:pt x="7613313" y="7105901"/>
                  <a:pt x="7613313" y="7105901"/>
                </a:cubicBezTo>
                <a:cubicBezTo>
                  <a:pt x="7888015" y="7181374"/>
                  <a:pt x="8154380" y="7238716"/>
                  <a:pt x="8408621" y="7288077"/>
                </a:cubicBezTo>
                <a:cubicBezTo>
                  <a:pt x="8471262" y="7329312"/>
                  <a:pt x="8445992" y="7262105"/>
                  <a:pt x="8408621" y="7288077"/>
                </a:cubicBezTo>
                <a:cubicBezTo>
                  <a:pt x="8141745" y="7205113"/>
                  <a:pt x="7879677" y="7163243"/>
                  <a:pt x="7613313" y="7105901"/>
                </a:cubicBezTo>
                <a:cubicBezTo>
                  <a:pt x="7607963" y="7087629"/>
                  <a:pt x="7589064" y="7089939"/>
                  <a:pt x="7583258" y="7098759"/>
                </a:cubicBezTo>
                <a:cubicBezTo>
                  <a:pt x="7574920" y="7080627"/>
                  <a:pt x="7556989" y="7081467"/>
                  <a:pt x="7551183" y="7090288"/>
                </a:cubicBezTo>
                <a:cubicBezTo>
                  <a:pt x="7544865" y="7073486"/>
                  <a:pt x="7526935" y="7074326"/>
                  <a:pt x="7521128" y="7083147"/>
                </a:cubicBezTo>
                <a:cubicBezTo>
                  <a:pt x="7514810" y="7066345"/>
                  <a:pt x="7496880" y="7067185"/>
                  <a:pt x="7491074" y="7076005"/>
                </a:cubicBezTo>
                <a:cubicBezTo>
                  <a:pt x="7482735" y="7057873"/>
                  <a:pt x="7464805" y="7058713"/>
                  <a:pt x="7458030" y="7069004"/>
                </a:cubicBezTo>
                <a:cubicBezTo>
                  <a:pt x="7455355" y="7059868"/>
                  <a:pt x="7449293" y="7055877"/>
                  <a:pt x="7443174" y="7055273"/>
                </a:cubicBezTo>
                <a:close/>
                <a:moveTo>
                  <a:pt x="7206146" y="7051813"/>
                </a:moveTo>
                <a:cubicBezTo>
                  <a:pt x="7216551" y="7053329"/>
                  <a:pt x="7233601" y="7064553"/>
                  <a:pt x="7242694" y="7070538"/>
                </a:cubicBezTo>
                <a:cubicBezTo>
                  <a:pt x="7231081" y="7088180"/>
                  <a:pt x="7218957" y="7080199"/>
                  <a:pt x="7198495" y="7054086"/>
                </a:cubicBezTo>
                <a:cubicBezTo>
                  <a:pt x="7199946" y="7051881"/>
                  <a:pt x="7202677" y="7051308"/>
                  <a:pt x="7206146" y="7051813"/>
                </a:cubicBezTo>
                <a:close/>
                <a:moveTo>
                  <a:pt x="7168440" y="7046944"/>
                </a:moveTo>
                <a:cubicBezTo>
                  <a:pt x="7180564" y="7054925"/>
                  <a:pt x="7186370" y="7046105"/>
                  <a:pt x="7198495" y="7054086"/>
                </a:cubicBezTo>
                <a:cubicBezTo>
                  <a:pt x="7192688" y="7062907"/>
                  <a:pt x="7174757" y="7063746"/>
                  <a:pt x="7168440" y="7046944"/>
                </a:cubicBezTo>
                <a:close/>
                <a:moveTo>
                  <a:pt x="7136365" y="7038473"/>
                </a:moveTo>
                <a:cubicBezTo>
                  <a:pt x="7150509" y="7047784"/>
                  <a:pt x="7156316" y="7038963"/>
                  <a:pt x="7168440" y="7046944"/>
                </a:cubicBezTo>
                <a:cubicBezTo>
                  <a:pt x="7162633" y="7055765"/>
                  <a:pt x="7156827" y="7064586"/>
                  <a:pt x="7136365" y="7038473"/>
                </a:cubicBezTo>
                <a:close/>
                <a:moveTo>
                  <a:pt x="7106310" y="7031331"/>
                </a:moveTo>
                <a:cubicBezTo>
                  <a:pt x="7118434" y="7039313"/>
                  <a:pt x="7124241" y="7030492"/>
                  <a:pt x="7136365" y="7038473"/>
                </a:cubicBezTo>
                <a:cubicBezTo>
                  <a:pt x="7130558" y="7047293"/>
                  <a:pt x="7123784" y="7057584"/>
                  <a:pt x="7106310" y="7031331"/>
                </a:cubicBezTo>
                <a:close/>
                <a:moveTo>
                  <a:pt x="7073267" y="7024330"/>
                </a:moveTo>
                <a:cubicBezTo>
                  <a:pt x="7087412" y="7033641"/>
                  <a:pt x="7094186" y="7023350"/>
                  <a:pt x="7106310" y="7031331"/>
                </a:cubicBezTo>
                <a:cubicBezTo>
                  <a:pt x="7099536" y="7041622"/>
                  <a:pt x="7093729" y="7050443"/>
                  <a:pt x="7073267" y="7024330"/>
                </a:cubicBezTo>
                <a:close/>
                <a:moveTo>
                  <a:pt x="7031089" y="7009208"/>
                </a:moveTo>
                <a:cubicBezTo>
                  <a:pt x="7049019" y="7008368"/>
                  <a:pt x="7061143" y="7016349"/>
                  <a:pt x="7073267" y="7024330"/>
                </a:cubicBezTo>
                <a:cubicBezTo>
                  <a:pt x="7061654" y="7041971"/>
                  <a:pt x="7049530" y="7033990"/>
                  <a:pt x="7031089" y="7009208"/>
                </a:cubicBezTo>
                <a:close/>
                <a:moveTo>
                  <a:pt x="6999013" y="7000736"/>
                </a:moveTo>
                <a:cubicBezTo>
                  <a:pt x="7013158" y="7010047"/>
                  <a:pt x="7018964" y="7001227"/>
                  <a:pt x="7031089" y="7009208"/>
                </a:cubicBezTo>
                <a:cubicBezTo>
                  <a:pt x="7025282" y="7018028"/>
                  <a:pt x="7019476" y="7026849"/>
                  <a:pt x="6999013" y="7000736"/>
                </a:cubicBezTo>
                <a:close/>
                <a:moveTo>
                  <a:pt x="6968959" y="6993595"/>
                </a:moveTo>
                <a:cubicBezTo>
                  <a:pt x="6981082" y="7001576"/>
                  <a:pt x="6986889" y="6992755"/>
                  <a:pt x="6999013" y="7000736"/>
                </a:cubicBezTo>
                <a:cubicBezTo>
                  <a:pt x="6993207" y="7009557"/>
                  <a:pt x="6986433" y="7019848"/>
                  <a:pt x="6968959" y="6993595"/>
                </a:cubicBezTo>
                <a:close/>
                <a:moveTo>
                  <a:pt x="6925812" y="6979942"/>
                </a:moveTo>
                <a:cubicBezTo>
                  <a:pt x="6944711" y="6977633"/>
                  <a:pt x="6956835" y="6985614"/>
                  <a:pt x="6968959" y="6993595"/>
                </a:cubicBezTo>
                <a:cubicBezTo>
                  <a:pt x="6956378" y="7012706"/>
                  <a:pt x="6950061" y="6995904"/>
                  <a:pt x="6925812" y="6979942"/>
                </a:cubicBezTo>
                <a:close/>
                <a:moveTo>
                  <a:pt x="6893737" y="6971471"/>
                </a:moveTo>
                <a:cubicBezTo>
                  <a:pt x="6905861" y="6979452"/>
                  <a:pt x="6911668" y="6970631"/>
                  <a:pt x="6925812" y="6979942"/>
                </a:cubicBezTo>
                <a:cubicBezTo>
                  <a:pt x="6920006" y="6988763"/>
                  <a:pt x="6914199" y="6997584"/>
                  <a:pt x="6893737" y="6971471"/>
                </a:cubicBezTo>
                <a:close/>
                <a:moveTo>
                  <a:pt x="6863682" y="6964330"/>
                </a:moveTo>
                <a:cubicBezTo>
                  <a:pt x="6875806" y="6972311"/>
                  <a:pt x="6881613" y="6963490"/>
                  <a:pt x="6893737" y="6971471"/>
                </a:cubicBezTo>
                <a:cubicBezTo>
                  <a:pt x="6887930" y="6980292"/>
                  <a:pt x="6882124" y="6989112"/>
                  <a:pt x="6863682" y="6964330"/>
                </a:cubicBezTo>
                <a:close/>
                <a:moveTo>
                  <a:pt x="6819483" y="6947877"/>
                </a:moveTo>
                <a:cubicBezTo>
                  <a:pt x="6837414" y="6947038"/>
                  <a:pt x="6851558" y="6956349"/>
                  <a:pt x="6863682" y="6964330"/>
                </a:cubicBezTo>
                <a:cubicBezTo>
                  <a:pt x="6852069" y="6981971"/>
                  <a:pt x="6845752" y="6965169"/>
                  <a:pt x="6819483" y="6947877"/>
                </a:cubicBezTo>
                <a:close/>
                <a:moveTo>
                  <a:pt x="6805971" y="6945304"/>
                </a:moveTo>
                <a:cubicBezTo>
                  <a:pt x="6808938" y="6944096"/>
                  <a:pt x="6813421" y="6943886"/>
                  <a:pt x="6819483" y="6947877"/>
                </a:cubicBezTo>
                <a:cubicBezTo>
                  <a:pt x="6813676" y="6956698"/>
                  <a:pt x="6806902" y="6966988"/>
                  <a:pt x="6801552" y="6948717"/>
                </a:cubicBezTo>
                <a:cubicBezTo>
                  <a:pt x="6801552" y="6948717"/>
                  <a:pt x="6803004" y="6946512"/>
                  <a:pt x="6805971" y="6945304"/>
                </a:cubicBezTo>
                <a:close/>
                <a:moveTo>
                  <a:pt x="6775180" y="6938731"/>
                </a:moveTo>
                <a:cubicBezTo>
                  <a:pt x="6780157" y="6938320"/>
                  <a:pt x="6788418" y="6940071"/>
                  <a:pt x="6801552" y="6948717"/>
                </a:cubicBezTo>
                <a:cubicBezTo>
                  <a:pt x="6782654" y="6951026"/>
                  <a:pt x="6776848" y="6959847"/>
                  <a:pt x="6768510" y="6941715"/>
                </a:cubicBezTo>
                <a:cubicBezTo>
                  <a:pt x="6768510" y="6941715"/>
                  <a:pt x="6770203" y="6939142"/>
                  <a:pt x="6775180" y="6938731"/>
                </a:cubicBezTo>
                <a:close/>
                <a:moveTo>
                  <a:pt x="6740504" y="6924860"/>
                </a:moveTo>
                <a:cubicBezTo>
                  <a:pt x="6747292" y="6927748"/>
                  <a:pt x="6756386" y="6933734"/>
                  <a:pt x="6768510" y="6941715"/>
                </a:cubicBezTo>
                <a:cubicBezTo>
                  <a:pt x="6744772" y="6951376"/>
                  <a:pt x="6738455" y="6934574"/>
                  <a:pt x="6726331" y="6926593"/>
                </a:cubicBezTo>
                <a:cubicBezTo>
                  <a:pt x="6729234" y="6922182"/>
                  <a:pt x="6733717" y="6921972"/>
                  <a:pt x="6740504" y="6924860"/>
                </a:cubicBezTo>
                <a:close/>
                <a:moveTo>
                  <a:pt x="6700442" y="6915872"/>
                </a:moveTo>
                <a:cubicBezTo>
                  <a:pt x="6705178" y="6915829"/>
                  <a:pt x="6713196" y="6917946"/>
                  <a:pt x="6726331" y="6926593"/>
                </a:cubicBezTo>
                <a:cubicBezTo>
                  <a:pt x="6708400" y="6927433"/>
                  <a:pt x="6702594" y="6936253"/>
                  <a:pt x="6694256" y="6918121"/>
                </a:cubicBezTo>
                <a:cubicBezTo>
                  <a:pt x="6694256" y="6918121"/>
                  <a:pt x="6695707" y="6915916"/>
                  <a:pt x="6700442" y="6915872"/>
                </a:cubicBezTo>
                <a:close/>
                <a:moveTo>
                  <a:pt x="6670135" y="6908565"/>
                </a:moveTo>
                <a:cubicBezTo>
                  <a:pt x="6674618" y="6908355"/>
                  <a:pt x="6682132" y="6910140"/>
                  <a:pt x="6694256" y="6918121"/>
                </a:cubicBezTo>
                <a:cubicBezTo>
                  <a:pt x="6676325" y="6918961"/>
                  <a:pt x="6670518" y="6927782"/>
                  <a:pt x="6664201" y="6910980"/>
                </a:cubicBezTo>
                <a:cubicBezTo>
                  <a:pt x="6664201" y="6910980"/>
                  <a:pt x="6665652" y="6908775"/>
                  <a:pt x="6670135" y="6908565"/>
                </a:cubicBezTo>
                <a:close/>
                <a:moveTo>
                  <a:pt x="6636196" y="6894125"/>
                </a:moveTo>
                <a:cubicBezTo>
                  <a:pt x="6642984" y="6897013"/>
                  <a:pt x="6652077" y="6902999"/>
                  <a:pt x="6664201" y="6910980"/>
                </a:cubicBezTo>
                <a:cubicBezTo>
                  <a:pt x="6646270" y="6911820"/>
                  <a:pt x="6634146" y="6903839"/>
                  <a:pt x="6622022" y="6895858"/>
                </a:cubicBezTo>
                <a:cubicBezTo>
                  <a:pt x="6624926" y="6891447"/>
                  <a:pt x="6629408" y="6891237"/>
                  <a:pt x="6636196" y="6894125"/>
                </a:cubicBezTo>
                <a:close/>
                <a:moveTo>
                  <a:pt x="6595650" y="6885872"/>
                </a:moveTo>
                <a:cubicBezTo>
                  <a:pt x="6600628" y="6885461"/>
                  <a:pt x="6608888" y="6887211"/>
                  <a:pt x="6622022" y="6895858"/>
                </a:cubicBezTo>
                <a:cubicBezTo>
                  <a:pt x="6601104" y="6896837"/>
                  <a:pt x="6601104" y="6896837"/>
                  <a:pt x="6588980" y="6888856"/>
                </a:cubicBezTo>
                <a:cubicBezTo>
                  <a:pt x="6588980" y="6888856"/>
                  <a:pt x="6590673" y="6886283"/>
                  <a:pt x="6595650" y="6885872"/>
                </a:cubicBezTo>
                <a:close/>
                <a:moveTo>
                  <a:pt x="6523662" y="6861860"/>
                </a:moveTo>
                <a:cubicBezTo>
                  <a:pt x="6536838" y="6861644"/>
                  <a:pt x="6561700" y="6870898"/>
                  <a:pt x="6588980" y="6888856"/>
                </a:cubicBezTo>
                <a:cubicBezTo>
                  <a:pt x="6565242" y="6898516"/>
                  <a:pt x="6540994" y="6882554"/>
                  <a:pt x="6514726" y="6865262"/>
                </a:cubicBezTo>
                <a:cubicBezTo>
                  <a:pt x="6516177" y="6863057"/>
                  <a:pt x="6519270" y="6861932"/>
                  <a:pt x="6523662" y="6861860"/>
                </a:cubicBezTo>
                <a:close/>
                <a:moveTo>
                  <a:pt x="6440472" y="6841668"/>
                </a:moveTo>
                <a:cubicBezTo>
                  <a:pt x="6458403" y="6840828"/>
                  <a:pt x="6476333" y="6839989"/>
                  <a:pt x="6514726" y="6865262"/>
                </a:cubicBezTo>
                <a:cubicBezTo>
                  <a:pt x="6490988" y="6874923"/>
                  <a:pt x="6464720" y="6857630"/>
                  <a:pt x="6440472" y="6841668"/>
                </a:cubicBezTo>
                <a:close/>
                <a:moveTo>
                  <a:pt x="6365250" y="6819544"/>
                </a:moveTo>
                <a:cubicBezTo>
                  <a:pt x="6384149" y="6817234"/>
                  <a:pt x="6402079" y="6816395"/>
                  <a:pt x="6440472" y="6841668"/>
                </a:cubicBezTo>
                <a:cubicBezTo>
                  <a:pt x="6415767" y="6852799"/>
                  <a:pt x="6389498" y="6835506"/>
                  <a:pt x="6365250" y="6819544"/>
                </a:cubicBezTo>
                <a:close/>
                <a:moveTo>
                  <a:pt x="6335196" y="6812403"/>
                </a:moveTo>
                <a:cubicBezTo>
                  <a:pt x="6335196" y="6812403"/>
                  <a:pt x="6353126" y="6811563"/>
                  <a:pt x="6365250" y="6819544"/>
                </a:cubicBezTo>
                <a:cubicBezTo>
                  <a:pt x="6347320" y="6820384"/>
                  <a:pt x="6347320" y="6820384"/>
                  <a:pt x="6335196" y="6812403"/>
                </a:cubicBezTo>
                <a:close/>
                <a:moveTo>
                  <a:pt x="6305423" y="6794384"/>
                </a:moveTo>
                <a:cubicBezTo>
                  <a:pt x="6312463" y="6797438"/>
                  <a:pt x="6322061" y="6803757"/>
                  <a:pt x="6335196" y="6812403"/>
                </a:cubicBezTo>
                <a:cubicBezTo>
                  <a:pt x="6329389" y="6821224"/>
                  <a:pt x="6303120" y="6803932"/>
                  <a:pt x="6290997" y="6795951"/>
                </a:cubicBezTo>
                <a:cubicBezTo>
                  <a:pt x="6293900" y="6791540"/>
                  <a:pt x="6298383" y="6791330"/>
                  <a:pt x="6305423" y="6794384"/>
                </a:cubicBezTo>
                <a:close/>
                <a:moveTo>
                  <a:pt x="6273600" y="6786079"/>
                </a:moveTo>
                <a:cubicBezTo>
                  <a:pt x="6278872" y="6787969"/>
                  <a:pt x="6284934" y="6791960"/>
                  <a:pt x="6290997" y="6795951"/>
                </a:cubicBezTo>
                <a:cubicBezTo>
                  <a:pt x="6285190" y="6804771"/>
                  <a:pt x="6273066" y="6796789"/>
                  <a:pt x="6260942" y="6788809"/>
                </a:cubicBezTo>
                <a:cubicBezTo>
                  <a:pt x="6263845" y="6784399"/>
                  <a:pt x="6268328" y="6784189"/>
                  <a:pt x="6273600" y="6786079"/>
                </a:cubicBezTo>
                <a:close/>
                <a:moveTo>
                  <a:pt x="6231048" y="6770974"/>
                </a:moveTo>
                <a:cubicBezTo>
                  <a:pt x="6238209" y="6773844"/>
                  <a:pt x="6247807" y="6780163"/>
                  <a:pt x="6260942" y="6788809"/>
                </a:cubicBezTo>
                <a:cubicBezTo>
                  <a:pt x="6254168" y="6799099"/>
                  <a:pt x="6227899" y="6781807"/>
                  <a:pt x="6215775" y="6773826"/>
                </a:cubicBezTo>
                <a:cubicBezTo>
                  <a:pt x="6219162" y="6768681"/>
                  <a:pt x="6223887" y="6768103"/>
                  <a:pt x="6231048" y="6770974"/>
                </a:cubicBezTo>
                <a:close/>
                <a:moveTo>
                  <a:pt x="5387757" y="6751334"/>
                </a:moveTo>
                <a:cubicBezTo>
                  <a:pt x="5406655" y="6749024"/>
                  <a:pt x="5357757" y="6796908"/>
                  <a:pt x="5352407" y="6778636"/>
                </a:cubicBezTo>
                <a:cubicBezTo>
                  <a:pt x="5376199" y="6821691"/>
                  <a:pt x="5600385" y="6863910"/>
                  <a:pt x="5686763" y="6895485"/>
                </a:cubicBezTo>
                <a:cubicBezTo>
                  <a:pt x="6445296" y="7133525"/>
                  <a:pt x="7242680" y="7369746"/>
                  <a:pt x="7943814" y="7479393"/>
                </a:cubicBezTo>
                <a:cubicBezTo>
                  <a:pt x="7203265" y="7293228"/>
                  <a:pt x="6445753" y="7106433"/>
                  <a:pt x="5648826" y="6843119"/>
                </a:cubicBezTo>
                <a:cubicBezTo>
                  <a:pt x="5618773" y="6835978"/>
                  <a:pt x="5549357" y="6805033"/>
                  <a:pt x="5475103" y="6781439"/>
                </a:cubicBezTo>
                <a:cubicBezTo>
                  <a:pt x="5457172" y="6782279"/>
                  <a:pt x="5436710" y="6756166"/>
                  <a:pt x="5387757" y="6751334"/>
                </a:cubicBezTo>
                <a:close/>
                <a:moveTo>
                  <a:pt x="7975498" y="6718494"/>
                </a:moveTo>
                <a:cubicBezTo>
                  <a:pt x="7957111" y="6746426"/>
                  <a:pt x="7975498" y="6718494"/>
                  <a:pt x="7975498" y="6718494"/>
                </a:cubicBezTo>
                <a:close/>
                <a:moveTo>
                  <a:pt x="7913369" y="6702881"/>
                </a:moveTo>
                <a:cubicBezTo>
                  <a:pt x="7920739" y="6722483"/>
                  <a:pt x="7913369" y="6702881"/>
                  <a:pt x="7913369" y="6702881"/>
                </a:cubicBezTo>
                <a:close/>
                <a:moveTo>
                  <a:pt x="10930314" y="6693265"/>
                </a:moveTo>
                <a:cubicBezTo>
                  <a:pt x="10930243" y="6689661"/>
                  <a:pt x="10930530" y="6704074"/>
                  <a:pt x="10930530" y="6704074"/>
                </a:cubicBezTo>
                <a:cubicBezTo>
                  <a:pt x="10930402" y="6697668"/>
                  <a:pt x="10930338" y="6694466"/>
                  <a:pt x="10930314" y="6693265"/>
                </a:cubicBezTo>
                <a:close/>
                <a:moveTo>
                  <a:pt x="7851815" y="6678692"/>
                </a:moveTo>
                <a:cubicBezTo>
                  <a:pt x="7857593" y="6680915"/>
                  <a:pt x="7864160" y="6685238"/>
                  <a:pt x="7870222" y="6689228"/>
                </a:cubicBezTo>
                <a:cubicBezTo>
                  <a:pt x="7864416" y="6698049"/>
                  <a:pt x="7852292" y="6690068"/>
                  <a:pt x="7838147" y="6680757"/>
                </a:cubicBezTo>
                <a:cubicBezTo>
                  <a:pt x="7841050" y="6676347"/>
                  <a:pt x="7846038" y="6676469"/>
                  <a:pt x="7851815" y="6678692"/>
                </a:cubicBezTo>
                <a:close/>
                <a:moveTo>
                  <a:pt x="7877979" y="6677445"/>
                </a:moveTo>
                <a:cubicBezTo>
                  <a:pt x="7880565" y="6673517"/>
                  <a:pt x="7870222" y="6689228"/>
                  <a:pt x="7870222" y="6689228"/>
                </a:cubicBezTo>
                <a:cubicBezTo>
                  <a:pt x="7874819" y="6682245"/>
                  <a:pt x="7877117" y="6678754"/>
                  <a:pt x="7877979" y="6677445"/>
                </a:cubicBezTo>
                <a:close/>
                <a:moveTo>
                  <a:pt x="7820751" y="6670886"/>
                </a:moveTo>
                <a:cubicBezTo>
                  <a:pt x="7826023" y="6672776"/>
                  <a:pt x="7832085" y="6676767"/>
                  <a:pt x="7838147" y="6680757"/>
                </a:cubicBezTo>
                <a:cubicBezTo>
                  <a:pt x="7832340" y="6689577"/>
                  <a:pt x="7820216" y="6681597"/>
                  <a:pt x="7808092" y="6673616"/>
                </a:cubicBezTo>
                <a:cubicBezTo>
                  <a:pt x="7810996" y="6669205"/>
                  <a:pt x="7815478" y="6668995"/>
                  <a:pt x="7820751" y="6670886"/>
                </a:cubicBezTo>
                <a:close/>
                <a:moveTo>
                  <a:pt x="7775588" y="6670195"/>
                </a:moveTo>
                <a:cubicBezTo>
                  <a:pt x="7772866" y="6674330"/>
                  <a:pt x="7769056" y="6680118"/>
                  <a:pt x="7770689" y="6677638"/>
                </a:cubicBezTo>
                <a:close/>
                <a:moveTo>
                  <a:pt x="7790696" y="6663744"/>
                </a:moveTo>
                <a:cubicBezTo>
                  <a:pt x="7795968" y="6665635"/>
                  <a:pt x="7802030" y="6669625"/>
                  <a:pt x="7808092" y="6673616"/>
                </a:cubicBezTo>
                <a:cubicBezTo>
                  <a:pt x="7802286" y="6682437"/>
                  <a:pt x="7790162" y="6674456"/>
                  <a:pt x="7778038" y="6666474"/>
                </a:cubicBezTo>
                <a:cubicBezTo>
                  <a:pt x="7780941" y="6662064"/>
                  <a:pt x="7785423" y="6661854"/>
                  <a:pt x="7790696" y="6663744"/>
                </a:cubicBezTo>
                <a:close/>
                <a:moveTo>
                  <a:pt x="7715908" y="6650862"/>
                </a:moveTo>
                <a:cubicBezTo>
                  <a:pt x="7728032" y="6658842"/>
                  <a:pt x="7715908" y="6650862"/>
                  <a:pt x="7715908" y="6650862"/>
                </a:cubicBezTo>
                <a:close/>
                <a:moveTo>
                  <a:pt x="7635208" y="6637059"/>
                </a:moveTo>
                <a:lnTo>
                  <a:pt x="7634759" y="6637742"/>
                </a:lnTo>
                <a:cubicBezTo>
                  <a:pt x="7633610" y="6639488"/>
                  <a:pt x="7633035" y="6640361"/>
                  <a:pt x="7633897" y="6639052"/>
                </a:cubicBezTo>
                <a:close/>
                <a:moveTo>
                  <a:pt x="7641654" y="6627268"/>
                </a:moveTo>
                <a:lnTo>
                  <a:pt x="7635208" y="6637059"/>
                </a:lnTo>
                <a:lnTo>
                  <a:pt x="7639068" y="6631196"/>
                </a:lnTo>
                <a:cubicBezTo>
                  <a:pt x="7640505" y="6629013"/>
                  <a:pt x="7641654" y="6627268"/>
                  <a:pt x="7641654" y="6627268"/>
                </a:cubicBezTo>
                <a:close/>
                <a:moveTo>
                  <a:pt x="7654313" y="6624537"/>
                </a:moveTo>
                <a:cubicBezTo>
                  <a:pt x="7659585" y="6626428"/>
                  <a:pt x="7665647" y="6630418"/>
                  <a:pt x="7671709" y="6634409"/>
                </a:cubicBezTo>
                <a:cubicBezTo>
                  <a:pt x="7665902" y="6643229"/>
                  <a:pt x="7653778" y="6635248"/>
                  <a:pt x="7641654" y="6627268"/>
                </a:cubicBezTo>
                <a:cubicBezTo>
                  <a:pt x="7644557" y="6622857"/>
                  <a:pt x="7649040" y="6622647"/>
                  <a:pt x="7654313" y="6624537"/>
                </a:cubicBezTo>
                <a:close/>
                <a:moveTo>
                  <a:pt x="7679058" y="6623245"/>
                </a:moveTo>
                <a:cubicBezTo>
                  <a:pt x="7681507" y="6619524"/>
                  <a:pt x="7671709" y="6634409"/>
                  <a:pt x="7671709" y="6634409"/>
                </a:cubicBezTo>
                <a:cubicBezTo>
                  <a:pt x="7676064" y="6627793"/>
                  <a:pt x="7678241" y="6624485"/>
                  <a:pt x="7679058" y="6623245"/>
                </a:cubicBezTo>
                <a:close/>
                <a:moveTo>
                  <a:pt x="7543152" y="6587712"/>
                </a:moveTo>
                <a:cubicBezTo>
                  <a:pt x="7567400" y="6603673"/>
                  <a:pt x="7572750" y="6621946"/>
                  <a:pt x="7536378" y="6598003"/>
                </a:cubicBezTo>
                <a:cubicBezTo>
                  <a:pt x="7543152" y="6587712"/>
                  <a:pt x="7543152" y="6587712"/>
                  <a:pt x="7543152" y="6587712"/>
                </a:cubicBezTo>
                <a:close/>
                <a:moveTo>
                  <a:pt x="7474248" y="6582389"/>
                </a:moveTo>
                <a:cubicBezTo>
                  <a:pt x="7474248" y="6582389"/>
                  <a:pt x="7455861" y="6610321"/>
                  <a:pt x="7474248" y="6582389"/>
                </a:cubicBezTo>
                <a:close/>
                <a:moveTo>
                  <a:pt x="7487120" y="6573973"/>
                </a:moveTo>
                <a:cubicBezTo>
                  <a:pt x="7485690" y="6574908"/>
                  <a:pt x="7481876" y="6577402"/>
                  <a:pt x="7474248" y="6582389"/>
                </a:cubicBezTo>
                <a:cubicBezTo>
                  <a:pt x="7474248" y="6582389"/>
                  <a:pt x="7491410" y="6571167"/>
                  <a:pt x="7487120" y="6573973"/>
                </a:cubicBezTo>
                <a:close/>
                <a:moveTo>
                  <a:pt x="7397408" y="6562723"/>
                </a:moveTo>
                <a:cubicBezTo>
                  <a:pt x="7394535" y="6567088"/>
                  <a:pt x="7390513" y="6573198"/>
                  <a:pt x="7392237" y="6570579"/>
                </a:cubicBezTo>
                <a:close/>
                <a:moveTo>
                  <a:pt x="7412458" y="6550999"/>
                </a:moveTo>
                <a:cubicBezTo>
                  <a:pt x="7415227" y="6549266"/>
                  <a:pt x="7408765" y="6553309"/>
                  <a:pt x="7404149" y="6556197"/>
                </a:cubicBezTo>
                <a:close/>
                <a:moveTo>
                  <a:pt x="7336897" y="6544652"/>
                </a:moveTo>
                <a:cubicBezTo>
                  <a:pt x="7349021" y="6552633"/>
                  <a:pt x="7336897" y="6544652"/>
                  <a:pt x="7336897" y="6544652"/>
                </a:cubicBezTo>
                <a:close/>
                <a:moveTo>
                  <a:pt x="5673546" y="6532781"/>
                </a:moveTo>
                <a:cubicBezTo>
                  <a:pt x="5673546" y="6532781"/>
                  <a:pt x="5699814" y="6550073"/>
                  <a:pt x="5705621" y="6541253"/>
                </a:cubicBezTo>
                <a:close/>
                <a:moveTo>
                  <a:pt x="7300975" y="6524562"/>
                </a:moveTo>
                <a:cubicBezTo>
                  <a:pt x="7312174" y="6523637"/>
                  <a:pt x="7329127" y="6530056"/>
                  <a:pt x="7324772" y="6536672"/>
                </a:cubicBezTo>
                <a:cubicBezTo>
                  <a:pt x="7336897" y="6544652"/>
                  <a:pt x="7304821" y="6536181"/>
                  <a:pt x="7292697" y="6528200"/>
                </a:cubicBezTo>
                <a:cubicBezTo>
                  <a:pt x="7294149" y="6525995"/>
                  <a:pt x="7297242" y="6524870"/>
                  <a:pt x="7300975" y="6524562"/>
                </a:cubicBezTo>
                <a:close/>
                <a:moveTo>
                  <a:pt x="7663949" y="6518741"/>
                </a:moveTo>
                <a:cubicBezTo>
                  <a:pt x="7660669" y="6518360"/>
                  <a:pt x="7657939" y="6518933"/>
                  <a:pt x="7656487" y="6521138"/>
                </a:cubicBezTo>
                <a:cubicBezTo>
                  <a:pt x="7668611" y="6529119"/>
                  <a:pt x="7700687" y="6537590"/>
                  <a:pt x="7688563" y="6529610"/>
                </a:cubicBezTo>
                <a:cubicBezTo>
                  <a:pt x="7688563" y="6529610"/>
                  <a:pt x="7673787" y="6519883"/>
                  <a:pt x="7663949" y="6518741"/>
                </a:cubicBezTo>
                <a:close/>
                <a:moveTo>
                  <a:pt x="10931620" y="6508826"/>
                </a:moveTo>
                <a:cubicBezTo>
                  <a:pt x="10919039" y="6527937"/>
                  <a:pt x="11043176" y="6752941"/>
                  <a:pt x="11061563" y="6725009"/>
                </a:cubicBezTo>
                <a:cubicBezTo>
                  <a:pt x="11073176" y="6707368"/>
                  <a:pt x="10943233" y="6491184"/>
                  <a:pt x="10931620" y="6508826"/>
                </a:cubicBezTo>
                <a:close/>
                <a:moveTo>
                  <a:pt x="7184088" y="6503998"/>
                </a:moveTo>
                <a:lnTo>
                  <a:pt x="7180889" y="6508858"/>
                </a:lnTo>
                <a:cubicBezTo>
                  <a:pt x="7179800" y="6510512"/>
                  <a:pt x="7179256" y="6511339"/>
                  <a:pt x="7180072" y="6510098"/>
                </a:cubicBezTo>
                <a:close/>
                <a:moveTo>
                  <a:pt x="7187421" y="6498935"/>
                </a:moveTo>
                <a:lnTo>
                  <a:pt x="7184088" y="6503998"/>
                </a:lnTo>
                <a:lnTo>
                  <a:pt x="7184971" y="6502656"/>
                </a:lnTo>
                <a:cubicBezTo>
                  <a:pt x="7186332" y="6500588"/>
                  <a:pt x="7187421" y="6498935"/>
                  <a:pt x="7187421" y="6498935"/>
                </a:cubicBezTo>
                <a:close/>
                <a:moveTo>
                  <a:pt x="7197075" y="6492622"/>
                </a:moveTo>
                <a:lnTo>
                  <a:pt x="7191712" y="6496129"/>
                </a:lnTo>
                <a:cubicBezTo>
                  <a:pt x="7189328" y="6497688"/>
                  <a:pt x="7187421" y="6498935"/>
                  <a:pt x="7187421" y="6498935"/>
                </a:cubicBezTo>
                <a:close/>
                <a:moveTo>
                  <a:pt x="7200293" y="6490518"/>
                </a:moveTo>
                <a:lnTo>
                  <a:pt x="7197075" y="6492622"/>
                </a:lnTo>
                <a:lnTo>
                  <a:pt x="7198863" y="6491453"/>
                </a:lnTo>
                <a:cubicBezTo>
                  <a:pt x="7200770" y="6490206"/>
                  <a:pt x="7201723" y="6489583"/>
                  <a:pt x="7200293" y="6490518"/>
                </a:cubicBezTo>
                <a:close/>
                <a:moveTo>
                  <a:pt x="7110581" y="6479268"/>
                </a:moveTo>
                <a:cubicBezTo>
                  <a:pt x="7107708" y="6483633"/>
                  <a:pt x="7103686" y="6489743"/>
                  <a:pt x="7105410" y="6487124"/>
                </a:cubicBezTo>
                <a:close/>
                <a:moveTo>
                  <a:pt x="7126039" y="6466924"/>
                </a:moveTo>
                <a:cubicBezTo>
                  <a:pt x="7124609" y="6467859"/>
                  <a:pt x="7120795" y="6470353"/>
                  <a:pt x="7113167" y="6475341"/>
                </a:cubicBezTo>
                <a:cubicBezTo>
                  <a:pt x="7113167" y="6475341"/>
                  <a:pt x="7130329" y="6464118"/>
                  <a:pt x="7126039" y="6466924"/>
                </a:cubicBezTo>
                <a:close/>
                <a:moveTo>
                  <a:pt x="7424422" y="6446339"/>
                </a:moveTo>
                <a:cubicBezTo>
                  <a:pt x="7414336" y="6446811"/>
                  <a:pt x="7431817" y="6479653"/>
                  <a:pt x="7444882" y="6459807"/>
                </a:cubicBezTo>
                <a:cubicBezTo>
                  <a:pt x="7471151" y="6477100"/>
                  <a:pt x="7471151" y="6477100"/>
                  <a:pt x="7476957" y="6468279"/>
                </a:cubicBezTo>
                <a:cubicBezTo>
                  <a:pt x="7501205" y="6484240"/>
                  <a:pt x="7501205" y="6484240"/>
                  <a:pt x="7507012" y="6475420"/>
                </a:cubicBezTo>
                <a:cubicBezTo>
                  <a:pt x="7533281" y="6492712"/>
                  <a:pt x="7545405" y="6500694"/>
                  <a:pt x="7551211" y="6491873"/>
                </a:cubicBezTo>
                <a:cubicBezTo>
                  <a:pt x="7563335" y="6499854"/>
                  <a:pt x="7575459" y="6507834"/>
                  <a:pt x="7581266" y="6499014"/>
                </a:cubicBezTo>
                <a:cubicBezTo>
                  <a:pt x="7569142" y="6491033"/>
                  <a:pt x="7569142" y="6491033"/>
                  <a:pt x="7551211" y="6491873"/>
                </a:cubicBezTo>
                <a:cubicBezTo>
                  <a:pt x="7539087" y="6483891"/>
                  <a:pt x="7526963" y="6475910"/>
                  <a:pt x="7507012" y="6475420"/>
                </a:cubicBezTo>
                <a:cubicBezTo>
                  <a:pt x="7494888" y="6467439"/>
                  <a:pt x="7494888" y="6467439"/>
                  <a:pt x="7476957" y="6468279"/>
                </a:cubicBezTo>
                <a:cubicBezTo>
                  <a:pt x="7464833" y="6460297"/>
                  <a:pt x="7464833" y="6460297"/>
                  <a:pt x="7444882" y="6459807"/>
                </a:cubicBezTo>
                <a:cubicBezTo>
                  <a:pt x="7434210" y="6449621"/>
                  <a:pt x="7427785" y="6446181"/>
                  <a:pt x="7424422" y="6446339"/>
                </a:cubicBezTo>
                <a:close/>
                <a:moveTo>
                  <a:pt x="7030393" y="6443241"/>
                </a:moveTo>
                <a:cubicBezTo>
                  <a:pt x="7038280" y="6445009"/>
                  <a:pt x="7047878" y="6451327"/>
                  <a:pt x="7051037" y="6459728"/>
                </a:cubicBezTo>
                <a:lnTo>
                  <a:pt x="7020015" y="6454056"/>
                </a:lnTo>
                <a:cubicBezTo>
                  <a:pt x="7016330" y="6444255"/>
                  <a:pt x="7022506" y="6441473"/>
                  <a:pt x="7030393" y="6443241"/>
                </a:cubicBezTo>
                <a:close/>
                <a:moveTo>
                  <a:pt x="6956050" y="6421432"/>
                </a:moveTo>
                <a:cubicBezTo>
                  <a:pt x="6963564" y="6423217"/>
                  <a:pt x="6972657" y="6429203"/>
                  <a:pt x="6975816" y="6437604"/>
                </a:cubicBezTo>
                <a:lnTo>
                  <a:pt x="6945761" y="6430462"/>
                </a:lnTo>
                <a:cubicBezTo>
                  <a:pt x="6942602" y="6422062"/>
                  <a:pt x="6948537" y="6419646"/>
                  <a:pt x="6956050" y="6421432"/>
                </a:cubicBezTo>
                <a:close/>
                <a:moveTo>
                  <a:pt x="6911021" y="6414903"/>
                </a:moveTo>
                <a:cubicBezTo>
                  <a:pt x="6911317" y="6415690"/>
                  <a:pt x="6912106" y="6417791"/>
                  <a:pt x="6913686" y="6421991"/>
                </a:cubicBezTo>
                <a:cubicBezTo>
                  <a:pt x="6913686" y="6421991"/>
                  <a:pt x="6910132" y="6412540"/>
                  <a:pt x="6911021" y="6414903"/>
                </a:cubicBezTo>
                <a:close/>
                <a:moveTo>
                  <a:pt x="11579221" y="6406470"/>
                </a:moveTo>
                <a:cubicBezTo>
                  <a:pt x="11577058" y="6406026"/>
                  <a:pt x="11575188" y="6406737"/>
                  <a:pt x="11573736" y="6408942"/>
                </a:cubicBezTo>
                <a:cubicBezTo>
                  <a:pt x="11561155" y="6428053"/>
                  <a:pt x="11612183" y="6486930"/>
                  <a:pt x="11623796" y="6469289"/>
                </a:cubicBezTo>
                <a:cubicBezTo>
                  <a:pt x="11623796" y="6469289"/>
                  <a:pt x="11594359" y="6409579"/>
                  <a:pt x="11579221" y="6406470"/>
                </a:cubicBezTo>
                <a:close/>
                <a:moveTo>
                  <a:pt x="7266319" y="6405478"/>
                </a:moveTo>
                <a:cubicBezTo>
                  <a:pt x="7292588" y="6422770"/>
                  <a:pt x="7292588" y="6422770"/>
                  <a:pt x="7298395" y="6413949"/>
                </a:cubicBezTo>
                <a:cubicBezTo>
                  <a:pt x="7322643" y="6429911"/>
                  <a:pt x="7334767" y="6437892"/>
                  <a:pt x="7340573" y="6429072"/>
                </a:cubicBezTo>
                <a:cubicBezTo>
                  <a:pt x="7397408" y="6479127"/>
                  <a:pt x="7370117" y="6410591"/>
                  <a:pt x="7340573" y="6429072"/>
                </a:cubicBezTo>
                <a:cubicBezTo>
                  <a:pt x="7328449" y="6421091"/>
                  <a:pt x="7316326" y="6413110"/>
                  <a:pt x="7298395" y="6413949"/>
                </a:cubicBezTo>
                <a:cubicBezTo>
                  <a:pt x="7284250" y="6404638"/>
                  <a:pt x="7284250" y="6404638"/>
                  <a:pt x="7266319" y="6405478"/>
                </a:cubicBezTo>
                <a:close/>
                <a:moveTo>
                  <a:pt x="6881796" y="6397838"/>
                </a:moveTo>
                <a:cubicBezTo>
                  <a:pt x="6889310" y="6399623"/>
                  <a:pt x="6898403" y="6405609"/>
                  <a:pt x="6901562" y="6414010"/>
                </a:cubicBezTo>
                <a:lnTo>
                  <a:pt x="6871507" y="6406868"/>
                </a:lnTo>
                <a:cubicBezTo>
                  <a:pt x="6868348" y="6398467"/>
                  <a:pt x="6874283" y="6396052"/>
                  <a:pt x="6881796" y="6397838"/>
                </a:cubicBezTo>
                <a:close/>
                <a:moveTo>
                  <a:pt x="7185826" y="6381464"/>
                </a:moveTo>
                <a:cubicBezTo>
                  <a:pt x="7180553" y="6379573"/>
                  <a:pt x="7176071" y="6379783"/>
                  <a:pt x="7173167" y="6384194"/>
                </a:cubicBezTo>
                <a:cubicBezTo>
                  <a:pt x="7185291" y="6392174"/>
                  <a:pt x="7197416" y="6400156"/>
                  <a:pt x="7203222" y="6391335"/>
                </a:cubicBezTo>
                <a:cubicBezTo>
                  <a:pt x="7260057" y="6441391"/>
                  <a:pt x="7235754" y="6372714"/>
                  <a:pt x="7203222" y="6391335"/>
                </a:cubicBezTo>
                <a:cubicBezTo>
                  <a:pt x="7197160" y="6387344"/>
                  <a:pt x="7191098" y="6383354"/>
                  <a:pt x="7185826" y="6381464"/>
                </a:cubicBezTo>
                <a:close/>
                <a:moveTo>
                  <a:pt x="6806180" y="6374664"/>
                </a:moveTo>
                <a:cubicBezTo>
                  <a:pt x="6814067" y="6376432"/>
                  <a:pt x="6823665" y="6382750"/>
                  <a:pt x="6826340" y="6391886"/>
                </a:cubicBezTo>
                <a:lnTo>
                  <a:pt x="6796286" y="6384745"/>
                </a:lnTo>
                <a:cubicBezTo>
                  <a:pt x="6792117" y="6375679"/>
                  <a:pt x="6798293" y="6372896"/>
                  <a:pt x="6806180" y="6374664"/>
                </a:cubicBezTo>
                <a:close/>
                <a:moveTo>
                  <a:pt x="6731563" y="6351621"/>
                </a:moveTo>
                <a:cubicBezTo>
                  <a:pt x="6739329" y="6353573"/>
                  <a:pt x="6748928" y="6359891"/>
                  <a:pt x="6752086" y="6368292"/>
                </a:cubicBezTo>
                <a:lnTo>
                  <a:pt x="6722032" y="6361150"/>
                </a:lnTo>
                <a:cubicBezTo>
                  <a:pt x="6717862" y="6352084"/>
                  <a:pt x="6723797" y="6349669"/>
                  <a:pt x="6731563" y="6351621"/>
                </a:cubicBezTo>
                <a:close/>
                <a:moveTo>
                  <a:pt x="10934275" y="6342000"/>
                </a:moveTo>
                <a:cubicBezTo>
                  <a:pt x="10936807" y="6368953"/>
                  <a:pt x="10967372" y="6401717"/>
                  <a:pt x="11029557" y="6470045"/>
                </a:cubicBezTo>
                <a:cubicBezTo>
                  <a:pt x="11062600" y="6477046"/>
                  <a:pt x="10941049" y="6331710"/>
                  <a:pt x="10934275" y="6342000"/>
                </a:cubicBezTo>
                <a:close/>
                <a:moveTo>
                  <a:pt x="11547740" y="6316765"/>
                </a:moveTo>
                <a:cubicBezTo>
                  <a:pt x="11545498" y="6317163"/>
                  <a:pt x="11543272" y="6318825"/>
                  <a:pt x="11541095" y="6322133"/>
                </a:cubicBezTo>
                <a:cubicBezTo>
                  <a:pt x="11522708" y="6350065"/>
                  <a:pt x="11567418" y="6392141"/>
                  <a:pt x="11585805" y="6364208"/>
                </a:cubicBezTo>
                <a:cubicBezTo>
                  <a:pt x="11579878" y="6373213"/>
                  <a:pt x="11563429" y="6313986"/>
                  <a:pt x="11547740" y="6316765"/>
                </a:cubicBezTo>
                <a:close/>
                <a:moveTo>
                  <a:pt x="10791117" y="6313084"/>
                </a:moveTo>
                <a:cubicBezTo>
                  <a:pt x="10791117" y="6313084"/>
                  <a:pt x="10829510" y="6338357"/>
                  <a:pt x="10824160" y="6320086"/>
                </a:cubicBezTo>
                <a:close/>
                <a:moveTo>
                  <a:pt x="11104136" y="6310760"/>
                </a:moveTo>
                <a:cubicBezTo>
                  <a:pt x="11098575" y="6312401"/>
                  <a:pt x="11105647" y="6335757"/>
                  <a:pt x="11134724" y="6393881"/>
                </a:cubicBezTo>
                <a:cubicBezTo>
                  <a:pt x="11146391" y="6428953"/>
                  <a:pt x="11203226" y="6479010"/>
                  <a:pt x="11242130" y="6529905"/>
                </a:cubicBezTo>
                <a:cubicBezTo>
                  <a:pt x="11251183" y="6496355"/>
                  <a:pt x="11120817" y="6305838"/>
                  <a:pt x="11104136" y="6310760"/>
                </a:cubicBezTo>
                <a:close/>
                <a:moveTo>
                  <a:pt x="6621472" y="6205926"/>
                </a:moveTo>
                <a:cubicBezTo>
                  <a:pt x="6614179" y="6202706"/>
                  <a:pt x="6609191" y="6202583"/>
                  <a:pt x="6606288" y="6206994"/>
                </a:cubicBezTo>
                <a:cubicBezTo>
                  <a:pt x="6620432" y="6216304"/>
                  <a:pt x="6644680" y="6232267"/>
                  <a:pt x="6650487" y="6223446"/>
                </a:cubicBezTo>
                <a:cubicBezTo>
                  <a:pt x="6662611" y="6231427"/>
                  <a:pt x="6680542" y="6230588"/>
                  <a:pt x="6680542" y="6230588"/>
                </a:cubicBezTo>
                <a:cubicBezTo>
                  <a:pt x="6694686" y="6239898"/>
                  <a:pt x="6718934" y="6255861"/>
                  <a:pt x="6725708" y="6245570"/>
                </a:cubicBezTo>
                <a:cubicBezTo>
                  <a:pt x="6749956" y="6261532"/>
                  <a:pt x="6782032" y="6270003"/>
                  <a:pt x="6799963" y="6269164"/>
                </a:cubicBezTo>
                <a:cubicBezTo>
                  <a:pt x="6824211" y="6285126"/>
                  <a:pt x="6856286" y="6293598"/>
                  <a:pt x="6874217" y="6292758"/>
                </a:cubicBezTo>
                <a:cubicBezTo>
                  <a:pt x="6898464" y="6308720"/>
                  <a:pt x="6931507" y="6315721"/>
                  <a:pt x="6949438" y="6314882"/>
                </a:cubicBezTo>
                <a:cubicBezTo>
                  <a:pt x="6961562" y="6322863"/>
                  <a:pt x="6973686" y="6330844"/>
                  <a:pt x="6993637" y="6331334"/>
                </a:cubicBezTo>
                <a:cubicBezTo>
                  <a:pt x="7005761" y="6339315"/>
                  <a:pt x="7005761" y="6339315"/>
                  <a:pt x="7023692" y="6338476"/>
                </a:cubicBezTo>
                <a:cubicBezTo>
                  <a:pt x="7035816" y="6346457"/>
                  <a:pt x="7047940" y="6354438"/>
                  <a:pt x="7065871" y="6353598"/>
                </a:cubicBezTo>
                <a:cubicBezTo>
                  <a:pt x="7080015" y="6362909"/>
                  <a:pt x="7080015" y="6362909"/>
                  <a:pt x="7098913" y="6360599"/>
                </a:cubicBezTo>
                <a:cubicBezTo>
                  <a:pt x="7142656" y="6404145"/>
                  <a:pt x="7116333" y="6334137"/>
                  <a:pt x="7098913" y="6360599"/>
                </a:cubicBezTo>
                <a:cubicBezTo>
                  <a:pt x="7072645" y="6343307"/>
                  <a:pt x="7072645" y="6343307"/>
                  <a:pt x="7065871" y="6353598"/>
                </a:cubicBezTo>
                <a:cubicBezTo>
                  <a:pt x="7041623" y="6337636"/>
                  <a:pt x="7029499" y="6329655"/>
                  <a:pt x="7023692" y="6338476"/>
                </a:cubicBezTo>
                <a:cubicBezTo>
                  <a:pt x="6999444" y="6322514"/>
                  <a:pt x="6999444" y="6322514"/>
                  <a:pt x="6993637" y="6331334"/>
                </a:cubicBezTo>
                <a:cubicBezTo>
                  <a:pt x="6967368" y="6314042"/>
                  <a:pt x="6955245" y="6306062"/>
                  <a:pt x="6949438" y="6314882"/>
                </a:cubicBezTo>
                <a:cubicBezTo>
                  <a:pt x="6911045" y="6289608"/>
                  <a:pt x="6886797" y="6273646"/>
                  <a:pt x="6874217" y="6292758"/>
                </a:cubicBezTo>
                <a:cubicBezTo>
                  <a:pt x="6835824" y="6267485"/>
                  <a:pt x="6823700" y="6259504"/>
                  <a:pt x="6799963" y="6269164"/>
                </a:cubicBezTo>
                <a:cubicBezTo>
                  <a:pt x="6761570" y="6243890"/>
                  <a:pt x="6749446" y="6235910"/>
                  <a:pt x="6725708" y="6245570"/>
                </a:cubicBezTo>
                <a:cubicBezTo>
                  <a:pt x="6701460" y="6229608"/>
                  <a:pt x="6687316" y="6220297"/>
                  <a:pt x="6680542" y="6230588"/>
                </a:cubicBezTo>
                <a:cubicBezTo>
                  <a:pt x="6668418" y="6222606"/>
                  <a:pt x="6656294" y="6214625"/>
                  <a:pt x="6650487" y="6223446"/>
                </a:cubicBezTo>
                <a:cubicBezTo>
                  <a:pt x="6638363" y="6215465"/>
                  <a:pt x="6628765" y="6209147"/>
                  <a:pt x="6621472" y="6205926"/>
                </a:cubicBezTo>
                <a:close/>
                <a:moveTo>
                  <a:pt x="11556330" y="6136196"/>
                </a:moveTo>
                <a:cubicBezTo>
                  <a:pt x="11543805" y="6208023"/>
                  <a:pt x="11556330" y="6136196"/>
                  <a:pt x="11556330" y="6136196"/>
                </a:cubicBezTo>
                <a:close/>
                <a:moveTo>
                  <a:pt x="6501184" y="6061421"/>
                </a:moveTo>
                <a:cubicBezTo>
                  <a:pt x="6494144" y="6058367"/>
                  <a:pt x="6489661" y="6058577"/>
                  <a:pt x="6486758" y="6062987"/>
                </a:cubicBezTo>
                <a:cubicBezTo>
                  <a:pt x="6498882" y="6070968"/>
                  <a:pt x="6525151" y="6088261"/>
                  <a:pt x="6530957" y="6079440"/>
                </a:cubicBezTo>
                <a:cubicBezTo>
                  <a:pt x="6543081" y="6087421"/>
                  <a:pt x="6555206" y="6095402"/>
                  <a:pt x="6561012" y="6086582"/>
                </a:cubicBezTo>
                <a:cubicBezTo>
                  <a:pt x="6617846" y="6136637"/>
                  <a:pt x="6591523" y="6066631"/>
                  <a:pt x="6561012" y="6086582"/>
                </a:cubicBezTo>
                <a:cubicBezTo>
                  <a:pt x="6548888" y="6078600"/>
                  <a:pt x="6536764" y="6070619"/>
                  <a:pt x="6530957" y="6079440"/>
                </a:cubicBezTo>
                <a:cubicBezTo>
                  <a:pt x="6517823" y="6070794"/>
                  <a:pt x="6508224" y="6064475"/>
                  <a:pt x="6501184" y="6061421"/>
                </a:cubicBezTo>
                <a:close/>
                <a:moveTo>
                  <a:pt x="10911520" y="6050983"/>
                </a:moveTo>
                <a:cubicBezTo>
                  <a:pt x="10911520" y="6050983"/>
                  <a:pt x="10916870" y="6069254"/>
                  <a:pt x="10911520" y="6050983"/>
                </a:cubicBezTo>
                <a:close/>
                <a:moveTo>
                  <a:pt x="6113133" y="6038585"/>
                </a:moveTo>
                <a:cubicBezTo>
                  <a:pt x="6102536" y="6039215"/>
                  <a:pt x="6120791" y="6073357"/>
                  <a:pt x="6134581" y="6052408"/>
                </a:cubicBezTo>
                <a:cubicBezTo>
                  <a:pt x="6146705" y="6060389"/>
                  <a:pt x="6172974" y="6077681"/>
                  <a:pt x="6178780" y="6068860"/>
                </a:cubicBezTo>
                <a:cubicBezTo>
                  <a:pt x="6190904" y="6076841"/>
                  <a:pt x="6215153" y="6092804"/>
                  <a:pt x="6220959" y="6083983"/>
                </a:cubicBezTo>
                <a:cubicBezTo>
                  <a:pt x="6233083" y="6091964"/>
                  <a:pt x="6259352" y="6109256"/>
                  <a:pt x="6265158" y="6100435"/>
                </a:cubicBezTo>
                <a:cubicBezTo>
                  <a:pt x="6277282" y="6108416"/>
                  <a:pt x="6295213" y="6107577"/>
                  <a:pt x="6295213" y="6107577"/>
                </a:cubicBezTo>
                <a:cubicBezTo>
                  <a:pt x="6307337" y="6115558"/>
                  <a:pt x="6333606" y="6132850"/>
                  <a:pt x="6340380" y="6122559"/>
                </a:cubicBezTo>
                <a:cubicBezTo>
                  <a:pt x="6352504" y="6130540"/>
                  <a:pt x="6376752" y="6146502"/>
                  <a:pt x="6382559" y="6137682"/>
                </a:cubicBezTo>
                <a:cubicBezTo>
                  <a:pt x="6396703" y="6146993"/>
                  <a:pt x="6414634" y="6146154"/>
                  <a:pt x="6414634" y="6146154"/>
                </a:cubicBezTo>
                <a:cubicBezTo>
                  <a:pt x="6471468" y="6196209"/>
                  <a:pt x="6445145" y="6126203"/>
                  <a:pt x="6414634" y="6146154"/>
                </a:cubicBezTo>
                <a:cubicBezTo>
                  <a:pt x="6408316" y="6129351"/>
                  <a:pt x="6388365" y="6128861"/>
                  <a:pt x="6382559" y="6137682"/>
                </a:cubicBezTo>
                <a:cubicBezTo>
                  <a:pt x="6358310" y="6121720"/>
                  <a:pt x="6351993" y="6104918"/>
                  <a:pt x="6340380" y="6122559"/>
                </a:cubicBezTo>
                <a:cubicBezTo>
                  <a:pt x="6314111" y="6105267"/>
                  <a:pt x="6307794" y="6088466"/>
                  <a:pt x="6295213" y="6107577"/>
                </a:cubicBezTo>
                <a:cubicBezTo>
                  <a:pt x="6289863" y="6089305"/>
                  <a:pt x="6270965" y="6091615"/>
                  <a:pt x="6265158" y="6100435"/>
                </a:cubicBezTo>
                <a:cubicBezTo>
                  <a:pt x="6251013" y="6091125"/>
                  <a:pt x="6232572" y="6066341"/>
                  <a:pt x="6220959" y="6083983"/>
                </a:cubicBezTo>
                <a:cubicBezTo>
                  <a:pt x="6208835" y="6076001"/>
                  <a:pt x="6190393" y="6051219"/>
                  <a:pt x="6178780" y="6068860"/>
                </a:cubicBezTo>
                <a:cubicBezTo>
                  <a:pt x="6164636" y="6059550"/>
                  <a:pt x="6146194" y="6034766"/>
                  <a:pt x="6134581" y="6052408"/>
                </a:cubicBezTo>
                <a:cubicBezTo>
                  <a:pt x="6123404" y="6041889"/>
                  <a:pt x="6116666" y="6038376"/>
                  <a:pt x="6113133" y="6038585"/>
                </a:cubicBezTo>
                <a:close/>
                <a:moveTo>
                  <a:pt x="4054138" y="6029368"/>
                </a:moveTo>
                <a:cubicBezTo>
                  <a:pt x="4043768" y="6029653"/>
                  <a:pt x="4062385" y="6063243"/>
                  <a:pt x="4075450" y="6043397"/>
                </a:cubicBezTo>
                <a:cubicBezTo>
                  <a:pt x="4099698" y="6059360"/>
                  <a:pt x="4131773" y="6067831"/>
                  <a:pt x="4150671" y="6065521"/>
                </a:cubicBezTo>
                <a:cubicBezTo>
                  <a:pt x="4189064" y="6090794"/>
                  <a:pt x="4213313" y="6106756"/>
                  <a:pt x="4237050" y="6097096"/>
                </a:cubicBezTo>
                <a:cubicBezTo>
                  <a:pt x="4263318" y="6114389"/>
                  <a:pt x="4293373" y="6121529"/>
                  <a:pt x="4323427" y="6128671"/>
                </a:cubicBezTo>
                <a:cubicBezTo>
                  <a:pt x="4952948" y="6347107"/>
                  <a:pt x="5580448" y="6564211"/>
                  <a:pt x="6215775" y="6773826"/>
                </a:cubicBezTo>
                <a:cubicBezTo>
                  <a:pt x="6154156" y="6783836"/>
                  <a:pt x="6099342" y="6735110"/>
                  <a:pt x="6036245" y="6720967"/>
                </a:cubicBezTo>
                <a:cubicBezTo>
                  <a:pt x="6018314" y="6721807"/>
                  <a:pt x="5980432" y="6722156"/>
                  <a:pt x="5962502" y="6722995"/>
                </a:cubicBezTo>
                <a:cubicBezTo>
                  <a:pt x="5770391" y="6689248"/>
                  <a:pt x="5550905" y="6582693"/>
                  <a:pt x="5334545" y="6532983"/>
                </a:cubicBezTo>
                <a:cubicBezTo>
                  <a:pt x="5320401" y="6523672"/>
                  <a:pt x="5296153" y="6507709"/>
                  <a:pt x="5290346" y="6516530"/>
                </a:cubicBezTo>
                <a:cubicBezTo>
                  <a:pt x="5278222" y="6508549"/>
                  <a:pt x="5251953" y="6491257"/>
                  <a:pt x="5246147" y="6500078"/>
                </a:cubicBezTo>
                <a:cubicBezTo>
                  <a:pt x="5234023" y="6492097"/>
                  <a:pt x="5209775" y="6476134"/>
                  <a:pt x="5203968" y="6484955"/>
                </a:cubicBezTo>
                <a:cubicBezTo>
                  <a:pt x="5147645" y="6460522"/>
                  <a:pt x="5090354" y="6437558"/>
                  <a:pt x="5042369" y="6431256"/>
                </a:cubicBezTo>
                <a:cubicBezTo>
                  <a:pt x="5028224" y="6421945"/>
                  <a:pt x="5003976" y="6405983"/>
                  <a:pt x="4998170" y="6414804"/>
                </a:cubicBezTo>
                <a:cubicBezTo>
                  <a:pt x="4929722" y="6382389"/>
                  <a:pt x="4860307" y="6351445"/>
                  <a:pt x="4792370" y="6344652"/>
                </a:cubicBezTo>
                <a:cubicBezTo>
                  <a:pt x="4692901" y="6306566"/>
                  <a:pt x="4592378" y="6265681"/>
                  <a:pt x="4511350" y="6252377"/>
                </a:cubicBezTo>
                <a:cubicBezTo>
                  <a:pt x="4474978" y="6228434"/>
                  <a:pt x="4442903" y="6219962"/>
                  <a:pt x="4424972" y="6220802"/>
                </a:cubicBezTo>
                <a:cubicBezTo>
                  <a:pt x="4400724" y="6204840"/>
                  <a:pt x="4388600" y="6196859"/>
                  <a:pt x="4382793" y="6205680"/>
                </a:cubicBezTo>
                <a:cubicBezTo>
                  <a:pt x="4281759" y="6139171"/>
                  <a:pt x="4320207" y="6217159"/>
                  <a:pt x="4382793" y="6205680"/>
                </a:cubicBezTo>
                <a:cubicBezTo>
                  <a:pt x="4394917" y="6213661"/>
                  <a:pt x="4407042" y="6221642"/>
                  <a:pt x="4424972" y="6220802"/>
                </a:cubicBezTo>
                <a:cubicBezTo>
                  <a:pt x="4451241" y="6238094"/>
                  <a:pt x="4487613" y="6262038"/>
                  <a:pt x="4511350" y="6252377"/>
                </a:cubicBezTo>
                <a:cubicBezTo>
                  <a:pt x="4612841" y="6291794"/>
                  <a:pt x="4711343" y="6331349"/>
                  <a:pt x="4792370" y="6344652"/>
                </a:cubicBezTo>
                <a:cubicBezTo>
                  <a:pt x="4872942" y="6385048"/>
                  <a:pt x="4941389" y="6417463"/>
                  <a:pt x="4998170" y="6414804"/>
                </a:cubicBezTo>
                <a:cubicBezTo>
                  <a:pt x="5022417" y="6430766"/>
                  <a:pt x="5036562" y="6440077"/>
                  <a:pt x="5042369" y="6431256"/>
                </a:cubicBezTo>
                <a:cubicBezTo>
                  <a:pt x="5110816" y="6463671"/>
                  <a:pt x="5165119" y="6486774"/>
                  <a:pt x="5203968" y="6484955"/>
                </a:cubicBezTo>
                <a:cubicBezTo>
                  <a:pt x="5228216" y="6500918"/>
                  <a:pt x="5240341" y="6508898"/>
                  <a:pt x="5246147" y="6500078"/>
                </a:cubicBezTo>
                <a:cubicBezTo>
                  <a:pt x="5272415" y="6517370"/>
                  <a:pt x="5284540" y="6525351"/>
                  <a:pt x="5290346" y="6516530"/>
                </a:cubicBezTo>
                <a:cubicBezTo>
                  <a:pt x="5314594" y="6532493"/>
                  <a:pt x="5328739" y="6541803"/>
                  <a:pt x="5334545" y="6532983"/>
                </a:cubicBezTo>
                <a:cubicBezTo>
                  <a:pt x="6236291" y="6852654"/>
                  <a:pt x="7255383" y="7156857"/>
                  <a:pt x="8168634" y="7353457"/>
                </a:cubicBezTo>
                <a:cubicBezTo>
                  <a:pt x="8249662" y="7366760"/>
                  <a:pt x="8530171" y="7433413"/>
                  <a:pt x="8547591" y="7406951"/>
                </a:cubicBezTo>
                <a:cubicBezTo>
                  <a:pt x="8565978" y="7379019"/>
                  <a:pt x="8527640" y="7406460"/>
                  <a:pt x="8497074" y="7373697"/>
                </a:cubicBezTo>
                <a:cubicBezTo>
                  <a:pt x="8484950" y="7365716"/>
                  <a:pt x="8583908" y="7378180"/>
                  <a:pt x="8515461" y="7345765"/>
                </a:cubicBezTo>
                <a:cubicBezTo>
                  <a:pt x="8459138" y="7321331"/>
                  <a:pt x="8354373" y="7317689"/>
                  <a:pt x="8261221" y="7296404"/>
                </a:cubicBezTo>
                <a:cubicBezTo>
                  <a:pt x="7664341" y="7164778"/>
                  <a:pt x="7049019" y="7008368"/>
                  <a:pt x="6452085" y="6824027"/>
                </a:cubicBezTo>
                <a:cubicBezTo>
                  <a:pt x="5687745" y="6594808"/>
                  <a:pt x="4983460" y="6327156"/>
                  <a:pt x="4323427" y="6128671"/>
                </a:cubicBezTo>
                <a:cubicBezTo>
                  <a:pt x="4287055" y="6104728"/>
                  <a:pt x="4262807" y="6088766"/>
                  <a:pt x="4237050" y="6097096"/>
                </a:cubicBezTo>
                <a:cubicBezTo>
                  <a:pt x="4200678" y="6073153"/>
                  <a:pt x="4174408" y="6055861"/>
                  <a:pt x="4150671" y="6065521"/>
                </a:cubicBezTo>
                <a:cubicBezTo>
                  <a:pt x="4112278" y="6040248"/>
                  <a:pt x="4100154" y="6032267"/>
                  <a:pt x="4075450" y="6043397"/>
                </a:cubicBezTo>
                <a:cubicBezTo>
                  <a:pt x="4064272" y="6032878"/>
                  <a:pt x="4057595" y="6029273"/>
                  <a:pt x="4054138" y="6029368"/>
                </a:cubicBezTo>
                <a:close/>
                <a:moveTo>
                  <a:pt x="6740747" y="6024735"/>
                </a:moveTo>
                <a:cubicBezTo>
                  <a:pt x="6751796" y="6028848"/>
                  <a:pt x="6764426" y="6037162"/>
                  <a:pt x="6782612" y="6049133"/>
                </a:cubicBezTo>
                <a:cubicBezTo>
                  <a:pt x="6764681" y="6049973"/>
                  <a:pt x="6734627" y="6042831"/>
                  <a:pt x="6708358" y="6025539"/>
                </a:cubicBezTo>
                <a:cubicBezTo>
                  <a:pt x="6720226" y="6020709"/>
                  <a:pt x="6729697" y="6020622"/>
                  <a:pt x="6740747" y="6024735"/>
                </a:cubicBezTo>
                <a:close/>
                <a:moveTo>
                  <a:pt x="6679342" y="6008019"/>
                </a:moveTo>
                <a:cubicBezTo>
                  <a:pt x="6686636" y="6011240"/>
                  <a:pt x="6696234" y="6017558"/>
                  <a:pt x="6708358" y="6025539"/>
                </a:cubicBezTo>
                <a:cubicBezTo>
                  <a:pt x="6702552" y="6034360"/>
                  <a:pt x="6678303" y="6018398"/>
                  <a:pt x="6664158" y="6009087"/>
                </a:cubicBezTo>
                <a:cubicBezTo>
                  <a:pt x="6667062" y="6004677"/>
                  <a:pt x="6672050" y="6004799"/>
                  <a:pt x="6679342" y="6008019"/>
                </a:cubicBezTo>
                <a:close/>
                <a:moveTo>
                  <a:pt x="3982334" y="6002053"/>
                </a:moveTo>
                <a:cubicBezTo>
                  <a:pt x="3984430" y="6004025"/>
                  <a:pt x="3990018" y="6009285"/>
                  <a:pt x="4001196" y="6019803"/>
                </a:cubicBezTo>
                <a:cubicBezTo>
                  <a:pt x="4001196" y="6019803"/>
                  <a:pt x="3976046" y="5996136"/>
                  <a:pt x="3982334" y="6002053"/>
                </a:cubicBezTo>
                <a:close/>
                <a:moveTo>
                  <a:pt x="6646642" y="5999399"/>
                </a:moveTo>
                <a:cubicBezTo>
                  <a:pt x="6652034" y="6001106"/>
                  <a:pt x="6658096" y="6005096"/>
                  <a:pt x="6664158" y="6009087"/>
                </a:cubicBezTo>
                <a:cubicBezTo>
                  <a:pt x="6657384" y="6019378"/>
                  <a:pt x="6645260" y="6011396"/>
                  <a:pt x="6633136" y="6003416"/>
                </a:cubicBezTo>
                <a:cubicBezTo>
                  <a:pt x="6636523" y="5998270"/>
                  <a:pt x="6641248" y="5997693"/>
                  <a:pt x="6646642" y="5999399"/>
                </a:cubicBezTo>
                <a:close/>
                <a:moveTo>
                  <a:pt x="6590958" y="5988293"/>
                </a:moveTo>
                <a:cubicBezTo>
                  <a:pt x="6590958" y="5988293"/>
                  <a:pt x="6528371" y="5999773"/>
                  <a:pt x="6590958" y="5988293"/>
                </a:cubicBezTo>
                <a:close/>
                <a:moveTo>
                  <a:pt x="6605132" y="5986561"/>
                </a:moveTo>
                <a:cubicBezTo>
                  <a:pt x="6611919" y="5989449"/>
                  <a:pt x="6621012" y="5995435"/>
                  <a:pt x="6633136" y="6003416"/>
                </a:cubicBezTo>
                <a:cubicBezTo>
                  <a:pt x="6627330" y="6012236"/>
                  <a:pt x="6603082" y="5996274"/>
                  <a:pt x="6590958" y="5988293"/>
                </a:cubicBezTo>
                <a:cubicBezTo>
                  <a:pt x="6593861" y="5983883"/>
                  <a:pt x="6598344" y="5983673"/>
                  <a:pt x="6605132" y="5986561"/>
                </a:cubicBezTo>
                <a:close/>
                <a:moveTo>
                  <a:pt x="3343556" y="5961254"/>
                </a:moveTo>
                <a:cubicBezTo>
                  <a:pt x="3279837" y="5957654"/>
                  <a:pt x="3476638" y="6064849"/>
                  <a:pt x="3525921" y="6086228"/>
                </a:cubicBezTo>
                <a:cubicBezTo>
                  <a:pt x="3687520" y="6139927"/>
                  <a:pt x="3985504" y="6232833"/>
                  <a:pt x="4117049" y="6279390"/>
                </a:cubicBezTo>
                <a:cubicBezTo>
                  <a:pt x="4926099" y="6550685"/>
                  <a:pt x="5711413" y="6831640"/>
                  <a:pt x="6493684" y="7060019"/>
                </a:cubicBezTo>
                <a:cubicBezTo>
                  <a:pt x="6487877" y="7068840"/>
                  <a:pt x="6514146" y="7086132"/>
                  <a:pt x="6519952" y="7077312"/>
                </a:cubicBezTo>
                <a:cubicBezTo>
                  <a:pt x="6532076" y="7085293"/>
                  <a:pt x="6532076" y="7085293"/>
                  <a:pt x="6550007" y="7084453"/>
                </a:cubicBezTo>
                <a:cubicBezTo>
                  <a:pt x="6600012" y="7092085"/>
                  <a:pt x="6580062" y="7091595"/>
                  <a:pt x="6675234" y="7114209"/>
                </a:cubicBezTo>
                <a:cubicBezTo>
                  <a:pt x="6662654" y="7133320"/>
                  <a:pt x="6687358" y="7122190"/>
                  <a:pt x="6675234" y="7114209"/>
                </a:cubicBezTo>
                <a:cubicBezTo>
                  <a:pt x="6681041" y="7105388"/>
                  <a:pt x="6693165" y="7113369"/>
                  <a:pt x="6693165" y="7113369"/>
                </a:cubicBezTo>
                <a:cubicBezTo>
                  <a:pt x="6693676" y="7138991"/>
                  <a:pt x="6717413" y="7129331"/>
                  <a:pt x="6693165" y="7113369"/>
                </a:cubicBezTo>
                <a:cubicBezTo>
                  <a:pt x="6723676" y="7093418"/>
                  <a:pt x="6725294" y="7174556"/>
                  <a:pt x="6749488" y="7137803"/>
                </a:cubicBezTo>
                <a:cubicBezTo>
                  <a:pt x="6806323" y="7187859"/>
                  <a:pt x="6749945" y="7110710"/>
                  <a:pt x="6798441" y="7142634"/>
                </a:cubicBezTo>
                <a:cubicBezTo>
                  <a:pt x="6800005" y="7171057"/>
                  <a:pt x="6824710" y="7159927"/>
                  <a:pt x="6798441" y="7142634"/>
                </a:cubicBezTo>
                <a:cubicBezTo>
                  <a:pt x="6830005" y="7125484"/>
                  <a:pt x="6830571" y="7203821"/>
                  <a:pt x="6854764" y="7167068"/>
                </a:cubicBezTo>
                <a:cubicBezTo>
                  <a:pt x="6879013" y="7183030"/>
                  <a:pt x="6879013" y="7183030"/>
                  <a:pt x="6884819" y="7174209"/>
                </a:cubicBezTo>
                <a:cubicBezTo>
                  <a:pt x="6911088" y="7191502"/>
                  <a:pt x="6911088" y="7191502"/>
                  <a:pt x="6916894" y="7182681"/>
                </a:cubicBezTo>
                <a:cubicBezTo>
                  <a:pt x="7365321" y="7319835"/>
                  <a:pt x="7935475" y="7461261"/>
                  <a:pt x="8431832" y="7552002"/>
                </a:cubicBezTo>
                <a:cubicBezTo>
                  <a:pt x="8499769" y="7558794"/>
                  <a:pt x="8630803" y="7579729"/>
                  <a:pt x="8637577" y="7569439"/>
                </a:cubicBezTo>
                <a:cubicBezTo>
                  <a:pt x="8643384" y="7560618"/>
                  <a:pt x="8592356" y="7501741"/>
                  <a:pt x="8610286" y="7500901"/>
                </a:cubicBezTo>
                <a:cubicBezTo>
                  <a:pt x="8622921" y="7534505"/>
                  <a:pt x="8693900" y="7593872"/>
                  <a:pt x="8654996" y="7542976"/>
                </a:cubicBezTo>
                <a:cubicBezTo>
                  <a:pt x="8648679" y="7526174"/>
                  <a:pt x="8652411" y="7463309"/>
                  <a:pt x="8610286" y="7500901"/>
                </a:cubicBezTo>
                <a:cubicBezTo>
                  <a:pt x="7344804" y="7241007"/>
                  <a:pt x="6020955" y="6854189"/>
                  <a:pt x="4625019" y="6352489"/>
                </a:cubicBezTo>
                <a:cubicBezTo>
                  <a:pt x="4263427" y="6219818"/>
                  <a:pt x="3815968" y="6081195"/>
                  <a:pt x="3388004" y="5970154"/>
                </a:cubicBezTo>
                <a:cubicBezTo>
                  <a:pt x="3367078" y="5964544"/>
                  <a:pt x="3352659" y="5961769"/>
                  <a:pt x="3343556" y="5961254"/>
                </a:cubicBezTo>
                <a:close/>
                <a:moveTo>
                  <a:pt x="6476141" y="5942723"/>
                </a:moveTo>
                <a:lnTo>
                  <a:pt x="6474954" y="5944525"/>
                </a:lnTo>
                <a:cubicBezTo>
                  <a:pt x="6473594" y="5946593"/>
                  <a:pt x="6472504" y="5948247"/>
                  <a:pt x="6472504" y="5948247"/>
                </a:cubicBezTo>
                <a:close/>
                <a:moveTo>
                  <a:pt x="6479854" y="5937083"/>
                </a:moveTo>
                <a:lnTo>
                  <a:pt x="6476141" y="5942723"/>
                </a:lnTo>
                <a:lnTo>
                  <a:pt x="6479037" y="5938323"/>
                </a:lnTo>
                <a:cubicBezTo>
                  <a:pt x="6480126" y="5936669"/>
                  <a:pt x="6480670" y="5935842"/>
                  <a:pt x="6479854" y="5937083"/>
                </a:cubicBezTo>
                <a:close/>
                <a:moveTo>
                  <a:pt x="5240880" y="5936106"/>
                </a:moveTo>
                <a:cubicBezTo>
                  <a:pt x="5273923" y="5943107"/>
                  <a:pt x="5303977" y="5950248"/>
                  <a:pt x="5328226" y="5966210"/>
                </a:cubicBezTo>
                <a:cubicBezTo>
                  <a:pt x="5303521" y="5977340"/>
                  <a:pt x="5273466" y="5970200"/>
                  <a:pt x="5240880" y="5936106"/>
                </a:cubicBezTo>
                <a:close/>
                <a:moveTo>
                  <a:pt x="6443369" y="5930910"/>
                </a:moveTo>
                <a:cubicBezTo>
                  <a:pt x="6450783" y="5933947"/>
                  <a:pt x="6460381" y="5940266"/>
                  <a:pt x="6472504" y="5948247"/>
                </a:cubicBezTo>
                <a:cubicBezTo>
                  <a:pt x="6465730" y="5958537"/>
                  <a:pt x="6441483" y="5942575"/>
                  <a:pt x="6427338" y="5933264"/>
                </a:cubicBezTo>
                <a:cubicBezTo>
                  <a:pt x="6430725" y="5928119"/>
                  <a:pt x="6435955" y="5927874"/>
                  <a:pt x="6443369" y="5930910"/>
                </a:cubicBezTo>
                <a:close/>
                <a:moveTo>
                  <a:pt x="6409941" y="5923392"/>
                </a:moveTo>
                <a:cubicBezTo>
                  <a:pt x="6415214" y="5925283"/>
                  <a:pt x="6421276" y="5929273"/>
                  <a:pt x="6427338" y="5933264"/>
                </a:cubicBezTo>
                <a:cubicBezTo>
                  <a:pt x="6421531" y="5942085"/>
                  <a:pt x="6409407" y="5934103"/>
                  <a:pt x="6397283" y="5926122"/>
                </a:cubicBezTo>
                <a:cubicBezTo>
                  <a:pt x="6400186" y="5921712"/>
                  <a:pt x="6404669" y="5921502"/>
                  <a:pt x="6409941" y="5923392"/>
                </a:cubicBezTo>
                <a:close/>
                <a:moveTo>
                  <a:pt x="6360735" y="5907397"/>
                </a:moveTo>
                <a:cubicBezTo>
                  <a:pt x="6371141" y="5908913"/>
                  <a:pt x="6388190" y="5920137"/>
                  <a:pt x="6397283" y="5926122"/>
                </a:cubicBezTo>
                <a:cubicBezTo>
                  <a:pt x="6391476" y="5934943"/>
                  <a:pt x="6365208" y="5917651"/>
                  <a:pt x="6353084" y="5909670"/>
                </a:cubicBezTo>
                <a:cubicBezTo>
                  <a:pt x="6354535" y="5907465"/>
                  <a:pt x="6357266" y="5906892"/>
                  <a:pt x="6360735" y="5907397"/>
                </a:cubicBezTo>
                <a:close/>
                <a:moveTo>
                  <a:pt x="3590185" y="5896415"/>
                </a:moveTo>
                <a:cubicBezTo>
                  <a:pt x="3586835" y="5897172"/>
                  <a:pt x="3592614" y="5905718"/>
                  <a:pt x="3596969" y="5899103"/>
                </a:cubicBezTo>
                <a:cubicBezTo>
                  <a:pt x="3666384" y="5930047"/>
                  <a:pt x="3726493" y="5944329"/>
                  <a:pt x="3776499" y="5951961"/>
                </a:cubicBezTo>
                <a:cubicBezTo>
                  <a:pt x="3800747" y="5967923"/>
                  <a:pt x="3833790" y="5974925"/>
                  <a:pt x="3851721" y="5974085"/>
                </a:cubicBezTo>
                <a:cubicBezTo>
                  <a:pt x="3863844" y="5982066"/>
                  <a:pt x="3875968" y="5990047"/>
                  <a:pt x="3881775" y="5981227"/>
                </a:cubicBezTo>
                <a:cubicBezTo>
                  <a:pt x="3895920" y="5990538"/>
                  <a:pt x="3920168" y="6006500"/>
                  <a:pt x="3925974" y="5997680"/>
                </a:cubicBezTo>
                <a:cubicBezTo>
                  <a:pt x="3901726" y="5981717"/>
                  <a:pt x="3887581" y="5972407"/>
                  <a:pt x="3881775" y="5981227"/>
                </a:cubicBezTo>
                <a:cubicBezTo>
                  <a:pt x="3869651" y="5973245"/>
                  <a:pt x="3857527" y="5965265"/>
                  <a:pt x="3851721" y="5974085"/>
                </a:cubicBezTo>
                <a:cubicBezTo>
                  <a:pt x="3813327" y="5948812"/>
                  <a:pt x="3801204" y="5940831"/>
                  <a:pt x="3776499" y="5951961"/>
                </a:cubicBezTo>
                <a:cubicBezTo>
                  <a:pt x="3708051" y="5919547"/>
                  <a:pt x="3651728" y="5895113"/>
                  <a:pt x="3596969" y="5899103"/>
                </a:cubicBezTo>
                <a:cubicBezTo>
                  <a:pt x="3593432" y="5896775"/>
                  <a:pt x="3591301" y="5896162"/>
                  <a:pt x="3590185" y="5896415"/>
                </a:cubicBezTo>
                <a:close/>
                <a:moveTo>
                  <a:pt x="6318240" y="5892067"/>
                </a:moveTo>
                <a:cubicBezTo>
                  <a:pt x="6328078" y="5893209"/>
                  <a:pt x="6343991" y="5903684"/>
                  <a:pt x="6353084" y="5909670"/>
                </a:cubicBezTo>
                <a:cubicBezTo>
                  <a:pt x="6347277" y="5918491"/>
                  <a:pt x="6323029" y="5902528"/>
                  <a:pt x="6310905" y="5894547"/>
                </a:cubicBezTo>
                <a:cubicBezTo>
                  <a:pt x="6312357" y="5892342"/>
                  <a:pt x="6314961" y="5891686"/>
                  <a:pt x="6318240" y="5892067"/>
                </a:cubicBezTo>
                <a:close/>
                <a:moveTo>
                  <a:pt x="6274357" y="5875822"/>
                </a:moveTo>
                <a:cubicBezTo>
                  <a:pt x="6284763" y="5877338"/>
                  <a:pt x="6301812" y="5888562"/>
                  <a:pt x="6310905" y="5894547"/>
                </a:cubicBezTo>
                <a:cubicBezTo>
                  <a:pt x="6305098" y="5903368"/>
                  <a:pt x="6278830" y="5886076"/>
                  <a:pt x="6266706" y="5878095"/>
                </a:cubicBezTo>
                <a:cubicBezTo>
                  <a:pt x="6268157" y="5875890"/>
                  <a:pt x="6270888" y="5875317"/>
                  <a:pt x="6274357" y="5875822"/>
                </a:cubicBezTo>
                <a:close/>
                <a:moveTo>
                  <a:pt x="5932462" y="5875041"/>
                </a:moveTo>
                <a:cubicBezTo>
                  <a:pt x="5928813" y="5875240"/>
                  <a:pt x="5926411" y="5875864"/>
                  <a:pt x="5925685" y="5876967"/>
                </a:cubicBezTo>
                <a:cubicBezTo>
                  <a:pt x="5934023" y="5895098"/>
                  <a:pt x="6013031" y="5907071"/>
                  <a:pt x="6045106" y="5915543"/>
                </a:cubicBezTo>
                <a:cubicBezTo>
                  <a:pt x="6083499" y="5940817"/>
                  <a:pt x="6101430" y="5939977"/>
                  <a:pt x="6119360" y="5939137"/>
                </a:cubicBezTo>
                <a:cubicBezTo>
                  <a:pt x="6131484" y="5947118"/>
                  <a:pt x="6157753" y="5964410"/>
                  <a:pt x="6163559" y="5955589"/>
                </a:cubicBezTo>
                <a:cubicBezTo>
                  <a:pt x="6206705" y="5969242"/>
                  <a:pt x="6245098" y="5994515"/>
                  <a:pt x="6280960" y="5992836"/>
                </a:cubicBezTo>
                <a:cubicBezTo>
                  <a:pt x="6293083" y="6000817"/>
                  <a:pt x="6319352" y="6018109"/>
                  <a:pt x="6325159" y="6009288"/>
                </a:cubicBezTo>
                <a:cubicBezTo>
                  <a:pt x="6337283" y="6017269"/>
                  <a:pt x="6361531" y="6033232"/>
                  <a:pt x="6367337" y="6024411"/>
                </a:cubicBezTo>
                <a:cubicBezTo>
                  <a:pt x="6456247" y="6082939"/>
                  <a:pt x="6429924" y="6012931"/>
                  <a:pt x="6367337" y="6024411"/>
                </a:cubicBezTo>
                <a:cubicBezTo>
                  <a:pt x="6343089" y="6008448"/>
                  <a:pt x="6330965" y="6000467"/>
                  <a:pt x="6325159" y="6009288"/>
                </a:cubicBezTo>
                <a:cubicBezTo>
                  <a:pt x="6311014" y="5999978"/>
                  <a:pt x="6286766" y="5984015"/>
                  <a:pt x="6280960" y="5992836"/>
                </a:cubicBezTo>
                <a:cubicBezTo>
                  <a:pt x="6244587" y="5968893"/>
                  <a:pt x="6200388" y="5952440"/>
                  <a:pt x="6163559" y="5955589"/>
                </a:cubicBezTo>
                <a:cubicBezTo>
                  <a:pt x="6149414" y="5946278"/>
                  <a:pt x="6125166" y="5930316"/>
                  <a:pt x="6119360" y="5939137"/>
                </a:cubicBezTo>
                <a:cubicBezTo>
                  <a:pt x="6095112" y="5923175"/>
                  <a:pt x="6068843" y="5905883"/>
                  <a:pt x="6045106" y="5915543"/>
                </a:cubicBezTo>
                <a:cubicBezTo>
                  <a:pt x="6044659" y="5893124"/>
                  <a:pt x="5958008" y="5873650"/>
                  <a:pt x="5932462" y="5875041"/>
                </a:cubicBezTo>
                <a:close/>
                <a:moveTo>
                  <a:pt x="6210250" y="5852488"/>
                </a:moveTo>
                <a:cubicBezTo>
                  <a:pt x="6229197" y="5853404"/>
                  <a:pt x="6248519" y="5866123"/>
                  <a:pt x="6266706" y="5878095"/>
                </a:cubicBezTo>
                <a:cubicBezTo>
                  <a:pt x="6247808" y="5880405"/>
                  <a:pt x="6217753" y="5873263"/>
                  <a:pt x="6191484" y="5855971"/>
                </a:cubicBezTo>
                <a:cubicBezTo>
                  <a:pt x="6197660" y="5853188"/>
                  <a:pt x="6203934" y="5852182"/>
                  <a:pt x="6210250" y="5852488"/>
                </a:cubicBezTo>
                <a:close/>
                <a:moveTo>
                  <a:pt x="6156641" y="5838368"/>
                </a:moveTo>
                <a:cubicBezTo>
                  <a:pt x="6166478" y="5839510"/>
                  <a:pt x="6182391" y="5849985"/>
                  <a:pt x="6191484" y="5855971"/>
                </a:cubicBezTo>
                <a:cubicBezTo>
                  <a:pt x="6185678" y="5864791"/>
                  <a:pt x="6161430" y="5848830"/>
                  <a:pt x="6149306" y="5840848"/>
                </a:cubicBezTo>
                <a:cubicBezTo>
                  <a:pt x="6150757" y="5838643"/>
                  <a:pt x="6153361" y="5837987"/>
                  <a:pt x="6156641" y="5838368"/>
                </a:cubicBezTo>
                <a:close/>
                <a:moveTo>
                  <a:pt x="4918649" y="5827237"/>
                </a:moveTo>
                <a:cubicBezTo>
                  <a:pt x="5010833" y="5849992"/>
                  <a:pt x="5130254" y="5888568"/>
                  <a:pt x="5240880" y="5936106"/>
                </a:cubicBezTo>
                <a:cubicBezTo>
                  <a:pt x="5142889" y="5922172"/>
                  <a:pt x="5029274" y="5874775"/>
                  <a:pt x="4918649" y="5827237"/>
                </a:cubicBezTo>
                <a:close/>
                <a:moveTo>
                  <a:pt x="6112473" y="5821936"/>
                </a:moveTo>
                <a:cubicBezTo>
                  <a:pt x="6122405" y="5823140"/>
                  <a:pt x="6138697" y="5833865"/>
                  <a:pt x="6149306" y="5840848"/>
                </a:cubicBezTo>
                <a:cubicBezTo>
                  <a:pt x="6143499" y="5849670"/>
                  <a:pt x="6117230" y="5832377"/>
                  <a:pt x="6105106" y="5824396"/>
                </a:cubicBezTo>
                <a:cubicBezTo>
                  <a:pt x="6106558" y="5822191"/>
                  <a:pt x="6109162" y="5821535"/>
                  <a:pt x="6112473" y="5821936"/>
                </a:cubicBezTo>
                <a:close/>
                <a:moveTo>
                  <a:pt x="4888875" y="5809219"/>
                </a:moveTo>
                <a:cubicBezTo>
                  <a:pt x="4895916" y="5812273"/>
                  <a:pt x="4905514" y="5818591"/>
                  <a:pt x="4918649" y="5827237"/>
                </a:cubicBezTo>
                <a:cubicBezTo>
                  <a:pt x="4900718" y="5828077"/>
                  <a:pt x="4886573" y="5818766"/>
                  <a:pt x="4874449" y="5810785"/>
                </a:cubicBezTo>
                <a:cubicBezTo>
                  <a:pt x="4877352" y="5806375"/>
                  <a:pt x="4881835" y="5806165"/>
                  <a:pt x="4888875" y="5809219"/>
                </a:cubicBezTo>
                <a:close/>
                <a:moveTo>
                  <a:pt x="6068558" y="5805671"/>
                </a:moveTo>
                <a:cubicBezTo>
                  <a:pt x="6078964" y="5807187"/>
                  <a:pt x="6096013" y="5818410"/>
                  <a:pt x="6105106" y="5824396"/>
                </a:cubicBezTo>
                <a:cubicBezTo>
                  <a:pt x="6099300" y="5833217"/>
                  <a:pt x="6073031" y="5815924"/>
                  <a:pt x="6060907" y="5807943"/>
                </a:cubicBezTo>
                <a:cubicBezTo>
                  <a:pt x="6062358" y="5805738"/>
                  <a:pt x="6065089" y="5805165"/>
                  <a:pt x="6068558" y="5805671"/>
                </a:cubicBezTo>
                <a:close/>
                <a:moveTo>
                  <a:pt x="6013897" y="5800161"/>
                </a:moveTo>
                <a:lnTo>
                  <a:pt x="6010412" y="5805455"/>
                </a:lnTo>
                <a:cubicBezTo>
                  <a:pt x="6009595" y="5806695"/>
                  <a:pt x="6010140" y="5805868"/>
                  <a:pt x="6011228" y="5804214"/>
                </a:cubicBezTo>
                <a:close/>
                <a:moveTo>
                  <a:pt x="6017761" y="5794291"/>
                </a:moveTo>
                <a:cubicBezTo>
                  <a:pt x="6017761" y="5794291"/>
                  <a:pt x="6016672" y="5795945"/>
                  <a:pt x="6015311" y="5798012"/>
                </a:cubicBezTo>
                <a:lnTo>
                  <a:pt x="6013897" y="5800161"/>
                </a:lnTo>
                <a:close/>
                <a:moveTo>
                  <a:pt x="4846444" y="5793930"/>
                </a:moveTo>
                <a:cubicBezTo>
                  <a:pt x="4853232" y="5796818"/>
                  <a:pt x="4862325" y="5802804"/>
                  <a:pt x="4874449" y="5810785"/>
                </a:cubicBezTo>
                <a:cubicBezTo>
                  <a:pt x="4856519" y="5811624"/>
                  <a:pt x="4844394" y="5803643"/>
                  <a:pt x="4832270" y="5795662"/>
                </a:cubicBezTo>
                <a:cubicBezTo>
                  <a:pt x="4835174" y="5791252"/>
                  <a:pt x="4839656" y="5791042"/>
                  <a:pt x="4846444" y="5793930"/>
                </a:cubicBezTo>
                <a:close/>
                <a:moveTo>
                  <a:pt x="6025655" y="5790961"/>
                </a:moveTo>
                <a:cubicBezTo>
                  <a:pt x="6035901" y="5791483"/>
                  <a:pt x="6051814" y="5801958"/>
                  <a:pt x="6060907" y="5807943"/>
                </a:cubicBezTo>
                <a:cubicBezTo>
                  <a:pt x="6054133" y="5818234"/>
                  <a:pt x="6029885" y="5802272"/>
                  <a:pt x="6017761" y="5794291"/>
                </a:cubicBezTo>
                <a:cubicBezTo>
                  <a:pt x="6019454" y="5791718"/>
                  <a:pt x="6022240" y="5790786"/>
                  <a:pt x="6025655" y="5790961"/>
                </a:cubicBezTo>
                <a:close/>
                <a:moveTo>
                  <a:pt x="4802377" y="5777828"/>
                </a:moveTo>
                <a:cubicBezTo>
                  <a:pt x="4809538" y="5780698"/>
                  <a:pt x="4819136" y="5787016"/>
                  <a:pt x="4832270" y="5795662"/>
                </a:cubicBezTo>
                <a:cubicBezTo>
                  <a:pt x="4811351" y="5796643"/>
                  <a:pt x="4799228" y="5788662"/>
                  <a:pt x="4787104" y="5780680"/>
                </a:cubicBezTo>
                <a:cubicBezTo>
                  <a:pt x="4790491" y="5775535"/>
                  <a:pt x="4795215" y="5774958"/>
                  <a:pt x="4802377" y="5777828"/>
                </a:cubicBezTo>
                <a:close/>
                <a:moveTo>
                  <a:pt x="10230971" y="5773671"/>
                </a:moveTo>
                <a:cubicBezTo>
                  <a:pt x="10239821" y="5817425"/>
                  <a:pt x="10302462" y="5858661"/>
                  <a:pt x="10346204" y="5902205"/>
                </a:cubicBezTo>
                <a:cubicBezTo>
                  <a:pt x="10382576" y="5926149"/>
                  <a:pt x="10486707" y="6097948"/>
                  <a:pt x="10540553" y="6148143"/>
                </a:cubicBezTo>
                <a:cubicBezTo>
                  <a:pt x="10647905" y="6231453"/>
                  <a:pt x="10477858" y="6054193"/>
                  <a:pt x="10459417" y="6029410"/>
                </a:cubicBezTo>
                <a:cubicBezTo>
                  <a:pt x="10421481" y="5977045"/>
                  <a:pt x="10394700" y="5934130"/>
                  <a:pt x="10346204" y="5902205"/>
                </a:cubicBezTo>
                <a:cubicBezTo>
                  <a:pt x="10320392" y="5857821"/>
                  <a:pt x="10281488" y="5806926"/>
                  <a:pt x="10230971" y="5773671"/>
                </a:cubicBezTo>
                <a:close/>
                <a:moveTo>
                  <a:pt x="5951264" y="5758913"/>
                </a:moveTo>
                <a:cubicBezTo>
                  <a:pt x="5953849" y="5754985"/>
                  <a:pt x="5943507" y="5770697"/>
                  <a:pt x="5943507" y="5770697"/>
                </a:cubicBezTo>
                <a:cubicBezTo>
                  <a:pt x="5948104" y="5763714"/>
                  <a:pt x="5950402" y="5760222"/>
                  <a:pt x="5951264" y="5758913"/>
                </a:cubicBezTo>
                <a:close/>
                <a:moveTo>
                  <a:pt x="5906958" y="5751972"/>
                </a:moveTo>
                <a:cubicBezTo>
                  <a:pt x="5917365" y="5753488"/>
                  <a:pt x="5934414" y="5764711"/>
                  <a:pt x="5943507" y="5770697"/>
                </a:cubicBezTo>
                <a:cubicBezTo>
                  <a:pt x="5937700" y="5779518"/>
                  <a:pt x="5925576" y="5771537"/>
                  <a:pt x="5899307" y="5754244"/>
                </a:cubicBezTo>
                <a:cubicBezTo>
                  <a:pt x="5900759" y="5752039"/>
                  <a:pt x="5903490" y="5751466"/>
                  <a:pt x="5906958" y="5751972"/>
                </a:cubicBezTo>
                <a:close/>
                <a:moveTo>
                  <a:pt x="3789185" y="5749893"/>
                </a:moveTo>
                <a:cubicBezTo>
                  <a:pt x="3778588" y="5750522"/>
                  <a:pt x="3796842" y="5784664"/>
                  <a:pt x="3810632" y="5763715"/>
                </a:cubicBezTo>
                <a:cubicBezTo>
                  <a:pt x="5249204" y="6253445"/>
                  <a:pt x="6705760" y="6795051"/>
                  <a:pt x="8064394" y="7076229"/>
                </a:cubicBezTo>
                <a:cubicBezTo>
                  <a:pt x="8076518" y="7084210"/>
                  <a:pt x="8088642" y="7092191"/>
                  <a:pt x="8095416" y="7081900"/>
                </a:cubicBezTo>
                <a:cubicBezTo>
                  <a:pt x="8107540" y="7089881"/>
                  <a:pt x="8121685" y="7099193"/>
                  <a:pt x="8127491" y="7090372"/>
                </a:cubicBezTo>
                <a:cubicBezTo>
                  <a:pt x="8139615" y="7098353"/>
                  <a:pt x="8151740" y="7106334"/>
                  <a:pt x="8157546" y="7097513"/>
                </a:cubicBezTo>
                <a:cubicBezTo>
                  <a:pt x="8169670" y="7105494"/>
                  <a:pt x="8183815" y="7114806"/>
                  <a:pt x="8189621" y="7105985"/>
                </a:cubicBezTo>
                <a:cubicBezTo>
                  <a:pt x="8175477" y="7096674"/>
                  <a:pt x="8163353" y="7088693"/>
                  <a:pt x="8157546" y="7097513"/>
                </a:cubicBezTo>
                <a:cubicBezTo>
                  <a:pt x="8145422" y="7089532"/>
                  <a:pt x="8133298" y="7081551"/>
                  <a:pt x="8127491" y="7090372"/>
                </a:cubicBezTo>
                <a:cubicBezTo>
                  <a:pt x="8113347" y="7081060"/>
                  <a:pt x="8101223" y="7073079"/>
                  <a:pt x="8095416" y="7081900"/>
                </a:cubicBezTo>
                <a:cubicBezTo>
                  <a:pt x="8083292" y="7073919"/>
                  <a:pt x="8071168" y="7065938"/>
                  <a:pt x="8064394" y="7076229"/>
                </a:cubicBezTo>
                <a:cubicBezTo>
                  <a:pt x="7380625" y="6887405"/>
                  <a:pt x="6666802" y="6691439"/>
                  <a:pt x="5957220" y="6458231"/>
                </a:cubicBezTo>
                <a:cubicBezTo>
                  <a:pt x="5240866" y="6235314"/>
                  <a:pt x="4511821" y="5926077"/>
                  <a:pt x="3810632" y="5763715"/>
                </a:cubicBezTo>
                <a:cubicBezTo>
                  <a:pt x="3799455" y="5753196"/>
                  <a:pt x="3792717" y="5749683"/>
                  <a:pt x="3789185" y="5749893"/>
                </a:cubicBezTo>
                <a:close/>
                <a:moveTo>
                  <a:pt x="5864464" y="5736642"/>
                </a:moveTo>
                <a:cubicBezTo>
                  <a:pt x="5874301" y="5737784"/>
                  <a:pt x="5890214" y="5748259"/>
                  <a:pt x="5899307" y="5754244"/>
                </a:cubicBezTo>
                <a:cubicBezTo>
                  <a:pt x="5893501" y="5763065"/>
                  <a:pt x="5881377" y="5755084"/>
                  <a:pt x="5857129" y="5739123"/>
                </a:cubicBezTo>
                <a:cubicBezTo>
                  <a:pt x="5858580" y="5736917"/>
                  <a:pt x="5861185" y="5736261"/>
                  <a:pt x="5864464" y="5736642"/>
                </a:cubicBezTo>
                <a:close/>
                <a:moveTo>
                  <a:pt x="3461243" y="5722639"/>
                </a:moveTo>
                <a:cubicBezTo>
                  <a:pt x="3435487" y="5720105"/>
                  <a:pt x="3514823" y="5742303"/>
                  <a:pt x="3595296" y="5765250"/>
                </a:cubicBezTo>
                <a:cubicBezTo>
                  <a:pt x="3824832" y="5825741"/>
                  <a:pt x="4042754" y="5903874"/>
                  <a:pt x="4228603" y="5973534"/>
                </a:cubicBezTo>
                <a:cubicBezTo>
                  <a:pt x="4559172" y="6100534"/>
                  <a:pt x="4863930" y="6183149"/>
                  <a:pt x="5180355" y="6300837"/>
                </a:cubicBezTo>
                <a:cubicBezTo>
                  <a:pt x="5311900" y="6347395"/>
                  <a:pt x="5461375" y="6393113"/>
                  <a:pt x="5574021" y="6441981"/>
                </a:cubicBezTo>
                <a:cubicBezTo>
                  <a:pt x="5610393" y="6465923"/>
                  <a:pt x="5660910" y="6499178"/>
                  <a:pt x="5705109" y="6515630"/>
                </a:cubicBezTo>
                <a:cubicBezTo>
                  <a:pt x="5804580" y="6553716"/>
                  <a:pt x="5921469" y="6565340"/>
                  <a:pt x="6039922" y="6605387"/>
                </a:cubicBezTo>
                <a:cubicBezTo>
                  <a:pt x="6768400" y="6836286"/>
                  <a:pt x="7402164" y="7017477"/>
                  <a:pt x="8103352" y="7179840"/>
                </a:cubicBezTo>
                <a:cubicBezTo>
                  <a:pt x="8154326" y="7186001"/>
                  <a:pt x="8333856" y="7238861"/>
                  <a:pt x="8389668" y="7237672"/>
                </a:cubicBezTo>
                <a:cubicBezTo>
                  <a:pt x="8450234" y="7224862"/>
                  <a:pt x="8399717" y="7191608"/>
                  <a:pt x="8363345" y="7167665"/>
                </a:cubicBezTo>
                <a:cubicBezTo>
                  <a:pt x="8351221" y="7159684"/>
                  <a:pt x="8351221" y="7159684"/>
                  <a:pt x="8331270" y="7159193"/>
                </a:cubicBezTo>
                <a:cubicBezTo>
                  <a:pt x="7948016" y="7090227"/>
                  <a:pt x="7556880" y="6976037"/>
                  <a:pt x="7126896" y="6863667"/>
                </a:cubicBezTo>
                <a:cubicBezTo>
                  <a:pt x="6747884" y="6757458"/>
                  <a:pt x="6344625" y="6635287"/>
                  <a:pt x="5915096" y="6495824"/>
                </a:cubicBezTo>
                <a:cubicBezTo>
                  <a:pt x="5136611" y="6257293"/>
                  <a:pt x="4282796" y="5891208"/>
                  <a:pt x="3525880" y="5734305"/>
                </a:cubicBezTo>
                <a:cubicBezTo>
                  <a:pt x="3490091" y="5727076"/>
                  <a:pt x="3469829" y="5723484"/>
                  <a:pt x="3461243" y="5722639"/>
                </a:cubicBezTo>
                <a:close/>
                <a:moveTo>
                  <a:pt x="5819888" y="5720830"/>
                </a:moveTo>
                <a:cubicBezTo>
                  <a:pt x="5830228" y="5721414"/>
                  <a:pt x="5846520" y="5732139"/>
                  <a:pt x="5857129" y="5739123"/>
                </a:cubicBezTo>
                <a:cubicBezTo>
                  <a:pt x="5850355" y="5749413"/>
                  <a:pt x="5836210" y="5740101"/>
                  <a:pt x="5811962" y="5724140"/>
                </a:cubicBezTo>
                <a:cubicBezTo>
                  <a:pt x="5813655" y="5721567"/>
                  <a:pt x="5816441" y="5720635"/>
                  <a:pt x="5819888" y="5720830"/>
                </a:cubicBezTo>
                <a:close/>
                <a:moveTo>
                  <a:pt x="4581304" y="5710529"/>
                </a:moveTo>
                <a:cubicBezTo>
                  <a:pt x="4632279" y="5716690"/>
                  <a:pt x="4706532" y="5740284"/>
                  <a:pt x="4787104" y="5780680"/>
                </a:cubicBezTo>
                <a:cubicBezTo>
                  <a:pt x="4719168" y="5773887"/>
                  <a:pt x="4649752" y="5742943"/>
                  <a:pt x="4581304" y="5710529"/>
                </a:cubicBezTo>
                <a:close/>
                <a:moveTo>
                  <a:pt x="5775413" y="5705414"/>
                </a:moveTo>
                <a:cubicBezTo>
                  <a:pt x="5785819" y="5706931"/>
                  <a:pt x="5802868" y="5718154"/>
                  <a:pt x="5811962" y="5724140"/>
                </a:cubicBezTo>
                <a:cubicBezTo>
                  <a:pt x="5806155" y="5732961"/>
                  <a:pt x="5794031" y="5724979"/>
                  <a:pt x="5767762" y="5707688"/>
                </a:cubicBezTo>
                <a:cubicBezTo>
                  <a:pt x="5769214" y="5705482"/>
                  <a:pt x="5771944" y="5704909"/>
                  <a:pt x="5775413" y="5705414"/>
                </a:cubicBezTo>
                <a:close/>
                <a:moveTo>
                  <a:pt x="5719139" y="5702356"/>
                </a:moveTo>
                <a:lnTo>
                  <a:pt x="5718689" y="5703039"/>
                </a:lnTo>
                <a:cubicBezTo>
                  <a:pt x="5717540" y="5704785"/>
                  <a:pt x="5716965" y="5705658"/>
                  <a:pt x="5717827" y="5704348"/>
                </a:cubicBezTo>
                <a:close/>
                <a:moveTo>
                  <a:pt x="5725584" y="5692564"/>
                </a:moveTo>
                <a:lnTo>
                  <a:pt x="5719139" y="5702356"/>
                </a:lnTo>
                <a:lnTo>
                  <a:pt x="5722998" y="5696492"/>
                </a:lnTo>
                <a:cubicBezTo>
                  <a:pt x="5724435" y="5694310"/>
                  <a:pt x="5725584" y="5692564"/>
                  <a:pt x="5725584" y="5692564"/>
                </a:cubicBezTo>
                <a:close/>
                <a:moveTo>
                  <a:pt x="5732919" y="5690084"/>
                </a:moveTo>
                <a:cubicBezTo>
                  <a:pt x="5742757" y="5691226"/>
                  <a:pt x="5758669" y="5701701"/>
                  <a:pt x="5767762" y="5707688"/>
                </a:cubicBezTo>
                <a:cubicBezTo>
                  <a:pt x="5761956" y="5716507"/>
                  <a:pt x="5749832" y="5708526"/>
                  <a:pt x="5725584" y="5692564"/>
                </a:cubicBezTo>
                <a:cubicBezTo>
                  <a:pt x="5727036" y="5690359"/>
                  <a:pt x="5729640" y="5689703"/>
                  <a:pt x="5732919" y="5690084"/>
                </a:cubicBezTo>
                <a:close/>
                <a:moveTo>
                  <a:pt x="10128622" y="5678706"/>
                </a:moveTo>
                <a:cubicBezTo>
                  <a:pt x="10127324" y="5679234"/>
                  <a:pt x="10127911" y="5680543"/>
                  <a:pt x="10131447" y="5682871"/>
                </a:cubicBezTo>
                <a:cubicBezTo>
                  <a:pt x="10131447" y="5682871"/>
                  <a:pt x="10155695" y="5698832"/>
                  <a:pt x="10162470" y="5688541"/>
                </a:cubicBezTo>
                <a:cubicBezTo>
                  <a:pt x="10153376" y="5682556"/>
                  <a:pt x="10132516" y="5677121"/>
                  <a:pt x="10128622" y="5678706"/>
                </a:cubicBezTo>
                <a:close/>
                <a:moveTo>
                  <a:pt x="11102657" y="5678198"/>
                </a:moveTo>
                <a:cubicBezTo>
                  <a:pt x="11096104" y="5663611"/>
                  <a:pt x="11166994" y="5749786"/>
                  <a:pt x="11195829" y="5808277"/>
                </a:cubicBezTo>
                <a:cubicBezTo>
                  <a:pt x="11165775" y="5801136"/>
                  <a:pt x="11157894" y="5755912"/>
                  <a:pt x="11139451" y="5731129"/>
                </a:cubicBezTo>
                <a:cubicBezTo>
                  <a:pt x="11115631" y="5699118"/>
                  <a:pt x="11104841" y="5683060"/>
                  <a:pt x="11102657" y="5678198"/>
                </a:cubicBezTo>
                <a:close/>
                <a:moveTo>
                  <a:pt x="5658679" y="5657807"/>
                </a:moveTo>
                <a:cubicBezTo>
                  <a:pt x="5661129" y="5654086"/>
                  <a:pt x="5651331" y="5668971"/>
                  <a:pt x="5651331" y="5668971"/>
                </a:cubicBezTo>
                <a:cubicBezTo>
                  <a:pt x="5655685" y="5662355"/>
                  <a:pt x="5657863" y="5659047"/>
                  <a:pt x="5658679" y="5657807"/>
                </a:cubicBezTo>
                <a:close/>
                <a:moveTo>
                  <a:pt x="5616823" y="5647144"/>
                </a:moveTo>
                <a:cubicBezTo>
                  <a:pt x="5628454" y="5646800"/>
                  <a:pt x="5642237" y="5662985"/>
                  <a:pt x="5651331" y="5668971"/>
                </a:cubicBezTo>
                <a:cubicBezTo>
                  <a:pt x="5644556" y="5679261"/>
                  <a:pt x="5632432" y="5671281"/>
                  <a:pt x="5606163" y="5653988"/>
                </a:cubicBezTo>
                <a:cubicBezTo>
                  <a:pt x="5609308" y="5649210"/>
                  <a:pt x="5612946" y="5647259"/>
                  <a:pt x="5616823" y="5647144"/>
                </a:cubicBezTo>
                <a:close/>
                <a:moveTo>
                  <a:pt x="5574177" y="5632044"/>
                </a:moveTo>
                <a:cubicBezTo>
                  <a:pt x="5584968" y="5631738"/>
                  <a:pt x="5597070" y="5648002"/>
                  <a:pt x="5606163" y="5653988"/>
                </a:cubicBezTo>
                <a:cubicBezTo>
                  <a:pt x="5600357" y="5662809"/>
                  <a:pt x="5588232" y="5654828"/>
                  <a:pt x="5563985" y="5638866"/>
                </a:cubicBezTo>
                <a:cubicBezTo>
                  <a:pt x="5567130" y="5634088"/>
                  <a:pt x="5570581" y="5632145"/>
                  <a:pt x="5574177" y="5632044"/>
                </a:cubicBezTo>
                <a:close/>
                <a:moveTo>
                  <a:pt x="5529601" y="5616232"/>
                </a:moveTo>
                <a:cubicBezTo>
                  <a:pt x="5540350" y="5616196"/>
                  <a:pt x="5553376" y="5631883"/>
                  <a:pt x="5563985" y="5638866"/>
                </a:cubicBezTo>
                <a:cubicBezTo>
                  <a:pt x="5558178" y="5647687"/>
                  <a:pt x="5544033" y="5638375"/>
                  <a:pt x="5519785" y="5622413"/>
                </a:cubicBezTo>
                <a:cubicBezTo>
                  <a:pt x="5522688" y="5618003"/>
                  <a:pt x="5526018" y="5616244"/>
                  <a:pt x="5529601" y="5616232"/>
                </a:cubicBezTo>
                <a:close/>
                <a:moveTo>
                  <a:pt x="5469140" y="5615752"/>
                </a:moveTo>
                <a:lnTo>
                  <a:pt x="5468690" y="5616435"/>
                </a:lnTo>
                <a:cubicBezTo>
                  <a:pt x="5467541" y="5618181"/>
                  <a:pt x="5466967" y="5619054"/>
                  <a:pt x="5467829" y="5617744"/>
                </a:cubicBezTo>
                <a:close/>
                <a:moveTo>
                  <a:pt x="5475585" y="5605960"/>
                </a:moveTo>
                <a:lnTo>
                  <a:pt x="5469140" y="5615752"/>
                </a:lnTo>
                <a:lnTo>
                  <a:pt x="5473000" y="5609888"/>
                </a:lnTo>
                <a:cubicBezTo>
                  <a:pt x="5474436" y="5607706"/>
                  <a:pt x="5475585" y="5605960"/>
                  <a:pt x="5475585" y="5605960"/>
                </a:cubicBezTo>
                <a:close/>
                <a:moveTo>
                  <a:pt x="5485686" y="5599967"/>
                </a:moveTo>
                <a:cubicBezTo>
                  <a:pt x="5496909" y="5600243"/>
                  <a:pt x="5510692" y="5616427"/>
                  <a:pt x="5519785" y="5622413"/>
                </a:cubicBezTo>
                <a:cubicBezTo>
                  <a:pt x="5513978" y="5631234"/>
                  <a:pt x="5501854" y="5623253"/>
                  <a:pt x="5475585" y="5605960"/>
                </a:cubicBezTo>
                <a:cubicBezTo>
                  <a:pt x="5478489" y="5601550"/>
                  <a:pt x="5481945" y="5599875"/>
                  <a:pt x="5485686" y="5599967"/>
                </a:cubicBezTo>
                <a:close/>
                <a:moveTo>
                  <a:pt x="5409202" y="5579349"/>
                </a:moveTo>
                <a:cubicBezTo>
                  <a:pt x="5420808" y="5577804"/>
                  <a:pt x="5437762" y="5584223"/>
                  <a:pt x="5433407" y="5590838"/>
                </a:cubicBezTo>
                <a:cubicBezTo>
                  <a:pt x="5445532" y="5598819"/>
                  <a:pt x="5414509" y="5593148"/>
                  <a:pt x="5400364" y="5583837"/>
                </a:cubicBezTo>
                <a:cubicBezTo>
                  <a:pt x="5402058" y="5581264"/>
                  <a:pt x="5405333" y="5579864"/>
                  <a:pt x="5409202" y="5579349"/>
                </a:cubicBezTo>
                <a:close/>
                <a:moveTo>
                  <a:pt x="5366284" y="5564662"/>
                </a:moveTo>
                <a:cubicBezTo>
                  <a:pt x="5377141" y="5563018"/>
                  <a:pt x="5393321" y="5568138"/>
                  <a:pt x="5388240" y="5575856"/>
                </a:cubicBezTo>
                <a:cubicBezTo>
                  <a:pt x="5400364" y="5583837"/>
                  <a:pt x="5370309" y="5576695"/>
                  <a:pt x="5358186" y="5568714"/>
                </a:cubicBezTo>
                <a:cubicBezTo>
                  <a:pt x="5359637" y="5566509"/>
                  <a:pt x="5362665" y="5565210"/>
                  <a:pt x="5366284" y="5564662"/>
                </a:cubicBezTo>
                <a:close/>
                <a:moveTo>
                  <a:pt x="5066210" y="5564577"/>
                </a:moveTo>
                <a:cubicBezTo>
                  <a:pt x="5060433" y="5562354"/>
                  <a:pt x="5053993" y="5564437"/>
                  <a:pt x="5048187" y="5573257"/>
                </a:cubicBezTo>
                <a:cubicBezTo>
                  <a:pt x="5062332" y="5582569"/>
                  <a:pt x="5074456" y="5590549"/>
                  <a:pt x="5080263" y="5581729"/>
                </a:cubicBezTo>
                <a:cubicBezTo>
                  <a:pt x="5104510" y="5597691"/>
                  <a:pt x="5116634" y="5605672"/>
                  <a:pt x="5122441" y="5596851"/>
                </a:cubicBezTo>
                <a:cubicBezTo>
                  <a:pt x="5179732" y="5619815"/>
                  <a:pt x="5223931" y="5636267"/>
                  <a:pt x="5241862" y="5635428"/>
                </a:cubicBezTo>
                <a:cubicBezTo>
                  <a:pt x="5310309" y="5667842"/>
                  <a:pt x="5366633" y="5692276"/>
                  <a:pt x="5415586" y="5697108"/>
                </a:cubicBezTo>
                <a:cubicBezTo>
                  <a:pt x="5510302" y="5746814"/>
                  <a:pt x="5591330" y="5760118"/>
                  <a:pt x="5665584" y="5783712"/>
                </a:cubicBezTo>
                <a:cubicBezTo>
                  <a:pt x="5689831" y="5799673"/>
                  <a:pt x="5701956" y="5807655"/>
                  <a:pt x="5707762" y="5798835"/>
                </a:cubicBezTo>
                <a:cubicBezTo>
                  <a:pt x="5734031" y="5816126"/>
                  <a:pt x="5746155" y="5824108"/>
                  <a:pt x="5751961" y="5815287"/>
                </a:cubicBezTo>
                <a:cubicBezTo>
                  <a:pt x="5764596" y="5848890"/>
                  <a:pt x="5919368" y="5860165"/>
                  <a:pt x="5913561" y="5868986"/>
                </a:cubicBezTo>
                <a:cubicBezTo>
                  <a:pt x="5907700" y="5825092"/>
                  <a:pt x="5809252" y="5838250"/>
                  <a:pt x="5751961" y="5815287"/>
                </a:cubicBezTo>
                <a:cubicBezTo>
                  <a:pt x="5739837" y="5807305"/>
                  <a:pt x="5720343" y="5779722"/>
                  <a:pt x="5707762" y="5798835"/>
                </a:cubicBezTo>
                <a:cubicBezTo>
                  <a:pt x="5695638" y="5790853"/>
                  <a:pt x="5677197" y="5766071"/>
                  <a:pt x="5665584" y="5783712"/>
                </a:cubicBezTo>
                <a:cubicBezTo>
                  <a:pt x="5585012" y="5743316"/>
                  <a:pt x="5495646" y="5711881"/>
                  <a:pt x="5415586" y="5697108"/>
                </a:cubicBezTo>
                <a:cubicBezTo>
                  <a:pt x="5367089" y="5665183"/>
                  <a:pt x="5303991" y="5651041"/>
                  <a:pt x="5241862" y="5635428"/>
                </a:cubicBezTo>
                <a:cubicBezTo>
                  <a:pt x="5203469" y="5610154"/>
                  <a:pt x="5161290" y="5595033"/>
                  <a:pt x="5122441" y="5596851"/>
                </a:cubicBezTo>
                <a:cubicBezTo>
                  <a:pt x="5117091" y="5578579"/>
                  <a:pt x="5104967" y="5570598"/>
                  <a:pt x="5080263" y="5581729"/>
                </a:cubicBezTo>
                <a:cubicBezTo>
                  <a:pt x="5077104" y="5573328"/>
                  <a:pt x="5071988" y="5566800"/>
                  <a:pt x="5066210" y="5564577"/>
                </a:cubicBezTo>
                <a:close/>
                <a:moveTo>
                  <a:pt x="5322264" y="5548624"/>
                </a:moveTo>
                <a:cubicBezTo>
                  <a:pt x="5333463" y="5547699"/>
                  <a:pt x="5350416" y="5554118"/>
                  <a:pt x="5346061" y="5560733"/>
                </a:cubicBezTo>
                <a:cubicBezTo>
                  <a:pt x="5358186" y="5568714"/>
                  <a:pt x="5326110" y="5560243"/>
                  <a:pt x="5313986" y="5552262"/>
                </a:cubicBezTo>
                <a:cubicBezTo>
                  <a:pt x="5315438" y="5550057"/>
                  <a:pt x="5318531" y="5548932"/>
                  <a:pt x="5322264" y="5548624"/>
                </a:cubicBezTo>
                <a:close/>
                <a:moveTo>
                  <a:pt x="5279770" y="5533293"/>
                </a:moveTo>
                <a:cubicBezTo>
                  <a:pt x="5290400" y="5531994"/>
                  <a:pt x="5306217" y="5537666"/>
                  <a:pt x="5301863" y="5544280"/>
                </a:cubicBezTo>
                <a:cubicBezTo>
                  <a:pt x="5313986" y="5552262"/>
                  <a:pt x="5283932" y="5545120"/>
                  <a:pt x="5271807" y="5537139"/>
                </a:cubicBezTo>
                <a:cubicBezTo>
                  <a:pt x="5273259" y="5534934"/>
                  <a:pt x="5276226" y="5533727"/>
                  <a:pt x="5279770" y="5533293"/>
                </a:cubicBezTo>
                <a:close/>
                <a:moveTo>
                  <a:pt x="5235570" y="5516841"/>
                </a:moveTo>
                <a:cubicBezTo>
                  <a:pt x="5246201" y="5515542"/>
                  <a:pt x="5262018" y="5521213"/>
                  <a:pt x="5257662" y="5527828"/>
                </a:cubicBezTo>
                <a:cubicBezTo>
                  <a:pt x="5271807" y="5537139"/>
                  <a:pt x="5239733" y="5528668"/>
                  <a:pt x="5227608" y="5520687"/>
                </a:cubicBezTo>
                <a:cubicBezTo>
                  <a:pt x="5229060" y="5518481"/>
                  <a:pt x="5232027" y="5517274"/>
                  <a:pt x="5235570" y="5516841"/>
                </a:cubicBezTo>
                <a:close/>
                <a:moveTo>
                  <a:pt x="5196166" y="5497849"/>
                </a:moveTo>
                <a:cubicBezTo>
                  <a:pt x="5200741" y="5495230"/>
                  <a:pt x="5182442" y="5505704"/>
                  <a:pt x="5182442" y="5505704"/>
                </a:cubicBezTo>
                <a:cubicBezTo>
                  <a:pt x="5190574" y="5501049"/>
                  <a:pt x="5194641" y="5498722"/>
                  <a:pt x="5196166" y="5497849"/>
                </a:cubicBezTo>
                <a:close/>
                <a:moveTo>
                  <a:pt x="5135519" y="5497788"/>
                </a:moveTo>
                <a:lnTo>
                  <a:pt x="5133730" y="5500505"/>
                </a:lnTo>
                <a:cubicBezTo>
                  <a:pt x="5132642" y="5502159"/>
                  <a:pt x="5132097" y="5502986"/>
                  <a:pt x="5132914" y="5501745"/>
                </a:cubicBezTo>
                <a:close/>
                <a:moveTo>
                  <a:pt x="4013385" y="5492904"/>
                </a:moveTo>
                <a:cubicBezTo>
                  <a:pt x="4002788" y="5493534"/>
                  <a:pt x="4021043" y="5527676"/>
                  <a:pt x="4034833" y="5506727"/>
                </a:cubicBezTo>
                <a:cubicBezTo>
                  <a:pt x="4228051" y="5595989"/>
                  <a:pt x="4381769" y="5604464"/>
                  <a:pt x="4581304" y="5710529"/>
                </a:cubicBezTo>
                <a:cubicBezTo>
                  <a:pt x="4351312" y="5677130"/>
                  <a:pt x="4145459" y="5554264"/>
                  <a:pt x="3953859" y="5546138"/>
                </a:cubicBezTo>
                <a:cubicBezTo>
                  <a:pt x="3990688" y="5542989"/>
                  <a:pt x="3966494" y="5579742"/>
                  <a:pt x="3966494" y="5579742"/>
                </a:cubicBezTo>
                <a:cubicBezTo>
                  <a:pt x="3923859" y="5591712"/>
                  <a:pt x="3822825" y="5525204"/>
                  <a:pt x="3811212" y="5542844"/>
                </a:cubicBezTo>
                <a:cubicBezTo>
                  <a:pt x="4900772" y="5880793"/>
                  <a:pt x="6041415" y="6330331"/>
                  <a:pt x="7134250" y="6632506"/>
                </a:cubicBezTo>
                <a:cubicBezTo>
                  <a:pt x="7426883" y="6707140"/>
                  <a:pt x="7632682" y="6777292"/>
                  <a:pt x="7880148" y="6836942"/>
                </a:cubicBezTo>
                <a:cubicBezTo>
                  <a:pt x="7892272" y="6844923"/>
                  <a:pt x="7985424" y="6866207"/>
                  <a:pt x="8005376" y="6866698"/>
                </a:cubicBezTo>
                <a:cubicBezTo>
                  <a:pt x="7973301" y="6858227"/>
                  <a:pt x="8103367" y="6880632"/>
                  <a:pt x="8094517" y="6836878"/>
                </a:cubicBezTo>
                <a:cubicBezTo>
                  <a:pt x="8088656" y="6792984"/>
                  <a:pt x="7939692" y="6772888"/>
                  <a:pt x="7927568" y="6764907"/>
                </a:cubicBezTo>
                <a:cubicBezTo>
                  <a:pt x="7809114" y="6724860"/>
                  <a:pt x="7542750" y="6667518"/>
                  <a:pt x="7420511" y="6637623"/>
                </a:cubicBezTo>
                <a:cubicBezTo>
                  <a:pt x="6727947" y="6457759"/>
                  <a:pt x="6038317" y="6225041"/>
                  <a:pt x="5328226" y="5966210"/>
                </a:cubicBezTo>
                <a:cubicBezTo>
                  <a:pt x="6056705" y="6197109"/>
                  <a:pt x="6922079" y="6492838"/>
                  <a:pt x="7692682" y="6686144"/>
                </a:cubicBezTo>
                <a:cubicBezTo>
                  <a:pt x="7784867" y="6708899"/>
                  <a:pt x="8076532" y="6785002"/>
                  <a:pt x="7975498" y="6718494"/>
                </a:cubicBezTo>
                <a:cubicBezTo>
                  <a:pt x="7981305" y="6709673"/>
                  <a:pt x="7993429" y="6717654"/>
                  <a:pt x="7993429" y="6717654"/>
                </a:cubicBezTo>
                <a:cubicBezTo>
                  <a:pt x="7975444" y="6665779"/>
                  <a:pt x="7635337" y="6610466"/>
                  <a:pt x="7543152" y="6587712"/>
                </a:cubicBezTo>
                <a:cubicBezTo>
                  <a:pt x="6982079" y="6401691"/>
                  <a:pt x="6342509" y="6229319"/>
                  <a:pt x="5737237" y="6026846"/>
                </a:cubicBezTo>
                <a:cubicBezTo>
                  <a:pt x="5626611" y="5979308"/>
                  <a:pt x="5501384" y="5949553"/>
                  <a:pt x="5390758" y="5902016"/>
                </a:cubicBezTo>
                <a:cubicBezTo>
                  <a:pt x="5151916" y="5824863"/>
                  <a:pt x="4903427" y="5713966"/>
                  <a:pt x="4686015" y="5661456"/>
                </a:cubicBezTo>
                <a:cubicBezTo>
                  <a:pt x="4605955" y="5646684"/>
                  <a:pt x="4531244" y="5650181"/>
                  <a:pt x="4456023" y="5628058"/>
                </a:cubicBezTo>
                <a:cubicBezTo>
                  <a:pt x="4312865" y="5599142"/>
                  <a:pt x="4163846" y="5526332"/>
                  <a:pt x="4034833" y="5506727"/>
                </a:cubicBezTo>
                <a:cubicBezTo>
                  <a:pt x="4023655" y="5496208"/>
                  <a:pt x="4016917" y="5492694"/>
                  <a:pt x="4013385" y="5492904"/>
                </a:cubicBezTo>
                <a:close/>
                <a:moveTo>
                  <a:pt x="5140263" y="5490582"/>
                </a:moveTo>
                <a:lnTo>
                  <a:pt x="5135519" y="5497788"/>
                </a:lnTo>
                <a:lnTo>
                  <a:pt x="5137813" y="5494303"/>
                </a:lnTo>
                <a:cubicBezTo>
                  <a:pt x="5139174" y="5492235"/>
                  <a:pt x="5140263" y="5490582"/>
                  <a:pt x="5140263" y="5490582"/>
                </a:cubicBezTo>
                <a:close/>
                <a:moveTo>
                  <a:pt x="5168610" y="5487117"/>
                </a:moveTo>
                <a:cubicBezTo>
                  <a:pt x="5175398" y="5490005"/>
                  <a:pt x="5179766" y="5496568"/>
                  <a:pt x="5182442" y="5505704"/>
                </a:cubicBezTo>
                <a:cubicBezTo>
                  <a:pt x="5176635" y="5514525"/>
                  <a:pt x="5164511" y="5506544"/>
                  <a:pt x="5140263" y="5490582"/>
                </a:cubicBezTo>
                <a:cubicBezTo>
                  <a:pt x="5152615" y="5485016"/>
                  <a:pt x="5161822" y="5484229"/>
                  <a:pt x="5168610" y="5487117"/>
                </a:cubicBezTo>
                <a:close/>
                <a:moveTo>
                  <a:pt x="10177194" y="5476983"/>
                </a:moveTo>
                <a:cubicBezTo>
                  <a:pt x="10171388" y="5485803"/>
                  <a:pt x="10183511" y="5493784"/>
                  <a:pt x="10207760" y="5509746"/>
                </a:cubicBezTo>
                <a:cubicBezTo>
                  <a:pt x="10195179" y="5528858"/>
                  <a:pt x="10228222" y="5535859"/>
                  <a:pt x="10252470" y="5551821"/>
                </a:cubicBezTo>
                <a:cubicBezTo>
                  <a:pt x="10234083" y="5579753"/>
                  <a:pt x="10308793" y="5576254"/>
                  <a:pt x="10252470" y="5551821"/>
                </a:cubicBezTo>
                <a:cubicBezTo>
                  <a:pt x="10246152" y="5535020"/>
                  <a:pt x="10219884" y="5517727"/>
                  <a:pt x="10207760" y="5509746"/>
                </a:cubicBezTo>
                <a:cubicBezTo>
                  <a:pt x="10201442" y="5492944"/>
                  <a:pt x="10189318" y="5484963"/>
                  <a:pt x="10177194" y="5476983"/>
                </a:cubicBezTo>
                <a:close/>
                <a:moveTo>
                  <a:pt x="4664727" y="5331500"/>
                </a:moveTo>
                <a:cubicBezTo>
                  <a:pt x="4669202" y="5330890"/>
                  <a:pt x="4689517" y="5337152"/>
                  <a:pt x="4698610" y="5343138"/>
                </a:cubicBezTo>
                <a:cubicBezTo>
                  <a:pt x="4692804" y="5351958"/>
                  <a:pt x="4660729" y="5343487"/>
                  <a:pt x="4666535" y="5334666"/>
                </a:cubicBezTo>
                <a:cubicBezTo>
                  <a:pt x="4663504" y="5332671"/>
                  <a:pt x="4663236" y="5331704"/>
                  <a:pt x="4664727" y="5331500"/>
                </a:cubicBezTo>
                <a:close/>
                <a:moveTo>
                  <a:pt x="4636480" y="5327524"/>
                </a:moveTo>
                <a:cubicBezTo>
                  <a:pt x="4636480" y="5327524"/>
                  <a:pt x="4629706" y="5337815"/>
                  <a:pt x="4636480" y="5327524"/>
                </a:cubicBezTo>
                <a:close/>
                <a:moveTo>
                  <a:pt x="4597759" y="5302751"/>
                </a:moveTo>
                <a:lnTo>
                  <a:pt x="4593899" y="5308615"/>
                </a:lnTo>
                <a:cubicBezTo>
                  <a:pt x="4592463" y="5310797"/>
                  <a:pt x="4591314" y="5312542"/>
                  <a:pt x="4591314" y="5312542"/>
                </a:cubicBezTo>
                <a:close/>
                <a:moveTo>
                  <a:pt x="4599071" y="5300758"/>
                </a:moveTo>
                <a:lnTo>
                  <a:pt x="4597759" y="5302751"/>
                </a:lnTo>
                <a:lnTo>
                  <a:pt x="4598209" y="5302068"/>
                </a:lnTo>
                <a:cubicBezTo>
                  <a:pt x="4599358" y="5300322"/>
                  <a:pt x="4599932" y="5299449"/>
                  <a:pt x="4599071" y="5300758"/>
                </a:cubicBezTo>
                <a:close/>
                <a:moveTo>
                  <a:pt x="4563308" y="5295688"/>
                </a:moveTo>
                <a:cubicBezTo>
                  <a:pt x="4570096" y="5298575"/>
                  <a:pt x="4579189" y="5304561"/>
                  <a:pt x="4591314" y="5312542"/>
                </a:cubicBezTo>
                <a:cubicBezTo>
                  <a:pt x="4579700" y="5330183"/>
                  <a:pt x="4555452" y="5314222"/>
                  <a:pt x="4549135" y="5297419"/>
                </a:cubicBezTo>
                <a:cubicBezTo>
                  <a:pt x="4552038" y="5293009"/>
                  <a:pt x="4556520" y="5292800"/>
                  <a:pt x="4563308" y="5295688"/>
                </a:cubicBezTo>
                <a:close/>
                <a:moveTo>
                  <a:pt x="4444827" y="5266684"/>
                </a:moveTo>
                <a:cubicBezTo>
                  <a:pt x="4474881" y="5273825"/>
                  <a:pt x="4498618" y="5264166"/>
                  <a:pt x="4549135" y="5297419"/>
                </a:cubicBezTo>
                <a:cubicBezTo>
                  <a:pt x="4511253" y="5297769"/>
                  <a:pt x="4481198" y="5290628"/>
                  <a:pt x="4444827" y="5266684"/>
                </a:cubicBezTo>
                <a:close/>
                <a:moveTo>
                  <a:pt x="4412751" y="5258213"/>
                </a:moveTo>
                <a:cubicBezTo>
                  <a:pt x="4412751" y="5258213"/>
                  <a:pt x="4430681" y="5257373"/>
                  <a:pt x="4444827" y="5266684"/>
                </a:cubicBezTo>
                <a:cubicBezTo>
                  <a:pt x="4439020" y="5275505"/>
                  <a:pt x="4418101" y="5276484"/>
                  <a:pt x="4412751" y="5258213"/>
                </a:cubicBezTo>
                <a:close/>
                <a:moveTo>
                  <a:pt x="4307475" y="5228948"/>
                </a:moveTo>
                <a:cubicBezTo>
                  <a:pt x="4337529" y="5236089"/>
                  <a:pt x="4362235" y="5224958"/>
                  <a:pt x="4412751" y="5258213"/>
                </a:cubicBezTo>
                <a:cubicBezTo>
                  <a:pt x="4375922" y="5261363"/>
                  <a:pt x="4343847" y="5252891"/>
                  <a:pt x="4307475" y="5228948"/>
                </a:cubicBezTo>
                <a:close/>
                <a:moveTo>
                  <a:pt x="9842962" y="5166355"/>
                </a:moveTo>
                <a:cubicBezTo>
                  <a:pt x="9825542" y="5192817"/>
                  <a:pt x="9873527" y="5199119"/>
                  <a:pt x="9899796" y="5216411"/>
                </a:cubicBezTo>
                <a:cubicBezTo>
                  <a:pt x="9888183" y="5234053"/>
                  <a:pt x="10183511" y="5493784"/>
                  <a:pt x="9999320" y="5307213"/>
                </a:cubicBezTo>
                <a:cubicBezTo>
                  <a:pt x="9962948" y="5283269"/>
                  <a:pt x="9948292" y="5248335"/>
                  <a:pt x="9899796" y="5216411"/>
                </a:cubicBezTo>
                <a:cubicBezTo>
                  <a:pt x="9912377" y="5197300"/>
                  <a:pt x="9849279" y="5183157"/>
                  <a:pt x="9842962" y="5166355"/>
                </a:cubicBezTo>
                <a:close/>
                <a:moveTo>
                  <a:pt x="9694454" y="5119168"/>
                </a:moveTo>
                <a:cubicBezTo>
                  <a:pt x="9706578" y="5127148"/>
                  <a:pt x="9742950" y="5151092"/>
                  <a:pt x="9736176" y="5161382"/>
                </a:cubicBezTo>
                <a:cubicBezTo>
                  <a:pt x="9724052" y="5153402"/>
                  <a:pt x="9699804" y="5137439"/>
                  <a:pt x="9687680" y="5129458"/>
                </a:cubicBezTo>
                <a:cubicBezTo>
                  <a:pt x="9687680" y="5129458"/>
                  <a:pt x="9687680" y="5129458"/>
                  <a:pt x="9694454" y="5119168"/>
                </a:cubicBezTo>
                <a:close/>
                <a:moveTo>
                  <a:pt x="9677107" y="5111434"/>
                </a:moveTo>
                <a:lnTo>
                  <a:pt x="9694454" y="5119168"/>
                </a:lnTo>
                <a:cubicBezTo>
                  <a:pt x="9694454" y="5119168"/>
                  <a:pt x="9690116" y="5117234"/>
                  <a:pt x="9684693" y="5114816"/>
                </a:cubicBezTo>
                <a:close/>
                <a:moveTo>
                  <a:pt x="9673520" y="5109836"/>
                </a:moveTo>
                <a:lnTo>
                  <a:pt x="9677107" y="5111434"/>
                </a:lnTo>
                <a:lnTo>
                  <a:pt x="9674524" y="5110283"/>
                </a:lnTo>
                <a:close/>
                <a:moveTo>
                  <a:pt x="9663950" y="5105569"/>
                </a:moveTo>
                <a:cubicBezTo>
                  <a:pt x="9663272" y="5105267"/>
                  <a:pt x="9663543" y="5105388"/>
                  <a:pt x="9665170" y="5106113"/>
                </a:cubicBezTo>
                <a:lnTo>
                  <a:pt x="9673520" y="5109836"/>
                </a:lnTo>
                <a:lnTo>
                  <a:pt x="9668423" y="5107563"/>
                </a:lnTo>
                <a:cubicBezTo>
                  <a:pt x="9666254" y="5106596"/>
                  <a:pt x="9664627" y="5105871"/>
                  <a:pt x="9663950" y="5105569"/>
                </a:cubicBezTo>
                <a:close/>
                <a:moveTo>
                  <a:pt x="9599029" y="5041732"/>
                </a:moveTo>
                <a:cubicBezTo>
                  <a:pt x="9606440" y="5043055"/>
                  <a:pt x="9632817" y="5053307"/>
                  <a:pt x="9643426" y="5060291"/>
                </a:cubicBezTo>
                <a:cubicBezTo>
                  <a:pt x="9637620" y="5069111"/>
                  <a:pt x="9593420" y="5052659"/>
                  <a:pt x="9599226" y="5043838"/>
                </a:cubicBezTo>
                <a:cubicBezTo>
                  <a:pt x="9596195" y="5041843"/>
                  <a:pt x="9596558" y="5041291"/>
                  <a:pt x="9599029" y="5041732"/>
                </a:cubicBezTo>
                <a:close/>
                <a:moveTo>
                  <a:pt x="2948438" y="5027576"/>
                </a:moveTo>
                <a:lnTo>
                  <a:pt x="2942632" y="5036397"/>
                </a:lnTo>
                <a:lnTo>
                  <a:pt x="2942632" y="5036397"/>
                </a:lnTo>
                <a:close/>
                <a:moveTo>
                  <a:pt x="9580180" y="4938717"/>
                </a:moveTo>
                <a:cubicBezTo>
                  <a:pt x="9576415" y="4937423"/>
                  <a:pt x="9575168" y="4937393"/>
                  <a:pt x="9578199" y="4939388"/>
                </a:cubicBezTo>
                <a:cubicBezTo>
                  <a:pt x="9584517" y="4956190"/>
                  <a:pt x="9628716" y="4972643"/>
                  <a:pt x="9634522" y="4963822"/>
                </a:cubicBezTo>
                <a:cubicBezTo>
                  <a:pt x="9625429" y="4957836"/>
                  <a:pt x="9591474" y="4942596"/>
                  <a:pt x="9580180" y="4938717"/>
                </a:cubicBezTo>
                <a:close/>
                <a:moveTo>
                  <a:pt x="9464530" y="4839276"/>
                </a:moveTo>
                <a:cubicBezTo>
                  <a:pt x="9470847" y="4856078"/>
                  <a:pt x="9527171" y="4880512"/>
                  <a:pt x="9521821" y="4862240"/>
                </a:cubicBezTo>
                <a:cubicBezTo>
                  <a:pt x="9509697" y="4854259"/>
                  <a:pt x="9464530" y="4839276"/>
                  <a:pt x="9464530" y="4839276"/>
                </a:cubicBezTo>
                <a:close/>
                <a:moveTo>
                  <a:pt x="9408663" y="4787750"/>
                </a:moveTo>
                <a:cubicBezTo>
                  <a:pt x="9401889" y="4798041"/>
                  <a:pt x="9447056" y="4813023"/>
                  <a:pt x="9438718" y="4794892"/>
                </a:cubicBezTo>
                <a:close/>
                <a:moveTo>
                  <a:pt x="9282870" y="4679657"/>
                </a:moveTo>
                <a:cubicBezTo>
                  <a:pt x="9282870" y="4679657"/>
                  <a:pt x="9289188" y="4696459"/>
                  <a:pt x="9282870" y="4679657"/>
                </a:cubicBezTo>
                <a:close/>
                <a:moveTo>
                  <a:pt x="8754909" y="4254145"/>
                </a:moveTo>
                <a:cubicBezTo>
                  <a:pt x="8761226" y="4270946"/>
                  <a:pt x="8791281" y="4278088"/>
                  <a:pt x="8785931" y="4259816"/>
                </a:cubicBezTo>
                <a:close/>
                <a:moveTo>
                  <a:pt x="8638806" y="4159337"/>
                </a:moveTo>
                <a:cubicBezTo>
                  <a:pt x="8635051" y="4157729"/>
                  <a:pt x="8633843" y="4158119"/>
                  <a:pt x="8636401" y="4161383"/>
                </a:cubicBezTo>
                <a:cubicBezTo>
                  <a:pt x="8629627" y="4171674"/>
                  <a:pt x="8674794" y="4186656"/>
                  <a:pt x="8674794" y="4186656"/>
                </a:cubicBezTo>
                <a:cubicBezTo>
                  <a:pt x="8816241" y="4279769"/>
                  <a:pt x="8665095" y="4170592"/>
                  <a:pt x="8638806" y="4159337"/>
                </a:cubicBezTo>
                <a:close/>
                <a:moveTo>
                  <a:pt x="8331057" y="3911093"/>
                </a:moveTo>
                <a:cubicBezTo>
                  <a:pt x="8332452" y="3913098"/>
                  <a:pt x="8355885" y="3931948"/>
                  <a:pt x="8415381" y="3977961"/>
                </a:cubicBezTo>
                <a:cubicBezTo>
                  <a:pt x="8435843" y="4004074"/>
                  <a:pt x="8466409" y="4036838"/>
                  <a:pt x="8534856" y="4069252"/>
                </a:cubicBezTo>
                <a:cubicBezTo>
                  <a:pt x="8603358" y="4154382"/>
                  <a:pt x="8678069" y="4150884"/>
                  <a:pt x="8534856" y="4069252"/>
                </a:cubicBezTo>
                <a:cubicBezTo>
                  <a:pt x="8521025" y="4050665"/>
                  <a:pt x="8326871" y="3905078"/>
                  <a:pt x="8331057" y="3911093"/>
                </a:cubicBezTo>
                <a:close/>
                <a:moveTo>
                  <a:pt x="8196893" y="3821491"/>
                </a:moveTo>
                <a:cubicBezTo>
                  <a:pt x="8203721" y="3863915"/>
                  <a:pt x="8314804" y="3884360"/>
                  <a:pt x="8314804" y="3884360"/>
                </a:cubicBezTo>
                <a:cubicBezTo>
                  <a:pt x="8296362" y="3859577"/>
                  <a:pt x="8203210" y="3838293"/>
                  <a:pt x="8196893" y="3821491"/>
                </a:cubicBezTo>
                <a:close/>
                <a:moveTo>
                  <a:pt x="9154865" y="3210988"/>
                </a:moveTo>
                <a:cubicBezTo>
                  <a:pt x="9086929" y="3204196"/>
                  <a:pt x="9400188" y="3463087"/>
                  <a:pt x="9412312" y="3471068"/>
                </a:cubicBezTo>
                <a:cubicBezTo>
                  <a:pt x="9507539" y="3546398"/>
                  <a:pt x="9650295" y="3655121"/>
                  <a:pt x="9757646" y="3738431"/>
                </a:cubicBezTo>
                <a:cubicBezTo>
                  <a:pt x="10065556" y="3979051"/>
                  <a:pt x="10223478" y="4148331"/>
                  <a:pt x="10482380" y="4331404"/>
                </a:cubicBezTo>
                <a:cubicBezTo>
                  <a:pt x="10872479" y="4693556"/>
                  <a:pt x="11295730" y="5168140"/>
                  <a:pt x="11629560" y="5558575"/>
                </a:cubicBezTo>
                <a:cubicBezTo>
                  <a:pt x="11643705" y="5567887"/>
                  <a:pt x="11688926" y="5635583"/>
                  <a:pt x="11700539" y="5617942"/>
                </a:cubicBezTo>
                <a:cubicBezTo>
                  <a:pt x="11712152" y="5600300"/>
                  <a:pt x="11451121" y="5310468"/>
                  <a:pt x="11433646" y="5284214"/>
                </a:cubicBezTo>
                <a:cubicBezTo>
                  <a:pt x="11174125" y="4970089"/>
                  <a:pt x="10840349" y="4632371"/>
                  <a:pt x="10482380" y="4331404"/>
                </a:cubicBezTo>
                <a:cubicBezTo>
                  <a:pt x="10204982" y="4070833"/>
                  <a:pt x="9820744" y="3752574"/>
                  <a:pt x="9481216" y="3476390"/>
                </a:cubicBezTo>
                <a:cubicBezTo>
                  <a:pt x="9412258" y="3418353"/>
                  <a:pt x="9172796" y="3210148"/>
                  <a:pt x="9154865" y="3210988"/>
                </a:cubicBezTo>
                <a:close/>
                <a:moveTo>
                  <a:pt x="9918827" y="3171295"/>
                </a:moveTo>
                <a:cubicBezTo>
                  <a:pt x="9922036" y="3169720"/>
                  <a:pt x="9926761" y="3169143"/>
                  <a:pt x="9932823" y="3173133"/>
                </a:cubicBezTo>
                <a:cubicBezTo>
                  <a:pt x="9926048" y="3183424"/>
                  <a:pt x="9920242" y="3192245"/>
                  <a:pt x="9913924" y="3175443"/>
                </a:cubicBezTo>
                <a:cubicBezTo>
                  <a:pt x="9913924" y="3175443"/>
                  <a:pt x="9915618" y="3172870"/>
                  <a:pt x="9918827" y="3171295"/>
                </a:cubicBezTo>
                <a:close/>
                <a:moveTo>
                  <a:pt x="9814546" y="3166917"/>
                </a:moveTo>
                <a:cubicBezTo>
                  <a:pt x="9817512" y="3165710"/>
                  <a:pt x="9821995" y="3165500"/>
                  <a:pt x="9828057" y="3169490"/>
                </a:cubicBezTo>
                <a:cubicBezTo>
                  <a:pt x="9822251" y="3178311"/>
                  <a:pt x="9815477" y="3188602"/>
                  <a:pt x="9810127" y="3170330"/>
                </a:cubicBezTo>
                <a:cubicBezTo>
                  <a:pt x="9810127" y="3170330"/>
                  <a:pt x="9811579" y="3168125"/>
                  <a:pt x="9814546" y="3166917"/>
                </a:cubicBezTo>
                <a:close/>
                <a:moveTo>
                  <a:pt x="9888537" y="3164855"/>
                </a:moveTo>
                <a:cubicBezTo>
                  <a:pt x="9896039" y="3166040"/>
                  <a:pt x="9904326" y="3169125"/>
                  <a:pt x="9913924" y="3175443"/>
                </a:cubicBezTo>
                <a:cubicBezTo>
                  <a:pt x="9890188" y="3185103"/>
                  <a:pt x="9864430" y="3193434"/>
                  <a:pt x="9828057" y="3169490"/>
                </a:cubicBezTo>
                <a:cubicBezTo>
                  <a:pt x="9850598" y="3174847"/>
                  <a:pt x="9866032" y="3161301"/>
                  <a:pt x="9888537" y="3164855"/>
                </a:cubicBezTo>
                <a:close/>
                <a:moveTo>
                  <a:pt x="8038305" y="3158039"/>
                </a:moveTo>
                <a:cubicBezTo>
                  <a:pt x="8035108" y="3158701"/>
                  <a:pt x="8033657" y="3160906"/>
                  <a:pt x="8035236" y="3165107"/>
                </a:cubicBezTo>
                <a:lnTo>
                  <a:pt x="8079436" y="3181559"/>
                </a:lnTo>
                <a:cubicBezTo>
                  <a:pt x="8073182" y="3167960"/>
                  <a:pt x="8047893" y="3156054"/>
                  <a:pt x="8038305" y="3158039"/>
                </a:cubicBezTo>
                <a:close/>
                <a:moveTo>
                  <a:pt x="8010988" y="3149145"/>
                </a:moveTo>
                <a:cubicBezTo>
                  <a:pt x="8023112" y="3157126"/>
                  <a:pt x="8010988" y="3149145"/>
                  <a:pt x="8010988" y="3149145"/>
                </a:cubicBezTo>
                <a:close/>
                <a:moveTo>
                  <a:pt x="8330604" y="3131030"/>
                </a:moveTo>
                <a:cubicBezTo>
                  <a:pt x="8326807" y="3130259"/>
                  <a:pt x="8324708" y="3131248"/>
                  <a:pt x="8324772" y="3134451"/>
                </a:cubicBezTo>
                <a:cubicBezTo>
                  <a:pt x="8325283" y="3160073"/>
                  <a:pt x="8575847" y="3325015"/>
                  <a:pt x="8632682" y="3375071"/>
                </a:cubicBezTo>
                <a:cubicBezTo>
                  <a:pt x="9148008" y="3766979"/>
                  <a:pt x="9604990" y="4133124"/>
                  <a:pt x="10057731" y="4536513"/>
                </a:cubicBezTo>
                <a:cubicBezTo>
                  <a:pt x="10242379" y="4695992"/>
                  <a:pt x="10393527" y="4875562"/>
                  <a:pt x="10555692" y="5007598"/>
                </a:cubicBezTo>
                <a:cubicBezTo>
                  <a:pt x="10581961" y="5024890"/>
                  <a:pt x="10518809" y="4958032"/>
                  <a:pt x="10581450" y="4999268"/>
                </a:cubicBezTo>
                <a:cubicBezTo>
                  <a:pt x="10644091" y="5040503"/>
                  <a:pt x="10802013" y="5209783"/>
                  <a:pt x="10859359" y="5285461"/>
                </a:cubicBezTo>
                <a:cubicBezTo>
                  <a:pt x="10966253" y="5395864"/>
                  <a:pt x="11061992" y="5496815"/>
                  <a:pt x="11130493" y="5581945"/>
                </a:cubicBezTo>
                <a:cubicBezTo>
                  <a:pt x="11112106" y="5609877"/>
                  <a:pt x="11186817" y="5606378"/>
                  <a:pt x="11130493" y="5581945"/>
                </a:cubicBezTo>
                <a:cubicBezTo>
                  <a:pt x="10546680" y="4805699"/>
                  <a:pt x="9518047" y="4023212"/>
                  <a:pt x="8500571" y="3250176"/>
                </a:cubicBezTo>
                <a:cubicBezTo>
                  <a:pt x="8466977" y="3228062"/>
                  <a:pt x="8357185" y="3136428"/>
                  <a:pt x="8330604" y="3131030"/>
                </a:cubicBezTo>
                <a:close/>
                <a:moveTo>
                  <a:pt x="8189168" y="3102309"/>
                </a:moveTo>
                <a:cubicBezTo>
                  <a:pt x="8170264" y="3098853"/>
                  <a:pt x="8156412" y="3104221"/>
                  <a:pt x="8152071" y="3124016"/>
                </a:cubicBezTo>
                <a:cubicBezTo>
                  <a:pt x="8140001" y="3168750"/>
                  <a:pt x="8446888" y="3358124"/>
                  <a:pt x="8527971" y="3424143"/>
                </a:cubicBezTo>
                <a:cubicBezTo>
                  <a:pt x="8866987" y="3674704"/>
                  <a:pt x="9180247" y="3933595"/>
                  <a:pt x="9482349" y="4183035"/>
                </a:cubicBezTo>
                <a:cubicBezTo>
                  <a:pt x="9791311" y="4426456"/>
                  <a:pt x="10048758" y="4686536"/>
                  <a:pt x="10346107" y="4947598"/>
                </a:cubicBezTo>
                <a:cubicBezTo>
                  <a:pt x="10716201" y="5256545"/>
                  <a:pt x="10942625" y="5510954"/>
                  <a:pt x="11198361" y="5835230"/>
                </a:cubicBezTo>
                <a:cubicBezTo>
                  <a:pt x="11179974" y="5863163"/>
                  <a:pt x="11246857" y="5867154"/>
                  <a:pt x="11198361" y="5835230"/>
                </a:cubicBezTo>
                <a:cubicBezTo>
                  <a:pt x="11198361" y="5835230"/>
                  <a:pt x="11190023" y="5817098"/>
                  <a:pt x="11195829" y="5808277"/>
                </a:cubicBezTo>
                <a:cubicBezTo>
                  <a:pt x="11303235" y="5944303"/>
                  <a:pt x="11343758" y="6076336"/>
                  <a:pt x="11470062" y="6210051"/>
                </a:cubicBezTo>
                <a:cubicBezTo>
                  <a:pt x="11451674" y="6237983"/>
                  <a:pt x="11526385" y="6234485"/>
                  <a:pt x="11470062" y="6210051"/>
                </a:cubicBezTo>
                <a:cubicBezTo>
                  <a:pt x="11371628" y="5924003"/>
                  <a:pt x="11025217" y="5552680"/>
                  <a:pt x="10722007" y="5247725"/>
                </a:cubicBezTo>
                <a:cubicBezTo>
                  <a:pt x="10072386" y="4571446"/>
                  <a:pt x="9311226" y="3901816"/>
                  <a:pt x="8375344" y="3220420"/>
                </a:cubicBezTo>
                <a:cubicBezTo>
                  <a:pt x="8348064" y="3202463"/>
                  <a:pt x="8245881" y="3112677"/>
                  <a:pt x="8189168" y="3102309"/>
                </a:cubicBezTo>
                <a:close/>
                <a:moveTo>
                  <a:pt x="7449969" y="3015839"/>
                </a:moveTo>
                <a:cubicBezTo>
                  <a:pt x="7377279" y="3020667"/>
                  <a:pt x="7483067" y="3075555"/>
                  <a:pt x="7601574" y="3168317"/>
                </a:cubicBezTo>
                <a:cubicBezTo>
                  <a:pt x="8048910" y="3500718"/>
                  <a:pt x="8466989" y="3815967"/>
                  <a:pt x="8889619" y="4159499"/>
                </a:cubicBezTo>
                <a:cubicBezTo>
                  <a:pt x="9328161" y="4500862"/>
                  <a:pt x="9694468" y="4819960"/>
                  <a:pt x="10083003" y="5153691"/>
                </a:cubicBezTo>
                <a:cubicBezTo>
                  <a:pt x="10202022" y="5272074"/>
                  <a:pt x="10291443" y="5356224"/>
                  <a:pt x="10448854" y="5499881"/>
                </a:cubicBezTo>
                <a:cubicBezTo>
                  <a:pt x="10532012" y="5619944"/>
                  <a:pt x="10714182" y="5805185"/>
                  <a:pt x="10828363" y="5930920"/>
                </a:cubicBezTo>
                <a:cubicBezTo>
                  <a:pt x="10917326" y="6042163"/>
                  <a:pt x="10821533" y="5888496"/>
                  <a:pt x="10788948" y="5854402"/>
                </a:cubicBezTo>
                <a:cubicBezTo>
                  <a:pt x="10687859" y="5735179"/>
                  <a:pt x="10580965" y="5624776"/>
                  <a:pt x="10448854" y="5499881"/>
                </a:cubicBezTo>
                <a:cubicBezTo>
                  <a:pt x="9761297" y="4771237"/>
                  <a:pt x="8794794" y="4004362"/>
                  <a:pt x="7807884" y="3264090"/>
                </a:cubicBezTo>
                <a:cubicBezTo>
                  <a:pt x="7738926" y="3206053"/>
                  <a:pt x="7524680" y="3012340"/>
                  <a:pt x="7449969" y="3015839"/>
                </a:cubicBezTo>
                <a:close/>
                <a:moveTo>
                  <a:pt x="7040781" y="2957260"/>
                </a:moveTo>
                <a:cubicBezTo>
                  <a:pt x="7041717" y="2962024"/>
                  <a:pt x="7140795" y="3036728"/>
                  <a:pt x="7154626" y="3055315"/>
                </a:cubicBezTo>
                <a:cubicBezTo>
                  <a:pt x="7273134" y="3148077"/>
                  <a:pt x="7392610" y="3239368"/>
                  <a:pt x="7512085" y="3330659"/>
                </a:cubicBezTo>
                <a:cubicBezTo>
                  <a:pt x="7756842" y="3504421"/>
                  <a:pt x="7902586" y="3613005"/>
                  <a:pt x="8057923" y="3702617"/>
                </a:cubicBezTo>
                <a:cubicBezTo>
                  <a:pt x="8090052" y="3763804"/>
                  <a:pt x="8266308" y="3852436"/>
                  <a:pt x="8132687" y="3751833"/>
                </a:cubicBezTo>
                <a:cubicBezTo>
                  <a:pt x="8108440" y="3735871"/>
                  <a:pt x="8078385" y="3728730"/>
                  <a:pt x="8057923" y="3702617"/>
                </a:cubicBezTo>
                <a:cubicBezTo>
                  <a:pt x="7905861" y="3577232"/>
                  <a:pt x="7544617" y="3312039"/>
                  <a:pt x="7285715" y="3128965"/>
                </a:cubicBezTo>
                <a:cubicBezTo>
                  <a:pt x="7180384" y="3046985"/>
                  <a:pt x="7198315" y="3046145"/>
                  <a:pt x="7079351" y="2980477"/>
                </a:cubicBezTo>
                <a:cubicBezTo>
                  <a:pt x="7051061" y="2961854"/>
                  <a:pt x="7040469" y="2955671"/>
                  <a:pt x="7040781" y="2957260"/>
                </a:cubicBezTo>
                <a:close/>
                <a:moveTo>
                  <a:pt x="6922586" y="2930158"/>
                </a:moveTo>
                <a:cubicBezTo>
                  <a:pt x="6919567" y="2930344"/>
                  <a:pt x="6933539" y="2943492"/>
                  <a:pt x="6974585" y="2976834"/>
                </a:cubicBezTo>
                <a:cubicBezTo>
                  <a:pt x="7088254" y="3076946"/>
                  <a:pt x="7332044" y="3252178"/>
                  <a:pt x="7457325" y="3334648"/>
                </a:cubicBezTo>
                <a:cubicBezTo>
                  <a:pt x="8272223" y="3949045"/>
                  <a:pt x="8975983" y="4490282"/>
                  <a:pt x="9687680" y="5129458"/>
                </a:cubicBezTo>
                <a:cubicBezTo>
                  <a:pt x="9661922" y="5137788"/>
                  <a:pt x="9738707" y="5188335"/>
                  <a:pt x="9736176" y="5161382"/>
                </a:cubicBezTo>
                <a:cubicBezTo>
                  <a:pt x="9750320" y="5170694"/>
                  <a:pt x="9786693" y="5194637"/>
                  <a:pt x="9780886" y="5203457"/>
                </a:cubicBezTo>
                <a:cubicBezTo>
                  <a:pt x="9724052" y="5153402"/>
                  <a:pt x="9751343" y="5221938"/>
                  <a:pt x="9780886" y="5203457"/>
                </a:cubicBezTo>
                <a:cubicBezTo>
                  <a:pt x="9938754" y="5320022"/>
                  <a:pt x="10153566" y="5592073"/>
                  <a:pt x="10335225" y="5751692"/>
                </a:cubicBezTo>
                <a:cubicBezTo>
                  <a:pt x="9882485" y="5348303"/>
                  <a:pt x="10394135" y="5855793"/>
                  <a:pt x="10412011" y="5802238"/>
                </a:cubicBezTo>
                <a:cubicBezTo>
                  <a:pt x="10412011" y="5802238"/>
                  <a:pt x="10260406" y="5649760"/>
                  <a:pt x="10239944" y="5623648"/>
                </a:cubicBezTo>
                <a:cubicBezTo>
                  <a:pt x="9396028" y="4754146"/>
                  <a:pt x="8329003" y="3946386"/>
                  <a:pt x="7136239" y="3083247"/>
                </a:cubicBezTo>
                <a:cubicBezTo>
                  <a:pt x="7093614" y="3045705"/>
                  <a:pt x="6931642" y="2929600"/>
                  <a:pt x="6922586" y="2930158"/>
                </a:cubicBezTo>
                <a:close/>
                <a:moveTo>
                  <a:pt x="6399346" y="2895241"/>
                </a:moveTo>
                <a:cubicBezTo>
                  <a:pt x="6390119" y="2898946"/>
                  <a:pt x="6497485" y="2976735"/>
                  <a:pt x="6517186" y="2989704"/>
                </a:cubicBezTo>
                <a:cubicBezTo>
                  <a:pt x="7659487" y="3872303"/>
                  <a:pt x="8868618" y="4706180"/>
                  <a:pt x="9788808" y="5600604"/>
                </a:cubicBezTo>
                <a:cubicBezTo>
                  <a:pt x="10042469" y="5870836"/>
                  <a:pt x="10277232" y="6143376"/>
                  <a:pt x="10504167" y="6423408"/>
                </a:cubicBezTo>
                <a:cubicBezTo>
                  <a:pt x="10480430" y="6433068"/>
                  <a:pt x="10655826" y="6628600"/>
                  <a:pt x="10661633" y="6619780"/>
                </a:cubicBezTo>
                <a:cubicBezTo>
                  <a:pt x="10674213" y="6600668"/>
                  <a:pt x="10548877" y="6465482"/>
                  <a:pt x="10504167" y="6423408"/>
                </a:cubicBezTo>
                <a:cubicBezTo>
                  <a:pt x="10343147" y="6148839"/>
                  <a:pt x="10078330" y="5869156"/>
                  <a:pt x="9788808" y="5600604"/>
                </a:cubicBezTo>
                <a:cubicBezTo>
                  <a:pt x="9637660" y="5421034"/>
                  <a:pt x="9267055" y="5086464"/>
                  <a:pt x="9033911" y="4895061"/>
                </a:cubicBezTo>
                <a:cubicBezTo>
                  <a:pt x="8360662" y="4333873"/>
                  <a:pt x="7627303" y="3758402"/>
                  <a:pt x="6854639" y="3211842"/>
                </a:cubicBezTo>
                <a:cubicBezTo>
                  <a:pt x="6729358" y="3129372"/>
                  <a:pt x="6592408" y="3011828"/>
                  <a:pt x="6455002" y="2921376"/>
                </a:cubicBezTo>
                <a:cubicBezTo>
                  <a:pt x="6418452" y="2901003"/>
                  <a:pt x="6402422" y="2894007"/>
                  <a:pt x="6399346" y="2895241"/>
                </a:cubicBezTo>
                <a:close/>
                <a:moveTo>
                  <a:pt x="6593764" y="2848625"/>
                </a:moveTo>
                <a:cubicBezTo>
                  <a:pt x="6569683" y="2847259"/>
                  <a:pt x="6554278" y="2849762"/>
                  <a:pt x="6551375" y="2854172"/>
                </a:cubicBezTo>
                <a:cubicBezTo>
                  <a:pt x="6532988" y="2882104"/>
                  <a:pt x="6671958" y="3000979"/>
                  <a:pt x="6601435" y="2914519"/>
                </a:cubicBezTo>
                <a:cubicBezTo>
                  <a:pt x="6728792" y="3051035"/>
                  <a:pt x="6884128" y="3140647"/>
                  <a:pt x="7027852" y="3247900"/>
                </a:cubicBezTo>
                <a:cubicBezTo>
                  <a:pt x="7624261" y="3705826"/>
                  <a:pt x="8599047" y="4438118"/>
                  <a:pt x="9183387" y="4940779"/>
                </a:cubicBezTo>
                <a:cubicBezTo>
                  <a:pt x="9282911" y="5031580"/>
                  <a:pt x="9403950" y="5151294"/>
                  <a:pt x="9484521" y="5191689"/>
                </a:cubicBezTo>
                <a:cubicBezTo>
                  <a:pt x="9472397" y="5183709"/>
                  <a:pt x="9547619" y="5205832"/>
                  <a:pt x="9559743" y="5213813"/>
                </a:cubicBezTo>
                <a:cubicBezTo>
                  <a:pt x="9622384" y="5255048"/>
                  <a:pt x="9660320" y="5307414"/>
                  <a:pt x="9717155" y="5357470"/>
                </a:cubicBezTo>
                <a:cubicBezTo>
                  <a:pt x="9773989" y="5407526"/>
                  <a:pt x="9836630" y="5448761"/>
                  <a:pt x="9893465" y="5498818"/>
                </a:cubicBezTo>
                <a:cubicBezTo>
                  <a:pt x="10069317" y="5667257"/>
                  <a:pt x="10265687" y="5914525"/>
                  <a:pt x="10462514" y="6134700"/>
                </a:cubicBezTo>
                <a:cubicBezTo>
                  <a:pt x="10594168" y="6286687"/>
                  <a:pt x="10734160" y="6456806"/>
                  <a:pt x="10823178" y="6620764"/>
                </a:cubicBezTo>
                <a:cubicBezTo>
                  <a:pt x="10841619" y="6645546"/>
                  <a:pt x="10906390" y="6793541"/>
                  <a:pt x="10918971" y="6774430"/>
                </a:cubicBezTo>
                <a:cubicBezTo>
                  <a:pt x="10948971" y="6728856"/>
                  <a:pt x="10675250" y="6352705"/>
                  <a:pt x="10638367" y="6303139"/>
                </a:cubicBezTo>
                <a:cubicBezTo>
                  <a:pt x="10319935" y="5884914"/>
                  <a:pt x="9929837" y="5522760"/>
                  <a:pt x="9527102" y="5127004"/>
                </a:cubicBezTo>
                <a:cubicBezTo>
                  <a:pt x="9437681" y="5042854"/>
                  <a:pt x="9338668" y="4977676"/>
                  <a:pt x="9268146" y="4891217"/>
                </a:cubicBezTo>
                <a:cubicBezTo>
                  <a:pt x="9249704" y="4866433"/>
                  <a:pt x="9222925" y="4823519"/>
                  <a:pt x="9205451" y="4797266"/>
                </a:cubicBezTo>
                <a:cubicBezTo>
                  <a:pt x="9028630" y="4630296"/>
                  <a:pt x="8802314" y="4481317"/>
                  <a:pt x="8608531" y="4313717"/>
                </a:cubicBezTo>
                <a:cubicBezTo>
                  <a:pt x="7997466" y="3820857"/>
                  <a:pt x="7320996" y="3348156"/>
                  <a:pt x="6706146" y="2865447"/>
                </a:cubicBezTo>
                <a:cubicBezTo>
                  <a:pt x="6694022" y="2857466"/>
                  <a:pt x="6688215" y="2866287"/>
                  <a:pt x="6688215" y="2866287"/>
                </a:cubicBezTo>
                <a:cubicBezTo>
                  <a:pt x="6650604" y="2855225"/>
                  <a:pt x="6617846" y="2849991"/>
                  <a:pt x="6593764" y="2848625"/>
                </a:cubicBezTo>
                <a:close/>
                <a:moveTo>
                  <a:pt x="9966722" y="2625560"/>
                </a:moveTo>
                <a:cubicBezTo>
                  <a:pt x="9956507" y="2623478"/>
                  <a:pt x="9943080" y="2625175"/>
                  <a:pt x="9928067" y="2634783"/>
                </a:cubicBezTo>
                <a:cubicBezTo>
                  <a:pt x="9928067" y="2634783"/>
                  <a:pt x="9915943" y="2626802"/>
                  <a:pt x="9910136" y="2635623"/>
                </a:cubicBezTo>
                <a:cubicBezTo>
                  <a:pt x="9922260" y="2643604"/>
                  <a:pt x="9928067" y="2634783"/>
                  <a:pt x="9928067" y="2634783"/>
                </a:cubicBezTo>
                <a:cubicBezTo>
                  <a:pt x="9999104" y="2672064"/>
                  <a:pt x="9997366" y="2631805"/>
                  <a:pt x="9966722" y="2625560"/>
                </a:cubicBezTo>
                <a:close/>
                <a:moveTo>
                  <a:pt x="10226978" y="2374297"/>
                </a:moveTo>
                <a:cubicBezTo>
                  <a:pt x="10244908" y="2373457"/>
                  <a:pt x="10244908" y="2373457"/>
                  <a:pt x="10257032" y="2381438"/>
                </a:cubicBezTo>
                <a:cubicBezTo>
                  <a:pt x="10251225" y="2390258"/>
                  <a:pt x="10251225" y="2390258"/>
                  <a:pt x="10226978" y="2374297"/>
                </a:cubicBezTo>
                <a:close/>
                <a:moveTo>
                  <a:pt x="10200117" y="2371102"/>
                </a:moveTo>
                <a:cubicBezTo>
                  <a:pt x="10203995" y="2371811"/>
                  <a:pt x="10207026" y="2373806"/>
                  <a:pt x="10207026" y="2373806"/>
                </a:cubicBezTo>
                <a:cubicBezTo>
                  <a:pt x="10200252" y="2384097"/>
                  <a:pt x="10200252" y="2384097"/>
                  <a:pt x="10188128" y="2376116"/>
                </a:cubicBezTo>
                <a:cubicBezTo>
                  <a:pt x="10191515" y="2370970"/>
                  <a:pt x="10196240" y="2370393"/>
                  <a:pt x="10200117" y="2371102"/>
                </a:cubicBezTo>
                <a:close/>
                <a:moveTo>
                  <a:pt x="10219180" y="2370744"/>
                </a:moveTo>
                <a:cubicBezTo>
                  <a:pt x="10223442" y="2371969"/>
                  <a:pt x="10226978" y="2374297"/>
                  <a:pt x="10226978" y="2374297"/>
                </a:cubicBezTo>
                <a:cubicBezTo>
                  <a:pt x="10221171" y="2383117"/>
                  <a:pt x="10221171" y="2383117"/>
                  <a:pt x="10207026" y="2373806"/>
                </a:cubicBezTo>
                <a:cubicBezTo>
                  <a:pt x="10209930" y="2369396"/>
                  <a:pt x="10214918" y="2369518"/>
                  <a:pt x="10219180" y="2370744"/>
                </a:cubicBezTo>
                <a:close/>
                <a:moveTo>
                  <a:pt x="10654192" y="2350084"/>
                </a:moveTo>
                <a:cubicBezTo>
                  <a:pt x="10655144" y="2348636"/>
                  <a:pt x="10651334" y="2354425"/>
                  <a:pt x="10651334" y="2354425"/>
                </a:cubicBezTo>
                <a:cubicBezTo>
                  <a:pt x="10653027" y="2351852"/>
                  <a:pt x="10653874" y="2350566"/>
                  <a:pt x="10654192" y="2350084"/>
                </a:cubicBezTo>
                <a:close/>
                <a:moveTo>
                  <a:pt x="10629519" y="2347966"/>
                </a:moveTo>
                <a:cubicBezTo>
                  <a:pt x="10637758" y="2348649"/>
                  <a:pt x="10645272" y="2350435"/>
                  <a:pt x="10651334" y="2354425"/>
                </a:cubicBezTo>
                <a:cubicBezTo>
                  <a:pt x="10645527" y="2363246"/>
                  <a:pt x="10627597" y="2364085"/>
                  <a:pt x="10603348" y="2348123"/>
                </a:cubicBezTo>
                <a:cubicBezTo>
                  <a:pt x="10612313" y="2347704"/>
                  <a:pt x="10621279" y="2347284"/>
                  <a:pt x="10629519" y="2347966"/>
                </a:cubicBezTo>
                <a:close/>
                <a:moveTo>
                  <a:pt x="9730828" y="1964392"/>
                </a:moveTo>
                <a:cubicBezTo>
                  <a:pt x="9729988" y="1964432"/>
                  <a:pt x="9727747" y="1964537"/>
                  <a:pt x="9723264" y="1964747"/>
                </a:cubicBezTo>
                <a:cubicBezTo>
                  <a:pt x="9723264" y="1964747"/>
                  <a:pt x="9733350" y="1964274"/>
                  <a:pt x="9730828" y="1964392"/>
                </a:cubicBezTo>
                <a:close/>
                <a:moveTo>
                  <a:pt x="3719518" y="1845654"/>
                </a:moveTo>
                <a:cubicBezTo>
                  <a:pt x="3716209" y="1845319"/>
                  <a:pt x="3713297" y="1846168"/>
                  <a:pt x="3711603" y="1848741"/>
                </a:cubicBezTo>
                <a:cubicBezTo>
                  <a:pt x="3711603" y="1848741"/>
                  <a:pt x="3732065" y="1874854"/>
                  <a:pt x="3737872" y="1866033"/>
                </a:cubicBezTo>
                <a:cubicBezTo>
                  <a:pt x="3742952" y="1858315"/>
                  <a:pt x="3729447" y="1846658"/>
                  <a:pt x="3719518" y="1845654"/>
                </a:cubicBezTo>
                <a:close/>
                <a:moveTo>
                  <a:pt x="10027213" y="1831899"/>
                </a:moveTo>
                <a:cubicBezTo>
                  <a:pt x="10030180" y="1830692"/>
                  <a:pt x="10034663" y="1830482"/>
                  <a:pt x="10040725" y="1834472"/>
                </a:cubicBezTo>
                <a:cubicBezTo>
                  <a:pt x="10034919" y="1843293"/>
                  <a:pt x="10022795" y="1835312"/>
                  <a:pt x="10022795" y="1835312"/>
                </a:cubicBezTo>
                <a:cubicBezTo>
                  <a:pt x="10022795" y="1835312"/>
                  <a:pt x="10024246" y="1833107"/>
                  <a:pt x="10027213" y="1831899"/>
                </a:cubicBezTo>
                <a:close/>
                <a:moveTo>
                  <a:pt x="10045076" y="1827862"/>
                </a:moveTo>
                <a:lnTo>
                  <a:pt x="10043311" y="1830544"/>
                </a:lnTo>
                <a:cubicBezTo>
                  <a:pt x="10041874" y="1832726"/>
                  <a:pt x="10040725" y="1834472"/>
                  <a:pt x="10040725" y="1834472"/>
                </a:cubicBezTo>
                <a:close/>
                <a:moveTo>
                  <a:pt x="10048482" y="1822688"/>
                </a:moveTo>
                <a:lnTo>
                  <a:pt x="10045076" y="1827862"/>
                </a:lnTo>
                <a:lnTo>
                  <a:pt x="10047620" y="1823998"/>
                </a:lnTo>
                <a:cubicBezTo>
                  <a:pt x="10048769" y="1822252"/>
                  <a:pt x="10049344" y="1821379"/>
                  <a:pt x="10048482" y="1822688"/>
                </a:cubicBezTo>
                <a:close/>
                <a:moveTo>
                  <a:pt x="10000852" y="1822448"/>
                </a:moveTo>
                <a:cubicBezTo>
                  <a:pt x="10004609" y="1823340"/>
                  <a:pt x="10010671" y="1827331"/>
                  <a:pt x="10022795" y="1835312"/>
                </a:cubicBezTo>
                <a:cubicBezTo>
                  <a:pt x="10004864" y="1836152"/>
                  <a:pt x="10004864" y="1836152"/>
                  <a:pt x="9992740" y="1828171"/>
                </a:cubicBezTo>
                <a:cubicBezTo>
                  <a:pt x="9995644" y="1823760"/>
                  <a:pt x="9997095" y="1821555"/>
                  <a:pt x="10000852" y="1822448"/>
                </a:cubicBezTo>
                <a:close/>
                <a:moveTo>
                  <a:pt x="9960338" y="1815796"/>
                </a:moveTo>
                <a:cubicBezTo>
                  <a:pt x="9969324" y="1816444"/>
                  <a:pt x="9980616" y="1820190"/>
                  <a:pt x="9992740" y="1828171"/>
                </a:cubicBezTo>
                <a:cubicBezTo>
                  <a:pt x="9973842" y="1830480"/>
                  <a:pt x="9955911" y="1831320"/>
                  <a:pt x="9941766" y="1822009"/>
                </a:cubicBezTo>
                <a:cubicBezTo>
                  <a:pt x="9944669" y="1817598"/>
                  <a:pt x="9951351" y="1815148"/>
                  <a:pt x="9960338" y="1815796"/>
                </a:cubicBezTo>
                <a:close/>
                <a:moveTo>
                  <a:pt x="9910859" y="1809564"/>
                </a:moveTo>
                <a:cubicBezTo>
                  <a:pt x="9919098" y="1810247"/>
                  <a:pt x="9929643" y="1814028"/>
                  <a:pt x="9941766" y="1822009"/>
                </a:cubicBezTo>
                <a:cubicBezTo>
                  <a:pt x="9923836" y="1822848"/>
                  <a:pt x="9905906" y="1823688"/>
                  <a:pt x="9893781" y="1815707"/>
                </a:cubicBezTo>
                <a:cubicBezTo>
                  <a:pt x="9896685" y="1811296"/>
                  <a:pt x="9902619" y="1808881"/>
                  <a:pt x="9910859" y="1809564"/>
                </a:cubicBezTo>
                <a:close/>
                <a:moveTo>
                  <a:pt x="10044323" y="1791471"/>
                </a:moveTo>
                <a:cubicBezTo>
                  <a:pt x="10044619" y="1792258"/>
                  <a:pt x="10045409" y="1794359"/>
                  <a:pt x="10046988" y="1798559"/>
                </a:cubicBezTo>
                <a:cubicBezTo>
                  <a:pt x="10046988" y="1798559"/>
                  <a:pt x="10043435" y="1789108"/>
                  <a:pt x="10044323" y="1791471"/>
                </a:cubicBezTo>
                <a:close/>
                <a:moveTo>
                  <a:pt x="10015960" y="1786298"/>
                </a:moveTo>
                <a:cubicBezTo>
                  <a:pt x="10024320" y="1786797"/>
                  <a:pt x="10034865" y="1790578"/>
                  <a:pt x="10046988" y="1798559"/>
                </a:cubicBezTo>
                <a:cubicBezTo>
                  <a:pt x="10029058" y="1799399"/>
                  <a:pt x="10010160" y="1801709"/>
                  <a:pt x="9998035" y="1793727"/>
                </a:cubicBezTo>
                <a:cubicBezTo>
                  <a:pt x="10001423" y="1788582"/>
                  <a:pt x="10007599" y="1785799"/>
                  <a:pt x="10015960" y="1786298"/>
                </a:cubicBezTo>
                <a:close/>
                <a:moveTo>
                  <a:pt x="9965359" y="1780119"/>
                </a:moveTo>
                <a:cubicBezTo>
                  <a:pt x="9973851" y="1780968"/>
                  <a:pt x="9984901" y="1785081"/>
                  <a:pt x="9998035" y="1793727"/>
                </a:cubicBezTo>
                <a:cubicBezTo>
                  <a:pt x="9980105" y="1794567"/>
                  <a:pt x="9960154" y="1794076"/>
                  <a:pt x="9948030" y="1786095"/>
                </a:cubicBezTo>
                <a:cubicBezTo>
                  <a:pt x="9950933" y="1781685"/>
                  <a:pt x="9956867" y="1779270"/>
                  <a:pt x="9965359" y="1780119"/>
                </a:cubicBezTo>
                <a:close/>
                <a:moveTo>
                  <a:pt x="9917000" y="1773835"/>
                </a:moveTo>
                <a:cubicBezTo>
                  <a:pt x="9925361" y="1774334"/>
                  <a:pt x="9935905" y="1778114"/>
                  <a:pt x="9948030" y="1786095"/>
                </a:cubicBezTo>
                <a:cubicBezTo>
                  <a:pt x="9930099" y="1786935"/>
                  <a:pt x="9911201" y="1789245"/>
                  <a:pt x="9899077" y="1781264"/>
                </a:cubicBezTo>
                <a:cubicBezTo>
                  <a:pt x="9902464" y="1776118"/>
                  <a:pt x="9908640" y="1773336"/>
                  <a:pt x="9917000" y="1773835"/>
                </a:cubicBezTo>
                <a:close/>
                <a:moveTo>
                  <a:pt x="9870656" y="1725581"/>
                </a:moveTo>
                <a:cubicBezTo>
                  <a:pt x="9875763" y="1721535"/>
                  <a:pt x="9855334" y="1737719"/>
                  <a:pt x="9855334" y="1737719"/>
                </a:cubicBezTo>
                <a:cubicBezTo>
                  <a:pt x="9864414" y="1730526"/>
                  <a:pt x="9868953" y="1726930"/>
                  <a:pt x="9870656" y="1725581"/>
                </a:cubicBezTo>
                <a:close/>
                <a:moveTo>
                  <a:pt x="3851905" y="1679811"/>
                </a:moveTo>
                <a:cubicBezTo>
                  <a:pt x="3852568" y="1680247"/>
                  <a:pt x="3854336" y="1681411"/>
                  <a:pt x="3857873" y="1683739"/>
                </a:cubicBezTo>
                <a:cubicBezTo>
                  <a:pt x="3857873" y="1683739"/>
                  <a:pt x="3849916" y="1678501"/>
                  <a:pt x="3851905" y="1679811"/>
                </a:cubicBezTo>
                <a:close/>
                <a:moveTo>
                  <a:pt x="8286822" y="1581776"/>
                </a:moveTo>
                <a:cubicBezTo>
                  <a:pt x="8298946" y="1589758"/>
                  <a:pt x="8298946" y="1589758"/>
                  <a:pt x="8281016" y="1590597"/>
                </a:cubicBezTo>
                <a:cubicBezTo>
                  <a:pt x="8286822" y="1581776"/>
                  <a:pt x="8286822" y="1581776"/>
                  <a:pt x="8286822" y="1581776"/>
                </a:cubicBezTo>
                <a:close/>
                <a:moveTo>
                  <a:pt x="8035566" y="1554281"/>
                </a:moveTo>
                <a:lnTo>
                  <a:pt x="8032367" y="1559141"/>
                </a:lnTo>
                <a:cubicBezTo>
                  <a:pt x="8031278" y="1560795"/>
                  <a:pt x="8030734" y="1561622"/>
                  <a:pt x="8031550" y="1560381"/>
                </a:cubicBezTo>
                <a:close/>
                <a:moveTo>
                  <a:pt x="8038899" y="1549217"/>
                </a:moveTo>
                <a:lnTo>
                  <a:pt x="8035566" y="1554281"/>
                </a:lnTo>
                <a:lnTo>
                  <a:pt x="8036449" y="1552939"/>
                </a:lnTo>
                <a:cubicBezTo>
                  <a:pt x="8037810" y="1550871"/>
                  <a:pt x="8038899" y="1549217"/>
                  <a:pt x="8038899" y="1549217"/>
                </a:cubicBezTo>
                <a:close/>
                <a:moveTo>
                  <a:pt x="8059381" y="1545053"/>
                </a:moveTo>
                <a:cubicBezTo>
                  <a:pt x="8064237" y="1544825"/>
                  <a:pt x="8067773" y="1547153"/>
                  <a:pt x="8071942" y="1556219"/>
                </a:cubicBezTo>
                <a:cubicBezTo>
                  <a:pt x="8071942" y="1556219"/>
                  <a:pt x="8065168" y="1566510"/>
                  <a:pt x="8038899" y="1549217"/>
                </a:cubicBezTo>
                <a:cubicBezTo>
                  <a:pt x="8048348" y="1548063"/>
                  <a:pt x="8054524" y="1545280"/>
                  <a:pt x="8059381" y="1545053"/>
                </a:cubicBezTo>
                <a:close/>
                <a:moveTo>
                  <a:pt x="10844569" y="1541703"/>
                </a:moveTo>
                <a:cubicBezTo>
                  <a:pt x="10844025" y="1542530"/>
                  <a:pt x="10842573" y="1544735"/>
                  <a:pt x="10839670" y="1549145"/>
                </a:cubicBezTo>
                <a:cubicBezTo>
                  <a:pt x="10839670" y="1549145"/>
                  <a:pt x="10846202" y="1539222"/>
                  <a:pt x="10844569" y="1541703"/>
                </a:cubicBezTo>
                <a:close/>
                <a:moveTo>
                  <a:pt x="7507001" y="1457470"/>
                </a:moveTo>
                <a:cubicBezTo>
                  <a:pt x="7484688" y="1457268"/>
                  <a:pt x="7494286" y="1463586"/>
                  <a:pt x="7581902" y="1482280"/>
                </a:cubicBezTo>
                <a:cubicBezTo>
                  <a:pt x="7674087" y="1505035"/>
                  <a:pt x="7866198" y="1538782"/>
                  <a:pt x="7958382" y="1561537"/>
                </a:cubicBezTo>
                <a:cubicBezTo>
                  <a:pt x="7991425" y="1568538"/>
                  <a:pt x="8158831" y="1613416"/>
                  <a:pt x="8071942" y="1556219"/>
                </a:cubicBezTo>
                <a:cubicBezTo>
                  <a:pt x="8212568" y="1558183"/>
                  <a:pt x="8033549" y="1530946"/>
                  <a:pt x="7970452" y="1516803"/>
                </a:cubicBezTo>
                <a:cubicBezTo>
                  <a:pt x="7827294" y="1487887"/>
                  <a:pt x="7785626" y="1498387"/>
                  <a:pt x="7623570" y="1471780"/>
                </a:cubicBezTo>
                <a:cubicBezTo>
                  <a:pt x="7583540" y="1464394"/>
                  <a:pt x="7529315" y="1457672"/>
                  <a:pt x="7507001" y="1457470"/>
                </a:cubicBezTo>
                <a:close/>
                <a:moveTo>
                  <a:pt x="10564913" y="1420957"/>
                </a:moveTo>
                <a:cubicBezTo>
                  <a:pt x="10579058" y="1430268"/>
                  <a:pt x="10564913" y="1420957"/>
                  <a:pt x="10564913" y="1420957"/>
                </a:cubicBezTo>
                <a:close/>
                <a:moveTo>
                  <a:pt x="4714787" y="974247"/>
                </a:moveTo>
                <a:cubicBezTo>
                  <a:pt x="4724363" y="973242"/>
                  <a:pt x="4737240" y="981455"/>
                  <a:pt x="4753661" y="1004908"/>
                </a:cubicBezTo>
                <a:cubicBezTo>
                  <a:pt x="4690563" y="990765"/>
                  <a:pt x="4729978" y="1067283"/>
                  <a:pt x="4711080" y="1069593"/>
                </a:cubicBezTo>
                <a:cubicBezTo>
                  <a:pt x="4687023" y="1063239"/>
                  <a:pt x="4686056" y="977262"/>
                  <a:pt x="4714787" y="974247"/>
                </a:cubicBezTo>
                <a:close/>
                <a:moveTo>
                  <a:pt x="4902169" y="884972"/>
                </a:moveTo>
                <a:cubicBezTo>
                  <a:pt x="4899099" y="885716"/>
                  <a:pt x="4897900" y="888088"/>
                  <a:pt x="4899984" y="892621"/>
                </a:cubicBezTo>
                <a:lnTo>
                  <a:pt x="4942164" y="907743"/>
                </a:lnTo>
                <a:cubicBezTo>
                  <a:pt x="4937425" y="895142"/>
                  <a:pt x="4911378" y="882737"/>
                  <a:pt x="4902169" y="884972"/>
                </a:cubicBezTo>
                <a:close/>
                <a:moveTo>
                  <a:pt x="10087866" y="854165"/>
                </a:moveTo>
                <a:cubicBezTo>
                  <a:pt x="10087114" y="851596"/>
                  <a:pt x="10090123" y="861873"/>
                  <a:pt x="10090123" y="861873"/>
                </a:cubicBezTo>
                <a:cubicBezTo>
                  <a:pt x="10088785" y="857306"/>
                  <a:pt x="10088117" y="855022"/>
                  <a:pt x="10087866" y="854165"/>
                </a:cubicBezTo>
                <a:close/>
                <a:moveTo>
                  <a:pt x="10032892" y="838818"/>
                </a:moveTo>
                <a:cubicBezTo>
                  <a:pt x="10032348" y="839645"/>
                  <a:pt x="10030896" y="841850"/>
                  <a:pt x="10027993" y="846260"/>
                </a:cubicBezTo>
                <a:cubicBezTo>
                  <a:pt x="10027993" y="846260"/>
                  <a:pt x="10034525" y="836337"/>
                  <a:pt x="10032892" y="838818"/>
                </a:cubicBezTo>
                <a:close/>
                <a:moveTo>
                  <a:pt x="9953739" y="822666"/>
                </a:moveTo>
                <a:cubicBezTo>
                  <a:pt x="9953739" y="822666"/>
                  <a:pt x="9965864" y="830648"/>
                  <a:pt x="9946965" y="832957"/>
                </a:cubicBezTo>
                <a:cubicBezTo>
                  <a:pt x="9953739" y="822666"/>
                  <a:pt x="9953739" y="822666"/>
                  <a:pt x="9953739" y="822666"/>
                </a:cubicBezTo>
                <a:close/>
                <a:moveTo>
                  <a:pt x="9922717" y="816995"/>
                </a:moveTo>
                <a:cubicBezTo>
                  <a:pt x="9934841" y="824976"/>
                  <a:pt x="9934841" y="824976"/>
                  <a:pt x="9946965" y="832957"/>
                </a:cubicBezTo>
                <a:cubicBezTo>
                  <a:pt x="9946965" y="832957"/>
                  <a:pt x="9929035" y="833797"/>
                  <a:pt x="9916911" y="825816"/>
                </a:cubicBezTo>
                <a:cubicBezTo>
                  <a:pt x="9922717" y="816995"/>
                  <a:pt x="9922717" y="816995"/>
                  <a:pt x="9922717" y="816995"/>
                </a:cubicBezTo>
                <a:close/>
                <a:moveTo>
                  <a:pt x="9907753" y="816627"/>
                </a:moveTo>
                <a:cubicBezTo>
                  <a:pt x="9910721" y="815420"/>
                  <a:pt x="9913752" y="817415"/>
                  <a:pt x="9916911" y="825816"/>
                </a:cubicBezTo>
                <a:cubicBezTo>
                  <a:pt x="9916911" y="825816"/>
                  <a:pt x="9911104" y="834637"/>
                  <a:pt x="9898980" y="826655"/>
                </a:cubicBezTo>
                <a:cubicBezTo>
                  <a:pt x="9901883" y="822245"/>
                  <a:pt x="9904786" y="817835"/>
                  <a:pt x="9907753" y="816627"/>
                </a:cubicBezTo>
                <a:close/>
                <a:moveTo>
                  <a:pt x="9881993" y="812313"/>
                </a:moveTo>
                <a:cubicBezTo>
                  <a:pt x="9888244" y="813267"/>
                  <a:pt x="9894811" y="817590"/>
                  <a:pt x="9898980" y="826655"/>
                </a:cubicBezTo>
                <a:cubicBezTo>
                  <a:pt x="9898980" y="826655"/>
                  <a:pt x="9879029" y="826165"/>
                  <a:pt x="9866905" y="818184"/>
                </a:cubicBezTo>
                <a:cubicBezTo>
                  <a:pt x="9869808" y="813774"/>
                  <a:pt x="9875742" y="811359"/>
                  <a:pt x="9881993" y="812313"/>
                </a:cubicBezTo>
                <a:close/>
                <a:moveTo>
                  <a:pt x="9810581" y="793750"/>
                </a:moveTo>
                <a:cubicBezTo>
                  <a:pt x="9836850" y="811043"/>
                  <a:pt x="9848463" y="793401"/>
                  <a:pt x="9866905" y="818184"/>
                </a:cubicBezTo>
                <a:cubicBezTo>
                  <a:pt x="9842200" y="829314"/>
                  <a:pt x="9817952" y="813352"/>
                  <a:pt x="9785877" y="804881"/>
                </a:cubicBezTo>
                <a:cubicBezTo>
                  <a:pt x="9791683" y="796060"/>
                  <a:pt x="9803807" y="804041"/>
                  <a:pt x="9810581" y="793750"/>
                </a:cubicBezTo>
                <a:close/>
                <a:moveTo>
                  <a:pt x="9699498" y="773306"/>
                </a:moveTo>
                <a:cubicBezTo>
                  <a:pt x="9711623" y="781287"/>
                  <a:pt x="9729553" y="780447"/>
                  <a:pt x="9729553" y="780447"/>
                </a:cubicBezTo>
                <a:cubicBezTo>
                  <a:pt x="9755822" y="797739"/>
                  <a:pt x="9767435" y="780098"/>
                  <a:pt x="9785877" y="804881"/>
                </a:cubicBezTo>
                <a:cubicBezTo>
                  <a:pt x="9762139" y="814541"/>
                  <a:pt x="9717940" y="798088"/>
                  <a:pt x="9675762" y="782966"/>
                </a:cubicBezTo>
                <a:cubicBezTo>
                  <a:pt x="9681568" y="774145"/>
                  <a:pt x="9693692" y="782126"/>
                  <a:pt x="9699498" y="773306"/>
                </a:cubicBezTo>
                <a:close/>
                <a:moveTo>
                  <a:pt x="5359157" y="514074"/>
                </a:moveTo>
                <a:cubicBezTo>
                  <a:pt x="5357764" y="514540"/>
                  <a:pt x="5358098" y="515682"/>
                  <a:pt x="5361130" y="517677"/>
                </a:cubicBezTo>
                <a:cubicBezTo>
                  <a:pt x="5361130" y="517677"/>
                  <a:pt x="5385377" y="533639"/>
                  <a:pt x="5392151" y="523349"/>
                </a:cubicBezTo>
                <a:cubicBezTo>
                  <a:pt x="5383059" y="517363"/>
                  <a:pt x="5363335" y="512676"/>
                  <a:pt x="5359157" y="514074"/>
                </a:cubicBezTo>
                <a:close/>
                <a:moveTo>
                  <a:pt x="5320041" y="307307"/>
                </a:moveTo>
                <a:cubicBezTo>
                  <a:pt x="5356359" y="278535"/>
                  <a:pt x="5256364" y="514034"/>
                  <a:pt x="5272165" y="406435"/>
                </a:cubicBezTo>
                <a:cubicBezTo>
                  <a:pt x="5265847" y="389633"/>
                  <a:pt x="5265793" y="336918"/>
                  <a:pt x="5320041" y="307307"/>
                </a:cubicBezTo>
                <a:close/>
                <a:moveTo>
                  <a:pt x="5520199" y="287092"/>
                </a:moveTo>
                <a:cubicBezTo>
                  <a:pt x="5517935" y="286552"/>
                  <a:pt x="5514944" y="287316"/>
                  <a:pt x="5511130" y="289810"/>
                </a:cubicBezTo>
                <a:cubicBezTo>
                  <a:pt x="5487393" y="299470"/>
                  <a:pt x="5469006" y="327402"/>
                  <a:pt x="5493254" y="343364"/>
                </a:cubicBezTo>
                <a:cubicBezTo>
                  <a:pt x="5516239" y="358495"/>
                  <a:pt x="5536046" y="290869"/>
                  <a:pt x="5520199" y="287092"/>
                </a:cubicBezTo>
                <a:close/>
                <a:moveTo>
                  <a:pt x="7421656" y="215483"/>
                </a:moveTo>
                <a:cubicBezTo>
                  <a:pt x="7427049" y="217189"/>
                  <a:pt x="7433111" y="221180"/>
                  <a:pt x="7439173" y="225171"/>
                </a:cubicBezTo>
                <a:cubicBezTo>
                  <a:pt x="7432399" y="235461"/>
                  <a:pt x="7420274" y="227480"/>
                  <a:pt x="7408150" y="219499"/>
                </a:cubicBezTo>
                <a:cubicBezTo>
                  <a:pt x="7411538" y="214354"/>
                  <a:pt x="7416262" y="213776"/>
                  <a:pt x="7421656" y="215483"/>
                </a:cubicBezTo>
                <a:close/>
                <a:moveTo>
                  <a:pt x="7446522" y="214007"/>
                </a:moveTo>
                <a:cubicBezTo>
                  <a:pt x="7448971" y="210286"/>
                  <a:pt x="7439173" y="225171"/>
                  <a:pt x="7439173" y="225171"/>
                </a:cubicBezTo>
                <a:cubicBezTo>
                  <a:pt x="7443528" y="218555"/>
                  <a:pt x="7445705" y="215247"/>
                  <a:pt x="7446522" y="214007"/>
                </a:cubicBezTo>
                <a:close/>
                <a:moveTo>
                  <a:pt x="7375474" y="205891"/>
                </a:moveTo>
                <a:cubicBezTo>
                  <a:pt x="7383966" y="206740"/>
                  <a:pt x="7395016" y="210853"/>
                  <a:pt x="7408150" y="219499"/>
                </a:cubicBezTo>
                <a:cubicBezTo>
                  <a:pt x="7402344" y="228320"/>
                  <a:pt x="7382393" y="227829"/>
                  <a:pt x="7358145" y="211867"/>
                </a:cubicBezTo>
                <a:cubicBezTo>
                  <a:pt x="7361048" y="207457"/>
                  <a:pt x="7366982" y="205042"/>
                  <a:pt x="7375474" y="205891"/>
                </a:cubicBezTo>
                <a:close/>
                <a:moveTo>
                  <a:pt x="7339738" y="201331"/>
                </a:moveTo>
                <a:cubicBezTo>
                  <a:pt x="7345515" y="203554"/>
                  <a:pt x="7352083" y="207877"/>
                  <a:pt x="7358145" y="211867"/>
                </a:cubicBezTo>
                <a:cubicBezTo>
                  <a:pt x="7352338" y="220688"/>
                  <a:pt x="7340214" y="212707"/>
                  <a:pt x="7326069" y="203396"/>
                </a:cubicBezTo>
                <a:cubicBezTo>
                  <a:pt x="7328973" y="198985"/>
                  <a:pt x="7333960" y="199108"/>
                  <a:pt x="7339738" y="201331"/>
                </a:cubicBezTo>
                <a:close/>
                <a:moveTo>
                  <a:pt x="7286484" y="187083"/>
                </a:moveTo>
                <a:cubicBezTo>
                  <a:pt x="7300369" y="189639"/>
                  <a:pt x="7313945" y="195415"/>
                  <a:pt x="7326069" y="203396"/>
                </a:cubicBezTo>
                <a:cubicBezTo>
                  <a:pt x="7301365" y="214526"/>
                  <a:pt x="7271310" y="207385"/>
                  <a:pt x="7245041" y="190092"/>
                </a:cubicBezTo>
                <a:cubicBezTo>
                  <a:pt x="7258404" y="185192"/>
                  <a:pt x="7272599" y="184528"/>
                  <a:pt x="7286484" y="187083"/>
                </a:cubicBezTo>
                <a:close/>
                <a:moveTo>
                  <a:pt x="5638344" y="127081"/>
                </a:moveTo>
                <a:cubicBezTo>
                  <a:pt x="5636754" y="127021"/>
                  <a:pt x="5634545" y="128728"/>
                  <a:pt x="5631642" y="133138"/>
                </a:cubicBezTo>
                <a:cubicBezTo>
                  <a:pt x="5613711" y="133978"/>
                  <a:pt x="5613254" y="161070"/>
                  <a:pt x="5637959" y="149940"/>
                </a:cubicBezTo>
                <a:cubicBezTo>
                  <a:pt x="5642314" y="143324"/>
                  <a:pt x="5643115" y="127258"/>
                  <a:pt x="5638344" y="127081"/>
                </a:cubicBezTo>
                <a:close/>
                <a:moveTo>
                  <a:pt x="6223240" y="0"/>
                </a:moveTo>
                <a:cubicBezTo>
                  <a:pt x="6328060" y="56358"/>
                  <a:pt x="6184391" y="1819"/>
                  <a:pt x="6161165" y="37102"/>
                </a:cubicBezTo>
                <a:cubicBezTo>
                  <a:pt x="6156922" y="74345"/>
                  <a:pt x="6199047" y="36753"/>
                  <a:pt x="6211171" y="44734"/>
                </a:cubicBezTo>
                <a:cubicBezTo>
                  <a:pt x="6223295" y="52715"/>
                  <a:pt x="6255881" y="86809"/>
                  <a:pt x="6223806" y="78337"/>
                </a:cubicBezTo>
                <a:cubicBezTo>
                  <a:pt x="6285935" y="93950"/>
                  <a:pt x="6334377" y="73160"/>
                  <a:pt x="6390189" y="71971"/>
                </a:cubicBezTo>
                <a:cubicBezTo>
                  <a:pt x="6638569" y="77437"/>
                  <a:pt x="6991257" y="113639"/>
                  <a:pt x="7245041" y="190092"/>
                </a:cubicBezTo>
                <a:cubicBezTo>
                  <a:pt x="7239235" y="198913"/>
                  <a:pt x="7227111" y="190932"/>
                  <a:pt x="7221304" y="199753"/>
                </a:cubicBezTo>
                <a:cubicBezTo>
                  <a:pt x="7209180" y="191772"/>
                  <a:pt x="7209180" y="191772"/>
                  <a:pt x="7203374" y="200592"/>
                </a:cubicBezTo>
                <a:cubicBezTo>
                  <a:pt x="7158663" y="158517"/>
                  <a:pt x="7184986" y="228525"/>
                  <a:pt x="7203374" y="200592"/>
                </a:cubicBezTo>
                <a:cubicBezTo>
                  <a:pt x="7215498" y="208573"/>
                  <a:pt x="7215498" y="208573"/>
                  <a:pt x="7221304" y="199753"/>
                </a:cubicBezTo>
                <a:cubicBezTo>
                  <a:pt x="7767667" y="298125"/>
                  <a:pt x="8382989" y="454535"/>
                  <a:pt x="8934702" y="571179"/>
                </a:cubicBezTo>
                <a:cubicBezTo>
                  <a:pt x="9275320" y="652114"/>
                  <a:pt x="9624734" y="724089"/>
                  <a:pt x="9971159" y="796204"/>
                </a:cubicBezTo>
                <a:cubicBezTo>
                  <a:pt x="9989089" y="795365"/>
                  <a:pt x="10245351" y="846056"/>
                  <a:pt x="10159484" y="840103"/>
                </a:cubicBezTo>
                <a:cubicBezTo>
                  <a:pt x="10096386" y="825960"/>
                  <a:pt x="9991621" y="822317"/>
                  <a:pt x="9953739" y="822666"/>
                </a:cubicBezTo>
                <a:cubicBezTo>
                  <a:pt x="9947422" y="805865"/>
                  <a:pt x="9929491" y="806705"/>
                  <a:pt x="9922717" y="816995"/>
                </a:cubicBezTo>
                <a:cubicBezTo>
                  <a:pt x="9884324" y="791722"/>
                  <a:pt x="9842146" y="776600"/>
                  <a:pt x="9810581" y="793750"/>
                </a:cubicBezTo>
                <a:cubicBezTo>
                  <a:pt x="9786333" y="777788"/>
                  <a:pt x="9753290" y="770787"/>
                  <a:pt x="9729553" y="780447"/>
                </a:cubicBezTo>
                <a:cubicBezTo>
                  <a:pt x="9723236" y="763645"/>
                  <a:pt x="9705305" y="764485"/>
                  <a:pt x="9699498" y="773306"/>
                </a:cubicBezTo>
                <a:cubicBezTo>
                  <a:pt x="9631051" y="740891"/>
                  <a:pt x="9550023" y="727588"/>
                  <a:pt x="9475312" y="731086"/>
                </a:cubicBezTo>
                <a:cubicBezTo>
                  <a:pt x="9451065" y="715125"/>
                  <a:pt x="9418989" y="706653"/>
                  <a:pt x="9401058" y="707492"/>
                </a:cubicBezTo>
                <a:cubicBezTo>
                  <a:pt x="9388935" y="699511"/>
                  <a:pt x="9371004" y="700351"/>
                  <a:pt x="9371004" y="700351"/>
                </a:cubicBezTo>
                <a:cubicBezTo>
                  <a:pt x="9245266" y="644973"/>
                  <a:pt x="9239513" y="706508"/>
                  <a:pt x="9371004" y="700351"/>
                </a:cubicBezTo>
                <a:cubicBezTo>
                  <a:pt x="9376354" y="718623"/>
                  <a:pt x="9395252" y="716313"/>
                  <a:pt x="9401058" y="707492"/>
                </a:cubicBezTo>
                <a:cubicBezTo>
                  <a:pt x="9425307" y="723455"/>
                  <a:pt x="9457382" y="731926"/>
                  <a:pt x="9475312" y="731086"/>
                </a:cubicBezTo>
                <a:cubicBezTo>
                  <a:pt x="9543760" y="763501"/>
                  <a:pt x="9606346" y="752021"/>
                  <a:pt x="9675762" y="782966"/>
                </a:cubicBezTo>
                <a:cubicBezTo>
                  <a:pt x="9601051" y="786465"/>
                  <a:pt x="9576803" y="770502"/>
                  <a:pt x="9489968" y="766020"/>
                </a:cubicBezTo>
                <a:cubicBezTo>
                  <a:pt x="9426871" y="751877"/>
                  <a:pt x="9185722" y="709027"/>
                  <a:pt x="9388989" y="752226"/>
                </a:cubicBezTo>
                <a:cubicBezTo>
                  <a:pt x="9576346" y="797595"/>
                  <a:pt x="9898980" y="826655"/>
                  <a:pt x="10072247" y="915428"/>
                </a:cubicBezTo>
                <a:lnTo>
                  <a:pt x="10030579" y="925928"/>
                </a:lnTo>
                <a:cubicBezTo>
                  <a:pt x="10042704" y="933909"/>
                  <a:pt x="10228040" y="977947"/>
                  <a:pt x="10260115" y="986419"/>
                </a:cubicBezTo>
                <a:cubicBezTo>
                  <a:pt x="10341144" y="999722"/>
                  <a:pt x="10422171" y="1013025"/>
                  <a:pt x="10484301" y="1028638"/>
                </a:cubicBezTo>
                <a:cubicBezTo>
                  <a:pt x="10631245" y="1047404"/>
                  <a:pt x="10855431" y="1089623"/>
                  <a:pt x="10923879" y="1122038"/>
                </a:cubicBezTo>
                <a:cubicBezTo>
                  <a:pt x="10923879" y="1122038"/>
                  <a:pt x="10893367" y="1141989"/>
                  <a:pt x="10881243" y="1134008"/>
                </a:cubicBezTo>
                <a:cubicBezTo>
                  <a:pt x="10905491" y="1149970"/>
                  <a:pt x="11216567" y="1249386"/>
                  <a:pt x="11042897" y="1240421"/>
                </a:cubicBezTo>
                <a:cubicBezTo>
                  <a:pt x="10938132" y="1236779"/>
                  <a:pt x="11057553" y="1275355"/>
                  <a:pt x="11057553" y="1275355"/>
                </a:cubicBezTo>
                <a:cubicBezTo>
                  <a:pt x="10995478" y="1312457"/>
                  <a:pt x="10833367" y="1233136"/>
                  <a:pt x="10716989" y="1247134"/>
                </a:cubicBezTo>
                <a:cubicBezTo>
                  <a:pt x="10711183" y="1255955"/>
                  <a:pt x="10704408" y="1266246"/>
                  <a:pt x="10686477" y="1267085"/>
                </a:cubicBezTo>
                <a:cubicBezTo>
                  <a:pt x="10666527" y="1266595"/>
                  <a:pt x="10418092" y="1208413"/>
                  <a:pt x="10406479" y="1226055"/>
                </a:cubicBezTo>
                <a:cubicBezTo>
                  <a:pt x="10406479" y="1226055"/>
                  <a:pt x="10561761" y="1262952"/>
                  <a:pt x="10593836" y="1271423"/>
                </a:cubicBezTo>
                <a:cubicBezTo>
                  <a:pt x="10642789" y="1276255"/>
                  <a:pt x="10934912" y="1325267"/>
                  <a:pt x="10747098" y="1306990"/>
                </a:cubicBezTo>
                <a:cubicBezTo>
                  <a:pt x="10600154" y="1288225"/>
                  <a:pt x="10427453" y="1277790"/>
                  <a:pt x="10295451" y="1258325"/>
                </a:cubicBezTo>
                <a:cubicBezTo>
                  <a:pt x="10171191" y="1227099"/>
                  <a:pt x="10345968" y="1291579"/>
                  <a:pt x="10352742" y="1281289"/>
                </a:cubicBezTo>
                <a:cubicBezTo>
                  <a:pt x="10346479" y="1317202"/>
                  <a:pt x="10048550" y="1277011"/>
                  <a:pt x="10277575" y="1311879"/>
                </a:cubicBezTo>
                <a:cubicBezTo>
                  <a:pt x="10322742" y="1326862"/>
                  <a:pt x="10364920" y="1341984"/>
                  <a:pt x="10421244" y="1366418"/>
                </a:cubicBezTo>
                <a:cubicBezTo>
                  <a:pt x="10502272" y="1379721"/>
                  <a:pt x="10457562" y="1337646"/>
                  <a:pt x="10522223" y="1380212"/>
                </a:cubicBezTo>
                <a:cubicBezTo>
                  <a:pt x="10508079" y="1370901"/>
                  <a:pt x="10546015" y="1423266"/>
                  <a:pt x="10564913" y="1420957"/>
                </a:cubicBezTo>
                <a:cubicBezTo>
                  <a:pt x="10492223" y="1425785"/>
                  <a:pt x="10125390" y="1380272"/>
                  <a:pt x="10316533" y="1415490"/>
                </a:cubicBezTo>
                <a:cubicBezTo>
                  <a:pt x="10397561" y="1428793"/>
                  <a:pt x="10453885" y="1453227"/>
                  <a:pt x="10510665" y="1450568"/>
                </a:cubicBezTo>
                <a:cubicBezTo>
                  <a:pt x="10522789" y="1458549"/>
                  <a:pt x="10764394" y="1474306"/>
                  <a:pt x="10770712" y="1491108"/>
                </a:cubicBezTo>
                <a:cubicBezTo>
                  <a:pt x="10782836" y="1499089"/>
                  <a:pt x="10549057" y="1475841"/>
                  <a:pt x="10534913" y="1466530"/>
                </a:cubicBezTo>
                <a:cubicBezTo>
                  <a:pt x="10361244" y="1457565"/>
                  <a:pt x="10554408" y="1494113"/>
                  <a:pt x="10635435" y="1507416"/>
                </a:cubicBezTo>
                <a:cubicBezTo>
                  <a:pt x="10734394" y="1519880"/>
                  <a:pt x="10764449" y="1527021"/>
                  <a:pt x="10839670" y="1549145"/>
                </a:cubicBezTo>
                <a:cubicBezTo>
                  <a:pt x="10803353" y="1577917"/>
                  <a:pt x="10665490" y="1514558"/>
                  <a:pt x="10653877" y="1532199"/>
                </a:cubicBezTo>
                <a:cubicBezTo>
                  <a:pt x="10653420" y="1559292"/>
                  <a:pt x="10808702" y="1596189"/>
                  <a:pt x="10841745" y="1603190"/>
                </a:cubicBezTo>
                <a:cubicBezTo>
                  <a:pt x="10871800" y="1610331"/>
                  <a:pt x="11113406" y="1626089"/>
                  <a:pt x="11002834" y="1631267"/>
                </a:cubicBezTo>
                <a:cubicBezTo>
                  <a:pt x="10811745" y="1648764"/>
                  <a:pt x="10549678" y="1606894"/>
                  <a:pt x="10345443" y="1565165"/>
                </a:cubicBezTo>
                <a:cubicBezTo>
                  <a:pt x="10258608" y="1560682"/>
                  <a:pt x="10345497" y="1617880"/>
                  <a:pt x="10358078" y="1598768"/>
                </a:cubicBezTo>
                <a:cubicBezTo>
                  <a:pt x="10303829" y="1628380"/>
                  <a:pt x="10217451" y="1596805"/>
                  <a:pt x="10136423" y="1583501"/>
                </a:cubicBezTo>
                <a:cubicBezTo>
                  <a:pt x="9888500" y="1550942"/>
                  <a:pt x="9641088" y="1544006"/>
                  <a:pt x="9429026" y="1509767"/>
                </a:cubicBezTo>
                <a:cubicBezTo>
                  <a:pt x="9416902" y="1501786"/>
                  <a:pt x="9404778" y="1493805"/>
                  <a:pt x="9398972" y="1502626"/>
                </a:cubicBezTo>
                <a:cubicBezTo>
                  <a:pt x="9374724" y="1486664"/>
                  <a:pt x="9342649" y="1478193"/>
                  <a:pt x="9317943" y="1489323"/>
                </a:cubicBezTo>
                <a:cubicBezTo>
                  <a:pt x="9305820" y="1481342"/>
                  <a:pt x="9291675" y="1472031"/>
                  <a:pt x="9285868" y="1480851"/>
                </a:cubicBezTo>
                <a:cubicBezTo>
                  <a:pt x="9273744" y="1472870"/>
                  <a:pt x="9273744" y="1472870"/>
                  <a:pt x="9267938" y="1481691"/>
                </a:cubicBezTo>
                <a:cubicBezTo>
                  <a:pt x="9255814" y="1473710"/>
                  <a:pt x="9243690" y="1465729"/>
                  <a:pt x="9237883" y="1474549"/>
                </a:cubicBezTo>
                <a:cubicBezTo>
                  <a:pt x="9225759" y="1466568"/>
                  <a:pt x="9213635" y="1458587"/>
                  <a:pt x="9206861" y="1468878"/>
                </a:cubicBezTo>
                <a:cubicBezTo>
                  <a:pt x="9186910" y="1468388"/>
                  <a:pt x="9201055" y="1477699"/>
                  <a:pt x="9206861" y="1468878"/>
                </a:cubicBezTo>
                <a:cubicBezTo>
                  <a:pt x="9218985" y="1476859"/>
                  <a:pt x="9231109" y="1484840"/>
                  <a:pt x="9237883" y="1474549"/>
                </a:cubicBezTo>
                <a:cubicBezTo>
                  <a:pt x="9250007" y="1482531"/>
                  <a:pt x="9262131" y="1490512"/>
                  <a:pt x="9267938" y="1481691"/>
                </a:cubicBezTo>
                <a:cubicBezTo>
                  <a:pt x="9280062" y="1489672"/>
                  <a:pt x="9280062" y="1489672"/>
                  <a:pt x="9285868" y="1480851"/>
                </a:cubicBezTo>
                <a:cubicBezTo>
                  <a:pt x="9300013" y="1490162"/>
                  <a:pt x="9312137" y="1498143"/>
                  <a:pt x="9317943" y="1489323"/>
                </a:cubicBezTo>
                <a:cubicBezTo>
                  <a:pt x="9342192" y="1505285"/>
                  <a:pt x="9374267" y="1513756"/>
                  <a:pt x="9398972" y="1502626"/>
                </a:cubicBezTo>
                <a:cubicBezTo>
                  <a:pt x="9411096" y="1510607"/>
                  <a:pt x="9423220" y="1518588"/>
                  <a:pt x="9429026" y="1509767"/>
                </a:cubicBezTo>
                <a:cubicBezTo>
                  <a:pt x="9679481" y="1569279"/>
                  <a:pt x="10061767" y="1639715"/>
                  <a:pt x="10348540" y="1670454"/>
                </a:cubicBezTo>
                <a:cubicBezTo>
                  <a:pt x="10410670" y="1686067"/>
                  <a:pt x="10769164" y="1713449"/>
                  <a:pt x="10608587" y="1710995"/>
                </a:cubicBezTo>
                <a:cubicBezTo>
                  <a:pt x="10441235" y="1718831"/>
                  <a:pt x="10235947" y="1674302"/>
                  <a:pt x="10094354" y="1673809"/>
                </a:cubicBezTo>
                <a:cubicBezTo>
                  <a:pt x="10070106" y="1657847"/>
                  <a:pt x="10050154" y="1657356"/>
                  <a:pt x="10044348" y="1666177"/>
                </a:cubicBezTo>
                <a:cubicBezTo>
                  <a:pt x="10020100" y="1650215"/>
                  <a:pt x="10001201" y="1652524"/>
                  <a:pt x="9995395" y="1661345"/>
                </a:cubicBezTo>
                <a:cubicBezTo>
                  <a:pt x="9969126" y="1644053"/>
                  <a:pt x="9969126" y="1644053"/>
                  <a:pt x="9963320" y="1652873"/>
                </a:cubicBezTo>
                <a:cubicBezTo>
                  <a:pt x="9933265" y="1645732"/>
                  <a:pt x="9957513" y="1661694"/>
                  <a:pt x="9963320" y="1652873"/>
                </a:cubicBezTo>
                <a:cubicBezTo>
                  <a:pt x="9977464" y="1662185"/>
                  <a:pt x="9977464" y="1662185"/>
                  <a:pt x="9995395" y="1661345"/>
                </a:cubicBezTo>
                <a:cubicBezTo>
                  <a:pt x="10007519" y="1669326"/>
                  <a:pt x="10025450" y="1668486"/>
                  <a:pt x="10044348" y="1666177"/>
                </a:cubicBezTo>
                <a:cubicBezTo>
                  <a:pt x="10058493" y="1675488"/>
                  <a:pt x="10076423" y="1674648"/>
                  <a:pt x="10094354" y="1673809"/>
                </a:cubicBezTo>
                <a:cubicBezTo>
                  <a:pt x="10168607" y="1697402"/>
                  <a:pt x="10267566" y="1709866"/>
                  <a:pt x="10386476" y="1722820"/>
                </a:cubicBezTo>
                <a:cubicBezTo>
                  <a:pt x="10429622" y="1736472"/>
                  <a:pt x="10652786" y="1727447"/>
                  <a:pt x="10677034" y="1743409"/>
                </a:cubicBezTo>
                <a:cubicBezTo>
                  <a:pt x="10695476" y="1768192"/>
                  <a:pt x="10571812" y="1766859"/>
                  <a:pt x="10539737" y="1758387"/>
                </a:cubicBezTo>
                <a:cubicBezTo>
                  <a:pt x="10468015" y="1761746"/>
                  <a:pt x="10429622" y="1736472"/>
                  <a:pt x="10374863" y="1740462"/>
                </a:cubicBezTo>
                <a:cubicBezTo>
                  <a:pt x="10318083" y="1743120"/>
                  <a:pt x="10217560" y="1702234"/>
                  <a:pt x="10130726" y="1697752"/>
                </a:cubicBezTo>
                <a:cubicBezTo>
                  <a:pt x="10045912" y="1694599"/>
                  <a:pt x="10199173" y="1730166"/>
                  <a:pt x="10238023" y="1728347"/>
                </a:cubicBezTo>
                <a:cubicBezTo>
                  <a:pt x="10300153" y="1743960"/>
                  <a:pt x="10342331" y="1759083"/>
                  <a:pt x="10374863" y="1740462"/>
                </a:cubicBezTo>
                <a:cubicBezTo>
                  <a:pt x="10461241" y="1772037"/>
                  <a:pt x="10492263" y="1777708"/>
                  <a:pt x="10596061" y="1782821"/>
                </a:cubicBezTo>
                <a:cubicBezTo>
                  <a:pt x="10647034" y="1788982"/>
                  <a:pt x="10838177" y="1824201"/>
                  <a:pt x="10703358" y="1813416"/>
                </a:cubicBezTo>
                <a:cubicBezTo>
                  <a:pt x="10411290" y="1817120"/>
                  <a:pt x="9977519" y="1714900"/>
                  <a:pt x="9748037" y="1707123"/>
                </a:cubicBezTo>
                <a:cubicBezTo>
                  <a:pt x="9705348" y="1666379"/>
                  <a:pt x="9730618" y="1733585"/>
                  <a:pt x="9748037" y="1707123"/>
                </a:cubicBezTo>
                <a:cubicBezTo>
                  <a:pt x="9786430" y="1732397"/>
                  <a:pt x="9804817" y="1704464"/>
                  <a:pt x="9855334" y="1737719"/>
                </a:cubicBezTo>
                <a:cubicBezTo>
                  <a:pt x="9780624" y="1741217"/>
                  <a:pt x="9849071" y="1773632"/>
                  <a:pt x="9899077" y="1781264"/>
                </a:cubicBezTo>
                <a:cubicBezTo>
                  <a:pt x="9774360" y="1777130"/>
                  <a:pt x="9774360" y="1777130"/>
                  <a:pt x="9893781" y="1815707"/>
                </a:cubicBezTo>
                <a:cubicBezTo>
                  <a:pt x="9607977" y="1783497"/>
                  <a:pt x="9305294" y="1754927"/>
                  <a:pt x="9031102" y="1705076"/>
                </a:cubicBezTo>
                <a:cubicBezTo>
                  <a:pt x="8983117" y="1698774"/>
                  <a:pt x="8932601" y="1665520"/>
                  <a:pt x="8895772" y="1668669"/>
                </a:cubicBezTo>
                <a:cubicBezTo>
                  <a:pt x="8881627" y="1659358"/>
                  <a:pt x="8857433" y="1696111"/>
                  <a:pt x="8857433" y="1696111"/>
                </a:cubicBezTo>
                <a:cubicBezTo>
                  <a:pt x="8845309" y="1688130"/>
                  <a:pt x="8857890" y="1669018"/>
                  <a:pt x="8857890" y="1669018"/>
                </a:cubicBezTo>
                <a:cubicBezTo>
                  <a:pt x="8807373" y="1635764"/>
                  <a:pt x="8677903" y="1643252"/>
                  <a:pt x="8579912" y="1629318"/>
                </a:cubicBezTo>
                <a:cubicBezTo>
                  <a:pt x="8466809" y="1607543"/>
                  <a:pt x="8343602" y="1579118"/>
                  <a:pt x="8286822" y="1581776"/>
                </a:cubicBezTo>
                <a:cubicBezTo>
                  <a:pt x="8274698" y="1573795"/>
                  <a:pt x="8281016" y="1590597"/>
                  <a:pt x="8281016" y="1590597"/>
                </a:cubicBezTo>
                <a:cubicBezTo>
                  <a:pt x="8275209" y="1599418"/>
                  <a:pt x="8182057" y="1578134"/>
                  <a:pt x="8170444" y="1595775"/>
                </a:cubicBezTo>
                <a:cubicBezTo>
                  <a:pt x="8176761" y="1612577"/>
                  <a:pt x="8275720" y="1625040"/>
                  <a:pt x="8256822" y="1627350"/>
                </a:cubicBezTo>
                <a:cubicBezTo>
                  <a:pt x="8586284" y="1698834"/>
                  <a:pt x="8896337" y="1747006"/>
                  <a:pt x="9188460" y="1796018"/>
                </a:cubicBezTo>
                <a:cubicBezTo>
                  <a:pt x="9305349" y="1807642"/>
                  <a:pt x="9428045" y="1810445"/>
                  <a:pt x="9529535" y="1849861"/>
                </a:cubicBezTo>
                <a:cubicBezTo>
                  <a:pt x="9529535" y="1849861"/>
                  <a:pt x="9486900" y="1861831"/>
                  <a:pt x="9499023" y="1869812"/>
                </a:cubicBezTo>
                <a:cubicBezTo>
                  <a:pt x="9550051" y="1928689"/>
                  <a:pt x="9864347" y="1939618"/>
                  <a:pt x="9884809" y="1965730"/>
                </a:cubicBezTo>
                <a:cubicBezTo>
                  <a:pt x="9884809" y="1965730"/>
                  <a:pt x="9741194" y="1963907"/>
                  <a:pt x="9759125" y="1963067"/>
                </a:cubicBezTo>
                <a:cubicBezTo>
                  <a:pt x="9735388" y="1972728"/>
                  <a:pt x="9854298" y="1985682"/>
                  <a:pt x="9902283" y="1991983"/>
                </a:cubicBezTo>
                <a:cubicBezTo>
                  <a:pt x="9989118" y="1996466"/>
                  <a:pt x="10025946" y="1993316"/>
                  <a:pt x="10064339" y="2018590"/>
                </a:cubicBezTo>
                <a:cubicBezTo>
                  <a:pt x="10114856" y="2051844"/>
                  <a:pt x="10144399" y="2033363"/>
                  <a:pt x="10225428" y="2046666"/>
                </a:cubicBezTo>
                <a:cubicBezTo>
                  <a:pt x="10255482" y="2053808"/>
                  <a:pt x="10418592" y="2083214"/>
                  <a:pt x="10343881" y="2086713"/>
                </a:cubicBezTo>
                <a:cubicBezTo>
                  <a:pt x="10288069" y="2087902"/>
                  <a:pt x="10120663" y="2043023"/>
                  <a:pt x="10108593" y="2087757"/>
                </a:cubicBezTo>
                <a:cubicBezTo>
                  <a:pt x="10116474" y="2132982"/>
                  <a:pt x="10207551" y="2100221"/>
                  <a:pt x="10225482" y="2099381"/>
                </a:cubicBezTo>
                <a:cubicBezTo>
                  <a:pt x="10257558" y="2107853"/>
                  <a:pt x="10258069" y="2133475"/>
                  <a:pt x="10258069" y="2133475"/>
                </a:cubicBezTo>
                <a:cubicBezTo>
                  <a:pt x="10296461" y="2158748"/>
                  <a:pt x="10610757" y="2169677"/>
                  <a:pt x="10518116" y="2174015"/>
                </a:cubicBezTo>
                <a:cubicBezTo>
                  <a:pt x="10425475" y="2178353"/>
                  <a:pt x="10269736" y="2168548"/>
                  <a:pt x="10215944" y="2171068"/>
                </a:cubicBezTo>
                <a:cubicBezTo>
                  <a:pt x="10221751" y="2162247"/>
                  <a:pt x="10030151" y="2154121"/>
                  <a:pt x="10030151" y="2154121"/>
                </a:cubicBezTo>
                <a:cubicBezTo>
                  <a:pt x="10042786" y="2187725"/>
                  <a:pt x="10171288" y="2181708"/>
                  <a:pt x="10215944" y="2171068"/>
                </a:cubicBezTo>
                <a:cubicBezTo>
                  <a:pt x="10322785" y="2228756"/>
                  <a:pt x="10359102" y="2199984"/>
                  <a:pt x="10488116" y="2219589"/>
                </a:cubicBezTo>
                <a:cubicBezTo>
                  <a:pt x="10506046" y="2218749"/>
                  <a:pt x="10699210" y="2255297"/>
                  <a:pt x="10705527" y="2272098"/>
                </a:cubicBezTo>
                <a:cubicBezTo>
                  <a:pt x="10711845" y="2288900"/>
                  <a:pt x="10636623" y="2266776"/>
                  <a:pt x="10636623" y="2266776"/>
                </a:cubicBezTo>
                <a:cubicBezTo>
                  <a:pt x="10582831" y="2269295"/>
                  <a:pt x="10564444" y="2297227"/>
                  <a:pt x="10544493" y="2296737"/>
                </a:cubicBezTo>
                <a:cubicBezTo>
                  <a:pt x="10451852" y="2301075"/>
                  <a:pt x="10397550" y="2277972"/>
                  <a:pt x="10298591" y="2265508"/>
                </a:cubicBezTo>
                <a:cubicBezTo>
                  <a:pt x="10111745" y="2245762"/>
                  <a:pt x="9875946" y="2221184"/>
                  <a:pt x="9672222" y="2205078"/>
                </a:cubicBezTo>
                <a:cubicBezTo>
                  <a:pt x="9642167" y="2197936"/>
                  <a:pt x="9468498" y="2188971"/>
                  <a:pt x="9605850" y="2226708"/>
                </a:cubicBezTo>
                <a:cubicBezTo>
                  <a:pt x="9671765" y="2232170"/>
                  <a:pt x="9758600" y="2236652"/>
                  <a:pt x="9821698" y="2250795"/>
                </a:cubicBezTo>
                <a:cubicBezTo>
                  <a:pt x="9988592" y="2270051"/>
                  <a:pt x="10161751" y="2253394"/>
                  <a:pt x="10304908" y="2282310"/>
                </a:cubicBezTo>
                <a:cubicBezTo>
                  <a:pt x="10322839" y="2281470"/>
                  <a:pt x="10341281" y="2306253"/>
                  <a:pt x="10355425" y="2315564"/>
                </a:cubicBezTo>
                <a:cubicBezTo>
                  <a:pt x="10441803" y="2347139"/>
                  <a:pt x="10502826" y="2307237"/>
                  <a:pt x="10603348" y="2348123"/>
                </a:cubicBezTo>
                <a:cubicBezTo>
                  <a:pt x="10570816" y="2366744"/>
                  <a:pt x="10472825" y="2352810"/>
                  <a:pt x="10354969" y="2342657"/>
                </a:cubicBezTo>
                <a:cubicBezTo>
                  <a:pt x="10299156" y="2343846"/>
                  <a:pt x="9990667" y="2324096"/>
                  <a:pt x="10188128" y="2376116"/>
                </a:cubicBezTo>
                <a:cubicBezTo>
                  <a:pt x="10107611" y="2388435"/>
                  <a:pt x="10033357" y="2364841"/>
                  <a:pt x="9916468" y="2353217"/>
                </a:cubicBezTo>
                <a:cubicBezTo>
                  <a:pt x="9898538" y="2354057"/>
                  <a:pt x="9507511" y="2345296"/>
                  <a:pt x="9743821" y="2395497"/>
                </a:cubicBezTo>
                <a:cubicBezTo>
                  <a:pt x="9904910" y="2423573"/>
                  <a:pt x="10320184" y="2448296"/>
                  <a:pt x="10513859" y="2510466"/>
                </a:cubicBezTo>
                <a:cubicBezTo>
                  <a:pt x="10600237" y="2542041"/>
                  <a:pt x="10642415" y="2557163"/>
                  <a:pt x="10569726" y="2561992"/>
                </a:cubicBezTo>
                <a:cubicBezTo>
                  <a:pt x="10495983" y="2564021"/>
                  <a:pt x="10247603" y="2558554"/>
                  <a:pt x="10211742" y="2560233"/>
                </a:cubicBezTo>
                <a:cubicBezTo>
                  <a:pt x="10247603" y="2558554"/>
                  <a:pt x="10155473" y="2588515"/>
                  <a:pt x="10143349" y="2580534"/>
                </a:cubicBezTo>
                <a:cubicBezTo>
                  <a:pt x="10163811" y="2606647"/>
                  <a:pt x="10235534" y="2603288"/>
                  <a:pt x="10286507" y="2609450"/>
                </a:cubicBezTo>
                <a:cubicBezTo>
                  <a:pt x="10316562" y="2616591"/>
                  <a:pt x="10509725" y="2653139"/>
                  <a:pt x="10385009" y="2649006"/>
                </a:cubicBezTo>
                <a:cubicBezTo>
                  <a:pt x="10337024" y="2642704"/>
                  <a:pt x="9996460" y="2614483"/>
                  <a:pt x="10002777" y="2631285"/>
                </a:cubicBezTo>
                <a:cubicBezTo>
                  <a:pt x="10014445" y="2666358"/>
                  <a:pt x="10256507" y="2655023"/>
                  <a:pt x="10256507" y="2655023"/>
                </a:cubicBezTo>
                <a:cubicBezTo>
                  <a:pt x="10343342" y="2659506"/>
                  <a:pt x="10602877" y="2674423"/>
                  <a:pt x="10479725" y="2698713"/>
                </a:cubicBezTo>
                <a:cubicBezTo>
                  <a:pt x="10418106" y="2708722"/>
                  <a:pt x="10121285" y="2724046"/>
                  <a:pt x="10369665" y="2729513"/>
                </a:cubicBezTo>
                <a:cubicBezTo>
                  <a:pt x="10492360" y="2732316"/>
                  <a:pt x="10474430" y="2733156"/>
                  <a:pt x="10611781" y="2770893"/>
                </a:cubicBezTo>
                <a:cubicBezTo>
                  <a:pt x="10567125" y="2781533"/>
                  <a:pt x="10519140" y="2775231"/>
                  <a:pt x="10474484" y="2785871"/>
                </a:cubicBezTo>
                <a:cubicBezTo>
                  <a:pt x="10462360" y="2777890"/>
                  <a:pt x="10462360" y="2777890"/>
                  <a:pt x="10456554" y="2786710"/>
                </a:cubicBezTo>
                <a:cubicBezTo>
                  <a:pt x="10444429" y="2778729"/>
                  <a:pt x="10444429" y="2778729"/>
                  <a:pt x="10438623" y="2787550"/>
                </a:cubicBezTo>
                <a:cubicBezTo>
                  <a:pt x="10426499" y="2779569"/>
                  <a:pt x="10426499" y="2779569"/>
                  <a:pt x="10419725" y="2789860"/>
                </a:cubicBezTo>
                <a:cubicBezTo>
                  <a:pt x="10375982" y="2746315"/>
                  <a:pt x="10402305" y="2816322"/>
                  <a:pt x="10419725" y="2789860"/>
                </a:cubicBezTo>
                <a:cubicBezTo>
                  <a:pt x="10431849" y="2797841"/>
                  <a:pt x="10438623" y="2787550"/>
                  <a:pt x="10438623" y="2787550"/>
                </a:cubicBezTo>
                <a:cubicBezTo>
                  <a:pt x="10450747" y="2795531"/>
                  <a:pt x="10456554" y="2786710"/>
                  <a:pt x="10456554" y="2786710"/>
                </a:cubicBezTo>
                <a:cubicBezTo>
                  <a:pt x="10468678" y="2794691"/>
                  <a:pt x="10474484" y="2785871"/>
                  <a:pt x="10474484" y="2785871"/>
                </a:cubicBezTo>
                <a:cubicBezTo>
                  <a:pt x="10567125" y="2781533"/>
                  <a:pt x="10716601" y="2827250"/>
                  <a:pt x="10593905" y="2824447"/>
                </a:cubicBezTo>
                <a:cubicBezTo>
                  <a:pt x="10489140" y="2820804"/>
                  <a:pt x="10444484" y="2831444"/>
                  <a:pt x="10333912" y="2836622"/>
                </a:cubicBezTo>
                <a:cubicBezTo>
                  <a:pt x="10303858" y="2829480"/>
                  <a:pt x="10160243" y="2827657"/>
                  <a:pt x="10148630" y="2845298"/>
                </a:cubicBezTo>
                <a:cubicBezTo>
                  <a:pt x="10137072" y="2915655"/>
                  <a:pt x="10476614" y="2892631"/>
                  <a:pt x="10489249" y="2926234"/>
                </a:cubicBezTo>
                <a:cubicBezTo>
                  <a:pt x="10497587" y="2944366"/>
                  <a:pt x="10441264" y="2919932"/>
                  <a:pt x="10434489" y="2930223"/>
                </a:cubicBezTo>
                <a:cubicBezTo>
                  <a:pt x="10378677" y="2931412"/>
                  <a:pt x="10267649" y="2963682"/>
                  <a:pt x="10249718" y="2964522"/>
                </a:cubicBezTo>
                <a:cubicBezTo>
                  <a:pt x="10213857" y="2966201"/>
                  <a:pt x="10013919" y="2939944"/>
                  <a:pt x="9995532" y="2967876"/>
                </a:cubicBezTo>
                <a:cubicBezTo>
                  <a:pt x="9984430" y="3011139"/>
                  <a:pt x="10194959" y="2968511"/>
                  <a:pt x="10201788" y="3010935"/>
                </a:cubicBezTo>
                <a:cubicBezTo>
                  <a:pt x="10213455" y="3046008"/>
                  <a:pt x="10058173" y="3009111"/>
                  <a:pt x="10040754" y="3035573"/>
                </a:cubicBezTo>
                <a:cubicBezTo>
                  <a:pt x="10024953" y="3143173"/>
                  <a:pt x="10449711" y="3043494"/>
                  <a:pt x="10290752" y="3122177"/>
                </a:cubicBezTo>
                <a:cubicBezTo>
                  <a:pt x="10222359" y="3142478"/>
                  <a:pt x="10210235" y="3134496"/>
                  <a:pt x="10123400" y="3130014"/>
                </a:cubicBezTo>
                <a:cubicBezTo>
                  <a:pt x="10030759" y="3134352"/>
                  <a:pt x="9777541" y="3136236"/>
                  <a:pt x="9666001" y="3142884"/>
                </a:cubicBezTo>
                <a:cubicBezTo>
                  <a:pt x="9511741" y="3157232"/>
                  <a:pt x="9729099" y="3157027"/>
                  <a:pt x="9810127" y="3170330"/>
                </a:cubicBezTo>
                <a:cubicBezTo>
                  <a:pt x="9734960" y="3200921"/>
                  <a:pt x="9597608" y="3163184"/>
                  <a:pt x="9469106" y="3169202"/>
                </a:cubicBezTo>
                <a:cubicBezTo>
                  <a:pt x="9406520" y="3180681"/>
                  <a:pt x="9475424" y="3186003"/>
                  <a:pt x="9432789" y="3197974"/>
                </a:cubicBezTo>
                <a:cubicBezTo>
                  <a:pt x="9364395" y="3218274"/>
                  <a:pt x="9245942" y="3178227"/>
                  <a:pt x="9247506" y="3206650"/>
                </a:cubicBezTo>
                <a:cubicBezTo>
                  <a:pt x="9230087" y="3233112"/>
                  <a:pt x="9329100" y="3298291"/>
                  <a:pt x="9435483" y="3383071"/>
                </a:cubicBezTo>
                <a:cubicBezTo>
                  <a:pt x="9554959" y="3474362"/>
                  <a:pt x="9763855" y="3649803"/>
                  <a:pt x="9925052" y="3783310"/>
                </a:cubicBezTo>
                <a:cubicBezTo>
                  <a:pt x="10234982" y="4025259"/>
                  <a:pt x="10485144" y="4270008"/>
                  <a:pt x="10795584" y="4537581"/>
                </a:cubicBezTo>
                <a:cubicBezTo>
                  <a:pt x="10932534" y="4655125"/>
                  <a:pt x="11070451" y="4771199"/>
                  <a:pt x="11185684" y="4899733"/>
                </a:cubicBezTo>
                <a:cubicBezTo>
                  <a:pt x="11505315" y="5228141"/>
                  <a:pt x="11835359" y="5628727"/>
                  <a:pt x="11996433" y="5956011"/>
                </a:cubicBezTo>
                <a:cubicBezTo>
                  <a:pt x="12093790" y="6138099"/>
                  <a:pt x="12114818" y="6242550"/>
                  <a:pt x="12135443" y="6426808"/>
                </a:cubicBezTo>
                <a:cubicBezTo>
                  <a:pt x="12138030" y="6506475"/>
                  <a:pt x="12140615" y="6586142"/>
                  <a:pt x="12128546" y="6630877"/>
                </a:cubicBezTo>
                <a:cubicBezTo>
                  <a:pt x="12051181" y="6801200"/>
                  <a:pt x="11808028" y="7007783"/>
                  <a:pt x="11697456" y="7012961"/>
                </a:cubicBezTo>
                <a:cubicBezTo>
                  <a:pt x="11665381" y="7004489"/>
                  <a:pt x="11665381" y="7004489"/>
                  <a:pt x="11665381" y="7004489"/>
                </a:cubicBezTo>
                <a:cubicBezTo>
                  <a:pt x="11665381" y="7004489"/>
                  <a:pt x="11658606" y="7014780"/>
                  <a:pt x="11652800" y="7023601"/>
                </a:cubicBezTo>
                <a:cubicBezTo>
                  <a:pt x="11629063" y="7033261"/>
                  <a:pt x="11580621" y="7054052"/>
                  <a:pt x="11569009" y="7071693"/>
                </a:cubicBezTo>
                <a:cubicBezTo>
                  <a:pt x="11562234" y="7081984"/>
                  <a:pt x="11586482" y="7097946"/>
                  <a:pt x="11580676" y="7106766"/>
                </a:cubicBezTo>
                <a:cubicBezTo>
                  <a:pt x="11532799" y="7205894"/>
                  <a:pt x="11269532" y="7253843"/>
                  <a:pt x="11188558" y="7293254"/>
                </a:cubicBezTo>
                <a:cubicBezTo>
                  <a:pt x="11141084" y="7312575"/>
                  <a:pt x="11086890" y="7394901"/>
                  <a:pt x="11030110" y="7397560"/>
                </a:cubicBezTo>
                <a:cubicBezTo>
                  <a:pt x="11049009" y="7395251"/>
                  <a:pt x="11078497" y="7324054"/>
                  <a:pt x="11084816" y="7340856"/>
                </a:cubicBezTo>
                <a:cubicBezTo>
                  <a:pt x="11078497" y="7324054"/>
                  <a:pt x="10980051" y="7337214"/>
                  <a:pt x="10979594" y="7364306"/>
                </a:cubicBezTo>
                <a:cubicBezTo>
                  <a:pt x="10979594" y="7364306"/>
                  <a:pt x="11006373" y="7407221"/>
                  <a:pt x="11012180" y="7398400"/>
                </a:cubicBezTo>
                <a:cubicBezTo>
                  <a:pt x="10988443" y="7408060"/>
                  <a:pt x="10949594" y="7409880"/>
                  <a:pt x="10914244" y="7437181"/>
                </a:cubicBezTo>
                <a:cubicBezTo>
                  <a:pt x="10895345" y="7439490"/>
                  <a:pt x="10890050" y="7473934"/>
                  <a:pt x="10877470" y="7493046"/>
                </a:cubicBezTo>
                <a:cubicBezTo>
                  <a:pt x="10847925" y="7511526"/>
                  <a:pt x="10791146" y="7514185"/>
                  <a:pt x="10779533" y="7531827"/>
                </a:cubicBezTo>
                <a:cubicBezTo>
                  <a:pt x="10719021" y="7597352"/>
                  <a:pt x="10679537" y="7767326"/>
                  <a:pt x="10637870" y="7777826"/>
                </a:cubicBezTo>
                <a:cubicBezTo>
                  <a:pt x="10616951" y="7778806"/>
                  <a:pt x="10611090" y="7734911"/>
                  <a:pt x="10611090" y="7734911"/>
                </a:cubicBezTo>
                <a:cubicBezTo>
                  <a:pt x="10568966" y="7772504"/>
                  <a:pt x="10617408" y="7751713"/>
                  <a:pt x="10611145" y="7787626"/>
                </a:cubicBezTo>
                <a:cubicBezTo>
                  <a:pt x="10576902" y="7870442"/>
                  <a:pt x="10428449" y="7875970"/>
                  <a:pt x="10353792" y="7932183"/>
                </a:cubicBezTo>
                <a:cubicBezTo>
                  <a:pt x="10317475" y="7960955"/>
                  <a:pt x="10306373" y="8004218"/>
                  <a:pt x="10275862" y="8024170"/>
                </a:cubicBezTo>
                <a:cubicBezTo>
                  <a:pt x="10167876" y="8109016"/>
                  <a:pt x="10056848" y="8141286"/>
                  <a:pt x="9965740" y="8222490"/>
                </a:cubicBezTo>
                <a:cubicBezTo>
                  <a:pt x="9954127" y="8240132"/>
                  <a:pt x="9941546" y="8259244"/>
                  <a:pt x="9929933" y="8276884"/>
                </a:cubicBezTo>
                <a:cubicBezTo>
                  <a:pt x="9845685" y="8352070"/>
                  <a:pt x="9728850" y="8393161"/>
                  <a:pt x="9636263" y="8450213"/>
                </a:cubicBezTo>
                <a:cubicBezTo>
                  <a:pt x="9564596" y="8506287"/>
                  <a:pt x="9497767" y="8555010"/>
                  <a:pt x="9429885" y="8600932"/>
                </a:cubicBezTo>
                <a:cubicBezTo>
                  <a:pt x="9192995" y="8771603"/>
                  <a:pt x="8989836" y="8833833"/>
                  <a:pt x="8681402" y="8866799"/>
                </a:cubicBezTo>
                <a:cubicBezTo>
                  <a:pt x="7904467" y="8955899"/>
                  <a:pt x="7079615" y="8792204"/>
                  <a:pt x="6136822" y="8614084"/>
                </a:cubicBezTo>
                <a:cubicBezTo>
                  <a:pt x="6117924" y="8616394"/>
                  <a:pt x="6130048" y="8624375"/>
                  <a:pt x="6136822" y="8614084"/>
                </a:cubicBezTo>
                <a:cubicBezTo>
                  <a:pt x="6187339" y="8647339"/>
                  <a:pt x="6136365" y="8641176"/>
                  <a:pt x="6124241" y="8633195"/>
                </a:cubicBezTo>
                <a:lnTo>
                  <a:pt x="6112117" y="8625214"/>
                </a:lnTo>
                <a:cubicBezTo>
                  <a:pt x="6112117" y="8625214"/>
                  <a:pt x="6112117" y="8625214"/>
                  <a:pt x="6124241" y="8633195"/>
                </a:cubicBezTo>
                <a:cubicBezTo>
                  <a:pt x="6118434" y="8642017"/>
                  <a:pt x="6106365" y="8686750"/>
                  <a:pt x="6094241" y="8678769"/>
                </a:cubicBezTo>
                <a:cubicBezTo>
                  <a:pt x="6120564" y="8748776"/>
                  <a:pt x="6207910" y="8778881"/>
                  <a:pt x="6244282" y="8802824"/>
                </a:cubicBezTo>
                <a:cubicBezTo>
                  <a:pt x="6804373" y="9289523"/>
                  <a:pt x="7926668" y="10118917"/>
                  <a:pt x="8811523" y="10741435"/>
                </a:cubicBezTo>
                <a:cubicBezTo>
                  <a:pt x="8930998" y="10832727"/>
                  <a:pt x="9262133" y="11038064"/>
                  <a:pt x="9476325" y="11179062"/>
                </a:cubicBezTo>
                <a:cubicBezTo>
                  <a:pt x="9650103" y="11293457"/>
                  <a:pt x="10133300" y="11624179"/>
                  <a:pt x="10151230" y="11623340"/>
                </a:cubicBezTo>
                <a:lnTo>
                  <a:pt x="10112327" y="11572444"/>
                </a:lnTo>
                <a:cubicBezTo>
                  <a:pt x="10070604" y="11530229"/>
                  <a:pt x="9807460" y="11384400"/>
                  <a:pt x="9786998" y="11358286"/>
                </a:cubicBezTo>
                <a:cubicBezTo>
                  <a:pt x="9757400" y="11324052"/>
                  <a:pt x="10075955" y="11548501"/>
                  <a:pt x="10082729" y="11538210"/>
                </a:cubicBezTo>
                <a:cubicBezTo>
                  <a:pt x="10082729" y="11538210"/>
                  <a:pt x="10039249" y="11495365"/>
                  <a:pt x="10021027" y="11481592"/>
                </a:cubicBezTo>
                <a:lnTo>
                  <a:pt x="10014681" y="11477673"/>
                </a:lnTo>
                <a:lnTo>
                  <a:pt x="10017292" y="11470516"/>
                </a:lnTo>
                <a:cubicBezTo>
                  <a:pt x="10030365" y="11456132"/>
                  <a:pt x="10073879" y="11494455"/>
                  <a:pt x="10073879" y="11494455"/>
                </a:cubicBezTo>
                <a:cubicBezTo>
                  <a:pt x="10079686" y="11485635"/>
                  <a:pt x="9703840" y="11238223"/>
                  <a:pt x="9749007" y="11253206"/>
                </a:cubicBezTo>
                <a:cubicBezTo>
                  <a:pt x="9921763" y="11316355"/>
                  <a:pt x="10062266" y="11512097"/>
                  <a:pt x="10217037" y="11523372"/>
                </a:cubicBezTo>
                <a:cubicBezTo>
                  <a:pt x="10180720" y="11552144"/>
                  <a:pt x="10255429" y="11548645"/>
                  <a:pt x="10285996" y="11581409"/>
                </a:cubicBezTo>
                <a:cubicBezTo>
                  <a:pt x="10285996" y="11581409"/>
                  <a:pt x="10275947" y="11627473"/>
                  <a:pt x="10294388" y="11652255"/>
                </a:cubicBezTo>
                <a:cubicBezTo>
                  <a:pt x="10225941" y="11619841"/>
                  <a:pt x="10124396" y="11527710"/>
                  <a:pt x="10106466" y="11528549"/>
                </a:cubicBezTo>
                <a:cubicBezTo>
                  <a:pt x="10088535" y="11529390"/>
                  <a:pt x="10119101" y="11562153"/>
                  <a:pt x="10133245" y="11571464"/>
                </a:cubicBezTo>
                <a:cubicBezTo>
                  <a:pt x="10157494" y="11587426"/>
                  <a:pt x="10264333" y="11645114"/>
                  <a:pt x="10288126" y="11688169"/>
                </a:cubicBezTo>
                <a:cubicBezTo>
                  <a:pt x="10308587" y="11714282"/>
                  <a:pt x="10291168" y="11740743"/>
                  <a:pt x="10296518" y="11759016"/>
                </a:cubicBezTo>
                <a:cubicBezTo>
                  <a:pt x="10290711" y="11767836"/>
                  <a:pt x="10332890" y="11782959"/>
                  <a:pt x="10332890" y="11782959"/>
                </a:cubicBezTo>
                <a:cubicBezTo>
                  <a:pt x="10327084" y="11791779"/>
                  <a:pt x="10309153" y="11792618"/>
                  <a:pt x="10309153" y="11792618"/>
                </a:cubicBezTo>
                <a:cubicBezTo>
                  <a:pt x="10309153" y="11792618"/>
                  <a:pt x="10379676" y="11879078"/>
                  <a:pt x="10403924" y="11895040"/>
                </a:cubicBezTo>
                <a:cubicBezTo>
                  <a:pt x="10385993" y="11895881"/>
                  <a:pt x="10338063" y="11942293"/>
                  <a:pt x="10350186" y="11950274"/>
                </a:cubicBezTo>
                <a:cubicBezTo>
                  <a:pt x="10389090" y="12001170"/>
                  <a:pt x="10504958" y="11961549"/>
                  <a:pt x="10511786" y="12003973"/>
                </a:cubicBezTo>
                <a:cubicBezTo>
                  <a:pt x="10517647" y="12047867"/>
                  <a:pt x="10493856" y="12004813"/>
                  <a:pt x="10455006" y="12006632"/>
                </a:cubicBezTo>
                <a:cubicBezTo>
                  <a:pt x="10382316" y="12011461"/>
                  <a:pt x="10394951" y="12045065"/>
                  <a:pt x="10437586" y="12033094"/>
                </a:cubicBezTo>
                <a:cubicBezTo>
                  <a:pt x="10536034" y="12019935"/>
                  <a:pt x="10490179" y="12120394"/>
                  <a:pt x="10476033" y="12111082"/>
                </a:cubicBezTo>
                <a:cubicBezTo>
                  <a:pt x="10484372" y="12129214"/>
                  <a:pt x="10577013" y="12124877"/>
                  <a:pt x="10576557" y="12151968"/>
                </a:cubicBezTo>
                <a:cubicBezTo>
                  <a:pt x="10564487" y="12196703"/>
                  <a:pt x="10496496" y="12137195"/>
                  <a:pt x="10489722" y="12147487"/>
                </a:cubicBezTo>
                <a:cubicBezTo>
                  <a:pt x="10465985" y="12157146"/>
                  <a:pt x="10516501" y="12190400"/>
                  <a:pt x="10490744" y="12198731"/>
                </a:cubicBezTo>
                <a:cubicBezTo>
                  <a:pt x="10435985" y="12202720"/>
                  <a:pt x="10403855" y="12141534"/>
                  <a:pt x="10384957" y="12143843"/>
                </a:cubicBezTo>
                <a:cubicBezTo>
                  <a:pt x="10384957" y="12143843"/>
                  <a:pt x="10361731" y="12179126"/>
                  <a:pt x="10347586" y="12169814"/>
                </a:cubicBezTo>
                <a:cubicBezTo>
                  <a:pt x="10367080" y="12197398"/>
                  <a:pt x="10403452" y="12221341"/>
                  <a:pt x="10403452" y="12221341"/>
                </a:cubicBezTo>
                <a:cubicBezTo>
                  <a:pt x="10374420" y="12265444"/>
                  <a:pt x="10310757" y="12172964"/>
                  <a:pt x="10331274" y="12251792"/>
                </a:cubicBezTo>
                <a:cubicBezTo>
                  <a:pt x="10346495" y="12365063"/>
                  <a:pt x="10193922" y="12214055"/>
                  <a:pt x="10208633" y="12301703"/>
                </a:cubicBezTo>
                <a:cubicBezTo>
                  <a:pt x="10215004" y="12371220"/>
                  <a:pt x="10191213" y="12328166"/>
                  <a:pt x="10154896" y="12356937"/>
                </a:cubicBezTo>
                <a:cubicBezTo>
                  <a:pt x="10149089" y="12365759"/>
                  <a:pt x="10160756" y="12400831"/>
                  <a:pt x="10179654" y="12398522"/>
                </a:cubicBezTo>
                <a:cubicBezTo>
                  <a:pt x="10154950" y="12409652"/>
                  <a:pt x="10068115" y="12405170"/>
                  <a:pt x="10025937" y="12390048"/>
                </a:cubicBezTo>
                <a:cubicBezTo>
                  <a:pt x="10011791" y="12380736"/>
                  <a:pt x="9967082" y="12338662"/>
                  <a:pt x="9961275" y="12347482"/>
                </a:cubicBezTo>
                <a:cubicBezTo>
                  <a:pt x="9913290" y="12341180"/>
                  <a:pt x="9951226" y="12393546"/>
                  <a:pt x="9907027" y="12377093"/>
                </a:cubicBezTo>
                <a:cubicBezTo>
                  <a:pt x="9856510" y="12343839"/>
                  <a:pt x="9882833" y="12413845"/>
                  <a:pt x="9907027" y="12377093"/>
                </a:cubicBezTo>
                <a:cubicBezTo>
                  <a:pt x="10001743" y="12426800"/>
                  <a:pt x="10050185" y="12406010"/>
                  <a:pt x="9990130" y="12444442"/>
                </a:cubicBezTo>
                <a:cubicBezTo>
                  <a:pt x="9957598" y="12463062"/>
                  <a:pt x="9901220" y="12385914"/>
                  <a:pt x="9927543" y="12455921"/>
                </a:cubicBezTo>
                <a:cubicBezTo>
                  <a:pt x="9953867" y="12525928"/>
                  <a:pt x="9910124" y="12482383"/>
                  <a:pt x="9835413" y="12485882"/>
                </a:cubicBezTo>
                <a:cubicBezTo>
                  <a:pt x="9784440" y="12479720"/>
                  <a:pt x="9799096" y="12514653"/>
                  <a:pt x="9774391" y="12525784"/>
                </a:cubicBezTo>
                <a:cubicBezTo>
                  <a:pt x="9768584" y="12534605"/>
                  <a:pt x="9730191" y="12509331"/>
                  <a:pt x="9730191" y="12509331"/>
                </a:cubicBezTo>
                <a:cubicBezTo>
                  <a:pt x="9712261" y="12510171"/>
                  <a:pt x="9742827" y="12542934"/>
                  <a:pt x="9712772" y="12535793"/>
                </a:cubicBezTo>
                <a:cubicBezTo>
                  <a:pt x="9638062" y="12539292"/>
                  <a:pt x="9682718" y="12528652"/>
                  <a:pt x="9637551" y="12513669"/>
                </a:cubicBezTo>
                <a:cubicBezTo>
                  <a:pt x="9661799" y="12529631"/>
                  <a:pt x="9506517" y="12492734"/>
                  <a:pt x="9602201" y="12540970"/>
                </a:cubicBezTo>
                <a:cubicBezTo>
                  <a:pt x="9715359" y="12615460"/>
                  <a:pt x="9583302" y="12543281"/>
                  <a:pt x="9577496" y="12552101"/>
                </a:cubicBezTo>
                <a:cubicBezTo>
                  <a:pt x="9553302" y="12588854"/>
                  <a:pt x="9646454" y="12610138"/>
                  <a:pt x="9634384" y="12654873"/>
                </a:cubicBezTo>
                <a:cubicBezTo>
                  <a:pt x="9622315" y="12699607"/>
                  <a:pt x="9584379" y="12647240"/>
                  <a:pt x="9548062" y="12676012"/>
                </a:cubicBezTo>
                <a:cubicBezTo>
                  <a:pt x="9548062" y="12676012"/>
                  <a:pt x="9592771" y="12718087"/>
                  <a:pt x="9598578" y="12709266"/>
                </a:cubicBezTo>
                <a:cubicBezTo>
                  <a:pt x="9592771" y="12718087"/>
                  <a:pt x="9535992" y="12720746"/>
                  <a:pt x="9518061" y="12721586"/>
                </a:cubicBezTo>
                <a:cubicBezTo>
                  <a:pt x="9500131" y="12722426"/>
                  <a:pt x="9493812" y="12705624"/>
                  <a:pt x="9481689" y="12697643"/>
                </a:cubicBezTo>
                <a:cubicBezTo>
                  <a:pt x="9424909" y="12700302"/>
                  <a:pt x="9475425" y="12733556"/>
                  <a:pt x="9433758" y="12744055"/>
                </a:cubicBezTo>
                <a:lnTo>
                  <a:pt x="9308531" y="12714301"/>
                </a:lnTo>
                <a:cubicBezTo>
                  <a:pt x="9215378" y="12693016"/>
                  <a:pt x="9272725" y="12768694"/>
                  <a:pt x="9279042" y="12785496"/>
                </a:cubicBezTo>
                <a:cubicBezTo>
                  <a:pt x="9272268" y="12795787"/>
                  <a:pt x="9254848" y="12822249"/>
                  <a:pt x="9254848" y="12822249"/>
                </a:cubicBezTo>
                <a:cubicBezTo>
                  <a:pt x="9287434" y="12856342"/>
                  <a:pt x="9335365" y="12809929"/>
                  <a:pt x="9329102" y="12845843"/>
                </a:cubicBezTo>
                <a:cubicBezTo>
                  <a:pt x="9319564" y="12917529"/>
                  <a:pt x="9299047" y="12838701"/>
                  <a:pt x="9236972" y="12875803"/>
                </a:cubicBezTo>
                <a:cubicBezTo>
                  <a:pt x="9230198" y="12886094"/>
                  <a:pt x="9206515" y="12948469"/>
                  <a:pt x="9206515" y="12948469"/>
                </a:cubicBezTo>
                <a:cubicBezTo>
                  <a:pt x="9134337" y="12978920"/>
                  <a:pt x="9090083" y="12909753"/>
                  <a:pt x="9053765" y="12938524"/>
                </a:cubicBezTo>
                <a:cubicBezTo>
                  <a:pt x="9047958" y="12947345"/>
                  <a:pt x="9071750" y="12990400"/>
                  <a:pt x="9078524" y="12980109"/>
                </a:cubicBezTo>
                <a:cubicBezTo>
                  <a:pt x="9048013" y="13000060"/>
                  <a:pt x="8985372" y="12958825"/>
                  <a:pt x="8991232" y="13002719"/>
                </a:cubicBezTo>
                <a:cubicBezTo>
                  <a:pt x="9005889" y="13037653"/>
                  <a:pt x="8912737" y="13016368"/>
                  <a:pt x="8906931" y="13025189"/>
                </a:cubicBezTo>
                <a:cubicBezTo>
                  <a:pt x="8906984" y="13077904"/>
                  <a:pt x="9006400" y="13063275"/>
                  <a:pt x="8988012" y="13091207"/>
                </a:cubicBezTo>
                <a:cubicBezTo>
                  <a:pt x="8981749" y="13127121"/>
                  <a:pt x="8919565" y="13058792"/>
                  <a:pt x="8889565" y="13104366"/>
                </a:cubicBezTo>
                <a:cubicBezTo>
                  <a:pt x="8876984" y="13123477"/>
                  <a:pt x="8958013" y="13136781"/>
                  <a:pt x="8889619" y="13157081"/>
                </a:cubicBezTo>
                <a:lnTo>
                  <a:pt x="8865371" y="13141119"/>
                </a:lnTo>
                <a:cubicBezTo>
                  <a:pt x="8865371" y="13141119"/>
                  <a:pt x="8865882" y="13166741"/>
                  <a:pt x="8846984" y="13169051"/>
                </a:cubicBezTo>
                <a:cubicBezTo>
                  <a:pt x="8811123" y="13170730"/>
                  <a:pt x="8772730" y="13145457"/>
                  <a:pt x="8748993" y="13155118"/>
                </a:cubicBezTo>
                <a:cubicBezTo>
                  <a:pt x="8754800" y="13146296"/>
                  <a:pt x="8742676" y="13138315"/>
                  <a:pt x="8736869" y="13147137"/>
                </a:cubicBezTo>
                <a:cubicBezTo>
                  <a:pt x="8722724" y="13137825"/>
                  <a:pt x="8710600" y="13129844"/>
                  <a:pt x="8703826" y="13140135"/>
                </a:cubicBezTo>
                <a:cubicBezTo>
                  <a:pt x="8660083" y="13096590"/>
                  <a:pt x="8650035" y="13142654"/>
                  <a:pt x="8698020" y="13148955"/>
                </a:cubicBezTo>
                <a:cubicBezTo>
                  <a:pt x="8655895" y="13186548"/>
                  <a:pt x="8674337" y="13211330"/>
                  <a:pt x="8625895" y="13232121"/>
                </a:cubicBezTo>
                <a:cubicBezTo>
                  <a:pt x="8643826" y="13231282"/>
                  <a:pt x="8632213" y="13248923"/>
                  <a:pt x="8614282" y="13249763"/>
                </a:cubicBezTo>
                <a:cubicBezTo>
                  <a:pt x="8583771" y="13269714"/>
                  <a:pt x="8503711" y="13254940"/>
                  <a:pt x="8496936" y="13265231"/>
                </a:cubicBezTo>
                <a:cubicBezTo>
                  <a:pt x="8492581" y="13271847"/>
                  <a:pt x="8506300" y="13312880"/>
                  <a:pt x="8518738" y="13324920"/>
                </a:cubicBezTo>
                <a:lnTo>
                  <a:pt x="8523069" y="13327301"/>
                </a:lnTo>
                <a:lnTo>
                  <a:pt x="8504042" y="13333728"/>
                </a:lnTo>
                <a:cubicBezTo>
                  <a:pt x="8437642" y="13343343"/>
                  <a:pt x="8335048" y="13284566"/>
                  <a:pt x="8281654" y="13319481"/>
                </a:cubicBezTo>
                <a:cubicBezTo>
                  <a:pt x="8275848" y="13328301"/>
                  <a:pt x="8300096" y="13344263"/>
                  <a:pt x="8312220" y="13352245"/>
                </a:cubicBezTo>
                <a:cubicBezTo>
                  <a:pt x="8308945" y="13388018"/>
                  <a:pt x="8243772" y="13319831"/>
                  <a:pt x="8239530" y="13357074"/>
                </a:cubicBezTo>
                <a:cubicBezTo>
                  <a:pt x="8252165" y="13390677"/>
                  <a:pt x="8382688" y="13385990"/>
                  <a:pt x="8383199" y="13411612"/>
                </a:cubicBezTo>
                <a:cubicBezTo>
                  <a:pt x="8395834" y="13445215"/>
                  <a:pt x="8240552" y="13408318"/>
                  <a:pt x="8221654" y="13410628"/>
                </a:cubicBezTo>
                <a:cubicBezTo>
                  <a:pt x="8183772" y="13410978"/>
                  <a:pt x="8173723" y="13457041"/>
                  <a:pt x="8123717" y="13449409"/>
                </a:cubicBezTo>
                <a:cubicBezTo>
                  <a:pt x="8081082" y="13461379"/>
                  <a:pt x="8000510" y="13420984"/>
                  <a:pt x="7968436" y="13412513"/>
                </a:cubicBezTo>
                <a:cubicBezTo>
                  <a:pt x="7943730" y="13423642"/>
                  <a:pt x="8013145" y="13454587"/>
                  <a:pt x="8006828" y="13437785"/>
                </a:cubicBezTo>
                <a:cubicBezTo>
                  <a:pt x="8033662" y="13533415"/>
                  <a:pt x="7788960" y="13412368"/>
                  <a:pt x="7740517" y="13433159"/>
                </a:cubicBezTo>
                <a:cubicBezTo>
                  <a:pt x="7740517" y="13433159"/>
                  <a:pt x="7660055" y="13498192"/>
                  <a:pt x="7666829" y="13487902"/>
                </a:cubicBezTo>
                <a:cubicBezTo>
                  <a:pt x="7660055" y="13498192"/>
                  <a:pt x="7717347" y="13521156"/>
                  <a:pt x="7747401" y="13528298"/>
                </a:cubicBezTo>
                <a:cubicBezTo>
                  <a:pt x="7823675" y="13553221"/>
                  <a:pt x="7859993" y="13524450"/>
                  <a:pt x="7952688" y="13572827"/>
                </a:cubicBezTo>
                <a:cubicBezTo>
                  <a:pt x="7898440" y="13602438"/>
                  <a:pt x="7612070" y="13491891"/>
                  <a:pt x="7457299" y="13480616"/>
                </a:cubicBezTo>
                <a:cubicBezTo>
                  <a:pt x="7438401" y="13482926"/>
                  <a:pt x="7345760" y="13487264"/>
                  <a:pt x="7352534" y="13476973"/>
                </a:cubicBezTo>
                <a:cubicBezTo>
                  <a:pt x="7325808" y="13486773"/>
                  <a:pt x="7352588" y="13529688"/>
                  <a:pt x="7334658" y="13530528"/>
                </a:cubicBezTo>
                <a:cubicBezTo>
                  <a:pt x="7295808" y="13532346"/>
                  <a:pt x="7221500" y="13456038"/>
                  <a:pt x="7190478" y="13450367"/>
                </a:cubicBezTo>
                <a:cubicBezTo>
                  <a:pt x="7178354" y="13442386"/>
                  <a:pt x="7184672" y="13459187"/>
                  <a:pt x="7184672" y="13459187"/>
                </a:cubicBezTo>
                <a:cubicBezTo>
                  <a:pt x="7110928" y="13461216"/>
                  <a:pt x="7047776" y="13394358"/>
                  <a:pt x="6935130" y="13345492"/>
                </a:cubicBezTo>
                <a:cubicBezTo>
                  <a:pt x="6859909" y="13323367"/>
                  <a:pt x="6773074" y="13318884"/>
                  <a:pt x="6680890" y="13296130"/>
                </a:cubicBezTo>
                <a:cubicBezTo>
                  <a:pt x="6406186" y="13220657"/>
                  <a:pt x="6152402" y="13144204"/>
                  <a:pt x="5877700" y="13068730"/>
                </a:cubicBezTo>
                <a:cubicBezTo>
                  <a:pt x="4871700" y="12771038"/>
                  <a:pt x="3614733" y="12388212"/>
                  <a:pt x="2662013" y="12062379"/>
                </a:cubicBezTo>
                <a:cubicBezTo>
                  <a:pt x="2381960" y="11968634"/>
                  <a:pt x="2028707" y="11854094"/>
                  <a:pt x="1730212" y="11735566"/>
                </a:cubicBezTo>
                <a:cubicBezTo>
                  <a:pt x="1498145" y="11648122"/>
                  <a:pt x="1238044" y="11554868"/>
                  <a:pt x="1037594" y="11502988"/>
                </a:cubicBezTo>
                <a:cubicBezTo>
                  <a:pt x="933286" y="11472253"/>
                  <a:pt x="838570" y="11422546"/>
                  <a:pt x="801741" y="11425695"/>
                </a:cubicBezTo>
                <a:cubicBezTo>
                  <a:pt x="753756" y="11419393"/>
                  <a:pt x="759617" y="11463288"/>
                  <a:pt x="753811" y="11472108"/>
                </a:cubicBezTo>
                <a:cubicBezTo>
                  <a:pt x="753811" y="11472108"/>
                  <a:pt x="673293" y="11484428"/>
                  <a:pt x="655363" y="11485267"/>
                </a:cubicBezTo>
                <a:cubicBezTo>
                  <a:pt x="623288" y="11476795"/>
                  <a:pt x="485425" y="11413436"/>
                  <a:pt x="493763" y="11431568"/>
                </a:cubicBezTo>
                <a:cubicBezTo>
                  <a:pt x="487500" y="11467481"/>
                  <a:pt x="611164" y="11468814"/>
                  <a:pt x="610707" y="11495907"/>
                </a:cubicBezTo>
                <a:cubicBezTo>
                  <a:pt x="604900" y="11504728"/>
                  <a:pt x="574845" y="11497587"/>
                  <a:pt x="556915" y="11498426"/>
                </a:cubicBezTo>
                <a:cubicBezTo>
                  <a:pt x="544791" y="11490445"/>
                  <a:pt x="523872" y="11491424"/>
                  <a:pt x="511748" y="11483443"/>
                </a:cubicBezTo>
                <a:cubicBezTo>
                  <a:pt x="487500" y="11467481"/>
                  <a:pt x="481693" y="11476303"/>
                  <a:pt x="511748" y="11483443"/>
                </a:cubicBezTo>
                <a:cubicBezTo>
                  <a:pt x="523872" y="11491424"/>
                  <a:pt x="538017" y="11500736"/>
                  <a:pt x="556458" y="11525519"/>
                </a:cubicBezTo>
                <a:cubicBezTo>
                  <a:pt x="556458" y="11525519"/>
                  <a:pt x="526915" y="11543999"/>
                  <a:pt x="539039" y="11551980"/>
                </a:cubicBezTo>
                <a:cubicBezTo>
                  <a:pt x="532265" y="11562272"/>
                  <a:pt x="595362" y="11576414"/>
                  <a:pt x="601680" y="11593216"/>
                </a:cubicBezTo>
                <a:cubicBezTo>
                  <a:pt x="603755" y="11647261"/>
                  <a:pt x="569094" y="11559122"/>
                  <a:pt x="538582" y="11579073"/>
                </a:cubicBezTo>
                <a:cubicBezTo>
                  <a:pt x="520652" y="11579913"/>
                  <a:pt x="533287" y="11613516"/>
                  <a:pt x="553238" y="11614007"/>
                </a:cubicBezTo>
                <a:cubicBezTo>
                  <a:pt x="514389" y="11615826"/>
                  <a:pt x="311122" y="11572627"/>
                  <a:pt x="311122" y="11572627"/>
                </a:cubicBezTo>
                <a:cubicBezTo>
                  <a:pt x="299509" y="11590269"/>
                  <a:pt x="367499" y="11649775"/>
                  <a:pt x="386397" y="11647466"/>
                </a:cubicBezTo>
                <a:cubicBezTo>
                  <a:pt x="355886" y="11667417"/>
                  <a:pt x="174281" y="11560513"/>
                  <a:pt x="141695" y="11526419"/>
                </a:cubicBezTo>
                <a:cubicBezTo>
                  <a:pt x="123253" y="11501636"/>
                  <a:pt x="210142" y="11558833"/>
                  <a:pt x="215949" y="11550013"/>
                </a:cubicBezTo>
                <a:cubicBezTo>
                  <a:pt x="234336" y="11522080"/>
                  <a:pt x="84860" y="11476362"/>
                  <a:pt x="117393" y="11457741"/>
                </a:cubicBezTo>
                <a:cubicBezTo>
                  <a:pt x="129005" y="11440100"/>
                  <a:pt x="177501" y="11472025"/>
                  <a:pt x="215894" y="11497298"/>
                </a:cubicBezTo>
                <a:cubicBezTo>
                  <a:pt x="228018" y="11505279"/>
                  <a:pt x="240143" y="11513260"/>
                  <a:pt x="254287" y="11522571"/>
                </a:cubicBezTo>
                <a:cubicBezTo>
                  <a:pt x="254287" y="11522571"/>
                  <a:pt x="240143" y="11513260"/>
                  <a:pt x="215894" y="11497298"/>
                </a:cubicBezTo>
                <a:cubicBezTo>
                  <a:pt x="198420" y="11471045"/>
                  <a:pt x="177447" y="11419310"/>
                  <a:pt x="189571" y="11427291"/>
                </a:cubicBezTo>
                <a:cubicBezTo>
                  <a:pt x="189571" y="11427291"/>
                  <a:pt x="189571" y="11427291"/>
                  <a:pt x="201695" y="11435272"/>
                </a:cubicBezTo>
                <a:lnTo>
                  <a:pt x="189571" y="11427291"/>
                </a:lnTo>
                <a:cubicBezTo>
                  <a:pt x="147392" y="11412168"/>
                  <a:pt x="135323" y="11456902"/>
                  <a:pt x="115318" y="11403696"/>
                </a:cubicBezTo>
                <a:cubicBezTo>
                  <a:pt x="102682" y="11370094"/>
                  <a:pt x="169054" y="11348463"/>
                  <a:pt x="183199" y="11357774"/>
                </a:cubicBezTo>
                <a:cubicBezTo>
                  <a:pt x="177393" y="11366595"/>
                  <a:pt x="177393" y="11366595"/>
                  <a:pt x="177393" y="11366595"/>
                </a:cubicBezTo>
                <a:cubicBezTo>
                  <a:pt x="183199" y="11357774"/>
                  <a:pt x="183199" y="11357774"/>
                  <a:pt x="183199" y="11357774"/>
                </a:cubicBezTo>
                <a:cubicBezTo>
                  <a:pt x="169054" y="11348463"/>
                  <a:pt x="150613" y="11323680"/>
                  <a:pt x="150613" y="11323680"/>
                </a:cubicBezTo>
                <a:cubicBezTo>
                  <a:pt x="193248" y="11311710"/>
                  <a:pt x="225378" y="11372896"/>
                  <a:pt x="270034" y="11362256"/>
                </a:cubicBezTo>
                <a:cubicBezTo>
                  <a:pt x="305894" y="11360578"/>
                  <a:pt x="207393" y="11321021"/>
                  <a:pt x="213711" y="11337823"/>
                </a:cubicBezTo>
                <a:cubicBezTo>
                  <a:pt x="186931" y="11294909"/>
                  <a:pt x="181015" y="11198299"/>
                  <a:pt x="198946" y="11197459"/>
                </a:cubicBezTo>
                <a:cubicBezTo>
                  <a:pt x="216877" y="11196620"/>
                  <a:pt x="368993" y="11374720"/>
                  <a:pt x="418998" y="11382352"/>
                </a:cubicBezTo>
                <a:cubicBezTo>
                  <a:pt x="473758" y="11378363"/>
                  <a:pt x="335840" y="11262289"/>
                  <a:pt x="342158" y="11279090"/>
                </a:cubicBezTo>
                <a:cubicBezTo>
                  <a:pt x="309572" y="11244997"/>
                  <a:pt x="327959" y="11217064"/>
                  <a:pt x="327448" y="11191442"/>
                </a:cubicBezTo>
                <a:cubicBezTo>
                  <a:pt x="321587" y="11147548"/>
                  <a:pt x="288544" y="11140547"/>
                  <a:pt x="295318" y="11130256"/>
                </a:cubicBezTo>
                <a:cubicBezTo>
                  <a:pt x="301125" y="11121435"/>
                  <a:pt x="363711" y="11109955"/>
                  <a:pt x="387448" y="11100296"/>
                </a:cubicBezTo>
                <a:cubicBezTo>
                  <a:pt x="381642" y="11109116"/>
                  <a:pt x="432158" y="11142370"/>
                  <a:pt x="425841" y="11125569"/>
                </a:cubicBezTo>
                <a:cubicBezTo>
                  <a:pt x="444283" y="11150351"/>
                  <a:pt x="431702" y="11169462"/>
                  <a:pt x="476869" y="11184445"/>
                </a:cubicBezTo>
                <a:cubicBezTo>
                  <a:pt x="476869" y="11184445"/>
                  <a:pt x="480144" y="11148672"/>
                  <a:pt x="462213" y="11149512"/>
                </a:cubicBezTo>
                <a:cubicBezTo>
                  <a:pt x="563193" y="11163305"/>
                  <a:pt x="482219" y="11202717"/>
                  <a:pt x="544805" y="11191237"/>
                </a:cubicBezTo>
                <a:cubicBezTo>
                  <a:pt x="587441" y="11179267"/>
                  <a:pt x="518993" y="11146853"/>
                  <a:pt x="492213" y="11103938"/>
                </a:cubicBezTo>
                <a:cubicBezTo>
                  <a:pt x="485896" y="11087136"/>
                  <a:pt x="477503" y="11016289"/>
                  <a:pt x="477503" y="11016289"/>
                </a:cubicBezTo>
                <a:cubicBezTo>
                  <a:pt x="453712" y="10973235"/>
                  <a:pt x="414862" y="10975054"/>
                  <a:pt x="402738" y="10967073"/>
                </a:cubicBezTo>
                <a:cubicBezTo>
                  <a:pt x="402738" y="10967073"/>
                  <a:pt x="420669" y="10966234"/>
                  <a:pt x="441588" y="10965254"/>
                </a:cubicBezTo>
                <a:cubicBezTo>
                  <a:pt x="465325" y="10955594"/>
                  <a:pt x="542676" y="11084478"/>
                  <a:pt x="584343" y="11073977"/>
                </a:cubicBezTo>
                <a:cubicBezTo>
                  <a:pt x="603242" y="11071668"/>
                  <a:pt x="513766" y="10934803"/>
                  <a:pt x="557455" y="10925633"/>
                </a:cubicBezTo>
                <a:cubicBezTo>
                  <a:pt x="582159" y="10914503"/>
                  <a:pt x="770136" y="11090924"/>
                  <a:pt x="764276" y="11047030"/>
                </a:cubicBezTo>
                <a:cubicBezTo>
                  <a:pt x="931225" y="11119000"/>
                  <a:pt x="630145" y="10920805"/>
                  <a:pt x="764276" y="11047030"/>
                </a:cubicBezTo>
                <a:cubicBezTo>
                  <a:pt x="725372" y="10996134"/>
                  <a:pt x="612725" y="10947267"/>
                  <a:pt x="606407" y="10930465"/>
                </a:cubicBezTo>
                <a:cubicBezTo>
                  <a:pt x="600601" y="10939286"/>
                  <a:pt x="668483" y="10893363"/>
                  <a:pt x="719000" y="10926617"/>
                </a:cubicBezTo>
                <a:cubicBezTo>
                  <a:pt x="743248" y="10942579"/>
                  <a:pt x="787501" y="11011747"/>
                  <a:pt x="785426" y="10957702"/>
                </a:cubicBezTo>
                <a:cubicBezTo>
                  <a:pt x="830137" y="10999777"/>
                  <a:pt x="803814" y="10929770"/>
                  <a:pt x="785426" y="10957702"/>
                </a:cubicBezTo>
                <a:cubicBezTo>
                  <a:pt x="767441" y="10905827"/>
                  <a:pt x="692731" y="10909325"/>
                  <a:pt x="680096" y="10875721"/>
                </a:cubicBezTo>
                <a:cubicBezTo>
                  <a:pt x="665951" y="10866410"/>
                  <a:pt x="726408" y="10748171"/>
                  <a:pt x="744339" y="10747331"/>
                </a:cubicBezTo>
                <a:cubicBezTo>
                  <a:pt x="764290" y="10747822"/>
                  <a:pt x="901696" y="10838273"/>
                  <a:pt x="901696" y="10838273"/>
                </a:cubicBezTo>
                <a:cubicBezTo>
                  <a:pt x="926400" y="10827143"/>
                  <a:pt x="824856" y="10735012"/>
                  <a:pt x="836469" y="10717370"/>
                </a:cubicBezTo>
                <a:cubicBezTo>
                  <a:pt x="848538" y="10672637"/>
                  <a:pt x="886986" y="10750625"/>
                  <a:pt x="904916" y="10749785"/>
                </a:cubicBezTo>
                <a:cubicBezTo>
                  <a:pt x="923814" y="10747476"/>
                  <a:pt x="899055" y="10705891"/>
                  <a:pt x="929567" y="10685940"/>
                </a:cubicBezTo>
                <a:cubicBezTo>
                  <a:pt x="935373" y="10677119"/>
                  <a:pt x="953815" y="10701902"/>
                  <a:pt x="973766" y="10702392"/>
                </a:cubicBezTo>
                <a:cubicBezTo>
                  <a:pt x="979572" y="10693572"/>
                  <a:pt x="953303" y="10676280"/>
                  <a:pt x="983815" y="10656329"/>
                </a:cubicBezTo>
                <a:cubicBezTo>
                  <a:pt x="978008" y="10665149"/>
                  <a:pt x="1039627" y="10655140"/>
                  <a:pt x="1039627" y="10655140"/>
                </a:cubicBezTo>
                <a:cubicBezTo>
                  <a:pt x="1058014" y="10627207"/>
                  <a:pt x="971180" y="10622725"/>
                  <a:pt x="1033766" y="10611245"/>
                </a:cubicBezTo>
                <a:cubicBezTo>
                  <a:pt x="1100138" y="10589615"/>
                  <a:pt x="1156973" y="10639671"/>
                  <a:pt x="1225420" y="10672086"/>
                </a:cubicBezTo>
                <a:cubicBezTo>
                  <a:pt x="1150710" y="10675584"/>
                  <a:pt x="1332261" y="10729773"/>
                  <a:pt x="1225420" y="10672086"/>
                </a:cubicBezTo>
                <a:cubicBezTo>
                  <a:pt x="1231683" y="10636173"/>
                  <a:pt x="1111751" y="10571974"/>
                  <a:pt x="1192780" y="10585277"/>
                </a:cubicBezTo>
                <a:cubicBezTo>
                  <a:pt x="1210710" y="10584437"/>
                  <a:pt x="1210710" y="10584437"/>
                  <a:pt x="1230661" y="10584928"/>
                </a:cubicBezTo>
                <a:cubicBezTo>
                  <a:pt x="1216516" y="10575617"/>
                  <a:pt x="1216516" y="10575617"/>
                  <a:pt x="1216516" y="10575617"/>
                </a:cubicBezTo>
                <a:cubicBezTo>
                  <a:pt x="1216973" y="10548524"/>
                  <a:pt x="1267490" y="10581779"/>
                  <a:pt x="1267490" y="10581779"/>
                </a:cubicBezTo>
                <a:cubicBezTo>
                  <a:pt x="1273296" y="10572958"/>
                  <a:pt x="1260662" y="10539354"/>
                  <a:pt x="1254855" y="10548176"/>
                </a:cubicBezTo>
                <a:cubicBezTo>
                  <a:pt x="1272785" y="10547335"/>
                  <a:pt x="1329566" y="10544676"/>
                  <a:pt x="1342201" y="10578280"/>
                </a:cubicBezTo>
                <a:cubicBezTo>
                  <a:pt x="1321227" y="10526545"/>
                  <a:pt x="1241167" y="10511772"/>
                  <a:pt x="1222269" y="10514081"/>
                </a:cubicBezTo>
                <a:cubicBezTo>
                  <a:pt x="1229043" y="10503790"/>
                  <a:pt x="1246462" y="10477328"/>
                  <a:pt x="1240656" y="10486149"/>
                </a:cubicBezTo>
                <a:cubicBezTo>
                  <a:pt x="1264393" y="10476489"/>
                  <a:pt x="1279049" y="10511422"/>
                  <a:pt x="1296979" y="10510583"/>
                </a:cubicBezTo>
                <a:cubicBezTo>
                  <a:pt x="1353759" y="10507924"/>
                  <a:pt x="1363297" y="10436237"/>
                  <a:pt x="1381227" y="10435398"/>
                </a:cubicBezTo>
                <a:cubicBezTo>
                  <a:pt x="1407953" y="10425598"/>
                  <a:pt x="1512316" y="10509048"/>
                  <a:pt x="1531214" y="10506738"/>
                </a:cubicBezTo>
                <a:cubicBezTo>
                  <a:pt x="1519090" y="10498757"/>
                  <a:pt x="1422841" y="10372183"/>
                  <a:pt x="1530648" y="10428401"/>
                </a:cubicBezTo>
                <a:cubicBezTo>
                  <a:pt x="1586972" y="10452835"/>
                  <a:pt x="1608634" y="10389129"/>
                  <a:pt x="1608634" y="10389129"/>
                </a:cubicBezTo>
                <a:cubicBezTo>
                  <a:pt x="1635359" y="10379328"/>
                  <a:pt x="1772254" y="10444158"/>
                  <a:pt x="1689151" y="10376809"/>
                </a:cubicBezTo>
                <a:cubicBezTo>
                  <a:pt x="1558008" y="10250445"/>
                  <a:pt x="1942880" y="10400548"/>
                  <a:pt x="1937020" y="10356654"/>
                </a:cubicBezTo>
                <a:cubicBezTo>
                  <a:pt x="1942826" y="10347833"/>
                  <a:pt x="1904433" y="10322560"/>
                  <a:pt x="1886503" y="10323399"/>
                </a:cubicBezTo>
                <a:cubicBezTo>
                  <a:pt x="1760764" y="10268022"/>
                  <a:pt x="1811738" y="10274183"/>
                  <a:pt x="1898115" y="10305759"/>
                </a:cubicBezTo>
                <a:cubicBezTo>
                  <a:pt x="1917014" y="10303448"/>
                  <a:pt x="2077646" y="10358617"/>
                  <a:pt x="1972826" y="10302260"/>
                </a:cubicBezTo>
                <a:cubicBezTo>
                  <a:pt x="1841738" y="10228610"/>
                  <a:pt x="2015461" y="10290290"/>
                  <a:pt x="2038688" y="10255007"/>
                </a:cubicBezTo>
                <a:cubicBezTo>
                  <a:pt x="2038688" y="10255007"/>
                  <a:pt x="2044950" y="10219094"/>
                  <a:pt x="2038633" y="10202292"/>
                </a:cubicBezTo>
                <a:cubicBezTo>
                  <a:pt x="2063338" y="10191162"/>
                  <a:pt x="2099199" y="10189482"/>
                  <a:pt x="2107537" y="10207614"/>
                </a:cubicBezTo>
                <a:cubicBezTo>
                  <a:pt x="2087020" y="10128786"/>
                  <a:pt x="2020702" y="10203132"/>
                  <a:pt x="2000186" y="10124304"/>
                </a:cubicBezTo>
                <a:cubicBezTo>
                  <a:pt x="1968056" y="10063117"/>
                  <a:pt x="2037014" y="10121155"/>
                  <a:pt x="2048627" y="10103513"/>
                </a:cubicBezTo>
                <a:lnTo>
                  <a:pt x="2066558" y="10102674"/>
                </a:lnTo>
                <a:cubicBezTo>
                  <a:pt x="2066558" y="10102674"/>
                  <a:pt x="2054434" y="10094693"/>
                  <a:pt x="2048627" y="10103513"/>
                </a:cubicBezTo>
                <a:cubicBezTo>
                  <a:pt x="2054434" y="10094693"/>
                  <a:pt x="2072310" y="10041138"/>
                  <a:pt x="2048573" y="10050798"/>
                </a:cubicBezTo>
                <a:cubicBezTo>
                  <a:pt x="2096047" y="10031478"/>
                  <a:pt x="2209205" y="10105968"/>
                  <a:pt x="2245523" y="10077195"/>
                </a:cubicBezTo>
                <a:cubicBezTo>
                  <a:pt x="2263453" y="10076356"/>
                  <a:pt x="2212882" y="9990387"/>
                  <a:pt x="2207076" y="9999207"/>
                </a:cubicBezTo>
                <a:cubicBezTo>
                  <a:pt x="2231269" y="9962454"/>
                  <a:pt x="2300228" y="10020491"/>
                  <a:pt x="2293910" y="10003690"/>
                </a:cubicBezTo>
                <a:cubicBezTo>
                  <a:pt x="2293856" y="9950975"/>
                  <a:pt x="2230758" y="9936833"/>
                  <a:pt x="2174380" y="9859684"/>
                </a:cubicBezTo>
                <a:cubicBezTo>
                  <a:pt x="2162256" y="9851703"/>
                  <a:pt x="2192311" y="9858844"/>
                  <a:pt x="2204435" y="9866825"/>
                </a:cubicBezTo>
                <a:cubicBezTo>
                  <a:pt x="2179676" y="9825241"/>
                  <a:pt x="2123352" y="9800807"/>
                  <a:pt x="2073292" y="9740461"/>
                </a:cubicBezTo>
                <a:cubicBezTo>
                  <a:pt x="2047023" y="9723168"/>
                  <a:pt x="2046512" y="9697546"/>
                  <a:pt x="2040194" y="9680744"/>
                </a:cubicBezTo>
                <a:cubicBezTo>
                  <a:pt x="1953762" y="9596454"/>
                  <a:pt x="1832266" y="9503833"/>
                  <a:pt x="1727392" y="9394760"/>
                </a:cubicBezTo>
                <a:cubicBezTo>
                  <a:pt x="1101106" y="8788629"/>
                  <a:pt x="356203" y="7984306"/>
                  <a:pt x="84030" y="7385815"/>
                </a:cubicBezTo>
                <a:cubicBezTo>
                  <a:pt x="20312" y="7240620"/>
                  <a:pt x="-52851" y="7021778"/>
                  <a:pt x="55080" y="6884217"/>
                </a:cubicBezTo>
                <a:cubicBezTo>
                  <a:pt x="60887" y="6875397"/>
                  <a:pt x="98768" y="6875048"/>
                  <a:pt x="98768" y="6875048"/>
                </a:cubicBezTo>
                <a:cubicBezTo>
                  <a:pt x="105031" y="6839135"/>
                  <a:pt x="66639" y="6813862"/>
                  <a:pt x="90832" y="6777109"/>
                </a:cubicBezTo>
                <a:lnTo>
                  <a:pt x="147156" y="6801542"/>
                </a:lnTo>
                <a:cubicBezTo>
                  <a:pt x="152963" y="6792722"/>
                  <a:pt x="165543" y="6773610"/>
                  <a:pt x="182962" y="6747149"/>
                </a:cubicBezTo>
                <a:cubicBezTo>
                  <a:pt x="195543" y="6728037"/>
                  <a:pt x="245550" y="6735668"/>
                  <a:pt x="251356" y="6726848"/>
                </a:cubicBezTo>
                <a:cubicBezTo>
                  <a:pt x="263937" y="6707736"/>
                  <a:pt x="237668" y="6690444"/>
                  <a:pt x="249280" y="6672803"/>
                </a:cubicBezTo>
                <a:cubicBezTo>
                  <a:pt x="267668" y="6644871"/>
                  <a:pt x="288130" y="6670983"/>
                  <a:pt x="299743" y="6653342"/>
                </a:cubicBezTo>
                <a:cubicBezTo>
                  <a:pt x="327668" y="6553724"/>
                  <a:pt x="246585" y="6487706"/>
                  <a:pt x="318710" y="6404540"/>
                </a:cubicBezTo>
                <a:cubicBezTo>
                  <a:pt x="330323" y="6386898"/>
                  <a:pt x="354571" y="6402860"/>
                  <a:pt x="366695" y="6410841"/>
                </a:cubicBezTo>
                <a:cubicBezTo>
                  <a:pt x="360888" y="6419662"/>
                  <a:pt x="355082" y="6428483"/>
                  <a:pt x="387614" y="6409862"/>
                </a:cubicBezTo>
                <a:cubicBezTo>
                  <a:pt x="380840" y="6420153"/>
                  <a:pt x="366695" y="6410841"/>
                  <a:pt x="366695" y="6410841"/>
                </a:cubicBezTo>
                <a:cubicBezTo>
                  <a:pt x="385083" y="6382909"/>
                  <a:pt x="501862" y="6289104"/>
                  <a:pt x="533481" y="6324668"/>
                </a:cubicBezTo>
                <a:cubicBezTo>
                  <a:pt x="557729" y="6340630"/>
                  <a:pt x="521868" y="6342310"/>
                  <a:pt x="516062" y="6351130"/>
                </a:cubicBezTo>
                <a:cubicBezTo>
                  <a:pt x="491868" y="6387882"/>
                  <a:pt x="491923" y="6440597"/>
                  <a:pt x="523998" y="6449069"/>
                </a:cubicBezTo>
                <a:cubicBezTo>
                  <a:pt x="578300" y="6472173"/>
                  <a:pt x="620316" y="6329150"/>
                  <a:pt x="656122" y="6274756"/>
                </a:cubicBezTo>
                <a:cubicBezTo>
                  <a:pt x="686122" y="6229183"/>
                  <a:pt x="752951" y="6180460"/>
                  <a:pt x="770882" y="6179620"/>
                </a:cubicBezTo>
                <a:cubicBezTo>
                  <a:pt x="796640" y="6171290"/>
                  <a:pt x="845136" y="6203215"/>
                  <a:pt x="883985" y="6201394"/>
                </a:cubicBezTo>
                <a:cubicBezTo>
                  <a:pt x="901916" y="6200556"/>
                  <a:pt x="919335" y="6174093"/>
                  <a:pt x="938233" y="6171784"/>
                </a:cubicBezTo>
                <a:cubicBezTo>
                  <a:pt x="981922" y="6162614"/>
                  <a:pt x="1024101" y="6177735"/>
                  <a:pt x="1048805" y="6166606"/>
                </a:cubicBezTo>
                <a:cubicBezTo>
                  <a:pt x="1074563" y="6158275"/>
                  <a:pt x="1078806" y="6121031"/>
                  <a:pt x="1104563" y="6112702"/>
                </a:cubicBezTo>
                <a:cubicBezTo>
                  <a:pt x="1135074" y="6092751"/>
                  <a:pt x="1177253" y="6107874"/>
                  <a:pt x="1183060" y="6099052"/>
                </a:cubicBezTo>
                <a:cubicBezTo>
                  <a:pt x="1263522" y="6034018"/>
                  <a:pt x="1255130" y="5963171"/>
                  <a:pt x="1347260" y="5933211"/>
                </a:cubicBezTo>
                <a:cubicBezTo>
                  <a:pt x="1354034" y="5922920"/>
                  <a:pt x="1390406" y="5946863"/>
                  <a:pt x="1410357" y="5947354"/>
                </a:cubicBezTo>
                <a:cubicBezTo>
                  <a:pt x="1434094" y="5937693"/>
                  <a:pt x="1434551" y="5910601"/>
                  <a:pt x="1452481" y="5909761"/>
                </a:cubicBezTo>
                <a:cubicBezTo>
                  <a:pt x="1470412" y="5908922"/>
                  <a:pt x="1458342" y="5953656"/>
                  <a:pt x="1440412" y="5954495"/>
                </a:cubicBezTo>
                <a:cubicBezTo>
                  <a:pt x="1497192" y="5951836"/>
                  <a:pt x="1673059" y="5821068"/>
                  <a:pt x="1691957" y="5818759"/>
                </a:cubicBezTo>
                <a:cubicBezTo>
                  <a:pt x="1709888" y="5817919"/>
                  <a:pt x="1766211" y="5842353"/>
                  <a:pt x="1766211" y="5842353"/>
                </a:cubicBezTo>
                <a:cubicBezTo>
                  <a:pt x="1789948" y="5832693"/>
                  <a:pt x="1796211" y="5796779"/>
                  <a:pt x="1826722" y="5776828"/>
                </a:cubicBezTo>
                <a:cubicBezTo>
                  <a:pt x="1880971" y="5747217"/>
                  <a:pt x="1987756" y="5752190"/>
                  <a:pt x="2053618" y="5704938"/>
                </a:cubicBezTo>
                <a:cubicBezTo>
                  <a:pt x="2065231" y="5687296"/>
                  <a:pt x="2071494" y="5651382"/>
                  <a:pt x="2101037" y="5632902"/>
                </a:cubicBezTo>
                <a:cubicBezTo>
                  <a:pt x="2143618" y="5568216"/>
                  <a:pt x="2218329" y="5564718"/>
                  <a:pt x="2272066" y="5509484"/>
                </a:cubicBezTo>
                <a:cubicBezTo>
                  <a:pt x="2314647" y="5444799"/>
                  <a:pt x="2382583" y="5451592"/>
                  <a:pt x="2454762" y="5421140"/>
                </a:cubicBezTo>
                <a:cubicBezTo>
                  <a:pt x="2577860" y="5344137"/>
                  <a:pt x="2705742" y="5207066"/>
                  <a:pt x="2802115" y="5139863"/>
                </a:cubicBezTo>
                <a:cubicBezTo>
                  <a:pt x="2827873" y="5131533"/>
                  <a:pt x="2858895" y="5137204"/>
                  <a:pt x="2870508" y="5119563"/>
                </a:cubicBezTo>
                <a:cubicBezTo>
                  <a:pt x="2901019" y="5099612"/>
                  <a:pt x="2925213" y="5062858"/>
                  <a:pt x="2942632" y="5036397"/>
                </a:cubicBezTo>
                <a:cubicBezTo>
                  <a:pt x="2939729" y="5040807"/>
                  <a:pt x="2939729" y="5040807"/>
                  <a:pt x="2941180" y="5038602"/>
                </a:cubicBezTo>
                <a:lnTo>
                  <a:pt x="2942632" y="5036397"/>
                </a:lnTo>
                <a:lnTo>
                  <a:pt x="2953572" y="5033269"/>
                </a:lnTo>
                <a:cubicBezTo>
                  <a:pt x="2988015" y="5020046"/>
                  <a:pt x="3078401" y="4969842"/>
                  <a:pt x="3089010" y="4976825"/>
                </a:cubicBezTo>
                <a:cubicBezTo>
                  <a:pt x="3115279" y="4994117"/>
                  <a:pt x="2975218" y="5070491"/>
                  <a:pt x="2975218" y="5070491"/>
                </a:cubicBezTo>
                <a:cubicBezTo>
                  <a:pt x="3012102" y="5120056"/>
                  <a:pt x="2998955" y="5060830"/>
                  <a:pt x="3041591" y="5048860"/>
                </a:cubicBezTo>
                <a:cubicBezTo>
                  <a:pt x="3122108" y="5036541"/>
                  <a:pt x="3325832" y="5052648"/>
                  <a:pt x="3363713" y="5052299"/>
                </a:cubicBezTo>
                <a:cubicBezTo>
                  <a:pt x="3408424" y="5094373"/>
                  <a:pt x="3518995" y="5089195"/>
                  <a:pt x="3587900" y="5094517"/>
                </a:cubicBezTo>
                <a:cubicBezTo>
                  <a:pt x="3823698" y="5119096"/>
                  <a:pt x="4083745" y="5159636"/>
                  <a:pt x="4307475" y="5228948"/>
                </a:cubicBezTo>
                <a:cubicBezTo>
                  <a:pt x="4457005" y="5327380"/>
                  <a:pt x="4748616" y="5350769"/>
                  <a:pt x="4997616" y="5487288"/>
                </a:cubicBezTo>
                <a:cubicBezTo>
                  <a:pt x="5190834" y="5576551"/>
                  <a:pt x="5358240" y="5621430"/>
                  <a:pt x="5558232" y="5700402"/>
                </a:cubicBezTo>
                <a:cubicBezTo>
                  <a:pt x="6143554" y="5902384"/>
                  <a:pt x="6716240" y="6070763"/>
                  <a:pt x="7255883" y="6232142"/>
                </a:cubicBezTo>
                <a:cubicBezTo>
                  <a:pt x="7298061" y="6247264"/>
                  <a:pt x="7459661" y="6300963"/>
                  <a:pt x="7453343" y="6284161"/>
                </a:cubicBezTo>
                <a:cubicBezTo>
                  <a:pt x="7477537" y="6247408"/>
                  <a:pt x="7384896" y="6251747"/>
                  <a:pt x="7384896" y="6251747"/>
                </a:cubicBezTo>
                <a:cubicBezTo>
                  <a:pt x="7166973" y="6173614"/>
                  <a:pt x="6955368" y="6112283"/>
                  <a:pt x="6782612" y="6049133"/>
                </a:cubicBezTo>
                <a:cubicBezTo>
                  <a:pt x="6918484" y="6062718"/>
                  <a:pt x="7179097" y="6181595"/>
                  <a:pt x="7385353" y="6224654"/>
                </a:cubicBezTo>
                <a:cubicBezTo>
                  <a:pt x="7397477" y="6232635"/>
                  <a:pt x="7471219" y="6230607"/>
                  <a:pt x="7465413" y="6239428"/>
                </a:cubicBezTo>
                <a:cubicBezTo>
                  <a:pt x="7483800" y="6211495"/>
                  <a:pt x="7250656" y="6020092"/>
                  <a:pt x="7194789" y="5968566"/>
                </a:cubicBezTo>
                <a:cubicBezTo>
                  <a:pt x="6628434" y="5517780"/>
                  <a:pt x="6102494" y="5093598"/>
                  <a:pt x="5474010" y="4627200"/>
                </a:cubicBezTo>
                <a:cubicBezTo>
                  <a:pt x="4758636" y="4103604"/>
                  <a:pt x="4086495" y="3597931"/>
                  <a:pt x="3541005" y="3093452"/>
                </a:cubicBezTo>
                <a:cubicBezTo>
                  <a:pt x="3294172" y="2865645"/>
                  <a:pt x="3091029" y="2628668"/>
                  <a:pt x="3090974" y="2575953"/>
                </a:cubicBezTo>
                <a:cubicBezTo>
                  <a:pt x="3083092" y="2530728"/>
                  <a:pt x="3108905" y="2575113"/>
                  <a:pt x="3133099" y="2538360"/>
                </a:cubicBezTo>
                <a:cubicBezTo>
                  <a:pt x="3151485" y="2510428"/>
                  <a:pt x="3094597" y="2407657"/>
                  <a:pt x="3138851" y="2476825"/>
                </a:cubicBezTo>
                <a:cubicBezTo>
                  <a:pt x="3189422" y="2562794"/>
                  <a:pt x="3155163" y="2394848"/>
                  <a:pt x="3197287" y="2357255"/>
                </a:cubicBezTo>
                <a:cubicBezTo>
                  <a:pt x="3203093" y="2348434"/>
                  <a:pt x="3264712" y="2338425"/>
                  <a:pt x="3258905" y="2347246"/>
                </a:cubicBezTo>
                <a:cubicBezTo>
                  <a:pt x="3277292" y="2319314"/>
                  <a:pt x="3245163" y="2258127"/>
                  <a:pt x="3268900" y="2248467"/>
                </a:cubicBezTo>
                <a:cubicBezTo>
                  <a:pt x="3280513" y="2230826"/>
                  <a:pt x="3313099" y="2264919"/>
                  <a:pt x="3331030" y="2264080"/>
                </a:cubicBezTo>
                <a:cubicBezTo>
                  <a:pt x="3369880" y="2262260"/>
                  <a:pt x="3465230" y="2143812"/>
                  <a:pt x="3477299" y="2099078"/>
                </a:cubicBezTo>
                <a:cubicBezTo>
                  <a:pt x="3484073" y="2088787"/>
                  <a:pt x="3457294" y="2045873"/>
                  <a:pt x="3451487" y="2054693"/>
                </a:cubicBezTo>
                <a:cubicBezTo>
                  <a:pt x="3463100" y="2037052"/>
                  <a:pt x="3495687" y="2071146"/>
                  <a:pt x="3495687" y="2071146"/>
                </a:cubicBezTo>
                <a:cubicBezTo>
                  <a:pt x="3532004" y="2042374"/>
                  <a:pt x="3462589" y="2011430"/>
                  <a:pt x="3517349" y="2007441"/>
                </a:cubicBezTo>
                <a:cubicBezTo>
                  <a:pt x="3574128" y="2004782"/>
                  <a:pt x="3504714" y="1973837"/>
                  <a:pt x="3573618" y="1979159"/>
                </a:cubicBezTo>
                <a:lnTo>
                  <a:pt x="3669936" y="1859241"/>
                </a:lnTo>
                <a:cubicBezTo>
                  <a:pt x="3687866" y="1858401"/>
                  <a:pt x="3714646" y="1901315"/>
                  <a:pt x="3714646" y="1901315"/>
                </a:cubicBezTo>
                <a:cubicBezTo>
                  <a:pt x="3720453" y="1892495"/>
                  <a:pt x="3687355" y="1832778"/>
                  <a:pt x="3687355" y="1832778"/>
                </a:cubicBezTo>
                <a:cubicBezTo>
                  <a:pt x="3694130" y="1822488"/>
                  <a:pt x="3724183" y="1829629"/>
                  <a:pt x="3735796" y="1811988"/>
                </a:cubicBezTo>
                <a:cubicBezTo>
                  <a:pt x="3741603" y="1803167"/>
                  <a:pt x="3729936" y="1768094"/>
                  <a:pt x="3729936" y="1768094"/>
                </a:cubicBezTo>
                <a:cubicBezTo>
                  <a:pt x="3759479" y="1749613"/>
                  <a:pt x="3766308" y="1792037"/>
                  <a:pt x="3792065" y="1783707"/>
                </a:cubicBezTo>
                <a:cubicBezTo>
                  <a:pt x="3809996" y="1782867"/>
                  <a:pt x="3802114" y="1737642"/>
                  <a:pt x="3822066" y="1738133"/>
                </a:cubicBezTo>
                <a:lnTo>
                  <a:pt x="3864244" y="1753255"/>
                </a:lnTo>
                <a:cubicBezTo>
                  <a:pt x="3871019" y="1742965"/>
                  <a:pt x="3852066" y="1692560"/>
                  <a:pt x="3857873" y="1683739"/>
                </a:cubicBezTo>
                <a:cubicBezTo>
                  <a:pt x="3932637" y="1732955"/>
                  <a:pt x="3894702" y="1680589"/>
                  <a:pt x="3925212" y="1660638"/>
                </a:cubicBezTo>
                <a:lnTo>
                  <a:pt x="3975218" y="1668270"/>
                </a:lnTo>
                <a:cubicBezTo>
                  <a:pt x="3986832" y="1650629"/>
                  <a:pt x="3942632" y="1634176"/>
                  <a:pt x="3954245" y="1616535"/>
                </a:cubicBezTo>
                <a:cubicBezTo>
                  <a:pt x="3954245" y="1616535"/>
                  <a:pt x="4004708" y="1597074"/>
                  <a:pt x="4029412" y="1585944"/>
                </a:cubicBezTo>
                <a:cubicBezTo>
                  <a:pt x="4071536" y="1548352"/>
                  <a:pt x="4064708" y="1505927"/>
                  <a:pt x="4101536" y="1502778"/>
                </a:cubicBezTo>
                <a:cubicBezTo>
                  <a:pt x="4101536" y="1502778"/>
                  <a:pt x="4109929" y="1573625"/>
                  <a:pt x="4139984" y="1580766"/>
                </a:cubicBezTo>
                <a:cubicBezTo>
                  <a:pt x="4184183" y="1597219"/>
                  <a:pt x="4145736" y="1519231"/>
                  <a:pt x="4157349" y="1501589"/>
                </a:cubicBezTo>
                <a:cubicBezTo>
                  <a:pt x="4187806" y="1428923"/>
                  <a:pt x="4262060" y="1452517"/>
                  <a:pt x="4265791" y="1389652"/>
                </a:cubicBezTo>
                <a:cubicBezTo>
                  <a:pt x="4251538" y="1274910"/>
                  <a:pt x="4322060" y="1361370"/>
                  <a:pt x="4339991" y="1360531"/>
                </a:cubicBezTo>
                <a:cubicBezTo>
                  <a:pt x="4357921" y="1359691"/>
                  <a:pt x="4361543" y="1191395"/>
                  <a:pt x="4382060" y="1270223"/>
                </a:cubicBezTo>
                <a:cubicBezTo>
                  <a:pt x="4408438" y="1392945"/>
                  <a:pt x="4466308" y="1195038"/>
                  <a:pt x="4521068" y="1191049"/>
                </a:cubicBezTo>
                <a:cubicBezTo>
                  <a:pt x="4526874" y="1182229"/>
                  <a:pt x="4615273" y="1215134"/>
                  <a:pt x="4627397" y="1223115"/>
                </a:cubicBezTo>
                <a:cubicBezTo>
                  <a:pt x="4652102" y="1211984"/>
                  <a:pt x="4663660" y="1141628"/>
                  <a:pt x="4693204" y="1123147"/>
                </a:cubicBezTo>
                <a:cubicBezTo>
                  <a:pt x="4699978" y="1112856"/>
                  <a:pt x="4723715" y="1103196"/>
                  <a:pt x="4735839" y="1111177"/>
                </a:cubicBezTo>
                <a:cubicBezTo>
                  <a:pt x="4797914" y="1074075"/>
                  <a:pt x="4765840" y="1065604"/>
                  <a:pt x="4753661" y="1004908"/>
                </a:cubicBezTo>
                <a:cubicBezTo>
                  <a:pt x="4777343" y="942533"/>
                  <a:pt x="4797404" y="1048453"/>
                  <a:pt x="4827915" y="1028502"/>
                </a:cubicBezTo>
                <a:cubicBezTo>
                  <a:pt x="4912674" y="978939"/>
                  <a:pt x="4790033" y="1028851"/>
                  <a:pt x="4789011" y="977606"/>
                </a:cubicBezTo>
                <a:cubicBezTo>
                  <a:pt x="4789467" y="950514"/>
                  <a:pt x="4813715" y="966476"/>
                  <a:pt x="4849522" y="912082"/>
                </a:cubicBezTo>
                <a:cubicBezTo>
                  <a:pt x="4873205" y="849706"/>
                  <a:pt x="4865269" y="751767"/>
                  <a:pt x="4939468" y="722646"/>
                </a:cubicBezTo>
                <a:cubicBezTo>
                  <a:pt x="4945275" y="713825"/>
                  <a:pt x="4964228" y="764230"/>
                  <a:pt x="4964228" y="764230"/>
                </a:cubicBezTo>
                <a:cubicBezTo>
                  <a:pt x="5046819" y="805956"/>
                  <a:pt x="5092164" y="679876"/>
                  <a:pt x="5146869" y="623172"/>
                </a:cubicBezTo>
                <a:cubicBezTo>
                  <a:pt x="5175902" y="579068"/>
                  <a:pt x="5250612" y="575570"/>
                  <a:pt x="5281123" y="555619"/>
                </a:cubicBezTo>
                <a:cubicBezTo>
                  <a:pt x="5292736" y="537977"/>
                  <a:pt x="5262681" y="530836"/>
                  <a:pt x="5286875" y="494083"/>
                </a:cubicBezTo>
                <a:cubicBezTo>
                  <a:pt x="5298945" y="449350"/>
                  <a:pt x="5371124" y="418898"/>
                  <a:pt x="5388543" y="392436"/>
                </a:cubicBezTo>
                <a:cubicBezTo>
                  <a:pt x="5401124" y="373325"/>
                  <a:pt x="5382682" y="348542"/>
                  <a:pt x="5401070" y="320610"/>
                </a:cubicBezTo>
                <a:cubicBezTo>
                  <a:pt x="5424752" y="258235"/>
                  <a:pt x="5679518" y="34010"/>
                  <a:pt x="5709572" y="41152"/>
                </a:cubicBezTo>
                <a:cubicBezTo>
                  <a:pt x="5729524" y="41642"/>
                  <a:pt x="5606937" y="144269"/>
                  <a:pt x="5700034" y="112838"/>
                </a:cubicBezTo>
                <a:cubicBezTo>
                  <a:pt x="5754283" y="83226"/>
                  <a:pt x="5876413" y="7693"/>
                  <a:pt x="5945317" y="13015"/>
                </a:cubicBezTo>
                <a:cubicBezTo>
                  <a:pt x="6005883" y="205"/>
                  <a:pt x="6223240" y="0"/>
                  <a:pt x="6223240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86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Brus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240007" y="345232"/>
            <a:ext cx="24089813" cy="9103316"/>
          </a:xfrm>
          <a:custGeom>
            <a:avLst/>
            <a:gdLst>
              <a:gd name="connsiteX0" fmla="*/ 16679500 w 24089813"/>
              <a:gd name="connsiteY0" fmla="*/ 3654731 h 9103316"/>
              <a:gd name="connsiteX1" fmla="*/ 16694426 w 24089813"/>
              <a:gd name="connsiteY1" fmla="*/ 3659045 h 9103316"/>
              <a:gd name="connsiteX2" fmla="*/ 16694334 w 24089813"/>
              <a:gd name="connsiteY2" fmla="*/ 3659054 h 9103316"/>
              <a:gd name="connsiteX3" fmla="*/ 16679500 w 24089813"/>
              <a:gd name="connsiteY3" fmla="*/ 3654731 h 9103316"/>
              <a:gd name="connsiteX4" fmla="*/ 9147575 w 24089813"/>
              <a:gd name="connsiteY4" fmla="*/ 3616609 h 9103316"/>
              <a:gd name="connsiteX5" fmla="*/ 9281613 w 24089813"/>
              <a:gd name="connsiteY5" fmla="*/ 3654731 h 9103316"/>
              <a:gd name="connsiteX6" fmla="*/ 9281613 w 24089813"/>
              <a:gd name="connsiteY6" fmla="*/ 3654731 h 9103316"/>
              <a:gd name="connsiteX7" fmla="*/ 9147575 w 24089813"/>
              <a:gd name="connsiteY7" fmla="*/ 3616609 h 9103316"/>
              <a:gd name="connsiteX8" fmla="*/ 1415209 w 24089813"/>
              <a:gd name="connsiteY8" fmla="*/ 3360828 h 9103316"/>
              <a:gd name="connsiteX9" fmla="*/ 1402912 w 24089813"/>
              <a:gd name="connsiteY9" fmla="*/ 3366976 h 9103316"/>
              <a:gd name="connsiteX10" fmla="*/ 1415209 w 24089813"/>
              <a:gd name="connsiteY10" fmla="*/ 3360828 h 9103316"/>
              <a:gd name="connsiteX11" fmla="*/ 8154207 w 24089813"/>
              <a:gd name="connsiteY11" fmla="*/ 2474410 h 9103316"/>
              <a:gd name="connsiteX12" fmla="*/ 8201934 w 24089813"/>
              <a:gd name="connsiteY12" fmla="*/ 2498793 h 9103316"/>
              <a:gd name="connsiteX13" fmla="*/ 8154207 w 24089813"/>
              <a:gd name="connsiteY13" fmla="*/ 2474410 h 9103316"/>
              <a:gd name="connsiteX14" fmla="*/ 8107862 w 24089813"/>
              <a:gd name="connsiteY14" fmla="*/ 1708621 h 9103316"/>
              <a:gd name="connsiteX15" fmla="*/ 8111345 w 24089813"/>
              <a:gd name="connsiteY15" fmla="*/ 1708706 h 9103316"/>
              <a:gd name="connsiteX16" fmla="*/ 8086342 w 24089813"/>
              <a:gd name="connsiteY16" fmla="*/ 1711772 h 9103316"/>
              <a:gd name="connsiteX17" fmla="*/ 8107862 w 24089813"/>
              <a:gd name="connsiteY17" fmla="*/ 1708621 h 9103316"/>
              <a:gd name="connsiteX18" fmla="*/ 11352431 w 24089813"/>
              <a:gd name="connsiteY18" fmla="*/ 0 h 9103316"/>
              <a:gd name="connsiteX19" fmla="*/ 11588534 w 24089813"/>
              <a:gd name="connsiteY19" fmla="*/ 76243 h 9103316"/>
              <a:gd name="connsiteX20" fmla="*/ 11844312 w 24089813"/>
              <a:gd name="connsiteY20" fmla="*/ 134040 h 9103316"/>
              <a:gd name="connsiteX21" fmla="*/ 11978349 w 24089813"/>
              <a:gd name="connsiteY21" fmla="*/ 217661 h 9103316"/>
              <a:gd name="connsiteX22" fmla="*/ 12136981 w 24089813"/>
              <a:gd name="connsiteY22" fmla="*/ 236107 h 9103316"/>
              <a:gd name="connsiteX23" fmla="*/ 12666983 w 24089813"/>
              <a:gd name="connsiteY23" fmla="*/ 530010 h 9103316"/>
              <a:gd name="connsiteX24" fmla="*/ 13178539 w 24089813"/>
              <a:gd name="connsiteY24" fmla="*/ 843589 h 9103316"/>
              <a:gd name="connsiteX25" fmla="*/ 16015461 w 24089813"/>
              <a:gd name="connsiteY25" fmla="*/ 2555360 h 9103316"/>
              <a:gd name="connsiteX26" fmla="*/ 16699176 w 24089813"/>
              <a:gd name="connsiteY26" fmla="*/ 2811142 h 9103316"/>
              <a:gd name="connsiteX27" fmla="*/ 17114816 w 24089813"/>
              <a:gd name="connsiteY27" fmla="*/ 2926736 h 9103316"/>
              <a:gd name="connsiteX28" fmla="*/ 18021106 w 24089813"/>
              <a:gd name="connsiteY28" fmla="*/ 3066924 h 9103316"/>
              <a:gd name="connsiteX29" fmla="*/ 18156372 w 24089813"/>
              <a:gd name="connsiteY29" fmla="*/ 3105045 h 9103316"/>
              <a:gd name="connsiteX30" fmla="*/ 18136698 w 24089813"/>
              <a:gd name="connsiteY30" fmla="*/ 3143167 h 9103316"/>
              <a:gd name="connsiteX31" fmla="*/ 18864682 w 24089813"/>
              <a:gd name="connsiteY31" fmla="*/ 3245234 h 9103316"/>
              <a:gd name="connsiteX32" fmla="*/ 19299996 w 24089813"/>
              <a:gd name="connsiteY32" fmla="*/ 3341152 h 9103316"/>
              <a:gd name="connsiteX33" fmla="*/ 19497978 w 24089813"/>
              <a:gd name="connsiteY33" fmla="*/ 3360828 h 9103316"/>
              <a:gd name="connsiteX34" fmla="*/ 19452478 w 24089813"/>
              <a:gd name="connsiteY34" fmla="*/ 3380503 h 9103316"/>
              <a:gd name="connsiteX35" fmla="*/ 19414358 w 24089813"/>
              <a:gd name="connsiteY35" fmla="*/ 3380503 h 9103316"/>
              <a:gd name="connsiteX36" fmla="*/ 19452478 w 24089813"/>
              <a:gd name="connsiteY36" fmla="*/ 3380503 h 9103316"/>
              <a:gd name="connsiteX37" fmla="*/ 19504126 w 24089813"/>
              <a:gd name="connsiteY37" fmla="*/ 3437070 h 9103316"/>
              <a:gd name="connsiteX38" fmla="*/ 19485534 w 24089813"/>
              <a:gd name="connsiteY38" fmla="*/ 3431905 h 9103316"/>
              <a:gd name="connsiteX39" fmla="*/ 19459858 w 24089813"/>
              <a:gd name="connsiteY39" fmla="*/ 3418624 h 9103316"/>
              <a:gd name="connsiteX40" fmla="*/ 19479226 w 24089813"/>
              <a:gd name="connsiteY40" fmla="*/ 3430153 h 9103316"/>
              <a:gd name="connsiteX41" fmla="*/ 19485534 w 24089813"/>
              <a:gd name="connsiteY41" fmla="*/ 3431905 h 9103316"/>
              <a:gd name="connsiteX42" fmla="*/ 19486604 w 24089813"/>
              <a:gd name="connsiteY42" fmla="*/ 3432459 h 9103316"/>
              <a:gd name="connsiteX43" fmla="*/ 19504126 w 24089813"/>
              <a:gd name="connsiteY43" fmla="*/ 3437070 h 9103316"/>
              <a:gd name="connsiteX44" fmla="*/ 20085776 w 24089813"/>
              <a:gd name="connsiteY44" fmla="*/ 3482570 h 9103316"/>
              <a:gd name="connsiteX45" fmla="*/ 21702834 w 24089813"/>
              <a:gd name="connsiteY45" fmla="*/ 3462894 h 9103316"/>
              <a:gd name="connsiteX46" fmla="*/ 21836872 w 24089813"/>
              <a:gd name="connsiteY46" fmla="*/ 3482570 h 9103316"/>
              <a:gd name="connsiteX47" fmla="*/ 21715130 w 24089813"/>
              <a:gd name="connsiteY47" fmla="*/ 3532988 h 9103316"/>
              <a:gd name="connsiteX48" fmla="*/ 20973620 w 24089813"/>
              <a:gd name="connsiteY48" fmla="*/ 3558812 h 9103316"/>
              <a:gd name="connsiteX49" fmla="*/ 19791876 w 24089813"/>
              <a:gd name="connsiteY49" fmla="*/ 3539137 h 9103316"/>
              <a:gd name="connsiteX50" fmla="*/ 19434034 w 24089813"/>
              <a:gd name="connsiteY50" fmla="*/ 3520691 h 9103316"/>
              <a:gd name="connsiteX51" fmla="*/ 19536098 w 24089813"/>
              <a:gd name="connsiteY51" fmla="*/ 3578488 h 9103316"/>
              <a:gd name="connsiteX52" fmla="*/ 20009534 w 24089813"/>
              <a:gd name="connsiteY52" fmla="*/ 3616609 h 9103316"/>
              <a:gd name="connsiteX53" fmla="*/ 20341554 w 24089813"/>
              <a:gd name="connsiteY53" fmla="*/ 3635055 h 9103316"/>
              <a:gd name="connsiteX54" fmla="*/ 20851880 w 24089813"/>
              <a:gd name="connsiteY54" fmla="*/ 3654731 h 9103316"/>
              <a:gd name="connsiteX55" fmla="*/ 21145778 w 24089813"/>
              <a:gd name="connsiteY55" fmla="*/ 3680555 h 9103316"/>
              <a:gd name="connsiteX56" fmla="*/ 20417796 w 24089813"/>
              <a:gd name="connsiteY56" fmla="*/ 3680555 h 9103316"/>
              <a:gd name="connsiteX57" fmla="*/ 20379674 w 24089813"/>
              <a:gd name="connsiteY57" fmla="*/ 3718676 h 9103316"/>
              <a:gd name="connsiteX58" fmla="*/ 20085776 w 24089813"/>
              <a:gd name="connsiteY58" fmla="*/ 3756798 h 9103316"/>
              <a:gd name="connsiteX59" fmla="*/ 19925914 w 24089813"/>
              <a:gd name="connsiteY59" fmla="*/ 3814595 h 9103316"/>
              <a:gd name="connsiteX60" fmla="*/ 19734080 w 24089813"/>
              <a:gd name="connsiteY60" fmla="*/ 3814595 h 9103316"/>
              <a:gd name="connsiteX61" fmla="*/ 19714406 w 24089813"/>
              <a:gd name="connsiteY61" fmla="*/ 3890837 h 9103316"/>
              <a:gd name="connsiteX62" fmla="*/ 18967976 w 24089813"/>
              <a:gd name="connsiteY62" fmla="*/ 3852716 h 9103316"/>
              <a:gd name="connsiteX63" fmla="*/ 18808114 w 24089813"/>
              <a:gd name="connsiteY63" fmla="*/ 3890837 h 9103316"/>
              <a:gd name="connsiteX64" fmla="*/ 19414358 w 24089813"/>
              <a:gd name="connsiteY64" fmla="*/ 3974458 h 9103316"/>
              <a:gd name="connsiteX65" fmla="*/ 19925914 w 24089813"/>
              <a:gd name="connsiteY65" fmla="*/ 4012579 h 9103316"/>
              <a:gd name="connsiteX66" fmla="*/ 19612340 w 24089813"/>
              <a:gd name="connsiteY66" fmla="*/ 4050701 h 9103316"/>
              <a:gd name="connsiteX67" fmla="*/ 19434034 w 24089813"/>
              <a:gd name="connsiteY67" fmla="*/ 4108498 h 9103316"/>
              <a:gd name="connsiteX68" fmla="*/ 18986422 w 24089813"/>
              <a:gd name="connsiteY68" fmla="*/ 4088822 h 9103316"/>
              <a:gd name="connsiteX69" fmla="*/ 19555774 w 24089813"/>
              <a:gd name="connsiteY69" fmla="*/ 4146619 h 9103316"/>
              <a:gd name="connsiteX70" fmla="*/ 20597332 w 24089813"/>
              <a:gd name="connsiteY70" fmla="*/ 4210565 h 9103316"/>
              <a:gd name="connsiteX71" fmla="*/ 22194714 w 24089813"/>
              <a:gd name="connsiteY71" fmla="*/ 4248686 h 9103316"/>
              <a:gd name="connsiteX72" fmla="*/ 22526734 w 24089813"/>
              <a:gd name="connsiteY72" fmla="*/ 4248686 h 9103316"/>
              <a:gd name="connsiteX73" fmla="*/ 22290632 w 24089813"/>
              <a:gd name="connsiteY73" fmla="*/ 4286807 h 9103316"/>
              <a:gd name="connsiteX74" fmla="*/ 21229398 w 24089813"/>
              <a:gd name="connsiteY74" fmla="*/ 4364280 h 9103316"/>
              <a:gd name="connsiteX75" fmla="*/ 21107658 w 24089813"/>
              <a:gd name="connsiteY75" fmla="*/ 4364280 h 9103316"/>
              <a:gd name="connsiteX76" fmla="*/ 20935500 w 24089813"/>
              <a:gd name="connsiteY76" fmla="*/ 4364280 h 9103316"/>
              <a:gd name="connsiteX77" fmla="*/ 21107658 w 24089813"/>
              <a:gd name="connsiteY77" fmla="*/ 4364280 h 9103316"/>
              <a:gd name="connsiteX78" fmla="*/ 21229398 w 24089813"/>
              <a:gd name="connsiteY78" fmla="*/ 4364280 h 9103316"/>
              <a:gd name="connsiteX79" fmla="*/ 21542972 w 24089813"/>
              <a:gd name="connsiteY79" fmla="*/ 4364280 h 9103316"/>
              <a:gd name="connsiteX80" fmla="*/ 22366872 w 24089813"/>
              <a:gd name="connsiteY80" fmla="*/ 4344604 h 9103316"/>
              <a:gd name="connsiteX81" fmla="*/ 22960820 w 24089813"/>
              <a:gd name="connsiteY81" fmla="*/ 4306483 h 9103316"/>
              <a:gd name="connsiteX82" fmla="*/ 22705042 w 24089813"/>
              <a:gd name="connsiteY82" fmla="*/ 4364280 h 9103316"/>
              <a:gd name="connsiteX83" fmla="*/ 22960820 w 24089813"/>
              <a:gd name="connsiteY83" fmla="*/ 4428225 h 9103316"/>
              <a:gd name="connsiteX84" fmla="*/ 22762838 w 24089813"/>
              <a:gd name="connsiteY84" fmla="*/ 4466346 h 9103316"/>
              <a:gd name="connsiteX85" fmla="*/ 22724716 w 24089813"/>
              <a:gd name="connsiteY85" fmla="*/ 4504468 h 9103316"/>
              <a:gd name="connsiteX86" fmla="*/ 22015178 w 24089813"/>
              <a:gd name="connsiteY86" fmla="*/ 4579481 h 9103316"/>
              <a:gd name="connsiteX87" fmla="*/ 22015178 w 24089813"/>
              <a:gd name="connsiteY87" fmla="*/ 4579481 h 9103316"/>
              <a:gd name="connsiteX88" fmla="*/ 22270956 w 24089813"/>
              <a:gd name="connsiteY88" fmla="*/ 4579481 h 9103316"/>
              <a:gd name="connsiteX89" fmla="*/ 21913112 w 24089813"/>
              <a:gd name="connsiteY89" fmla="*/ 4663102 h 9103316"/>
              <a:gd name="connsiteX90" fmla="*/ 21191278 w 24089813"/>
              <a:gd name="connsiteY90" fmla="*/ 4701223 h 9103316"/>
              <a:gd name="connsiteX91" fmla="*/ 20341554 w 24089813"/>
              <a:gd name="connsiteY91" fmla="*/ 4720899 h 9103316"/>
              <a:gd name="connsiteX92" fmla="*/ 20679722 w 24089813"/>
              <a:gd name="connsiteY92" fmla="*/ 4759021 h 9103316"/>
              <a:gd name="connsiteX93" fmla="*/ 22328752 w 24089813"/>
              <a:gd name="connsiteY93" fmla="*/ 4759021 h 9103316"/>
              <a:gd name="connsiteX94" fmla="*/ 22980494 w 24089813"/>
              <a:gd name="connsiteY94" fmla="*/ 4739345 h 9103316"/>
              <a:gd name="connsiteX95" fmla="*/ 22666920 w 24089813"/>
              <a:gd name="connsiteY95" fmla="*/ 4797141 h 9103316"/>
              <a:gd name="connsiteX96" fmla="*/ 22922698 w 24089813"/>
              <a:gd name="connsiteY96" fmla="*/ 4797141 h 9103316"/>
              <a:gd name="connsiteX97" fmla="*/ 22878430 w 24089813"/>
              <a:gd name="connsiteY97" fmla="*/ 4854938 h 9103316"/>
              <a:gd name="connsiteX98" fmla="*/ 22980494 w 24089813"/>
              <a:gd name="connsiteY98" fmla="*/ 4854938 h 9103316"/>
              <a:gd name="connsiteX99" fmla="*/ 22724716 w 24089813"/>
              <a:gd name="connsiteY99" fmla="*/ 4937330 h 9103316"/>
              <a:gd name="connsiteX100" fmla="*/ 21031416 w 24089813"/>
              <a:gd name="connsiteY100" fmla="*/ 5071369 h 9103316"/>
              <a:gd name="connsiteX101" fmla="*/ 20207516 w 24089813"/>
              <a:gd name="connsiteY101" fmla="*/ 5071369 h 9103316"/>
              <a:gd name="connsiteX102" fmla="*/ 20679722 w 24089813"/>
              <a:gd name="connsiteY102" fmla="*/ 5091045 h 9103316"/>
              <a:gd name="connsiteX103" fmla="*/ 21325316 w 24089813"/>
              <a:gd name="connsiteY103" fmla="*/ 5109491 h 9103316"/>
              <a:gd name="connsiteX104" fmla="*/ 22641096 w 24089813"/>
              <a:gd name="connsiteY104" fmla="*/ 5129166 h 9103316"/>
              <a:gd name="connsiteX105" fmla="*/ 22942374 w 24089813"/>
              <a:gd name="connsiteY105" fmla="*/ 5091045 h 9103316"/>
              <a:gd name="connsiteX106" fmla="*/ 22724716 w 24089813"/>
              <a:gd name="connsiteY106" fmla="*/ 5148842 h 9103316"/>
              <a:gd name="connsiteX107" fmla="*/ 22213160 w 24089813"/>
              <a:gd name="connsiteY107" fmla="*/ 5231233 h 9103316"/>
              <a:gd name="connsiteX108" fmla="*/ 22034854 w 24089813"/>
              <a:gd name="connsiteY108" fmla="*/ 5289030 h 9103316"/>
              <a:gd name="connsiteX109" fmla="*/ 22980494 w 24089813"/>
              <a:gd name="connsiteY109" fmla="*/ 5231233 h 9103316"/>
              <a:gd name="connsiteX110" fmla="*/ 23178476 w 24089813"/>
              <a:gd name="connsiteY110" fmla="*/ 5269354 h 9103316"/>
              <a:gd name="connsiteX111" fmla="*/ 22922698 w 24089813"/>
              <a:gd name="connsiteY111" fmla="*/ 5327152 h 9103316"/>
              <a:gd name="connsiteX112" fmla="*/ 21427380 w 24089813"/>
              <a:gd name="connsiteY112" fmla="*/ 5467339 h 9103316"/>
              <a:gd name="connsiteX113" fmla="*/ 20955174 w 24089813"/>
              <a:gd name="connsiteY113" fmla="*/ 5525136 h 9103316"/>
              <a:gd name="connsiteX114" fmla="*/ 20635452 w 24089813"/>
              <a:gd name="connsiteY114" fmla="*/ 5525136 h 9103316"/>
              <a:gd name="connsiteX115" fmla="*/ 21049862 w 24089813"/>
              <a:gd name="connsiteY115" fmla="*/ 5544812 h 9103316"/>
              <a:gd name="connsiteX116" fmla="*/ 21503622 w 24089813"/>
              <a:gd name="connsiteY116" fmla="*/ 5544812 h 9103316"/>
              <a:gd name="connsiteX117" fmla="*/ 21447056 w 24089813"/>
              <a:gd name="connsiteY117" fmla="*/ 5621054 h 9103316"/>
              <a:gd name="connsiteX118" fmla="*/ 20481740 w 24089813"/>
              <a:gd name="connsiteY118" fmla="*/ 5666554 h 9103316"/>
              <a:gd name="connsiteX119" fmla="*/ 19536098 w 24089813"/>
              <a:gd name="connsiteY119" fmla="*/ 5640730 h 9103316"/>
              <a:gd name="connsiteX120" fmla="*/ 19338116 w 24089813"/>
              <a:gd name="connsiteY120" fmla="*/ 5621054 h 9103316"/>
              <a:gd name="connsiteX121" fmla="*/ 19516424 w 24089813"/>
              <a:gd name="connsiteY121" fmla="*/ 5666554 h 9103316"/>
              <a:gd name="connsiteX122" fmla="*/ 21383112 w 24089813"/>
              <a:gd name="connsiteY122" fmla="*/ 5685000 h 9103316"/>
              <a:gd name="connsiteX123" fmla="*/ 22213160 w 24089813"/>
              <a:gd name="connsiteY123" fmla="*/ 5685000 h 9103316"/>
              <a:gd name="connsiteX124" fmla="*/ 22564854 w 24089813"/>
              <a:gd name="connsiteY124" fmla="*/ 5640730 h 9103316"/>
              <a:gd name="connsiteX125" fmla="*/ 22641096 w 24089813"/>
              <a:gd name="connsiteY125" fmla="*/ 5704675 h 9103316"/>
              <a:gd name="connsiteX126" fmla="*/ 22820634 w 24089813"/>
              <a:gd name="connsiteY126" fmla="*/ 5704675 h 9103316"/>
              <a:gd name="connsiteX127" fmla="*/ 22762838 w 24089813"/>
              <a:gd name="connsiteY127" fmla="*/ 5742797 h 9103316"/>
              <a:gd name="connsiteX128" fmla="*/ 22896874 w 24089813"/>
              <a:gd name="connsiteY128" fmla="*/ 5819039 h 9103316"/>
              <a:gd name="connsiteX129" fmla="*/ 23132978 w 24089813"/>
              <a:gd name="connsiteY129" fmla="*/ 5800594 h 9103316"/>
              <a:gd name="connsiteX130" fmla="*/ 23188142 w 24089813"/>
              <a:gd name="connsiteY130" fmla="*/ 5825322 h 9103316"/>
              <a:gd name="connsiteX131" fmla="*/ 23204262 w 24089813"/>
              <a:gd name="connsiteY131" fmla="*/ 5832909 h 9103316"/>
              <a:gd name="connsiteX132" fmla="*/ 23203672 w 24089813"/>
              <a:gd name="connsiteY132" fmla="*/ 5833140 h 9103316"/>
              <a:gd name="connsiteX133" fmla="*/ 23216598 w 24089813"/>
              <a:gd name="connsiteY133" fmla="*/ 5838715 h 9103316"/>
              <a:gd name="connsiteX134" fmla="*/ 23204262 w 24089813"/>
              <a:gd name="connsiteY134" fmla="*/ 5832909 h 9103316"/>
              <a:gd name="connsiteX135" fmla="*/ 23209104 w 24089813"/>
              <a:gd name="connsiteY135" fmla="*/ 5831010 h 9103316"/>
              <a:gd name="connsiteX136" fmla="*/ 23312514 w 24089813"/>
              <a:gd name="connsiteY136" fmla="*/ 5876836 h 9103316"/>
              <a:gd name="connsiteX137" fmla="*/ 23196922 w 24089813"/>
              <a:gd name="connsiteY137" fmla="*/ 5876836 h 9103316"/>
              <a:gd name="connsiteX138" fmla="*/ 22960820 w 24089813"/>
              <a:gd name="connsiteY138" fmla="*/ 5960457 h 9103316"/>
              <a:gd name="connsiteX139" fmla="*/ 22744392 w 24089813"/>
              <a:gd name="connsiteY139" fmla="*/ 6036700 h 9103316"/>
              <a:gd name="connsiteX140" fmla="*/ 22820634 w 24089813"/>
              <a:gd name="connsiteY140" fmla="*/ 6055146 h 9103316"/>
              <a:gd name="connsiteX141" fmla="*/ 22053298 w 24089813"/>
              <a:gd name="connsiteY141" fmla="*/ 6158442 h 9103316"/>
              <a:gd name="connsiteX142" fmla="*/ 22328752 w 24089813"/>
              <a:gd name="connsiteY142" fmla="*/ 6158442 h 9103316"/>
              <a:gd name="connsiteX143" fmla="*/ 22366872 w 24089813"/>
              <a:gd name="connsiteY143" fmla="*/ 6196564 h 9103316"/>
              <a:gd name="connsiteX144" fmla="*/ 23037060 w 24089813"/>
              <a:gd name="connsiteY144" fmla="*/ 6158442 h 9103316"/>
              <a:gd name="connsiteX145" fmla="*/ 22922698 w 24089813"/>
              <a:gd name="connsiteY145" fmla="*/ 6176888 h 9103316"/>
              <a:gd name="connsiteX146" fmla="*/ 22213160 w 24089813"/>
              <a:gd name="connsiteY146" fmla="*/ 6272806 h 9103316"/>
              <a:gd name="connsiteX147" fmla="*/ 22468938 w 24089813"/>
              <a:gd name="connsiteY147" fmla="*/ 6310928 h 9103316"/>
              <a:gd name="connsiteX148" fmla="*/ 22724716 w 24089813"/>
              <a:gd name="connsiteY148" fmla="*/ 6310928 h 9103316"/>
              <a:gd name="connsiteX149" fmla="*/ 23018616 w 24089813"/>
              <a:gd name="connsiteY149" fmla="*/ 6330603 h 9103316"/>
              <a:gd name="connsiteX150" fmla="*/ 21874992 w 24089813"/>
              <a:gd name="connsiteY150" fmla="*/ 6528588 h 9103316"/>
              <a:gd name="connsiteX151" fmla="*/ 21401556 w 24089813"/>
              <a:gd name="connsiteY151" fmla="*/ 6566710 h 9103316"/>
              <a:gd name="connsiteX152" fmla="*/ 21389260 w 24089813"/>
              <a:gd name="connsiteY152" fmla="*/ 6624507 h 9103316"/>
              <a:gd name="connsiteX153" fmla="*/ 21344990 w 24089813"/>
              <a:gd name="connsiteY153" fmla="*/ 6604831 h 9103316"/>
              <a:gd name="connsiteX154" fmla="*/ 21389260 w 24089813"/>
              <a:gd name="connsiteY154" fmla="*/ 6624507 h 9103316"/>
              <a:gd name="connsiteX155" fmla="*/ 21797520 w 24089813"/>
              <a:gd name="connsiteY155" fmla="*/ 6604831 h 9103316"/>
              <a:gd name="connsiteX156" fmla="*/ 22347198 w 24089813"/>
              <a:gd name="connsiteY156" fmla="*/ 6566710 h 9103316"/>
              <a:gd name="connsiteX157" fmla="*/ 23132978 w 24089813"/>
              <a:gd name="connsiteY157" fmla="*/ 6528588 h 9103316"/>
              <a:gd name="connsiteX158" fmla="*/ 22878430 w 24089813"/>
              <a:gd name="connsiteY158" fmla="*/ 6604831 h 9103316"/>
              <a:gd name="connsiteX159" fmla="*/ 22251280 w 24089813"/>
              <a:gd name="connsiteY159" fmla="*/ 6688452 h 9103316"/>
              <a:gd name="connsiteX160" fmla="*/ 21919262 w 24089813"/>
              <a:gd name="connsiteY160" fmla="*/ 6706898 h 9103316"/>
              <a:gd name="connsiteX161" fmla="*/ 22091420 w 24089813"/>
              <a:gd name="connsiteY161" fmla="*/ 6764695 h 9103316"/>
              <a:gd name="connsiteX162" fmla="*/ 21049862 w 24089813"/>
              <a:gd name="connsiteY162" fmla="*/ 6822492 h 9103316"/>
              <a:gd name="connsiteX163" fmla="*/ 20935500 w 24089813"/>
              <a:gd name="connsiteY163" fmla="*/ 6860613 h 9103316"/>
              <a:gd name="connsiteX164" fmla="*/ 20283758 w 24089813"/>
              <a:gd name="connsiteY164" fmla="*/ 6880289 h 9103316"/>
              <a:gd name="connsiteX165" fmla="*/ 20597332 w 24089813"/>
              <a:gd name="connsiteY165" fmla="*/ 6906113 h 9103316"/>
              <a:gd name="connsiteX166" fmla="*/ 20955174 w 24089813"/>
              <a:gd name="connsiteY166" fmla="*/ 6924559 h 9103316"/>
              <a:gd name="connsiteX167" fmla="*/ 20597332 w 24089813"/>
              <a:gd name="connsiteY167" fmla="*/ 6924559 h 9103316"/>
              <a:gd name="connsiteX168" fmla="*/ 19989858 w 24089813"/>
              <a:gd name="connsiteY168" fmla="*/ 6944234 h 9103316"/>
              <a:gd name="connsiteX169" fmla="*/ 20557982 w 24089813"/>
              <a:gd name="connsiteY169" fmla="*/ 6962680 h 9103316"/>
              <a:gd name="connsiteX170" fmla="*/ 20367378 w 24089813"/>
              <a:gd name="connsiteY170" fmla="*/ 6982355 h 9103316"/>
              <a:gd name="connsiteX171" fmla="*/ 20775638 w 24089813"/>
              <a:gd name="connsiteY171" fmla="*/ 7000801 h 9103316"/>
              <a:gd name="connsiteX172" fmla="*/ 21465502 w 24089813"/>
              <a:gd name="connsiteY172" fmla="*/ 7020476 h 9103316"/>
              <a:gd name="connsiteX173" fmla="*/ 22507058 w 24089813"/>
              <a:gd name="connsiteY173" fmla="*/ 6956531 h 9103316"/>
              <a:gd name="connsiteX174" fmla="*/ 22449262 w 24089813"/>
              <a:gd name="connsiteY174" fmla="*/ 7000801 h 9103316"/>
              <a:gd name="connsiteX175" fmla="*/ 22213160 w 24089813"/>
              <a:gd name="connsiteY175" fmla="*/ 7078274 h 9103316"/>
              <a:gd name="connsiteX176" fmla="*/ 22584530 w 24089813"/>
              <a:gd name="connsiteY176" fmla="*/ 7116394 h 9103316"/>
              <a:gd name="connsiteX177" fmla="*/ 22449262 w 24089813"/>
              <a:gd name="connsiteY177" fmla="*/ 7142219 h 9103316"/>
              <a:gd name="connsiteX178" fmla="*/ 22290632 w 24089813"/>
              <a:gd name="connsiteY178" fmla="*/ 7180340 h 9103316"/>
              <a:gd name="connsiteX179" fmla="*/ 22820634 w 24089813"/>
              <a:gd name="connsiteY179" fmla="*/ 7116394 h 9103316"/>
              <a:gd name="connsiteX180" fmla="*/ 23236272 w 24089813"/>
              <a:gd name="connsiteY180" fmla="*/ 7096719 h 9103316"/>
              <a:gd name="connsiteX181" fmla="*/ 22910402 w 24089813"/>
              <a:gd name="connsiteY181" fmla="*/ 7180340 h 9103316"/>
              <a:gd name="connsiteX182" fmla="*/ 22858754 w 24089813"/>
              <a:gd name="connsiteY182" fmla="*/ 7180340 h 9103316"/>
              <a:gd name="connsiteX183" fmla="*/ 22910402 w 24089813"/>
              <a:gd name="connsiteY183" fmla="*/ 7180340 h 9103316"/>
              <a:gd name="connsiteX184" fmla="*/ 22960820 w 24089813"/>
              <a:gd name="connsiteY184" fmla="*/ 7198786 h 9103316"/>
              <a:gd name="connsiteX185" fmla="*/ 22800958 w 24089813"/>
              <a:gd name="connsiteY185" fmla="*/ 7218462 h 9103316"/>
              <a:gd name="connsiteX186" fmla="*/ 22800958 w 24089813"/>
              <a:gd name="connsiteY186" fmla="*/ 7218462 h 9103316"/>
              <a:gd name="connsiteX187" fmla="*/ 22622650 w 24089813"/>
              <a:gd name="connsiteY187" fmla="*/ 7238137 h 9103316"/>
              <a:gd name="connsiteX188" fmla="*/ 22488614 w 24089813"/>
              <a:gd name="connsiteY188" fmla="*/ 7276258 h 9103316"/>
              <a:gd name="connsiteX189" fmla="*/ 23037060 w 24089813"/>
              <a:gd name="connsiteY189" fmla="*/ 7218462 h 9103316"/>
              <a:gd name="connsiteX190" fmla="*/ 23312514 w 24089813"/>
              <a:gd name="connsiteY190" fmla="*/ 7256583 h 9103316"/>
              <a:gd name="connsiteX191" fmla="*/ 23606412 w 24089813"/>
              <a:gd name="connsiteY191" fmla="*/ 7256583 h 9103316"/>
              <a:gd name="connsiteX192" fmla="*/ 22922698 w 24089813"/>
              <a:gd name="connsiteY192" fmla="*/ 7372176 h 9103316"/>
              <a:gd name="connsiteX193" fmla="*/ 22072974 w 24089813"/>
              <a:gd name="connsiteY193" fmla="*/ 7454568 h 9103316"/>
              <a:gd name="connsiteX194" fmla="*/ 22034854 w 24089813"/>
              <a:gd name="connsiteY194" fmla="*/ 7493919 h 9103316"/>
              <a:gd name="connsiteX195" fmla="*/ 21702834 w 24089813"/>
              <a:gd name="connsiteY195" fmla="*/ 7532040 h 9103316"/>
              <a:gd name="connsiteX196" fmla="*/ 21779076 w 24089813"/>
              <a:gd name="connsiteY196" fmla="*/ 7550486 h 9103316"/>
              <a:gd name="connsiteX197" fmla="*/ 22386548 w 24089813"/>
              <a:gd name="connsiteY197" fmla="*/ 7532040 h 9103316"/>
              <a:gd name="connsiteX198" fmla="*/ 22507058 w 24089813"/>
              <a:gd name="connsiteY198" fmla="*/ 7493919 h 9103316"/>
              <a:gd name="connsiteX199" fmla="*/ 22468938 w 24089813"/>
              <a:gd name="connsiteY199" fmla="*/ 7550486 h 9103316"/>
              <a:gd name="connsiteX200" fmla="*/ 22820634 w 24089813"/>
              <a:gd name="connsiteY200" fmla="*/ 7532040 h 9103316"/>
              <a:gd name="connsiteX201" fmla="*/ 23178476 w 24089813"/>
              <a:gd name="connsiteY201" fmla="*/ 7493919 h 9103316"/>
              <a:gd name="connsiteX202" fmla="*/ 22724716 w 24089813"/>
              <a:gd name="connsiteY202" fmla="*/ 7550486 h 9103316"/>
              <a:gd name="connsiteX203" fmla="*/ 22347198 w 24089813"/>
              <a:gd name="connsiteY203" fmla="*/ 7634107 h 9103316"/>
              <a:gd name="connsiteX204" fmla="*/ 23216598 w 24089813"/>
              <a:gd name="connsiteY204" fmla="*/ 7532040 h 9103316"/>
              <a:gd name="connsiteX205" fmla="*/ 23824070 w 24089813"/>
              <a:gd name="connsiteY205" fmla="*/ 7493919 h 9103316"/>
              <a:gd name="connsiteX206" fmla="*/ 23862190 w 24089813"/>
              <a:gd name="connsiteY206" fmla="*/ 7532040 h 9103316"/>
              <a:gd name="connsiteX207" fmla="*/ 23964256 w 24089813"/>
              <a:gd name="connsiteY207" fmla="*/ 7532040 h 9103316"/>
              <a:gd name="connsiteX208" fmla="*/ 23568292 w 24089813"/>
              <a:gd name="connsiteY208" fmla="*/ 7608283 h 9103316"/>
              <a:gd name="connsiteX209" fmla="*/ 23746598 w 24089813"/>
              <a:gd name="connsiteY209" fmla="*/ 7608283 h 9103316"/>
              <a:gd name="connsiteX210" fmla="*/ 23784720 w 24089813"/>
              <a:gd name="connsiteY210" fmla="*/ 7652553 h 9103316"/>
              <a:gd name="connsiteX211" fmla="*/ 23880636 w 24089813"/>
              <a:gd name="connsiteY211" fmla="*/ 7690674 h 9103316"/>
              <a:gd name="connsiteX212" fmla="*/ 23472376 w 24089813"/>
              <a:gd name="connsiteY212" fmla="*/ 7748472 h 9103316"/>
              <a:gd name="connsiteX213" fmla="*/ 23350634 w 24089813"/>
              <a:gd name="connsiteY213" fmla="*/ 7806268 h 9103316"/>
              <a:gd name="connsiteX214" fmla="*/ 22744392 w 24089813"/>
              <a:gd name="connsiteY214" fmla="*/ 7889889 h 9103316"/>
              <a:gd name="connsiteX215" fmla="*/ 22091420 w 24089813"/>
              <a:gd name="connsiteY215" fmla="*/ 7946456 h 9103316"/>
              <a:gd name="connsiteX216" fmla="*/ 22290632 w 24089813"/>
              <a:gd name="connsiteY216" fmla="*/ 7966132 h 9103316"/>
              <a:gd name="connsiteX217" fmla="*/ 23842516 w 24089813"/>
              <a:gd name="connsiteY217" fmla="*/ 7806268 h 9103316"/>
              <a:gd name="connsiteX218" fmla="*/ 24060172 w 24089813"/>
              <a:gd name="connsiteY218" fmla="*/ 7825944 h 9103316"/>
              <a:gd name="connsiteX219" fmla="*/ 23926136 w 24089813"/>
              <a:gd name="connsiteY219" fmla="*/ 7864065 h 9103316"/>
              <a:gd name="connsiteX220" fmla="*/ 21919262 w 24089813"/>
              <a:gd name="connsiteY220" fmla="*/ 8119847 h 9103316"/>
              <a:gd name="connsiteX221" fmla="*/ 21919262 w 24089813"/>
              <a:gd name="connsiteY221" fmla="*/ 8119847 h 9103316"/>
              <a:gd name="connsiteX222" fmla="*/ 22386548 w 24089813"/>
              <a:gd name="connsiteY222" fmla="*/ 8100172 h 9103316"/>
              <a:gd name="connsiteX223" fmla="*/ 22328752 w 24089813"/>
              <a:gd name="connsiteY223" fmla="*/ 8119847 h 9103316"/>
              <a:gd name="connsiteX224" fmla="*/ 22526734 w 24089813"/>
              <a:gd name="connsiteY224" fmla="*/ 8144442 h 9103316"/>
              <a:gd name="connsiteX225" fmla="*/ 22980494 w 24089813"/>
              <a:gd name="connsiteY225" fmla="*/ 8144442 h 9103316"/>
              <a:gd name="connsiteX226" fmla="*/ 22960820 w 24089813"/>
              <a:gd name="connsiteY226" fmla="*/ 8164117 h 9103316"/>
              <a:gd name="connsiteX227" fmla="*/ 21893438 w 24089813"/>
              <a:gd name="connsiteY227" fmla="*/ 8278481 h 9103316"/>
              <a:gd name="connsiteX228" fmla="*/ 22194714 w 24089813"/>
              <a:gd name="connsiteY228" fmla="*/ 8298156 h 9103316"/>
              <a:gd name="connsiteX229" fmla="*/ 22686596 w 24089813"/>
              <a:gd name="connsiteY229" fmla="*/ 8278481 h 9103316"/>
              <a:gd name="connsiteX230" fmla="*/ 22724716 w 24089813"/>
              <a:gd name="connsiteY230" fmla="*/ 8298156 h 9103316"/>
              <a:gd name="connsiteX231" fmla="*/ 22488614 w 24089813"/>
              <a:gd name="connsiteY231" fmla="*/ 8355954 h 9103316"/>
              <a:gd name="connsiteX232" fmla="*/ 22980494 w 24089813"/>
              <a:gd name="connsiteY232" fmla="*/ 8298156 h 9103316"/>
              <a:gd name="connsiteX233" fmla="*/ 23350634 w 24089813"/>
              <a:gd name="connsiteY233" fmla="*/ 8278481 h 9103316"/>
              <a:gd name="connsiteX234" fmla="*/ 23216598 w 24089813"/>
              <a:gd name="connsiteY234" fmla="*/ 8317832 h 9103316"/>
              <a:gd name="connsiteX235" fmla="*/ 23350634 w 24089813"/>
              <a:gd name="connsiteY235" fmla="*/ 8336278 h 9103316"/>
              <a:gd name="connsiteX236" fmla="*/ 23746598 w 24089813"/>
              <a:gd name="connsiteY236" fmla="*/ 8355954 h 9103316"/>
              <a:gd name="connsiteX237" fmla="*/ 24079848 w 24089813"/>
              <a:gd name="connsiteY237" fmla="*/ 8355954 h 9103316"/>
              <a:gd name="connsiteX238" fmla="*/ 23964256 w 24089813"/>
              <a:gd name="connsiteY238" fmla="*/ 8419899 h 9103316"/>
              <a:gd name="connsiteX239" fmla="*/ 23842516 w 24089813"/>
              <a:gd name="connsiteY239" fmla="*/ 8496142 h 9103316"/>
              <a:gd name="connsiteX240" fmla="*/ 23018616 w 24089813"/>
              <a:gd name="connsiteY240" fmla="*/ 8611735 h 9103316"/>
              <a:gd name="connsiteX241" fmla="*/ 22213160 w 24089813"/>
              <a:gd name="connsiteY241" fmla="*/ 8751924 h 9103316"/>
              <a:gd name="connsiteX242" fmla="*/ 19102014 w 24089813"/>
              <a:gd name="connsiteY242" fmla="*/ 8790045 h 9103316"/>
              <a:gd name="connsiteX243" fmla="*/ 18354354 w 24089813"/>
              <a:gd name="connsiteY243" fmla="*/ 8790045 h 9103316"/>
              <a:gd name="connsiteX244" fmla="*/ 17606696 w 24089813"/>
              <a:gd name="connsiteY244" fmla="*/ 8694127 h 9103316"/>
              <a:gd name="connsiteX245" fmla="*/ 17152936 w 24089813"/>
              <a:gd name="connsiteY245" fmla="*/ 8675681 h 9103316"/>
              <a:gd name="connsiteX246" fmla="*/ 17152936 w 24089813"/>
              <a:gd name="connsiteY246" fmla="*/ 8675681 h 9103316"/>
              <a:gd name="connsiteX247" fmla="*/ 17587020 w 24089813"/>
              <a:gd name="connsiteY247" fmla="*/ 8732248 h 9103316"/>
              <a:gd name="connsiteX248" fmla="*/ 17900594 w 24089813"/>
              <a:gd name="connsiteY248" fmla="*/ 8809720 h 9103316"/>
              <a:gd name="connsiteX249" fmla="*/ 17606696 w 24089813"/>
              <a:gd name="connsiteY249" fmla="*/ 8771599 h 9103316"/>
              <a:gd name="connsiteX250" fmla="*/ 17491104 w 24089813"/>
              <a:gd name="connsiteY250" fmla="*/ 8751924 h 9103316"/>
              <a:gd name="connsiteX251" fmla="*/ 17369364 w 24089813"/>
              <a:gd name="connsiteY251" fmla="*/ 8732248 h 9103316"/>
              <a:gd name="connsiteX252" fmla="*/ 17255002 w 24089813"/>
              <a:gd name="connsiteY252" fmla="*/ 8713802 h 9103316"/>
              <a:gd name="connsiteX253" fmla="*/ 17255002 w 24089813"/>
              <a:gd name="connsiteY253" fmla="*/ 8713802 h 9103316"/>
              <a:gd name="connsiteX254" fmla="*/ 17369364 w 24089813"/>
              <a:gd name="connsiteY254" fmla="*/ 8732248 h 9103316"/>
              <a:gd name="connsiteX255" fmla="*/ 17491104 w 24089813"/>
              <a:gd name="connsiteY255" fmla="*/ 8751924 h 9103316"/>
              <a:gd name="connsiteX256" fmla="*/ 17606696 w 24089813"/>
              <a:gd name="connsiteY256" fmla="*/ 8771599 h 9103316"/>
              <a:gd name="connsiteX257" fmla="*/ 18552336 w 24089813"/>
              <a:gd name="connsiteY257" fmla="*/ 8931463 h 9103316"/>
              <a:gd name="connsiteX258" fmla="*/ 20993296 w 24089813"/>
              <a:gd name="connsiteY258" fmla="*/ 9007705 h 9103316"/>
              <a:gd name="connsiteX259" fmla="*/ 21523298 w 24089813"/>
              <a:gd name="connsiteY259" fmla="*/ 9026151 h 9103316"/>
              <a:gd name="connsiteX260" fmla="*/ 21619214 w 24089813"/>
              <a:gd name="connsiteY260" fmla="*/ 8988030 h 9103316"/>
              <a:gd name="connsiteX261" fmla="*/ 21977058 w 24089813"/>
              <a:gd name="connsiteY261" fmla="*/ 9045827 h 9103316"/>
              <a:gd name="connsiteX262" fmla="*/ 21561418 w 24089813"/>
              <a:gd name="connsiteY262" fmla="*/ 9083948 h 9103316"/>
              <a:gd name="connsiteX263" fmla="*/ 19555774 w 24089813"/>
              <a:gd name="connsiteY263" fmla="*/ 9083948 h 9103316"/>
              <a:gd name="connsiteX264" fmla="*/ 17216880 w 24089813"/>
              <a:gd name="connsiteY264" fmla="*/ 8911787 h 9103316"/>
              <a:gd name="connsiteX265" fmla="*/ 16289685 w 24089813"/>
              <a:gd name="connsiteY265" fmla="*/ 8713802 h 9103316"/>
              <a:gd name="connsiteX266" fmla="*/ 14775922 w 24089813"/>
              <a:gd name="connsiteY266" fmla="*/ 8144442 h 9103316"/>
              <a:gd name="connsiteX267" fmla="*/ 14871838 w 24089813"/>
              <a:gd name="connsiteY267" fmla="*/ 8240360 h 9103316"/>
              <a:gd name="connsiteX268" fmla="*/ 16725000 w 24089813"/>
              <a:gd name="connsiteY268" fmla="*/ 8892112 h 9103316"/>
              <a:gd name="connsiteX269" fmla="*/ 16367156 w 24089813"/>
              <a:gd name="connsiteY269" fmla="*/ 8847842 h 9103316"/>
              <a:gd name="connsiteX270" fmla="*/ 13944643 w 24089813"/>
              <a:gd name="connsiteY270" fmla="*/ 7825944 h 9103316"/>
              <a:gd name="connsiteX271" fmla="*/ 12175102 w 24089813"/>
              <a:gd name="connsiteY271" fmla="*/ 6650331 h 9103316"/>
              <a:gd name="connsiteX272" fmla="*/ 11550413 w 24089813"/>
              <a:gd name="connsiteY272" fmla="*/ 6272806 h 9103316"/>
              <a:gd name="connsiteX273" fmla="*/ 11153219 w 24089813"/>
              <a:gd name="connsiteY273" fmla="*/ 6176888 h 9103316"/>
              <a:gd name="connsiteX274" fmla="*/ 10661338 w 24089813"/>
              <a:gd name="connsiteY274" fmla="*/ 5921106 h 9103316"/>
              <a:gd name="connsiteX275" fmla="*/ 9045511 w 24089813"/>
              <a:gd name="connsiteY275" fmla="*/ 5365272 h 9103316"/>
              <a:gd name="connsiteX276" fmla="*/ 8987714 w 24089813"/>
              <a:gd name="connsiteY276" fmla="*/ 5384948 h 9103316"/>
              <a:gd name="connsiteX277" fmla="*/ 9038132 w 24089813"/>
              <a:gd name="connsiteY277" fmla="*/ 5365272 h 9103316"/>
              <a:gd name="connsiteX278" fmla="*/ 8968039 w 24089813"/>
              <a:gd name="connsiteY278" fmla="*/ 5346827 h 9103316"/>
              <a:gd name="connsiteX279" fmla="*/ 8891797 w 24089813"/>
              <a:gd name="connsiteY279" fmla="*/ 5327152 h 9103316"/>
              <a:gd name="connsiteX280" fmla="*/ 8891797 w 24089813"/>
              <a:gd name="connsiteY280" fmla="*/ 5327152 h 9103316"/>
              <a:gd name="connsiteX281" fmla="*/ 8891797 w 24089813"/>
              <a:gd name="connsiteY281" fmla="*/ 5346827 h 9103316"/>
              <a:gd name="connsiteX282" fmla="*/ 8731936 w 24089813"/>
              <a:gd name="connsiteY282" fmla="*/ 5308705 h 9103316"/>
              <a:gd name="connsiteX283" fmla="*/ 8731936 w 24089813"/>
              <a:gd name="connsiteY283" fmla="*/ 5308705 h 9103316"/>
              <a:gd name="connsiteX284" fmla="*/ 8636019 w 24089813"/>
              <a:gd name="connsiteY284" fmla="*/ 5269354 h 9103316"/>
              <a:gd name="connsiteX285" fmla="*/ 8533954 w 24089813"/>
              <a:gd name="connsiteY285" fmla="*/ 5250908 h 9103316"/>
              <a:gd name="connsiteX286" fmla="*/ 8457712 w 24089813"/>
              <a:gd name="connsiteY286" fmla="*/ 5244760 h 9103316"/>
              <a:gd name="connsiteX287" fmla="*/ 7140702 w 24089813"/>
              <a:gd name="connsiteY287" fmla="*/ 5071369 h 9103316"/>
              <a:gd name="connsiteX288" fmla="*/ 6195061 w 24089813"/>
              <a:gd name="connsiteY288" fmla="*/ 5033248 h 9103316"/>
              <a:gd name="connsiteX289" fmla="*/ 4521436 w 24089813"/>
              <a:gd name="connsiteY289" fmla="*/ 4975451 h 9103316"/>
              <a:gd name="connsiteX290" fmla="*/ 1096716 w 24089813"/>
              <a:gd name="connsiteY290" fmla="*/ 5448893 h 9103316"/>
              <a:gd name="connsiteX291" fmla="*/ 489243 w 24089813"/>
              <a:gd name="connsiteY291" fmla="*/ 5666554 h 9103316"/>
              <a:gd name="connsiteX292" fmla="*/ 413001 w 24089813"/>
              <a:gd name="connsiteY292" fmla="*/ 5563258 h 9103316"/>
              <a:gd name="connsiteX293" fmla="*/ 271585 w 24089813"/>
              <a:gd name="connsiteY293" fmla="*/ 5582933 h 9103316"/>
              <a:gd name="connsiteX294" fmla="*/ 55158 w 24089813"/>
              <a:gd name="connsiteY294" fmla="*/ 5487015 h 9103316"/>
              <a:gd name="connsiteX295" fmla="*/ 233465 w 24089813"/>
              <a:gd name="connsiteY295" fmla="*/ 5365272 h 9103316"/>
              <a:gd name="connsiteX296" fmla="*/ 73604 w 24089813"/>
              <a:gd name="connsiteY296" fmla="*/ 5250908 h 9103316"/>
              <a:gd name="connsiteX297" fmla="*/ 329381 w 24089813"/>
              <a:gd name="connsiteY297" fmla="*/ 5148842 h 9103316"/>
              <a:gd name="connsiteX298" fmla="*/ 175669 w 24089813"/>
              <a:gd name="connsiteY298" fmla="*/ 5174666 h 9103316"/>
              <a:gd name="connsiteX299" fmla="*/ 233465 w 24089813"/>
              <a:gd name="connsiteY299" fmla="*/ 5109491 h 9103316"/>
              <a:gd name="connsiteX300" fmla="*/ 309706 w 24089813"/>
              <a:gd name="connsiteY300" fmla="*/ 5084896 h 9103316"/>
              <a:gd name="connsiteX301" fmla="*/ 213790 w 24089813"/>
              <a:gd name="connsiteY301" fmla="*/ 5071369 h 9103316"/>
              <a:gd name="connsiteX302" fmla="*/ 349057 w 24089813"/>
              <a:gd name="connsiteY302" fmla="*/ 4854938 h 9103316"/>
              <a:gd name="connsiteX303" fmla="*/ 195344 w 24089813"/>
              <a:gd name="connsiteY303" fmla="*/ 4797141 h 9103316"/>
              <a:gd name="connsiteX304" fmla="*/ 405623 w 24089813"/>
              <a:gd name="connsiteY304" fmla="*/ 4643426 h 9103316"/>
              <a:gd name="connsiteX305" fmla="*/ 451122 w 24089813"/>
              <a:gd name="connsiteY305" fmla="*/ 4573332 h 9103316"/>
              <a:gd name="connsiteX306" fmla="*/ 413001 w 24089813"/>
              <a:gd name="connsiteY306" fmla="*/ 4504468 h 9103316"/>
              <a:gd name="connsiteX307" fmla="*/ 489243 w 24089813"/>
              <a:gd name="connsiteY307" fmla="*/ 4504468 h 9103316"/>
              <a:gd name="connsiteX308" fmla="*/ 451122 w 24089813"/>
              <a:gd name="connsiteY308" fmla="*/ 4402402 h 9103316"/>
              <a:gd name="connsiteX309" fmla="*/ 623280 w 24089813"/>
              <a:gd name="connsiteY309" fmla="*/ 4286807 h 9103316"/>
              <a:gd name="connsiteX310" fmla="*/ 687225 w 24089813"/>
              <a:gd name="connsiteY310" fmla="*/ 4248686 h 9103316"/>
              <a:gd name="connsiteX311" fmla="*/ 603605 w 24089813"/>
              <a:gd name="connsiteY311" fmla="*/ 4248686 h 9103316"/>
              <a:gd name="connsiteX312" fmla="*/ 451122 w 24089813"/>
              <a:gd name="connsiteY312" fmla="*/ 4146619 h 9103316"/>
              <a:gd name="connsiteX313" fmla="*/ 687225 w 24089813"/>
              <a:gd name="connsiteY313" fmla="*/ 4108498 h 9103316"/>
              <a:gd name="connsiteX314" fmla="*/ 547039 w 24089813"/>
              <a:gd name="connsiteY314" fmla="*/ 4088822 h 9103316"/>
              <a:gd name="connsiteX315" fmla="*/ 547039 w 24089813"/>
              <a:gd name="connsiteY315" fmla="*/ 4012579 h 9103316"/>
              <a:gd name="connsiteX316" fmla="*/ 1179106 w 24089813"/>
              <a:gd name="connsiteY316" fmla="*/ 3635055 h 9103316"/>
              <a:gd name="connsiteX317" fmla="*/ 3422083 w 24089813"/>
              <a:gd name="connsiteY317" fmla="*/ 3264909 h 9103316"/>
              <a:gd name="connsiteX318" fmla="*/ 8821704 w 24089813"/>
              <a:gd name="connsiteY318" fmla="*/ 3539137 h 9103316"/>
              <a:gd name="connsiteX319" fmla="*/ 5607263 w 24089813"/>
              <a:gd name="connsiteY319" fmla="*/ 3066924 h 9103316"/>
              <a:gd name="connsiteX320" fmla="*/ 4559557 w 24089813"/>
              <a:gd name="connsiteY320" fmla="*/ 3066924 h 9103316"/>
              <a:gd name="connsiteX321" fmla="*/ 4227538 w 24089813"/>
              <a:gd name="connsiteY321" fmla="*/ 3066924 h 9103316"/>
              <a:gd name="connsiteX322" fmla="*/ 5287541 w 24089813"/>
              <a:gd name="connsiteY322" fmla="*/ 3009127 h 9103316"/>
              <a:gd name="connsiteX323" fmla="*/ 5505198 w 24089813"/>
              <a:gd name="connsiteY323" fmla="*/ 2971006 h 9103316"/>
              <a:gd name="connsiteX324" fmla="*/ 4367723 w 24089813"/>
              <a:gd name="connsiteY324" fmla="*/ 3009127 h 9103316"/>
              <a:gd name="connsiteX325" fmla="*/ 3204425 w 24089813"/>
              <a:gd name="connsiteY325" fmla="*/ 3066924 h 9103316"/>
              <a:gd name="connsiteX326" fmla="*/ 1332818 w 24089813"/>
              <a:gd name="connsiteY326" fmla="*/ 3418624 h 9103316"/>
              <a:gd name="connsiteX327" fmla="*/ 1019244 w 24089813"/>
              <a:gd name="connsiteY327" fmla="*/ 3482570 h 9103316"/>
              <a:gd name="connsiteX328" fmla="*/ 1402912 w 24089813"/>
              <a:gd name="connsiteY328" fmla="*/ 3366976 h 9103316"/>
              <a:gd name="connsiteX329" fmla="*/ 1946440 w 24089813"/>
              <a:gd name="connsiteY329" fmla="*/ 3226788 h 9103316"/>
              <a:gd name="connsiteX330" fmla="*/ 3128184 w 24089813"/>
              <a:gd name="connsiteY330" fmla="*/ 3047249 h 9103316"/>
              <a:gd name="connsiteX331" fmla="*/ 6054875 w 24089813"/>
              <a:gd name="connsiteY331" fmla="*/ 2907061 h 9103316"/>
              <a:gd name="connsiteX332" fmla="*/ 6393043 w 24089813"/>
              <a:gd name="connsiteY332" fmla="*/ 2887385 h 9103316"/>
              <a:gd name="connsiteX333" fmla="*/ 5587588 w 24089813"/>
              <a:gd name="connsiteY333" fmla="*/ 2830818 h 9103316"/>
              <a:gd name="connsiteX334" fmla="*/ 5287541 w 24089813"/>
              <a:gd name="connsiteY334" fmla="*/ 2811142 h 9103316"/>
              <a:gd name="connsiteX335" fmla="*/ 6706617 w 24089813"/>
              <a:gd name="connsiteY335" fmla="*/ 2849264 h 9103316"/>
              <a:gd name="connsiteX336" fmla="*/ 11294635 w 24089813"/>
              <a:gd name="connsiteY336" fmla="*/ 3992904 h 9103316"/>
              <a:gd name="connsiteX337" fmla="*/ 11332756 w 24089813"/>
              <a:gd name="connsiteY337" fmla="*/ 4012579 h 9103316"/>
              <a:gd name="connsiteX338" fmla="*/ 11332756 w 24089813"/>
              <a:gd name="connsiteY338" fmla="*/ 4012579 h 9103316"/>
              <a:gd name="connsiteX339" fmla="*/ 11294635 w 24089813"/>
              <a:gd name="connsiteY339" fmla="*/ 3992904 h 9103316"/>
              <a:gd name="connsiteX340" fmla="*/ 8297851 w 24089813"/>
              <a:gd name="connsiteY340" fmla="*/ 2990682 h 9103316"/>
              <a:gd name="connsiteX341" fmla="*/ 7926482 w 24089813"/>
              <a:gd name="connsiteY341" fmla="*/ 2907061 h 9103316"/>
              <a:gd name="connsiteX342" fmla="*/ 7964602 w 24089813"/>
              <a:gd name="connsiteY342" fmla="*/ 2849264 h 9103316"/>
              <a:gd name="connsiteX343" fmla="*/ 7582165 w 24089813"/>
              <a:gd name="connsiteY343" fmla="*/ 2792696 h 9103316"/>
              <a:gd name="connsiteX344" fmla="*/ 7358359 w 24089813"/>
              <a:gd name="connsiteY344" fmla="*/ 2747197 h 9103316"/>
              <a:gd name="connsiteX345" fmla="*/ 7550193 w 24089813"/>
              <a:gd name="connsiteY345" fmla="*/ 2734900 h 9103316"/>
              <a:gd name="connsiteX346" fmla="*/ 8438037 w 24089813"/>
              <a:gd name="connsiteY346" fmla="*/ 2849264 h 9103316"/>
              <a:gd name="connsiteX347" fmla="*/ 10776930 w 24089813"/>
              <a:gd name="connsiteY347" fmla="*/ 3520691 h 9103316"/>
              <a:gd name="connsiteX348" fmla="*/ 10776930 w 24089813"/>
              <a:gd name="connsiteY348" fmla="*/ 3520691 h 9103316"/>
              <a:gd name="connsiteX349" fmla="*/ 10265374 w 24089813"/>
              <a:gd name="connsiteY349" fmla="*/ 3284585 h 9103316"/>
              <a:gd name="connsiteX350" fmla="*/ 7850240 w 24089813"/>
              <a:gd name="connsiteY350" fmla="*/ 2651278 h 9103316"/>
              <a:gd name="connsiteX351" fmla="*/ 8815555 w 24089813"/>
              <a:gd name="connsiteY351" fmla="*/ 2792696 h 9103316"/>
              <a:gd name="connsiteX352" fmla="*/ 9071334 w 24089813"/>
              <a:gd name="connsiteY352" fmla="*/ 2830818 h 9103316"/>
              <a:gd name="connsiteX353" fmla="*/ 8834001 w 24089813"/>
              <a:gd name="connsiteY353" fmla="*/ 2773021 h 9103316"/>
              <a:gd name="connsiteX354" fmla="*/ 8399917 w 24089813"/>
              <a:gd name="connsiteY354" fmla="*/ 2670954 h 9103316"/>
              <a:gd name="connsiteX355" fmla="*/ 8655694 w 24089813"/>
              <a:gd name="connsiteY355" fmla="*/ 2613157 h 9103316"/>
              <a:gd name="connsiteX356" fmla="*/ 8201934 w 24089813"/>
              <a:gd name="connsiteY356" fmla="*/ 2498793 h 9103316"/>
              <a:gd name="connsiteX357" fmla="*/ 10029271 w 24089813"/>
              <a:gd name="connsiteY357" fmla="*/ 2907061 h 9103316"/>
              <a:gd name="connsiteX358" fmla="*/ 10029271 w 24089813"/>
              <a:gd name="connsiteY358" fmla="*/ 2907061 h 9103316"/>
              <a:gd name="connsiteX359" fmla="*/ 8495833 w 24089813"/>
              <a:gd name="connsiteY359" fmla="*/ 2479118 h 9103316"/>
              <a:gd name="connsiteX360" fmla="*/ 7671933 w 24089813"/>
              <a:gd name="connsiteY360" fmla="*/ 2319254 h 9103316"/>
              <a:gd name="connsiteX361" fmla="*/ 6802534 w 24089813"/>
              <a:gd name="connsiteY361" fmla="*/ 2179066 h 9103316"/>
              <a:gd name="connsiteX362" fmla="*/ 6884924 w 24089813"/>
              <a:gd name="connsiteY362" fmla="*/ 2140944 h 9103316"/>
              <a:gd name="connsiteX363" fmla="*/ 7236619 w 24089813"/>
              <a:gd name="connsiteY363" fmla="*/ 2159390 h 9103316"/>
              <a:gd name="connsiteX364" fmla="*/ 8457712 w 24089813"/>
              <a:gd name="connsiteY364" fmla="*/ 2281133 h 9103316"/>
              <a:gd name="connsiteX365" fmla="*/ 8713490 w 24089813"/>
              <a:gd name="connsiteY365" fmla="*/ 2299578 h 9103316"/>
              <a:gd name="connsiteX366" fmla="*/ 8399917 w 24089813"/>
              <a:gd name="connsiteY366" fmla="*/ 2223336 h 9103316"/>
              <a:gd name="connsiteX367" fmla="*/ 8770057 w 24089813"/>
              <a:gd name="connsiteY367" fmla="*/ 2223336 h 9103316"/>
              <a:gd name="connsiteX368" fmla="*/ 9166021 w 24089813"/>
              <a:gd name="connsiteY368" fmla="*/ 2281133 h 9103316"/>
              <a:gd name="connsiteX369" fmla="*/ 8297851 w 24089813"/>
              <a:gd name="connsiteY369" fmla="*/ 2063472 h 9103316"/>
              <a:gd name="connsiteX370" fmla="*/ 8457712 w 24089813"/>
              <a:gd name="connsiteY370" fmla="*/ 2025351 h 9103316"/>
              <a:gd name="connsiteX371" fmla="*/ 9089779 w 24089813"/>
              <a:gd name="connsiteY371" fmla="*/ 2101593 h 9103316"/>
              <a:gd name="connsiteX372" fmla="*/ 9345557 w 24089813"/>
              <a:gd name="connsiteY372" fmla="*/ 2140944 h 9103316"/>
              <a:gd name="connsiteX373" fmla="*/ 9045511 w 24089813"/>
              <a:gd name="connsiteY373" fmla="*/ 2063472 h 9103316"/>
              <a:gd name="connsiteX374" fmla="*/ 8553629 w 24089813"/>
              <a:gd name="connsiteY374" fmla="*/ 1903608 h 9103316"/>
              <a:gd name="connsiteX375" fmla="*/ 8003953 w 24089813"/>
              <a:gd name="connsiteY375" fmla="*/ 1807690 h 9103316"/>
              <a:gd name="connsiteX376" fmla="*/ 8201934 w 24089813"/>
              <a:gd name="connsiteY376" fmla="*/ 1731447 h 9103316"/>
              <a:gd name="connsiteX377" fmla="*/ 8148750 w 24089813"/>
              <a:gd name="connsiteY377" fmla="*/ 1709620 h 9103316"/>
              <a:gd name="connsiteX378" fmla="*/ 8111345 w 24089813"/>
              <a:gd name="connsiteY378" fmla="*/ 1708706 h 9103316"/>
              <a:gd name="connsiteX379" fmla="*/ 8168444 w 24089813"/>
              <a:gd name="connsiteY379" fmla="*/ 1701703 h 9103316"/>
              <a:gd name="connsiteX380" fmla="*/ 8438037 w 24089813"/>
              <a:gd name="connsiteY380" fmla="*/ 1731447 h 9103316"/>
              <a:gd name="connsiteX381" fmla="*/ 8438037 w 24089813"/>
              <a:gd name="connsiteY381" fmla="*/ 1731447 h 9103316"/>
              <a:gd name="connsiteX382" fmla="*/ 8361795 w 24089813"/>
              <a:gd name="connsiteY382" fmla="*/ 1667502 h 9103316"/>
              <a:gd name="connsiteX383" fmla="*/ 8968039 w 24089813"/>
              <a:gd name="connsiteY383" fmla="*/ 1769569 h 9103316"/>
              <a:gd name="connsiteX384" fmla="*/ 9147575 w 24089813"/>
              <a:gd name="connsiteY384" fmla="*/ 1807690 h 9103316"/>
              <a:gd name="connsiteX385" fmla="*/ 9147575 w 24089813"/>
              <a:gd name="connsiteY385" fmla="*/ 1807690 h 9103316"/>
              <a:gd name="connsiteX386" fmla="*/ 8968039 w 24089813"/>
              <a:gd name="connsiteY386" fmla="*/ 1769569 h 9103316"/>
              <a:gd name="connsiteX387" fmla="*/ 8240055 w 24089813"/>
              <a:gd name="connsiteY387" fmla="*/ 1591259 h 9103316"/>
              <a:gd name="connsiteX388" fmla="*/ 10093217 w 24089813"/>
              <a:gd name="connsiteY388" fmla="*/ 1941730 h 9103316"/>
              <a:gd name="connsiteX389" fmla="*/ 11408997 w 24089813"/>
              <a:gd name="connsiteY389" fmla="*/ 2459442 h 9103316"/>
              <a:gd name="connsiteX390" fmla="*/ 13158863 w 24089813"/>
              <a:gd name="connsiteY390" fmla="*/ 3443219 h 9103316"/>
              <a:gd name="connsiteX391" fmla="*/ 13728215 w 24089813"/>
              <a:gd name="connsiteY391" fmla="*/ 3794919 h 9103316"/>
              <a:gd name="connsiteX392" fmla="*/ 13708540 w 24089813"/>
              <a:gd name="connsiteY392" fmla="*/ 3756798 h 9103316"/>
              <a:gd name="connsiteX393" fmla="*/ 13236335 w 24089813"/>
              <a:gd name="connsiteY393" fmla="*/ 3418624 h 9103316"/>
              <a:gd name="connsiteX394" fmla="*/ 11504914 w 24089813"/>
              <a:gd name="connsiteY394" fmla="*/ 2377051 h 9103316"/>
              <a:gd name="connsiteX395" fmla="*/ 8987714 w 24089813"/>
              <a:gd name="connsiteY395" fmla="*/ 1457220 h 9103316"/>
              <a:gd name="connsiteX396" fmla="*/ 8789732 w 24089813"/>
              <a:gd name="connsiteY396" fmla="*/ 1411720 h 9103316"/>
              <a:gd name="connsiteX397" fmla="*/ 8834001 w 24089813"/>
              <a:gd name="connsiteY397" fmla="*/ 1373599 h 9103316"/>
              <a:gd name="connsiteX398" fmla="*/ 8297851 w 24089813"/>
              <a:gd name="connsiteY398" fmla="*/ 1259234 h 9103316"/>
              <a:gd name="connsiteX399" fmla="*/ 10521152 w 24089813"/>
              <a:gd name="connsiteY399" fmla="*/ 1807690 h 9103316"/>
              <a:gd name="connsiteX400" fmla="*/ 10585097 w 24089813"/>
              <a:gd name="connsiteY400" fmla="*/ 1827366 h 9103316"/>
              <a:gd name="connsiteX401" fmla="*/ 10642893 w 24089813"/>
              <a:gd name="connsiteY401" fmla="*/ 1847041 h 9103316"/>
              <a:gd name="connsiteX402" fmla="*/ 10642893 w 24089813"/>
              <a:gd name="connsiteY402" fmla="*/ 1847041 h 9103316"/>
              <a:gd name="connsiteX403" fmla="*/ 10585097 w 24089813"/>
              <a:gd name="connsiteY403" fmla="*/ 1827366 h 9103316"/>
              <a:gd name="connsiteX404" fmla="*/ 10521152 w 24089813"/>
              <a:gd name="connsiteY404" fmla="*/ 1807690 h 9103316"/>
              <a:gd name="connsiteX405" fmla="*/ 9479596 w 24089813"/>
              <a:gd name="connsiteY405" fmla="*/ 1373599 h 9103316"/>
              <a:gd name="connsiteX406" fmla="*/ 9479596 w 24089813"/>
              <a:gd name="connsiteY406" fmla="*/ 1373599 h 9103316"/>
              <a:gd name="connsiteX407" fmla="*/ 9403353 w 24089813"/>
              <a:gd name="connsiteY407" fmla="*/ 1315802 h 9103316"/>
              <a:gd name="connsiteX408" fmla="*/ 10151012 w 24089813"/>
              <a:gd name="connsiteY408" fmla="*/ 1495341 h 9103316"/>
              <a:gd name="connsiteX409" fmla="*/ 10207578 w 24089813"/>
              <a:gd name="connsiteY409" fmla="*/ 1513787 h 9103316"/>
              <a:gd name="connsiteX410" fmla="*/ 10265374 w 24089813"/>
              <a:gd name="connsiteY410" fmla="*/ 1533462 h 9103316"/>
              <a:gd name="connsiteX411" fmla="*/ 10265374 w 24089813"/>
              <a:gd name="connsiteY411" fmla="*/ 1533462 h 9103316"/>
              <a:gd name="connsiteX412" fmla="*/ 10207578 w 24089813"/>
              <a:gd name="connsiteY412" fmla="*/ 1513787 h 9103316"/>
              <a:gd name="connsiteX413" fmla="*/ 10151012 w 24089813"/>
              <a:gd name="connsiteY413" fmla="*/ 1495341 h 9103316"/>
              <a:gd name="connsiteX414" fmla="*/ 9659132 w 24089813"/>
              <a:gd name="connsiteY414" fmla="*/ 1315802 h 9103316"/>
              <a:gd name="connsiteX415" fmla="*/ 9127900 w 24089813"/>
              <a:gd name="connsiteY415" fmla="*/ 1157168 h 9103316"/>
              <a:gd name="connsiteX416" fmla="*/ 9403353 w 24089813"/>
              <a:gd name="connsiteY416" fmla="*/ 1157168 h 9103316"/>
              <a:gd name="connsiteX417" fmla="*/ 8597898 w 24089813"/>
              <a:gd name="connsiteY417" fmla="*/ 983777 h 9103316"/>
              <a:gd name="connsiteX418" fmla="*/ 8418362 w 24089813"/>
              <a:gd name="connsiteY418" fmla="*/ 919832 h 9103316"/>
              <a:gd name="connsiteX419" fmla="*/ 10189133 w 24089813"/>
              <a:gd name="connsiteY419" fmla="*/ 1353923 h 9103316"/>
              <a:gd name="connsiteX420" fmla="*/ 10425236 w 24089813"/>
              <a:gd name="connsiteY420" fmla="*/ 1411720 h 9103316"/>
              <a:gd name="connsiteX421" fmla="*/ 9677577 w 24089813"/>
              <a:gd name="connsiteY421" fmla="*/ 1117817 h 9103316"/>
              <a:gd name="connsiteX422" fmla="*/ 10367440 w 24089813"/>
              <a:gd name="connsiteY422" fmla="*/ 1315802 h 9103316"/>
              <a:gd name="connsiteX423" fmla="*/ 10367440 w 24089813"/>
              <a:gd name="connsiteY423" fmla="*/ 1315802 h 9103316"/>
              <a:gd name="connsiteX424" fmla="*/ 10009596 w 24089813"/>
              <a:gd name="connsiteY424" fmla="*/ 1117817 h 9103316"/>
              <a:gd name="connsiteX425" fmla="*/ 10348994 w 24089813"/>
              <a:gd name="connsiteY425" fmla="*/ 1219884 h 9103316"/>
              <a:gd name="connsiteX426" fmla="*/ 10521152 w 24089813"/>
              <a:gd name="connsiteY426" fmla="*/ 1219884 h 9103316"/>
              <a:gd name="connsiteX427" fmla="*/ 10802754 w 24089813"/>
              <a:gd name="connsiteY427" fmla="*/ 1335477 h 9103316"/>
              <a:gd name="connsiteX428" fmla="*/ 10661338 w 24089813"/>
              <a:gd name="connsiteY428" fmla="*/ 1259234 h 9103316"/>
              <a:gd name="connsiteX429" fmla="*/ 10719134 w 24089813"/>
              <a:gd name="connsiteY429" fmla="*/ 1239559 h 9103316"/>
              <a:gd name="connsiteX430" fmla="*/ 9601335 w 24089813"/>
              <a:gd name="connsiteY430" fmla="*/ 823913 h 9103316"/>
              <a:gd name="connsiteX431" fmla="*/ 8495833 w 24089813"/>
              <a:gd name="connsiteY431" fmla="*/ 569361 h 9103316"/>
              <a:gd name="connsiteX432" fmla="*/ 8380242 w 24089813"/>
              <a:gd name="connsiteY432" fmla="*/ 511564 h 9103316"/>
              <a:gd name="connsiteX433" fmla="*/ 9747670 w 24089813"/>
              <a:gd name="connsiteY433" fmla="*/ 683725 h 9103316"/>
              <a:gd name="connsiteX434" fmla="*/ 9817763 w 24089813"/>
              <a:gd name="connsiteY434" fmla="*/ 683725 h 9103316"/>
              <a:gd name="connsiteX435" fmla="*/ 10151012 w 24089813"/>
              <a:gd name="connsiteY435" fmla="*/ 766117 h 9103316"/>
              <a:gd name="connsiteX436" fmla="*/ 10348994 w 24089813"/>
              <a:gd name="connsiteY436" fmla="*/ 747671 h 9103316"/>
              <a:gd name="connsiteX437" fmla="*/ 9563214 w 24089813"/>
              <a:gd name="connsiteY437" fmla="*/ 491889 h 9103316"/>
              <a:gd name="connsiteX438" fmla="*/ 9991151 w 24089813"/>
              <a:gd name="connsiteY438" fmla="*/ 530010 h 9103316"/>
              <a:gd name="connsiteX439" fmla="*/ 10246929 w 24089813"/>
              <a:gd name="connsiteY439" fmla="*/ 607482 h 9103316"/>
              <a:gd name="connsiteX440" fmla="*/ 10483032 w 24089813"/>
              <a:gd name="connsiteY440" fmla="*/ 664050 h 9103316"/>
              <a:gd name="connsiteX441" fmla="*/ 10131337 w 24089813"/>
              <a:gd name="connsiteY441" fmla="*/ 530010 h 9103316"/>
              <a:gd name="connsiteX442" fmla="*/ 9895234 w 24089813"/>
              <a:gd name="connsiteY442" fmla="*/ 332025 h 9103316"/>
              <a:gd name="connsiteX443" fmla="*/ 10348994 w 24089813"/>
              <a:gd name="connsiteY443" fmla="*/ 491889 h 9103316"/>
              <a:gd name="connsiteX444" fmla="*/ 11684451 w 24089813"/>
              <a:gd name="connsiteY444" fmla="*/ 983777 h 9103316"/>
              <a:gd name="connsiteX445" fmla="*/ 14730423 w 24089813"/>
              <a:gd name="connsiteY445" fmla="*/ 2830818 h 9103316"/>
              <a:gd name="connsiteX446" fmla="*/ 16327806 w 24089813"/>
              <a:gd name="connsiteY446" fmla="*/ 3564961 h 9103316"/>
              <a:gd name="connsiteX447" fmla="*/ 16289685 w 24089813"/>
              <a:gd name="connsiteY447" fmla="*/ 3578488 h 9103316"/>
              <a:gd name="connsiteX448" fmla="*/ 16583584 w 24089813"/>
              <a:gd name="connsiteY448" fmla="*/ 3654731 h 9103316"/>
              <a:gd name="connsiteX449" fmla="*/ 17510780 w 24089813"/>
              <a:gd name="connsiteY449" fmla="*/ 3852716 h 9103316"/>
              <a:gd name="connsiteX450" fmla="*/ 17606696 w 24089813"/>
              <a:gd name="connsiteY450" fmla="*/ 3872391 h 9103316"/>
              <a:gd name="connsiteX451" fmla="*/ 17606696 w 24089813"/>
              <a:gd name="connsiteY451" fmla="*/ 3872391 h 9103316"/>
              <a:gd name="connsiteX452" fmla="*/ 17510780 w 24089813"/>
              <a:gd name="connsiteY452" fmla="*/ 3852716 h 9103316"/>
              <a:gd name="connsiteX453" fmla="*/ 16880460 w 24089813"/>
              <a:gd name="connsiteY453" fmla="*/ 3712816 h 9103316"/>
              <a:gd name="connsiteX454" fmla="*/ 16694426 w 24089813"/>
              <a:gd name="connsiteY454" fmla="*/ 3659045 h 9103316"/>
              <a:gd name="connsiteX455" fmla="*/ 16714240 w 24089813"/>
              <a:gd name="connsiteY455" fmla="*/ 3657036 h 9103316"/>
              <a:gd name="connsiteX456" fmla="*/ 16743446 w 24089813"/>
              <a:gd name="connsiteY456" fmla="*/ 3654731 h 9103316"/>
              <a:gd name="connsiteX457" fmla="*/ 16327806 w 24089813"/>
              <a:gd name="connsiteY457" fmla="*/ 3520691 h 9103316"/>
              <a:gd name="connsiteX458" fmla="*/ 12469001 w 24089813"/>
              <a:gd name="connsiteY458" fmla="*/ 1277680 h 9103316"/>
              <a:gd name="connsiteX459" fmla="*/ 11172894 w 24089813"/>
              <a:gd name="connsiteY459" fmla="*/ 645604 h 9103316"/>
              <a:gd name="connsiteX460" fmla="*/ 11057302 w 24089813"/>
              <a:gd name="connsiteY460" fmla="*/ 549685 h 9103316"/>
              <a:gd name="connsiteX461" fmla="*/ 11824637 w 24089813"/>
              <a:gd name="connsiteY461" fmla="*/ 785792 h 9103316"/>
              <a:gd name="connsiteX462" fmla="*/ 11824637 w 24089813"/>
              <a:gd name="connsiteY462" fmla="*/ 785792 h 9103316"/>
              <a:gd name="connsiteX463" fmla="*/ 11057302 w 24089813"/>
              <a:gd name="connsiteY463" fmla="*/ 313579 h 9103316"/>
              <a:gd name="connsiteX464" fmla="*/ 10840875 w 24089813"/>
              <a:gd name="connsiteY464" fmla="*/ 134040 h 9103316"/>
              <a:gd name="connsiteX465" fmla="*/ 11626656 w 24089813"/>
              <a:gd name="connsiteY465" fmla="*/ 370146 h 9103316"/>
              <a:gd name="connsiteX466" fmla="*/ 11626656 w 24089813"/>
              <a:gd name="connsiteY466" fmla="*/ 370146 h 9103316"/>
              <a:gd name="connsiteX467" fmla="*/ 11352431 w 24089813"/>
              <a:gd name="connsiteY467" fmla="*/ 236107 h 9103316"/>
              <a:gd name="connsiteX468" fmla="*/ 11646331 w 24089813"/>
              <a:gd name="connsiteY468" fmla="*/ 313579 h 9103316"/>
              <a:gd name="connsiteX469" fmla="*/ 11447118 w 24089813"/>
              <a:gd name="connsiteY469" fmla="*/ 134040 h 9103316"/>
              <a:gd name="connsiteX470" fmla="*/ 11568859 w 24089813"/>
              <a:gd name="connsiteY470" fmla="*/ 134040 h 9103316"/>
              <a:gd name="connsiteX471" fmla="*/ 11352431 w 24089813"/>
              <a:gd name="connsiteY471" fmla="*/ 0 h 910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24089813" h="9103316">
                <a:moveTo>
                  <a:pt x="16679500" y="3654731"/>
                </a:moveTo>
                <a:lnTo>
                  <a:pt x="16694426" y="3659045"/>
                </a:lnTo>
                <a:lnTo>
                  <a:pt x="16694334" y="3659054"/>
                </a:lnTo>
                <a:cubicBezTo>
                  <a:pt x="16688186" y="3658958"/>
                  <a:pt x="16682882" y="3657805"/>
                  <a:pt x="16679500" y="3654731"/>
                </a:cubicBezTo>
                <a:close/>
                <a:moveTo>
                  <a:pt x="9147575" y="3616609"/>
                </a:moveTo>
                <a:cubicBezTo>
                  <a:pt x="9173399" y="3648582"/>
                  <a:pt x="9223817" y="3660879"/>
                  <a:pt x="9281613" y="3654731"/>
                </a:cubicBezTo>
                <a:cubicBezTo>
                  <a:pt x="9307436" y="3718676"/>
                  <a:pt x="9389826" y="3635055"/>
                  <a:pt x="9281613" y="3654731"/>
                </a:cubicBezTo>
                <a:cubicBezTo>
                  <a:pt x="9255789" y="3628907"/>
                  <a:pt x="9205371" y="3616609"/>
                  <a:pt x="9147575" y="3616609"/>
                </a:cubicBezTo>
                <a:close/>
                <a:moveTo>
                  <a:pt x="1415209" y="3360828"/>
                </a:moveTo>
                <a:cubicBezTo>
                  <a:pt x="1409060" y="3360828"/>
                  <a:pt x="1402912" y="3366976"/>
                  <a:pt x="1402912" y="3366976"/>
                </a:cubicBezTo>
                <a:cubicBezTo>
                  <a:pt x="1396763" y="3366976"/>
                  <a:pt x="1396763" y="3366976"/>
                  <a:pt x="1415209" y="3360828"/>
                </a:cubicBezTo>
                <a:close/>
                <a:moveTo>
                  <a:pt x="8154207" y="2474410"/>
                </a:moveTo>
                <a:cubicBezTo>
                  <a:pt x="8168732" y="2475966"/>
                  <a:pt x="8185948" y="2482807"/>
                  <a:pt x="8201934" y="2498793"/>
                </a:cubicBezTo>
                <a:cubicBezTo>
                  <a:pt x="8091262" y="2512628"/>
                  <a:pt x="8110629" y="2469741"/>
                  <a:pt x="8154207" y="2474410"/>
                </a:cubicBezTo>
                <a:close/>
                <a:moveTo>
                  <a:pt x="8107862" y="1708621"/>
                </a:moveTo>
                <a:lnTo>
                  <a:pt x="8111345" y="1708706"/>
                </a:lnTo>
                <a:lnTo>
                  <a:pt x="8086342" y="1711772"/>
                </a:lnTo>
                <a:cubicBezTo>
                  <a:pt x="8087880" y="1710235"/>
                  <a:pt x="8096257" y="1709082"/>
                  <a:pt x="8107862" y="1708621"/>
                </a:cubicBezTo>
                <a:close/>
                <a:moveTo>
                  <a:pt x="11352431" y="0"/>
                </a:moveTo>
                <a:cubicBezTo>
                  <a:pt x="11447118" y="0"/>
                  <a:pt x="11504914" y="51649"/>
                  <a:pt x="11588534" y="76243"/>
                </a:cubicBezTo>
                <a:cubicBezTo>
                  <a:pt x="11678302" y="108216"/>
                  <a:pt x="11766842" y="108216"/>
                  <a:pt x="11844312" y="134040"/>
                </a:cubicBezTo>
                <a:cubicBezTo>
                  <a:pt x="11888581" y="153715"/>
                  <a:pt x="11932850" y="197985"/>
                  <a:pt x="11978349" y="217661"/>
                </a:cubicBezTo>
                <a:cubicBezTo>
                  <a:pt x="12028767" y="229958"/>
                  <a:pt x="12085333" y="217661"/>
                  <a:pt x="12136981" y="236107"/>
                </a:cubicBezTo>
                <a:cubicBezTo>
                  <a:pt x="12302991" y="293904"/>
                  <a:pt x="12494824" y="427943"/>
                  <a:pt x="12666983" y="530010"/>
                </a:cubicBezTo>
                <a:cubicBezTo>
                  <a:pt x="12845289" y="632077"/>
                  <a:pt x="13018677" y="741522"/>
                  <a:pt x="13178539" y="843589"/>
                </a:cubicBezTo>
                <a:cubicBezTo>
                  <a:pt x="14136477" y="1443693"/>
                  <a:pt x="14954229" y="2108972"/>
                  <a:pt x="16015461" y="2555360"/>
                </a:cubicBezTo>
                <a:cubicBezTo>
                  <a:pt x="16245416" y="2651278"/>
                  <a:pt x="16449546" y="2741048"/>
                  <a:pt x="16699176" y="2811142"/>
                </a:cubicBezTo>
                <a:cubicBezTo>
                  <a:pt x="16833214" y="2849264"/>
                  <a:pt x="16979548" y="2900912"/>
                  <a:pt x="17114816" y="2926736"/>
                </a:cubicBezTo>
                <a:cubicBezTo>
                  <a:pt x="17395188" y="2996830"/>
                  <a:pt x="17702612" y="3002979"/>
                  <a:pt x="18021106" y="3066924"/>
                </a:cubicBezTo>
                <a:cubicBezTo>
                  <a:pt x="18040780" y="3073073"/>
                  <a:pt x="18136698" y="3098897"/>
                  <a:pt x="18156372" y="3105045"/>
                </a:cubicBezTo>
                <a:cubicBezTo>
                  <a:pt x="18136698" y="3098897"/>
                  <a:pt x="17982984" y="3117343"/>
                  <a:pt x="18136698" y="3143167"/>
                </a:cubicBezTo>
                <a:cubicBezTo>
                  <a:pt x="18386328" y="3188667"/>
                  <a:pt x="18640876" y="3213261"/>
                  <a:pt x="18864682" y="3245234"/>
                </a:cubicBezTo>
                <a:cubicBezTo>
                  <a:pt x="19006098" y="3264909"/>
                  <a:pt x="19165958" y="3316558"/>
                  <a:pt x="19299996" y="3341152"/>
                </a:cubicBezTo>
                <a:cubicBezTo>
                  <a:pt x="19370088" y="3354679"/>
                  <a:pt x="19440182" y="3335003"/>
                  <a:pt x="19497978" y="3360828"/>
                </a:cubicBezTo>
                <a:cubicBezTo>
                  <a:pt x="19510274" y="3366976"/>
                  <a:pt x="19478302" y="3380503"/>
                  <a:pt x="19452478" y="3380503"/>
                </a:cubicBezTo>
                <a:cubicBezTo>
                  <a:pt x="19434034" y="3373125"/>
                  <a:pt x="19420506" y="3366976"/>
                  <a:pt x="19414358" y="3380503"/>
                </a:cubicBezTo>
                <a:cubicBezTo>
                  <a:pt x="19414358" y="3386651"/>
                  <a:pt x="19434034" y="3386651"/>
                  <a:pt x="19452478" y="3380503"/>
                </a:cubicBezTo>
                <a:cubicBezTo>
                  <a:pt x="19484452" y="3398949"/>
                  <a:pt x="19523802" y="3437070"/>
                  <a:pt x="19504126" y="3437070"/>
                </a:cubicBezTo>
                <a:lnTo>
                  <a:pt x="19485534" y="3431905"/>
                </a:lnTo>
                <a:lnTo>
                  <a:pt x="19459858" y="3418624"/>
                </a:lnTo>
                <a:cubicBezTo>
                  <a:pt x="19466006" y="3424773"/>
                  <a:pt x="19472154" y="3427847"/>
                  <a:pt x="19479226" y="3430153"/>
                </a:cubicBezTo>
                <a:lnTo>
                  <a:pt x="19485534" y="3431905"/>
                </a:lnTo>
                <a:lnTo>
                  <a:pt x="19486604" y="3432459"/>
                </a:lnTo>
                <a:cubicBezTo>
                  <a:pt x="19494596" y="3435533"/>
                  <a:pt x="19501052" y="3437070"/>
                  <a:pt x="19504126" y="3437070"/>
                </a:cubicBezTo>
                <a:cubicBezTo>
                  <a:pt x="19657840" y="3488719"/>
                  <a:pt x="19925914" y="3475192"/>
                  <a:pt x="20085776" y="3482570"/>
                </a:cubicBezTo>
                <a:cubicBezTo>
                  <a:pt x="20609628" y="3508394"/>
                  <a:pt x="21369584" y="3456746"/>
                  <a:pt x="21702834" y="3462894"/>
                </a:cubicBezTo>
                <a:cubicBezTo>
                  <a:pt x="21727428" y="3462894"/>
                  <a:pt x="21817196" y="3469043"/>
                  <a:pt x="21836872" y="3482570"/>
                </a:cubicBezTo>
                <a:cubicBezTo>
                  <a:pt x="21785224" y="3456746"/>
                  <a:pt x="21619214" y="3539137"/>
                  <a:pt x="21715130" y="3532988"/>
                </a:cubicBezTo>
                <a:cubicBezTo>
                  <a:pt x="21523298" y="3558812"/>
                  <a:pt x="21185130" y="3558812"/>
                  <a:pt x="20973620" y="3558812"/>
                </a:cubicBezTo>
                <a:cubicBezTo>
                  <a:pt x="20667424" y="3558812"/>
                  <a:pt x="20321878" y="3564961"/>
                  <a:pt x="19791876" y="3539137"/>
                </a:cubicBezTo>
                <a:cubicBezTo>
                  <a:pt x="19721784" y="3532988"/>
                  <a:pt x="19459858" y="3494867"/>
                  <a:pt x="19434034" y="3520691"/>
                </a:cubicBezTo>
                <a:cubicBezTo>
                  <a:pt x="19440182" y="3520691"/>
                  <a:pt x="19548396" y="3584637"/>
                  <a:pt x="19536098" y="3578488"/>
                </a:cubicBezTo>
                <a:cubicBezTo>
                  <a:pt x="19625866" y="3596934"/>
                  <a:pt x="19989858" y="3571110"/>
                  <a:pt x="20009534" y="3616609"/>
                </a:cubicBezTo>
                <a:cubicBezTo>
                  <a:pt x="20027980" y="3660879"/>
                  <a:pt x="20353850" y="3635055"/>
                  <a:pt x="20341554" y="3635055"/>
                </a:cubicBezTo>
                <a:cubicBezTo>
                  <a:pt x="20481740" y="3642434"/>
                  <a:pt x="20679722" y="3654731"/>
                  <a:pt x="20851880" y="3654731"/>
                </a:cubicBezTo>
                <a:cubicBezTo>
                  <a:pt x="20935500" y="3654731"/>
                  <a:pt x="21407706" y="3680555"/>
                  <a:pt x="21145778" y="3680555"/>
                </a:cubicBezTo>
                <a:cubicBezTo>
                  <a:pt x="20897378" y="3680555"/>
                  <a:pt x="20685870" y="3642434"/>
                  <a:pt x="20417796" y="3680555"/>
                </a:cubicBezTo>
                <a:cubicBezTo>
                  <a:pt x="20302204" y="3692852"/>
                  <a:pt x="20455916" y="3692852"/>
                  <a:pt x="20379674" y="3718676"/>
                </a:cubicBezTo>
                <a:cubicBezTo>
                  <a:pt x="20334176" y="3730974"/>
                  <a:pt x="20193990" y="3730974"/>
                  <a:pt x="20085776" y="3756798"/>
                </a:cubicBezTo>
                <a:cubicBezTo>
                  <a:pt x="20021830" y="3769095"/>
                  <a:pt x="19976332" y="3808446"/>
                  <a:pt x="19925914" y="3814595"/>
                </a:cubicBezTo>
                <a:cubicBezTo>
                  <a:pt x="19836146" y="3826892"/>
                  <a:pt x="19785728" y="3788770"/>
                  <a:pt x="19734080" y="3814595"/>
                </a:cubicBezTo>
                <a:cubicBezTo>
                  <a:pt x="19689812" y="3833040"/>
                  <a:pt x="19727932" y="3890837"/>
                  <a:pt x="19714406" y="3890837"/>
                </a:cubicBezTo>
                <a:cubicBezTo>
                  <a:pt x="19625866" y="3910513"/>
                  <a:pt x="19178256" y="3852716"/>
                  <a:pt x="18967976" y="3852716"/>
                </a:cubicBezTo>
                <a:cubicBezTo>
                  <a:pt x="18928626" y="3852716"/>
                  <a:pt x="18640876" y="3865013"/>
                  <a:pt x="18808114" y="3890837"/>
                </a:cubicBezTo>
                <a:cubicBezTo>
                  <a:pt x="18992570" y="3922810"/>
                  <a:pt x="19210228" y="3960932"/>
                  <a:pt x="19414358" y="3974458"/>
                </a:cubicBezTo>
                <a:cubicBezTo>
                  <a:pt x="19491830" y="3974458"/>
                  <a:pt x="19913618" y="3986755"/>
                  <a:pt x="19925914" y="4012579"/>
                </a:cubicBezTo>
                <a:cubicBezTo>
                  <a:pt x="19932062" y="4024877"/>
                  <a:pt x="19286470" y="3992904"/>
                  <a:pt x="19612340" y="4050701"/>
                </a:cubicBezTo>
                <a:cubicBezTo>
                  <a:pt x="19919766" y="4102349"/>
                  <a:pt x="19497978" y="4108498"/>
                  <a:pt x="19434034" y="4108498"/>
                </a:cubicBezTo>
                <a:cubicBezTo>
                  <a:pt x="19350414" y="4108498"/>
                  <a:pt x="19076190" y="4056849"/>
                  <a:pt x="18986422" y="4088822"/>
                </a:cubicBezTo>
                <a:cubicBezTo>
                  <a:pt x="18800736" y="4158916"/>
                  <a:pt x="19370088" y="4140471"/>
                  <a:pt x="19555774" y="4146619"/>
                </a:cubicBezTo>
                <a:cubicBezTo>
                  <a:pt x="20021830" y="4172443"/>
                  <a:pt x="20225962" y="4184740"/>
                  <a:pt x="20597332" y="4210565"/>
                </a:cubicBezTo>
                <a:cubicBezTo>
                  <a:pt x="21037564" y="4236389"/>
                  <a:pt x="21695456" y="4268361"/>
                  <a:pt x="22194714" y="4248686"/>
                </a:cubicBezTo>
                <a:cubicBezTo>
                  <a:pt x="22309076" y="4242537"/>
                  <a:pt x="22666920" y="4166294"/>
                  <a:pt x="22526734" y="4248686"/>
                </a:cubicBezTo>
                <a:cubicBezTo>
                  <a:pt x="22443114" y="4292956"/>
                  <a:pt x="22475086" y="4274510"/>
                  <a:pt x="22290632" y="4286807"/>
                </a:cubicBezTo>
                <a:cubicBezTo>
                  <a:pt x="21995502" y="4306483"/>
                  <a:pt x="21415084" y="4356901"/>
                  <a:pt x="21229398" y="4364280"/>
                </a:cubicBezTo>
                <a:cubicBezTo>
                  <a:pt x="21185130" y="4364280"/>
                  <a:pt x="21145778" y="4364280"/>
                  <a:pt x="21107658" y="4364280"/>
                </a:cubicBezTo>
                <a:cubicBezTo>
                  <a:pt x="21025268" y="4356901"/>
                  <a:pt x="20947796" y="4350753"/>
                  <a:pt x="20935500" y="4364280"/>
                </a:cubicBezTo>
                <a:cubicBezTo>
                  <a:pt x="20935500" y="4364280"/>
                  <a:pt x="21011742" y="4364280"/>
                  <a:pt x="21107658" y="4364280"/>
                </a:cubicBezTo>
                <a:cubicBezTo>
                  <a:pt x="21153156" y="4364280"/>
                  <a:pt x="21191278" y="4370429"/>
                  <a:pt x="21229398" y="4364280"/>
                </a:cubicBezTo>
                <a:cubicBezTo>
                  <a:pt x="21344990" y="4370429"/>
                  <a:pt x="21471650" y="4370429"/>
                  <a:pt x="21542972" y="4364280"/>
                </a:cubicBezTo>
                <a:cubicBezTo>
                  <a:pt x="21868844" y="4350753"/>
                  <a:pt x="22072974" y="4364280"/>
                  <a:pt x="22366872" y="4344604"/>
                </a:cubicBezTo>
                <a:cubicBezTo>
                  <a:pt x="22500910" y="4338456"/>
                  <a:pt x="22948522" y="4268361"/>
                  <a:pt x="22960820" y="4306483"/>
                </a:cubicBezTo>
                <a:cubicBezTo>
                  <a:pt x="22980494" y="4376577"/>
                  <a:pt x="22768986" y="4350753"/>
                  <a:pt x="22705042" y="4364280"/>
                </a:cubicBezTo>
                <a:cubicBezTo>
                  <a:pt x="22436966" y="4420847"/>
                  <a:pt x="22966968" y="4428225"/>
                  <a:pt x="22960820" y="4428225"/>
                </a:cubicBezTo>
                <a:cubicBezTo>
                  <a:pt x="22974346" y="4428225"/>
                  <a:pt x="22826782" y="4446671"/>
                  <a:pt x="22762838" y="4466346"/>
                </a:cubicBezTo>
                <a:cubicBezTo>
                  <a:pt x="22718568" y="4472496"/>
                  <a:pt x="22756688" y="4492171"/>
                  <a:pt x="22724716" y="4504468"/>
                </a:cubicBezTo>
                <a:cubicBezTo>
                  <a:pt x="22558706" y="4567184"/>
                  <a:pt x="22207012" y="4516765"/>
                  <a:pt x="22015178" y="4579481"/>
                </a:cubicBezTo>
                <a:cubicBezTo>
                  <a:pt x="21823344" y="4554887"/>
                  <a:pt x="21913112" y="4643426"/>
                  <a:pt x="22015178" y="4579481"/>
                </a:cubicBezTo>
                <a:cubicBezTo>
                  <a:pt x="22079122" y="4611454"/>
                  <a:pt x="22213160" y="4542589"/>
                  <a:pt x="22270956" y="4579481"/>
                </a:cubicBezTo>
                <a:cubicBezTo>
                  <a:pt x="22290632" y="4599157"/>
                  <a:pt x="21893438" y="4663102"/>
                  <a:pt x="21913112" y="4663102"/>
                </a:cubicBezTo>
                <a:cubicBezTo>
                  <a:pt x="21702834" y="4695075"/>
                  <a:pt x="21637660" y="4675399"/>
                  <a:pt x="21191278" y="4701223"/>
                </a:cubicBezTo>
                <a:cubicBezTo>
                  <a:pt x="21043714" y="4707372"/>
                  <a:pt x="20347702" y="4707372"/>
                  <a:pt x="20341554" y="4720899"/>
                </a:cubicBezTo>
                <a:cubicBezTo>
                  <a:pt x="20341554" y="4720899"/>
                  <a:pt x="20571508" y="4752871"/>
                  <a:pt x="20679722" y="4759021"/>
                </a:cubicBezTo>
                <a:cubicBezTo>
                  <a:pt x="21279816" y="4790993"/>
                  <a:pt x="21785224" y="4790993"/>
                  <a:pt x="22328752" y="4759021"/>
                </a:cubicBezTo>
                <a:cubicBezTo>
                  <a:pt x="22513208" y="4745493"/>
                  <a:pt x="23178476" y="4637278"/>
                  <a:pt x="22980494" y="4739345"/>
                </a:cubicBezTo>
                <a:cubicBezTo>
                  <a:pt x="22916550" y="4771318"/>
                  <a:pt x="22737014" y="4790993"/>
                  <a:pt x="22666920" y="4797141"/>
                </a:cubicBezTo>
                <a:cubicBezTo>
                  <a:pt x="22366872" y="4822966"/>
                  <a:pt x="22903024" y="4803290"/>
                  <a:pt x="22922698" y="4797141"/>
                </a:cubicBezTo>
                <a:cubicBezTo>
                  <a:pt x="22928846" y="4803290"/>
                  <a:pt x="22890726" y="4867235"/>
                  <a:pt x="22878430" y="4854938"/>
                </a:cubicBezTo>
                <a:cubicBezTo>
                  <a:pt x="22890726" y="4867235"/>
                  <a:pt x="22966968" y="4854938"/>
                  <a:pt x="22980494" y="4854938"/>
                </a:cubicBezTo>
                <a:cubicBezTo>
                  <a:pt x="23242420" y="4854938"/>
                  <a:pt x="22839078" y="4918884"/>
                  <a:pt x="22724716" y="4937330"/>
                </a:cubicBezTo>
                <a:cubicBezTo>
                  <a:pt x="22181188" y="5007424"/>
                  <a:pt x="21555270" y="5020951"/>
                  <a:pt x="21031416" y="5071369"/>
                </a:cubicBezTo>
                <a:cubicBezTo>
                  <a:pt x="20935500" y="5084896"/>
                  <a:pt x="20245636" y="5033248"/>
                  <a:pt x="20207516" y="5071369"/>
                </a:cubicBezTo>
                <a:cubicBezTo>
                  <a:pt x="20193990" y="5084896"/>
                  <a:pt x="20583804" y="5091045"/>
                  <a:pt x="20679722" y="5091045"/>
                </a:cubicBezTo>
                <a:cubicBezTo>
                  <a:pt x="20909676" y="5103342"/>
                  <a:pt x="21133482" y="5116869"/>
                  <a:pt x="21325316" y="5109491"/>
                </a:cubicBezTo>
                <a:cubicBezTo>
                  <a:pt x="21817196" y="5097193"/>
                  <a:pt x="22181188" y="5180814"/>
                  <a:pt x="22641096" y="5129166"/>
                </a:cubicBezTo>
                <a:cubicBezTo>
                  <a:pt x="22680446" y="5129166"/>
                  <a:pt x="22916550" y="5065221"/>
                  <a:pt x="22942374" y="5091045"/>
                </a:cubicBezTo>
                <a:cubicBezTo>
                  <a:pt x="22934996" y="5091045"/>
                  <a:pt x="22807106" y="5135315"/>
                  <a:pt x="22724716" y="5148842"/>
                </a:cubicBezTo>
                <a:cubicBezTo>
                  <a:pt x="22481236" y="5193112"/>
                  <a:pt x="22417290" y="5193112"/>
                  <a:pt x="22213160" y="5231233"/>
                </a:cubicBezTo>
                <a:cubicBezTo>
                  <a:pt x="22117244" y="5244760"/>
                  <a:pt x="21829494" y="5289030"/>
                  <a:pt x="22034854" y="5289030"/>
                </a:cubicBezTo>
                <a:cubicBezTo>
                  <a:pt x="22424668" y="5282881"/>
                  <a:pt x="22628800" y="5250908"/>
                  <a:pt x="22980494" y="5231233"/>
                </a:cubicBezTo>
                <a:cubicBezTo>
                  <a:pt x="23088708" y="5225085"/>
                  <a:pt x="23364162" y="5244760"/>
                  <a:pt x="23178476" y="5269354"/>
                </a:cubicBezTo>
                <a:cubicBezTo>
                  <a:pt x="23037060" y="5289030"/>
                  <a:pt x="22992792" y="5314854"/>
                  <a:pt x="22922698" y="5327152"/>
                </a:cubicBezTo>
                <a:cubicBezTo>
                  <a:pt x="22462790" y="5423069"/>
                  <a:pt x="21829494" y="5391097"/>
                  <a:pt x="21427380" y="5467339"/>
                </a:cubicBezTo>
                <a:cubicBezTo>
                  <a:pt x="21273668" y="5493163"/>
                  <a:pt x="21191278" y="5525136"/>
                  <a:pt x="20955174" y="5525136"/>
                </a:cubicBezTo>
                <a:cubicBezTo>
                  <a:pt x="20929352" y="5525136"/>
                  <a:pt x="20673574" y="5487015"/>
                  <a:pt x="20635452" y="5525136"/>
                </a:cubicBezTo>
                <a:cubicBezTo>
                  <a:pt x="20635452" y="5525136"/>
                  <a:pt x="21037564" y="5544812"/>
                  <a:pt x="21049862" y="5544812"/>
                </a:cubicBezTo>
                <a:cubicBezTo>
                  <a:pt x="21203574" y="5544812"/>
                  <a:pt x="21351138" y="5487015"/>
                  <a:pt x="21503622" y="5544812"/>
                </a:cubicBezTo>
                <a:cubicBezTo>
                  <a:pt x="21440908" y="5518988"/>
                  <a:pt x="21383112" y="5634581"/>
                  <a:pt x="21447056" y="5621054"/>
                </a:cubicBezTo>
                <a:cubicBezTo>
                  <a:pt x="21255222" y="5678851"/>
                  <a:pt x="20699396" y="5666554"/>
                  <a:pt x="20481740" y="5666554"/>
                </a:cubicBezTo>
                <a:cubicBezTo>
                  <a:pt x="20296054" y="5659176"/>
                  <a:pt x="19740230" y="5653027"/>
                  <a:pt x="19536098" y="5640730"/>
                </a:cubicBezTo>
                <a:cubicBezTo>
                  <a:pt x="19472154" y="5640730"/>
                  <a:pt x="19356562" y="5602609"/>
                  <a:pt x="19338116" y="5621054"/>
                </a:cubicBezTo>
                <a:cubicBezTo>
                  <a:pt x="19299996" y="5659176"/>
                  <a:pt x="19504126" y="5659176"/>
                  <a:pt x="19516424" y="5666554"/>
                </a:cubicBezTo>
                <a:cubicBezTo>
                  <a:pt x="20098072" y="5685000"/>
                  <a:pt x="20679722" y="5710824"/>
                  <a:pt x="21383112" y="5685000"/>
                </a:cubicBezTo>
                <a:cubicBezTo>
                  <a:pt x="21670862" y="5672703"/>
                  <a:pt x="21951234" y="5685000"/>
                  <a:pt x="22213160" y="5685000"/>
                </a:cubicBezTo>
                <a:cubicBezTo>
                  <a:pt x="22366872" y="5685000"/>
                  <a:pt x="22449262" y="5627203"/>
                  <a:pt x="22564854" y="5640730"/>
                </a:cubicBezTo>
                <a:cubicBezTo>
                  <a:pt x="22609124" y="5646879"/>
                  <a:pt x="22602976" y="5685000"/>
                  <a:pt x="22641096" y="5704675"/>
                </a:cubicBezTo>
                <a:cubicBezTo>
                  <a:pt x="22756688" y="5748945"/>
                  <a:pt x="22814484" y="5697297"/>
                  <a:pt x="22820634" y="5704675"/>
                </a:cubicBezTo>
                <a:cubicBezTo>
                  <a:pt x="22858754" y="5716973"/>
                  <a:pt x="22762838" y="5762472"/>
                  <a:pt x="22762838" y="5742797"/>
                </a:cubicBezTo>
                <a:cubicBezTo>
                  <a:pt x="22756688" y="5806742"/>
                  <a:pt x="23158802" y="5774770"/>
                  <a:pt x="22896874" y="5819039"/>
                </a:cubicBezTo>
                <a:cubicBezTo>
                  <a:pt x="22532882" y="5882985"/>
                  <a:pt x="23102234" y="5800594"/>
                  <a:pt x="23132978" y="5800594"/>
                </a:cubicBezTo>
                <a:cubicBezTo>
                  <a:pt x="23167102" y="5805205"/>
                  <a:pt x="23168024" y="5813275"/>
                  <a:pt x="23188142" y="5825322"/>
                </a:cubicBezTo>
                <a:lnTo>
                  <a:pt x="23204262" y="5832909"/>
                </a:lnTo>
                <a:lnTo>
                  <a:pt x="23203672" y="5833140"/>
                </a:lnTo>
                <a:cubicBezTo>
                  <a:pt x="23204608" y="5834411"/>
                  <a:pt x="23208604" y="5836255"/>
                  <a:pt x="23216598" y="5838715"/>
                </a:cubicBezTo>
                <a:lnTo>
                  <a:pt x="23204262" y="5832909"/>
                </a:lnTo>
                <a:lnTo>
                  <a:pt x="23209104" y="5831010"/>
                </a:lnTo>
                <a:cubicBezTo>
                  <a:pt x="23234580" y="5830030"/>
                  <a:pt x="23336492" y="5848245"/>
                  <a:pt x="23312514" y="5876836"/>
                </a:cubicBezTo>
                <a:cubicBezTo>
                  <a:pt x="23292838" y="5908809"/>
                  <a:pt x="23146504" y="5882985"/>
                  <a:pt x="23196922" y="5876836"/>
                </a:cubicBezTo>
                <a:cubicBezTo>
                  <a:pt x="23120680" y="5882985"/>
                  <a:pt x="22756688" y="5928485"/>
                  <a:pt x="22960820" y="5960457"/>
                </a:cubicBezTo>
                <a:cubicBezTo>
                  <a:pt x="23184624" y="5992430"/>
                  <a:pt x="22814484" y="6030551"/>
                  <a:pt x="22744392" y="6036700"/>
                </a:cubicBezTo>
                <a:cubicBezTo>
                  <a:pt x="22456642" y="6074821"/>
                  <a:pt x="22807106" y="6068673"/>
                  <a:pt x="22820634" y="6055146"/>
                </a:cubicBezTo>
                <a:cubicBezTo>
                  <a:pt x="22744392" y="6151064"/>
                  <a:pt x="22098798" y="6100646"/>
                  <a:pt x="22053298" y="6158442"/>
                </a:cubicBezTo>
                <a:cubicBezTo>
                  <a:pt x="22034854" y="6176888"/>
                  <a:pt x="22270956" y="6151064"/>
                  <a:pt x="22328752" y="6158442"/>
                </a:cubicBezTo>
                <a:cubicBezTo>
                  <a:pt x="22404994" y="6158442"/>
                  <a:pt x="22322604" y="6176888"/>
                  <a:pt x="22366872" y="6196564"/>
                </a:cubicBezTo>
                <a:cubicBezTo>
                  <a:pt x="22526734" y="6240834"/>
                  <a:pt x="22916550" y="6119091"/>
                  <a:pt x="23037060" y="6158442"/>
                </a:cubicBezTo>
                <a:cubicBezTo>
                  <a:pt x="23044438" y="6190415"/>
                  <a:pt x="22903024" y="6176888"/>
                  <a:pt x="22922698" y="6176888"/>
                </a:cubicBezTo>
                <a:cubicBezTo>
                  <a:pt x="22832930" y="6183037"/>
                  <a:pt x="22219308" y="6246982"/>
                  <a:pt x="22213160" y="6272806"/>
                </a:cubicBezTo>
                <a:cubicBezTo>
                  <a:pt x="22213160" y="6266658"/>
                  <a:pt x="22462790" y="6310928"/>
                  <a:pt x="22468938" y="6310928"/>
                </a:cubicBezTo>
                <a:cubicBezTo>
                  <a:pt x="22552558" y="6310928"/>
                  <a:pt x="22666920" y="6304779"/>
                  <a:pt x="22724716" y="6310928"/>
                </a:cubicBezTo>
                <a:cubicBezTo>
                  <a:pt x="22807106" y="6318306"/>
                  <a:pt x="23222746" y="6285104"/>
                  <a:pt x="23018616" y="6330603"/>
                </a:cubicBezTo>
                <a:cubicBezTo>
                  <a:pt x="22666920" y="6406846"/>
                  <a:pt x="22181188" y="6452346"/>
                  <a:pt x="21874992" y="6528588"/>
                </a:cubicBezTo>
                <a:cubicBezTo>
                  <a:pt x="21715130" y="6566710"/>
                  <a:pt x="21613066" y="6508913"/>
                  <a:pt x="21401556" y="6566710"/>
                </a:cubicBezTo>
                <a:cubicBezTo>
                  <a:pt x="21453204" y="6554413"/>
                  <a:pt x="21427380" y="6618358"/>
                  <a:pt x="21389260" y="6624507"/>
                </a:cubicBezTo>
                <a:cubicBezTo>
                  <a:pt x="21369584" y="6618358"/>
                  <a:pt x="21351138" y="6618358"/>
                  <a:pt x="21344990" y="6604831"/>
                </a:cubicBezTo>
                <a:cubicBezTo>
                  <a:pt x="21357288" y="6624507"/>
                  <a:pt x="21375734" y="6624507"/>
                  <a:pt x="21389260" y="6624507"/>
                </a:cubicBezTo>
                <a:cubicBezTo>
                  <a:pt x="21485176" y="6636804"/>
                  <a:pt x="21721280" y="6610980"/>
                  <a:pt x="21797520" y="6604831"/>
                </a:cubicBezTo>
                <a:cubicBezTo>
                  <a:pt x="21887290" y="6604831"/>
                  <a:pt x="22194714" y="6580237"/>
                  <a:pt x="22347198" y="6566710"/>
                </a:cubicBezTo>
                <a:cubicBezTo>
                  <a:pt x="22462790" y="6560561"/>
                  <a:pt x="23108384" y="6470792"/>
                  <a:pt x="23132978" y="6528588"/>
                </a:cubicBezTo>
                <a:cubicBezTo>
                  <a:pt x="23172328" y="6610980"/>
                  <a:pt x="22986642" y="6592534"/>
                  <a:pt x="22878430" y="6604831"/>
                </a:cubicBezTo>
                <a:cubicBezTo>
                  <a:pt x="22680446" y="6636804"/>
                  <a:pt x="22443114" y="6668777"/>
                  <a:pt x="22251280" y="6688452"/>
                </a:cubicBezTo>
                <a:cubicBezTo>
                  <a:pt x="22245132" y="6688452"/>
                  <a:pt x="21919262" y="6700749"/>
                  <a:pt x="21919262" y="6706898"/>
                </a:cubicBezTo>
                <a:cubicBezTo>
                  <a:pt x="21887290" y="6770843"/>
                  <a:pt x="22334900" y="6746249"/>
                  <a:pt x="22091420" y="6764695"/>
                </a:cubicBezTo>
                <a:cubicBezTo>
                  <a:pt x="21791372" y="6790519"/>
                  <a:pt x="21325316" y="6784370"/>
                  <a:pt x="21049862" y="6822492"/>
                </a:cubicBezTo>
                <a:cubicBezTo>
                  <a:pt x="20999444" y="6834789"/>
                  <a:pt x="20973620" y="6860613"/>
                  <a:pt x="20935500" y="6860613"/>
                </a:cubicBezTo>
                <a:cubicBezTo>
                  <a:pt x="20833434" y="6872910"/>
                  <a:pt x="20309582" y="6854464"/>
                  <a:pt x="20283758" y="6880289"/>
                </a:cubicBezTo>
                <a:cubicBezTo>
                  <a:pt x="20277610" y="6892586"/>
                  <a:pt x="20564130" y="6906113"/>
                  <a:pt x="20597332" y="6906113"/>
                </a:cubicBezTo>
                <a:cubicBezTo>
                  <a:pt x="20731370" y="6906113"/>
                  <a:pt x="21351138" y="6906113"/>
                  <a:pt x="20955174" y="6924559"/>
                </a:cubicBezTo>
                <a:cubicBezTo>
                  <a:pt x="20787936" y="6930707"/>
                  <a:pt x="20743666" y="6912261"/>
                  <a:pt x="20597332" y="6924559"/>
                </a:cubicBezTo>
                <a:cubicBezTo>
                  <a:pt x="20571508" y="6924559"/>
                  <a:pt x="20015682" y="6918410"/>
                  <a:pt x="19989858" y="6944234"/>
                </a:cubicBezTo>
                <a:cubicBezTo>
                  <a:pt x="19983710" y="6944234"/>
                  <a:pt x="20589954" y="6976206"/>
                  <a:pt x="20557982" y="6962680"/>
                </a:cubicBezTo>
                <a:cubicBezTo>
                  <a:pt x="20609628" y="6976206"/>
                  <a:pt x="20391972" y="6988504"/>
                  <a:pt x="20367378" y="6982355"/>
                </a:cubicBezTo>
                <a:cubicBezTo>
                  <a:pt x="20398120" y="6988504"/>
                  <a:pt x="20737518" y="7000801"/>
                  <a:pt x="20775638" y="7000801"/>
                </a:cubicBezTo>
                <a:cubicBezTo>
                  <a:pt x="21005592" y="6982355"/>
                  <a:pt x="21249074" y="7020476"/>
                  <a:pt x="21465502" y="7020476"/>
                </a:cubicBezTo>
                <a:cubicBezTo>
                  <a:pt x="21631512" y="7020476"/>
                  <a:pt x="22373022" y="6924559"/>
                  <a:pt x="22507058" y="6956531"/>
                </a:cubicBezTo>
                <a:cubicBezTo>
                  <a:pt x="22475086" y="6956531"/>
                  <a:pt x="22443114" y="7000801"/>
                  <a:pt x="22449262" y="7000801"/>
                </a:cubicBezTo>
                <a:cubicBezTo>
                  <a:pt x="22398846" y="7020476"/>
                  <a:pt x="22264808" y="7064746"/>
                  <a:pt x="22213160" y="7078274"/>
                </a:cubicBezTo>
                <a:cubicBezTo>
                  <a:pt x="21945086" y="7154516"/>
                  <a:pt x="22513208" y="7136070"/>
                  <a:pt x="22584530" y="7116394"/>
                </a:cubicBezTo>
                <a:cubicBezTo>
                  <a:pt x="22539032" y="7160664"/>
                  <a:pt x="22494762" y="7136070"/>
                  <a:pt x="22449262" y="7142219"/>
                </a:cubicBezTo>
                <a:cubicBezTo>
                  <a:pt x="22417290" y="7142219"/>
                  <a:pt x="22130770" y="7168043"/>
                  <a:pt x="22290632" y="7180340"/>
                </a:cubicBezTo>
                <a:cubicBezTo>
                  <a:pt x="22475086" y="7192638"/>
                  <a:pt x="22686596" y="7128692"/>
                  <a:pt x="22820634" y="7116394"/>
                </a:cubicBezTo>
                <a:cubicBezTo>
                  <a:pt x="22916550" y="7110246"/>
                  <a:pt x="23242420" y="7110246"/>
                  <a:pt x="23236272" y="7096719"/>
                </a:cubicBezTo>
                <a:cubicBezTo>
                  <a:pt x="23260866" y="7122544"/>
                  <a:pt x="23018616" y="7174192"/>
                  <a:pt x="22910402" y="7180340"/>
                </a:cubicBezTo>
                <a:cubicBezTo>
                  <a:pt x="22884578" y="7174192"/>
                  <a:pt x="22864902" y="7174192"/>
                  <a:pt x="22858754" y="7180340"/>
                </a:cubicBezTo>
                <a:cubicBezTo>
                  <a:pt x="22858754" y="7186489"/>
                  <a:pt x="22878430" y="7186489"/>
                  <a:pt x="22910402" y="7180340"/>
                </a:cubicBezTo>
                <a:cubicBezTo>
                  <a:pt x="22934996" y="7186489"/>
                  <a:pt x="22966968" y="7192638"/>
                  <a:pt x="22960820" y="7198786"/>
                </a:cubicBezTo>
                <a:cubicBezTo>
                  <a:pt x="22948522" y="7206164"/>
                  <a:pt x="22878430" y="7230759"/>
                  <a:pt x="22800958" y="7218462"/>
                </a:cubicBezTo>
                <a:cubicBezTo>
                  <a:pt x="22775134" y="7154516"/>
                  <a:pt x="22698892" y="7238137"/>
                  <a:pt x="22800958" y="7218462"/>
                </a:cubicBezTo>
                <a:cubicBezTo>
                  <a:pt x="22737014" y="7256583"/>
                  <a:pt x="22686596" y="7230759"/>
                  <a:pt x="22622650" y="7238137"/>
                </a:cubicBezTo>
                <a:cubicBezTo>
                  <a:pt x="22584530" y="7244286"/>
                  <a:pt x="22315226" y="7263961"/>
                  <a:pt x="22488614" y="7276258"/>
                </a:cubicBezTo>
                <a:cubicBezTo>
                  <a:pt x="22686596" y="7288556"/>
                  <a:pt x="22878430" y="7218462"/>
                  <a:pt x="23037060" y="7218462"/>
                </a:cubicBezTo>
                <a:cubicBezTo>
                  <a:pt x="23114532" y="7218462"/>
                  <a:pt x="23242420" y="7256583"/>
                  <a:pt x="23312514" y="7256583"/>
                </a:cubicBezTo>
                <a:cubicBezTo>
                  <a:pt x="23498198" y="7263961"/>
                  <a:pt x="23824070" y="7212313"/>
                  <a:pt x="23606412" y="7256583"/>
                </a:cubicBezTo>
                <a:cubicBezTo>
                  <a:pt x="23452700" y="7288556"/>
                  <a:pt x="23082560" y="7352501"/>
                  <a:pt x="22922698" y="7372176"/>
                </a:cubicBezTo>
                <a:cubicBezTo>
                  <a:pt x="22526734" y="7422595"/>
                  <a:pt x="22309076" y="7384474"/>
                  <a:pt x="22072974" y="7454568"/>
                </a:cubicBezTo>
                <a:cubicBezTo>
                  <a:pt x="22041002" y="7460716"/>
                  <a:pt x="22053298" y="7486540"/>
                  <a:pt x="22034854" y="7493919"/>
                </a:cubicBezTo>
                <a:cubicBezTo>
                  <a:pt x="21925410" y="7512365"/>
                  <a:pt x="21791372" y="7524662"/>
                  <a:pt x="21702834" y="7532040"/>
                </a:cubicBezTo>
                <a:cubicBezTo>
                  <a:pt x="21447056" y="7564013"/>
                  <a:pt x="21663484" y="7564013"/>
                  <a:pt x="21779076" y="7550486"/>
                </a:cubicBezTo>
                <a:cubicBezTo>
                  <a:pt x="21893438" y="7538189"/>
                  <a:pt x="22277104" y="7544338"/>
                  <a:pt x="22386548" y="7532040"/>
                </a:cubicBezTo>
                <a:cubicBezTo>
                  <a:pt x="22456642" y="7524662"/>
                  <a:pt x="22373022" y="7480392"/>
                  <a:pt x="22507058" y="7493919"/>
                </a:cubicBezTo>
                <a:cubicBezTo>
                  <a:pt x="22513208" y="7493919"/>
                  <a:pt x="22481236" y="7556635"/>
                  <a:pt x="22468938" y="7550486"/>
                </a:cubicBezTo>
                <a:cubicBezTo>
                  <a:pt x="22513208" y="7582459"/>
                  <a:pt x="22698892" y="7544338"/>
                  <a:pt x="22820634" y="7532040"/>
                </a:cubicBezTo>
                <a:cubicBezTo>
                  <a:pt x="22954670" y="7518514"/>
                  <a:pt x="23069032" y="7474244"/>
                  <a:pt x="23178476" y="7493919"/>
                </a:cubicBezTo>
                <a:cubicBezTo>
                  <a:pt x="22942374" y="7544338"/>
                  <a:pt x="22871050" y="7538189"/>
                  <a:pt x="22724716" y="7550486"/>
                </a:cubicBezTo>
                <a:cubicBezTo>
                  <a:pt x="22673068" y="7556635"/>
                  <a:pt x="22060678" y="7634107"/>
                  <a:pt x="22347198" y="7634107"/>
                </a:cubicBezTo>
                <a:cubicBezTo>
                  <a:pt x="22666920" y="7620580"/>
                  <a:pt x="22890726" y="7556635"/>
                  <a:pt x="23216598" y="7532040"/>
                </a:cubicBezTo>
                <a:cubicBezTo>
                  <a:pt x="23394904" y="7518514"/>
                  <a:pt x="23682654" y="7474244"/>
                  <a:pt x="23824070" y="7493919"/>
                </a:cubicBezTo>
                <a:cubicBezTo>
                  <a:pt x="23894162" y="7500068"/>
                  <a:pt x="23817922" y="7518514"/>
                  <a:pt x="23862190" y="7532040"/>
                </a:cubicBezTo>
                <a:cubicBezTo>
                  <a:pt x="23874488" y="7532040"/>
                  <a:pt x="23964256" y="7532040"/>
                  <a:pt x="23964256" y="7532040"/>
                </a:cubicBezTo>
                <a:cubicBezTo>
                  <a:pt x="23951958" y="7582459"/>
                  <a:pt x="23574440" y="7602134"/>
                  <a:pt x="23568292" y="7608283"/>
                </a:cubicBezTo>
                <a:cubicBezTo>
                  <a:pt x="23542468" y="7659932"/>
                  <a:pt x="23752748" y="7614432"/>
                  <a:pt x="23746598" y="7608283"/>
                </a:cubicBezTo>
                <a:cubicBezTo>
                  <a:pt x="23856042" y="7620580"/>
                  <a:pt x="23722004" y="7627958"/>
                  <a:pt x="23784720" y="7652553"/>
                </a:cubicBezTo>
                <a:cubicBezTo>
                  <a:pt x="23912608" y="7690674"/>
                  <a:pt x="24079848" y="7646404"/>
                  <a:pt x="23880636" y="7690674"/>
                </a:cubicBezTo>
                <a:cubicBezTo>
                  <a:pt x="23740450" y="7723877"/>
                  <a:pt x="23562144" y="7723877"/>
                  <a:pt x="23472376" y="7748472"/>
                </a:cubicBezTo>
                <a:cubicBezTo>
                  <a:pt x="23414580" y="7761998"/>
                  <a:pt x="23376458" y="7800120"/>
                  <a:pt x="23350634" y="7806268"/>
                </a:cubicBezTo>
                <a:cubicBezTo>
                  <a:pt x="23190774" y="7844390"/>
                  <a:pt x="22916550" y="7864065"/>
                  <a:pt x="22744392" y="7889889"/>
                </a:cubicBezTo>
                <a:cubicBezTo>
                  <a:pt x="22680446" y="7896038"/>
                  <a:pt x="22104946" y="7928010"/>
                  <a:pt x="22091420" y="7946456"/>
                </a:cubicBezTo>
                <a:cubicBezTo>
                  <a:pt x="22079122" y="7972280"/>
                  <a:pt x="22277104" y="7966132"/>
                  <a:pt x="22290632" y="7966132"/>
                </a:cubicBezTo>
                <a:cubicBezTo>
                  <a:pt x="22826782" y="7940308"/>
                  <a:pt x="23388756" y="7806268"/>
                  <a:pt x="23842516" y="7806268"/>
                </a:cubicBezTo>
                <a:cubicBezTo>
                  <a:pt x="23792098" y="7876362"/>
                  <a:pt x="24014674" y="7786592"/>
                  <a:pt x="24060172" y="7825944"/>
                </a:cubicBezTo>
                <a:cubicBezTo>
                  <a:pt x="24072470" y="7832092"/>
                  <a:pt x="23926136" y="7864065"/>
                  <a:pt x="23926136" y="7864065"/>
                </a:cubicBezTo>
                <a:cubicBezTo>
                  <a:pt x="23260866" y="7972280"/>
                  <a:pt x="22507058" y="8036226"/>
                  <a:pt x="21919262" y="8119847"/>
                </a:cubicBezTo>
                <a:cubicBezTo>
                  <a:pt x="21887290" y="8132144"/>
                  <a:pt x="21919262" y="8144442"/>
                  <a:pt x="21919262" y="8119847"/>
                </a:cubicBezTo>
                <a:cubicBezTo>
                  <a:pt x="22053298" y="8176414"/>
                  <a:pt x="22219308" y="8048523"/>
                  <a:pt x="22386548" y="8100172"/>
                </a:cubicBezTo>
                <a:cubicBezTo>
                  <a:pt x="22436966" y="8119847"/>
                  <a:pt x="22341050" y="8119847"/>
                  <a:pt x="22328752" y="8119847"/>
                </a:cubicBezTo>
                <a:cubicBezTo>
                  <a:pt x="22009030" y="8170266"/>
                  <a:pt x="22475086" y="8138293"/>
                  <a:pt x="22526734" y="8144442"/>
                </a:cubicBezTo>
                <a:cubicBezTo>
                  <a:pt x="22641096" y="8151820"/>
                  <a:pt x="22871050" y="8132144"/>
                  <a:pt x="22980494" y="8144442"/>
                </a:cubicBezTo>
                <a:cubicBezTo>
                  <a:pt x="23140356" y="8151820"/>
                  <a:pt x="23030912" y="8144442"/>
                  <a:pt x="22960820" y="8164117"/>
                </a:cubicBezTo>
                <a:cubicBezTo>
                  <a:pt x="22698892" y="8215765"/>
                  <a:pt x="22117244" y="8260035"/>
                  <a:pt x="21893438" y="8278481"/>
                </a:cubicBezTo>
                <a:cubicBezTo>
                  <a:pt x="21491326" y="8311684"/>
                  <a:pt x="22181188" y="8298156"/>
                  <a:pt x="22194714" y="8298156"/>
                </a:cubicBezTo>
                <a:cubicBezTo>
                  <a:pt x="22386548" y="8311684"/>
                  <a:pt x="22404994" y="8292008"/>
                  <a:pt x="22686596" y="8278481"/>
                </a:cubicBezTo>
                <a:cubicBezTo>
                  <a:pt x="22934996" y="8272332"/>
                  <a:pt x="22768986" y="8292008"/>
                  <a:pt x="22724716" y="8298156"/>
                </a:cubicBezTo>
                <a:cubicBezTo>
                  <a:pt x="22673068" y="8311684"/>
                  <a:pt x="22379170" y="8343656"/>
                  <a:pt x="22488614" y="8355954"/>
                </a:cubicBezTo>
                <a:cubicBezTo>
                  <a:pt x="22648474" y="8381778"/>
                  <a:pt x="22858754" y="8311684"/>
                  <a:pt x="22980494" y="8298156"/>
                </a:cubicBezTo>
                <a:cubicBezTo>
                  <a:pt x="23088708" y="8292008"/>
                  <a:pt x="23254718" y="8253886"/>
                  <a:pt x="23350634" y="8278481"/>
                </a:cubicBezTo>
                <a:cubicBezTo>
                  <a:pt x="23330960" y="8272332"/>
                  <a:pt x="23210448" y="8343656"/>
                  <a:pt x="23216598" y="8317832"/>
                </a:cubicBezTo>
                <a:cubicBezTo>
                  <a:pt x="23210448" y="8355954"/>
                  <a:pt x="23292838" y="8343656"/>
                  <a:pt x="23350634" y="8336278"/>
                </a:cubicBezTo>
                <a:cubicBezTo>
                  <a:pt x="23466226" y="8336278"/>
                  <a:pt x="23926136" y="8298156"/>
                  <a:pt x="23746598" y="8355954"/>
                </a:cubicBezTo>
                <a:cubicBezTo>
                  <a:pt x="23434254" y="8458020"/>
                  <a:pt x="24054024" y="8336278"/>
                  <a:pt x="24079848" y="8355954"/>
                </a:cubicBezTo>
                <a:cubicBezTo>
                  <a:pt x="24136414" y="8419899"/>
                  <a:pt x="23932284" y="8432196"/>
                  <a:pt x="23964256" y="8419899"/>
                </a:cubicBezTo>
                <a:cubicBezTo>
                  <a:pt x="23900312" y="8445723"/>
                  <a:pt x="23856042" y="8489993"/>
                  <a:pt x="23842516" y="8496142"/>
                </a:cubicBezTo>
                <a:cubicBezTo>
                  <a:pt x="23612562" y="8566236"/>
                  <a:pt x="23318662" y="8573614"/>
                  <a:pt x="23018616" y="8611735"/>
                </a:cubicBezTo>
                <a:cubicBezTo>
                  <a:pt x="22756688" y="8649857"/>
                  <a:pt x="22488614" y="8713802"/>
                  <a:pt x="22213160" y="8751924"/>
                </a:cubicBezTo>
                <a:cubicBezTo>
                  <a:pt x="21383112" y="8866288"/>
                  <a:pt x="20143572" y="8841693"/>
                  <a:pt x="19102014" y="8790045"/>
                </a:cubicBezTo>
                <a:cubicBezTo>
                  <a:pt x="18794588" y="8777748"/>
                  <a:pt x="18628578" y="8803572"/>
                  <a:pt x="18354354" y="8790045"/>
                </a:cubicBezTo>
                <a:cubicBezTo>
                  <a:pt x="18092428" y="8783896"/>
                  <a:pt x="17855096" y="8726099"/>
                  <a:pt x="17606696" y="8694127"/>
                </a:cubicBezTo>
                <a:cubicBezTo>
                  <a:pt x="17452984" y="8675681"/>
                  <a:pt x="16909454" y="8604357"/>
                  <a:pt x="17152936" y="8675681"/>
                </a:cubicBezTo>
                <a:cubicBezTo>
                  <a:pt x="17005372" y="8649857"/>
                  <a:pt x="17088992" y="8732248"/>
                  <a:pt x="17152936" y="8675681"/>
                </a:cubicBezTo>
                <a:cubicBezTo>
                  <a:pt x="17286974" y="8681829"/>
                  <a:pt x="17395188" y="8700275"/>
                  <a:pt x="17587020" y="8732248"/>
                </a:cubicBezTo>
                <a:cubicBezTo>
                  <a:pt x="17772706" y="8758072"/>
                  <a:pt x="18098576" y="8828166"/>
                  <a:pt x="17900594" y="8809720"/>
                </a:cubicBezTo>
                <a:cubicBezTo>
                  <a:pt x="17862474" y="8809720"/>
                  <a:pt x="17657114" y="8751924"/>
                  <a:pt x="17606696" y="8771599"/>
                </a:cubicBezTo>
                <a:cubicBezTo>
                  <a:pt x="17606696" y="8726099"/>
                  <a:pt x="17523076" y="8764221"/>
                  <a:pt x="17491104" y="8751924"/>
                </a:cubicBezTo>
                <a:cubicBezTo>
                  <a:pt x="17484956" y="8707654"/>
                  <a:pt x="17408714" y="8745775"/>
                  <a:pt x="17369364" y="8732248"/>
                </a:cubicBezTo>
                <a:cubicBezTo>
                  <a:pt x="17369364" y="8687978"/>
                  <a:pt x="17286974" y="8726099"/>
                  <a:pt x="17255002" y="8713802"/>
                </a:cubicBezTo>
                <a:cubicBezTo>
                  <a:pt x="17209502" y="8649857"/>
                  <a:pt x="17127112" y="8732248"/>
                  <a:pt x="17255002" y="8713802"/>
                </a:cubicBezTo>
                <a:cubicBezTo>
                  <a:pt x="17255002" y="8758072"/>
                  <a:pt x="17337392" y="8719951"/>
                  <a:pt x="17369364" y="8732248"/>
                </a:cubicBezTo>
                <a:cubicBezTo>
                  <a:pt x="17376742" y="8777748"/>
                  <a:pt x="17452984" y="8739626"/>
                  <a:pt x="17491104" y="8751924"/>
                </a:cubicBezTo>
                <a:cubicBezTo>
                  <a:pt x="17491104" y="8796193"/>
                  <a:pt x="17574724" y="8758072"/>
                  <a:pt x="17606696" y="8771599"/>
                </a:cubicBezTo>
                <a:cubicBezTo>
                  <a:pt x="17900594" y="8815869"/>
                  <a:pt x="18270736" y="8905639"/>
                  <a:pt x="18552336" y="8931463"/>
                </a:cubicBezTo>
                <a:cubicBezTo>
                  <a:pt x="19363940" y="8994179"/>
                  <a:pt x="20232110" y="8975733"/>
                  <a:pt x="20993296" y="9007705"/>
                </a:cubicBezTo>
                <a:cubicBezTo>
                  <a:pt x="21177750" y="9013854"/>
                  <a:pt x="21375734" y="9039678"/>
                  <a:pt x="21523298" y="9026151"/>
                </a:cubicBezTo>
                <a:cubicBezTo>
                  <a:pt x="21549122" y="9026151"/>
                  <a:pt x="21581094" y="8988030"/>
                  <a:pt x="21619214" y="8988030"/>
                </a:cubicBezTo>
                <a:cubicBezTo>
                  <a:pt x="21651186" y="8988030"/>
                  <a:pt x="21977058" y="9033530"/>
                  <a:pt x="21977058" y="9045827"/>
                </a:cubicBezTo>
                <a:cubicBezTo>
                  <a:pt x="21977058" y="9097475"/>
                  <a:pt x="21555270" y="9083948"/>
                  <a:pt x="21561418" y="9083948"/>
                </a:cubicBezTo>
                <a:cubicBezTo>
                  <a:pt x="21113806" y="9109772"/>
                  <a:pt x="20053804" y="9109772"/>
                  <a:pt x="19555774" y="9083948"/>
                </a:cubicBezTo>
                <a:cubicBezTo>
                  <a:pt x="18666700" y="9045827"/>
                  <a:pt x="17990364" y="9051975"/>
                  <a:pt x="17216880" y="8911787"/>
                </a:cubicBezTo>
                <a:cubicBezTo>
                  <a:pt x="16916834" y="8853990"/>
                  <a:pt x="16583584" y="8790045"/>
                  <a:pt x="16289685" y="8713802"/>
                </a:cubicBezTo>
                <a:cubicBezTo>
                  <a:pt x="15771980" y="8573614"/>
                  <a:pt x="15197710" y="8336278"/>
                  <a:pt x="14775922" y="8144442"/>
                </a:cubicBezTo>
                <a:cubicBezTo>
                  <a:pt x="14526292" y="8030078"/>
                  <a:pt x="14814042" y="8208387"/>
                  <a:pt x="14871838" y="8240360"/>
                </a:cubicBezTo>
                <a:cubicBezTo>
                  <a:pt x="15446109" y="8541641"/>
                  <a:pt x="16053582" y="8662154"/>
                  <a:pt x="16725000" y="8892112"/>
                </a:cubicBezTo>
                <a:cubicBezTo>
                  <a:pt x="16922982" y="8956057"/>
                  <a:pt x="16519639" y="8885963"/>
                  <a:pt x="16367156" y="8847842"/>
                </a:cubicBezTo>
                <a:cubicBezTo>
                  <a:pt x="15395692" y="8624033"/>
                  <a:pt x="14616060" y="8253886"/>
                  <a:pt x="13944643" y="7825944"/>
                </a:cubicBezTo>
                <a:cubicBezTo>
                  <a:pt x="13350697" y="7448420"/>
                  <a:pt x="12782575" y="7014328"/>
                  <a:pt x="12175102" y="6650331"/>
                </a:cubicBezTo>
                <a:cubicBezTo>
                  <a:pt x="11958674" y="6515061"/>
                  <a:pt x="11754544" y="6356427"/>
                  <a:pt x="11550413" y="6272806"/>
                </a:cubicBezTo>
                <a:cubicBezTo>
                  <a:pt x="11422524" y="6222388"/>
                  <a:pt x="11288486" y="6222388"/>
                  <a:pt x="11153219" y="6176888"/>
                </a:cubicBezTo>
                <a:cubicBezTo>
                  <a:pt x="10981061" y="6112943"/>
                  <a:pt x="10827348" y="5992430"/>
                  <a:pt x="10661338" y="5921106"/>
                </a:cubicBezTo>
                <a:cubicBezTo>
                  <a:pt x="10157161" y="5704675"/>
                  <a:pt x="9601335" y="5500542"/>
                  <a:pt x="9045511" y="5365272"/>
                </a:cubicBezTo>
                <a:cubicBezTo>
                  <a:pt x="9057807" y="5378799"/>
                  <a:pt x="9000011" y="5397245"/>
                  <a:pt x="8987714" y="5384948"/>
                </a:cubicBezTo>
                <a:cubicBezTo>
                  <a:pt x="8981565" y="5378799"/>
                  <a:pt x="9019686" y="5365272"/>
                  <a:pt x="9038132" y="5365272"/>
                </a:cubicBezTo>
                <a:cubicBezTo>
                  <a:pt x="9019686" y="5359124"/>
                  <a:pt x="8993863" y="5352975"/>
                  <a:pt x="8968039" y="5346827"/>
                </a:cubicBezTo>
                <a:cubicBezTo>
                  <a:pt x="8961890" y="5321002"/>
                  <a:pt x="8917621" y="5333300"/>
                  <a:pt x="8891797" y="5327152"/>
                </a:cubicBezTo>
                <a:cubicBezTo>
                  <a:pt x="8865973" y="5269354"/>
                  <a:pt x="8789732" y="5352975"/>
                  <a:pt x="8891797" y="5327152"/>
                </a:cubicBezTo>
                <a:cubicBezTo>
                  <a:pt x="8891797" y="5333300"/>
                  <a:pt x="8891797" y="5340678"/>
                  <a:pt x="8891797" y="5346827"/>
                </a:cubicBezTo>
                <a:cubicBezTo>
                  <a:pt x="8827853" y="5346827"/>
                  <a:pt x="8770057" y="5340678"/>
                  <a:pt x="8731936" y="5308705"/>
                </a:cubicBezTo>
                <a:cubicBezTo>
                  <a:pt x="8840150" y="5327152"/>
                  <a:pt x="8757759" y="5250908"/>
                  <a:pt x="8731936" y="5308705"/>
                </a:cubicBezTo>
                <a:cubicBezTo>
                  <a:pt x="8559778" y="5327152"/>
                  <a:pt x="8802029" y="5250908"/>
                  <a:pt x="8636019" y="5269354"/>
                </a:cubicBezTo>
                <a:cubicBezTo>
                  <a:pt x="8476158" y="5289030"/>
                  <a:pt x="8699963" y="5263206"/>
                  <a:pt x="8533954" y="5250908"/>
                </a:cubicBezTo>
                <a:cubicBezTo>
                  <a:pt x="8495833" y="5212788"/>
                  <a:pt x="8444185" y="5231233"/>
                  <a:pt x="8457712" y="5244760"/>
                </a:cubicBezTo>
                <a:cubicBezTo>
                  <a:pt x="8022398" y="5231233"/>
                  <a:pt x="7594462" y="5116869"/>
                  <a:pt x="7140702" y="5071369"/>
                </a:cubicBezTo>
                <a:cubicBezTo>
                  <a:pt x="6834506" y="5046775"/>
                  <a:pt x="6520932" y="5046775"/>
                  <a:pt x="6195061" y="5033248"/>
                </a:cubicBezTo>
                <a:cubicBezTo>
                  <a:pt x="5651533" y="5014802"/>
                  <a:pt x="5089559" y="4925032"/>
                  <a:pt x="4521436" y="4975451"/>
                </a:cubicBezTo>
                <a:cubicBezTo>
                  <a:pt x="3313869" y="5078747"/>
                  <a:pt x="2066951" y="5091045"/>
                  <a:pt x="1096716" y="5448893"/>
                </a:cubicBezTo>
                <a:cubicBezTo>
                  <a:pt x="808965" y="5550960"/>
                  <a:pt x="591308" y="5678851"/>
                  <a:pt x="489243" y="5666554"/>
                </a:cubicBezTo>
                <a:cubicBezTo>
                  <a:pt x="373651" y="5646879"/>
                  <a:pt x="469567" y="5595230"/>
                  <a:pt x="413001" y="5563258"/>
                </a:cubicBezTo>
                <a:cubicBezTo>
                  <a:pt x="393326" y="5557109"/>
                  <a:pt x="329381" y="5595230"/>
                  <a:pt x="271585" y="5582933"/>
                </a:cubicBezTo>
                <a:cubicBezTo>
                  <a:pt x="207641" y="5570636"/>
                  <a:pt x="143697" y="5500542"/>
                  <a:pt x="55158" y="5487015"/>
                </a:cubicBezTo>
                <a:cubicBezTo>
                  <a:pt x="-136675" y="5461191"/>
                  <a:pt x="233465" y="5365272"/>
                  <a:pt x="233465" y="5365272"/>
                </a:cubicBezTo>
                <a:cubicBezTo>
                  <a:pt x="239613" y="5314854"/>
                  <a:pt x="41631" y="5340678"/>
                  <a:pt x="73604" y="5250908"/>
                </a:cubicBezTo>
                <a:cubicBezTo>
                  <a:pt x="67455" y="5276733"/>
                  <a:pt x="361354" y="5135315"/>
                  <a:pt x="329381" y="5148842"/>
                </a:cubicBezTo>
                <a:cubicBezTo>
                  <a:pt x="483094" y="5078747"/>
                  <a:pt x="189195" y="5186963"/>
                  <a:pt x="175669" y="5174666"/>
                </a:cubicBezTo>
                <a:cubicBezTo>
                  <a:pt x="169520" y="5167287"/>
                  <a:pt x="233465" y="5109491"/>
                  <a:pt x="233465" y="5109491"/>
                </a:cubicBezTo>
                <a:cubicBezTo>
                  <a:pt x="277734" y="5091045"/>
                  <a:pt x="303558" y="5084896"/>
                  <a:pt x="309706" y="5084896"/>
                </a:cubicBezTo>
                <a:cubicBezTo>
                  <a:pt x="303558" y="5084896"/>
                  <a:pt x="265437" y="5084896"/>
                  <a:pt x="213790" y="5071369"/>
                </a:cubicBezTo>
                <a:cubicBezTo>
                  <a:pt x="-22313" y="5014802"/>
                  <a:pt x="355205" y="4873385"/>
                  <a:pt x="349057" y="4854938"/>
                </a:cubicBezTo>
                <a:cubicBezTo>
                  <a:pt x="329381" y="4771318"/>
                  <a:pt x="195344" y="4854938"/>
                  <a:pt x="195344" y="4797141"/>
                </a:cubicBezTo>
                <a:cubicBezTo>
                  <a:pt x="189195" y="4701223"/>
                  <a:pt x="323233" y="4720899"/>
                  <a:pt x="405623" y="4643426"/>
                </a:cubicBezTo>
                <a:cubicBezTo>
                  <a:pt x="387178" y="4649575"/>
                  <a:pt x="444974" y="4554887"/>
                  <a:pt x="451122" y="4573332"/>
                </a:cubicBezTo>
                <a:cubicBezTo>
                  <a:pt x="444974" y="4516765"/>
                  <a:pt x="387178" y="4554887"/>
                  <a:pt x="413001" y="4504468"/>
                </a:cubicBezTo>
                <a:cubicBezTo>
                  <a:pt x="413001" y="4498319"/>
                  <a:pt x="489243" y="4510616"/>
                  <a:pt x="489243" y="4504468"/>
                </a:cubicBezTo>
                <a:cubicBezTo>
                  <a:pt x="501540" y="4440522"/>
                  <a:pt x="451122" y="4446671"/>
                  <a:pt x="451122" y="4402402"/>
                </a:cubicBezTo>
                <a:cubicBezTo>
                  <a:pt x="437595" y="4254834"/>
                  <a:pt x="553187" y="4306483"/>
                  <a:pt x="623280" y="4286807"/>
                </a:cubicBezTo>
                <a:cubicBezTo>
                  <a:pt x="635577" y="4286807"/>
                  <a:pt x="674928" y="4248686"/>
                  <a:pt x="687225" y="4248686"/>
                </a:cubicBezTo>
                <a:cubicBezTo>
                  <a:pt x="897504" y="4166294"/>
                  <a:pt x="635577" y="4248686"/>
                  <a:pt x="603605" y="4248686"/>
                </a:cubicBezTo>
                <a:cubicBezTo>
                  <a:pt x="565484" y="4248686"/>
                  <a:pt x="393326" y="4230241"/>
                  <a:pt x="451122" y="4146619"/>
                </a:cubicBezTo>
                <a:cubicBezTo>
                  <a:pt x="483094" y="4094971"/>
                  <a:pt x="642955" y="4178592"/>
                  <a:pt x="687225" y="4108498"/>
                </a:cubicBezTo>
                <a:cubicBezTo>
                  <a:pt x="706900" y="4070376"/>
                  <a:pt x="565484" y="4108498"/>
                  <a:pt x="547039" y="4088822"/>
                </a:cubicBezTo>
                <a:cubicBezTo>
                  <a:pt x="553187" y="4094971"/>
                  <a:pt x="559336" y="3974458"/>
                  <a:pt x="547039" y="4012579"/>
                </a:cubicBezTo>
                <a:cubicBezTo>
                  <a:pt x="591308" y="3833040"/>
                  <a:pt x="872910" y="3737122"/>
                  <a:pt x="1179106" y="3635055"/>
                </a:cubicBezTo>
                <a:cubicBezTo>
                  <a:pt x="1798876" y="3430922"/>
                  <a:pt x="2726071" y="3316558"/>
                  <a:pt x="3422083" y="3264909"/>
                </a:cubicBezTo>
                <a:cubicBezTo>
                  <a:pt x="5223596" y="3130870"/>
                  <a:pt x="7294415" y="3207112"/>
                  <a:pt x="8821704" y="3539137"/>
                </a:cubicBezTo>
                <a:cubicBezTo>
                  <a:pt x="7780147" y="3303031"/>
                  <a:pt x="6732441" y="3117343"/>
                  <a:pt x="5607263" y="3066924"/>
                </a:cubicBezTo>
                <a:cubicBezTo>
                  <a:pt x="5275244" y="3054627"/>
                  <a:pt x="4917400" y="3054627"/>
                  <a:pt x="4559557" y="3066924"/>
                </a:cubicBezTo>
                <a:cubicBezTo>
                  <a:pt x="4483316" y="3073073"/>
                  <a:pt x="4016029" y="3098897"/>
                  <a:pt x="4227538" y="3066924"/>
                </a:cubicBezTo>
                <a:cubicBezTo>
                  <a:pt x="4553409" y="3015276"/>
                  <a:pt x="4949373" y="3009127"/>
                  <a:pt x="5287541" y="3009127"/>
                </a:cubicBezTo>
                <a:cubicBezTo>
                  <a:pt x="5428957" y="3009127"/>
                  <a:pt x="5747449" y="3002979"/>
                  <a:pt x="5505198" y="2971006"/>
                </a:cubicBezTo>
                <a:cubicBezTo>
                  <a:pt x="5191624" y="2926736"/>
                  <a:pt x="4745242" y="2990682"/>
                  <a:pt x="4367723" y="3009127"/>
                </a:cubicBezTo>
                <a:cubicBezTo>
                  <a:pt x="3945936" y="3028803"/>
                  <a:pt x="3562269" y="3034952"/>
                  <a:pt x="3204425" y="3066924"/>
                </a:cubicBezTo>
                <a:cubicBezTo>
                  <a:pt x="2456766" y="3130870"/>
                  <a:pt x="1907089" y="3258761"/>
                  <a:pt x="1332818" y="3418624"/>
                </a:cubicBezTo>
                <a:cubicBezTo>
                  <a:pt x="1262725" y="3443219"/>
                  <a:pt x="731494" y="3596934"/>
                  <a:pt x="1019244" y="3482570"/>
                </a:cubicBezTo>
                <a:cubicBezTo>
                  <a:pt x="1147133" y="3430922"/>
                  <a:pt x="1275023" y="3405097"/>
                  <a:pt x="1402912" y="3366976"/>
                </a:cubicBezTo>
                <a:cubicBezTo>
                  <a:pt x="1434884" y="3354679"/>
                  <a:pt x="1684513" y="3277206"/>
                  <a:pt x="1946440" y="3226788"/>
                </a:cubicBezTo>
                <a:cubicBezTo>
                  <a:pt x="2328877" y="3143167"/>
                  <a:pt x="2828136" y="3066924"/>
                  <a:pt x="3128184" y="3047249"/>
                </a:cubicBezTo>
                <a:cubicBezTo>
                  <a:pt x="4086122" y="2983303"/>
                  <a:pt x="5179327" y="2913209"/>
                  <a:pt x="6054875" y="2907061"/>
                </a:cubicBezTo>
                <a:cubicBezTo>
                  <a:pt x="6163089" y="2907061"/>
                  <a:pt x="6540607" y="2920587"/>
                  <a:pt x="6393043" y="2887385"/>
                </a:cubicBezTo>
                <a:cubicBezTo>
                  <a:pt x="6182764" y="2849264"/>
                  <a:pt x="5747449" y="2849264"/>
                  <a:pt x="5587588" y="2830818"/>
                </a:cubicBezTo>
                <a:cubicBezTo>
                  <a:pt x="5421578" y="2817291"/>
                  <a:pt x="5019466" y="2830818"/>
                  <a:pt x="5287541" y="2811142"/>
                </a:cubicBezTo>
                <a:cubicBezTo>
                  <a:pt x="5779422" y="2779170"/>
                  <a:pt x="6278681" y="2824669"/>
                  <a:pt x="6706617" y="2849264"/>
                </a:cubicBezTo>
                <a:cubicBezTo>
                  <a:pt x="8374092" y="2951330"/>
                  <a:pt x="9965327" y="3405097"/>
                  <a:pt x="11294635" y="3992904"/>
                </a:cubicBezTo>
                <a:cubicBezTo>
                  <a:pt x="11294635" y="4012579"/>
                  <a:pt x="11313081" y="4006432"/>
                  <a:pt x="11332756" y="4012579"/>
                </a:cubicBezTo>
                <a:cubicBezTo>
                  <a:pt x="11332756" y="4070376"/>
                  <a:pt x="11415146" y="3992904"/>
                  <a:pt x="11332756" y="4012579"/>
                </a:cubicBezTo>
                <a:cubicBezTo>
                  <a:pt x="11332756" y="3992904"/>
                  <a:pt x="11306932" y="3992904"/>
                  <a:pt x="11294635" y="3992904"/>
                </a:cubicBezTo>
                <a:cubicBezTo>
                  <a:pt x="10419087" y="3558812"/>
                  <a:pt x="9415650" y="3207112"/>
                  <a:pt x="8297851" y="2990682"/>
                </a:cubicBezTo>
                <a:cubicBezTo>
                  <a:pt x="8118315" y="2951330"/>
                  <a:pt x="7568638" y="2862791"/>
                  <a:pt x="7926482" y="2907061"/>
                </a:cubicBezTo>
                <a:cubicBezTo>
                  <a:pt x="8176110" y="2939033"/>
                  <a:pt x="8086342" y="2881236"/>
                  <a:pt x="7964602" y="2849264"/>
                </a:cubicBezTo>
                <a:cubicBezTo>
                  <a:pt x="7824416" y="2811142"/>
                  <a:pt x="7696527" y="2804994"/>
                  <a:pt x="7582165" y="2792696"/>
                </a:cubicBezTo>
                <a:cubicBezTo>
                  <a:pt x="7594462" y="2785318"/>
                  <a:pt x="7390331" y="2728751"/>
                  <a:pt x="7358359" y="2747197"/>
                </a:cubicBezTo>
                <a:cubicBezTo>
                  <a:pt x="7384183" y="2715224"/>
                  <a:pt x="7524369" y="2728751"/>
                  <a:pt x="7550193" y="2734900"/>
                </a:cubicBezTo>
                <a:cubicBezTo>
                  <a:pt x="7830565" y="2747197"/>
                  <a:pt x="8144139" y="2804994"/>
                  <a:pt x="8438037" y="2849264"/>
                </a:cubicBezTo>
                <a:cubicBezTo>
                  <a:pt x="9293910" y="2990682"/>
                  <a:pt x="10079689" y="3258761"/>
                  <a:pt x="10776930" y="3520691"/>
                </a:cubicBezTo>
                <a:cubicBezTo>
                  <a:pt x="10783079" y="3578488"/>
                  <a:pt x="10859320" y="3501016"/>
                  <a:pt x="10776930" y="3520691"/>
                </a:cubicBezTo>
                <a:cubicBezTo>
                  <a:pt x="10636745" y="3405097"/>
                  <a:pt x="10444911" y="3347301"/>
                  <a:pt x="10265374" y="3284585"/>
                </a:cubicBezTo>
                <a:cubicBezTo>
                  <a:pt x="9517716" y="3002979"/>
                  <a:pt x="8623722" y="2830818"/>
                  <a:pt x="7850240" y="2651278"/>
                </a:cubicBezTo>
                <a:cubicBezTo>
                  <a:pt x="8201934" y="2677103"/>
                  <a:pt x="8521658" y="2734900"/>
                  <a:pt x="8815555" y="2792696"/>
                </a:cubicBezTo>
                <a:cubicBezTo>
                  <a:pt x="8834001" y="2798845"/>
                  <a:pt x="9269316" y="2887385"/>
                  <a:pt x="9071334" y="2830818"/>
                </a:cubicBezTo>
                <a:cubicBezTo>
                  <a:pt x="8968039" y="2804994"/>
                  <a:pt x="9019686" y="2811142"/>
                  <a:pt x="8834001" y="2773021"/>
                </a:cubicBezTo>
                <a:cubicBezTo>
                  <a:pt x="8674140" y="2741048"/>
                  <a:pt x="8514278" y="2715224"/>
                  <a:pt x="8399917" y="2670954"/>
                </a:cubicBezTo>
                <a:cubicBezTo>
                  <a:pt x="8067897" y="2555360"/>
                  <a:pt x="8642167" y="2625454"/>
                  <a:pt x="8655694" y="2613157"/>
                </a:cubicBezTo>
                <a:cubicBezTo>
                  <a:pt x="8649546" y="2619306"/>
                  <a:pt x="8214231" y="2504942"/>
                  <a:pt x="8201934" y="2498793"/>
                </a:cubicBezTo>
                <a:cubicBezTo>
                  <a:pt x="8891797" y="2555360"/>
                  <a:pt x="9435325" y="2753345"/>
                  <a:pt x="10029271" y="2907061"/>
                </a:cubicBezTo>
                <a:cubicBezTo>
                  <a:pt x="10035420" y="2971006"/>
                  <a:pt x="10111662" y="2887385"/>
                  <a:pt x="10029271" y="2907061"/>
                </a:cubicBezTo>
                <a:cubicBezTo>
                  <a:pt x="9499271" y="2715224"/>
                  <a:pt x="9095929" y="2593482"/>
                  <a:pt x="8495833" y="2479118"/>
                </a:cubicBezTo>
                <a:cubicBezTo>
                  <a:pt x="8112167" y="2402875"/>
                  <a:pt x="8086342" y="2409024"/>
                  <a:pt x="7671933" y="2319254"/>
                </a:cubicBezTo>
                <a:cubicBezTo>
                  <a:pt x="7620286" y="2306957"/>
                  <a:pt x="6814830" y="2204890"/>
                  <a:pt x="6802534" y="2179066"/>
                </a:cubicBezTo>
                <a:cubicBezTo>
                  <a:pt x="6802534" y="2165539"/>
                  <a:pt x="6878775" y="2140944"/>
                  <a:pt x="6884924" y="2140944"/>
                </a:cubicBezTo>
                <a:cubicBezTo>
                  <a:pt x="7000516" y="2133566"/>
                  <a:pt x="7090284" y="2153242"/>
                  <a:pt x="7236619" y="2159390"/>
                </a:cubicBezTo>
                <a:cubicBezTo>
                  <a:pt x="7678082" y="2191363"/>
                  <a:pt x="8048222" y="2223336"/>
                  <a:pt x="8457712" y="2281133"/>
                </a:cubicBezTo>
                <a:cubicBezTo>
                  <a:pt x="8476158" y="2281133"/>
                  <a:pt x="8680288" y="2332781"/>
                  <a:pt x="8713490" y="2299578"/>
                </a:cubicBezTo>
                <a:cubicBezTo>
                  <a:pt x="8725787" y="2287281"/>
                  <a:pt x="8463861" y="2243011"/>
                  <a:pt x="8399917" y="2223336"/>
                </a:cubicBezTo>
                <a:cubicBezTo>
                  <a:pt x="8086342" y="2133566"/>
                  <a:pt x="8667991" y="2197511"/>
                  <a:pt x="8770057" y="2223336"/>
                </a:cubicBezTo>
                <a:cubicBezTo>
                  <a:pt x="8949593" y="2255308"/>
                  <a:pt x="9345557" y="2351227"/>
                  <a:pt x="9166021" y="2281133"/>
                </a:cubicBezTo>
                <a:cubicBezTo>
                  <a:pt x="8872122" y="2165539"/>
                  <a:pt x="8585601" y="2153242"/>
                  <a:pt x="8297851" y="2063472"/>
                </a:cubicBezTo>
                <a:cubicBezTo>
                  <a:pt x="8080194" y="1993378"/>
                  <a:pt x="8348269" y="2013053"/>
                  <a:pt x="8457712" y="2025351"/>
                </a:cubicBezTo>
                <a:cubicBezTo>
                  <a:pt x="8731936" y="2051175"/>
                  <a:pt x="8827853" y="2051175"/>
                  <a:pt x="9089779" y="2101593"/>
                </a:cubicBezTo>
                <a:cubicBezTo>
                  <a:pt x="9191844" y="2121269"/>
                  <a:pt x="9575511" y="2229484"/>
                  <a:pt x="9345557" y="2140944"/>
                </a:cubicBezTo>
                <a:cubicBezTo>
                  <a:pt x="9261937" y="2108972"/>
                  <a:pt x="9115604" y="2083147"/>
                  <a:pt x="9045511" y="2063472"/>
                </a:cubicBezTo>
                <a:cubicBezTo>
                  <a:pt x="8859825" y="2013053"/>
                  <a:pt x="8680288" y="1935581"/>
                  <a:pt x="8553629" y="1903608"/>
                </a:cubicBezTo>
                <a:cubicBezTo>
                  <a:pt x="8399917" y="1865487"/>
                  <a:pt x="8156435" y="1853190"/>
                  <a:pt x="8003953" y="1807690"/>
                </a:cubicBezTo>
                <a:cubicBezTo>
                  <a:pt x="7767850" y="1731447"/>
                  <a:pt x="8188408" y="1769569"/>
                  <a:pt x="8201934" y="1731447"/>
                </a:cubicBezTo>
                <a:cubicBezTo>
                  <a:pt x="8205008" y="1718535"/>
                  <a:pt x="8177648" y="1712079"/>
                  <a:pt x="8148750" y="1709620"/>
                </a:cubicBezTo>
                <a:lnTo>
                  <a:pt x="8111345" y="1708706"/>
                </a:lnTo>
                <a:lnTo>
                  <a:pt x="8168444" y="1701703"/>
                </a:lnTo>
                <a:cubicBezTo>
                  <a:pt x="8244128" y="1699167"/>
                  <a:pt x="8308919" y="1716691"/>
                  <a:pt x="8438037" y="1731447"/>
                </a:cubicBezTo>
                <a:cubicBezTo>
                  <a:pt x="8482306" y="1789244"/>
                  <a:pt x="8565926" y="1705623"/>
                  <a:pt x="8438037" y="1731447"/>
                </a:cubicBezTo>
                <a:cubicBezTo>
                  <a:pt x="8393768" y="1693326"/>
                  <a:pt x="8176110" y="1667502"/>
                  <a:pt x="8361795" y="1667502"/>
                </a:cubicBezTo>
                <a:cubicBezTo>
                  <a:pt x="8527805" y="1667502"/>
                  <a:pt x="8872122" y="1769569"/>
                  <a:pt x="8968039" y="1769569"/>
                </a:cubicBezTo>
                <a:cubicBezTo>
                  <a:pt x="9013538" y="1801541"/>
                  <a:pt x="9071334" y="1807690"/>
                  <a:pt x="9147575" y="1807690"/>
                </a:cubicBezTo>
                <a:cubicBezTo>
                  <a:pt x="9173399" y="1865487"/>
                  <a:pt x="9249640" y="1789244"/>
                  <a:pt x="9147575" y="1807690"/>
                </a:cubicBezTo>
                <a:cubicBezTo>
                  <a:pt x="9102076" y="1775717"/>
                  <a:pt x="9045511" y="1769569"/>
                  <a:pt x="8968039" y="1769569"/>
                </a:cubicBezTo>
                <a:cubicBezTo>
                  <a:pt x="8757759" y="1673651"/>
                  <a:pt x="8476158" y="1655205"/>
                  <a:pt x="8240055" y="1591259"/>
                </a:cubicBezTo>
                <a:cubicBezTo>
                  <a:pt x="8968039" y="1603556"/>
                  <a:pt x="9479596" y="1757271"/>
                  <a:pt x="10093217" y="1941730"/>
                </a:cubicBezTo>
                <a:cubicBezTo>
                  <a:pt x="10546977" y="2089296"/>
                  <a:pt x="11006885" y="2287281"/>
                  <a:pt x="11408997" y="2459442"/>
                </a:cubicBezTo>
                <a:cubicBezTo>
                  <a:pt x="12105009" y="2747197"/>
                  <a:pt x="12596890" y="3086600"/>
                  <a:pt x="13158863" y="3443219"/>
                </a:cubicBezTo>
                <a:cubicBezTo>
                  <a:pt x="13248632" y="3494867"/>
                  <a:pt x="13664271" y="3814595"/>
                  <a:pt x="13728215" y="3794919"/>
                </a:cubicBezTo>
                <a:cubicBezTo>
                  <a:pt x="13766336" y="3782622"/>
                  <a:pt x="13728215" y="3769095"/>
                  <a:pt x="13708540" y="3756798"/>
                </a:cubicBezTo>
                <a:cubicBezTo>
                  <a:pt x="13580651" y="3635055"/>
                  <a:pt x="13324873" y="3482570"/>
                  <a:pt x="13236335" y="3418624"/>
                </a:cubicBezTo>
                <a:cubicBezTo>
                  <a:pt x="12641159" y="3022654"/>
                  <a:pt x="12162805" y="2702927"/>
                  <a:pt x="11504914" y="2377051"/>
                </a:cubicBezTo>
                <a:cubicBezTo>
                  <a:pt x="10719134" y="1987229"/>
                  <a:pt x="9901382" y="1699475"/>
                  <a:pt x="8987714" y="1457220"/>
                </a:cubicBezTo>
                <a:cubicBezTo>
                  <a:pt x="8929918" y="1437544"/>
                  <a:pt x="8834001" y="1431395"/>
                  <a:pt x="8789732" y="1411720"/>
                </a:cubicBezTo>
                <a:cubicBezTo>
                  <a:pt x="8789732" y="1411720"/>
                  <a:pt x="8968039" y="1405571"/>
                  <a:pt x="8834001" y="1373599"/>
                </a:cubicBezTo>
                <a:cubicBezTo>
                  <a:pt x="8687666" y="1341626"/>
                  <a:pt x="8361795" y="1283829"/>
                  <a:pt x="8297851" y="1259234"/>
                </a:cubicBezTo>
                <a:cubicBezTo>
                  <a:pt x="9121751" y="1361301"/>
                  <a:pt x="9825141" y="1585111"/>
                  <a:pt x="10521152" y="1807690"/>
                </a:cubicBezTo>
                <a:cubicBezTo>
                  <a:pt x="10527302" y="1833514"/>
                  <a:pt x="10559273" y="1827366"/>
                  <a:pt x="10585097" y="1827366"/>
                </a:cubicBezTo>
                <a:cubicBezTo>
                  <a:pt x="10585097" y="1853190"/>
                  <a:pt x="10617070" y="1847041"/>
                  <a:pt x="10642893" y="1847041"/>
                </a:cubicBezTo>
                <a:cubicBezTo>
                  <a:pt x="10655190" y="1879014"/>
                  <a:pt x="10668718" y="1847041"/>
                  <a:pt x="10642893" y="1847041"/>
                </a:cubicBezTo>
                <a:cubicBezTo>
                  <a:pt x="10636745" y="1821217"/>
                  <a:pt x="10604772" y="1833514"/>
                  <a:pt x="10585097" y="1827366"/>
                </a:cubicBezTo>
                <a:cubicBezTo>
                  <a:pt x="10578948" y="1801541"/>
                  <a:pt x="10546977" y="1807690"/>
                  <a:pt x="10521152" y="1807690"/>
                </a:cubicBezTo>
                <a:cubicBezTo>
                  <a:pt x="10201430" y="1635529"/>
                  <a:pt x="9837438" y="1513787"/>
                  <a:pt x="9479596" y="1373599"/>
                </a:cubicBezTo>
                <a:cubicBezTo>
                  <a:pt x="9563214" y="1393274"/>
                  <a:pt x="9485743" y="1315802"/>
                  <a:pt x="9479596" y="1373599"/>
                </a:cubicBezTo>
                <a:cubicBezTo>
                  <a:pt x="9345557" y="1373599"/>
                  <a:pt x="9293910" y="1315802"/>
                  <a:pt x="9403353" y="1315802"/>
                </a:cubicBezTo>
                <a:cubicBezTo>
                  <a:pt x="9633307" y="1315802"/>
                  <a:pt x="9997299" y="1481814"/>
                  <a:pt x="10151012" y="1495341"/>
                </a:cubicBezTo>
                <a:cubicBezTo>
                  <a:pt x="10151012" y="1513787"/>
                  <a:pt x="10189133" y="1507638"/>
                  <a:pt x="10207578" y="1513787"/>
                </a:cubicBezTo>
                <a:cubicBezTo>
                  <a:pt x="10214958" y="1533462"/>
                  <a:pt x="10246929" y="1527314"/>
                  <a:pt x="10265374" y="1533462"/>
                </a:cubicBezTo>
                <a:cubicBezTo>
                  <a:pt x="10271523" y="1591259"/>
                  <a:pt x="10348994" y="1513787"/>
                  <a:pt x="10265374" y="1533462"/>
                </a:cubicBezTo>
                <a:cubicBezTo>
                  <a:pt x="10265374" y="1507638"/>
                  <a:pt x="10233402" y="1513787"/>
                  <a:pt x="10207578" y="1513787"/>
                </a:cubicBezTo>
                <a:cubicBezTo>
                  <a:pt x="10207578" y="1489192"/>
                  <a:pt x="10175606" y="1495341"/>
                  <a:pt x="10151012" y="1495341"/>
                </a:cubicBezTo>
                <a:cubicBezTo>
                  <a:pt x="9983774" y="1405571"/>
                  <a:pt x="9881707" y="1379747"/>
                  <a:pt x="9659132" y="1315802"/>
                </a:cubicBezTo>
                <a:cubicBezTo>
                  <a:pt x="9633307" y="1309653"/>
                  <a:pt x="9127900" y="1181762"/>
                  <a:pt x="9127900" y="1157168"/>
                </a:cubicBezTo>
                <a:cubicBezTo>
                  <a:pt x="9127900" y="1157168"/>
                  <a:pt x="9587809" y="1207586"/>
                  <a:pt x="9403353" y="1157168"/>
                </a:cubicBezTo>
                <a:cubicBezTo>
                  <a:pt x="9109454" y="1079695"/>
                  <a:pt x="8872122" y="1035425"/>
                  <a:pt x="8597898" y="983777"/>
                </a:cubicBezTo>
                <a:cubicBezTo>
                  <a:pt x="8527805" y="971480"/>
                  <a:pt x="8131842" y="881710"/>
                  <a:pt x="8418362" y="919832"/>
                </a:cubicBezTo>
                <a:cubicBezTo>
                  <a:pt x="9102076" y="1021898"/>
                  <a:pt x="9625929" y="1163316"/>
                  <a:pt x="10189133" y="1353923"/>
                </a:cubicBezTo>
                <a:cubicBezTo>
                  <a:pt x="10233402" y="1367450"/>
                  <a:pt x="10521152" y="1463368"/>
                  <a:pt x="10425236" y="1411720"/>
                </a:cubicBezTo>
                <a:cubicBezTo>
                  <a:pt x="10182985" y="1297356"/>
                  <a:pt x="9939503" y="1195289"/>
                  <a:pt x="9677577" y="1117817"/>
                </a:cubicBezTo>
                <a:cubicBezTo>
                  <a:pt x="9939503" y="1149789"/>
                  <a:pt x="10125188" y="1265383"/>
                  <a:pt x="10367440" y="1315802"/>
                </a:cubicBezTo>
                <a:cubicBezTo>
                  <a:pt x="10380966" y="1341626"/>
                  <a:pt x="10393263" y="1315802"/>
                  <a:pt x="10367440" y="1315802"/>
                </a:cubicBezTo>
                <a:cubicBezTo>
                  <a:pt x="10246929" y="1251856"/>
                  <a:pt x="10131337" y="1181762"/>
                  <a:pt x="10009596" y="1117817"/>
                </a:cubicBezTo>
                <a:cubicBezTo>
                  <a:pt x="10157161" y="1117817"/>
                  <a:pt x="10239551" y="1201438"/>
                  <a:pt x="10348994" y="1219884"/>
                </a:cubicBezTo>
                <a:cubicBezTo>
                  <a:pt x="10399412" y="1227262"/>
                  <a:pt x="10457208" y="1201438"/>
                  <a:pt x="10521152" y="1219884"/>
                </a:cubicBezTo>
                <a:cubicBezTo>
                  <a:pt x="10559273" y="1227262"/>
                  <a:pt x="10751107" y="1341626"/>
                  <a:pt x="10802754" y="1335477"/>
                </a:cubicBezTo>
                <a:cubicBezTo>
                  <a:pt x="10891293" y="1315802"/>
                  <a:pt x="10681014" y="1271532"/>
                  <a:pt x="10661338" y="1259234"/>
                </a:cubicBezTo>
                <a:cubicBezTo>
                  <a:pt x="10655190" y="1245708"/>
                  <a:pt x="10699459" y="1227262"/>
                  <a:pt x="10719134" y="1239559"/>
                </a:cubicBezTo>
                <a:cubicBezTo>
                  <a:pt x="10489180" y="1079695"/>
                  <a:pt x="10119040" y="957953"/>
                  <a:pt x="9601335" y="823913"/>
                </a:cubicBezTo>
                <a:cubicBezTo>
                  <a:pt x="9345557" y="753819"/>
                  <a:pt x="8763908" y="625928"/>
                  <a:pt x="8495833" y="569361"/>
                </a:cubicBezTo>
                <a:cubicBezTo>
                  <a:pt x="8476158" y="561983"/>
                  <a:pt x="8252352" y="498037"/>
                  <a:pt x="8380242" y="511564"/>
                </a:cubicBezTo>
                <a:cubicBezTo>
                  <a:pt x="8847528" y="555834"/>
                  <a:pt x="9371381" y="664050"/>
                  <a:pt x="9747670" y="683725"/>
                </a:cubicBezTo>
                <a:cubicBezTo>
                  <a:pt x="9741521" y="671428"/>
                  <a:pt x="9787020" y="645604"/>
                  <a:pt x="9817763" y="683725"/>
                </a:cubicBezTo>
                <a:cubicBezTo>
                  <a:pt x="9953030" y="677576"/>
                  <a:pt x="10055095" y="747671"/>
                  <a:pt x="10151012" y="766117"/>
                </a:cubicBezTo>
                <a:cubicBezTo>
                  <a:pt x="10233402" y="779643"/>
                  <a:pt x="10476883" y="799319"/>
                  <a:pt x="10348994" y="747671"/>
                </a:cubicBezTo>
                <a:cubicBezTo>
                  <a:pt x="10079689" y="632077"/>
                  <a:pt x="9799317" y="619780"/>
                  <a:pt x="9563214" y="491889"/>
                </a:cubicBezTo>
                <a:cubicBezTo>
                  <a:pt x="9223817" y="300052"/>
                  <a:pt x="9843586" y="479591"/>
                  <a:pt x="9991151" y="530010"/>
                </a:cubicBezTo>
                <a:cubicBezTo>
                  <a:pt x="10079689" y="555834"/>
                  <a:pt x="10157161" y="575510"/>
                  <a:pt x="10246929" y="607482"/>
                </a:cubicBezTo>
                <a:cubicBezTo>
                  <a:pt x="10335467" y="639455"/>
                  <a:pt x="10610921" y="727995"/>
                  <a:pt x="10483032" y="664050"/>
                </a:cubicBezTo>
                <a:cubicBezTo>
                  <a:pt x="10361291" y="607482"/>
                  <a:pt x="10239551" y="569361"/>
                  <a:pt x="10131337" y="530010"/>
                </a:cubicBezTo>
                <a:cubicBezTo>
                  <a:pt x="10048947" y="498037"/>
                  <a:pt x="9549689" y="261931"/>
                  <a:pt x="9895234" y="332025"/>
                </a:cubicBezTo>
                <a:cubicBezTo>
                  <a:pt x="10041569" y="357849"/>
                  <a:pt x="10195281" y="441470"/>
                  <a:pt x="10348994" y="491889"/>
                </a:cubicBezTo>
                <a:cubicBezTo>
                  <a:pt x="10834726" y="651752"/>
                  <a:pt x="11262664" y="799319"/>
                  <a:pt x="11684451" y="983777"/>
                </a:cubicBezTo>
                <a:cubicBezTo>
                  <a:pt x="12813317" y="1463368"/>
                  <a:pt x="13766336" y="2229484"/>
                  <a:pt x="14730423" y="2830818"/>
                </a:cubicBezTo>
                <a:cubicBezTo>
                  <a:pt x="15210007" y="3130870"/>
                  <a:pt x="15753535" y="3405097"/>
                  <a:pt x="16327806" y="3564961"/>
                </a:cubicBezTo>
                <a:cubicBezTo>
                  <a:pt x="16315509" y="3564961"/>
                  <a:pt x="16303212" y="3571110"/>
                  <a:pt x="16289685" y="3578488"/>
                </a:cubicBezTo>
                <a:cubicBezTo>
                  <a:pt x="16289685" y="3578488"/>
                  <a:pt x="16519639" y="3642434"/>
                  <a:pt x="16583584" y="3654731"/>
                </a:cubicBezTo>
                <a:cubicBezTo>
                  <a:pt x="16845510" y="3724825"/>
                  <a:pt x="17267298" y="3846567"/>
                  <a:pt x="17510780" y="3852716"/>
                </a:cubicBezTo>
                <a:cubicBezTo>
                  <a:pt x="17504630" y="3896986"/>
                  <a:pt x="17580872" y="3865013"/>
                  <a:pt x="17606696" y="3872391"/>
                </a:cubicBezTo>
                <a:cubicBezTo>
                  <a:pt x="17689086" y="3935107"/>
                  <a:pt x="17772706" y="3852716"/>
                  <a:pt x="17606696" y="3872391"/>
                </a:cubicBezTo>
                <a:cubicBezTo>
                  <a:pt x="17612844" y="3833040"/>
                  <a:pt x="17536602" y="3865013"/>
                  <a:pt x="17510780" y="3852716"/>
                </a:cubicBezTo>
                <a:cubicBezTo>
                  <a:pt x="17314334" y="3795534"/>
                  <a:pt x="17088838" y="3763254"/>
                  <a:pt x="16880460" y="3712816"/>
                </a:cubicBezTo>
                <a:lnTo>
                  <a:pt x="16694426" y="3659045"/>
                </a:lnTo>
                <a:lnTo>
                  <a:pt x="16714240" y="3657036"/>
                </a:lnTo>
                <a:cubicBezTo>
                  <a:pt x="16727766" y="3654731"/>
                  <a:pt x="16740370" y="3651656"/>
                  <a:pt x="16743446" y="3654731"/>
                </a:cubicBezTo>
                <a:cubicBezTo>
                  <a:pt x="16705324" y="3603083"/>
                  <a:pt x="16519639" y="3584637"/>
                  <a:pt x="16327806" y="3520691"/>
                </a:cubicBezTo>
                <a:cubicBezTo>
                  <a:pt x="14775922" y="2983303"/>
                  <a:pt x="13790930" y="2025351"/>
                  <a:pt x="12469001" y="1277680"/>
                </a:cubicBezTo>
                <a:cubicBezTo>
                  <a:pt x="12066888" y="1047723"/>
                  <a:pt x="11600831" y="855886"/>
                  <a:pt x="11172894" y="645604"/>
                </a:cubicBezTo>
                <a:cubicBezTo>
                  <a:pt x="11122478" y="619780"/>
                  <a:pt x="10891293" y="498037"/>
                  <a:pt x="11057302" y="549685"/>
                </a:cubicBezTo>
                <a:cubicBezTo>
                  <a:pt x="11320459" y="625928"/>
                  <a:pt x="11620506" y="811616"/>
                  <a:pt x="11824637" y="785792"/>
                </a:cubicBezTo>
                <a:cubicBezTo>
                  <a:pt x="11824637" y="843589"/>
                  <a:pt x="11908256" y="766117"/>
                  <a:pt x="11824637" y="785792"/>
                </a:cubicBezTo>
                <a:cubicBezTo>
                  <a:pt x="11620506" y="703401"/>
                  <a:pt x="11300783" y="441470"/>
                  <a:pt x="11057302" y="313579"/>
                </a:cubicBezTo>
                <a:cubicBezTo>
                  <a:pt x="10987209" y="274228"/>
                  <a:pt x="10649041" y="159864"/>
                  <a:pt x="10840875" y="134040"/>
                </a:cubicBezTo>
                <a:cubicBezTo>
                  <a:pt x="11122478" y="197985"/>
                  <a:pt x="11326607" y="325876"/>
                  <a:pt x="11626656" y="370146"/>
                </a:cubicBezTo>
                <a:cubicBezTo>
                  <a:pt x="11632803" y="427943"/>
                  <a:pt x="11710274" y="351700"/>
                  <a:pt x="11626656" y="370146"/>
                </a:cubicBezTo>
                <a:cubicBezTo>
                  <a:pt x="11550413" y="300052"/>
                  <a:pt x="11434821" y="281606"/>
                  <a:pt x="11352431" y="236107"/>
                </a:cubicBezTo>
                <a:cubicBezTo>
                  <a:pt x="11051155" y="70094"/>
                  <a:pt x="11652478" y="306201"/>
                  <a:pt x="11646331" y="313579"/>
                </a:cubicBezTo>
                <a:cubicBezTo>
                  <a:pt x="11710274" y="287755"/>
                  <a:pt x="11460645" y="159864"/>
                  <a:pt x="11447118" y="134040"/>
                </a:cubicBezTo>
                <a:cubicBezTo>
                  <a:pt x="11447118" y="140189"/>
                  <a:pt x="11556562" y="147567"/>
                  <a:pt x="11568859" y="134040"/>
                </a:cubicBezTo>
                <a:cubicBezTo>
                  <a:pt x="11614358" y="83621"/>
                  <a:pt x="11390552" y="57797"/>
                  <a:pt x="113524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33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12331932" y="272355"/>
            <a:ext cx="12019618" cy="12897395"/>
          </a:xfrm>
          <a:custGeom>
            <a:avLst/>
            <a:gdLst>
              <a:gd name="connsiteX0" fmla="*/ 3661677 w 12019618"/>
              <a:gd name="connsiteY0" fmla="*/ 12520167 h 12897395"/>
              <a:gd name="connsiteX1" fmla="*/ 3672990 w 12019618"/>
              <a:gd name="connsiteY1" fmla="*/ 12526899 h 12897395"/>
              <a:gd name="connsiteX2" fmla="*/ 3641141 w 12019618"/>
              <a:gd name="connsiteY2" fmla="*/ 12523694 h 12897395"/>
              <a:gd name="connsiteX3" fmla="*/ 3661677 w 12019618"/>
              <a:gd name="connsiteY3" fmla="*/ 12520167 h 12897395"/>
              <a:gd name="connsiteX4" fmla="*/ 3629828 w 12019618"/>
              <a:gd name="connsiteY4" fmla="*/ 12516962 h 12897395"/>
              <a:gd name="connsiteX5" fmla="*/ 3641141 w 12019618"/>
              <a:gd name="connsiteY5" fmla="*/ 12523694 h 12897395"/>
              <a:gd name="connsiteX6" fmla="*/ 3609292 w 12019618"/>
              <a:gd name="connsiteY6" fmla="*/ 12520489 h 12897395"/>
              <a:gd name="connsiteX7" fmla="*/ 3629828 w 12019618"/>
              <a:gd name="connsiteY7" fmla="*/ 12516962 h 12897395"/>
              <a:gd name="connsiteX8" fmla="*/ 3603426 w 12019618"/>
              <a:gd name="connsiteY8" fmla="*/ 12512225 h 12897395"/>
              <a:gd name="connsiteX9" fmla="*/ 3605461 w 12019618"/>
              <a:gd name="connsiteY9" fmla="*/ 12515092 h 12897395"/>
              <a:gd name="connsiteX10" fmla="*/ 3609292 w 12019618"/>
              <a:gd name="connsiteY10" fmla="*/ 12520489 h 12897395"/>
              <a:gd name="connsiteX11" fmla="*/ 3597800 w 12019618"/>
              <a:gd name="connsiteY11" fmla="*/ 12504299 h 12897395"/>
              <a:gd name="connsiteX12" fmla="*/ 3603426 w 12019618"/>
              <a:gd name="connsiteY12" fmla="*/ 12512225 h 12897395"/>
              <a:gd name="connsiteX13" fmla="*/ 3599077 w 12019618"/>
              <a:gd name="connsiteY13" fmla="*/ 12506098 h 12897395"/>
              <a:gd name="connsiteX14" fmla="*/ 3597800 w 12019618"/>
              <a:gd name="connsiteY14" fmla="*/ 12504299 h 12897395"/>
              <a:gd name="connsiteX15" fmla="*/ 6322874 w 12019618"/>
              <a:gd name="connsiteY15" fmla="*/ 12228839 h 12897395"/>
              <a:gd name="connsiteX16" fmla="*/ 6254552 w 12019618"/>
              <a:gd name="connsiteY16" fmla="*/ 12237231 h 12897395"/>
              <a:gd name="connsiteX17" fmla="*/ 6173282 w 12019618"/>
              <a:gd name="connsiteY17" fmla="*/ 12233197 h 12897395"/>
              <a:gd name="connsiteX18" fmla="*/ 6254552 w 12019618"/>
              <a:gd name="connsiteY18" fmla="*/ 12237231 h 12897395"/>
              <a:gd name="connsiteX19" fmla="*/ 6322874 w 12019618"/>
              <a:gd name="connsiteY19" fmla="*/ 12228839 h 12897395"/>
              <a:gd name="connsiteX20" fmla="*/ 6097604 w 12019618"/>
              <a:gd name="connsiteY20" fmla="*/ 12225089 h 12897395"/>
              <a:gd name="connsiteX21" fmla="*/ 6092416 w 12019618"/>
              <a:gd name="connsiteY21" fmla="*/ 12230860 h 12897395"/>
              <a:gd name="connsiteX22" fmla="*/ 6097604 w 12019618"/>
              <a:gd name="connsiteY22" fmla="*/ 12225089 h 12897395"/>
              <a:gd name="connsiteX23" fmla="*/ 6069494 w 12019618"/>
              <a:gd name="connsiteY23" fmla="*/ 12220241 h 12897395"/>
              <a:gd name="connsiteX24" fmla="*/ 6066868 w 12019618"/>
              <a:gd name="connsiteY24" fmla="*/ 12221452 h 12897395"/>
              <a:gd name="connsiteX25" fmla="*/ 6063362 w 12019618"/>
              <a:gd name="connsiteY25" fmla="*/ 12223069 h 12897395"/>
              <a:gd name="connsiteX26" fmla="*/ 6061942 w 12019618"/>
              <a:gd name="connsiteY26" fmla="*/ 12223725 h 12897395"/>
              <a:gd name="connsiteX27" fmla="*/ 6045852 w 12019618"/>
              <a:gd name="connsiteY27" fmla="*/ 12231147 h 12897395"/>
              <a:gd name="connsiteX28" fmla="*/ 6053732 w 12019618"/>
              <a:gd name="connsiteY28" fmla="*/ 12227512 h 12897395"/>
              <a:gd name="connsiteX29" fmla="*/ 6063362 w 12019618"/>
              <a:gd name="connsiteY29" fmla="*/ 12223069 h 12897395"/>
              <a:gd name="connsiteX30" fmla="*/ 5930472 w 12019618"/>
              <a:gd name="connsiteY30" fmla="*/ 12212432 h 12897395"/>
              <a:gd name="connsiteX31" fmla="*/ 5913148 w 12019618"/>
              <a:gd name="connsiteY31" fmla="*/ 12217793 h 12897395"/>
              <a:gd name="connsiteX32" fmla="*/ 5881300 w 12019618"/>
              <a:gd name="connsiteY32" fmla="*/ 12214588 h 12897395"/>
              <a:gd name="connsiteX33" fmla="*/ 5913148 w 12019618"/>
              <a:gd name="connsiteY33" fmla="*/ 12217793 h 12897395"/>
              <a:gd name="connsiteX34" fmla="*/ 5930472 w 12019618"/>
              <a:gd name="connsiteY34" fmla="*/ 12212432 h 12897395"/>
              <a:gd name="connsiteX35" fmla="*/ 5775860 w 12019618"/>
              <a:gd name="connsiteY35" fmla="*/ 12200987 h 12897395"/>
              <a:gd name="connsiteX36" fmla="*/ 5773100 w 12019618"/>
              <a:gd name="connsiteY36" fmla="*/ 12202146 h 12897395"/>
              <a:gd name="connsiteX37" fmla="*/ 5768976 w 12019618"/>
              <a:gd name="connsiteY37" fmla="*/ 12203878 h 12897395"/>
              <a:gd name="connsiteX38" fmla="*/ 5767922 w 12019618"/>
              <a:gd name="connsiteY38" fmla="*/ 12204320 h 12897395"/>
              <a:gd name="connsiteX39" fmla="*/ 5751012 w 12019618"/>
              <a:gd name="connsiteY39" fmla="*/ 12211422 h 12897395"/>
              <a:gd name="connsiteX40" fmla="*/ 5759294 w 12019618"/>
              <a:gd name="connsiteY40" fmla="*/ 12207944 h 12897395"/>
              <a:gd name="connsiteX41" fmla="*/ 5768976 w 12019618"/>
              <a:gd name="connsiteY41" fmla="*/ 12203878 h 12897395"/>
              <a:gd name="connsiteX42" fmla="*/ 4693728 w 12019618"/>
              <a:gd name="connsiteY42" fmla="*/ 12196602 h 12897395"/>
              <a:gd name="connsiteX43" fmla="*/ 4673140 w 12019618"/>
              <a:gd name="connsiteY43" fmla="*/ 12199917 h 12897395"/>
              <a:gd name="connsiteX44" fmla="*/ 4705392 w 12019618"/>
              <a:gd name="connsiteY44" fmla="*/ 12204820 h 12897395"/>
              <a:gd name="connsiteX45" fmla="*/ 4705392 w 12019618"/>
              <a:gd name="connsiteY45" fmla="*/ 12204820 h 12897395"/>
              <a:gd name="connsiteX46" fmla="*/ 4693728 w 12019618"/>
              <a:gd name="connsiteY46" fmla="*/ 12196602 h 12897395"/>
              <a:gd name="connsiteX47" fmla="*/ 5370766 w 12019618"/>
              <a:gd name="connsiteY47" fmla="*/ 12172950 h 12897395"/>
              <a:gd name="connsiteX48" fmla="*/ 5343458 w 12019618"/>
              <a:gd name="connsiteY48" fmla="*/ 12186155 h 12897395"/>
              <a:gd name="connsiteX49" fmla="*/ 5392476 w 12019618"/>
              <a:gd name="connsiteY49" fmla="*/ 12185287 h 12897395"/>
              <a:gd name="connsiteX50" fmla="*/ 5424324 w 12019618"/>
              <a:gd name="connsiteY50" fmla="*/ 12188492 h 12897395"/>
              <a:gd name="connsiteX51" fmla="*/ 5473746 w 12019618"/>
              <a:gd name="connsiteY51" fmla="*/ 12189321 h 12897395"/>
              <a:gd name="connsiteX52" fmla="*/ 5505594 w 12019618"/>
              <a:gd name="connsiteY52" fmla="*/ 12192526 h 12897395"/>
              <a:gd name="connsiteX53" fmla="*/ 5505594 w 12019618"/>
              <a:gd name="connsiteY53" fmla="*/ 12192526 h 12897395"/>
              <a:gd name="connsiteX54" fmla="*/ 5473746 w 12019618"/>
              <a:gd name="connsiteY54" fmla="*/ 12189321 h 12897395"/>
              <a:gd name="connsiteX55" fmla="*/ 5424324 w 12019618"/>
              <a:gd name="connsiteY55" fmla="*/ 12188492 h 12897395"/>
              <a:gd name="connsiteX56" fmla="*/ 5392476 w 12019618"/>
              <a:gd name="connsiteY56" fmla="*/ 12185287 h 12897395"/>
              <a:gd name="connsiteX57" fmla="*/ 5370766 w 12019618"/>
              <a:gd name="connsiteY57" fmla="*/ 12172950 h 12897395"/>
              <a:gd name="connsiteX58" fmla="*/ 4942536 w 12019618"/>
              <a:gd name="connsiteY58" fmla="*/ 12137316 h 12897395"/>
              <a:gd name="connsiteX59" fmla="*/ 4866934 w 12019618"/>
              <a:gd name="connsiteY59" fmla="*/ 12143175 h 12897395"/>
              <a:gd name="connsiteX60" fmla="*/ 5112756 w 12019618"/>
              <a:gd name="connsiteY60" fmla="*/ 12163768 h 12897395"/>
              <a:gd name="connsiteX61" fmla="*/ 5147058 w 12019618"/>
              <a:gd name="connsiteY61" fmla="*/ 12166392 h 12897395"/>
              <a:gd name="connsiteX62" fmla="*/ 5193622 w 12019618"/>
              <a:gd name="connsiteY62" fmla="*/ 12166105 h 12897395"/>
              <a:gd name="connsiteX63" fmla="*/ 5227924 w 12019618"/>
              <a:gd name="connsiteY63" fmla="*/ 12168728 h 12897395"/>
              <a:gd name="connsiteX64" fmla="*/ 5259772 w 12019618"/>
              <a:gd name="connsiteY64" fmla="*/ 12171933 h 12897395"/>
              <a:gd name="connsiteX65" fmla="*/ 5259772 w 12019618"/>
              <a:gd name="connsiteY65" fmla="*/ 12171933 h 12897395"/>
              <a:gd name="connsiteX66" fmla="*/ 5227924 w 12019618"/>
              <a:gd name="connsiteY66" fmla="*/ 12168728 h 12897395"/>
              <a:gd name="connsiteX67" fmla="*/ 5193622 w 12019618"/>
              <a:gd name="connsiteY67" fmla="*/ 12166105 h 12897395"/>
              <a:gd name="connsiteX68" fmla="*/ 5147058 w 12019618"/>
              <a:gd name="connsiteY68" fmla="*/ 12166392 h 12897395"/>
              <a:gd name="connsiteX69" fmla="*/ 5112756 w 12019618"/>
              <a:gd name="connsiteY69" fmla="*/ 12163768 h 12897395"/>
              <a:gd name="connsiteX70" fmla="*/ 4942536 w 12019618"/>
              <a:gd name="connsiteY70" fmla="*/ 12137316 h 12897395"/>
              <a:gd name="connsiteX71" fmla="*/ 4788414 w 12019618"/>
              <a:gd name="connsiteY71" fmla="*/ 12126157 h 12897395"/>
              <a:gd name="connsiteX72" fmla="*/ 4768934 w 12019618"/>
              <a:gd name="connsiteY72" fmla="*/ 12134142 h 12897395"/>
              <a:gd name="connsiteX73" fmla="*/ 4800784 w 12019618"/>
              <a:gd name="connsiteY73" fmla="*/ 12137347 h 12897395"/>
              <a:gd name="connsiteX74" fmla="*/ 4800784 w 12019618"/>
              <a:gd name="connsiteY74" fmla="*/ 12137347 h 12897395"/>
              <a:gd name="connsiteX75" fmla="*/ 4788414 w 12019618"/>
              <a:gd name="connsiteY75" fmla="*/ 12126157 h 12897395"/>
              <a:gd name="connsiteX76" fmla="*/ 4451214 w 12019618"/>
              <a:gd name="connsiteY76" fmla="*/ 12091681 h 12897395"/>
              <a:gd name="connsiteX77" fmla="*/ 4471678 w 12019618"/>
              <a:gd name="connsiteY77" fmla="*/ 12104229 h 12897395"/>
              <a:gd name="connsiteX78" fmla="*/ 4505980 w 12019618"/>
              <a:gd name="connsiteY78" fmla="*/ 12106852 h 12897395"/>
              <a:gd name="connsiteX79" fmla="*/ 4537830 w 12019618"/>
              <a:gd name="connsiteY79" fmla="*/ 12110057 h 12897395"/>
              <a:gd name="connsiteX80" fmla="*/ 4572130 w 12019618"/>
              <a:gd name="connsiteY80" fmla="*/ 12112680 h 12897395"/>
              <a:gd name="connsiteX81" fmla="*/ 4572130 w 12019618"/>
              <a:gd name="connsiteY81" fmla="*/ 12112680 h 12897395"/>
              <a:gd name="connsiteX82" fmla="*/ 4537830 w 12019618"/>
              <a:gd name="connsiteY82" fmla="*/ 12110057 h 12897395"/>
              <a:gd name="connsiteX83" fmla="*/ 4505980 w 12019618"/>
              <a:gd name="connsiteY83" fmla="*/ 12106852 h 12897395"/>
              <a:gd name="connsiteX84" fmla="*/ 4471678 w 12019618"/>
              <a:gd name="connsiteY84" fmla="*/ 12104229 h 12897395"/>
              <a:gd name="connsiteX85" fmla="*/ 4451214 w 12019618"/>
              <a:gd name="connsiteY85" fmla="*/ 12091681 h 12897395"/>
              <a:gd name="connsiteX86" fmla="*/ 3956617 w 12019618"/>
              <a:gd name="connsiteY86" fmla="*/ 12048280 h 12897395"/>
              <a:gd name="connsiteX87" fmla="*/ 3963305 w 12019618"/>
              <a:gd name="connsiteY87" fmla="*/ 12058043 h 12897395"/>
              <a:gd name="connsiteX88" fmla="*/ 3997607 w 12019618"/>
              <a:gd name="connsiteY88" fmla="*/ 12060667 h 12897395"/>
              <a:gd name="connsiteX89" fmla="*/ 4243025 w 12019618"/>
              <a:gd name="connsiteY89" fmla="*/ 12079562 h 12897395"/>
              <a:gd name="connsiteX90" fmla="*/ 4243025 w 12019618"/>
              <a:gd name="connsiteY90" fmla="*/ 12079562 h 12897395"/>
              <a:gd name="connsiteX91" fmla="*/ 3997607 w 12019618"/>
              <a:gd name="connsiteY91" fmla="*/ 12060667 h 12897395"/>
              <a:gd name="connsiteX92" fmla="*/ 3963305 w 12019618"/>
              <a:gd name="connsiteY92" fmla="*/ 12058043 h 12897395"/>
              <a:gd name="connsiteX93" fmla="*/ 3956617 w 12019618"/>
              <a:gd name="connsiteY93" fmla="*/ 12048280 h 12897395"/>
              <a:gd name="connsiteX94" fmla="*/ 3913920 w 12019618"/>
              <a:gd name="connsiteY94" fmla="*/ 12046444 h 12897395"/>
              <a:gd name="connsiteX95" fmla="*/ 3913920 w 12019618"/>
              <a:gd name="connsiteY95" fmla="*/ 12046444 h 12897395"/>
              <a:gd name="connsiteX96" fmla="*/ 2733869 w 12019618"/>
              <a:gd name="connsiteY96" fmla="*/ 11961880 h 12897395"/>
              <a:gd name="connsiteX97" fmla="*/ 2737823 w 12019618"/>
              <a:gd name="connsiteY97" fmla="*/ 11970358 h 12897395"/>
              <a:gd name="connsiteX98" fmla="*/ 2720690 w 12019618"/>
              <a:gd name="connsiteY98" fmla="*/ 11963662 h 12897395"/>
              <a:gd name="connsiteX99" fmla="*/ 2733869 w 12019618"/>
              <a:gd name="connsiteY99" fmla="*/ 11961880 h 12897395"/>
              <a:gd name="connsiteX100" fmla="*/ 2708320 w 12019618"/>
              <a:gd name="connsiteY100" fmla="*/ 11952472 h 12897395"/>
              <a:gd name="connsiteX101" fmla="*/ 2720690 w 12019618"/>
              <a:gd name="connsiteY101" fmla="*/ 11963662 h 12897395"/>
              <a:gd name="connsiteX102" fmla="*/ 2688841 w 12019618"/>
              <a:gd name="connsiteY102" fmla="*/ 11960457 h 12897395"/>
              <a:gd name="connsiteX103" fmla="*/ 2708320 w 12019618"/>
              <a:gd name="connsiteY103" fmla="*/ 11952472 h 12897395"/>
              <a:gd name="connsiteX104" fmla="*/ 2677803 w 12019618"/>
              <a:gd name="connsiteY104" fmla="*/ 11946177 h 12897395"/>
              <a:gd name="connsiteX105" fmla="*/ 2688841 w 12019618"/>
              <a:gd name="connsiteY105" fmla="*/ 11960457 h 12897395"/>
              <a:gd name="connsiteX106" fmla="*/ 2668853 w 12019618"/>
              <a:gd name="connsiteY106" fmla="*/ 11952644 h 12897395"/>
              <a:gd name="connsiteX107" fmla="*/ 2677803 w 12019618"/>
              <a:gd name="connsiteY107" fmla="*/ 11946177 h 12897395"/>
              <a:gd name="connsiteX108" fmla="*/ 2649302 w 12019618"/>
              <a:gd name="connsiteY108" fmla="*/ 11935759 h 12897395"/>
              <a:gd name="connsiteX109" fmla="*/ 2668853 w 12019618"/>
              <a:gd name="connsiteY109" fmla="*/ 11952644 h 12897395"/>
              <a:gd name="connsiteX110" fmla="*/ 2649302 w 12019618"/>
              <a:gd name="connsiteY110" fmla="*/ 11935759 h 12897395"/>
              <a:gd name="connsiteX111" fmla="*/ 2670924 w 12019618"/>
              <a:gd name="connsiteY111" fmla="*/ 11819426 h 12897395"/>
              <a:gd name="connsiteX112" fmla="*/ 2755726 w 12019618"/>
              <a:gd name="connsiteY112" fmla="*/ 11842657 h 12897395"/>
              <a:gd name="connsiteX113" fmla="*/ 2737721 w 12019618"/>
              <a:gd name="connsiteY113" fmla="*/ 11839951 h 12897395"/>
              <a:gd name="connsiteX114" fmla="*/ 2572925 w 12019618"/>
              <a:gd name="connsiteY114" fmla="*/ 11810393 h 12897395"/>
              <a:gd name="connsiteX115" fmla="*/ 2670924 w 12019618"/>
              <a:gd name="connsiteY115" fmla="*/ 11819426 h 12897395"/>
              <a:gd name="connsiteX116" fmla="*/ 2608458 w 12019618"/>
              <a:gd name="connsiteY116" fmla="*/ 11814966 h 12897395"/>
              <a:gd name="connsiteX117" fmla="*/ 2579134 w 12019618"/>
              <a:gd name="connsiteY117" fmla="*/ 11811566 h 12897395"/>
              <a:gd name="connsiteX118" fmla="*/ 1112372 w 12019618"/>
              <a:gd name="connsiteY118" fmla="*/ 10666448 h 12897395"/>
              <a:gd name="connsiteX119" fmla="*/ 1105824 w 12019618"/>
              <a:gd name="connsiteY119" fmla="*/ 10668002 h 12897395"/>
              <a:gd name="connsiteX120" fmla="*/ 1101335 w 12019618"/>
              <a:gd name="connsiteY120" fmla="*/ 10669067 h 12897395"/>
              <a:gd name="connsiteX121" fmla="*/ 1099956 w 12019618"/>
              <a:gd name="connsiteY121" fmla="*/ 10669394 h 12897395"/>
              <a:gd name="connsiteX122" fmla="*/ 1105824 w 12019618"/>
              <a:gd name="connsiteY122" fmla="*/ 10668002 h 12897395"/>
              <a:gd name="connsiteX123" fmla="*/ 1108233 w 12019618"/>
              <a:gd name="connsiteY123" fmla="*/ 10667430 h 12897395"/>
              <a:gd name="connsiteX124" fmla="*/ 1112372 w 12019618"/>
              <a:gd name="connsiteY124" fmla="*/ 10666448 h 12897395"/>
              <a:gd name="connsiteX125" fmla="*/ 435114 w 12019618"/>
              <a:gd name="connsiteY125" fmla="*/ 10181441 h 12897395"/>
              <a:gd name="connsiteX126" fmla="*/ 433697 w 12019618"/>
              <a:gd name="connsiteY126" fmla="*/ 10181682 h 12897395"/>
              <a:gd name="connsiteX127" fmla="*/ 433490 w 12019618"/>
              <a:gd name="connsiteY127" fmla="*/ 10181546 h 12897395"/>
              <a:gd name="connsiteX128" fmla="*/ 435114 w 12019618"/>
              <a:gd name="connsiteY128" fmla="*/ 10181441 h 12897395"/>
              <a:gd name="connsiteX129" fmla="*/ 588685 w 12019618"/>
              <a:gd name="connsiteY129" fmla="*/ 10028364 h 12897395"/>
              <a:gd name="connsiteX130" fmla="*/ 559781 w 12019618"/>
              <a:gd name="connsiteY130" fmla="*/ 10029897 h 12897395"/>
              <a:gd name="connsiteX131" fmla="*/ 596868 w 12019618"/>
              <a:gd name="connsiteY131" fmla="*/ 10055176 h 12897395"/>
              <a:gd name="connsiteX132" fmla="*/ 588685 w 12019618"/>
              <a:gd name="connsiteY132" fmla="*/ 10028364 h 12897395"/>
              <a:gd name="connsiteX133" fmla="*/ 37788 w 12019618"/>
              <a:gd name="connsiteY133" fmla="*/ 9653333 h 12897395"/>
              <a:gd name="connsiteX134" fmla="*/ 37788 w 12019618"/>
              <a:gd name="connsiteY134" fmla="*/ 9653333 h 12897395"/>
              <a:gd name="connsiteX135" fmla="*/ 37733 w 12019618"/>
              <a:gd name="connsiteY135" fmla="*/ 9634283 h 12897395"/>
              <a:gd name="connsiteX136" fmla="*/ 37733 w 12019618"/>
              <a:gd name="connsiteY136" fmla="*/ 9634292 h 12897395"/>
              <a:gd name="connsiteX137" fmla="*/ 37788 w 12019618"/>
              <a:gd name="connsiteY137" fmla="*/ 9653333 h 12897395"/>
              <a:gd name="connsiteX138" fmla="*/ 37761 w 12019618"/>
              <a:gd name="connsiteY138" fmla="*/ 9644007 h 12897395"/>
              <a:gd name="connsiteX139" fmla="*/ 37708 w 12019618"/>
              <a:gd name="connsiteY139" fmla="*/ 9625355 h 12897395"/>
              <a:gd name="connsiteX140" fmla="*/ 37717 w 12019618"/>
              <a:gd name="connsiteY140" fmla="*/ 9628463 h 12897395"/>
              <a:gd name="connsiteX141" fmla="*/ 37733 w 12019618"/>
              <a:gd name="connsiteY141" fmla="*/ 9634283 h 12897395"/>
              <a:gd name="connsiteX142" fmla="*/ 25969 w 12019618"/>
              <a:gd name="connsiteY142" fmla="*/ 9564804 h 12897395"/>
              <a:gd name="connsiteX143" fmla="*/ 21797 w 12019618"/>
              <a:gd name="connsiteY143" fmla="*/ 9566932 h 12897395"/>
              <a:gd name="connsiteX144" fmla="*/ 23300 w 12019618"/>
              <a:gd name="connsiteY144" fmla="*/ 9566165 h 12897395"/>
              <a:gd name="connsiteX145" fmla="*/ 47123 w 12019618"/>
              <a:gd name="connsiteY145" fmla="*/ 9554016 h 12897395"/>
              <a:gd name="connsiteX146" fmla="*/ 34823 w 12019618"/>
              <a:gd name="connsiteY146" fmla="*/ 9560289 h 12897395"/>
              <a:gd name="connsiteX147" fmla="*/ 25969 w 12019618"/>
              <a:gd name="connsiteY147" fmla="*/ 9564804 h 12897395"/>
              <a:gd name="connsiteX148" fmla="*/ 27308 w 12019618"/>
              <a:gd name="connsiteY148" fmla="*/ 9564121 h 12897395"/>
              <a:gd name="connsiteX149" fmla="*/ 59374 w 12019618"/>
              <a:gd name="connsiteY149" fmla="*/ 9547769 h 12897395"/>
              <a:gd name="connsiteX150" fmla="*/ 47349 w 12019618"/>
              <a:gd name="connsiteY150" fmla="*/ 9553901 h 12897395"/>
              <a:gd name="connsiteX151" fmla="*/ 47123 w 12019618"/>
              <a:gd name="connsiteY151" fmla="*/ 9554016 h 12897395"/>
              <a:gd name="connsiteX152" fmla="*/ 54314 w 12019618"/>
              <a:gd name="connsiteY152" fmla="*/ 8849465 h 12897395"/>
              <a:gd name="connsiteX153" fmla="*/ 54314 w 12019618"/>
              <a:gd name="connsiteY153" fmla="*/ 8849465 h 12897395"/>
              <a:gd name="connsiteX154" fmla="*/ 625006 w 12019618"/>
              <a:gd name="connsiteY154" fmla="*/ 7688958 h 12897395"/>
              <a:gd name="connsiteX155" fmla="*/ 623346 w 12019618"/>
              <a:gd name="connsiteY155" fmla="*/ 7693276 h 12897395"/>
              <a:gd name="connsiteX156" fmla="*/ 619290 w 12019618"/>
              <a:gd name="connsiteY156" fmla="*/ 7703823 h 12897395"/>
              <a:gd name="connsiteX157" fmla="*/ 629408 w 12019618"/>
              <a:gd name="connsiteY157" fmla="*/ 7677510 h 12897395"/>
              <a:gd name="connsiteX158" fmla="*/ 627570 w 12019618"/>
              <a:gd name="connsiteY158" fmla="*/ 7682290 h 12897395"/>
              <a:gd name="connsiteX159" fmla="*/ 625006 w 12019618"/>
              <a:gd name="connsiteY159" fmla="*/ 7688958 h 12897395"/>
              <a:gd name="connsiteX160" fmla="*/ 631963 w 12019618"/>
              <a:gd name="connsiteY160" fmla="*/ 7670864 h 12897395"/>
              <a:gd name="connsiteX161" fmla="*/ 630104 w 12019618"/>
              <a:gd name="connsiteY161" fmla="*/ 7675698 h 12897395"/>
              <a:gd name="connsiteX162" fmla="*/ 629408 w 12019618"/>
              <a:gd name="connsiteY162" fmla="*/ 7677510 h 12897395"/>
              <a:gd name="connsiteX163" fmla="*/ 631456 w 12019618"/>
              <a:gd name="connsiteY163" fmla="*/ 7672183 h 12897395"/>
              <a:gd name="connsiteX164" fmla="*/ 631963 w 12019618"/>
              <a:gd name="connsiteY164" fmla="*/ 7670864 h 12897395"/>
              <a:gd name="connsiteX165" fmla="*/ 4367089 w 12019618"/>
              <a:gd name="connsiteY165" fmla="*/ 7538766 h 12897395"/>
              <a:gd name="connsiteX166" fmla="*/ 4337968 w 12019618"/>
              <a:gd name="connsiteY166" fmla="*/ 7544330 h 12897395"/>
              <a:gd name="connsiteX167" fmla="*/ 4386985 w 12019618"/>
              <a:gd name="connsiteY167" fmla="*/ 7543462 h 12897395"/>
              <a:gd name="connsiteX168" fmla="*/ 4367089 w 12019618"/>
              <a:gd name="connsiteY168" fmla="*/ 7538766 h 12897395"/>
              <a:gd name="connsiteX169" fmla="*/ 4423846 w 12019618"/>
              <a:gd name="connsiteY169" fmla="*/ 7536397 h 12897395"/>
              <a:gd name="connsiteX170" fmla="*/ 4416417 w 12019618"/>
              <a:gd name="connsiteY170" fmla="*/ 7536478 h 12897395"/>
              <a:gd name="connsiteX171" fmla="*/ 4450718 w 12019618"/>
              <a:gd name="connsiteY171" fmla="*/ 7539102 h 12897395"/>
              <a:gd name="connsiteX172" fmla="*/ 4423846 w 12019618"/>
              <a:gd name="connsiteY172" fmla="*/ 7536397 h 12897395"/>
              <a:gd name="connsiteX173" fmla="*/ 4494234 w 12019618"/>
              <a:gd name="connsiteY173" fmla="*/ 7534157 h 12897395"/>
              <a:gd name="connsiteX174" fmla="*/ 4465434 w 12019618"/>
              <a:gd name="connsiteY174" fmla="*/ 7535610 h 12897395"/>
              <a:gd name="connsiteX175" fmla="*/ 4511998 w 12019618"/>
              <a:gd name="connsiteY175" fmla="*/ 7535323 h 12897395"/>
              <a:gd name="connsiteX176" fmla="*/ 4494234 w 12019618"/>
              <a:gd name="connsiteY176" fmla="*/ 7534157 h 12897395"/>
              <a:gd name="connsiteX177" fmla="*/ 4890862 w 12019618"/>
              <a:gd name="connsiteY177" fmla="*/ 7513365 h 12897395"/>
              <a:gd name="connsiteX178" fmla="*/ 4862916 w 12019618"/>
              <a:gd name="connsiteY178" fmla="*/ 7518426 h 12897395"/>
              <a:gd name="connsiteX179" fmla="*/ 4909884 w 12019618"/>
              <a:gd name="connsiteY179" fmla="*/ 7519837 h 12897395"/>
              <a:gd name="connsiteX180" fmla="*/ 4890862 w 12019618"/>
              <a:gd name="connsiteY180" fmla="*/ 7513365 h 12897395"/>
              <a:gd name="connsiteX181" fmla="*/ 585528 w 12019618"/>
              <a:gd name="connsiteY181" fmla="*/ 7505569 h 12897395"/>
              <a:gd name="connsiteX182" fmla="*/ 554581 w 12019618"/>
              <a:gd name="connsiteY182" fmla="*/ 7507531 h 12897395"/>
              <a:gd name="connsiteX183" fmla="*/ 603599 w 12019618"/>
              <a:gd name="connsiteY183" fmla="*/ 7506662 h 12897395"/>
              <a:gd name="connsiteX184" fmla="*/ 585528 w 12019618"/>
              <a:gd name="connsiteY184" fmla="*/ 7505569 h 12897395"/>
              <a:gd name="connsiteX185" fmla="*/ 5211028 w 12019618"/>
              <a:gd name="connsiteY185" fmla="*/ 7500625 h 12897395"/>
              <a:gd name="connsiteX186" fmla="*/ 5197068 w 12019618"/>
              <a:gd name="connsiteY186" fmla="*/ 7507300 h 12897395"/>
              <a:gd name="connsiteX187" fmla="*/ 5228916 w 12019618"/>
              <a:gd name="connsiteY187" fmla="*/ 7510505 h 12897395"/>
              <a:gd name="connsiteX188" fmla="*/ 5211028 w 12019618"/>
              <a:gd name="connsiteY188" fmla="*/ 7500625 h 12897395"/>
              <a:gd name="connsiteX189" fmla="*/ 5160894 w 12019618"/>
              <a:gd name="connsiteY189" fmla="*/ 7499516 h 12897395"/>
              <a:gd name="connsiteX190" fmla="*/ 5130514 w 12019618"/>
              <a:gd name="connsiteY190" fmla="*/ 7499774 h 12897395"/>
              <a:gd name="connsiteX191" fmla="*/ 5182352 w 12019618"/>
              <a:gd name="connsiteY191" fmla="*/ 7510792 h 12897395"/>
              <a:gd name="connsiteX192" fmla="*/ 5160894 w 12019618"/>
              <a:gd name="connsiteY192" fmla="*/ 7499516 h 12897395"/>
              <a:gd name="connsiteX193" fmla="*/ 5278592 w 12019618"/>
              <a:gd name="connsiteY193" fmla="*/ 7496029 h 12897395"/>
              <a:gd name="connsiteX194" fmla="*/ 5246086 w 12019618"/>
              <a:gd name="connsiteY194" fmla="*/ 7506431 h 12897395"/>
              <a:gd name="connsiteX195" fmla="*/ 5292650 w 12019618"/>
              <a:gd name="connsiteY195" fmla="*/ 7506145 h 12897395"/>
              <a:gd name="connsiteX196" fmla="*/ 5278592 w 12019618"/>
              <a:gd name="connsiteY196" fmla="*/ 7496029 h 12897395"/>
              <a:gd name="connsiteX197" fmla="*/ 5465060 w 12019618"/>
              <a:gd name="connsiteY197" fmla="*/ 7493039 h 12897395"/>
              <a:gd name="connsiteX198" fmla="*/ 5434832 w 12019618"/>
              <a:gd name="connsiteY198" fmla="*/ 7493933 h 12897395"/>
              <a:gd name="connsiteX199" fmla="*/ 5484252 w 12019618"/>
              <a:gd name="connsiteY199" fmla="*/ 7494763 h 12897395"/>
              <a:gd name="connsiteX200" fmla="*/ 5465060 w 12019618"/>
              <a:gd name="connsiteY200" fmla="*/ 7493039 h 12897395"/>
              <a:gd name="connsiteX201" fmla="*/ 5351522 w 12019618"/>
              <a:gd name="connsiteY201" fmla="*/ 7489486 h 12897395"/>
              <a:gd name="connsiteX202" fmla="*/ 5324534 w 12019618"/>
              <a:gd name="connsiteY202" fmla="*/ 7498580 h 12897395"/>
              <a:gd name="connsiteX203" fmla="*/ 5371098 w 12019618"/>
              <a:gd name="connsiteY203" fmla="*/ 7498293 h 12897395"/>
              <a:gd name="connsiteX204" fmla="*/ 5351522 w 12019618"/>
              <a:gd name="connsiteY204" fmla="*/ 7489486 h 12897395"/>
              <a:gd name="connsiteX205" fmla="*/ 6217980 w 12019618"/>
              <a:gd name="connsiteY205" fmla="*/ 7450710 h 12897395"/>
              <a:gd name="connsiteX206" fmla="*/ 6198350 w 12019618"/>
              <a:gd name="connsiteY206" fmla="*/ 7458058 h 12897395"/>
              <a:gd name="connsiteX207" fmla="*/ 6230198 w 12019618"/>
              <a:gd name="connsiteY207" fmla="*/ 7461263 h 12897395"/>
              <a:gd name="connsiteX208" fmla="*/ 6217980 w 12019618"/>
              <a:gd name="connsiteY208" fmla="*/ 7450710 h 12897395"/>
              <a:gd name="connsiteX209" fmla="*/ 6102376 w 12019618"/>
              <a:gd name="connsiteY209" fmla="*/ 7448517 h 12897395"/>
              <a:gd name="connsiteX210" fmla="*/ 6053348 w 12019618"/>
              <a:gd name="connsiteY210" fmla="*/ 7458384 h 12897395"/>
              <a:gd name="connsiteX211" fmla="*/ 5974898 w 12019618"/>
              <a:gd name="connsiteY211" fmla="*/ 7466235 h 12897395"/>
              <a:gd name="connsiteX212" fmla="*/ 5911166 w 12019618"/>
              <a:gd name="connsiteY212" fmla="*/ 7470595 h 12897395"/>
              <a:gd name="connsiteX213" fmla="*/ 5832716 w 12019618"/>
              <a:gd name="connsiteY213" fmla="*/ 7478447 h 12897395"/>
              <a:gd name="connsiteX214" fmla="*/ 5641150 w 12019618"/>
              <a:gd name="connsiteY214" fmla="*/ 7479060 h 12897395"/>
              <a:gd name="connsiteX215" fmla="*/ 5562700 w 12019618"/>
              <a:gd name="connsiteY215" fmla="*/ 7486911 h 12897395"/>
              <a:gd name="connsiteX216" fmla="*/ 5641150 w 12019618"/>
              <a:gd name="connsiteY216" fmla="*/ 7479060 h 12897395"/>
              <a:gd name="connsiteX217" fmla="*/ 5832716 w 12019618"/>
              <a:gd name="connsiteY217" fmla="*/ 7478447 h 12897395"/>
              <a:gd name="connsiteX218" fmla="*/ 5911166 w 12019618"/>
              <a:gd name="connsiteY218" fmla="*/ 7470595 h 12897395"/>
              <a:gd name="connsiteX219" fmla="*/ 5974898 w 12019618"/>
              <a:gd name="connsiteY219" fmla="*/ 7466235 h 12897395"/>
              <a:gd name="connsiteX220" fmla="*/ 6053348 w 12019618"/>
              <a:gd name="connsiteY220" fmla="*/ 7458384 h 12897395"/>
              <a:gd name="connsiteX221" fmla="*/ 6102376 w 12019618"/>
              <a:gd name="connsiteY221" fmla="*/ 7448517 h 12897395"/>
              <a:gd name="connsiteX222" fmla="*/ 777222 w 12019618"/>
              <a:gd name="connsiteY222" fmla="*/ 7433134 h 12897395"/>
              <a:gd name="connsiteX223" fmla="*/ 736111 w 12019618"/>
              <a:gd name="connsiteY223" fmla="*/ 7453699 h 12897395"/>
              <a:gd name="connsiteX224" fmla="*/ 692119 w 12019618"/>
              <a:gd name="connsiteY224" fmla="*/ 7541261 h 12897395"/>
              <a:gd name="connsiteX225" fmla="*/ 777222 w 12019618"/>
              <a:gd name="connsiteY225" fmla="*/ 7433134 h 12897395"/>
              <a:gd name="connsiteX226" fmla="*/ 4112573 w 12019618"/>
              <a:gd name="connsiteY226" fmla="*/ 7320473 h 12897395"/>
              <a:gd name="connsiteX227" fmla="*/ 4079311 w 12019618"/>
              <a:gd name="connsiteY227" fmla="*/ 7327692 h 12897395"/>
              <a:gd name="connsiteX228" fmla="*/ 4125876 w 12019618"/>
              <a:gd name="connsiteY228" fmla="*/ 7327405 h 12897395"/>
              <a:gd name="connsiteX229" fmla="*/ 4112573 w 12019618"/>
              <a:gd name="connsiteY229" fmla="*/ 7320473 h 12897395"/>
              <a:gd name="connsiteX230" fmla="*/ 4351040 w 12019618"/>
              <a:gd name="connsiteY230" fmla="*/ 7300150 h 12897395"/>
              <a:gd name="connsiteX231" fmla="*/ 4140592 w 12019618"/>
              <a:gd name="connsiteY231" fmla="*/ 7323914 h 12897395"/>
              <a:gd name="connsiteX232" fmla="*/ 4346507 w 12019618"/>
              <a:gd name="connsiteY232" fmla="*/ 7307342 h 12897395"/>
              <a:gd name="connsiteX233" fmla="*/ 4351040 w 12019618"/>
              <a:gd name="connsiteY233" fmla="*/ 7300150 h 12897395"/>
              <a:gd name="connsiteX234" fmla="*/ 5604566 w 12019618"/>
              <a:gd name="connsiteY234" fmla="*/ 7236621 h 12897395"/>
              <a:gd name="connsiteX235" fmla="*/ 5375206 w 12019618"/>
              <a:gd name="connsiteY235" fmla="*/ 7242627 h 12897395"/>
              <a:gd name="connsiteX236" fmla="*/ 4628856 w 12019618"/>
              <a:gd name="connsiteY236" fmla="*/ 7274428 h 12897395"/>
              <a:gd name="connsiteX237" fmla="*/ 4557660 w 12019618"/>
              <a:gd name="connsiteY237" fmla="*/ 7312844 h 12897395"/>
              <a:gd name="connsiteX238" fmla="*/ 4999692 w 12019618"/>
              <a:gd name="connsiteY238" fmla="*/ 7286884 h 12897395"/>
              <a:gd name="connsiteX239" fmla="*/ 5569190 w 12019618"/>
              <a:gd name="connsiteY239" fmla="*/ 7252203 h 12897395"/>
              <a:gd name="connsiteX240" fmla="*/ 5604566 w 12019618"/>
              <a:gd name="connsiteY240" fmla="*/ 7236621 h 12897395"/>
              <a:gd name="connsiteX241" fmla="*/ 749697 w 12019618"/>
              <a:gd name="connsiteY241" fmla="*/ 7172467 h 12897395"/>
              <a:gd name="connsiteX242" fmla="*/ 823502 w 12019618"/>
              <a:gd name="connsiteY242" fmla="*/ 7210557 h 12897395"/>
              <a:gd name="connsiteX243" fmla="*/ 767020 w 12019618"/>
              <a:gd name="connsiteY243" fmla="*/ 7245481 h 12897395"/>
              <a:gd name="connsiteX244" fmla="*/ 816405 w 12019618"/>
              <a:gd name="connsiteY244" fmla="*/ 7257081 h 12897395"/>
              <a:gd name="connsiteX245" fmla="*/ 762377 w 12019618"/>
              <a:gd name="connsiteY245" fmla="*/ 7291423 h 12897395"/>
              <a:gd name="connsiteX246" fmla="*/ 749697 w 12019618"/>
              <a:gd name="connsiteY246" fmla="*/ 7172467 h 12897395"/>
              <a:gd name="connsiteX247" fmla="*/ 543345 w 12019618"/>
              <a:gd name="connsiteY247" fmla="*/ 7153270 h 12897395"/>
              <a:gd name="connsiteX248" fmla="*/ 538024 w 12019618"/>
              <a:gd name="connsiteY248" fmla="*/ 7154533 h 12897395"/>
              <a:gd name="connsiteX249" fmla="*/ 539403 w 12019618"/>
              <a:gd name="connsiteY249" fmla="*/ 7154205 h 12897395"/>
              <a:gd name="connsiteX250" fmla="*/ 550440 w 12019618"/>
              <a:gd name="connsiteY250" fmla="*/ 7151587 h 12897395"/>
              <a:gd name="connsiteX251" fmla="*/ 546301 w 12019618"/>
              <a:gd name="connsiteY251" fmla="*/ 7152569 h 12897395"/>
              <a:gd name="connsiteX252" fmla="*/ 543345 w 12019618"/>
              <a:gd name="connsiteY252" fmla="*/ 7153270 h 12897395"/>
              <a:gd name="connsiteX253" fmla="*/ 852419 w 12019618"/>
              <a:gd name="connsiteY253" fmla="*/ 7111325 h 12897395"/>
              <a:gd name="connsiteX254" fmla="*/ 832789 w 12019618"/>
              <a:gd name="connsiteY254" fmla="*/ 7118673 h 12897395"/>
              <a:gd name="connsiteX255" fmla="*/ 864638 w 12019618"/>
              <a:gd name="connsiteY255" fmla="*/ 7121878 h 12897395"/>
              <a:gd name="connsiteX256" fmla="*/ 852419 w 12019618"/>
              <a:gd name="connsiteY256" fmla="*/ 7111325 h 12897395"/>
              <a:gd name="connsiteX257" fmla="*/ 3025773 w 12019618"/>
              <a:gd name="connsiteY257" fmla="*/ 6995636 h 12897395"/>
              <a:gd name="connsiteX258" fmla="*/ 2990201 w 12019618"/>
              <a:gd name="connsiteY258" fmla="*/ 7006767 h 12897395"/>
              <a:gd name="connsiteX259" fmla="*/ 3053934 w 12019618"/>
              <a:gd name="connsiteY259" fmla="*/ 7002407 h 12897395"/>
              <a:gd name="connsiteX260" fmla="*/ 3025773 w 12019618"/>
              <a:gd name="connsiteY260" fmla="*/ 6995636 h 12897395"/>
              <a:gd name="connsiteX261" fmla="*/ 3169647 w 12019618"/>
              <a:gd name="connsiteY261" fmla="*/ 6989189 h 12897395"/>
              <a:gd name="connsiteX262" fmla="*/ 3162218 w 12019618"/>
              <a:gd name="connsiteY262" fmla="*/ 6989270 h 12897395"/>
              <a:gd name="connsiteX263" fmla="*/ 3196519 w 12019618"/>
              <a:gd name="connsiteY263" fmla="*/ 6991893 h 12897395"/>
              <a:gd name="connsiteX264" fmla="*/ 3169647 w 12019618"/>
              <a:gd name="connsiteY264" fmla="*/ 6989189 h 12897395"/>
              <a:gd name="connsiteX265" fmla="*/ 4364545 w 12019618"/>
              <a:gd name="connsiteY265" fmla="*/ 6913850 h 12897395"/>
              <a:gd name="connsiteX266" fmla="*/ 4286096 w 12019618"/>
              <a:gd name="connsiteY266" fmla="*/ 6921702 h 12897395"/>
              <a:gd name="connsiteX267" fmla="*/ 4364545 w 12019618"/>
              <a:gd name="connsiteY267" fmla="*/ 6913850 h 12897395"/>
              <a:gd name="connsiteX268" fmla="*/ 4478464 w 12019618"/>
              <a:gd name="connsiteY268" fmla="*/ 6910138 h 12897395"/>
              <a:gd name="connsiteX269" fmla="*/ 4416382 w 12019618"/>
              <a:gd name="connsiteY269" fmla="*/ 6924868 h 12897395"/>
              <a:gd name="connsiteX270" fmla="*/ 4416382 w 12019618"/>
              <a:gd name="connsiteY270" fmla="*/ 6924868 h 12897395"/>
              <a:gd name="connsiteX271" fmla="*/ 4494830 w 12019618"/>
              <a:gd name="connsiteY271" fmla="*/ 6917016 h 12897395"/>
              <a:gd name="connsiteX272" fmla="*/ 4478464 w 12019618"/>
              <a:gd name="connsiteY272" fmla="*/ 6910138 h 12897395"/>
              <a:gd name="connsiteX273" fmla="*/ 895788 w 12019618"/>
              <a:gd name="connsiteY273" fmla="*/ 6828688 h 12897395"/>
              <a:gd name="connsiteX274" fmla="*/ 883461 w 12019618"/>
              <a:gd name="connsiteY274" fmla="*/ 6862720 h 12897395"/>
              <a:gd name="connsiteX275" fmla="*/ 893130 w 12019618"/>
              <a:gd name="connsiteY275" fmla="*/ 6903473 h 12897395"/>
              <a:gd name="connsiteX276" fmla="*/ 895788 w 12019618"/>
              <a:gd name="connsiteY276" fmla="*/ 6828688 h 12897395"/>
              <a:gd name="connsiteX277" fmla="*/ 3882753 w 12019618"/>
              <a:gd name="connsiteY277" fmla="*/ 6761554 h 12897395"/>
              <a:gd name="connsiteX278" fmla="*/ 3595846 w 12019618"/>
              <a:gd name="connsiteY278" fmla="*/ 6785943 h 12897395"/>
              <a:gd name="connsiteX279" fmla="*/ 3266932 w 12019618"/>
              <a:gd name="connsiteY279" fmla="*/ 6819143 h 12897395"/>
              <a:gd name="connsiteX280" fmla="*/ 3566414 w 12019618"/>
              <a:gd name="connsiteY280" fmla="*/ 6792926 h 12897395"/>
              <a:gd name="connsiteX281" fmla="*/ 3868314 w 12019618"/>
              <a:gd name="connsiteY281" fmla="*/ 6776897 h 12897395"/>
              <a:gd name="connsiteX282" fmla="*/ 3882753 w 12019618"/>
              <a:gd name="connsiteY282" fmla="*/ 6761554 h 12897395"/>
              <a:gd name="connsiteX283" fmla="*/ 3968967 w 12019618"/>
              <a:gd name="connsiteY283" fmla="*/ 6759237 h 12897395"/>
              <a:gd name="connsiteX284" fmla="*/ 3976195 w 12019618"/>
              <a:gd name="connsiteY284" fmla="*/ 6762062 h 12897395"/>
              <a:gd name="connsiteX285" fmla="*/ 3968967 w 12019618"/>
              <a:gd name="connsiteY285" fmla="*/ 6759237 h 12897395"/>
              <a:gd name="connsiteX286" fmla="*/ 1481178 w 12019618"/>
              <a:gd name="connsiteY286" fmla="*/ 6232212 h 12897395"/>
              <a:gd name="connsiteX287" fmla="*/ 1474927 w 12019618"/>
              <a:gd name="connsiteY287" fmla="*/ 6232732 h 12897395"/>
              <a:gd name="connsiteX288" fmla="*/ 1480658 w 12019618"/>
              <a:gd name="connsiteY288" fmla="*/ 6232255 h 12897395"/>
              <a:gd name="connsiteX289" fmla="*/ 1536332 w 12019618"/>
              <a:gd name="connsiteY289" fmla="*/ 6227621 h 12897395"/>
              <a:gd name="connsiteX290" fmla="*/ 1494577 w 12019618"/>
              <a:gd name="connsiteY290" fmla="*/ 6231097 h 12897395"/>
              <a:gd name="connsiteX291" fmla="*/ 1481178 w 12019618"/>
              <a:gd name="connsiteY291" fmla="*/ 6232212 h 12897395"/>
              <a:gd name="connsiteX292" fmla="*/ 1515045 w 12019618"/>
              <a:gd name="connsiteY292" fmla="*/ 6229393 h 12897395"/>
              <a:gd name="connsiteX293" fmla="*/ 1536332 w 12019618"/>
              <a:gd name="connsiteY293" fmla="*/ 6227621 h 12897395"/>
              <a:gd name="connsiteX294" fmla="*/ 1855050 w 12019618"/>
              <a:gd name="connsiteY294" fmla="*/ 6153305 h 12897395"/>
              <a:gd name="connsiteX295" fmla="*/ 1813320 w 12019618"/>
              <a:gd name="connsiteY295" fmla="*/ 6173966 h 12897395"/>
              <a:gd name="connsiteX296" fmla="*/ 1332901 w 12019618"/>
              <a:gd name="connsiteY296" fmla="*/ 6322032 h 12897395"/>
              <a:gd name="connsiteX297" fmla="*/ 1474927 w 12019618"/>
              <a:gd name="connsiteY297" fmla="*/ 6232732 h 12897395"/>
              <a:gd name="connsiteX298" fmla="*/ 1855050 w 12019618"/>
              <a:gd name="connsiteY298" fmla="*/ 6153305 h 12897395"/>
              <a:gd name="connsiteX299" fmla="*/ 2049965 w 12019618"/>
              <a:gd name="connsiteY299" fmla="*/ 6124479 h 12897395"/>
              <a:gd name="connsiteX300" fmla="*/ 1918783 w 12019618"/>
              <a:gd name="connsiteY300" fmla="*/ 6148943 h 12897395"/>
              <a:gd name="connsiteX301" fmla="*/ 1994815 w 12019618"/>
              <a:gd name="connsiteY301" fmla="*/ 6130903 h 12897395"/>
              <a:gd name="connsiteX302" fmla="*/ 2049965 w 12019618"/>
              <a:gd name="connsiteY302" fmla="*/ 6124479 h 12897395"/>
              <a:gd name="connsiteX303" fmla="*/ 2190509 w 12019618"/>
              <a:gd name="connsiteY303" fmla="*/ 6109302 h 12897395"/>
              <a:gd name="connsiteX304" fmla="*/ 2093252 w 12019618"/>
              <a:gd name="connsiteY304" fmla="*/ 6130865 h 12897395"/>
              <a:gd name="connsiteX305" fmla="*/ 2137399 w 12019618"/>
              <a:gd name="connsiteY305" fmla="*/ 6120390 h 12897395"/>
              <a:gd name="connsiteX306" fmla="*/ 2190509 w 12019618"/>
              <a:gd name="connsiteY306" fmla="*/ 6109302 h 12897395"/>
              <a:gd name="connsiteX307" fmla="*/ 2263239 w 12019618"/>
              <a:gd name="connsiteY307" fmla="*/ 6093896 h 12897395"/>
              <a:gd name="connsiteX308" fmla="*/ 2294297 w 12019618"/>
              <a:gd name="connsiteY308" fmla="*/ 6104687 h 12897395"/>
              <a:gd name="connsiteX309" fmla="*/ 2215848 w 12019618"/>
              <a:gd name="connsiteY309" fmla="*/ 6112538 h 12897395"/>
              <a:gd name="connsiteX310" fmla="*/ 2263239 w 12019618"/>
              <a:gd name="connsiteY310" fmla="*/ 6093896 h 12897395"/>
              <a:gd name="connsiteX311" fmla="*/ 2372484 w 12019618"/>
              <a:gd name="connsiteY311" fmla="*/ 6083445 h 12897395"/>
              <a:gd name="connsiteX312" fmla="*/ 2404631 w 12019618"/>
              <a:gd name="connsiteY312" fmla="*/ 6089270 h 12897395"/>
              <a:gd name="connsiteX313" fmla="*/ 2309013 w 12019618"/>
              <a:gd name="connsiteY313" fmla="*/ 6101196 h 12897395"/>
              <a:gd name="connsiteX314" fmla="*/ 2372484 w 12019618"/>
              <a:gd name="connsiteY314" fmla="*/ 6083445 h 12897395"/>
              <a:gd name="connsiteX315" fmla="*/ 2558348 w 12019618"/>
              <a:gd name="connsiteY315" fmla="*/ 5798106 h 12897395"/>
              <a:gd name="connsiteX316" fmla="*/ 2494615 w 12019618"/>
              <a:gd name="connsiteY316" fmla="*/ 5802466 h 12897395"/>
              <a:gd name="connsiteX317" fmla="*/ 2558348 w 12019618"/>
              <a:gd name="connsiteY317" fmla="*/ 5798106 h 12897395"/>
              <a:gd name="connsiteX318" fmla="*/ 6738398 w 12019618"/>
              <a:gd name="connsiteY318" fmla="*/ 5071777 h 12897395"/>
              <a:gd name="connsiteX319" fmla="*/ 6751290 w 12019618"/>
              <a:gd name="connsiteY319" fmla="*/ 5126113 h 12897395"/>
              <a:gd name="connsiteX320" fmla="*/ 7075348 w 12019618"/>
              <a:gd name="connsiteY320" fmla="*/ 5203476 h 12897395"/>
              <a:gd name="connsiteX321" fmla="*/ 7402226 w 12019618"/>
              <a:gd name="connsiteY321" fmla="*/ 5292723 h 12897395"/>
              <a:gd name="connsiteX322" fmla="*/ 7434076 w 12019618"/>
              <a:gd name="connsiteY322" fmla="*/ 5295928 h 12897395"/>
              <a:gd name="connsiteX323" fmla="*/ 7311288 w 12019618"/>
              <a:gd name="connsiteY323" fmla="*/ 5247937 h 12897395"/>
              <a:gd name="connsiteX324" fmla="*/ 7338302 w 12019618"/>
              <a:gd name="connsiteY324" fmla="*/ 5230765 h 12897395"/>
              <a:gd name="connsiteX325" fmla="*/ 6738398 w 12019618"/>
              <a:gd name="connsiteY325" fmla="*/ 5071777 h 12897395"/>
              <a:gd name="connsiteX326" fmla="*/ 2338375 w 12019618"/>
              <a:gd name="connsiteY326" fmla="*/ 4870992 h 12897395"/>
              <a:gd name="connsiteX327" fmla="*/ 2340765 w 12019618"/>
              <a:gd name="connsiteY327" fmla="*/ 4879708 h 12897395"/>
              <a:gd name="connsiteX328" fmla="*/ 2338750 w 12019618"/>
              <a:gd name="connsiteY328" fmla="*/ 4879653 h 12897395"/>
              <a:gd name="connsiteX329" fmla="*/ 2338375 w 12019618"/>
              <a:gd name="connsiteY329" fmla="*/ 4870992 h 12897395"/>
              <a:gd name="connsiteX330" fmla="*/ 11322700 w 12019618"/>
              <a:gd name="connsiteY330" fmla="*/ 4629776 h 12897395"/>
              <a:gd name="connsiteX331" fmla="*/ 11322700 w 12019618"/>
              <a:gd name="connsiteY331" fmla="*/ 4629776 h 12897395"/>
              <a:gd name="connsiteX332" fmla="*/ 11669112 w 12019618"/>
              <a:gd name="connsiteY332" fmla="*/ 4367327 h 12897395"/>
              <a:gd name="connsiteX333" fmla="*/ 11633542 w 12019618"/>
              <a:gd name="connsiteY333" fmla="*/ 4378457 h 12897395"/>
              <a:gd name="connsiteX334" fmla="*/ 11697274 w 12019618"/>
              <a:gd name="connsiteY334" fmla="*/ 4374097 h 12897395"/>
              <a:gd name="connsiteX335" fmla="*/ 11669112 w 12019618"/>
              <a:gd name="connsiteY335" fmla="*/ 4367327 h 12897395"/>
              <a:gd name="connsiteX336" fmla="*/ 11778446 w 12019618"/>
              <a:gd name="connsiteY336" fmla="*/ 4329952 h 12897395"/>
              <a:gd name="connsiteX337" fmla="*/ 11721872 w 12019618"/>
              <a:gd name="connsiteY337" fmla="*/ 4346738 h 12897395"/>
              <a:gd name="connsiteX338" fmla="*/ 11815036 w 12019618"/>
              <a:gd name="connsiteY338" fmla="*/ 4335395 h 12897395"/>
              <a:gd name="connsiteX339" fmla="*/ 11778446 w 12019618"/>
              <a:gd name="connsiteY339" fmla="*/ 4329952 h 12897395"/>
              <a:gd name="connsiteX340" fmla="*/ 11799572 w 12019618"/>
              <a:gd name="connsiteY340" fmla="*/ 4193782 h 12897395"/>
              <a:gd name="connsiteX341" fmla="*/ 11735838 w 12019618"/>
              <a:gd name="connsiteY341" fmla="*/ 4198142 h 12897395"/>
              <a:gd name="connsiteX342" fmla="*/ 11799572 w 12019618"/>
              <a:gd name="connsiteY342" fmla="*/ 4193782 h 12897395"/>
              <a:gd name="connsiteX343" fmla="*/ 11660872 w 12019618"/>
              <a:gd name="connsiteY343" fmla="*/ 3891735 h 12897395"/>
              <a:gd name="connsiteX344" fmla="*/ 11619136 w 12019618"/>
              <a:gd name="connsiteY344" fmla="*/ 3913744 h 12897395"/>
              <a:gd name="connsiteX345" fmla="*/ 11695168 w 12019618"/>
              <a:gd name="connsiteY345" fmla="*/ 3895705 h 12897395"/>
              <a:gd name="connsiteX346" fmla="*/ 11660872 w 12019618"/>
              <a:gd name="connsiteY346" fmla="*/ 3891735 h 12897395"/>
              <a:gd name="connsiteX347" fmla="*/ 3669792 w 12019618"/>
              <a:gd name="connsiteY347" fmla="*/ 3763216 h 12897395"/>
              <a:gd name="connsiteX348" fmla="*/ 3620424 w 12019618"/>
              <a:gd name="connsiteY348" fmla="*/ 3777620 h 12897395"/>
              <a:gd name="connsiteX349" fmla="*/ 3698873 w 12019618"/>
              <a:gd name="connsiteY349" fmla="*/ 3769768 h 12897395"/>
              <a:gd name="connsiteX350" fmla="*/ 3669792 w 12019618"/>
              <a:gd name="connsiteY350" fmla="*/ 3763216 h 12897395"/>
              <a:gd name="connsiteX351" fmla="*/ 3589204 w 12019618"/>
              <a:gd name="connsiteY351" fmla="*/ 3699174 h 12897395"/>
              <a:gd name="connsiteX352" fmla="*/ 3603100 w 12019618"/>
              <a:gd name="connsiteY352" fmla="*/ 3704605 h 12897395"/>
              <a:gd name="connsiteX353" fmla="*/ 3593506 w 12019618"/>
              <a:gd name="connsiteY353" fmla="*/ 3703070 h 12897395"/>
              <a:gd name="connsiteX354" fmla="*/ 3546464 w 12019618"/>
              <a:gd name="connsiteY354" fmla="*/ 3662441 h 12897395"/>
              <a:gd name="connsiteX355" fmla="*/ 3548881 w 12019618"/>
              <a:gd name="connsiteY355" fmla="*/ 3672629 h 12897395"/>
              <a:gd name="connsiteX356" fmla="*/ 3556991 w 12019618"/>
              <a:gd name="connsiteY356" fmla="*/ 3671533 h 12897395"/>
              <a:gd name="connsiteX357" fmla="*/ 3566014 w 12019618"/>
              <a:gd name="connsiteY357" fmla="*/ 3679326 h 12897395"/>
              <a:gd name="connsiteX358" fmla="*/ 3585464 w 12019618"/>
              <a:gd name="connsiteY358" fmla="*/ 3695786 h 12897395"/>
              <a:gd name="connsiteX359" fmla="*/ 3589204 w 12019618"/>
              <a:gd name="connsiteY359" fmla="*/ 3699174 h 12897395"/>
              <a:gd name="connsiteX360" fmla="*/ 3551345 w 12019618"/>
              <a:gd name="connsiteY360" fmla="*/ 3684376 h 12897395"/>
              <a:gd name="connsiteX361" fmla="*/ 3499864 w 12019618"/>
              <a:gd name="connsiteY361" fmla="*/ 3673498 h 12897395"/>
              <a:gd name="connsiteX362" fmla="*/ 3546464 w 12019618"/>
              <a:gd name="connsiteY362" fmla="*/ 3662441 h 12897395"/>
              <a:gd name="connsiteX363" fmla="*/ 3244232 w 12019618"/>
              <a:gd name="connsiteY363" fmla="*/ 3560682 h 12897395"/>
              <a:gd name="connsiteX364" fmla="*/ 3499864 w 12019618"/>
              <a:gd name="connsiteY364" fmla="*/ 3673498 h 12897395"/>
              <a:gd name="connsiteX365" fmla="*/ 3313132 w 12019618"/>
              <a:gd name="connsiteY365" fmla="*/ 3694486 h 12897395"/>
              <a:gd name="connsiteX366" fmla="*/ 3426440 w 12019618"/>
              <a:gd name="connsiteY366" fmla="*/ 3768044 h 12897395"/>
              <a:gd name="connsiteX367" fmla="*/ 3549072 w 12019618"/>
              <a:gd name="connsiteY367" fmla="*/ 3738947 h 12897395"/>
              <a:gd name="connsiteX368" fmla="*/ 3674488 w 12019618"/>
              <a:gd name="connsiteY368" fmla="*/ 3732507 h 12897395"/>
              <a:gd name="connsiteX369" fmla="*/ 3566014 w 12019618"/>
              <a:gd name="connsiteY369" fmla="*/ 3679326 h 12897395"/>
              <a:gd name="connsiteX370" fmla="*/ 3562060 w 12019618"/>
              <a:gd name="connsiteY370" fmla="*/ 3670848 h 12897395"/>
              <a:gd name="connsiteX371" fmla="*/ 3556991 w 12019618"/>
              <a:gd name="connsiteY371" fmla="*/ 3671533 h 12897395"/>
              <a:gd name="connsiteX372" fmla="*/ 3556239 w 12019618"/>
              <a:gd name="connsiteY372" fmla="*/ 3670883 h 12897395"/>
              <a:gd name="connsiteX373" fmla="*/ 3546464 w 12019618"/>
              <a:gd name="connsiteY373" fmla="*/ 3662441 h 12897395"/>
              <a:gd name="connsiteX374" fmla="*/ 3244232 w 12019618"/>
              <a:gd name="connsiteY374" fmla="*/ 3560682 h 12897395"/>
              <a:gd name="connsiteX375" fmla="*/ 6384172 w 12019618"/>
              <a:gd name="connsiteY375" fmla="*/ 3495598 h 12897395"/>
              <a:gd name="connsiteX376" fmla="*/ 6380688 w 12019618"/>
              <a:gd name="connsiteY376" fmla="*/ 3496933 h 12897395"/>
              <a:gd name="connsiteX377" fmla="*/ 6372958 w 12019618"/>
              <a:gd name="connsiteY377" fmla="*/ 3499898 h 12897395"/>
              <a:gd name="connsiteX378" fmla="*/ 6351822 w 12019618"/>
              <a:gd name="connsiteY378" fmla="*/ 3508002 h 12897395"/>
              <a:gd name="connsiteX379" fmla="*/ 6379428 w 12019618"/>
              <a:gd name="connsiteY379" fmla="*/ 3497417 h 12897395"/>
              <a:gd name="connsiteX380" fmla="*/ 6380688 w 12019618"/>
              <a:gd name="connsiteY380" fmla="*/ 3496933 h 12897395"/>
              <a:gd name="connsiteX381" fmla="*/ 6382878 w 12019618"/>
              <a:gd name="connsiteY381" fmla="*/ 3496094 h 12897395"/>
              <a:gd name="connsiteX382" fmla="*/ 6384172 w 12019618"/>
              <a:gd name="connsiteY382" fmla="*/ 3495598 h 12897395"/>
              <a:gd name="connsiteX383" fmla="*/ 9944790 w 12019618"/>
              <a:gd name="connsiteY383" fmla="*/ 3256119 h 12897395"/>
              <a:gd name="connsiteX384" fmla="*/ 9890674 w 12019618"/>
              <a:gd name="connsiteY384" fmla="*/ 3256656 h 12897395"/>
              <a:gd name="connsiteX385" fmla="*/ 6877174 w 12019618"/>
              <a:gd name="connsiteY385" fmla="*/ 3483797 h 12897395"/>
              <a:gd name="connsiteX386" fmla="*/ 6877174 w 12019618"/>
              <a:gd name="connsiteY386" fmla="*/ 3483797 h 12897395"/>
              <a:gd name="connsiteX387" fmla="*/ 9645446 w 12019618"/>
              <a:gd name="connsiteY387" fmla="*/ 3304079 h 12897395"/>
              <a:gd name="connsiteX388" fmla="*/ 10052810 w 12019618"/>
              <a:gd name="connsiteY388" fmla="*/ 3263026 h 12897395"/>
              <a:gd name="connsiteX389" fmla="*/ 9944790 w 12019618"/>
              <a:gd name="connsiteY389" fmla="*/ 3256119 h 12897395"/>
              <a:gd name="connsiteX390" fmla="*/ 10147862 w 12019618"/>
              <a:gd name="connsiteY390" fmla="*/ 3236438 h 12897395"/>
              <a:gd name="connsiteX391" fmla="*/ 10109256 w 12019618"/>
              <a:gd name="connsiteY391" fmla="*/ 3238872 h 12897395"/>
              <a:gd name="connsiteX392" fmla="*/ 10175406 w 12019618"/>
              <a:gd name="connsiteY392" fmla="*/ 3244700 h 12897395"/>
              <a:gd name="connsiteX393" fmla="*/ 10147862 w 12019618"/>
              <a:gd name="connsiteY393" fmla="*/ 3236438 h 12897395"/>
              <a:gd name="connsiteX394" fmla="*/ 10262392 w 12019618"/>
              <a:gd name="connsiteY394" fmla="*/ 3218232 h 12897395"/>
              <a:gd name="connsiteX395" fmla="*/ 10207290 w 12019618"/>
              <a:gd name="connsiteY395" fmla="*/ 3237135 h 12897395"/>
              <a:gd name="connsiteX396" fmla="*/ 10300858 w 12019618"/>
              <a:gd name="connsiteY396" fmla="*/ 3227490 h 12897395"/>
              <a:gd name="connsiteX397" fmla="*/ 10262392 w 12019618"/>
              <a:gd name="connsiteY397" fmla="*/ 3218232 h 12897395"/>
              <a:gd name="connsiteX398" fmla="*/ 10385958 w 12019618"/>
              <a:gd name="connsiteY398" fmla="*/ 3199900 h 12897395"/>
              <a:gd name="connsiteX399" fmla="*/ 10330290 w 12019618"/>
              <a:gd name="connsiteY399" fmla="*/ 3220507 h 12897395"/>
              <a:gd name="connsiteX400" fmla="*/ 10423454 w 12019618"/>
              <a:gd name="connsiteY400" fmla="*/ 3209163 h 12897395"/>
              <a:gd name="connsiteX401" fmla="*/ 10385958 w 12019618"/>
              <a:gd name="connsiteY401" fmla="*/ 3199900 h 12897395"/>
              <a:gd name="connsiteX402" fmla="*/ 10475888 w 12019618"/>
              <a:gd name="connsiteY402" fmla="*/ 3194032 h 12897395"/>
              <a:gd name="connsiteX403" fmla="*/ 10455338 w 12019618"/>
              <a:gd name="connsiteY403" fmla="*/ 3201598 h 12897395"/>
              <a:gd name="connsiteX404" fmla="*/ 10487188 w 12019618"/>
              <a:gd name="connsiteY404" fmla="*/ 3204803 h 12897395"/>
              <a:gd name="connsiteX405" fmla="*/ 10475888 w 12019618"/>
              <a:gd name="connsiteY405" fmla="*/ 3194032 h 12897395"/>
              <a:gd name="connsiteX406" fmla="*/ 2609394 w 12019618"/>
              <a:gd name="connsiteY406" fmla="*/ 2966339 h 12897395"/>
              <a:gd name="connsiteX407" fmla="*/ 2583901 w 12019618"/>
              <a:gd name="connsiteY407" fmla="*/ 2990436 h 12897395"/>
              <a:gd name="connsiteX408" fmla="*/ 2505643 w 12019618"/>
              <a:gd name="connsiteY408" fmla="*/ 3064606 h 12897395"/>
              <a:gd name="connsiteX409" fmla="*/ 2545529 w 12019618"/>
              <a:gd name="connsiteY409" fmla="*/ 3232709 h 12897395"/>
              <a:gd name="connsiteX410" fmla="*/ 2663481 w 12019618"/>
              <a:gd name="connsiteY410" fmla="*/ 3260324 h 12897395"/>
              <a:gd name="connsiteX411" fmla="*/ 2695330 w 12019618"/>
              <a:gd name="connsiteY411" fmla="*/ 3263530 h 12897395"/>
              <a:gd name="connsiteX412" fmla="*/ 2566959 w 12019618"/>
              <a:gd name="connsiteY412" fmla="*/ 3050057 h 12897395"/>
              <a:gd name="connsiteX413" fmla="*/ 2609394 w 12019618"/>
              <a:gd name="connsiteY413" fmla="*/ 2966339 h 12897395"/>
              <a:gd name="connsiteX414" fmla="*/ 4821666 w 12019618"/>
              <a:gd name="connsiteY414" fmla="*/ 2960789 h 12897395"/>
              <a:gd name="connsiteX415" fmla="*/ 4800524 w 12019618"/>
              <a:gd name="connsiteY415" fmla="*/ 2971102 h 12897395"/>
              <a:gd name="connsiteX416" fmla="*/ 5210134 w 12019618"/>
              <a:gd name="connsiteY416" fmla="*/ 2935444 h 12897395"/>
              <a:gd name="connsiteX417" fmla="*/ 5173656 w 12019618"/>
              <a:gd name="connsiteY417" fmla="*/ 2942755 h 12897395"/>
              <a:gd name="connsiteX418" fmla="*/ 5237388 w 12019618"/>
              <a:gd name="connsiteY418" fmla="*/ 2938394 h 12897395"/>
              <a:gd name="connsiteX419" fmla="*/ 5210134 w 12019618"/>
              <a:gd name="connsiteY419" fmla="*/ 2935444 h 12897395"/>
              <a:gd name="connsiteX420" fmla="*/ 5299672 w 12019618"/>
              <a:gd name="connsiteY420" fmla="*/ 2932696 h 12897395"/>
              <a:gd name="connsiteX421" fmla="*/ 5252104 w 12019618"/>
              <a:gd name="connsiteY421" fmla="*/ 2934902 h 12897395"/>
              <a:gd name="connsiteX422" fmla="*/ 5301122 w 12019618"/>
              <a:gd name="connsiteY422" fmla="*/ 2934034 h 12897395"/>
              <a:gd name="connsiteX423" fmla="*/ 5299672 w 12019618"/>
              <a:gd name="connsiteY423" fmla="*/ 2932696 h 12897395"/>
              <a:gd name="connsiteX424" fmla="*/ 5345268 w 12019618"/>
              <a:gd name="connsiteY424" fmla="*/ 2923559 h 12897395"/>
              <a:gd name="connsiteX425" fmla="*/ 5379570 w 12019618"/>
              <a:gd name="connsiteY425" fmla="*/ 2926182 h 12897395"/>
              <a:gd name="connsiteX426" fmla="*/ 7813712 w 12019618"/>
              <a:gd name="connsiteY426" fmla="*/ 2626652 h 12897395"/>
              <a:gd name="connsiteX427" fmla="*/ 7813712 w 12019618"/>
              <a:gd name="connsiteY427" fmla="*/ 2626652 h 12897395"/>
              <a:gd name="connsiteX428" fmla="*/ 8108506 w 12019618"/>
              <a:gd name="connsiteY428" fmla="*/ 2624864 h 12897395"/>
              <a:gd name="connsiteX429" fmla="*/ 8101264 w 12019618"/>
              <a:gd name="connsiteY429" fmla="*/ 2626583 h 12897395"/>
              <a:gd name="connsiteX430" fmla="*/ 8108506 w 12019618"/>
              <a:gd name="connsiteY430" fmla="*/ 2624864 h 12897395"/>
              <a:gd name="connsiteX431" fmla="*/ 7877446 w 12019618"/>
              <a:gd name="connsiteY431" fmla="*/ 2622292 h 12897395"/>
              <a:gd name="connsiteX432" fmla="*/ 7920164 w 12019618"/>
              <a:gd name="connsiteY432" fmla="*/ 2627290 h 12897395"/>
              <a:gd name="connsiteX433" fmla="*/ 7923532 w 12019618"/>
              <a:gd name="connsiteY433" fmla="*/ 2630626 h 12897395"/>
              <a:gd name="connsiteX434" fmla="*/ 7902794 w 12019618"/>
              <a:gd name="connsiteY434" fmla="*/ 2633864 h 12897395"/>
              <a:gd name="connsiteX435" fmla="*/ 7897678 w 12019618"/>
              <a:gd name="connsiteY435" fmla="*/ 2633858 h 12897395"/>
              <a:gd name="connsiteX436" fmla="*/ 7877446 w 12019618"/>
              <a:gd name="connsiteY436" fmla="*/ 2622292 h 12897395"/>
              <a:gd name="connsiteX437" fmla="*/ 8176132 w 12019618"/>
              <a:gd name="connsiteY437" fmla="*/ 2619581 h 12897395"/>
              <a:gd name="connsiteX438" fmla="*/ 8169482 w 12019618"/>
              <a:gd name="connsiteY438" fmla="*/ 2621159 h 12897395"/>
              <a:gd name="connsiteX439" fmla="*/ 8164998 w 12019618"/>
              <a:gd name="connsiteY439" fmla="*/ 2622223 h 12897395"/>
              <a:gd name="connsiteX440" fmla="*/ 8178450 w 12019618"/>
              <a:gd name="connsiteY440" fmla="*/ 2619031 h 12897395"/>
              <a:gd name="connsiteX441" fmla="*/ 8176132 w 12019618"/>
              <a:gd name="connsiteY441" fmla="*/ 2619581 h 12897395"/>
              <a:gd name="connsiteX442" fmla="*/ 8176954 w 12019618"/>
              <a:gd name="connsiteY442" fmla="*/ 2619386 h 12897395"/>
              <a:gd name="connsiteX443" fmla="*/ 8178450 w 12019618"/>
              <a:gd name="connsiteY443" fmla="*/ 2619031 h 12897395"/>
              <a:gd name="connsiteX444" fmla="*/ 8699944 w 12019618"/>
              <a:gd name="connsiteY444" fmla="*/ 2583184 h 12897395"/>
              <a:gd name="connsiteX445" fmla="*/ 8687528 w 12019618"/>
              <a:gd name="connsiteY445" fmla="*/ 2586130 h 12897395"/>
              <a:gd name="connsiteX446" fmla="*/ 8699944 w 12019618"/>
              <a:gd name="connsiteY446" fmla="*/ 2583184 h 12897395"/>
              <a:gd name="connsiteX447" fmla="*/ 2724932 w 12019618"/>
              <a:gd name="connsiteY447" fmla="*/ 2520232 h 12897395"/>
              <a:gd name="connsiteX448" fmla="*/ 2699783 w 12019618"/>
              <a:gd name="connsiteY448" fmla="*/ 2528889 h 12897395"/>
              <a:gd name="connsiteX449" fmla="*/ 2731633 w 12019618"/>
              <a:gd name="connsiteY449" fmla="*/ 2532094 h 12897395"/>
              <a:gd name="connsiteX450" fmla="*/ 2724932 w 12019618"/>
              <a:gd name="connsiteY450" fmla="*/ 2520232 h 12897395"/>
              <a:gd name="connsiteX451" fmla="*/ 9343374 w 12019618"/>
              <a:gd name="connsiteY451" fmla="*/ 2515346 h 12897395"/>
              <a:gd name="connsiteX452" fmla="*/ 8650810 w 12019618"/>
              <a:gd name="connsiteY452" fmla="*/ 2573320 h 12897395"/>
              <a:gd name="connsiteX453" fmla="*/ 7840728 w 12019618"/>
              <a:gd name="connsiteY453" fmla="*/ 2609481 h 12897395"/>
              <a:gd name="connsiteX454" fmla="*/ 7703380 w 12019618"/>
              <a:gd name="connsiteY454" fmla="*/ 2642069 h 12897395"/>
              <a:gd name="connsiteX455" fmla="*/ 7683830 w 12019618"/>
              <a:gd name="connsiteY455" fmla="*/ 2625184 h 12897395"/>
              <a:gd name="connsiteX456" fmla="*/ 7198018 w 12019618"/>
              <a:gd name="connsiteY456" fmla="*/ 2674088 h 12897395"/>
              <a:gd name="connsiteX457" fmla="*/ 7163348 w 12019618"/>
              <a:gd name="connsiteY457" fmla="*/ 2658997 h 12897395"/>
              <a:gd name="connsiteX458" fmla="*/ 7119164 w 12019618"/>
              <a:gd name="connsiteY458" fmla="*/ 2680242 h 12897395"/>
              <a:gd name="connsiteX459" fmla="*/ 7296016 w 12019618"/>
              <a:gd name="connsiteY459" fmla="*/ 2683120 h 12897395"/>
              <a:gd name="connsiteX460" fmla="*/ 7893026 w 12019618"/>
              <a:gd name="connsiteY460" fmla="*/ 2635389 h 12897395"/>
              <a:gd name="connsiteX461" fmla="*/ 7902794 w 12019618"/>
              <a:gd name="connsiteY461" fmla="*/ 2633864 h 12897395"/>
              <a:gd name="connsiteX462" fmla="*/ 7926830 w 12019618"/>
              <a:gd name="connsiteY462" fmla="*/ 2633891 h 12897395"/>
              <a:gd name="connsiteX463" fmla="*/ 7923532 w 12019618"/>
              <a:gd name="connsiteY463" fmla="*/ 2630626 h 12897395"/>
              <a:gd name="connsiteX464" fmla="*/ 7959640 w 12019618"/>
              <a:gd name="connsiteY464" fmla="*/ 2624988 h 12897395"/>
              <a:gd name="connsiteX465" fmla="*/ 7958714 w 12019618"/>
              <a:gd name="connsiteY465" fmla="*/ 2626327 h 12897395"/>
              <a:gd name="connsiteX466" fmla="*/ 7973430 w 12019618"/>
              <a:gd name="connsiteY466" fmla="*/ 2622835 h 12897395"/>
              <a:gd name="connsiteX467" fmla="*/ 7959640 w 12019618"/>
              <a:gd name="connsiteY467" fmla="*/ 2624988 h 12897395"/>
              <a:gd name="connsiteX468" fmla="*/ 7962332 w 12019618"/>
              <a:gd name="connsiteY468" fmla="*/ 2621096 h 12897395"/>
              <a:gd name="connsiteX469" fmla="*/ 7990564 w 12019618"/>
              <a:gd name="connsiteY469" fmla="*/ 2629531 h 12897395"/>
              <a:gd name="connsiteX470" fmla="*/ 8066594 w 12019618"/>
              <a:gd name="connsiteY470" fmla="*/ 2611492 h 12897395"/>
              <a:gd name="connsiteX471" fmla="*/ 8101264 w 12019618"/>
              <a:gd name="connsiteY471" fmla="*/ 2626583 h 12897395"/>
              <a:gd name="connsiteX472" fmla="*/ 8164998 w 12019618"/>
              <a:gd name="connsiteY472" fmla="*/ 2622223 h 12897395"/>
              <a:gd name="connsiteX473" fmla="*/ 8243446 w 12019618"/>
              <a:gd name="connsiteY473" fmla="*/ 2614371 h 12897395"/>
              <a:gd name="connsiteX474" fmla="*/ 8258162 w 12019618"/>
              <a:gd name="connsiteY474" fmla="*/ 2610880 h 12897395"/>
              <a:gd name="connsiteX475" fmla="*/ 8403164 w 12019618"/>
              <a:gd name="connsiteY475" fmla="*/ 2610554 h 12897395"/>
              <a:gd name="connsiteX476" fmla="*/ 8388448 w 12019618"/>
              <a:gd name="connsiteY476" fmla="*/ 2614046 h 12897395"/>
              <a:gd name="connsiteX477" fmla="*/ 8403164 w 12019618"/>
              <a:gd name="connsiteY477" fmla="*/ 2610554 h 12897395"/>
              <a:gd name="connsiteX478" fmla="*/ 8481614 w 12019618"/>
              <a:gd name="connsiteY478" fmla="*/ 2602703 h 12897395"/>
              <a:gd name="connsiteX479" fmla="*/ 8650810 w 12019618"/>
              <a:gd name="connsiteY479" fmla="*/ 2573320 h 12897395"/>
              <a:gd name="connsiteX480" fmla="*/ 8687528 w 12019618"/>
              <a:gd name="connsiteY480" fmla="*/ 2586130 h 12897395"/>
              <a:gd name="connsiteX481" fmla="*/ 9347774 w 12019618"/>
              <a:gd name="connsiteY481" fmla="*/ 2529918 h 12897395"/>
              <a:gd name="connsiteX482" fmla="*/ 9360072 w 12019618"/>
              <a:gd name="connsiteY482" fmla="*/ 2516239 h 12897395"/>
              <a:gd name="connsiteX483" fmla="*/ 9343374 w 12019618"/>
              <a:gd name="connsiteY483" fmla="*/ 2515346 h 12897395"/>
              <a:gd name="connsiteX484" fmla="*/ 10774090 w 12019618"/>
              <a:gd name="connsiteY484" fmla="*/ 2364928 h 12897395"/>
              <a:gd name="connsiteX485" fmla="*/ 10724380 w 12019618"/>
              <a:gd name="connsiteY485" fmla="*/ 2370102 h 12897395"/>
              <a:gd name="connsiteX486" fmla="*/ 9836406 w 12019618"/>
              <a:gd name="connsiteY486" fmla="*/ 2492901 h 12897395"/>
              <a:gd name="connsiteX487" fmla="*/ 9460928 w 12019618"/>
              <a:gd name="connsiteY487" fmla="*/ 2526388 h 12897395"/>
              <a:gd name="connsiteX488" fmla="*/ 9460928 w 12019618"/>
              <a:gd name="connsiteY488" fmla="*/ 2526388 h 12897395"/>
              <a:gd name="connsiteX489" fmla="*/ 10434968 w 12019618"/>
              <a:gd name="connsiteY489" fmla="*/ 2438769 h 12897395"/>
              <a:gd name="connsiteX490" fmla="*/ 10774090 w 12019618"/>
              <a:gd name="connsiteY490" fmla="*/ 2364928 h 12897395"/>
              <a:gd name="connsiteX491" fmla="*/ 2671603 w 12019618"/>
              <a:gd name="connsiteY491" fmla="*/ 2279090 h 12897395"/>
              <a:gd name="connsiteX492" fmla="*/ 2649982 w 12019618"/>
              <a:gd name="connsiteY492" fmla="*/ 2395423 h 12897395"/>
              <a:gd name="connsiteX493" fmla="*/ 2671603 w 12019618"/>
              <a:gd name="connsiteY493" fmla="*/ 2279090 h 12897395"/>
              <a:gd name="connsiteX494" fmla="*/ 2763637 w 12019618"/>
              <a:gd name="connsiteY494" fmla="*/ 1990006 h 12897395"/>
              <a:gd name="connsiteX495" fmla="*/ 2763637 w 12019618"/>
              <a:gd name="connsiteY495" fmla="*/ 1990006 h 12897395"/>
              <a:gd name="connsiteX496" fmla="*/ 2825967 w 12019618"/>
              <a:gd name="connsiteY496" fmla="*/ 1922408 h 12897395"/>
              <a:gd name="connsiteX497" fmla="*/ 2687606 w 12019618"/>
              <a:gd name="connsiteY497" fmla="*/ 2008046 h 12897395"/>
              <a:gd name="connsiteX498" fmla="*/ 2719857 w 12019618"/>
              <a:gd name="connsiteY498" fmla="*/ 2012949 h 12897395"/>
              <a:gd name="connsiteX499" fmla="*/ 2678318 w 12019618"/>
              <a:gd name="connsiteY499" fmla="*/ 2099929 h 12897395"/>
              <a:gd name="connsiteX500" fmla="*/ 2810237 w 12019618"/>
              <a:gd name="connsiteY500" fmla="*/ 1978950 h 12897395"/>
              <a:gd name="connsiteX501" fmla="*/ 2825967 w 12019618"/>
              <a:gd name="connsiteY501" fmla="*/ 1922408 h 12897395"/>
              <a:gd name="connsiteX502" fmla="*/ 2816623 w 12019618"/>
              <a:gd name="connsiteY502" fmla="*/ 1373074 h 12897395"/>
              <a:gd name="connsiteX503" fmla="*/ 2810570 w 12019618"/>
              <a:gd name="connsiteY503" fmla="*/ 1379807 h 12897395"/>
              <a:gd name="connsiteX504" fmla="*/ 2816623 w 12019618"/>
              <a:gd name="connsiteY504" fmla="*/ 1373074 h 12897395"/>
              <a:gd name="connsiteX505" fmla="*/ 10739116 w 12019618"/>
              <a:gd name="connsiteY505" fmla="*/ 929145 h 12897395"/>
              <a:gd name="connsiteX506" fmla="*/ 10657184 w 12019618"/>
              <a:gd name="connsiteY506" fmla="*/ 940401 h 12897395"/>
              <a:gd name="connsiteX507" fmla="*/ 4659212 w 12019618"/>
              <a:gd name="connsiteY507" fmla="*/ 1386001 h 12897395"/>
              <a:gd name="connsiteX508" fmla="*/ 4220000 w 12019618"/>
              <a:gd name="connsiteY508" fmla="*/ 1423848 h 12897395"/>
              <a:gd name="connsiteX509" fmla="*/ 3839841 w 12019618"/>
              <a:gd name="connsiteY509" fmla="*/ 1514047 h 12897395"/>
              <a:gd name="connsiteX510" fmla="*/ 5468892 w 12019618"/>
              <a:gd name="connsiteY510" fmla="*/ 1348142 h 12897395"/>
              <a:gd name="connsiteX511" fmla="*/ 8846202 w 12019618"/>
              <a:gd name="connsiteY511" fmla="*/ 1158440 h 12897395"/>
              <a:gd name="connsiteX512" fmla="*/ 10601106 w 12019618"/>
              <a:gd name="connsiteY512" fmla="*/ 977023 h 12897395"/>
              <a:gd name="connsiteX513" fmla="*/ 10739116 w 12019618"/>
              <a:gd name="connsiteY513" fmla="*/ 929145 h 12897395"/>
              <a:gd name="connsiteX514" fmla="*/ 10862476 w 12019618"/>
              <a:gd name="connsiteY514" fmla="*/ 600456 h 12897395"/>
              <a:gd name="connsiteX515" fmla="*/ 10828070 w 12019618"/>
              <a:gd name="connsiteY515" fmla="*/ 645163 h 12897395"/>
              <a:gd name="connsiteX516" fmla="*/ 10850822 w 12019618"/>
              <a:gd name="connsiteY516" fmla="*/ 806571 h 12897395"/>
              <a:gd name="connsiteX517" fmla="*/ 10884148 w 12019618"/>
              <a:gd name="connsiteY517" fmla="*/ 608541 h 12897395"/>
              <a:gd name="connsiteX518" fmla="*/ 10862476 w 12019618"/>
              <a:gd name="connsiteY518" fmla="*/ 600456 h 12897395"/>
              <a:gd name="connsiteX519" fmla="*/ 11191406 w 12019618"/>
              <a:gd name="connsiteY519" fmla="*/ 80064 h 12897395"/>
              <a:gd name="connsiteX520" fmla="*/ 11120804 w 12019618"/>
              <a:gd name="connsiteY520" fmla="*/ 186497 h 12897395"/>
              <a:gd name="connsiteX521" fmla="*/ 11102078 w 12019618"/>
              <a:gd name="connsiteY521" fmla="*/ 197665 h 12897395"/>
              <a:gd name="connsiteX522" fmla="*/ 11101734 w 12019618"/>
              <a:gd name="connsiteY522" fmla="*/ 198618 h 12897395"/>
              <a:gd name="connsiteX523" fmla="*/ 11093788 w 12019618"/>
              <a:gd name="connsiteY523" fmla="*/ 203668 h 12897395"/>
              <a:gd name="connsiteX524" fmla="*/ 11149676 w 12019618"/>
              <a:gd name="connsiteY524" fmla="*/ 100727 h 12897395"/>
              <a:gd name="connsiteX525" fmla="*/ 11191406 w 12019618"/>
              <a:gd name="connsiteY525" fmla="*/ 80064 h 12897395"/>
              <a:gd name="connsiteX526" fmla="*/ 11444800 w 12019618"/>
              <a:gd name="connsiteY526" fmla="*/ 1653 h 12897395"/>
              <a:gd name="connsiteX527" fmla="*/ 11434218 w 12019618"/>
              <a:gd name="connsiteY527" fmla="*/ 22454 h 12897395"/>
              <a:gd name="connsiteX528" fmla="*/ 11470936 w 12019618"/>
              <a:gd name="connsiteY528" fmla="*/ 35265 h 12897395"/>
              <a:gd name="connsiteX529" fmla="*/ 11469112 w 12019618"/>
              <a:gd name="connsiteY529" fmla="*/ 93093 h 12897395"/>
              <a:gd name="connsiteX530" fmla="*/ 11527976 w 12019618"/>
              <a:gd name="connsiteY530" fmla="*/ 79127 h 12897395"/>
              <a:gd name="connsiteX531" fmla="*/ 11663478 w 12019618"/>
              <a:gd name="connsiteY531" fmla="*/ 235305 h 12897395"/>
              <a:gd name="connsiteX532" fmla="*/ 11610008 w 12019618"/>
              <a:gd name="connsiteY532" fmla="*/ 348434 h 12897395"/>
              <a:gd name="connsiteX533" fmla="*/ 11634392 w 12019618"/>
              <a:gd name="connsiteY533" fmla="*/ 385695 h 12897395"/>
              <a:gd name="connsiteX534" fmla="*/ 11623034 w 12019618"/>
              <a:gd name="connsiteY534" fmla="*/ 610796 h 12897395"/>
              <a:gd name="connsiteX535" fmla="*/ 11679706 w 12019618"/>
              <a:gd name="connsiteY535" fmla="*/ 642190 h 12897395"/>
              <a:gd name="connsiteX536" fmla="*/ 11655668 w 12019618"/>
              <a:gd name="connsiteY536" fmla="*/ 748335 h 12897395"/>
              <a:gd name="connsiteX537" fmla="*/ 11659406 w 12019618"/>
              <a:gd name="connsiteY537" fmla="*/ 1102582 h 12897395"/>
              <a:gd name="connsiteX538" fmla="*/ 11675288 w 12019618"/>
              <a:gd name="connsiteY538" fmla="*/ 1366061 h 12897395"/>
              <a:gd name="connsiteX539" fmla="*/ 11686110 w 12019618"/>
              <a:gd name="connsiteY539" fmla="*/ 1553615 h 12897395"/>
              <a:gd name="connsiteX540" fmla="*/ 11742378 w 12019618"/>
              <a:gd name="connsiteY540" fmla="*/ 1583311 h 12897395"/>
              <a:gd name="connsiteX541" fmla="*/ 11709208 w 12019618"/>
              <a:gd name="connsiteY541" fmla="*/ 1858428 h 12897395"/>
              <a:gd name="connsiteX542" fmla="*/ 11715208 w 12019618"/>
              <a:gd name="connsiteY542" fmla="*/ 2145774 h 12897395"/>
              <a:gd name="connsiteX543" fmla="*/ 11749878 w 12019618"/>
              <a:gd name="connsiteY543" fmla="*/ 2160865 h 12897395"/>
              <a:gd name="connsiteX544" fmla="*/ 11745424 w 12019618"/>
              <a:gd name="connsiteY544" fmla="*/ 2273125 h 12897395"/>
              <a:gd name="connsiteX545" fmla="*/ 11810444 w 12019618"/>
              <a:gd name="connsiteY545" fmla="*/ 2623593 h 12897395"/>
              <a:gd name="connsiteX546" fmla="*/ 11786630 w 12019618"/>
              <a:gd name="connsiteY546" fmla="*/ 2785287 h 12897395"/>
              <a:gd name="connsiteX547" fmla="*/ 11871638 w 12019618"/>
              <a:gd name="connsiteY547" fmla="*/ 3143568 h 12897395"/>
              <a:gd name="connsiteX548" fmla="*/ 11832884 w 12019618"/>
              <a:gd name="connsiteY548" fmla="*/ 3253205 h 12897395"/>
              <a:gd name="connsiteX549" fmla="*/ 11867150 w 12019618"/>
              <a:gd name="connsiteY549" fmla="*/ 3266598 h 12897395"/>
              <a:gd name="connsiteX550" fmla="*/ 11862506 w 12019618"/>
              <a:gd name="connsiteY550" fmla="*/ 3312539 h 12897395"/>
              <a:gd name="connsiteX551" fmla="*/ 11934622 w 12019618"/>
              <a:gd name="connsiteY551" fmla="*/ 3616484 h 12897395"/>
              <a:gd name="connsiteX552" fmla="*/ 11871482 w 12019618"/>
              <a:gd name="connsiteY552" fmla="*/ 3688860 h 12897395"/>
              <a:gd name="connsiteX553" fmla="*/ 11895868 w 12019618"/>
              <a:gd name="connsiteY553" fmla="*/ 3726121 h 12897395"/>
              <a:gd name="connsiteX554" fmla="*/ 11869792 w 12019618"/>
              <a:gd name="connsiteY554" fmla="*/ 3954715 h 12897395"/>
              <a:gd name="connsiteX555" fmla="*/ 11943788 w 12019618"/>
              <a:gd name="connsiteY555" fmla="*/ 4059122 h 12897395"/>
              <a:gd name="connsiteX556" fmla="*/ 11868506 w 12019618"/>
              <a:gd name="connsiteY556" fmla="*/ 4222266 h 12897395"/>
              <a:gd name="connsiteX557" fmla="*/ 11961706 w 12019618"/>
              <a:gd name="connsiteY557" fmla="*/ 4200153 h 12897395"/>
              <a:gd name="connsiteX558" fmla="*/ 11949966 w 12019618"/>
              <a:gd name="connsiteY558" fmla="*/ 4292619 h 12897395"/>
              <a:gd name="connsiteX559" fmla="*/ 12013700 w 12019618"/>
              <a:gd name="connsiteY559" fmla="*/ 4288259 h 12897395"/>
              <a:gd name="connsiteX560" fmla="*/ 11653684 w 12019618"/>
              <a:gd name="connsiteY560" fmla="*/ 4463358 h 12897395"/>
              <a:gd name="connsiteX561" fmla="*/ 11111774 w 12019618"/>
              <a:gd name="connsiteY561" fmla="*/ 4679821 h 12897395"/>
              <a:gd name="connsiteX562" fmla="*/ 10927826 w 12019618"/>
              <a:gd name="connsiteY562" fmla="*/ 4723467 h 12897395"/>
              <a:gd name="connsiteX563" fmla="*/ 10991558 w 12019618"/>
              <a:gd name="connsiteY563" fmla="*/ 4719106 h 12897395"/>
              <a:gd name="connsiteX564" fmla="*/ 10891332 w 12019618"/>
              <a:gd name="connsiteY564" fmla="*/ 4766203 h 12897395"/>
              <a:gd name="connsiteX565" fmla="*/ 11019358 w 12019618"/>
              <a:gd name="connsiteY565" fmla="*/ 4836269 h 12897395"/>
              <a:gd name="connsiteX566" fmla="*/ 11182814 w 12019618"/>
              <a:gd name="connsiteY566" fmla="*/ 5186698 h 12897395"/>
              <a:gd name="connsiteX567" fmla="*/ 11131952 w 12019618"/>
              <a:gd name="connsiteY567" fmla="*/ 5376333 h 12897395"/>
              <a:gd name="connsiteX568" fmla="*/ 11119844 w 12019618"/>
              <a:gd name="connsiteY568" fmla="*/ 5456331 h 12897395"/>
              <a:gd name="connsiteX569" fmla="*/ 11192518 w 12019618"/>
              <a:gd name="connsiteY569" fmla="*/ 5839061 h 12897395"/>
              <a:gd name="connsiteX570" fmla="*/ 11112224 w 12019618"/>
              <a:gd name="connsiteY570" fmla="*/ 6035679 h 12897395"/>
              <a:gd name="connsiteX571" fmla="*/ 11153050 w 12019618"/>
              <a:gd name="connsiteY571" fmla="*/ 6415204 h 12897395"/>
              <a:gd name="connsiteX572" fmla="*/ 11085054 w 12019618"/>
              <a:gd name="connsiteY572" fmla="*/ 6598142 h 12897395"/>
              <a:gd name="connsiteX573" fmla="*/ 11122332 w 12019618"/>
              <a:gd name="connsiteY573" fmla="*/ 6689740 h 12897395"/>
              <a:gd name="connsiteX574" fmla="*/ 11090638 w 12019618"/>
              <a:gd name="connsiteY574" fmla="*/ 6763622 h 12897395"/>
              <a:gd name="connsiteX575" fmla="*/ 11123272 w 12019618"/>
              <a:gd name="connsiteY575" fmla="*/ 6901161 h 12897395"/>
              <a:gd name="connsiteX576" fmla="*/ 11106520 w 12019618"/>
              <a:gd name="connsiteY576" fmla="*/ 7027101 h 12897395"/>
              <a:gd name="connsiteX577" fmla="*/ 11153870 w 12019618"/>
              <a:gd name="connsiteY577" fmla="*/ 7161149 h 12897395"/>
              <a:gd name="connsiteX578" fmla="*/ 11105234 w 12019618"/>
              <a:gd name="connsiteY578" fmla="*/ 7294653 h 12897395"/>
              <a:gd name="connsiteX579" fmla="*/ 11135796 w 12019618"/>
              <a:gd name="connsiteY579" fmla="*/ 7565410 h 12897395"/>
              <a:gd name="connsiteX580" fmla="*/ 11095004 w 12019618"/>
              <a:gd name="connsiteY580" fmla="*/ 7797496 h 12897395"/>
              <a:gd name="connsiteX581" fmla="*/ 11129462 w 12019618"/>
              <a:gd name="connsiteY581" fmla="*/ 7877206 h 12897395"/>
              <a:gd name="connsiteX582" fmla="*/ 11113304 w 12019618"/>
              <a:gd name="connsiteY582" fmla="*/ 8071162 h 12897395"/>
              <a:gd name="connsiteX583" fmla="*/ 11150582 w 12019618"/>
              <a:gd name="connsiteY583" fmla="*/ 8162759 h 12897395"/>
              <a:gd name="connsiteX584" fmla="*/ 11138474 w 12019618"/>
              <a:gd name="connsiteY584" fmla="*/ 8242757 h 12897395"/>
              <a:gd name="connsiteX585" fmla="*/ 11168096 w 12019618"/>
              <a:gd name="connsiteY585" fmla="*/ 8302092 h 12897395"/>
              <a:gd name="connsiteX586" fmla="*/ 11136404 w 12019618"/>
              <a:gd name="connsiteY586" fmla="*/ 8375975 h 12897395"/>
              <a:gd name="connsiteX587" fmla="*/ 11158964 w 12019618"/>
              <a:gd name="connsiteY587" fmla="*/ 8471063 h 12897395"/>
              <a:gd name="connsiteX588" fmla="*/ 11145034 w 12019618"/>
              <a:gd name="connsiteY588" fmla="*/ 8608889 h 12897395"/>
              <a:gd name="connsiteX589" fmla="*/ 11194014 w 12019618"/>
              <a:gd name="connsiteY589" fmla="*/ 8618790 h 12897395"/>
              <a:gd name="connsiteX590" fmla="*/ 11023722 w 12019618"/>
              <a:gd name="connsiteY590" fmla="*/ 8982044 h 12897395"/>
              <a:gd name="connsiteX591" fmla="*/ 10918414 w 12019618"/>
              <a:gd name="connsiteY591" fmla="*/ 9084155 h 12897395"/>
              <a:gd name="connsiteX592" fmla="*/ 10992028 w 12019618"/>
              <a:gd name="connsiteY592" fmla="*/ 9055927 h 12897395"/>
              <a:gd name="connsiteX593" fmla="*/ 10933322 w 12019618"/>
              <a:gd name="connsiteY593" fmla="*/ 9146981 h 12897395"/>
              <a:gd name="connsiteX594" fmla="*/ 11007126 w 12019618"/>
              <a:gd name="connsiteY594" fmla="*/ 9185071 h 12897395"/>
              <a:gd name="connsiteX595" fmla="*/ 10946002 w 12019618"/>
              <a:gd name="connsiteY595" fmla="*/ 9265937 h 12897395"/>
              <a:gd name="connsiteX596" fmla="*/ 11027652 w 12019618"/>
              <a:gd name="connsiteY596" fmla="*/ 9402608 h 12897395"/>
              <a:gd name="connsiteX597" fmla="*/ 10817092 w 12019618"/>
              <a:gd name="connsiteY597" fmla="*/ 9465122 h 12897395"/>
              <a:gd name="connsiteX598" fmla="*/ 10856384 w 12019618"/>
              <a:gd name="connsiteY598" fmla="*/ 9565209 h 12897395"/>
              <a:gd name="connsiteX599" fmla="*/ 10957204 w 12019618"/>
              <a:gd name="connsiteY599" fmla="*/ 9586128 h 12897395"/>
              <a:gd name="connsiteX600" fmla="*/ 10967276 w 12019618"/>
              <a:gd name="connsiteY600" fmla="*/ 9628579 h 12897395"/>
              <a:gd name="connsiteX601" fmla="*/ 10992064 w 12019618"/>
              <a:gd name="connsiteY601" fmla="*/ 9667537 h 12897395"/>
              <a:gd name="connsiteX602" fmla="*/ 10901316 w 12019618"/>
              <a:gd name="connsiteY602" fmla="*/ 9689068 h 12897395"/>
              <a:gd name="connsiteX603" fmla="*/ 10941046 w 12019618"/>
              <a:gd name="connsiteY603" fmla="*/ 9780084 h 12897395"/>
              <a:gd name="connsiteX604" fmla="*/ 10899280 w 12019618"/>
              <a:gd name="connsiteY604" fmla="*/ 9811517 h 12897395"/>
              <a:gd name="connsiteX605" fmla="*/ 10948856 w 12019618"/>
              <a:gd name="connsiteY605" fmla="*/ 9889434 h 12897395"/>
              <a:gd name="connsiteX606" fmla="*/ 10894828 w 12019618"/>
              <a:gd name="connsiteY606" fmla="*/ 9923776 h 12897395"/>
              <a:gd name="connsiteX607" fmla="*/ 10951464 w 12019618"/>
              <a:gd name="connsiteY607" fmla="*/ 9965940 h 12897395"/>
              <a:gd name="connsiteX608" fmla="*/ 10956892 w 12019618"/>
              <a:gd name="connsiteY608" fmla="*/ 10054332 h 12897395"/>
              <a:gd name="connsiteX609" fmla="*/ 10883278 w 12019618"/>
              <a:gd name="connsiteY609" fmla="*/ 10082560 h 12897395"/>
              <a:gd name="connsiteX610" fmla="*/ 10841512 w 12019618"/>
              <a:gd name="connsiteY610" fmla="*/ 10113993 h 12897395"/>
              <a:gd name="connsiteX611" fmla="*/ 10908256 w 12019618"/>
              <a:gd name="connsiteY611" fmla="*/ 10187837 h 12897395"/>
              <a:gd name="connsiteX612" fmla="*/ 10938070 w 12019618"/>
              <a:gd name="connsiteY612" fmla="*/ 10313490 h 12897395"/>
              <a:gd name="connsiteX613" fmla="*/ 10879172 w 12019618"/>
              <a:gd name="connsiteY613" fmla="*/ 10338226 h 12897395"/>
              <a:gd name="connsiteX614" fmla="*/ 10943688 w 12019618"/>
              <a:gd name="connsiteY614" fmla="*/ 10468200 h 12897395"/>
              <a:gd name="connsiteX615" fmla="*/ 10867622 w 12019618"/>
              <a:gd name="connsiteY615" fmla="*/ 10497010 h 12897395"/>
              <a:gd name="connsiteX616" fmla="*/ 10956334 w 12019618"/>
              <a:gd name="connsiteY616" fmla="*/ 10597927 h 12897395"/>
              <a:gd name="connsiteX617" fmla="*/ 10887958 w 12019618"/>
              <a:gd name="connsiteY617" fmla="*/ 10648229 h 12897395"/>
              <a:gd name="connsiteX618" fmla="*/ 10942212 w 12019618"/>
              <a:gd name="connsiteY618" fmla="*/ 10669435 h 12897395"/>
              <a:gd name="connsiteX619" fmla="*/ 10824414 w 12019618"/>
              <a:gd name="connsiteY619" fmla="*/ 10718907 h 12897395"/>
              <a:gd name="connsiteX620" fmla="*/ 10917770 w 12019618"/>
              <a:gd name="connsiteY620" fmla="*/ 10773882 h 12897395"/>
              <a:gd name="connsiteX621" fmla="*/ 10947986 w 12019618"/>
              <a:gd name="connsiteY621" fmla="*/ 10901233 h 12897395"/>
              <a:gd name="connsiteX622" fmla="*/ 10931044 w 12019618"/>
              <a:gd name="connsiteY622" fmla="*/ 10960854 h 12897395"/>
              <a:gd name="connsiteX623" fmla="*/ 10965310 w 12019618"/>
              <a:gd name="connsiteY623" fmla="*/ 10974247 h 12897395"/>
              <a:gd name="connsiteX624" fmla="*/ 10909422 w 12019618"/>
              <a:gd name="connsiteY624" fmla="*/ 11077188 h 12897395"/>
              <a:gd name="connsiteX625" fmla="*/ 10953796 w 12019618"/>
              <a:gd name="connsiteY625" fmla="*/ 11122261 h 12897395"/>
              <a:gd name="connsiteX626" fmla="*/ 10912030 w 12019618"/>
              <a:gd name="connsiteY626" fmla="*/ 11153694 h 12897395"/>
              <a:gd name="connsiteX627" fmla="*/ 10931984 w 12019618"/>
              <a:gd name="connsiteY627" fmla="*/ 11172277 h 12897395"/>
              <a:gd name="connsiteX628" fmla="*/ 10882790 w 12019618"/>
              <a:gd name="connsiteY628" fmla="*/ 11226995 h 12897395"/>
              <a:gd name="connsiteX629" fmla="*/ 10839392 w 12019618"/>
              <a:gd name="connsiteY629" fmla="*/ 11382574 h 12897395"/>
              <a:gd name="connsiteX630" fmla="*/ 10942818 w 12019618"/>
              <a:gd name="connsiteY630" fmla="*/ 11479999 h 12897395"/>
              <a:gd name="connsiteX631" fmla="*/ 10921198 w 12019618"/>
              <a:gd name="connsiteY631" fmla="*/ 11596332 h 12897395"/>
              <a:gd name="connsiteX632" fmla="*/ 10953830 w 12019618"/>
              <a:gd name="connsiteY632" fmla="*/ 11733872 h 12897395"/>
              <a:gd name="connsiteX633" fmla="*/ 10870334 w 12019618"/>
              <a:gd name="connsiteY633" fmla="*/ 11785967 h 12897395"/>
              <a:gd name="connsiteX634" fmla="*/ 11013076 w 12019618"/>
              <a:gd name="connsiteY634" fmla="*/ 11852541 h 12897395"/>
              <a:gd name="connsiteX635" fmla="*/ 10871084 w 12019618"/>
              <a:gd name="connsiteY635" fmla="*/ 11931071 h 12897395"/>
              <a:gd name="connsiteX636" fmla="*/ 10903160 w 12019618"/>
              <a:gd name="connsiteY636" fmla="*/ 11989824 h 12897395"/>
              <a:gd name="connsiteX637" fmla="*/ 10906134 w 12019618"/>
              <a:gd name="connsiteY637" fmla="*/ 12078798 h 12897395"/>
              <a:gd name="connsiteX638" fmla="*/ 10928294 w 12019618"/>
              <a:gd name="connsiteY638" fmla="*/ 12172189 h 12897395"/>
              <a:gd name="connsiteX639" fmla="*/ 10938366 w 12019618"/>
              <a:gd name="connsiteY639" fmla="*/ 12214639 h 12897395"/>
              <a:gd name="connsiteX640" fmla="*/ 10909124 w 12019618"/>
              <a:gd name="connsiteY640" fmla="*/ 12287941 h 12897395"/>
              <a:gd name="connsiteX641" fmla="*/ 10982930 w 12019618"/>
              <a:gd name="connsiteY641" fmla="*/ 12326031 h 12897395"/>
              <a:gd name="connsiteX642" fmla="*/ 10865726 w 12019618"/>
              <a:gd name="connsiteY642" fmla="*/ 12443519 h 12897395"/>
              <a:gd name="connsiteX643" fmla="*/ 10958890 w 12019618"/>
              <a:gd name="connsiteY643" fmla="*/ 12432176 h 12897395"/>
              <a:gd name="connsiteX644" fmla="*/ 10991334 w 12019618"/>
              <a:gd name="connsiteY644" fmla="*/ 12503397 h 12897395"/>
              <a:gd name="connsiteX645" fmla="*/ 10917718 w 12019618"/>
              <a:gd name="connsiteY645" fmla="*/ 12531625 h 12897395"/>
              <a:gd name="connsiteX646" fmla="*/ 10974392 w 12019618"/>
              <a:gd name="connsiteY646" fmla="*/ 12563019 h 12897395"/>
              <a:gd name="connsiteX647" fmla="*/ 10908028 w 12019618"/>
              <a:gd name="connsiteY647" fmla="*/ 12621811 h 12897395"/>
              <a:gd name="connsiteX648" fmla="*/ 10955186 w 12019618"/>
              <a:gd name="connsiteY648" fmla="*/ 12689540 h 12897395"/>
              <a:gd name="connsiteX649" fmla="*/ 10918292 w 12019618"/>
              <a:gd name="connsiteY649" fmla="*/ 12730579 h 12897395"/>
              <a:gd name="connsiteX650" fmla="*/ 10948508 w 12019618"/>
              <a:gd name="connsiteY650" fmla="*/ 12857930 h 12897395"/>
              <a:gd name="connsiteX651" fmla="*/ 10184990 w 12019618"/>
              <a:gd name="connsiteY651" fmla="*/ 12893805 h 12897395"/>
              <a:gd name="connsiteX652" fmla="*/ 7842690 w 12019618"/>
              <a:gd name="connsiteY652" fmla="*/ 12837934 h 12897395"/>
              <a:gd name="connsiteX653" fmla="*/ 7437554 w 12019618"/>
              <a:gd name="connsiteY653" fmla="*/ 12822855 h 12897395"/>
              <a:gd name="connsiteX654" fmla="*/ 7030000 w 12019618"/>
              <a:gd name="connsiteY654" fmla="*/ 12797589 h 12897395"/>
              <a:gd name="connsiteX655" fmla="*/ 5930160 w 12019618"/>
              <a:gd name="connsiteY655" fmla="*/ 12759012 h 12897395"/>
              <a:gd name="connsiteX656" fmla="*/ 5792220 w 12019618"/>
              <a:gd name="connsiteY656" fmla="*/ 12723583 h 12897395"/>
              <a:gd name="connsiteX657" fmla="*/ 3672990 w 12019618"/>
              <a:gd name="connsiteY657" fmla="*/ 12526899 h 12897395"/>
              <a:gd name="connsiteX658" fmla="*/ 3604054 w 12019618"/>
              <a:gd name="connsiteY658" fmla="*/ 12498415 h 12897395"/>
              <a:gd name="connsiteX659" fmla="*/ 3513116 w 12019618"/>
              <a:gd name="connsiteY659" fmla="*/ 12453628 h 12897395"/>
              <a:gd name="connsiteX660" fmla="*/ 2579271 w 12019618"/>
              <a:gd name="connsiteY660" fmla="*/ 12241146 h 12897395"/>
              <a:gd name="connsiteX661" fmla="*/ 2598631 w 12019618"/>
              <a:gd name="connsiteY661" fmla="*/ 12191712 h 12897395"/>
              <a:gd name="connsiteX662" fmla="*/ 2453841 w 12019618"/>
              <a:gd name="connsiteY662" fmla="*/ 12127418 h 12897395"/>
              <a:gd name="connsiteX663" fmla="*/ 2718810 w 12019618"/>
              <a:gd name="connsiteY663" fmla="*/ 12163198 h 12897395"/>
              <a:gd name="connsiteX664" fmla="*/ 3406678 w 12019618"/>
              <a:gd name="connsiteY664" fmla="*/ 12277999 h 12897395"/>
              <a:gd name="connsiteX665" fmla="*/ 3315740 w 12019618"/>
              <a:gd name="connsiteY665" fmla="*/ 12233212 h 12897395"/>
              <a:gd name="connsiteX666" fmla="*/ 2536969 w 12019618"/>
              <a:gd name="connsiteY666" fmla="*/ 12062854 h 12897395"/>
              <a:gd name="connsiteX667" fmla="*/ 2322805 w 12019618"/>
              <a:gd name="connsiteY667" fmla="*/ 11979147 h 12897395"/>
              <a:gd name="connsiteX668" fmla="*/ 2457735 w 12019618"/>
              <a:gd name="connsiteY668" fmla="*/ 11936372 h 12897395"/>
              <a:gd name="connsiteX669" fmla="*/ 2737823 w 12019618"/>
              <a:gd name="connsiteY669" fmla="*/ 11970358 h 12897395"/>
              <a:gd name="connsiteX670" fmla="*/ 3573075 w 12019618"/>
              <a:gd name="connsiteY670" fmla="*/ 12105792 h 12897395"/>
              <a:gd name="connsiteX671" fmla="*/ 4528542 w 12019618"/>
              <a:gd name="connsiteY671" fmla="*/ 12201941 h 12897395"/>
              <a:gd name="connsiteX672" fmla="*/ 4344036 w 12019618"/>
              <a:gd name="connsiteY672" fmla="*/ 12166799 h 12897395"/>
              <a:gd name="connsiteX673" fmla="*/ 3526320 w 12019618"/>
              <a:gd name="connsiteY673" fmla="*/ 12039760 h 12897395"/>
              <a:gd name="connsiteX674" fmla="*/ 2582594 w 12019618"/>
              <a:gd name="connsiteY674" fmla="*/ 11851145 h 12897395"/>
              <a:gd name="connsiteX675" fmla="*/ 2491655 w 12019618"/>
              <a:gd name="connsiteY675" fmla="*/ 11806359 h 12897395"/>
              <a:gd name="connsiteX676" fmla="*/ 2550059 w 12019618"/>
              <a:gd name="connsiteY676" fmla="*/ 11808196 h 12897395"/>
              <a:gd name="connsiteX677" fmla="*/ 2579134 w 12019618"/>
              <a:gd name="connsiteY677" fmla="*/ 11811566 h 12897395"/>
              <a:gd name="connsiteX678" fmla="*/ 2622087 w 12019618"/>
              <a:gd name="connsiteY678" fmla="*/ 11819683 h 12897395"/>
              <a:gd name="connsiteX679" fmla="*/ 2722617 w 12019618"/>
              <a:gd name="connsiteY679" fmla="*/ 11837681 h 12897395"/>
              <a:gd name="connsiteX680" fmla="*/ 2737721 w 12019618"/>
              <a:gd name="connsiteY680" fmla="*/ 11839951 h 12897395"/>
              <a:gd name="connsiteX681" fmla="*/ 2887492 w 12019618"/>
              <a:gd name="connsiteY681" fmla="*/ 11885971 h 12897395"/>
              <a:gd name="connsiteX682" fmla="*/ 3098622 w 12019618"/>
              <a:gd name="connsiteY682" fmla="*/ 11929593 h 12897395"/>
              <a:gd name="connsiteX683" fmla="*/ 3732235 w 12019618"/>
              <a:gd name="connsiteY683" fmla="*/ 12023188 h 12897395"/>
              <a:gd name="connsiteX684" fmla="*/ 3732235 w 12019618"/>
              <a:gd name="connsiteY684" fmla="*/ 12023188 h 12897395"/>
              <a:gd name="connsiteX685" fmla="*/ 2402944 w 12019618"/>
              <a:gd name="connsiteY685" fmla="*/ 11705442 h 12897395"/>
              <a:gd name="connsiteX686" fmla="*/ 2368084 w 12019618"/>
              <a:gd name="connsiteY686" fmla="*/ 11624033 h 12897395"/>
              <a:gd name="connsiteX687" fmla="*/ 2367893 w 12019618"/>
              <a:gd name="connsiteY687" fmla="*/ 11557715 h 12897395"/>
              <a:gd name="connsiteX688" fmla="*/ 2323555 w 12019618"/>
              <a:gd name="connsiteY688" fmla="*/ 11501871 h 12897395"/>
              <a:gd name="connsiteX689" fmla="*/ 2598405 w 12019618"/>
              <a:gd name="connsiteY689" fmla="*/ 11513784 h 12897395"/>
              <a:gd name="connsiteX690" fmla="*/ 2546780 w 12019618"/>
              <a:gd name="connsiteY690" fmla="*/ 11438146 h 12897395"/>
              <a:gd name="connsiteX691" fmla="*/ 2920258 w 12019618"/>
              <a:gd name="connsiteY691" fmla="*/ 11516337 h 12897395"/>
              <a:gd name="connsiteX692" fmla="*/ 2959204 w 12019618"/>
              <a:gd name="connsiteY692" fmla="*/ 11473019 h 12897395"/>
              <a:gd name="connsiteX693" fmla="*/ 2431054 w 12019618"/>
              <a:gd name="connsiteY693" fmla="*/ 11354401 h 12897395"/>
              <a:gd name="connsiteX694" fmla="*/ 2710774 w 12019618"/>
              <a:gd name="connsiteY694" fmla="*/ 11375919 h 12897395"/>
              <a:gd name="connsiteX695" fmla="*/ 2983801 w 12019618"/>
              <a:gd name="connsiteY695" fmla="*/ 11445659 h 12897395"/>
              <a:gd name="connsiteX696" fmla="*/ 3103980 w 12019618"/>
              <a:gd name="connsiteY696" fmla="*/ 11417145 h 12897395"/>
              <a:gd name="connsiteX697" fmla="*/ 1683383 w 12019618"/>
              <a:gd name="connsiteY697" fmla="*/ 11042144 h 12897395"/>
              <a:gd name="connsiteX698" fmla="*/ 1472040 w 12019618"/>
              <a:gd name="connsiteY698" fmla="*/ 10970323 h 12897395"/>
              <a:gd name="connsiteX699" fmla="*/ 1447252 w 12019618"/>
              <a:gd name="connsiteY699" fmla="*/ 10931364 h 12897395"/>
              <a:gd name="connsiteX700" fmla="*/ 1206512 w 12019618"/>
              <a:gd name="connsiteY700" fmla="*/ 10855757 h 12897395"/>
              <a:gd name="connsiteX701" fmla="*/ 1474301 w 12019618"/>
              <a:gd name="connsiteY701" fmla="*/ 10903423 h 12897395"/>
              <a:gd name="connsiteX702" fmla="*/ 1211156 w 12019618"/>
              <a:gd name="connsiteY702" fmla="*/ 10809815 h 12897395"/>
              <a:gd name="connsiteX703" fmla="*/ 967561 w 12019618"/>
              <a:gd name="connsiteY703" fmla="*/ 10733092 h 12897395"/>
              <a:gd name="connsiteX704" fmla="*/ 935521 w 12019618"/>
              <a:gd name="connsiteY704" fmla="*/ 10663569 h 12897395"/>
              <a:gd name="connsiteX705" fmla="*/ 495334 w 12019618"/>
              <a:gd name="connsiteY705" fmla="*/ 10500763 h 12897395"/>
              <a:gd name="connsiteX706" fmla="*/ 824630 w 12019618"/>
              <a:gd name="connsiteY706" fmla="*/ 10600199 h 12897395"/>
              <a:gd name="connsiteX707" fmla="*/ 1043402 w 12019618"/>
              <a:gd name="connsiteY707" fmla="*/ 10648734 h 12897395"/>
              <a:gd name="connsiteX708" fmla="*/ 976693 w 12019618"/>
              <a:gd name="connsiteY708" fmla="*/ 10564119 h 12897395"/>
              <a:gd name="connsiteX709" fmla="*/ 980538 w 12019618"/>
              <a:gd name="connsiteY709" fmla="*/ 10566020 h 12897395"/>
              <a:gd name="connsiteX710" fmla="*/ 1013779 w 12019618"/>
              <a:gd name="connsiteY710" fmla="*/ 10589399 h 12897395"/>
              <a:gd name="connsiteX711" fmla="*/ 1000906 w 12019618"/>
              <a:gd name="connsiteY711" fmla="*/ 10576087 h 12897395"/>
              <a:gd name="connsiteX712" fmla="*/ 980538 w 12019618"/>
              <a:gd name="connsiteY712" fmla="*/ 10566020 h 12897395"/>
              <a:gd name="connsiteX713" fmla="*/ 979962 w 12019618"/>
              <a:gd name="connsiteY713" fmla="*/ 10565614 h 12897395"/>
              <a:gd name="connsiteX714" fmla="*/ 976693 w 12019618"/>
              <a:gd name="connsiteY714" fmla="*/ 10564119 h 12897395"/>
              <a:gd name="connsiteX715" fmla="*/ 514503 w 12019618"/>
              <a:gd name="connsiteY715" fmla="*/ 10385012 h 12897395"/>
              <a:gd name="connsiteX716" fmla="*/ 379226 w 12019618"/>
              <a:gd name="connsiteY716" fmla="*/ 10284381 h 12897395"/>
              <a:gd name="connsiteX717" fmla="*/ 253238 w 12019618"/>
              <a:gd name="connsiteY717" fmla="*/ 10091867 h 12897395"/>
              <a:gd name="connsiteX718" fmla="*/ 361500 w 12019618"/>
              <a:gd name="connsiteY718" fmla="*/ 10209669 h 12897395"/>
              <a:gd name="connsiteX719" fmla="*/ 418850 w 12019618"/>
              <a:gd name="connsiteY719" fmla="*/ 10184207 h 12897395"/>
              <a:gd name="connsiteX720" fmla="*/ 433697 w 12019618"/>
              <a:gd name="connsiteY720" fmla="*/ 10181682 h 12897395"/>
              <a:gd name="connsiteX721" fmla="*/ 439950 w 12019618"/>
              <a:gd name="connsiteY721" fmla="*/ 10185787 h 12897395"/>
              <a:gd name="connsiteX722" fmla="*/ 521218 w 12019618"/>
              <a:gd name="connsiteY722" fmla="*/ 10205851 h 12897395"/>
              <a:gd name="connsiteX723" fmla="*/ 400657 w 12019618"/>
              <a:gd name="connsiteY723" fmla="*/ 10101730 h 12897395"/>
              <a:gd name="connsiteX724" fmla="*/ 380513 w 12019618"/>
              <a:gd name="connsiteY724" fmla="*/ 10016829 h 12897395"/>
              <a:gd name="connsiteX725" fmla="*/ 409945 w 12019618"/>
              <a:gd name="connsiteY725" fmla="*/ 10009846 h 12897395"/>
              <a:gd name="connsiteX726" fmla="*/ 244643 w 12019618"/>
              <a:gd name="connsiteY726" fmla="*/ 9848183 h 12897395"/>
              <a:gd name="connsiteX727" fmla="*/ 259168 w 12019618"/>
              <a:gd name="connsiteY727" fmla="*/ 9778373 h 12897395"/>
              <a:gd name="connsiteX728" fmla="*/ 212412 w 12019618"/>
              <a:gd name="connsiteY728" fmla="*/ 9712342 h 12897395"/>
              <a:gd name="connsiteX729" fmla="*/ 347498 w 12019618"/>
              <a:gd name="connsiteY729" fmla="*/ 9746654 h 12897395"/>
              <a:gd name="connsiteX730" fmla="*/ 147895 w 12019618"/>
              <a:gd name="connsiteY730" fmla="*/ 9582368 h 12897395"/>
              <a:gd name="connsiteX731" fmla="*/ 59374 w 12019618"/>
              <a:gd name="connsiteY731" fmla="*/ 9547769 h 12897395"/>
              <a:gd name="connsiteX732" fmla="*/ 129 w 12019618"/>
              <a:gd name="connsiteY732" fmla="*/ 9429099 h 12897395"/>
              <a:gd name="connsiteX733" fmla="*/ 102984 w 12019618"/>
              <a:gd name="connsiteY733" fmla="*/ 9327571 h 12897395"/>
              <a:gd name="connsiteX734" fmla="*/ 53409 w 12019618"/>
              <a:gd name="connsiteY734" fmla="*/ 9249653 h 12897395"/>
              <a:gd name="connsiteX735" fmla="*/ 168004 w 12019618"/>
              <a:gd name="connsiteY735" fmla="*/ 9055658 h 12897395"/>
              <a:gd name="connsiteX736" fmla="*/ 132763 w 12019618"/>
              <a:gd name="connsiteY736" fmla="*/ 8841613 h 12897395"/>
              <a:gd name="connsiteX737" fmla="*/ 240488 w 12019618"/>
              <a:gd name="connsiteY737" fmla="*/ 8749690 h 12897395"/>
              <a:gd name="connsiteX738" fmla="*/ 54314 w 12019618"/>
              <a:gd name="connsiteY738" fmla="*/ 8849465 h 12897395"/>
              <a:gd name="connsiteX739" fmla="*/ 232833 w 12019618"/>
              <a:gd name="connsiteY739" fmla="*/ 8717428 h 12897395"/>
              <a:gd name="connsiteX740" fmla="*/ 165898 w 12019618"/>
              <a:gd name="connsiteY740" fmla="*/ 8577266 h 12897395"/>
              <a:gd name="connsiteX741" fmla="*/ 412257 w 12019618"/>
              <a:gd name="connsiteY741" fmla="*/ 8185203 h 12897395"/>
              <a:gd name="connsiteX742" fmla="*/ 355204 w 12019618"/>
              <a:gd name="connsiteY742" fmla="*/ 8021174 h 12897395"/>
              <a:gd name="connsiteX743" fmla="*/ 475227 w 12019618"/>
              <a:gd name="connsiteY743" fmla="*/ 7915571 h 12897395"/>
              <a:gd name="connsiteX744" fmla="*/ 670689 w 12019618"/>
              <a:gd name="connsiteY744" fmla="*/ 7723912 h 12897395"/>
              <a:gd name="connsiteX745" fmla="*/ 670689 w 12019618"/>
              <a:gd name="connsiteY745" fmla="*/ 7723912 h 12897395"/>
              <a:gd name="connsiteX746" fmla="*/ 619290 w 12019618"/>
              <a:gd name="connsiteY746" fmla="*/ 7703823 h 12897395"/>
              <a:gd name="connsiteX747" fmla="*/ 564653 w 12019618"/>
              <a:gd name="connsiteY747" fmla="*/ 7549981 h 12897395"/>
              <a:gd name="connsiteX748" fmla="*/ 606800 w 12019618"/>
              <a:gd name="connsiteY748" fmla="*/ 7651185 h 12897395"/>
              <a:gd name="connsiteX749" fmla="*/ 512851 w 12019618"/>
              <a:gd name="connsiteY749" fmla="*/ 7528194 h 12897395"/>
              <a:gd name="connsiteX750" fmla="*/ 850898 w 12019618"/>
              <a:gd name="connsiteY750" fmla="*/ 7326022 h 12897395"/>
              <a:gd name="connsiteX751" fmla="*/ 869876 w 12019618"/>
              <a:gd name="connsiteY751" fmla="*/ 7143952 h 12897395"/>
              <a:gd name="connsiteX752" fmla="*/ 749697 w 12019618"/>
              <a:gd name="connsiteY752" fmla="*/ 7172467 h 12897395"/>
              <a:gd name="connsiteX753" fmla="*/ 845088 w 12019618"/>
              <a:gd name="connsiteY753" fmla="*/ 7104993 h 12897395"/>
              <a:gd name="connsiteX754" fmla="*/ 835016 w 12019618"/>
              <a:gd name="connsiteY754" fmla="*/ 7062543 h 12897395"/>
              <a:gd name="connsiteX755" fmla="*/ 906213 w 12019618"/>
              <a:gd name="connsiteY755" fmla="*/ 7024127 h 12897395"/>
              <a:gd name="connsiteX756" fmla="*/ 810228 w 12019618"/>
              <a:gd name="connsiteY756" fmla="*/ 7023585 h 12897395"/>
              <a:gd name="connsiteX757" fmla="*/ 550440 w 12019618"/>
              <a:gd name="connsiteY757" fmla="*/ 7151587 h 12897395"/>
              <a:gd name="connsiteX758" fmla="*/ 805203 w 12019618"/>
              <a:gd name="connsiteY758" fmla="*/ 6936890 h 12897395"/>
              <a:gd name="connsiteX759" fmla="*/ 760462 w 12019618"/>
              <a:gd name="connsiteY759" fmla="*/ 6879349 h 12897395"/>
              <a:gd name="connsiteX760" fmla="*/ 973459 w 12019618"/>
              <a:gd name="connsiteY760" fmla="*/ 6696085 h 12897395"/>
              <a:gd name="connsiteX761" fmla="*/ 995236 w 12019618"/>
              <a:gd name="connsiteY761" fmla="*/ 6656840 h 12897395"/>
              <a:gd name="connsiteX762" fmla="*/ 789512 w 12019618"/>
              <a:gd name="connsiteY762" fmla="*/ 6739729 h 12897395"/>
              <a:gd name="connsiteX763" fmla="*/ 1019678 w 12019618"/>
              <a:gd name="connsiteY763" fmla="*/ 6552393 h 12897395"/>
              <a:gd name="connsiteX764" fmla="*/ 1104997 w 12019618"/>
              <a:gd name="connsiteY764" fmla="*/ 6442469 h 12897395"/>
              <a:gd name="connsiteX765" fmla="*/ 1332901 w 12019618"/>
              <a:gd name="connsiteY765" fmla="*/ 6322032 h 12897395"/>
              <a:gd name="connsiteX766" fmla="*/ 1823392 w 12019618"/>
              <a:gd name="connsiteY766" fmla="*/ 6216416 h 12897395"/>
              <a:gd name="connsiteX767" fmla="*/ 2480627 w 12019618"/>
              <a:gd name="connsiteY767" fmla="*/ 6082001 h 12897395"/>
              <a:gd name="connsiteX768" fmla="*/ 2367721 w 12019618"/>
              <a:gd name="connsiteY768" fmla="*/ 6010141 h 12897395"/>
              <a:gd name="connsiteX769" fmla="*/ 2411904 w 12019618"/>
              <a:gd name="connsiteY769" fmla="*/ 5988897 h 12897395"/>
              <a:gd name="connsiteX770" fmla="*/ 2286296 w 12019618"/>
              <a:gd name="connsiteY770" fmla="*/ 5929018 h 12897395"/>
              <a:gd name="connsiteX771" fmla="*/ 2327836 w 12019618"/>
              <a:gd name="connsiteY771" fmla="*/ 5842037 h 12897395"/>
              <a:gd name="connsiteX772" fmla="*/ 2327836 w 12019618"/>
              <a:gd name="connsiteY772" fmla="*/ 5842037 h 12897395"/>
              <a:gd name="connsiteX773" fmla="*/ 2305465 w 12019618"/>
              <a:gd name="connsiteY773" fmla="*/ 5813267 h 12897395"/>
              <a:gd name="connsiteX774" fmla="*/ 2491795 w 12019618"/>
              <a:gd name="connsiteY774" fmla="*/ 5790580 h 12897395"/>
              <a:gd name="connsiteX775" fmla="*/ 2486960 w 12019618"/>
              <a:gd name="connsiteY775" fmla="*/ 5770205 h 12897395"/>
              <a:gd name="connsiteX776" fmla="*/ 2567862 w 12019618"/>
              <a:gd name="connsiteY776" fmla="*/ 5761771 h 12897395"/>
              <a:gd name="connsiteX777" fmla="*/ 2430133 w 12019618"/>
              <a:gd name="connsiteY777" fmla="*/ 5661723 h 12897395"/>
              <a:gd name="connsiteX778" fmla="*/ 2525715 w 12019618"/>
              <a:gd name="connsiteY778" fmla="*/ 5660568 h 12897395"/>
              <a:gd name="connsiteX779" fmla="*/ 2471304 w 12019618"/>
              <a:gd name="connsiteY779" fmla="*/ 5562274 h 12897395"/>
              <a:gd name="connsiteX780" fmla="*/ 2287011 w 12019618"/>
              <a:gd name="connsiteY780" fmla="*/ 5462512 h 12897395"/>
              <a:gd name="connsiteX781" fmla="*/ 2389654 w 12019618"/>
              <a:gd name="connsiteY781" fmla="*/ 5425604 h 12897395"/>
              <a:gd name="connsiteX782" fmla="*/ 2342898 w 12019618"/>
              <a:gd name="connsiteY782" fmla="*/ 5359572 h 12897395"/>
              <a:gd name="connsiteX783" fmla="*/ 2300942 w 12019618"/>
              <a:gd name="connsiteY783" fmla="*/ 5324687 h 12897395"/>
              <a:gd name="connsiteX784" fmla="*/ 2286036 w 12019618"/>
              <a:gd name="connsiteY784" fmla="*/ 5261860 h 12897395"/>
              <a:gd name="connsiteX785" fmla="*/ 2248949 w 12019618"/>
              <a:gd name="connsiteY785" fmla="*/ 5236582 h 12897395"/>
              <a:gd name="connsiteX786" fmla="*/ 2307848 w 12019618"/>
              <a:gd name="connsiteY786" fmla="*/ 5211845 h 12897395"/>
              <a:gd name="connsiteX787" fmla="*/ 2270571 w 12019618"/>
              <a:gd name="connsiteY787" fmla="*/ 5120247 h 12897395"/>
              <a:gd name="connsiteX788" fmla="*/ 2361318 w 12019618"/>
              <a:gd name="connsiteY788" fmla="*/ 5098716 h 12897395"/>
              <a:gd name="connsiteX789" fmla="*/ 2343994 w 12019618"/>
              <a:gd name="connsiteY789" fmla="*/ 5025702 h 12897395"/>
              <a:gd name="connsiteX790" fmla="*/ 2405310 w 12019618"/>
              <a:gd name="connsiteY790" fmla="*/ 5011154 h 12897395"/>
              <a:gd name="connsiteX791" fmla="*/ 2405119 w 12019618"/>
              <a:gd name="connsiteY791" fmla="*/ 4944835 h 12897395"/>
              <a:gd name="connsiteX792" fmla="*/ 2346788 w 12019618"/>
              <a:gd name="connsiteY792" fmla="*/ 4901673 h 12897395"/>
              <a:gd name="connsiteX793" fmla="*/ 2340765 w 12019618"/>
              <a:gd name="connsiteY793" fmla="*/ 4879708 h 12897395"/>
              <a:gd name="connsiteX794" fmla="*/ 2344026 w 12019618"/>
              <a:gd name="connsiteY794" fmla="*/ 4879796 h 12897395"/>
              <a:gd name="connsiteX795" fmla="*/ 2382367 w 12019618"/>
              <a:gd name="connsiteY795" fmla="*/ 4783429 h 12897395"/>
              <a:gd name="connsiteX796" fmla="*/ 2399309 w 12019618"/>
              <a:gd name="connsiteY796" fmla="*/ 4723807 h 12897395"/>
              <a:gd name="connsiteX797" fmla="*/ 2376748 w 12019618"/>
              <a:gd name="connsiteY797" fmla="*/ 4628718 h 12897395"/>
              <a:gd name="connsiteX798" fmla="*/ 2502893 w 12019618"/>
              <a:gd name="connsiteY798" fmla="*/ 4275940 h 12897395"/>
              <a:gd name="connsiteX799" fmla="*/ 2463792 w 12019618"/>
              <a:gd name="connsiteY799" fmla="*/ 4242171 h 12897395"/>
              <a:gd name="connsiteX800" fmla="*/ 2507940 w 12019618"/>
              <a:gd name="connsiteY800" fmla="*/ 4231696 h 12897395"/>
              <a:gd name="connsiteX801" fmla="*/ 2460781 w 12019618"/>
              <a:gd name="connsiteY801" fmla="*/ 4163966 h 12897395"/>
              <a:gd name="connsiteX802" fmla="*/ 2428551 w 12019618"/>
              <a:gd name="connsiteY802" fmla="*/ 4028126 h 12897395"/>
              <a:gd name="connsiteX803" fmla="*/ 2386036 w 12019618"/>
              <a:gd name="connsiteY803" fmla="*/ 3914454 h 12897395"/>
              <a:gd name="connsiteX804" fmla="*/ 2545563 w 12019618"/>
              <a:gd name="connsiteY804" fmla="*/ 3844319 h 12897395"/>
              <a:gd name="connsiteX805" fmla="*/ 2547599 w 12019618"/>
              <a:gd name="connsiteY805" fmla="*/ 3721871 h 12897395"/>
              <a:gd name="connsiteX806" fmla="*/ 2636120 w 12019618"/>
              <a:gd name="connsiteY806" fmla="*/ 3756470 h 12897395"/>
              <a:gd name="connsiteX807" fmla="*/ 2580926 w 12019618"/>
              <a:gd name="connsiteY807" fmla="*/ 3523842 h 12897395"/>
              <a:gd name="connsiteX808" fmla="*/ 2619680 w 12019618"/>
              <a:gd name="connsiteY808" fmla="*/ 3414205 h 12897395"/>
              <a:gd name="connsiteX809" fmla="*/ 2449353 w 12019618"/>
              <a:gd name="connsiteY809" fmla="*/ 3165847 h 12897395"/>
              <a:gd name="connsiteX810" fmla="*/ 2625073 w 12019618"/>
              <a:gd name="connsiteY810" fmla="*/ 2890987 h 12897395"/>
              <a:gd name="connsiteX811" fmla="*/ 2661220 w 12019618"/>
              <a:gd name="connsiteY811" fmla="*/ 2704844 h 12897395"/>
              <a:gd name="connsiteX812" fmla="*/ 2612202 w 12019618"/>
              <a:gd name="connsiteY812" fmla="*/ 2705712 h 12897395"/>
              <a:gd name="connsiteX813" fmla="*/ 2625978 w 12019618"/>
              <a:gd name="connsiteY813" fmla="*/ 2490799 h 12897395"/>
              <a:gd name="connsiteX814" fmla="*/ 2571378 w 12019618"/>
              <a:gd name="connsiteY814" fmla="*/ 2326187 h 12897395"/>
              <a:gd name="connsiteX815" fmla="*/ 2668437 w 12019618"/>
              <a:gd name="connsiteY815" fmla="*/ 2123797 h 12897395"/>
              <a:gd name="connsiteX816" fmla="*/ 2599678 w 12019618"/>
              <a:gd name="connsiteY816" fmla="*/ 2041464 h 12897395"/>
              <a:gd name="connsiteX817" fmla="*/ 2738468 w 12019618"/>
              <a:gd name="connsiteY817" fmla="*/ 1818411 h 12897395"/>
              <a:gd name="connsiteX818" fmla="*/ 3370569 w 12019618"/>
              <a:gd name="connsiteY818" fmla="*/ 1501630 h 12897395"/>
              <a:gd name="connsiteX819" fmla="*/ 4030659 w 12019618"/>
              <a:gd name="connsiteY819" fmla="*/ 1368330 h 12897395"/>
              <a:gd name="connsiteX820" fmla="*/ 4113943 w 12019618"/>
              <a:gd name="connsiteY820" fmla="*/ 1380855 h 12897395"/>
              <a:gd name="connsiteX821" fmla="*/ 4663890 w 12019618"/>
              <a:gd name="connsiteY821" fmla="*/ 1329290 h 12897395"/>
              <a:gd name="connsiteX822" fmla="*/ 5407420 w 12019618"/>
              <a:gd name="connsiteY822" fmla="*/ 1285602 h 12897395"/>
              <a:gd name="connsiteX823" fmla="*/ 7613848 w 12019618"/>
              <a:gd name="connsiteY823" fmla="*/ 1172827 h 12897395"/>
              <a:gd name="connsiteX824" fmla="*/ 8578412 w 12019618"/>
              <a:gd name="connsiteY824" fmla="*/ 1110774 h 12897395"/>
              <a:gd name="connsiteX825" fmla="*/ 10583380 w 12019618"/>
              <a:gd name="connsiteY825" fmla="*/ 902311 h 12897395"/>
              <a:gd name="connsiteX826" fmla="*/ 10779434 w 12019618"/>
              <a:gd name="connsiteY826" fmla="*/ 778669 h 12897395"/>
              <a:gd name="connsiteX827" fmla="*/ 10822486 w 12019618"/>
              <a:gd name="connsiteY827" fmla="*/ 479684 h 12897395"/>
              <a:gd name="connsiteX828" fmla="*/ 10846872 w 12019618"/>
              <a:gd name="connsiteY828" fmla="*/ 516945 h 12897395"/>
              <a:gd name="connsiteX829" fmla="*/ 10900150 w 12019618"/>
              <a:gd name="connsiteY829" fmla="*/ 337499 h 12897395"/>
              <a:gd name="connsiteX830" fmla="*/ 10890482 w 12019618"/>
              <a:gd name="connsiteY830" fmla="*/ 296746 h 12897395"/>
              <a:gd name="connsiteX831" fmla="*/ 11030056 w 12019618"/>
              <a:gd name="connsiteY831" fmla="*/ 208028 h 12897395"/>
              <a:gd name="connsiteX832" fmla="*/ 11030246 w 12019618"/>
              <a:gd name="connsiteY832" fmla="*/ 274346 h 12897395"/>
              <a:gd name="connsiteX833" fmla="*/ 11093788 w 12019618"/>
              <a:gd name="connsiteY833" fmla="*/ 203668 h 12897395"/>
              <a:gd name="connsiteX834" fmla="*/ 11096206 w 12019618"/>
              <a:gd name="connsiteY834" fmla="*/ 213856 h 12897395"/>
              <a:gd name="connsiteX835" fmla="*/ 11101734 w 12019618"/>
              <a:gd name="connsiteY835" fmla="*/ 198618 h 12897395"/>
              <a:gd name="connsiteX836" fmla="*/ 11107296 w 12019618"/>
              <a:gd name="connsiteY836" fmla="*/ 195082 h 12897395"/>
              <a:gd name="connsiteX837" fmla="*/ 11120804 w 12019618"/>
              <a:gd name="connsiteY837" fmla="*/ 186497 h 12897395"/>
              <a:gd name="connsiteX838" fmla="*/ 11191406 w 12019618"/>
              <a:gd name="connsiteY838" fmla="*/ 80064 h 12897395"/>
              <a:gd name="connsiteX839" fmla="*/ 11193824 w 12019618"/>
              <a:gd name="connsiteY839" fmla="*/ 90253 h 12897395"/>
              <a:gd name="connsiteX840" fmla="*/ 11291668 w 12019618"/>
              <a:gd name="connsiteY840" fmla="*/ 22197 h 12897395"/>
              <a:gd name="connsiteX841" fmla="*/ 11302298 w 12019618"/>
              <a:gd name="connsiteY841" fmla="*/ 143434 h 12897395"/>
              <a:gd name="connsiteX842" fmla="*/ 11444800 w 12019618"/>
              <a:gd name="connsiteY842" fmla="*/ 1653 h 12897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</a:cxnLst>
            <a:rect l="l" t="t" r="r" b="b"/>
            <a:pathLst>
              <a:path w="12019618" h="12897395">
                <a:moveTo>
                  <a:pt x="3661677" y="12520167"/>
                </a:moveTo>
                <a:cubicBezTo>
                  <a:pt x="3667498" y="12520131"/>
                  <a:pt x="3671781" y="12521805"/>
                  <a:pt x="3672990" y="12526899"/>
                </a:cubicBezTo>
                <a:cubicBezTo>
                  <a:pt x="3658274" y="12530391"/>
                  <a:pt x="3643558" y="12533882"/>
                  <a:pt x="3641141" y="12523694"/>
                </a:cubicBezTo>
                <a:cubicBezTo>
                  <a:pt x="3648499" y="12521949"/>
                  <a:pt x="3655856" y="12520203"/>
                  <a:pt x="3661677" y="12520167"/>
                </a:cubicBezTo>
                <a:close/>
                <a:moveTo>
                  <a:pt x="3629828" y="12516962"/>
                </a:moveTo>
                <a:cubicBezTo>
                  <a:pt x="3635649" y="12516926"/>
                  <a:pt x="3639932" y="12518600"/>
                  <a:pt x="3641141" y="12523694"/>
                </a:cubicBezTo>
                <a:cubicBezTo>
                  <a:pt x="3626425" y="12527186"/>
                  <a:pt x="3611709" y="12530677"/>
                  <a:pt x="3609292" y="12520489"/>
                </a:cubicBezTo>
                <a:cubicBezTo>
                  <a:pt x="3616650" y="12518743"/>
                  <a:pt x="3624008" y="12516997"/>
                  <a:pt x="3629828" y="12516962"/>
                </a:cubicBezTo>
                <a:close/>
                <a:moveTo>
                  <a:pt x="3603426" y="12512225"/>
                </a:moveTo>
                <a:lnTo>
                  <a:pt x="3605461" y="12515092"/>
                </a:lnTo>
                <a:cubicBezTo>
                  <a:pt x="3607590" y="12518090"/>
                  <a:pt x="3609292" y="12520489"/>
                  <a:pt x="3609292" y="12520489"/>
                </a:cubicBezTo>
                <a:close/>
                <a:moveTo>
                  <a:pt x="3597800" y="12504299"/>
                </a:moveTo>
                <a:lnTo>
                  <a:pt x="3603426" y="12512225"/>
                </a:lnTo>
                <a:lnTo>
                  <a:pt x="3599077" y="12506098"/>
                </a:lnTo>
                <a:cubicBezTo>
                  <a:pt x="3597374" y="12503699"/>
                  <a:pt x="3596523" y="12502500"/>
                  <a:pt x="3597800" y="12504299"/>
                </a:cubicBezTo>
                <a:close/>
                <a:moveTo>
                  <a:pt x="6322874" y="12228839"/>
                </a:moveTo>
                <a:cubicBezTo>
                  <a:pt x="6310670" y="12227391"/>
                  <a:pt x="6288888" y="12229084"/>
                  <a:pt x="6254552" y="12237231"/>
                </a:cubicBezTo>
                <a:cubicBezTo>
                  <a:pt x="6237418" y="12230535"/>
                  <a:pt x="6205166" y="12225632"/>
                  <a:pt x="6173282" y="12233197"/>
                </a:cubicBezTo>
                <a:cubicBezTo>
                  <a:pt x="6193236" y="12251779"/>
                  <a:pt x="6212822" y="12257894"/>
                  <a:pt x="6254552" y="12237231"/>
                </a:cubicBezTo>
                <a:cubicBezTo>
                  <a:pt x="6309904" y="12265798"/>
                  <a:pt x="6359486" y="12233184"/>
                  <a:pt x="6322874" y="12228839"/>
                </a:cubicBezTo>
                <a:close/>
                <a:moveTo>
                  <a:pt x="6097604" y="12225089"/>
                </a:moveTo>
                <a:cubicBezTo>
                  <a:pt x="6099334" y="12223166"/>
                  <a:pt x="6092416" y="12230860"/>
                  <a:pt x="6092416" y="12230860"/>
                </a:cubicBezTo>
                <a:cubicBezTo>
                  <a:pt x="6095490" y="12227440"/>
                  <a:pt x="6097028" y="12225730"/>
                  <a:pt x="6097604" y="12225089"/>
                </a:cubicBezTo>
                <a:close/>
                <a:moveTo>
                  <a:pt x="6069494" y="12220241"/>
                </a:moveTo>
                <a:cubicBezTo>
                  <a:pt x="6072122" y="12219029"/>
                  <a:pt x="6070370" y="12219837"/>
                  <a:pt x="6066868" y="12221452"/>
                </a:cubicBezTo>
                <a:lnTo>
                  <a:pt x="6063362" y="12223069"/>
                </a:lnTo>
                <a:lnTo>
                  <a:pt x="6061942" y="12223725"/>
                </a:lnTo>
                <a:cubicBezTo>
                  <a:pt x="6058112" y="12225492"/>
                  <a:pt x="6052858" y="12227916"/>
                  <a:pt x="6045852" y="12231147"/>
                </a:cubicBezTo>
                <a:cubicBezTo>
                  <a:pt x="6045852" y="12231147"/>
                  <a:pt x="6049354" y="12229531"/>
                  <a:pt x="6053732" y="12227512"/>
                </a:cubicBezTo>
                <a:lnTo>
                  <a:pt x="6063362" y="12223069"/>
                </a:lnTo>
                <a:close/>
                <a:moveTo>
                  <a:pt x="5930472" y="12212432"/>
                </a:moveTo>
                <a:cubicBezTo>
                  <a:pt x="5926190" y="12213045"/>
                  <a:pt x="5920510" y="12214701"/>
                  <a:pt x="5913148" y="12217793"/>
                </a:cubicBezTo>
                <a:cubicBezTo>
                  <a:pt x="5913148" y="12217793"/>
                  <a:pt x="5896014" y="12211096"/>
                  <a:pt x="5881300" y="12214588"/>
                </a:cubicBezTo>
                <a:cubicBezTo>
                  <a:pt x="5883716" y="12224776"/>
                  <a:pt x="5886134" y="12234964"/>
                  <a:pt x="5913148" y="12217793"/>
                </a:cubicBezTo>
                <a:cubicBezTo>
                  <a:pt x="5921962" y="12254937"/>
                  <a:pt x="5960446" y="12208140"/>
                  <a:pt x="5930472" y="12212432"/>
                </a:cubicBezTo>
                <a:close/>
                <a:moveTo>
                  <a:pt x="5775860" y="12200987"/>
                </a:moveTo>
                <a:cubicBezTo>
                  <a:pt x="5778622" y="12199827"/>
                  <a:pt x="5776780" y="12200600"/>
                  <a:pt x="5773100" y="12202146"/>
                </a:cubicBezTo>
                <a:lnTo>
                  <a:pt x="5768976" y="12203878"/>
                </a:lnTo>
                <a:lnTo>
                  <a:pt x="5767922" y="12204320"/>
                </a:lnTo>
                <a:cubicBezTo>
                  <a:pt x="5763896" y="12206011"/>
                  <a:pt x="5758374" y="12208330"/>
                  <a:pt x="5751012" y="12211422"/>
                </a:cubicBezTo>
                <a:cubicBezTo>
                  <a:pt x="5751012" y="12211422"/>
                  <a:pt x="5754694" y="12209876"/>
                  <a:pt x="5759294" y="12207944"/>
                </a:cubicBezTo>
                <a:lnTo>
                  <a:pt x="5768976" y="12203878"/>
                </a:lnTo>
                <a:close/>
                <a:moveTo>
                  <a:pt x="4693728" y="12196602"/>
                </a:moveTo>
                <a:cubicBezTo>
                  <a:pt x="4687856" y="12196426"/>
                  <a:pt x="4680498" y="12198172"/>
                  <a:pt x="4673140" y="12199917"/>
                </a:cubicBezTo>
                <a:cubicBezTo>
                  <a:pt x="4675960" y="12211803"/>
                  <a:pt x="4690676" y="12208312"/>
                  <a:pt x="4705392" y="12204820"/>
                </a:cubicBezTo>
                <a:cubicBezTo>
                  <a:pt x="4715062" y="12245572"/>
                  <a:pt x="4778604" y="12174894"/>
                  <a:pt x="4705392" y="12204820"/>
                </a:cubicBezTo>
                <a:cubicBezTo>
                  <a:pt x="4703982" y="12198877"/>
                  <a:pt x="4699598" y="12196779"/>
                  <a:pt x="4693728" y="12196602"/>
                </a:cubicBezTo>
                <a:close/>
                <a:moveTo>
                  <a:pt x="5370766" y="12172950"/>
                </a:moveTo>
                <a:cubicBezTo>
                  <a:pt x="5360654" y="12174005"/>
                  <a:pt x="5349608" y="12179316"/>
                  <a:pt x="5343458" y="12186155"/>
                </a:cubicBezTo>
                <a:cubicBezTo>
                  <a:pt x="5345876" y="12196344"/>
                  <a:pt x="5375308" y="12189360"/>
                  <a:pt x="5392476" y="12185287"/>
                </a:cubicBezTo>
                <a:cubicBezTo>
                  <a:pt x="5394894" y="12195475"/>
                  <a:pt x="5409608" y="12191984"/>
                  <a:pt x="5424324" y="12188492"/>
                </a:cubicBezTo>
                <a:cubicBezTo>
                  <a:pt x="5441860" y="12196886"/>
                  <a:pt x="5441860" y="12196886"/>
                  <a:pt x="5473746" y="12189321"/>
                </a:cubicBezTo>
                <a:cubicBezTo>
                  <a:pt x="5476162" y="12199509"/>
                  <a:pt x="5490878" y="12196018"/>
                  <a:pt x="5505594" y="12192526"/>
                </a:cubicBezTo>
                <a:cubicBezTo>
                  <a:pt x="5512846" y="12223091"/>
                  <a:pt x="5579208" y="12164299"/>
                  <a:pt x="5505594" y="12192526"/>
                </a:cubicBezTo>
                <a:cubicBezTo>
                  <a:pt x="5503176" y="12182338"/>
                  <a:pt x="5488460" y="12185830"/>
                  <a:pt x="5473746" y="12189321"/>
                </a:cubicBezTo>
                <a:cubicBezTo>
                  <a:pt x="5453756" y="12181509"/>
                  <a:pt x="5453756" y="12181509"/>
                  <a:pt x="5424324" y="12188492"/>
                </a:cubicBezTo>
                <a:cubicBezTo>
                  <a:pt x="5421908" y="12178304"/>
                  <a:pt x="5407192" y="12181795"/>
                  <a:pt x="5392476" y="12185287"/>
                </a:cubicBezTo>
                <a:cubicBezTo>
                  <a:pt x="5390060" y="12175099"/>
                  <a:pt x="5380880" y="12171896"/>
                  <a:pt x="5370766" y="12172950"/>
                </a:cubicBezTo>
                <a:close/>
                <a:moveTo>
                  <a:pt x="4942536" y="12137316"/>
                </a:moveTo>
                <a:cubicBezTo>
                  <a:pt x="4919516" y="12137537"/>
                  <a:pt x="4894518" y="12139321"/>
                  <a:pt x="4866934" y="12143175"/>
                </a:cubicBezTo>
                <a:cubicBezTo>
                  <a:pt x="4950620" y="12157398"/>
                  <a:pt x="5019188" y="12173414"/>
                  <a:pt x="5112756" y="12163768"/>
                </a:cubicBezTo>
                <a:cubicBezTo>
                  <a:pt x="5115172" y="12173957"/>
                  <a:pt x="5129888" y="12170465"/>
                  <a:pt x="5147058" y="12166392"/>
                </a:cubicBezTo>
                <a:cubicBezTo>
                  <a:pt x="5164190" y="12173088"/>
                  <a:pt x="5164190" y="12173088"/>
                  <a:pt x="5193622" y="12166105"/>
                </a:cubicBezTo>
                <a:cubicBezTo>
                  <a:pt x="5196040" y="12176293"/>
                  <a:pt x="5210754" y="12172801"/>
                  <a:pt x="5227924" y="12168728"/>
                </a:cubicBezTo>
                <a:cubicBezTo>
                  <a:pt x="5230340" y="12178916"/>
                  <a:pt x="5245056" y="12175424"/>
                  <a:pt x="5259772" y="12171933"/>
                </a:cubicBezTo>
                <a:cubicBezTo>
                  <a:pt x="5269844" y="12214383"/>
                  <a:pt x="5333386" y="12143705"/>
                  <a:pt x="5259772" y="12171933"/>
                </a:cubicBezTo>
                <a:cubicBezTo>
                  <a:pt x="5257354" y="12161745"/>
                  <a:pt x="5242640" y="12165236"/>
                  <a:pt x="5227924" y="12168728"/>
                </a:cubicBezTo>
                <a:cubicBezTo>
                  <a:pt x="5225506" y="12158540"/>
                  <a:pt x="5208338" y="12162613"/>
                  <a:pt x="5193622" y="12166105"/>
                </a:cubicBezTo>
                <a:cubicBezTo>
                  <a:pt x="5176490" y="12159408"/>
                  <a:pt x="5176490" y="12159408"/>
                  <a:pt x="5147058" y="12166392"/>
                </a:cubicBezTo>
                <a:cubicBezTo>
                  <a:pt x="5144640" y="12156203"/>
                  <a:pt x="5127472" y="12160277"/>
                  <a:pt x="5112756" y="12163768"/>
                </a:cubicBezTo>
                <a:cubicBezTo>
                  <a:pt x="5062868" y="12150046"/>
                  <a:pt x="5011598" y="12136651"/>
                  <a:pt x="4942536" y="12137316"/>
                </a:cubicBezTo>
                <a:close/>
                <a:moveTo>
                  <a:pt x="4788414" y="12126157"/>
                </a:moveTo>
                <a:cubicBezTo>
                  <a:pt x="4782240" y="12124707"/>
                  <a:pt x="4774882" y="12126453"/>
                  <a:pt x="4768934" y="12134142"/>
                </a:cubicBezTo>
                <a:cubicBezTo>
                  <a:pt x="4768934" y="12134142"/>
                  <a:pt x="4786068" y="12140839"/>
                  <a:pt x="4800784" y="12137347"/>
                </a:cubicBezTo>
                <a:cubicBezTo>
                  <a:pt x="4808036" y="12167911"/>
                  <a:pt x="4874398" y="12109119"/>
                  <a:pt x="4800784" y="12137347"/>
                </a:cubicBezTo>
                <a:cubicBezTo>
                  <a:pt x="4799576" y="12132253"/>
                  <a:pt x="4794586" y="12127607"/>
                  <a:pt x="4788414" y="12126157"/>
                </a:cubicBezTo>
                <a:close/>
                <a:moveTo>
                  <a:pt x="4451214" y="12091681"/>
                </a:moveTo>
                <a:cubicBezTo>
                  <a:pt x="4431050" y="12092682"/>
                  <a:pt x="4418307" y="12124964"/>
                  <a:pt x="4471678" y="12104229"/>
                </a:cubicBezTo>
                <a:cubicBezTo>
                  <a:pt x="4471678" y="12104229"/>
                  <a:pt x="4491264" y="12110343"/>
                  <a:pt x="4505980" y="12106852"/>
                </a:cubicBezTo>
                <a:cubicBezTo>
                  <a:pt x="4508398" y="12117040"/>
                  <a:pt x="4523114" y="12113549"/>
                  <a:pt x="4537830" y="12110057"/>
                </a:cubicBezTo>
                <a:cubicBezTo>
                  <a:pt x="4540246" y="12120245"/>
                  <a:pt x="4554962" y="12116754"/>
                  <a:pt x="4572130" y="12112680"/>
                </a:cubicBezTo>
                <a:cubicBezTo>
                  <a:pt x="4594502" y="12141451"/>
                  <a:pt x="4645744" y="12084452"/>
                  <a:pt x="4572130" y="12112680"/>
                </a:cubicBezTo>
                <a:cubicBezTo>
                  <a:pt x="4569714" y="12102492"/>
                  <a:pt x="4552544" y="12106565"/>
                  <a:pt x="4537830" y="12110057"/>
                </a:cubicBezTo>
                <a:cubicBezTo>
                  <a:pt x="4535412" y="12099869"/>
                  <a:pt x="4520696" y="12103360"/>
                  <a:pt x="4505980" y="12106852"/>
                </a:cubicBezTo>
                <a:cubicBezTo>
                  <a:pt x="4503562" y="12096664"/>
                  <a:pt x="4486430" y="12089967"/>
                  <a:pt x="4471678" y="12104229"/>
                </a:cubicBezTo>
                <a:cubicBezTo>
                  <a:pt x="4465482" y="12094489"/>
                  <a:pt x="4457936" y="12091347"/>
                  <a:pt x="4451214" y="12091681"/>
                </a:cubicBezTo>
                <a:close/>
                <a:moveTo>
                  <a:pt x="3956617" y="12048280"/>
                </a:moveTo>
                <a:cubicBezTo>
                  <a:pt x="3948416" y="12044425"/>
                  <a:pt x="3939418" y="12055640"/>
                  <a:pt x="3963305" y="12058043"/>
                </a:cubicBezTo>
                <a:cubicBezTo>
                  <a:pt x="3965722" y="12068232"/>
                  <a:pt x="3980438" y="12064740"/>
                  <a:pt x="3997607" y="12060667"/>
                </a:cubicBezTo>
                <a:cubicBezTo>
                  <a:pt x="4081293" y="12074889"/>
                  <a:pt x="4147408" y="12091487"/>
                  <a:pt x="4243025" y="12079562"/>
                </a:cubicBezTo>
                <a:cubicBezTo>
                  <a:pt x="4245846" y="12091448"/>
                  <a:pt x="4272457" y="12072579"/>
                  <a:pt x="4243025" y="12079562"/>
                </a:cubicBezTo>
                <a:cubicBezTo>
                  <a:pt x="4174458" y="12063546"/>
                  <a:pt x="4105487" y="12045832"/>
                  <a:pt x="3997607" y="12060667"/>
                </a:cubicBezTo>
                <a:cubicBezTo>
                  <a:pt x="3995190" y="12050478"/>
                  <a:pt x="3978021" y="12054552"/>
                  <a:pt x="3963305" y="12058043"/>
                </a:cubicBezTo>
                <a:cubicBezTo>
                  <a:pt x="3961996" y="12052525"/>
                  <a:pt x="3959351" y="12049565"/>
                  <a:pt x="3956617" y="12048280"/>
                </a:cubicBezTo>
                <a:close/>
                <a:moveTo>
                  <a:pt x="3913920" y="12046444"/>
                </a:moveTo>
                <a:cubicBezTo>
                  <a:pt x="3896752" y="12050517"/>
                  <a:pt x="3913920" y="12046444"/>
                  <a:pt x="3913920" y="12046444"/>
                </a:cubicBezTo>
                <a:close/>
                <a:moveTo>
                  <a:pt x="2733869" y="11961880"/>
                </a:moveTo>
                <a:cubicBezTo>
                  <a:pt x="2736010" y="11962717"/>
                  <a:pt x="2736615" y="11965264"/>
                  <a:pt x="2737823" y="11970358"/>
                </a:cubicBezTo>
                <a:cubicBezTo>
                  <a:pt x="2723107" y="11973850"/>
                  <a:pt x="2720690" y="11963662"/>
                  <a:pt x="2720690" y="11963662"/>
                </a:cubicBezTo>
                <a:cubicBezTo>
                  <a:pt x="2728048" y="11961916"/>
                  <a:pt x="2731727" y="11961043"/>
                  <a:pt x="2733869" y="11961880"/>
                </a:cubicBezTo>
                <a:close/>
                <a:moveTo>
                  <a:pt x="2708320" y="11952472"/>
                </a:moveTo>
                <a:cubicBezTo>
                  <a:pt x="2714493" y="11953922"/>
                  <a:pt x="2719482" y="11958568"/>
                  <a:pt x="2720690" y="11963662"/>
                </a:cubicBezTo>
                <a:cubicBezTo>
                  <a:pt x="2705974" y="11967153"/>
                  <a:pt x="2691259" y="11970645"/>
                  <a:pt x="2688841" y="11960457"/>
                </a:cubicBezTo>
                <a:cubicBezTo>
                  <a:pt x="2694789" y="11952768"/>
                  <a:pt x="2702147" y="11951022"/>
                  <a:pt x="2708320" y="11952472"/>
                </a:cubicBezTo>
                <a:close/>
                <a:moveTo>
                  <a:pt x="2677803" y="11946177"/>
                </a:moveTo>
                <a:cubicBezTo>
                  <a:pt x="2684838" y="11943583"/>
                  <a:pt x="2686726" y="11951542"/>
                  <a:pt x="2688841" y="11960457"/>
                </a:cubicBezTo>
                <a:cubicBezTo>
                  <a:pt x="2671673" y="11964530"/>
                  <a:pt x="2668853" y="11952644"/>
                  <a:pt x="2668853" y="11952644"/>
                </a:cubicBezTo>
                <a:cubicBezTo>
                  <a:pt x="2672541" y="11949079"/>
                  <a:pt x="2675458" y="11947042"/>
                  <a:pt x="2677803" y="11946177"/>
                </a:cubicBezTo>
                <a:close/>
                <a:moveTo>
                  <a:pt x="2649302" y="11935759"/>
                </a:moveTo>
                <a:cubicBezTo>
                  <a:pt x="2664018" y="11932268"/>
                  <a:pt x="2666435" y="11942456"/>
                  <a:pt x="2668853" y="11952644"/>
                </a:cubicBezTo>
                <a:cubicBezTo>
                  <a:pt x="2654137" y="11956136"/>
                  <a:pt x="2651720" y="11945948"/>
                  <a:pt x="2649302" y="11935759"/>
                </a:cubicBezTo>
                <a:close/>
                <a:moveTo>
                  <a:pt x="2670924" y="11819426"/>
                </a:moveTo>
                <a:cubicBezTo>
                  <a:pt x="2733936" y="11832500"/>
                  <a:pt x="2791200" y="11846939"/>
                  <a:pt x="2755726" y="11842657"/>
                </a:cubicBezTo>
                <a:lnTo>
                  <a:pt x="2737721" y="11839951"/>
                </a:lnTo>
                <a:close/>
                <a:moveTo>
                  <a:pt x="2572925" y="11810393"/>
                </a:moveTo>
                <a:cubicBezTo>
                  <a:pt x="2604773" y="11813598"/>
                  <a:pt x="2636622" y="11816803"/>
                  <a:pt x="2670924" y="11819426"/>
                </a:cubicBezTo>
                <a:cubicBezTo>
                  <a:pt x="2650708" y="11818842"/>
                  <a:pt x="2629244" y="11817096"/>
                  <a:pt x="2608458" y="11814966"/>
                </a:cubicBezTo>
                <a:lnTo>
                  <a:pt x="2579134" y="11811566"/>
                </a:lnTo>
                <a:close/>
                <a:moveTo>
                  <a:pt x="1112372" y="10666448"/>
                </a:moveTo>
                <a:lnTo>
                  <a:pt x="1105824" y="10668002"/>
                </a:lnTo>
                <a:lnTo>
                  <a:pt x="1101335" y="10669067"/>
                </a:lnTo>
                <a:cubicBezTo>
                  <a:pt x="1099496" y="10669503"/>
                  <a:pt x="1098576" y="10669721"/>
                  <a:pt x="1099956" y="10669394"/>
                </a:cubicBezTo>
                <a:lnTo>
                  <a:pt x="1105824" y="10668002"/>
                </a:lnTo>
                <a:lnTo>
                  <a:pt x="1108233" y="10667430"/>
                </a:lnTo>
                <a:cubicBezTo>
                  <a:pt x="1110533" y="10666884"/>
                  <a:pt x="1112372" y="10666448"/>
                  <a:pt x="1112372" y="10666448"/>
                </a:cubicBezTo>
                <a:close/>
                <a:moveTo>
                  <a:pt x="435114" y="10181441"/>
                </a:moveTo>
                <a:lnTo>
                  <a:pt x="433697" y="10181682"/>
                </a:lnTo>
                <a:lnTo>
                  <a:pt x="433490" y="10181546"/>
                </a:lnTo>
                <a:cubicBezTo>
                  <a:pt x="432557" y="10180731"/>
                  <a:pt x="432973" y="10180604"/>
                  <a:pt x="435114" y="10181441"/>
                </a:cubicBezTo>
                <a:close/>
                <a:moveTo>
                  <a:pt x="588685" y="10028364"/>
                </a:moveTo>
                <a:cubicBezTo>
                  <a:pt x="577435" y="10025821"/>
                  <a:pt x="566535" y="10025604"/>
                  <a:pt x="559781" y="10029897"/>
                </a:cubicBezTo>
                <a:cubicBezTo>
                  <a:pt x="547483" y="10043577"/>
                  <a:pt x="596868" y="10055176"/>
                  <a:pt x="596868" y="10055176"/>
                </a:cubicBezTo>
                <a:cubicBezTo>
                  <a:pt x="659330" y="10064569"/>
                  <a:pt x="622434" y="10035994"/>
                  <a:pt x="588685" y="10028364"/>
                </a:cubicBezTo>
                <a:close/>
                <a:moveTo>
                  <a:pt x="37788" y="9653333"/>
                </a:moveTo>
                <a:cubicBezTo>
                  <a:pt x="42623" y="9673709"/>
                  <a:pt x="37788" y="9653333"/>
                  <a:pt x="37788" y="9653333"/>
                </a:cubicBezTo>
                <a:close/>
                <a:moveTo>
                  <a:pt x="37733" y="9634283"/>
                </a:moveTo>
                <a:lnTo>
                  <a:pt x="37733" y="9634292"/>
                </a:lnTo>
                <a:cubicBezTo>
                  <a:pt x="37746" y="9638826"/>
                  <a:pt x="37764" y="9645043"/>
                  <a:pt x="37788" y="9653333"/>
                </a:cubicBezTo>
                <a:cubicBezTo>
                  <a:pt x="37788" y="9653333"/>
                  <a:pt x="37776" y="9649188"/>
                  <a:pt x="37761" y="9644007"/>
                </a:cubicBezTo>
                <a:close/>
                <a:moveTo>
                  <a:pt x="37708" y="9625355"/>
                </a:moveTo>
                <a:cubicBezTo>
                  <a:pt x="37699" y="9622246"/>
                  <a:pt x="37705" y="9624318"/>
                  <a:pt x="37717" y="9628463"/>
                </a:cubicBezTo>
                <a:lnTo>
                  <a:pt x="37733" y="9634283"/>
                </a:lnTo>
                <a:close/>
                <a:moveTo>
                  <a:pt x="25969" y="9564804"/>
                </a:moveTo>
                <a:lnTo>
                  <a:pt x="21797" y="9566932"/>
                </a:lnTo>
                <a:cubicBezTo>
                  <a:pt x="20962" y="9567358"/>
                  <a:pt x="21296" y="9567187"/>
                  <a:pt x="23300" y="9566165"/>
                </a:cubicBezTo>
                <a:close/>
                <a:moveTo>
                  <a:pt x="47123" y="9554016"/>
                </a:moveTo>
                <a:lnTo>
                  <a:pt x="34823" y="9560289"/>
                </a:lnTo>
                <a:lnTo>
                  <a:pt x="25969" y="9564804"/>
                </a:lnTo>
                <a:lnTo>
                  <a:pt x="27308" y="9564121"/>
                </a:lnTo>
                <a:close/>
                <a:moveTo>
                  <a:pt x="59374" y="9547769"/>
                </a:moveTo>
                <a:cubicBezTo>
                  <a:pt x="59374" y="9547769"/>
                  <a:pt x="54030" y="9550494"/>
                  <a:pt x="47349" y="9553901"/>
                </a:cubicBezTo>
                <a:lnTo>
                  <a:pt x="47123" y="9554016"/>
                </a:lnTo>
                <a:close/>
                <a:moveTo>
                  <a:pt x="54314" y="8849465"/>
                </a:moveTo>
                <a:cubicBezTo>
                  <a:pt x="39598" y="8852956"/>
                  <a:pt x="54314" y="8849465"/>
                  <a:pt x="54314" y="8849465"/>
                </a:cubicBezTo>
                <a:close/>
                <a:moveTo>
                  <a:pt x="625006" y="7688958"/>
                </a:moveTo>
                <a:lnTo>
                  <a:pt x="623346" y="7693276"/>
                </a:lnTo>
                <a:cubicBezTo>
                  <a:pt x="621093" y="7699136"/>
                  <a:pt x="619290" y="7703823"/>
                  <a:pt x="619290" y="7703823"/>
                </a:cubicBezTo>
                <a:close/>
                <a:moveTo>
                  <a:pt x="629408" y="7677510"/>
                </a:moveTo>
                <a:lnTo>
                  <a:pt x="627570" y="7682290"/>
                </a:lnTo>
                <a:lnTo>
                  <a:pt x="625006" y="7688958"/>
                </a:lnTo>
                <a:close/>
                <a:moveTo>
                  <a:pt x="631963" y="7670864"/>
                </a:moveTo>
                <a:cubicBezTo>
                  <a:pt x="631682" y="7671597"/>
                  <a:pt x="631006" y="7673355"/>
                  <a:pt x="630104" y="7675698"/>
                </a:cubicBezTo>
                <a:lnTo>
                  <a:pt x="629408" y="7677510"/>
                </a:lnTo>
                <a:lnTo>
                  <a:pt x="631456" y="7672183"/>
                </a:lnTo>
                <a:cubicBezTo>
                  <a:pt x="632132" y="7670425"/>
                  <a:pt x="632245" y="7670132"/>
                  <a:pt x="631963" y="7670864"/>
                </a:cubicBezTo>
                <a:close/>
                <a:moveTo>
                  <a:pt x="4367089" y="7538766"/>
                </a:moveTo>
                <a:cubicBezTo>
                  <a:pt x="4356976" y="7539820"/>
                  <a:pt x="4345326" y="7542584"/>
                  <a:pt x="4337968" y="7544330"/>
                </a:cubicBezTo>
                <a:cubicBezTo>
                  <a:pt x="4337968" y="7544330"/>
                  <a:pt x="4372270" y="7546953"/>
                  <a:pt x="4386985" y="7543462"/>
                </a:cubicBezTo>
                <a:cubicBezTo>
                  <a:pt x="4385777" y="7538367"/>
                  <a:pt x="4377201" y="7537712"/>
                  <a:pt x="4367089" y="7538766"/>
                </a:cubicBezTo>
                <a:close/>
                <a:moveTo>
                  <a:pt x="4423846" y="7536397"/>
                </a:moveTo>
                <a:cubicBezTo>
                  <a:pt x="4419481" y="7536424"/>
                  <a:pt x="4416417" y="7536478"/>
                  <a:pt x="4416417" y="7536478"/>
                </a:cubicBezTo>
                <a:cubicBezTo>
                  <a:pt x="4401701" y="7539970"/>
                  <a:pt x="4450718" y="7539102"/>
                  <a:pt x="4450718" y="7539102"/>
                </a:cubicBezTo>
                <a:cubicBezTo>
                  <a:pt x="4461756" y="7536483"/>
                  <a:pt x="4436942" y="7536317"/>
                  <a:pt x="4423846" y="7536397"/>
                </a:cubicBezTo>
                <a:close/>
                <a:moveTo>
                  <a:pt x="4494234" y="7534157"/>
                </a:moveTo>
                <a:cubicBezTo>
                  <a:pt x="4484434" y="7533792"/>
                  <a:pt x="4472792" y="7533864"/>
                  <a:pt x="4465434" y="7535610"/>
                </a:cubicBezTo>
                <a:cubicBezTo>
                  <a:pt x="4467852" y="7545798"/>
                  <a:pt x="4499700" y="7549003"/>
                  <a:pt x="4511998" y="7535323"/>
                </a:cubicBezTo>
                <a:cubicBezTo>
                  <a:pt x="4511998" y="7535323"/>
                  <a:pt x="4504036" y="7534522"/>
                  <a:pt x="4494234" y="7534157"/>
                </a:cubicBezTo>
                <a:close/>
                <a:moveTo>
                  <a:pt x="4890862" y="7513365"/>
                </a:moveTo>
                <a:cubicBezTo>
                  <a:pt x="4881312" y="7514061"/>
                  <a:pt x="4870274" y="7516680"/>
                  <a:pt x="4862916" y="7518426"/>
                </a:cubicBezTo>
                <a:cubicBezTo>
                  <a:pt x="4862916" y="7518426"/>
                  <a:pt x="4895168" y="7523329"/>
                  <a:pt x="4909884" y="7519837"/>
                </a:cubicBezTo>
                <a:cubicBezTo>
                  <a:pt x="4908474" y="7513894"/>
                  <a:pt x="4900412" y="7512668"/>
                  <a:pt x="4890862" y="7513365"/>
                </a:cubicBezTo>
                <a:close/>
                <a:moveTo>
                  <a:pt x="585528" y="7505569"/>
                </a:moveTo>
                <a:cubicBezTo>
                  <a:pt x="575420" y="7505277"/>
                  <a:pt x="563166" y="7505494"/>
                  <a:pt x="554581" y="7507531"/>
                </a:cubicBezTo>
                <a:cubicBezTo>
                  <a:pt x="556998" y="7517719"/>
                  <a:pt x="591300" y="7520342"/>
                  <a:pt x="603599" y="7506662"/>
                </a:cubicBezTo>
                <a:cubicBezTo>
                  <a:pt x="603599" y="7506662"/>
                  <a:pt x="595637" y="7505861"/>
                  <a:pt x="585528" y="7505569"/>
                </a:cubicBezTo>
                <a:close/>
                <a:moveTo>
                  <a:pt x="5211028" y="7500625"/>
                </a:moveTo>
                <a:cubicBezTo>
                  <a:pt x="5203016" y="7499611"/>
                  <a:pt x="5195658" y="7501357"/>
                  <a:pt x="5197068" y="7507300"/>
                </a:cubicBezTo>
                <a:cubicBezTo>
                  <a:pt x="5182352" y="7510792"/>
                  <a:pt x="5228916" y="7510505"/>
                  <a:pt x="5228916" y="7510505"/>
                </a:cubicBezTo>
                <a:cubicBezTo>
                  <a:pt x="5227708" y="7505411"/>
                  <a:pt x="5219042" y="7501638"/>
                  <a:pt x="5211028" y="7500625"/>
                </a:cubicBezTo>
                <a:close/>
                <a:moveTo>
                  <a:pt x="5160894" y="7499516"/>
                </a:moveTo>
                <a:cubicBezTo>
                  <a:pt x="5150126" y="7497811"/>
                  <a:pt x="5137872" y="7498028"/>
                  <a:pt x="5130514" y="7499774"/>
                </a:cubicBezTo>
                <a:cubicBezTo>
                  <a:pt x="5132932" y="7509962"/>
                  <a:pt x="5167636" y="7514283"/>
                  <a:pt x="5182352" y="7510792"/>
                </a:cubicBezTo>
                <a:cubicBezTo>
                  <a:pt x="5180942" y="7504849"/>
                  <a:pt x="5171662" y="7501221"/>
                  <a:pt x="5160894" y="7499516"/>
                </a:cubicBezTo>
                <a:close/>
                <a:moveTo>
                  <a:pt x="5278592" y="7496029"/>
                </a:moveTo>
                <a:cubicBezTo>
                  <a:pt x="5266950" y="7496100"/>
                  <a:pt x="5252236" y="7499592"/>
                  <a:pt x="5246086" y="7506431"/>
                </a:cubicBezTo>
                <a:cubicBezTo>
                  <a:pt x="5228916" y="7510505"/>
                  <a:pt x="5292650" y="7506145"/>
                  <a:pt x="5292650" y="7506145"/>
                </a:cubicBezTo>
                <a:cubicBezTo>
                  <a:pt x="5298800" y="7499305"/>
                  <a:pt x="5290232" y="7495957"/>
                  <a:pt x="5278592" y="7496029"/>
                </a:cubicBezTo>
                <a:close/>
                <a:moveTo>
                  <a:pt x="5465060" y="7493039"/>
                </a:moveTo>
                <a:cubicBezTo>
                  <a:pt x="5454546" y="7492395"/>
                  <a:pt x="5442190" y="7492188"/>
                  <a:pt x="5434832" y="7493933"/>
                </a:cubicBezTo>
                <a:cubicBezTo>
                  <a:pt x="5437652" y="7505819"/>
                  <a:pt x="5469500" y="7509024"/>
                  <a:pt x="5484252" y="7494763"/>
                </a:cubicBezTo>
                <a:cubicBezTo>
                  <a:pt x="5484252" y="7494763"/>
                  <a:pt x="5475576" y="7493682"/>
                  <a:pt x="5465060" y="7493039"/>
                </a:cubicBezTo>
                <a:close/>
                <a:moveTo>
                  <a:pt x="5351522" y="7489486"/>
                </a:moveTo>
                <a:cubicBezTo>
                  <a:pt x="5338042" y="7489994"/>
                  <a:pt x="5323326" y="7493485"/>
                  <a:pt x="5324534" y="7498580"/>
                </a:cubicBezTo>
                <a:cubicBezTo>
                  <a:pt x="5307366" y="7502653"/>
                  <a:pt x="5358800" y="7511973"/>
                  <a:pt x="5371098" y="7498293"/>
                </a:cubicBezTo>
                <a:cubicBezTo>
                  <a:pt x="5377248" y="7491453"/>
                  <a:pt x="5365004" y="7488978"/>
                  <a:pt x="5351522" y="7489486"/>
                </a:cubicBezTo>
                <a:close/>
                <a:moveTo>
                  <a:pt x="6217980" y="7450710"/>
                </a:moveTo>
                <a:cubicBezTo>
                  <a:pt x="6208178" y="7450346"/>
                  <a:pt x="6197142" y="7452964"/>
                  <a:pt x="6198350" y="7458058"/>
                </a:cubicBezTo>
                <a:cubicBezTo>
                  <a:pt x="6181182" y="7462132"/>
                  <a:pt x="6230198" y="7461263"/>
                  <a:pt x="6230198" y="7461263"/>
                </a:cubicBezTo>
                <a:cubicBezTo>
                  <a:pt x="6236348" y="7454424"/>
                  <a:pt x="6227782" y="7451075"/>
                  <a:pt x="6217980" y="7450710"/>
                </a:cubicBezTo>
                <a:close/>
                <a:moveTo>
                  <a:pt x="6102376" y="7448517"/>
                </a:moveTo>
                <a:cubicBezTo>
                  <a:pt x="6094460" y="7447396"/>
                  <a:pt x="6079110" y="7449581"/>
                  <a:pt x="6053348" y="7458384"/>
                </a:cubicBezTo>
                <a:cubicBezTo>
                  <a:pt x="6050930" y="7448196"/>
                  <a:pt x="6004330" y="7459252"/>
                  <a:pt x="5974898" y="7466235"/>
                </a:cubicBezTo>
                <a:cubicBezTo>
                  <a:pt x="5970064" y="7445860"/>
                  <a:pt x="5940598" y="7463612"/>
                  <a:pt x="5911166" y="7470595"/>
                </a:cubicBezTo>
                <a:cubicBezTo>
                  <a:pt x="5905928" y="7448521"/>
                  <a:pt x="5862148" y="7471464"/>
                  <a:pt x="5832716" y="7478447"/>
                </a:cubicBezTo>
                <a:cubicBezTo>
                  <a:pt x="5780880" y="7467430"/>
                  <a:pt x="5717146" y="7471790"/>
                  <a:pt x="5641150" y="7479060"/>
                </a:cubicBezTo>
                <a:cubicBezTo>
                  <a:pt x="5638732" y="7468871"/>
                  <a:pt x="5592132" y="7479928"/>
                  <a:pt x="5562700" y="7486911"/>
                </a:cubicBezTo>
                <a:cubicBezTo>
                  <a:pt x="5582252" y="7503796"/>
                  <a:pt x="5609266" y="7486625"/>
                  <a:pt x="5641150" y="7479060"/>
                </a:cubicBezTo>
                <a:cubicBezTo>
                  <a:pt x="5692550" y="7499149"/>
                  <a:pt x="5753864" y="7484601"/>
                  <a:pt x="5832716" y="7478447"/>
                </a:cubicBezTo>
                <a:cubicBezTo>
                  <a:pt x="5852268" y="7495332"/>
                  <a:pt x="5881734" y="7477579"/>
                  <a:pt x="5911166" y="7470595"/>
                </a:cubicBezTo>
                <a:cubicBezTo>
                  <a:pt x="5916000" y="7490972"/>
                  <a:pt x="5960182" y="7469727"/>
                  <a:pt x="5974898" y="7466235"/>
                </a:cubicBezTo>
                <a:cubicBezTo>
                  <a:pt x="5994852" y="7484818"/>
                  <a:pt x="6021464" y="7465949"/>
                  <a:pt x="6053348" y="7458384"/>
                </a:cubicBezTo>
                <a:cubicBezTo>
                  <a:pt x="6082976" y="7484984"/>
                  <a:pt x="6126126" y="7451878"/>
                  <a:pt x="6102376" y="7448517"/>
                </a:cubicBezTo>
                <a:close/>
                <a:moveTo>
                  <a:pt x="777222" y="7433134"/>
                </a:moveTo>
                <a:cubicBezTo>
                  <a:pt x="767071" y="7436096"/>
                  <a:pt x="753558" y="7442609"/>
                  <a:pt x="736111" y="7453699"/>
                </a:cubicBezTo>
                <a:cubicBezTo>
                  <a:pt x="736111" y="7453699"/>
                  <a:pt x="709253" y="7547958"/>
                  <a:pt x="692119" y="7541261"/>
                </a:cubicBezTo>
                <a:cubicBezTo>
                  <a:pt x="754584" y="7565676"/>
                  <a:pt x="848278" y="7412400"/>
                  <a:pt x="777222" y="7433134"/>
                </a:cubicBezTo>
                <a:close/>
                <a:moveTo>
                  <a:pt x="4112573" y="7320473"/>
                </a:moveTo>
                <a:cubicBezTo>
                  <a:pt x="4100579" y="7319059"/>
                  <a:pt x="4085259" y="7320003"/>
                  <a:pt x="4079311" y="7327692"/>
                </a:cubicBezTo>
                <a:cubicBezTo>
                  <a:pt x="4064560" y="7341953"/>
                  <a:pt x="4128293" y="7337593"/>
                  <a:pt x="4125876" y="7327405"/>
                </a:cubicBezTo>
                <a:cubicBezTo>
                  <a:pt x="4133234" y="7325659"/>
                  <a:pt x="4124567" y="7321887"/>
                  <a:pt x="4112573" y="7320473"/>
                </a:cubicBezTo>
                <a:close/>
                <a:moveTo>
                  <a:pt x="4351040" y="7300150"/>
                </a:moveTo>
                <a:cubicBezTo>
                  <a:pt x="4289215" y="7299440"/>
                  <a:pt x="4157246" y="7305389"/>
                  <a:pt x="4140592" y="7323914"/>
                </a:cubicBezTo>
                <a:cubicBezTo>
                  <a:pt x="4143009" y="7334102"/>
                  <a:pt x="4285191" y="7321890"/>
                  <a:pt x="4346507" y="7307342"/>
                </a:cubicBezTo>
                <a:cubicBezTo>
                  <a:pt x="4399977" y="7303400"/>
                  <a:pt x="4388134" y="7300576"/>
                  <a:pt x="4351040" y="7300150"/>
                </a:cubicBezTo>
                <a:close/>
                <a:moveTo>
                  <a:pt x="5604566" y="7236621"/>
                </a:moveTo>
                <a:cubicBezTo>
                  <a:pt x="5555938" y="7235758"/>
                  <a:pt x="5425748" y="7244087"/>
                  <a:pt x="5375206" y="7242627"/>
                </a:cubicBezTo>
                <a:cubicBezTo>
                  <a:pt x="5168888" y="7257501"/>
                  <a:pt x="4785754" y="7258725"/>
                  <a:pt x="4628856" y="7274428"/>
                </a:cubicBezTo>
                <a:cubicBezTo>
                  <a:pt x="4437254" y="7285811"/>
                  <a:pt x="4349327" y="7319228"/>
                  <a:pt x="4557660" y="7312844"/>
                </a:cubicBezTo>
                <a:cubicBezTo>
                  <a:pt x="4697792" y="7302913"/>
                  <a:pt x="4857106" y="7297398"/>
                  <a:pt x="4999692" y="7286884"/>
                </a:cubicBezTo>
                <a:cubicBezTo>
                  <a:pt x="5223142" y="7278706"/>
                  <a:pt x="5370158" y="7286871"/>
                  <a:pt x="5569190" y="7252203"/>
                </a:cubicBezTo>
                <a:cubicBezTo>
                  <a:pt x="5633558" y="7240966"/>
                  <a:pt x="5633742" y="7237139"/>
                  <a:pt x="5604566" y="7236621"/>
                </a:cubicBezTo>
                <a:close/>
                <a:moveTo>
                  <a:pt x="749697" y="7172467"/>
                </a:moveTo>
                <a:cubicBezTo>
                  <a:pt x="715586" y="7236162"/>
                  <a:pt x="801096" y="7192557"/>
                  <a:pt x="823502" y="7210557"/>
                </a:cubicBezTo>
                <a:cubicBezTo>
                  <a:pt x="821084" y="7200369"/>
                  <a:pt x="764603" y="7235293"/>
                  <a:pt x="767020" y="7245481"/>
                </a:cubicBezTo>
                <a:cubicBezTo>
                  <a:pt x="769438" y="7255669"/>
                  <a:pt x="813585" y="7245195"/>
                  <a:pt x="816405" y="7257081"/>
                </a:cubicBezTo>
                <a:cubicBezTo>
                  <a:pt x="804107" y="7270760"/>
                  <a:pt x="757542" y="7271047"/>
                  <a:pt x="762377" y="7291423"/>
                </a:cubicBezTo>
                <a:cubicBezTo>
                  <a:pt x="777283" y="7354250"/>
                  <a:pt x="676273" y="7267012"/>
                  <a:pt x="749697" y="7172467"/>
                </a:cubicBezTo>
                <a:close/>
                <a:moveTo>
                  <a:pt x="543345" y="7153270"/>
                </a:moveTo>
                <a:lnTo>
                  <a:pt x="538024" y="7154533"/>
                </a:lnTo>
                <a:cubicBezTo>
                  <a:pt x="536644" y="7154860"/>
                  <a:pt x="537564" y="7154642"/>
                  <a:pt x="539403" y="7154205"/>
                </a:cubicBezTo>
                <a:close/>
                <a:moveTo>
                  <a:pt x="550440" y="7151587"/>
                </a:moveTo>
                <a:cubicBezTo>
                  <a:pt x="550440" y="7151587"/>
                  <a:pt x="548601" y="7152023"/>
                  <a:pt x="546301" y="7152569"/>
                </a:cubicBezTo>
                <a:lnTo>
                  <a:pt x="543345" y="7153270"/>
                </a:lnTo>
                <a:close/>
                <a:moveTo>
                  <a:pt x="852419" y="7111325"/>
                </a:moveTo>
                <a:cubicBezTo>
                  <a:pt x="842618" y="7110960"/>
                  <a:pt x="831581" y="7113579"/>
                  <a:pt x="832789" y="7118673"/>
                </a:cubicBezTo>
                <a:cubicBezTo>
                  <a:pt x="818073" y="7122165"/>
                  <a:pt x="864638" y="7121878"/>
                  <a:pt x="864638" y="7121878"/>
                </a:cubicBezTo>
                <a:cubicBezTo>
                  <a:pt x="870788" y="7115038"/>
                  <a:pt x="862221" y="7111690"/>
                  <a:pt x="852419" y="7111325"/>
                </a:cubicBezTo>
                <a:close/>
                <a:moveTo>
                  <a:pt x="3025773" y="6995636"/>
                </a:moveTo>
                <a:cubicBezTo>
                  <a:pt x="3008001" y="6997163"/>
                  <a:pt x="2988993" y="7001673"/>
                  <a:pt x="2990201" y="7006767"/>
                </a:cubicBezTo>
                <a:cubicBezTo>
                  <a:pt x="2977903" y="7020446"/>
                  <a:pt x="3042039" y="7017784"/>
                  <a:pt x="3053934" y="7002407"/>
                </a:cubicBezTo>
                <a:cubicBezTo>
                  <a:pt x="3060084" y="6995567"/>
                  <a:pt x="3043546" y="6994110"/>
                  <a:pt x="3025773" y="6995636"/>
                </a:cubicBezTo>
                <a:close/>
                <a:moveTo>
                  <a:pt x="3169647" y="6989189"/>
                </a:moveTo>
                <a:cubicBezTo>
                  <a:pt x="3165282" y="6989215"/>
                  <a:pt x="3162218" y="6989270"/>
                  <a:pt x="3162218" y="6989270"/>
                </a:cubicBezTo>
                <a:cubicBezTo>
                  <a:pt x="3149919" y="7002950"/>
                  <a:pt x="3198936" y="7002081"/>
                  <a:pt x="3196519" y="6991893"/>
                </a:cubicBezTo>
                <a:cubicBezTo>
                  <a:pt x="3207556" y="6989274"/>
                  <a:pt x="3182743" y="6989108"/>
                  <a:pt x="3169647" y="6989189"/>
                </a:cubicBezTo>
                <a:close/>
                <a:moveTo>
                  <a:pt x="4364545" y="6913850"/>
                </a:moveTo>
                <a:cubicBezTo>
                  <a:pt x="4364545" y="6913850"/>
                  <a:pt x="4303264" y="6917628"/>
                  <a:pt x="4286096" y="6921702"/>
                </a:cubicBezTo>
                <a:cubicBezTo>
                  <a:pt x="4288513" y="6931890"/>
                  <a:pt x="4352649" y="6929228"/>
                  <a:pt x="4364545" y="6913850"/>
                </a:cubicBezTo>
                <a:close/>
                <a:moveTo>
                  <a:pt x="4478464" y="6910138"/>
                </a:moveTo>
                <a:cubicBezTo>
                  <a:pt x="4460550" y="6908335"/>
                  <a:pt x="4438456" y="6919631"/>
                  <a:pt x="4416382" y="6924868"/>
                </a:cubicBezTo>
                <a:cubicBezTo>
                  <a:pt x="4406310" y="6882417"/>
                  <a:pt x="4342768" y="6953096"/>
                  <a:pt x="4416382" y="6924868"/>
                </a:cubicBezTo>
                <a:cubicBezTo>
                  <a:pt x="4418800" y="6935056"/>
                  <a:pt x="4465400" y="6924000"/>
                  <a:pt x="4494830" y="6917016"/>
                </a:cubicBezTo>
                <a:cubicBezTo>
                  <a:pt x="4489942" y="6912795"/>
                  <a:pt x="4484436" y="6910739"/>
                  <a:pt x="4478464" y="6910138"/>
                </a:cubicBezTo>
                <a:close/>
                <a:moveTo>
                  <a:pt x="895788" y="6828688"/>
                </a:moveTo>
                <a:cubicBezTo>
                  <a:pt x="885096" y="6831393"/>
                  <a:pt x="878425" y="6841495"/>
                  <a:pt x="883461" y="6862720"/>
                </a:cubicBezTo>
                <a:cubicBezTo>
                  <a:pt x="888295" y="6883097"/>
                  <a:pt x="799965" y="6914816"/>
                  <a:pt x="893130" y="6903473"/>
                </a:cubicBezTo>
                <a:cubicBezTo>
                  <a:pt x="996141" y="6879032"/>
                  <a:pt x="927866" y="6820573"/>
                  <a:pt x="895788" y="6828688"/>
                </a:cubicBezTo>
                <a:close/>
                <a:moveTo>
                  <a:pt x="3882753" y="6761554"/>
                </a:moveTo>
                <a:cubicBezTo>
                  <a:pt x="3828518" y="6762546"/>
                  <a:pt x="3693908" y="6776128"/>
                  <a:pt x="3595846" y="6785943"/>
                </a:cubicBezTo>
                <a:cubicBezTo>
                  <a:pt x="3517397" y="6793795"/>
                  <a:pt x="3288708" y="6779898"/>
                  <a:pt x="3266932" y="6819143"/>
                </a:cubicBezTo>
                <a:cubicBezTo>
                  <a:pt x="3252216" y="6822635"/>
                  <a:pt x="3551699" y="6796418"/>
                  <a:pt x="3566414" y="6792926"/>
                </a:cubicBezTo>
                <a:cubicBezTo>
                  <a:pt x="3691428" y="6784788"/>
                  <a:pt x="3757981" y="6792314"/>
                  <a:pt x="3868314" y="6776897"/>
                </a:cubicBezTo>
                <a:cubicBezTo>
                  <a:pt x="3918900" y="6764895"/>
                  <a:pt x="3915294" y="6760958"/>
                  <a:pt x="3882753" y="6761554"/>
                </a:cubicBezTo>
                <a:close/>
                <a:moveTo>
                  <a:pt x="3968967" y="6759237"/>
                </a:moveTo>
                <a:cubicBezTo>
                  <a:pt x="3966558" y="6758295"/>
                  <a:pt x="3976195" y="6762062"/>
                  <a:pt x="3976195" y="6762062"/>
                </a:cubicBezTo>
                <a:cubicBezTo>
                  <a:pt x="3971912" y="6760388"/>
                  <a:pt x="3969770" y="6759551"/>
                  <a:pt x="3968967" y="6759237"/>
                </a:cubicBezTo>
                <a:close/>
                <a:moveTo>
                  <a:pt x="1481178" y="6232212"/>
                </a:moveTo>
                <a:lnTo>
                  <a:pt x="1474927" y="6232732"/>
                </a:lnTo>
                <a:cubicBezTo>
                  <a:pt x="1474927" y="6232732"/>
                  <a:pt x="1477111" y="6232551"/>
                  <a:pt x="1480658" y="6232255"/>
                </a:cubicBezTo>
                <a:close/>
                <a:moveTo>
                  <a:pt x="1536332" y="6227621"/>
                </a:moveTo>
                <a:cubicBezTo>
                  <a:pt x="1532238" y="6227962"/>
                  <a:pt x="1510951" y="6229734"/>
                  <a:pt x="1494577" y="6231097"/>
                </a:cubicBezTo>
                <a:lnTo>
                  <a:pt x="1481178" y="6232212"/>
                </a:lnTo>
                <a:lnTo>
                  <a:pt x="1515045" y="6229393"/>
                </a:lnTo>
                <a:cubicBezTo>
                  <a:pt x="1534149" y="6227803"/>
                  <a:pt x="1539061" y="6227394"/>
                  <a:pt x="1536332" y="6227621"/>
                </a:cubicBezTo>
                <a:close/>
                <a:moveTo>
                  <a:pt x="1855050" y="6153305"/>
                </a:moveTo>
                <a:cubicBezTo>
                  <a:pt x="1840334" y="6156796"/>
                  <a:pt x="1828036" y="6170474"/>
                  <a:pt x="1813320" y="6173966"/>
                </a:cubicBezTo>
                <a:cubicBezTo>
                  <a:pt x="1769540" y="6196910"/>
                  <a:pt x="1430745" y="6253977"/>
                  <a:pt x="1332901" y="6322032"/>
                </a:cubicBezTo>
                <a:cubicBezTo>
                  <a:pt x="1293397" y="6286566"/>
                  <a:pt x="1416029" y="6257469"/>
                  <a:pt x="1474927" y="6232732"/>
                </a:cubicBezTo>
                <a:cubicBezTo>
                  <a:pt x="1543862" y="6261216"/>
                  <a:pt x="1744752" y="6157951"/>
                  <a:pt x="1855050" y="6153305"/>
                </a:cubicBezTo>
                <a:close/>
                <a:moveTo>
                  <a:pt x="2049965" y="6124479"/>
                </a:moveTo>
                <a:cubicBezTo>
                  <a:pt x="2078050" y="6126548"/>
                  <a:pt x="1911082" y="6169715"/>
                  <a:pt x="1918783" y="6148943"/>
                </a:cubicBezTo>
                <a:cubicBezTo>
                  <a:pt x="1933499" y="6145451"/>
                  <a:pt x="1980099" y="6134395"/>
                  <a:pt x="1994815" y="6130903"/>
                </a:cubicBezTo>
                <a:cubicBezTo>
                  <a:pt x="2026615" y="6125713"/>
                  <a:pt x="2043484" y="6124001"/>
                  <a:pt x="2049965" y="6124479"/>
                </a:cubicBezTo>
                <a:close/>
                <a:moveTo>
                  <a:pt x="2190509" y="6109302"/>
                </a:moveTo>
                <a:cubicBezTo>
                  <a:pt x="2192571" y="6111335"/>
                  <a:pt x="2071152" y="6144180"/>
                  <a:pt x="2093252" y="6130865"/>
                </a:cubicBezTo>
                <a:cubicBezTo>
                  <a:pt x="2090835" y="6120677"/>
                  <a:pt x="2137399" y="6120390"/>
                  <a:pt x="2137399" y="6120390"/>
                </a:cubicBezTo>
                <a:cubicBezTo>
                  <a:pt x="2175415" y="6111370"/>
                  <a:pt x="2189822" y="6108624"/>
                  <a:pt x="2190509" y="6109302"/>
                </a:cubicBezTo>
                <a:close/>
                <a:moveTo>
                  <a:pt x="2263239" y="6093896"/>
                </a:moveTo>
                <a:cubicBezTo>
                  <a:pt x="2280129" y="6096838"/>
                  <a:pt x="2294297" y="6104687"/>
                  <a:pt x="2294297" y="6104687"/>
                </a:cubicBezTo>
                <a:lnTo>
                  <a:pt x="2215848" y="6112538"/>
                </a:lnTo>
                <a:cubicBezTo>
                  <a:pt x="2226737" y="6092916"/>
                  <a:pt x="2246349" y="6090953"/>
                  <a:pt x="2263239" y="6093896"/>
                </a:cubicBezTo>
                <a:close/>
                <a:moveTo>
                  <a:pt x="2372484" y="6083445"/>
                </a:moveTo>
                <a:cubicBezTo>
                  <a:pt x="2391168" y="6084393"/>
                  <a:pt x="2404631" y="6089270"/>
                  <a:pt x="2404631" y="6089270"/>
                </a:cubicBezTo>
                <a:cubicBezTo>
                  <a:pt x="2389879" y="6103532"/>
                  <a:pt x="2309013" y="6101196"/>
                  <a:pt x="2309013" y="6101196"/>
                </a:cubicBezTo>
                <a:cubicBezTo>
                  <a:pt x="2329896" y="6085479"/>
                  <a:pt x="2353801" y="6082498"/>
                  <a:pt x="2372484" y="6083445"/>
                </a:cubicBezTo>
                <a:close/>
                <a:moveTo>
                  <a:pt x="2558348" y="5798106"/>
                </a:moveTo>
                <a:cubicBezTo>
                  <a:pt x="2558348" y="5798106"/>
                  <a:pt x="2511783" y="5798393"/>
                  <a:pt x="2494615" y="5802466"/>
                </a:cubicBezTo>
                <a:cubicBezTo>
                  <a:pt x="2497032" y="5812655"/>
                  <a:pt x="2546050" y="5811786"/>
                  <a:pt x="2558348" y="5798106"/>
                </a:cubicBezTo>
                <a:close/>
                <a:moveTo>
                  <a:pt x="6738398" y="5071777"/>
                </a:moveTo>
                <a:cubicBezTo>
                  <a:pt x="6674664" y="5076137"/>
                  <a:pt x="6714204" y="5100834"/>
                  <a:pt x="6751290" y="5126113"/>
                </a:cubicBezTo>
                <a:cubicBezTo>
                  <a:pt x="6842228" y="5170901"/>
                  <a:pt x="6957396" y="5175860"/>
                  <a:pt x="7075348" y="5203476"/>
                </a:cubicBezTo>
                <a:cubicBezTo>
                  <a:pt x="7198574" y="5242395"/>
                  <a:pt x="7287058" y="5287764"/>
                  <a:pt x="7402226" y="5292723"/>
                </a:cubicBezTo>
                <a:cubicBezTo>
                  <a:pt x="7416942" y="5289232"/>
                  <a:pt x="7404644" y="5302911"/>
                  <a:pt x="7434076" y="5295928"/>
                </a:cubicBezTo>
                <a:cubicBezTo>
                  <a:pt x="7498212" y="5293267"/>
                  <a:pt x="7311288" y="5247937"/>
                  <a:pt x="7311288" y="5247937"/>
                </a:cubicBezTo>
                <a:cubicBezTo>
                  <a:pt x="7296572" y="5251428"/>
                  <a:pt x="7338302" y="5230765"/>
                  <a:pt x="7338302" y="5230765"/>
                </a:cubicBezTo>
                <a:cubicBezTo>
                  <a:pt x="7232648" y="5189471"/>
                  <a:pt x="6920522" y="5085961"/>
                  <a:pt x="6738398" y="5071777"/>
                </a:cubicBezTo>
                <a:close/>
                <a:moveTo>
                  <a:pt x="2338375" y="4870992"/>
                </a:moveTo>
                <a:lnTo>
                  <a:pt x="2340765" y="4879708"/>
                </a:lnTo>
                <a:lnTo>
                  <a:pt x="2338750" y="4879653"/>
                </a:lnTo>
                <a:cubicBezTo>
                  <a:pt x="2337713" y="4878267"/>
                  <a:pt x="2337493" y="4875461"/>
                  <a:pt x="2338375" y="4870992"/>
                </a:cubicBezTo>
                <a:close/>
                <a:moveTo>
                  <a:pt x="11322700" y="4629776"/>
                </a:moveTo>
                <a:cubicBezTo>
                  <a:pt x="11322700" y="4629776"/>
                  <a:pt x="11307984" y="4633268"/>
                  <a:pt x="11322700" y="4629776"/>
                </a:cubicBezTo>
                <a:close/>
                <a:moveTo>
                  <a:pt x="11669112" y="4367327"/>
                </a:moveTo>
                <a:cubicBezTo>
                  <a:pt x="11655020" y="4367981"/>
                  <a:pt x="11639690" y="4371618"/>
                  <a:pt x="11633542" y="4378457"/>
                </a:cubicBezTo>
                <a:cubicBezTo>
                  <a:pt x="11633542" y="4378457"/>
                  <a:pt x="11684976" y="4387777"/>
                  <a:pt x="11697274" y="4374097"/>
                </a:cubicBezTo>
                <a:cubicBezTo>
                  <a:pt x="11696064" y="4369003"/>
                  <a:pt x="11683206" y="4366674"/>
                  <a:pt x="11669112" y="4367327"/>
                </a:cubicBezTo>
                <a:close/>
                <a:moveTo>
                  <a:pt x="11778446" y="4329952"/>
                </a:moveTo>
                <a:cubicBezTo>
                  <a:pt x="11758486" y="4329083"/>
                  <a:pt x="11735194" y="4331918"/>
                  <a:pt x="11721872" y="4346738"/>
                </a:cubicBezTo>
                <a:cubicBezTo>
                  <a:pt x="11721872" y="4346738"/>
                  <a:pt x="11802738" y="4349074"/>
                  <a:pt x="11815036" y="4335395"/>
                </a:cubicBezTo>
                <a:cubicBezTo>
                  <a:pt x="11815036" y="4335395"/>
                  <a:pt x="11798406" y="4330821"/>
                  <a:pt x="11778446" y="4329952"/>
                </a:cubicBezTo>
                <a:close/>
                <a:moveTo>
                  <a:pt x="11799572" y="4193782"/>
                </a:moveTo>
                <a:cubicBezTo>
                  <a:pt x="11799572" y="4193782"/>
                  <a:pt x="11750554" y="4194651"/>
                  <a:pt x="11735838" y="4198142"/>
                </a:cubicBezTo>
                <a:cubicBezTo>
                  <a:pt x="11738256" y="4208331"/>
                  <a:pt x="11785224" y="4209742"/>
                  <a:pt x="11799572" y="4193782"/>
                </a:cubicBezTo>
                <a:close/>
                <a:moveTo>
                  <a:pt x="11660872" y="3891735"/>
                </a:moveTo>
                <a:cubicBezTo>
                  <a:pt x="11643102" y="3891915"/>
                  <a:pt x="11624094" y="3896425"/>
                  <a:pt x="11619136" y="3913744"/>
                </a:cubicBezTo>
                <a:cubicBezTo>
                  <a:pt x="11624374" y="3935818"/>
                  <a:pt x="11697988" y="3907591"/>
                  <a:pt x="11695168" y="3895705"/>
                </a:cubicBezTo>
                <a:cubicBezTo>
                  <a:pt x="11695168" y="3895705"/>
                  <a:pt x="11678640" y="3891555"/>
                  <a:pt x="11660872" y="3891735"/>
                </a:cubicBezTo>
                <a:close/>
                <a:moveTo>
                  <a:pt x="3669792" y="3763216"/>
                </a:moveTo>
                <a:cubicBezTo>
                  <a:pt x="3653561" y="3761686"/>
                  <a:pt x="3633949" y="3763649"/>
                  <a:pt x="3620424" y="3777620"/>
                </a:cubicBezTo>
                <a:cubicBezTo>
                  <a:pt x="3620424" y="3777620"/>
                  <a:pt x="3701290" y="3779956"/>
                  <a:pt x="3698873" y="3769768"/>
                </a:cubicBezTo>
                <a:cubicBezTo>
                  <a:pt x="3698873" y="3769768"/>
                  <a:pt x="3686023" y="3764745"/>
                  <a:pt x="3669792" y="3763216"/>
                </a:cubicBezTo>
                <a:close/>
                <a:moveTo>
                  <a:pt x="3589204" y="3699174"/>
                </a:moveTo>
                <a:lnTo>
                  <a:pt x="3603100" y="3704605"/>
                </a:lnTo>
                <a:cubicBezTo>
                  <a:pt x="3599421" y="3705478"/>
                  <a:pt x="3596335" y="3704753"/>
                  <a:pt x="3593506" y="3703070"/>
                </a:cubicBezTo>
                <a:close/>
                <a:moveTo>
                  <a:pt x="3546464" y="3662441"/>
                </a:moveTo>
                <a:cubicBezTo>
                  <a:pt x="3546464" y="3662441"/>
                  <a:pt x="3546464" y="3662441"/>
                  <a:pt x="3548881" y="3672629"/>
                </a:cubicBezTo>
                <a:lnTo>
                  <a:pt x="3556991" y="3671533"/>
                </a:lnTo>
                <a:lnTo>
                  <a:pt x="3566014" y="3679326"/>
                </a:lnTo>
                <a:cubicBezTo>
                  <a:pt x="3574581" y="3682674"/>
                  <a:pt x="3580173" y="3689867"/>
                  <a:pt x="3585464" y="3695786"/>
                </a:cubicBezTo>
                <a:lnTo>
                  <a:pt x="3589204" y="3699174"/>
                </a:lnTo>
                <a:lnTo>
                  <a:pt x="3551345" y="3684376"/>
                </a:lnTo>
                <a:cubicBezTo>
                  <a:pt x="3534157" y="3678813"/>
                  <a:pt x="3517015" y="3674809"/>
                  <a:pt x="3499864" y="3673498"/>
                </a:cubicBezTo>
                <a:cubicBezTo>
                  <a:pt x="3514579" y="3670006"/>
                  <a:pt x="3531748" y="3665933"/>
                  <a:pt x="3546464" y="3662441"/>
                </a:cubicBezTo>
                <a:close/>
                <a:moveTo>
                  <a:pt x="3244232" y="3560682"/>
                </a:moveTo>
                <a:cubicBezTo>
                  <a:pt x="3223800" y="3556751"/>
                  <a:pt x="3282503" y="3583823"/>
                  <a:pt x="3499864" y="3673498"/>
                </a:cubicBezTo>
                <a:cubicBezTo>
                  <a:pt x="3435728" y="3676160"/>
                  <a:pt x="3298416" y="3697978"/>
                  <a:pt x="3313132" y="3694486"/>
                </a:cubicBezTo>
                <a:cubicBezTo>
                  <a:pt x="3300833" y="3708166"/>
                  <a:pt x="3426440" y="3768044"/>
                  <a:pt x="3426440" y="3768044"/>
                </a:cubicBezTo>
                <a:cubicBezTo>
                  <a:pt x="3443573" y="3774740"/>
                  <a:pt x="3531903" y="3743021"/>
                  <a:pt x="3549072" y="3738947"/>
                </a:cubicBezTo>
                <a:cubicBezTo>
                  <a:pt x="3580921" y="3742153"/>
                  <a:pt x="3649891" y="3759867"/>
                  <a:pt x="3674488" y="3732507"/>
                </a:cubicBezTo>
                <a:cubicBezTo>
                  <a:pt x="3671668" y="3720621"/>
                  <a:pt x="3634985" y="3697040"/>
                  <a:pt x="3566014" y="3679326"/>
                </a:cubicBezTo>
                <a:cubicBezTo>
                  <a:pt x="3564806" y="3674232"/>
                  <a:pt x="3564201" y="3671685"/>
                  <a:pt x="3562060" y="3670848"/>
                </a:cubicBezTo>
                <a:lnTo>
                  <a:pt x="3556991" y="3671533"/>
                </a:lnTo>
                <a:lnTo>
                  <a:pt x="3556239" y="3670883"/>
                </a:lnTo>
                <a:cubicBezTo>
                  <a:pt x="3551956" y="3669209"/>
                  <a:pt x="3547673" y="3667535"/>
                  <a:pt x="3546464" y="3662441"/>
                </a:cubicBezTo>
                <a:cubicBezTo>
                  <a:pt x="3427584" y="3622042"/>
                  <a:pt x="3270501" y="3565737"/>
                  <a:pt x="3244232" y="3560682"/>
                </a:cubicBezTo>
                <a:close/>
                <a:moveTo>
                  <a:pt x="6384172" y="3495598"/>
                </a:moveTo>
                <a:lnTo>
                  <a:pt x="6380688" y="3496933"/>
                </a:lnTo>
                <a:lnTo>
                  <a:pt x="6372958" y="3499898"/>
                </a:lnTo>
                <a:cubicBezTo>
                  <a:pt x="6367926" y="3501827"/>
                  <a:pt x="6361024" y="3504474"/>
                  <a:pt x="6351822" y="3508002"/>
                </a:cubicBezTo>
                <a:cubicBezTo>
                  <a:pt x="6351822" y="3508002"/>
                  <a:pt x="6370226" y="3500945"/>
                  <a:pt x="6379428" y="3497417"/>
                </a:cubicBezTo>
                <a:lnTo>
                  <a:pt x="6380688" y="3496933"/>
                </a:lnTo>
                <a:lnTo>
                  <a:pt x="6382878" y="3496094"/>
                </a:lnTo>
                <a:cubicBezTo>
                  <a:pt x="6384604" y="3495432"/>
                  <a:pt x="6384892" y="3495322"/>
                  <a:pt x="6384172" y="3495598"/>
                </a:cubicBezTo>
                <a:close/>
                <a:moveTo>
                  <a:pt x="9944790" y="3256119"/>
                </a:moveTo>
                <a:cubicBezTo>
                  <a:pt x="9928384" y="3255219"/>
                  <a:pt x="9910386" y="3255118"/>
                  <a:pt x="9890674" y="3256656"/>
                </a:cubicBezTo>
                <a:cubicBezTo>
                  <a:pt x="8821016" y="3356199"/>
                  <a:pt x="7856452" y="3418252"/>
                  <a:pt x="6877174" y="3483797"/>
                </a:cubicBezTo>
                <a:cubicBezTo>
                  <a:pt x="6849934" y="3445420"/>
                  <a:pt x="6803560" y="3512024"/>
                  <a:pt x="6877174" y="3483797"/>
                </a:cubicBezTo>
                <a:cubicBezTo>
                  <a:pt x="7748170" y="3431389"/>
                  <a:pt x="8720388" y="3401598"/>
                  <a:pt x="9645446" y="3304079"/>
                </a:cubicBezTo>
                <a:cubicBezTo>
                  <a:pt x="9738612" y="3292736"/>
                  <a:pt x="9991494" y="3277574"/>
                  <a:pt x="10052810" y="3263026"/>
                </a:cubicBezTo>
                <a:cubicBezTo>
                  <a:pt x="10028896" y="3268700"/>
                  <a:pt x="9994006" y="3258818"/>
                  <a:pt x="9944790" y="3256119"/>
                </a:cubicBezTo>
                <a:close/>
                <a:moveTo>
                  <a:pt x="10147862" y="3236438"/>
                </a:moveTo>
                <a:cubicBezTo>
                  <a:pt x="10133774" y="3235745"/>
                  <a:pt x="10117840" y="3236835"/>
                  <a:pt x="10109256" y="3238872"/>
                </a:cubicBezTo>
                <a:cubicBezTo>
                  <a:pt x="10111672" y="3249060"/>
                  <a:pt x="10160690" y="3248191"/>
                  <a:pt x="10175406" y="3244700"/>
                </a:cubicBezTo>
                <a:cubicBezTo>
                  <a:pt x="10174196" y="3239606"/>
                  <a:pt x="10161952" y="3237131"/>
                  <a:pt x="10147862" y="3236438"/>
                </a:cubicBezTo>
                <a:close/>
                <a:moveTo>
                  <a:pt x="10262392" y="3218232"/>
                </a:moveTo>
                <a:cubicBezTo>
                  <a:pt x="10241772" y="3215950"/>
                  <a:pt x="10218380" y="3218362"/>
                  <a:pt x="10207290" y="3237135"/>
                </a:cubicBezTo>
                <a:cubicBezTo>
                  <a:pt x="10207290" y="3237135"/>
                  <a:pt x="10286142" y="3230981"/>
                  <a:pt x="10300858" y="3227490"/>
                </a:cubicBezTo>
                <a:cubicBezTo>
                  <a:pt x="10300858" y="3227490"/>
                  <a:pt x="10283012" y="3220514"/>
                  <a:pt x="10262392" y="3218232"/>
                </a:cubicBezTo>
                <a:close/>
                <a:moveTo>
                  <a:pt x="10385958" y="3199900"/>
                </a:moveTo>
                <a:cubicBezTo>
                  <a:pt x="10365694" y="3197757"/>
                  <a:pt x="10342404" y="3200593"/>
                  <a:pt x="10330290" y="3220507"/>
                </a:cubicBezTo>
                <a:cubicBezTo>
                  <a:pt x="10330290" y="3220507"/>
                  <a:pt x="10408738" y="3212655"/>
                  <a:pt x="10423454" y="3209163"/>
                </a:cubicBezTo>
                <a:cubicBezTo>
                  <a:pt x="10423454" y="3209163"/>
                  <a:pt x="10406220" y="3202042"/>
                  <a:pt x="10385958" y="3199900"/>
                </a:cubicBezTo>
                <a:close/>
                <a:moveTo>
                  <a:pt x="10475888" y="3194032"/>
                </a:moveTo>
                <a:cubicBezTo>
                  <a:pt x="10465780" y="3193740"/>
                  <a:pt x="10454130" y="3196504"/>
                  <a:pt x="10455338" y="3201598"/>
                </a:cubicBezTo>
                <a:cubicBezTo>
                  <a:pt x="10440622" y="3205090"/>
                  <a:pt x="10487188" y="3204803"/>
                  <a:pt x="10487188" y="3204803"/>
                </a:cubicBezTo>
                <a:cubicBezTo>
                  <a:pt x="10494564" y="3197673"/>
                  <a:pt x="10485996" y="3194324"/>
                  <a:pt x="10475888" y="3194032"/>
                </a:cubicBezTo>
                <a:close/>
                <a:moveTo>
                  <a:pt x="2609394" y="2966339"/>
                </a:moveTo>
                <a:cubicBezTo>
                  <a:pt x="2607717" y="2967970"/>
                  <a:pt x="2600391" y="2975313"/>
                  <a:pt x="2583901" y="2990436"/>
                </a:cubicBezTo>
                <a:cubicBezTo>
                  <a:pt x="2556887" y="3007607"/>
                  <a:pt x="2512705" y="3028852"/>
                  <a:pt x="2505643" y="3064606"/>
                </a:cubicBezTo>
                <a:cubicBezTo>
                  <a:pt x="2483428" y="3112922"/>
                  <a:pt x="2525943" y="3226594"/>
                  <a:pt x="2545529" y="3232709"/>
                </a:cubicBezTo>
                <a:cubicBezTo>
                  <a:pt x="2562662" y="3239405"/>
                  <a:pt x="2619334" y="3270799"/>
                  <a:pt x="2663481" y="3260324"/>
                </a:cubicBezTo>
                <a:cubicBezTo>
                  <a:pt x="2648765" y="3263816"/>
                  <a:pt x="2697747" y="3273718"/>
                  <a:pt x="2695330" y="3263530"/>
                </a:cubicBezTo>
                <a:cubicBezTo>
                  <a:pt x="2682841" y="3210891"/>
                  <a:pt x="2557233" y="3151013"/>
                  <a:pt x="2566959" y="3050057"/>
                </a:cubicBezTo>
                <a:cubicBezTo>
                  <a:pt x="2568629" y="3007960"/>
                  <a:pt x="2614427" y="2961446"/>
                  <a:pt x="2609394" y="2966339"/>
                </a:cubicBezTo>
                <a:close/>
                <a:moveTo>
                  <a:pt x="4821666" y="2960789"/>
                </a:moveTo>
                <a:cubicBezTo>
                  <a:pt x="4808578" y="2967173"/>
                  <a:pt x="4765286" y="2988291"/>
                  <a:pt x="4800524" y="2971102"/>
                </a:cubicBezTo>
                <a:close/>
                <a:moveTo>
                  <a:pt x="5210134" y="2935444"/>
                </a:moveTo>
                <a:cubicBezTo>
                  <a:pt x="5195738" y="2934824"/>
                  <a:pt x="5179806" y="2935915"/>
                  <a:pt x="5173656" y="2942755"/>
                </a:cubicBezTo>
                <a:cubicBezTo>
                  <a:pt x="5176072" y="2952942"/>
                  <a:pt x="5225090" y="2952073"/>
                  <a:pt x="5237388" y="2938394"/>
                </a:cubicBezTo>
                <a:cubicBezTo>
                  <a:pt x="5237388" y="2938394"/>
                  <a:pt x="5224530" y="2936064"/>
                  <a:pt x="5210134" y="2935444"/>
                </a:cubicBezTo>
                <a:close/>
                <a:moveTo>
                  <a:pt x="5299672" y="2932696"/>
                </a:moveTo>
                <a:cubicBezTo>
                  <a:pt x="5287954" y="2932450"/>
                  <a:pt x="5252104" y="2934902"/>
                  <a:pt x="5252104" y="2934902"/>
                </a:cubicBezTo>
                <a:cubicBezTo>
                  <a:pt x="5239806" y="2948582"/>
                  <a:pt x="5303538" y="2944222"/>
                  <a:pt x="5301122" y="2934034"/>
                </a:cubicBezTo>
                <a:cubicBezTo>
                  <a:pt x="5304802" y="2933161"/>
                  <a:pt x="5303578" y="2932779"/>
                  <a:pt x="5299672" y="2932696"/>
                </a:cubicBezTo>
                <a:close/>
                <a:moveTo>
                  <a:pt x="5345268" y="2923559"/>
                </a:moveTo>
                <a:cubicBezTo>
                  <a:pt x="5332970" y="2937239"/>
                  <a:pt x="5367674" y="2941560"/>
                  <a:pt x="5379570" y="2926182"/>
                </a:cubicBezTo>
                <a:close/>
                <a:moveTo>
                  <a:pt x="7813712" y="2626652"/>
                </a:moveTo>
                <a:cubicBezTo>
                  <a:pt x="7813712" y="2626652"/>
                  <a:pt x="7801414" y="2640332"/>
                  <a:pt x="7813712" y="2626652"/>
                </a:cubicBezTo>
                <a:close/>
                <a:moveTo>
                  <a:pt x="8108506" y="2624864"/>
                </a:moveTo>
                <a:cubicBezTo>
                  <a:pt x="8107702" y="2625055"/>
                  <a:pt x="8105556" y="2625564"/>
                  <a:pt x="8101264" y="2626583"/>
                </a:cubicBezTo>
                <a:cubicBezTo>
                  <a:pt x="8101264" y="2626583"/>
                  <a:pt x="8110920" y="2624291"/>
                  <a:pt x="8108506" y="2624864"/>
                </a:cubicBezTo>
                <a:close/>
                <a:moveTo>
                  <a:pt x="7877446" y="2622292"/>
                </a:moveTo>
                <a:cubicBezTo>
                  <a:pt x="7888482" y="2619673"/>
                  <a:pt x="7909384" y="2621777"/>
                  <a:pt x="7920164" y="2627290"/>
                </a:cubicBezTo>
                <a:lnTo>
                  <a:pt x="7923532" y="2630626"/>
                </a:lnTo>
                <a:lnTo>
                  <a:pt x="7902794" y="2633864"/>
                </a:lnTo>
                <a:lnTo>
                  <a:pt x="7897678" y="2633858"/>
                </a:lnTo>
                <a:cubicBezTo>
                  <a:pt x="7887524" y="2632008"/>
                  <a:pt x="7878856" y="2628235"/>
                  <a:pt x="7877446" y="2622292"/>
                </a:cubicBezTo>
                <a:close/>
                <a:moveTo>
                  <a:pt x="8176132" y="2619581"/>
                </a:moveTo>
                <a:lnTo>
                  <a:pt x="8169482" y="2621159"/>
                </a:lnTo>
                <a:cubicBezTo>
                  <a:pt x="8166990" y="2621750"/>
                  <a:pt x="8164998" y="2622223"/>
                  <a:pt x="8164998" y="2622223"/>
                </a:cubicBezTo>
                <a:close/>
                <a:moveTo>
                  <a:pt x="8178450" y="2619031"/>
                </a:moveTo>
                <a:lnTo>
                  <a:pt x="8176132" y="2619581"/>
                </a:lnTo>
                <a:lnTo>
                  <a:pt x="8176954" y="2619386"/>
                </a:lnTo>
                <a:cubicBezTo>
                  <a:pt x="8178948" y="2618913"/>
                  <a:pt x="8179944" y="2618677"/>
                  <a:pt x="8178450" y="2619031"/>
                </a:cubicBezTo>
                <a:close/>
                <a:moveTo>
                  <a:pt x="8699944" y="2583184"/>
                </a:moveTo>
                <a:cubicBezTo>
                  <a:pt x="8698566" y="2583512"/>
                  <a:pt x="8694886" y="2584385"/>
                  <a:pt x="8687528" y="2586130"/>
                </a:cubicBezTo>
                <a:cubicBezTo>
                  <a:pt x="8687528" y="2586130"/>
                  <a:pt x="8704084" y="2582202"/>
                  <a:pt x="8699944" y="2583184"/>
                </a:cubicBezTo>
                <a:close/>
                <a:moveTo>
                  <a:pt x="2724932" y="2520232"/>
                </a:moveTo>
                <a:cubicBezTo>
                  <a:pt x="2716970" y="2519431"/>
                  <a:pt x="2705933" y="2522049"/>
                  <a:pt x="2699783" y="2528889"/>
                </a:cubicBezTo>
                <a:lnTo>
                  <a:pt x="2731633" y="2532094"/>
                </a:lnTo>
                <a:cubicBezTo>
                  <a:pt x="2737782" y="2525254"/>
                  <a:pt x="2732894" y="2521033"/>
                  <a:pt x="2724932" y="2520232"/>
                </a:cubicBezTo>
                <a:close/>
                <a:moveTo>
                  <a:pt x="9343374" y="2515346"/>
                </a:moveTo>
                <a:cubicBezTo>
                  <a:pt x="9239540" y="2513400"/>
                  <a:pt x="8841590" y="2548232"/>
                  <a:pt x="8650810" y="2573320"/>
                </a:cubicBezTo>
                <a:cubicBezTo>
                  <a:pt x="8397926" y="2588480"/>
                  <a:pt x="8108360" y="2580059"/>
                  <a:pt x="7840728" y="2609481"/>
                </a:cubicBezTo>
                <a:cubicBezTo>
                  <a:pt x="7796580" y="2619955"/>
                  <a:pt x="7752398" y="2641200"/>
                  <a:pt x="7703380" y="2642069"/>
                </a:cubicBezTo>
                <a:cubicBezTo>
                  <a:pt x="7688664" y="2645560"/>
                  <a:pt x="7683830" y="2625184"/>
                  <a:pt x="7683830" y="2625184"/>
                </a:cubicBezTo>
                <a:cubicBezTo>
                  <a:pt x="7524112" y="2629001"/>
                  <a:pt x="7354916" y="2658385"/>
                  <a:pt x="7198018" y="2674088"/>
                </a:cubicBezTo>
                <a:cubicBezTo>
                  <a:pt x="7183300" y="2677579"/>
                  <a:pt x="7178064" y="2655505"/>
                  <a:pt x="7163348" y="2658997"/>
                </a:cubicBezTo>
                <a:cubicBezTo>
                  <a:pt x="7163348" y="2658997"/>
                  <a:pt x="7121986" y="2692128"/>
                  <a:pt x="7119164" y="2680242"/>
                </a:cubicBezTo>
                <a:cubicBezTo>
                  <a:pt x="7124402" y="2702316"/>
                  <a:pt x="7200434" y="2684276"/>
                  <a:pt x="7296016" y="2683120"/>
                </a:cubicBezTo>
                <a:cubicBezTo>
                  <a:pt x="7433302" y="2669380"/>
                  <a:pt x="7695030" y="2661817"/>
                  <a:pt x="7893026" y="2635389"/>
                </a:cubicBezTo>
                <a:lnTo>
                  <a:pt x="7902794" y="2633864"/>
                </a:lnTo>
                <a:lnTo>
                  <a:pt x="7926830" y="2633891"/>
                </a:lnTo>
                <a:lnTo>
                  <a:pt x="7923532" y="2630626"/>
                </a:lnTo>
                <a:lnTo>
                  <a:pt x="7959640" y="2624988"/>
                </a:lnTo>
                <a:lnTo>
                  <a:pt x="7958714" y="2626327"/>
                </a:lnTo>
                <a:cubicBezTo>
                  <a:pt x="7958714" y="2626327"/>
                  <a:pt x="7958714" y="2626327"/>
                  <a:pt x="7973430" y="2622835"/>
                </a:cubicBezTo>
                <a:lnTo>
                  <a:pt x="7959640" y="2624988"/>
                </a:lnTo>
                <a:lnTo>
                  <a:pt x="7962332" y="2621096"/>
                </a:lnTo>
                <a:cubicBezTo>
                  <a:pt x="7970382" y="2618177"/>
                  <a:pt x="7988750" y="2621890"/>
                  <a:pt x="7990564" y="2629531"/>
                </a:cubicBezTo>
                <a:cubicBezTo>
                  <a:pt x="8019996" y="2622548"/>
                  <a:pt x="8037164" y="2618475"/>
                  <a:pt x="8066594" y="2611492"/>
                </a:cubicBezTo>
                <a:cubicBezTo>
                  <a:pt x="8005280" y="2626040"/>
                  <a:pt x="8047236" y="2660925"/>
                  <a:pt x="8101264" y="2626583"/>
                </a:cubicBezTo>
                <a:cubicBezTo>
                  <a:pt x="8106098" y="2646959"/>
                  <a:pt x="8150282" y="2625714"/>
                  <a:pt x="8164998" y="2622223"/>
                </a:cubicBezTo>
                <a:cubicBezTo>
                  <a:pt x="8184548" y="2639108"/>
                  <a:pt x="8214014" y="2621354"/>
                  <a:pt x="8243446" y="2614371"/>
                </a:cubicBezTo>
                <a:cubicBezTo>
                  <a:pt x="8235792" y="2582109"/>
                  <a:pt x="8290046" y="2603315"/>
                  <a:pt x="8258162" y="2610880"/>
                </a:cubicBezTo>
                <a:cubicBezTo>
                  <a:pt x="8321896" y="2606520"/>
                  <a:pt x="8417880" y="2607063"/>
                  <a:pt x="8403164" y="2610554"/>
                </a:cubicBezTo>
                <a:cubicBezTo>
                  <a:pt x="8403164" y="2610554"/>
                  <a:pt x="8403164" y="2610554"/>
                  <a:pt x="8388448" y="2614046"/>
                </a:cubicBezTo>
                <a:lnTo>
                  <a:pt x="8403164" y="2610554"/>
                </a:lnTo>
                <a:cubicBezTo>
                  <a:pt x="8435048" y="2602989"/>
                  <a:pt x="8449764" y="2599498"/>
                  <a:pt x="8481614" y="2602703"/>
                </a:cubicBezTo>
                <a:cubicBezTo>
                  <a:pt x="8528214" y="2591646"/>
                  <a:pt x="8562480" y="2605039"/>
                  <a:pt x="8650810" y="2573320"/>
                </a:cubicBezTo>
                <a:cubicBezTo>
                  <a:pt x="8626212" y="2600678"/>
                  <a:pt x="8640928" y="2597187"/>
                  <a:pt x="8687528" y="2586130"/>
                </a:cubicBezTo>
                <a:cubicBezTo>
                  <a:pt x="8937994" y="2560782"/>
                  <a:pt x="9146730" y="2556096"/>
                  <a:pt x="9347774" y="2529918"/>
                </a:cubicBezTo>
                <a:cubicBezTo>
                  <a:pt x="9440938" y="2518575"/>
                  <a:pt x="9379658" y="2522353"/>
                  <a:pt x="9360072" y="2516239"/>
                </a:cubicBezTo>
                <a:cubicBezTo>
                  <a:pt x="9355912" y="2515769"/>
                  <a:pt x="9350298" y="2515475"/>
                  <a:pt x="9343374" y="2515346"/>
                </a:cubicBezTo>
                <a:close/>
                <a:moveTo>
                  <a:pt x="10774090" y="2364928"/>
                </a:moveTo>
                <a:cubicBezTo>
                  <a:pt x="10765522" y="2365217"/>
                  <a:pt x="10749510" y="2366830"/>
                  <a:pt x="10724380" y="2370102"/>
                </a:cubicBezTo>
                <a:cubicBezTo>
                  <a:pt x="10410182" y="2399811"/>
                  <a:pt x="10103638" y="2461782"/>
                  <a:pt x="9836406" y="2492901"/>
                </a:cubicBezTo>
                <a:cubicBezTo>
                  <a:pt x="9679106" y="2506907"/>
                  <a:pt x="9551674" y="2504857"/>
                  <a:pt x="9460928" y="2526388"/>
                </a:cubicBezTo>
                <a:cubicBezTo>
                  <a:pt x="9506898" y="2458085"/>
                  <a:pt x="9296530" y="2586917"/>
                  <a:pt x="9460928" y="2526388"/>
                </a:cubicBezTo>
                <a:cubicBezTo>
                  <a:pt x="9652092" y="2524078"/>
                  <a:pt x="10137904" y="2475174"/>
                  <a:pt x="10434968" y="2438769"/>
                </a:cubicBezTo>
                <a:cubicBezTo>
                  <a:pt x="10529364" y="2425789"/>
                  <a:pt x="10834072" y="2362908"/>
                  <a:pt x="10774090" y="2364928"/>
                </a:cubicBezTo>
                <a:close/>
                <a:moveTo>
                  <a:pt x="2671603" y="2279090"/>
                </a:moveTo>
                <a:cubicBezTo>
                  <a:pt x="2639754" y="2275885"/>
                  <a:pt x="2598582" y="2375333"/>
                  <a:pt x="2649982" y="2395423"/>
                </a:cubicBezTo>
                <a:cubicBezTo>
                  <a:pt x="2721370" y="2423325"/>
                  <a:pt x="2764768" y="2267747"/>
                  <a:pt x="2671603" y="2279090"/>
                </a:cubicBezTo>
                <a:close/>
                <a:moveTo>
                  <a:pt x="2763637" y="1990006"/>
                </a:moveTo>
                <a:cubicBezTo>
                  <a:pt x="2763637" y="1990006"/>
                  <a:pt x="2751742" y="2005384"/>
                  <a:pt x="2763637" y="1990006"/>
                </a:cubicBezTo>
                <a:close/>
                <a:moveTo>
                  <a:pt x="2825967" y="1922408"/>
                </a:moveTo>
                <a:cubicBezTo>
                  <a:pt x="2798968" y="1922070"/>
                  <a:pt x="2727572" y="1964933"/>
                  <a:pt x="2687606" y="2008046"/>
                </a:cubicBezTo>
                <a:cubicBezTo>
                  <a:pt x="2675710" y="2023424"/>
                  <a:pt x="2719857" y="2012949"/>
                  <a:pt x="2719857" y="2012949"/>
                </a:cubicBezTo>
                <a:cubicBezTo>
                  <a:pt x="2724692" y="2033326"/>
                  <a:pt x="2626884" y="2090611"/>
                  <a:pt x="2678318" y="2099929"/>
                </a:cubicBezTo>
                <a:cubicBezTo>
                  <a:pt x="2695451" y="2106626"/>
                  <a:pt x="2771292" y="2022269"/>
                  <a:pt x="2810237" y="1978950"/>
                </a:cubicBezTo>
                <a:cubicBezTo>
                  <a:pt x="2842383" y="1938365"/>
                  <a:pt x="2842167" y="1922610"/>
                  <a:pt x="2825967" y="1922408"/>
                </a:cubicBezTo>
                <a:close/>
                <a:moveTo>
                  <a:pt x="2816623" y="1373074"/>
                </a:moveTo>
                <a:cubicBezTo>
                  <a:pt x="2815951" y="1373822"/>
                  <a:pt x="2814157" y="1375817"/>
                  <a:pt x="2810570" y="1379807"/>
                </a:cubicBezTo>
                <a:cubicBezTo>
                  <a:pt x="2810570" y="1379807"/>
                  <a:pt x="2818641" y="1370830"/>
                  <a:pt x="2816623" y="1373074"/>
                </a:cubicBezTo>
                <a:close/>
                <a:moveTo>
                  <a:pt x="10739116" y="929145"/>
                </a:moveTo>
                <a:cubicBezTo>
                  <a:pt x="10725712" y="929635"/>
                  <a:pt x="10699482" y="933055"/>
                  <a:pt x="10657184" y="940401"/>
                </a:cubicBezTo>
                <a:cubicBezTo>
                  <a:pt x="8485996" y="1267221"/>
                  <a:pt x="6708552" y="1222611"/>
                  <a:pt x="4659212" y="1386001"/>
                </a:cubicBezTo>
                <a:cubicBezTo>
                  <a:pt x="4548510" y="1388950"/>
                  <a:pt x="4406329" y="1401162"/>
                  <a:pt x="4220000" y="1423848"/>
                </a:cubicBezTo>
                <a:cubicBezTo>
                  <a:pt x="4047983" y="1441345"/>
                  <a:pt x="3530477" y="1564131"/>
                  <a:pt x="3839841" y="1514047"/>
                </a:cubicBezTo>
                <a:cubicBezTo>
                  <a:pt x="4440630" y="1403784"/>
                  <a:pt x="4995412" y="1372596"/>
                  <a:pt x="5468892" y="1348142"/>
                </a:cubicBezTo>
                <a:cubicBezTo>
                  <a:pt x="6612758" y="1288387"/>
                  <a:pt x="7673306" y="1226877"/>
                  <a:pt x="8846202" y="1158440"/>
                </a:cubicBezTo>
                <a:cubicBezTo>
                  <a:pt x="9413282" y="1113571"/>
                  <a:pt x="10004784" y="1095193"/>
                  <a:pt x="10601106" y="977023"/>
                </a:cubicBezTo>
                <a:cubicBezTo>
                  <a:pt x="10704116" y="952582"/>
                  <a:pt x="10779328" y="927675"/>
                  <a:pt x="10739116" y="929145"/>
                </a:cubicBezTo>
                <a:close/>
                <a:moveTo>
                  <a:pt x="10862476" y="600456"/>
                </a:moveTo>
                <a:cubicBezTo>
                  <a:pt x="10851184" y="603360"/>
                  <a:pt x="10837768" y="615062"/>
                  <a:pt x="10828070" y="645163"/>
                </a:cubicBezTo>
                <a:cubicBezTo>
                  <a:pt x="10825654" y="634976"/>
                  <a:pt x="10796566" y="785366"/>
                  <a:pt x="10850822" y="806571"/>
                </a:cubicBezTo>
                <a:cubicBezTo>
                  <a:pt x="10887506" y="830153"/>
                  <a:pt x="10898864" y="605050"/>
                  <a:pt x="10884148" y="608541"/>
                </a:cubicBezTo>
                <a:cubicBezTo>
                  <a:pt x="10882940" y="603448"/>
                  <a:pt x="10873770" y="597553"/>
                  <a:pt x="10862476" y="600456"/>
                </a:cubicBezTo>
                <a:close/>
                <a:moveTo>
                  <a:pt x="11191406" y="80064"/>
                </a:moveTo>
                <a:cubicBezTo>
                  <a:pt x="11176690" y="83556"/>
                  <a:pt x="11152094" y="110915"/>
                  <a:pt x="11120804" y="186497"/>
                </a:cubicBezTo>
                <a:cubicBezTo>
                  <a:pt x="11113444" y="188242"/>
                  <a:pt x="11106692" y="192535"/>
                  <a:pt x="11102078" y="197665"/>
                </a:cubicBezTo>
                <a:lnTo>
                  <a:pt x="11101734" y="198618"/>
                </a:lnTo>
                <a:lnTo>
                  <a:pt x="11093788" y="203668"/>
                </a:lnTo>
                <a:cubicBezTo>
                  <a:pt x="11115566" y="164422"/>
                  <a:pt x="11123030" y="130367"/>
                  <a:pt x="11149676" y="100727"/>
                </a:cubicBezTo>
                <a:cubicBezTo>
                  <a:pt x="11176690" y="83556"/>
                  <a:pt x="11176690" y="83556"/>
                  <a:pt x="11191406" y="80064"/>
                </a:cubicBezTo>
                <a:close/>
                <a:moveTo>
                  <a:pt x="11444800" y="1653"/>
                </a:moveTo>
                <a:cubicBezTo>
                  <a:pt x="11444768" y="4481"/>
                  <a:pt x="11441556" y="11072"/>
                  <a:pt x="11434218" y="22454"/>
                </a:cubicBezTo>
                <a:cubicBezTo>
                  <a:pt x="11427156" y="58208"/>
                  <a:pt x="11470936" y="35265"/>
                  <a:pt x="11470936" y="35265"/>
                </a:cubicBezTo>
                <a:cubicBezTo>
                  <a:pt x="11463874" y="71019"/>
                  <a:pt x="11469112" y="93093"/>
                  <a:pt x="11469112" y="93093"/>
                </a:cubicBezTo>
                <a:cubicBezTo>
                  <a:pt x="11469112" y="93093"/>
                  <a:pt x="11481008" y="77716"/>
                  <a:pt x="11527976" y="79127"/>
                </a:cubicBezTo>
                <a:cubicBezTo>
                  <a:pt x="11591710" y="74767"/>
                  <a:pt x="11658050" y="146913"/>
                  <a:pt x="11663478" y="235305"/>
                </a:cubicBezTo>
                <a:cubicBezTo>
                  <a:pt x="11653964" y="271641"/>
                  <a:pt x="11617068" y="312680"/>
                  <a:pt x="11610008" y="348434"/>
                </a:cubicBezTo>
                <a:cubicBezTo>
                  <a:pt x="11610008" y="348434"/>
                  <a:pt x="11646692" y="372015"/>
                  <a:pt x="11634392" y="385695"/>
                </a:cubicBezTo>
                <a:cubicBezTo>
                  <a:pt x="11637404" y="463898"/>
                  <a:pt x="11581114" y="565141"/>
                  <a:pt x="11623034" y="610796"/>
                </a:cubicBezTo>
                <a:cubicBezTo>
                  <a:pt x="11628272" y="632871"/>
                  <a:pt x="11674872" y="621814"/>
                  <a:pt x="11679706" y="642190"/>
                </a:cubicBezTo>
                <a:cubicBezTo>
                  <a:pt x="11684944" y="664264"/>
                  <a:pt x="11648012" y="716073"/>
                  <a:pt x="11655668" y="748335"/>
                </a:cubicBezTo>
                <a:cubicBezTo>
                  <a:pt x="11680646" y="853612"/>
                  <a:pt x="11659024" y="969945"/>
                  <a:pt x="11659406" y="1102582"/>
                </a:cubicBezTo>
                <a:cubicBezTo>
                  <a:pt x="11664834" y="1190974"/>
                  <a:pt x="11669860" y="1277668"/>
                  <a:pt x="11675288" y="1366061"/>
                </a:cubicBezTo>
                <a:cubicBezTo>
                  <a:pt x="11670608" y="1422772"/>
                  <a:pt x="11656084" y="1492582"/>
                  <a:pt x="11686110" y="1553615"/>
                </a:cubicBezTo>
                <a:cubicBezTo>
                  <a:pt x="11688526" y="1563803"/>
                  <a:pt x="11739962" y="1573123"/>
                  <a:pt x="11742378" y="1583311"/>
                </a:cubicBezTo>
                <a:cubicBezTo>
                  <a:pt x="11769584" y="1632457"/>
                  <a:pt x="11721350" y="1767660"/>
                  <a:pt x="11709208" y="1858428"/>
                </a:cubicBezTo>
                <a:cubicBezTo>
                  <a:pt x="11702338" y="1960499"/>
                  <a:pt x="11697884" y="2072760"/>
                  <a:pt x="11715208" y="2145774"/>
                </a:cubicBezTo>
                <a:cubicBezTo>
                  <a:pt x="11717626" y="2155962"/>
                  <a:pt x="11747058" y="2148979"/>
                  <a:pt x="11749878" y="2160865"/>
                </a:cubicBezTo>
                <a:cubicBezTo>
                  <a:pt x="11757130" y="2191429"/>
                  <a:pt x="11737770" y="2240863"/>
                  <a:pt x="11745424" y="2273125"/>
                </a:cubicBezTo>
                <a:cubicBezTo>
                  <a:pt x="11753234" y="2382475"/>
                  <a:pt x="11792562" y="2471793"/>
                  <a:pt x="11810444" y="2623593"/>
                </a:cubicBezTo>
                <a:cubicBezTo>
                  <a:pt x="11808216" y="2679723"/>
                  <a:pt x="11788858" y="2729157"/>
                  <a:pt x="11786630" y="2785287"/>
                </a:cubicBezTo>
                <a:cubicBezTo>
                  <a:pt x="11786786" y="2862375"/>
                  <a:pt x="11878508" y="3041496"/>
                  <a:pt x="11871638" y="3143568"/>
                </a:cubicBezTo>
                <a:cubicBezTo>
                  <a:pt x="11878890" y="3174132"/>
                  <a:pt x="11825228" y="3220943"/>
                  <a:pt x="11832884" y="3253205"/>
                </a:cubicBezTo>
                <a:cubicBezTo>
                  <a:pt x="11835300" y="3263393"/>
                  <a:pt x="11864732" y="3256410"/>
                  <a:pt x="11867150" y="3266598"/>
                </a:cubicBezTo>
                <a:cubicBezTo>
                  <a:pt x="11867150" y="3266598"/>
                  <a:pt x="11845372" y="3305844"/>
                  <a:pt x="11862506" y="3312539"/>
                </a:cubicBezTo>
                <a:cubicBezTo>
                  <a:pt x="11892128" y="3371874"/>
                  <a:pt x="11961480" y="3522225"/>
                  <a:pt x="11934622" y="3616484"/>
                </a:cubicBezTo>
                <a:cubicBezTo>
                  <a:pt x="11925144" y="3642049"/>
                  <a:pt x="11880962" y="3663294"/>
                  <a:pt x="11871482" y="3688860"/>
                </a:cubicBezTo>
                <a:cubicBezTo>
                  <a:pt x="11871482" y="3688860"/>
                  <a:pt x="11910618" y="3711859"/>
                  <a:pt x="11895868" y="3726121"/>
                </a:cubicBezTo>
                <a:cubicBezTo>
                  <a:pt x="11903522" y="3758383"/>
                  <a:pt x="11864958" y="3934338"/>
                  <a:pt x="11869792" y="3954715"/>
                </a:cubicBezTo>
                <a:cubicBezTo>
                  <a:pt x="11879864" y="3997165"/>
                  <a:pt x="11951252" y="4025066"/>
                  <a:pt x="11943788" y="4059122"/>
                </a:cubicBezTo>
                <a:cubicBezTo>
                  <a:pt x="11943788" y="4059122"/>
                  <a:pt x="11846538" y="4195194"/>
                  <a:pt x="11868506" y="4222266"/>
                </a:cubicBezTo>
                <a:cubicBezTo>
                  <a:pt x="11885674" y="4218193"/>
                  <a:pt x="11959290" y="4189965"/>
                  <a:pt x="11961706" y="4200153"/>
                </a:cubicBezTo>
                <a:cubicBezTo>
                  <a:pt x="11988912" y="4249300"/>
                  <a:pt x="11908046" y="4246963"/>
                  <a:pt x="11949966" y="4292619"/>
                </a:cubicBezTo>
                <a:cubicBezTo>
                  <a:pt x="11969516" y="4309503"/>
                  <a:pt x="12040346" y="4258620"/>
                  <a:pt x="12013700" y="4288259"/>
                </a:cubicBezTo>
                <a:cubicBezTo>
                  <a:pt x="11994340" y="4337692"/>
                  <a:pt x="11802928" y="4415393"/>
                  <a:pt x="11653684" y="4463358"/>
                </a:cubicBezTo>
                <a:cubicBezTo>
                  <a:pt x="11474608" y="4516609"/>
                  <a:pt x="11369300" y="4618720"/>
                  <a:pt x="11111774" y="4679821"/>
                </a:cubicBezTo>
                <a:cubicBezTo>
                  <a:pt x="11155922" y="4669347"/>
                  <a:pt x="10920170" y="4691204"/>
                  <a:pt x="10927826" y="4723467"/>
                </a:cubicBezTo>
                <a:cubicBezTo>
                  <a:pt x="10927826" y="4723467"/>
                  <a:pt x="11016156" y="4691747"/>
                  <a:pt x="10991558" y="4719106"/>
                </a:cubicBezTo>
                <a:cubicBezTo>
                  <a:pt x="10991558" y="4719106"/>
                  <a:pt x="10910692" y="4716769"/>
                  <a:pt x="10891332" y="4766203"/>
                </a:cubicBezTo>
                <a:cubicBezTo>
                  <a:pt x="10903230" y="4750825"/>
                  <a:pt x="10996988" y="4807499"/>
                  <a:pt x="11019358" y="4836269"/>
                </a:cubicBezTo>
                <a:cubicBezTo>
                  <a:pt x="11119966" y="4921808"/>
                  <a:pt x="11177194" y="5031988"/>
                  <a:pt x="11182814" y="5186698"/>
                </a:cubicBezTo>
                <a:cubicBezTo>
                  <a:pt x="11173124" y="5276884"/>
                  <a:pt x="11183196" y="5319335"/>
                  <a:pt x="11131952" y="5376333"/>
                </a:cubicBezTo>
                <a:cubicBezTo>
                  <a:pt x="11107354" y="5403692"/>
                  <a:pt x="11112592" y="5425766"/>
                  <a:pt x="11119844" y="5456331"/>
                </a:cubicBezTo>
                <a:cubicBezTo>
                  <a:pt x="11105284" y="5536910"/>
                  <a:pt x="11211722" y="5712540"/>
                  <a:pt x="11192518" y="5839061"/>
                </a:cubicBezTo>
                <a:cubicBezTo>
                  <a:pt x="11175576" y="5898683"/>
                  <a:pt x="11109616" y="5959173"/>
                  <a:pt x="11112224" y="6035679"/>
                </a:cubicBezTo>
                <a:cubicBezTo>
                  <a:pt x="11102902" y="6138333"/>
                  <a:pt x="11186970" y="6285191"/>
                  <a:pt x="11153050" y="6415204"/>
                </a:cubicBezTo>
                <a:cubicBezTo>
                  <a:pt x="11150824" y="6471334"/>
                  <a:pt x="11084864" y="6531824"/>
                  <a:pt x="11085054" y="6598142"/>
                </a:cubicBezTo>
                <a:cubicBezTo>
                  <a:pt x="11075576" y="6623708"/>
                  <a:pt x="11114676" y="6657477"/>
                  <a:pt x="11122332" y="6689740"/>
                </a:cubicBezTo>
                <a:cubicBezTo>
                  <a:pt x="11127568" y="6711814"/>
                  <a:pt x="11102972" y="6739173"/>
                  <a:pt x="11090638" y="6763622"/>
                </a:cubicBezTo>
                <a:cubicBezTo>
                  <a:pt x="11100710" y="6806073"/>
                  <a:pt x="11130368" y="6854637"/>
                  <a:pt x="11123272" y="6901161"/>
                </a:cubicBezTo>
                <a:cubicBezTo>
                  <a:pt x="11133344" y="6943612"/>
                  <a:pt x="11096448" y="6984651"/>
                  <a:pt x="11106520" y="7027101"/>
                </a:cubicBezTo>
                <a:cubicBezTo>
                  <a:pt x="11116592" y="7069552"/>
                  <a:pt x="11158512" y="7115207"/>
                  <a:pt x="11153870" y="7161149"/>
                </a:cubicBezTo>
                <a:cubicBezTo>
                  <a:pt x="11163942" y="7203599"/>
                  <a:pt x="11109878" y="7248711"/>
                  <a:pt x="11105234" y="7294653"/>
                </a:cubicBezTo>
                <a:cubicBezTo>
                  <a:pt x="11078778" y="7390610"/>
                  <a:pt x="11145118" y="7462756"/>
                  <a:pt x="11135796" y="7565410"/>
                </a:cubicBezTo>
                <a:cubicBezTo>
                  <a:pt x="11138404" y="7641917"/>
                  <a:pt x="11091994" y="7719291"/>
                  <a:pt x="11095004" y="7797496"/>
                </a:cubicBezTo>
                <a:cubicBezTo>
                  <a:pt x="11087944" y="7833249"/>
                  <a:pt x="11122210" y="7846642"/>
                  <a:pt x="11129462" y="7877206"/>
                </a:cubicBezTo>
                <a:cubicBezTo>
                  <a:pt x="11141952" y="7929845"/>
                  <a:pt x="11098398" y="8008336"/>
                  <a:pt x="11113304" y="8071162"/>
                </a:cubicBezTo>
                <a:cubicBezTo>
                  <a:pt x="11120556" y="8101726"/>
                  <a:pt x="11157642" y="8127005"/>
                  <a:pt x="11150582" y="8162759"/>
                </a:cubicBezTo>
                <a:cubicBezTo>
                  <a:pt x="11155416" y="8183135"/>
                  <a:pt x="11130818" y="8210494"/>
                  <a:pt x="11138474" y="8242757"/>
                </a:cubicBezTo>
                <a:cubicBezTo>
                  <a:pt x="11143308" y="8263133"/>
                  <a:pt x="11177978" y="8278224"/>
                  <a:pt x="11168096" y="8302092"/>
                </a:cubicBezTo>
                <a:cubicBezTo>
                  <a:pt x="11170514" y="8312280"/>
                  <a:pt x="11146284" y="8352107"/>
                  <a:pt x="11136404" y="8375975"/>
                </a:cubicBezTo>
                <a:cubicBezTo>
                  <a:pt x="11129342" y="8411729"/>
                  <a:pt x="11166428" y="8437007"/>
                  <a:pt x="11158964" y="8471063"/>
                </a:cubicBezTo>
                <a:cubicBezTo>
                  <a:pt x="11161974" y="8549268"/>
                  <a:pt x="11120210" y="8580700"/>
                  <a:pt x="11145034" y="8608889"/>
                </a:cubicBezTo>
                <a:cubicBezTo>
                  <a:pt x="11147450" y="8619077"/>
                  <a:pt x="11189180" y="8598414"/>
                  <a:pt x="11194014" y="8618790"/>
                </a:cubicBezTo>
                <a:cubicBezTo>
                  <a:pt x="11218994" y="8724067"/>
                  <a:pt x="11099564" y="8897686"/>
                  <a:pt x="11023722" y="8982044"/>
                </a:cubicBezTo>
                <a:cubicBezTo>
                  <a:pt x="10987194" y="9035551"/>
                  <a:pt x="10915998" y="9073966"/>
                  <a:pt x="10918414" y="9084155"/>
                </a:cubicBezTo>
                <a:cubicBezTo>
                  <a:pt x="10920832" y="9094343"/>
                  <a:pt x="10992028" y="9055927"/>
                  <a:pt x="10992028" y="9055927"/>
                </a:cubicBezTo>
                <a:cubicBezTo>
                  <a:pt x="10979730" y="9069606"/>
                  <a:pt x="10928486" y="9126605"/>
                  <a:pt x="10933322" y="9146981"/>
                </a:cubicBezTo>
                <a:cubicBezTo>
                  <a:pt x="10938558" y="9169055"/>
                  <a:pt x="11002292" y="9164695"/>
                  <a:pt x="11007126" y="9185071"/>
                </a:cubicBezTo>
                <a:cubicBezTo>
                  <a:pt x="10997648" y="9210637"/>
                  <a:pt x="10953466" y="9231882"/>
                  <a:pt x="10946002" y="9265937"/>
                </a:cubicBezTo>
                <a:cubicBezTo>
                  <a:pt x="10943774" y="9322067"/>
                  <a:pt x="11049832" y="9365061"/>
                  <a:pt x="11027652" y="9402608"/>
                </a:cubicBezTo>
                <a:cubicBezTo>
                  <a:pt x="11030472" y="9414494"/>
                  <a:pt x="10838870" y="9425876"/>
                  <a:pt x="10817092" y="9465122"/>
                </a:cubicBezTo>
                <a:lnTo>
                  <a:pt x="10856384" y="9565209"/>
                </a:lnTo>
                <a:cubicBezTo>
                  <a:pt x="10876338" y="9583792"/>
                  <a:pt x="10940070" y="9579432"/>
                  <a:pt x="10957204" y="9586128"/>
                </a:cubicBezTo>
                <a:cubicBezTo>
                  <a:pt x="10960024" y="9598014"/>
                  <a:pt x="10967276" y="9628579"/>
                  <a:pt x="10967276" y="9628579"/>
                </a:cubicBezTo>
                <a:cubicBezTo>
                  <a:pt x="10969692" y="9638767"/>
                  <a:pt x="10987230" y="9647161"/>
                  <a:pt x="10992064" y="9667537"/>
                </a:cubicBezTo>
                <a:cubicBezTo>
                  <a:pt x="10987420" y="9713479"/>
                  <a:pt x="10928366" y="9661127"/>
                  <a:pt x="10901316" y="9689068"/>
                </a:cubicBezTo>
                <a:cubicBezTo>
                  <a:pt x="10918484" y="9684995"/>
                  <a:pt x="10965240" y="9751027"/>
                  <a:pt x="10941046" y="9780084"/>
                </a:cubicBezTo>
                <a:cubicBezTo>
                  <a:pt x="10928712" y="9804533"/>
                  <a:pt x="10891626" y="9779254"/>
                  <a:pt x="10899280" y="9811517"/>
                </a:cubicBezTo>
                <a:cubicBezTo>
                  <a:pt x="10906936" y="9843779"/>
                  <a:pt x="10941202" y="9857172"/>
                  <a:pt x="10948856" y="9889434"/>
                </a:cubicBezTo>
                <a:cubicBezTo>
                  <a:pt x="10948856" y="9889434"/>
                  <a:pt x="10892410" y="9913588"/>
                  <a:pt x="10894828" y="9923776"/>
                </a:cubicBezTo>
                <a:cubicBezTo>
                  <a:pt x="10885314" y="9960112"/>
                  <a:pt x="10946630" y="9945564"/>
                  <a:pt x="10951464" y="9965940"/>
                </a:cubicBezTo>
                <a:cubicBezTo>
                  <a:pt x="10956300" y="9986316"/>
                  <a:pt x="10956892" y="10054332"/>
                  <a:pt x="10956892" y="10054332"/>
                </a:cubicBezTo>
                <a:cubicBezTo>
                  <a:pt x="10947012" y="10078200"/>
                  <a:pt x="10895576" y="10068881"/>
                  <a:pt x="10883278" y="10082560"/>
                </a:cubicBezTo>
                <a:cubicBezTo>
                  <a:pt x="10873398" y="10106428"/>
                  <a:pt x="10954666" y="10110462"/>
                  <a:pt x="10841512" y="10113993"/>
                </a:cubicBezTo>
                <a:cubicBezTo>
                  <a:pt x="10711664" y="10101755"/>
                  <a:pt x="10881052" y="10138690"/>
                  <a:pt x="10908256" y="10187837"/>
                </a:cubicBezTo>
                <a:cubicBezTo>
                  <a:pt x="10927806" y="10204722"/>
                  <a:pt x="10947950" y="10289622"/>
                  <a:pt x="10938070" y="10313490"/>
                </a:cubicBezTo>
                <a:cubicBezTo>
                  <a:pt x="10928592" y="10339056"/>
                  <a:pt x="10871920" y="10307662"/>
                  <a:pt x="10879172" y="10338226"/>
                </a:cubicBezTo>
                <a:cubicBezTo>
                  <a:pt x="10872110" y="10373980"/>
                  <a:pt x="10977764" y="10415275"/>
                  <a:pt x="10943688" y="10468200"/>
                </a:cubicBezTo>
                <a:cubicBezTo>
                  <a:pt x="10928938" y="10482462"/>
                  <a:pt x="10877538" y="10462372"/>
                  <a:pt x="10867622" y="10497010"/>
                </a:cubicBezTo>
                <a:cubicBezTo>
                  <a:pt x="10877694" y="10539460"/>
                  <a:pt x="10961012" y="10541215"/>
                  <a:pt x="10956334" y="10597927"/>
                </a:cubicBezTo>
                <a:cubicBezTo>
                  <a:pt x="10956334" y="10597927"/>
                  <a:pt x="10885540" y="10638041"/>
                  <a:pt x="10887958" y="10648229"/>
                </a:cubicBezTo>
                <a:cubicBezTo>
                  <a:pt x="10887958" y="10648229"/>
                  <a:pt x="10939390" y="10657549"/>
                  <a:pt x="10942212" y="10669435"/>
                </a:cubicBezTo>
                <a:cubicBezTo>
                  <a:pt x="10888148" y="10714547"/>
                  <a:pt x="10816760" y="10686645"/>
                  <a:pt x="10824414" y="10718907"/>
                </a:cubicBezTo>
                <a:cubicBezTo>
                  <a:pt x="10814534" y="10742775"/>
                  <a:pt x="10895802" y="10746809"/>
                  <a:pt x="10917770" y="10773882"/>
                </a:cubicBezTo>
                <a:cubicBezTo>
                  <a:pt x="10982096" y="10837538"/>
                  <a:pt x="10896184" y="10879445"/>
                  <a:pt x="10947986" y="10901233"/>
                </a:cubicBezTo>
                <a:cubicBezTo>
                  <a:pt x="11016554" y="10917249"/>
                  <a:pt x="10906256" y="10921895"/>
                  <a:pt x="10931044" y="10960854"/>
                </a:cubicBezTo>
                <a:cubicBezTo>
                  <a:pt x="10931044" y="10960854"/>
                  <a:pt x="10975192" y="10950380"/>
                  <a:pt x="10965310" y="10974247"/>
                </a:cubicBezTo>
                <a:cubicBezTo>
                  <a:pt x="10958248" y="11010001"/>
                  <a:pt x="10894516" y="11014361"/>
                  <a:pt x="10909422" y="11077188"/>
                </a:cubicBezTo>
                <a:cubicBezTo>
                  <a:pt x="10906602" y="11065302"/>
                  <a:pt x="10951378" y="11112073"/>
                  <a:pt x="10953796" y="11122261"/>
                </a:cubicBezTo>
                <a:cubicBezTo>
                  <a:pt x="10956214" y="11132449"/>
                  <a:pt x="10909614" y="11143506"/>
                  <a:pt x="10912030" y="11153694"/>
                </a:cubicBezTo>
                <a:cubicBezTo>
                  <a:pt x="10897314" y="11157185"/>
                  <a:pt x="10929164" y="11160390"/>
                  <a:pt x="10931984" y="11172277"/>
                </a:cubicBezTo>
                <a:cubicBezTo>
                  <a:pt x="10907386" y="11199636"/>
                  <a:pt x="10875538" y="11196431"/>
                  <a:pt x="10882790" y="11226995"/>
                </a:cubicBezTo>
                <a:cubicBezTo>
                  <a:pt x="10892862" y="11269445"/>
                  <a:pt x="11040436" y="11356396"/>
                  <a:pt x="10839392" y="11382574"/>
                </a:cubicBezTo>
                <a:cubicBezTo>
                  <a:pt x="10714342" y="11401482"/>
                  <a:pt x="11065224" y="11395355"/>
                  <a:pt x="10942818" y="11479999"/>
                </a:cubicBezTo>
                <a:cubicBezTo>
                  <a:pt x="10915770" y="11507940"/>
                  <a:pt x="10889158" y="11526809"/>
                  <a:pt x="10921198" y="11596332"/>
                </a:cubicBezTo>
                <a:cubicBezTo>
                  <a:pt x="10926434" y="11618407"/>
                  <a:pt x="10990358" y="11680365"/>
                  <a:pt x="10953830" y="11733872"/>
                </a:cubicBezTo>
                <a:cubicBezTo>
                  <a:pt x="10929234" y="11761231"/>
                  <a:pt x="10865500" y="11765591"/>
                  <a:pt x="10870334" y="11785967"/>
                </a:cubicBezTo>
                <a:cubicBezTo>
                  <a:pt x="10877990" y="11818229"/>
                  <a:pt x="11032470" y="11792338"/>
                  <a:pt x="11013076" y="11852541"/>
                </a:cubicBezTo>
                <a:cubicBezTo>
                  <a:pt x="11017910" y="11872918"/>
                  <a:pt x="10880598" y="11894735"/>
                  <a:pt x="10871084" y="11931071"/>
                </a:cubicBezTo>
                <a:cubicBezTo>
                  <a:pt x="10858786" y="11944751"/>
                  <a:pt x="10898324" y="11969448"/>
                  <a:pt x="10903160" y="11989824"/>
                </a:cubicBezTo>
                <a:cubicBezTo>
                  <a:pt x="10913232" y="12032275"/>
                  <a:pt x="10900898" y="12056724"/>
                  <a:pt x="10906134" y="12078798"/>
                </a:cubicBezTo>
                <a:cubicBezTo>
                  <a:pt x="10910970" y="12099174"/>
                  <a:pt x="10982358" y="12127077"/>
                  <a:pt x="10928294" y="12172189"/>
                </a:cubicBezTo>
                <a:cubicBezTo>
                  <a:pt x="10889384" y="12204738"/>
                  <a:pt x="10872250" y="12198041"/>
                  <a:pt x="10938366" y="12214639"/>
                </a:cubicBezTo>
                <a:cubicBezTo>
                  <a:pt x="11058770" y="12241673"/>
                  <a:pt x="10901872" y="12257376"/>
                  <a:pt x="10909124" y="12287941"/>
                </a:cubicBezTo>
                <a:cubicBezTo>
                  <a:pt x="10914362" y="12310015"/>
                  <a:pt x="10975678" y="12295467"/>
                  <a:pt x="10982930" y="12326031"/>
                </a:cubicBezTo>
                <a:cubicBezTo>
                  <a:pt x="11023026" y="12429514"/>
                  <a:pt x="10867952" y="12387389"/>
                  <a:pt x="10865726" y="12443519"/>
                </a:cubicBezTo>
                <a:cubicBezTo>
                  <a:pt x="10870964" y="12465593"/>
                  <a:pt x="10944176" y="12435668"/>
                  <a:pt x="10958890" y="12432176"/>
                </a:cubicBezTo>
                <a:cubicBezTo>
                  <a:pt x="10944176" y="12435668"/>
                  <a:pt x="10973798" y="12495003"/>
                  <a:pt x="10991334" y="12503397"/>
                </a:cubicBezTo>
                <a:cubicBezTo>
                  <a:pt x="10976618" y="12506889"/>
                  <a:pt x="10930018" y="12517945"/>
                  <a:pt x="10917718" y="12531625"/>
                </a:cubicBezTo>
                <a:cubicBezTo>
                  <a:pt x="10898360" y="12581058"/>
                  <a:pt x="10966736" y="12530756"/>
                  <a:pt x="10974392" y="12563019"/>
                </a:cubicBezTo>
                <a:cubicBezTo>
                  <a:pt x="10969344" y="12607263"/>
                  <a:pt x="10895540" y="12569172"/>
                  <a:pt x="10908028" y="12621811"/>
                </a:cubicBezTo>
                <a:cubicBezTo>
                  <a:pt x="10913266" y="12643885"/>
                  <a:pt x="10962248" y="12653786"/>
                  <a:pt x="10955186" y="12689540"/>
                </a:cubicBezTo>
                <a:cubicBezTo>
                  <a:pt x="10962438" y="12720105"/>
                  <a:pt x="10908622" y="12689827"/>
                  <a:pt x="10918292" y="12730579"/>
                </a:cubicBezTo>
                <a:cubicBezTo>
                  <a:pt x="10911194" y="12777103"/>
                  <a:pt x="11002134" y="12821890"/>
                  <a:pt x="10948508" y="12857930"/>
                </a:cubicBezTo>
                <a:cubicBezTo>
                  <a:pt x="10894444" y="12903043"/>
                  <a:pt x="10347126" y="12900176"/>
                  <a:pt x="10184990" y="12893805"/>
                </a:cubicBezTo>
                <a:cubicBezTo>
                  <a:pt x="9455986" y="12867683"/>
                  <a:pt x="8645712" y="12837526"/>
                  <a:pt x="7842690" y="12837934"/>
                </a:cubicBezTo>
                <a:cubicBezTo>
                  <a:pt x="7698092" y="12839957"/>
                  <a:pt x="7570258" y="12836210"/>
                  <a:pt x="7437554" y="12822855"/>
                </a:cubicBezTo>
                <a:cubicBezTo>
                  <a:pt x="7292954" y="12824879"/>
                  <a:pt x="7128402" y="12808320"/>
                  <a:pt x="7030000" y="12797589"/>
                </a:cubicBezTo>
                <a:cubicBezTo>
                  <a:pt x="6622446" y="12772323"/>
                  <a:pt x="6259266" y="12792130"/>
                  <a:pt x="5930160" y="12759012"/>
                </a:cubicBezTo>
                <a:cubicBezTo>
                  <a:pt x="5878322" y="12747994"/>
                  <a:pt x="5844056" y="12734601"/>
                  <a:pt x="5792220" y="12723583"/>
                </a:cubicBezTo>
                <a:cubicBezTo>
                  <a:pt x="5102160" y="12654142"/>
                  <a:pt x="4355988" y="12632094"/>
                  <a:pt x="3672990" y="12526899"/>
                </a:cubicBezTo>
                <a:cubicBezTo>
                  <a:pt x="3894023" y="12508534"/>
                  <a:pt x="3722007" y="12526030"/>
                  <a:pt x="3604054" y="12498415"/>
                </a:cubicBezTo>
                <a:cubicBezTo>
                  <a:pt x="3569753" y="12495792"/>
                  <a:pt x="3544965" y="12456833"/>
                  <a:pt x="3513116" y="12453628"/>
                </a:cubicBezTo>
                <a:cubicBezTo>
                  <a:pt x="3255208" y="12382094"/>
                  <a:pt x="2702652" y="12357153"/>
                  <a:pt x="2579271" y="12241146"/>
                </a:cubicBezTo>
                <a:cubicBezTo>
                  <a:pt x="2559686" y="12235031"/>
                  <a:pt x="2596214" y="12181524"/>
                  <a:pt x="2598631" y="12191712"/>
                </a:cubicBezTo>
                <a:cubicBezTo>
                  <a:pt x="2596214" y="12181524"/>
                  <a:pt x="2453841" y="12127418"/>
                  <a:pt x="2453841" y="12127418"/>
                </a:cubicBezTo>
                <a:cubicBezTo>
                  <a:pt x="2480488" y="12097778"/>
                  <a:pt x="2684544" y="12149805"/>
                  <a:pt x="2718810" y="12163198"/>
                </a:cubicBezTo>
                <a:cubicBezTo>
                  <a:pt x="2957167" y="12217847"/>
                  <a:pt x="3126958" y="12256480"/>
                  <a:pt x="3406678" y="12277999"/>
                </a:cubicBezTo>
                <a:cubicBezTo>
                  <a:pt x="3554097" y="12287861"/>
                  <a:pt x="3365124" y="12244812"/>
                  <a:pt x="3315740" y="12233212"/>
                </a:cubicBezTo>
                <a:cubicBezTo>
                  <a:pt x="2998933" y="12186414"/>
                  <a:pt x="2849096" y="12166364"/>
                  <a:pt x="2536969" y="12062854"/>
                </a:cubicBezTo>
                <a:cubicBezTo>
                  <a:pt x="2485534" y="12053535"/>
                  <a:pt x="2377060" y="12000353"/>
                  <a:pt x="2322805" y="11979147"/>
                </a:cubicBezTo>
                <a:cubicBezTo>
                  <a:pt x="2263751" y="11926796"/>
                  <a:pt x="2359736" y="11927339"/>
                  <a:pt x="2457735" y="11936372"/>
                </a:cubicBezTo>
                <a:cubicBezTo>
                  <a:pt x="2539005" y="11940406"/>
                  <a:pt x="2583343" y="11996250"/>
                  <a:pt x="2737823" y="11970358"/>
                </a:cubicBezTo>
                <a:cubicBezTo>
                  <a:pt x="2990897" y="12021516"/>
                  <a:pt x="3292987" y="12071805"/>
                  <a:pt x="3573075" y="12105792"/>
                </a:cubicBezTo>
                <a:cubicBezTo>
                  <a:pt x="3806598" y="12140065"/>
                  <a:pt x="4189555" y="12192690"/>
                  <a:pt x="4528542" y="12201941"/>
                </a:cubicBezTo>
                <a:cubicBezTo>
                  <a:pt x="4783842" y="12196969"/>
                  <a:pt x="4427722" y="12181022"/>
                  <a:pt x="4344036" y="12166799"/>
                </a:cubicBezTo>
                <a:cubicBezTo>
                  <a:pt x="4044362" y="12126698"/>
                  <a:pt x="3791289" y="12075540"/>
                  <a:pt x="3526320" y="12039760"/>
                </a:cubicBezTo>
                <a:cubicBezTo>
                  <a:pt x="3241362" y="11996167"/>
                  <a:pt x="2862872" y="11951450"/>
                  <a:pt x="2582594" y="11851145"/>
                </a:cubicBezTo>
                <a:lnTo>
                  <a:pt x="2491655" y="11806359"/>
                </a:lnTo>
                <a:cubicBezTo>
                  <a:pt x="2490447" y="11801264"/>
                  <a:pt x="2515047" y="11803947"/>
                  <a:pt x="2550059" y="11808196"/>
                </a:cubicBezTo>
                <a:lnTo>
                  <a:pt x="2579134" y="11811566"/>
                </a:lnTo>
                <a:lnTo>
                  <a:pt x="2622087" y="11819683"/>
                </a:lnTo>
                <a:cubicBezTo>
                  <a:pt x="2667075" y="11828090"/>
                  <a:pt x="2699802" y="11833909"/>
                  <a:pt x="2722617" y="11837681"/>
                </a:cubicBezTo>
                <a:lnTo>
                  <a:pt x="2737721" y="11839951"/>
                </a:lnTo>
                <a:lnTo>
                  <a:pt x="2887492" y="11885971"/>
                </a:lnTo>
                <a:cubicBezTo>
                  <a:pt x="2960334" y="11906354"/>
                  <a:pt x="3032270" y="11922916"/>
                  <a:pt x="3098622" y="11929593"/>
                </a:cubicBezTo>
                <a:cubicBezTo>
                  <a:pt x="3351695" y="11980751"/>
                  <a:pt x="3516248" y="11997310"/>
                  <a:pt x="3732235" y="12023188"/>
                </a:cubicBezTo>
                <a:cubicBezTo>
                  <a:pt x="3734652" y="12033377"/>
                  <a:pt x="3764084" y="12026393"/>
                  <a:pt x="3732235" y="12023188"/>
                </a:cubicBezTo>
                <a:cubicBezTo>
                  <a:pt x="3392867" y="11881302"/>
                  <a:pt x="2813699" y="11875230"/>
                  <a:pt x="2402944" y="11705442"/>
                </a:cubicBezTo>
                <a:cubicBezTo>
                  <a:pt x="2368678" y="11692049"/>
                  <a:pt x="2205949" y="11617662"/>
                  <a:pt x="2368084" y="11624033"/>
                </a:cubicBezTo>
                <a:cubicBezTo>
                  <a:pt x="2532636" y="11640592"/>
                  <a:pt x="2390264" y="11586485"/>
                  <a:pt x="2367893" y="11557715"/>
                </a:cubicBezTo>
                <a:cubicBezTo>
                  <a:pt x="2387443" y="11574599"/>
                  <a:pt x="2365285" y="11481209"/>
                  <a:pt x="2323555" y="11501871"/>
                </a:cubicBezTo>
                <a:cubicBezTo>
                  <a:pt x="2421363" y="11444586"/>
                  <a:pt x="2532446" y="11574274"/>
                  <a:pt x="2598405" y="11513784"/>
                </a:cubicBezTo>
                <a:cubicBezTo>
                  <a:pt x="2610704" y="11500104"/>
                  <a:pt x="2443734" y="11473357"/>
                  <a:pt x="2546780" y="11438146"/>
                </a:cubicBezTo>
                <a:cubicBezTo>
                  <a:pt x="2590963" y="11416901"/>
                  <a:pt x="2836572" y="11502115"/>
                  <a:pt x="2920258" y="11516337"/>
                </a:cubicBezTo>
                <a:cubicBezTo>
                  <a:pt x="3015840" y="11515182"/>
                  <a:pt x="3094289" y="11507331"/>
                  <a:pt x="2959204" y="11473019"/>
                </a:cubicBezTo>
                <a:cubicBezTo>
                  <a:pt x="2789781" y="11446853"/>
                  <a:pt x="2590963" y="11416901"/>
                  <a:pt x="2431054" y="11354401"/>
                </a:cubicBezTo>
                <a:cubicBezTo>
                  <a:pt x="2322580" y="11301219"/>
                  <a:pt x="2642206" y="11359903"/>
                  <a:pt x="2710774" y="11375919"/>
                </a:cubicBezTo>
                <a:cubicBezTo>
                  <a:pt x="2843442" y="11400043"/>
                  <a:pt x="2917247" y="11438133"/>
                  <a:pt x="2983801" y="11445659"/>
                </a:cubicBezTo>
                <a:cubicBezTo>
                  <a:pt x="3064667" y="11447996"/>
                  <a:pt x="3330039" y="11485474"/>
                  <a:pt x="3103980" y="11417145"/>
                </a:cubicBezTo>
                <a:cubicBezTo>
                  <a:pt x="2626897" y="11295378"/>
                  <a:pt x="2147764" y="11175892"/>
                  <a:pt x="1683383" y="11042144"/>
                </a:cubicBezTo>
                <a:cubicBezTo>
                  <a:pt x="1611995" y="11014241"/>
                  <a:pt x="1528712" y="11001717"/>
                  <a:pt x="1472040" y="10970323"/>
                </a:cubicBezTo>
                <a:cubicBezTo>
                  <a:pt x="1457324" y="10973815"/>
                  <a:pt x="1466802" y="10948249"/>
                  <a:pt x="1447252" y="10931364"/>
                </a:cubicBezTo>
                <a:cubicBezTo>
                  <a:pt x="1447252" y="10931364"/>
                  <a:pt x="1255494" y="10865659"/>
                  <a:pt x="1206512" y="10855757"/>
                </a:cubicBezTo>
                <a:cubicBezTo>
                  <a:pt x="960500" y="10768845"/>
                  <a:pt x="1459550" y="10917685"/>
                  <a:pt x="1474301" y="10903423"/>
                </a:cubicBezTo>
                <a:cubicBezTo>
                  <a:pt x="1471481" y="10891537"/>
                  <a:pt x="1245422" y="10823208"/>
                  <a:pt x="1211156" y="10809815"/>
                </a:cubicBezTo>
                <a:cubicBezTo>
                  <a:pt x="1107919" y="10778708"/>
                  <a:pt x="1007064" y="10768559"/>
                  <a:pt x="967561" y="10733092"/>
                </a:cubicBezTo>
                <a:cubicBezTo>
                  <a:pt x="950428" y="10726395"/>
                  <a:pt x="935521" y="10663569"/>
                  <a:pt x="935521" y="10663569"/>
                </a:cubicBezTo>
                <a:cubicBezTo>
                  <a:pt x="787911" y="10587388"/>
                  <a:pt x="628193" y="10591205"/>
                  <a:pt x="495334" y="10500763"/>
                </a:cubicBezTo>
                <a:cubicBezTo>
                  <a:pt x="640336" y="10500438"/>
                  <a:pt x="667541" y="10549584"/>
                  <a:pt x="824630" y="10600199"/>
                </a:cubicBezTo>
                <a:cubicBezTo>
                  <a:pt x="876432" y="10621987"/>
                  <a:pt x="1043402" y="10648734"/>
                  <a:pt x="1043402" y="10648734"/>
                </a:cubicBezTo>
                <a:cubicBezTo>
                  <a:pt x="1058118" y="10645242"/>
                  <a:pt x="999063" y="10592890"/>
                  <a:pt x="976693" y="10564119"/>
                </a:cubicBezTo>
                <a:lnTo>
                  <a:pt x="980538" y="10566020"/>
                </a:lnTo>
                <a:lnTo>
                  <a:pt x="1013779" y="10589399"/>
                </a:lnTo>
                <a:cubicBezTo>
                  <a:pt x="1012571" y="10584305"/>
                  <a:pt x="1007683" y="10580084"/>
                  <a:pt x="1000906" y="10576087"/>
                </a:cubicBezTo>
                <a:lnTo>
                  <a:pt x="980538" y="10566020"/>
                </a:lnTo>
                <a:lnTo>
                  <a:pt x="979962" y="10565614"/>
                </a:lnTo>
                <a:cubicBezTo>
                  <a:pt x="956065" y="10548836"/>
                  <a:pt x="960191" y="10551893"/>
                  <a:pt x="976693" y="10564119"/>
                </a:cubicBezTo>
                <a:cubicBezTo>
                  <a:pt x="849036" y="10506522"/>
                  <a:pt x="647397" y="10464684"/>
                  <a:pt x="514503" y="10385012"/>
                </a:cubicBezTo>
                <a:cubicBezTo>
                  <a:pt x="477819" y="10361430"/>
                  <a:pt x="433446" y="10316357"/>
                  <a:pt x="379226" y="10284381"/>
                </a:cubicBezTo>
                <a:cubicBezTo>
                  <a:pt x="339723" y="10248914"/>
                  <a:pt x="206828" y="10169242"/>
                  <a:pt x="253238" y="10091867"/>
                </a:cubicBezTo>
                <a:cubicBezTo>
                  <a:pt x="292183" y="10048549"/>
                  <a:pt x="379036" y="10218063"/>
                  <a:pt x="361500" y="10209669"/>
                </a:cubicBezTo>
                <a:cubicBezTo>
                  <a:pt x="374652" y="10215964"/>
                  <a:pt x="399847" y="10193172"/>
                  <a:pt x="418850" y="10184207"/>
                </a:cubicBezTo>
                <a:lnTo>
                  <a:pt x="433697" y="10181682"/>
                </a:lnTo>
                <a:lnTo>
                  <a:pt x="439950" y="10185787"/>
                </a:lnTo>
                <a:cubicBezTo>
                  <a:pt x="459442" y="10197304"/>
                  <a:pt x="513807" y="10223752"/>
                  <a:pt x="521218" y="10205851"/>
                </a:cubicBezTo>
                <a:cubicBezTo>
                  <a:pt x="545815" y="10178493"/>
                  <a:pt x="444995" y="10157573"/>
                  <a:pt x="400657" y="10101730"/>
                </a:cubicBezTo>
                <a:cubicBezTo>
                  <a:pt x="358701" y="10066845"/>
                  <a:pt x="382930" y="10027017"/>
                  <a:pt x="380513" y="10016829"/>
                </a:cubicBezTo>
                <a:cubicBezTo>
                  <a:pt x="382930" y="10027017"/>
                  <a:pt x="412362" y="10020034"/>
                  <a:pt x="409945" y="10009846"/>
                </a:cubicBezTo>
                <a:cubicBezTo>
                  <a:pt x="409754" y="9943528"/>
                  <a:pt x="271848" y="9897330"/>
                  <a:pt x="244643" y="9848183"/>
                </a:cubicBezTo>
                <a:cubicBezTo>
                  <a:pt x="242226" y="9837995"/>
                  <a:pt x="279121" y="9796956"/>
                  <a:pt x="259168" y="9778373"/>
                </a:cubicBezTo>
                <a:cubicBezTo>
                  <a:pt x="259168" y="9778373"/>
                  <a:pt x="96651" y="9639366"/>
                  <a:pt x="212412" y="9712342"/>
                </a:cubicBezTo>
                <a:cubicBezTo>
                  <a:pt x="214830" y="9722530"/>
                  <a:pt x="347498" y="9746654"/>
                  <a:pt x="347498" y="9746654"/>
                </a:cubicBezTo>
                <a:cubicBezTo>
                  <a:pt x="359797" y="9732975"/>
                  <a:pt x="167848" y="9600950"/>
                  <a:pt x="147895" y="9582368"/>
                </a:cubicBezTo>
                <a:cubicBezTo>
                  <a:pt x="111212" y="9558787"/>
                  <a:pt x="125927" y="9555295"/>
                  <a:pt x="59374" y="9547769"/>
                </a:cubicBezTo>
                <a:cubicBezTo>
                  <a:pt x="118273" y="9523033"/>
                  <a:pt x="-4514" y="9475041"/>
                  <a:pt x="129" y="9429099"/>
                </a:cubicBezTo>
                <a:cubicBezTo>
                  <a:pt x="7190" y="9393345"/>
                  <a:pt x="95520" y="9361626"/>
                  <a:pt x="102984" y="9327571"/>
                </a:cubicBezTo>
                <a:cubicBezTo>
                  <a:pt x="100164" y="9315684"/>
                  <a:pt x="45945" y="9283709"/>
                  <a:pt x="53409" y="9249653"/>
                </a:cubicBezTo>
                <a:cubicBezTo>
                  <a:pt x="38502" y="9186826"/>
                  <a:pt x="153444" y="9136238"/>
                  <a:pt x="168004" y="9055658"/>
                </a:cubicBezTo>
                <a:cubicBezTo>
                  <a:pt x="172648" y="9009716"/>
                  <a:pt x="96235" y="8895120"/>
                  <a:pt x="132763" y="8841613"/>
                </a:cubicBezTo>
                <a:cubicBezTo>
                  <a:pt x="120464" y="8855292"/>
                  <a:pt x="242905" y="8759878"/>
                  <a:pt x="240488" y="8749690"/>
                </a:cubicBezTo>
                <a:cubicBezTo>
                  <a:pt x="188650" y="8738673"/>
                  <a:pt x="88580" y="8862857"/>
                  <a:pt x="54314" y="8849465"/>
                </a:cubicBezTo>
                <a:cubicBezTo>
                  <a:pt x="29526" y="8810506"/>
                  <a:pt x="208604" y="8757255"/>
                  <a:pt x="232833" y="8717428"/>
                </a:cubicBezTo>
                <a:cubicBezTo>
                  <a:pt x="252193" y="8667994"/>
                  <a:pt x="161254" y="8623208"/>
                  <a:pt x="165898" y="8577266"/>
                </a:cubicBezTo>
                <a:cubicBezTo>
                  <a:pt x="165552" y="8433860"/>
                  <a:pt x="427722" y="8326815"/>
                  <a:pt x="412257" y="8185203"/>
                </a:cubicBezTo>
                <a:cubicBezTo>
                  <a:pt x="417304" y="8140959"/>
                  <a:pt x="325963" y="8094474"/>
                  <a:pt x="355204" y="8021174"/>
                </a:cubicBezTo>
                <a:cubicBezTo>
                  <a:pt x="367538" y="7996724"/>
                  <a:pt x="433497" y="7936234"/>
                  <a:pt x="475227" y="7915571"/>
                </a:cubicBezTo>
                <a:cubicBezTo>
                  <a:pt x="587787" y="7844024"/>
                  <a:pt x="813655" y="7846035"/>
                  <a:pt x="670689" y="7723912"/>
                </a:cubicBezTo>
                <a:cubicBezTo>
                  <a:pt x="734422" y="7719552"/>
                  <a:pt x="661020" y="7683160"/>
                  <a:pt x="670689" y="7723912"/>
                </a:cubicBezTo>
                <a:cubicBezTo>
                  <a:pt x="641257" y="7730896"/>
                  <a:pt x="638840" y="7720708"/>
                  <a:pt x="619290" y="7703823"/>
                </a:cubicBezTo>
                <a:cubicBezTo>
                  <a:pt x="813274" y="7713399"/>
                  <a:pt x="611253" y="7538925"/>
                  <a:pt x="564653" y="7549981"/>
                </a:cubicBezTo>
                <a:cubicBezTo>
                  <a:pt x="500553" y="7541873"/>
                  <a:pt x="572096" y="7646864"/>
                  <a:pt x="606800" y="7651185"/>
                </a:cubicBezTo>
                <a:cubicBezTo>
                  <a:pt x="525531" y="7647150"/>
                  <a:pt x="486395" y="7624151"/>
                  <a:pt x="512851" y="7528194"/>
                </a:cubicBezTo>
                <a:cubicBezTo>
                  <a:pt x="527376" y="7458384"/>
                  <a:pt x="814370" y="7379529"/>
                  <a:pt x="850898" y="7326022"/>
                </a:cubicBezTo>
                <a:cubicBezTo>
                  <a:pt x="836146" y="7340283"/>
                  <a:pt x="852340" y="7135558"/>
                  <a:pt x="869876" y="7143952"/>
                </a:cubicBezTo>
                <a:cubicBezTo>
                  <a:pt x="852340" y="7135558"/>
                  <a:pt x="781546" y="7175672"/>
                  <a:pt x="749697" y="7172467"/>
                </a:cubicBezTo>
                <a:cubicBezTo>
                  <a:pt x="712575" y="7157958"/>
                  <a:pt x="832789" y="7118673"/>
                  <a:pt x="845088" y="7104993"/>
                </a:cubicBezTo>
                <a:cubicBezTo>
                  <a:pt x="842670" y="7094805"/>
                  <a:pt x="822717" y="7076223"/>
                  <a:pt x="835016" y="7062543"/>
                </a:cubicBezTo>
                <a:cubicBezTo>
                  <a:pt x="876781" y="7031111"/>
                  <a:pt x="915882" y="7064880"/>
                  <a:pt x="906213" y="7024127"/>
                </a:cubicBezTo>
                <a:cubicBezTo>
                  <a:pt x="906213" y="7024127"/>
                  <a:pt x="824944" y="7020093"/>
                  <a:pt x="810228" y="7023585"/>
                </a:cubicBezTo>
                <a:cubicBezTo>
                  <a:pt x="763628" y="7034641"/>
                  <a:pt x="619219" y="7102983"/>
                  <a:pt x="550440" y="7151587"/>
                </a:cubicBezTo>
                <a:cubicBezTo>
                  <a:pt x="540580" y="7044516"/>
                  <a:pt x="758793" y="7014265"/>
                  <a:pt x="805203" y="6936890"/>
                </a:cubicBezTo>
                <a:cubicBezTo>
                  <a:pt x="817098" y="6921513"/>
                  <a:pt x="760462" y="6879349"/>
                  <a:pt x="760462" y="6879349"/>
                </a:cubicBezTo>
                <a:cubicBezTo>
                  <a:pt x="755627" y="6858972"/>
                  <a:pt x="902665" y="6736199"/>
                  <a:pt x="973459" y="6696085"/>
                </a:cubicBezTo>
                <a:cubicBezTo>
                  <a:pt x="973459" y="6696085"/>
                  <a:pt x="998056" y="6668726"/>
                  <a:pt x="995236" y="6656840"/>
                </a:cubicBezTo>
                <a:cubicBezTo>
                  <a:pt x="980520" y="6660331"/>
                  <a:pt x="789512" y="6739729"/>
                  <a:pt x="789512" y="6739729"/>
                </a:cubicBezTo>
                <a:cubicBezTo>
                  <a:pt x="735292" y="6707754"/>
                  <a:pt x="1022095" y="6562581"/>
                  <a:pt x="1019678" y="6552393"/>
                </a:cubicBezTo>
                <a:cubicBezTo>
                  <a:pt x="1061408" y="6531730"/>
                  <a:pt x="1036620" y="6492771"/>
                  <a:pt x="1104997" y="6442469"/>
                </a:cubicBezTo>
                <a:cubicBezTo>
                  <a:pt x="1193362" y="6399979"/>
                  <a:pt x="1298825" y="6374957"/>
                  <a:pt x="1332901" y="6322032"/>
                </a:cubicBezTo>
                <a:cubicBezTo>
                  <a:pt x="1401468" y="6338048"/>
                  <a:pt x="1654196" y="6245799"/>
                  <a:pt x="1823392" y="6216416"/>
                </a:cubicBezTo>
                <a:cubicBezTo>
                  <a:pt x="1977872" y="6190525"/>
                  <a:pt x="2434656" y="6150304"/>
                  <a:pt x="2480627" y="6082001"/>
                </a:cubicBezTo>
                <a:cubicBezTo>
                  <a:pt x="2465911" y="6085492"/>
                  <a:pt x="2360257" y="6044196"/>
                  <a:pt x="2367721" y="6010141"/>
                </a:cubicBezTo>
                <a:cubicBezTo>
                  <a:pt x="2367721" y="6010141"/>
                  <a:pt x="2431454" y="6005782"/>
                  <a:pt x="2411904" y="5988897"/>
                </a:cubicBezTo>
                <a:cubicBezTo>
                  <a:pt x="2389533" y="5960126"/>
                  <a:pt x="2308667" y="5957789"/>
                  <a:pt x="2286296" y="5929018"/>
                </a:cubicBezTo>
                <a:cubicBezTo>
                  <a:pt x="2283879" y="5918831"/>
                  <a:pt x="2313120" y="5845529"/>
                  <a:pt x="2327836" y="5842037"/>
                </a:cubicBezTo>
                <a:cubicBezTo>
                  <a:pt x="2325016" y="5830151"/>
                  <a:pt x="2327836" y="5842037"/>
                  <a:pt x="2327836" y="5842037"/>
                </a:cubicBezTo>
                <a:cubicBezTo>
                  <a:pt x="2310300" y="5833643"/>
                  <a:pt x="2290750" y="5816759"/>
                  <a:pt x="2305465" y="5813267"/>
                </a:cubicBezTo>
                <a:cubicBezTo>
                  <a:pt x="2373842" y="5762965"/>
                  <a:pt x="2386331" y="5815603"/>
                  <a:pt x="2491795" y="5790580"/>
                </a:cubicBezTo>
                <a:lnTo>
                  <a:pt x="2486960" y="5770205"/>
                </a:lnTo>
                <a:cubicBezTo>
                  <a:pt x="2486960" y="5770205"/>
                  <a:pt x="2553110" y="5776033"/>
                  <a:pt x="2567862" y="5761771"/>
                </a:cubicBezTo>
                <a:cubicBezTo>
                  <a:pt x="2563027" y="5741396"/>
                  <a:pt x="2437385" y="5692287"/>
                  <a:pt x="2430133" y="5661723"/>
                </a:cubicBezTo>
                <a:cubicBezTo>
                  <a:pt x="2424895" y="5639648"/>
                  <a:pt x="2501520" y="5689625"/>
                  <a:pt x="2525715" y="5660568"/>
                </a:cubicBezTo>
                <a:cubicBezTo>
                  <a:pt x="2510999" y="5664060"/>
                  <a:pt x="2491258" y="5580857"/>
                  <a:pt x="2471304" y="5562274"/>
                </a:cubicBezTo>
                <a:cubicBezTo>
                  <a:pt x="2424514" y="5507013"/>
                  <a:pt x="2296680" y="5503265"/>
                  <a:pt x="2287011" y="5462512"/>
                </a:cubicBezTo>
                <a:cubicBezTo>
                  <a:pt x="2284191" y="5450627"/>
                  <a:pt x="2392474" y="5437489"/>
                  <a:pt x="2389654" y="5425604"/>
                </a:cubicBezTo>
                <a:cubicBezTo>
                  <a:pt x="2414286" y="5387474"/>
                  <a:pt x="2362449" y="5376456"/>
                  <a:pt x="2342898" y="5359572"/>
                </a:cubicBezTo>
                <a:cubicBezTo>
                  <a:pt x="2303359" y="5334874"/>
                  <a:pt x="2308597" y="5356948"/>
                  <a:pt x="2300942" y="5324687"/>
                </a:cubicBezTo>
                <a:cubicBezTo>
                  <a:pt x="2306179" y="5346760"/>
                  <a:pt x="2330409" y="5306934"/>
                  <a:pt x="2286036" y="5261860"/>
                </a:cubicBezTo>
                <a:cubicBezTo>
                  <a:pt x="2288453" y="5272048"/>
                  <a:pt x="2248949" y="5236582"/>
                  <a:pt x="2248949" y="5236582"/>
                </a:cubicBezTo>
                <a:lnTo>
                  <a:pt x="2307848" y="5211845"/>
                </a:lnTo>
                <a:cubicBezTo>
                  <a:pt x="2297776" y="5169394"/>
                  <a:pt x="2231625" y="5163566"/>
                  <a:pt x="2270571" y="5120247"/>
                </a:cubicBezTo>
                <a:cubicBezTo>
                  <a:pt x="2280452" y="5096379"/>
                  <a:pt x="2349422" y="5114093"/>
                  <a:pt x="2361318" y="5098716"/>
                </a:cubicBezTo>
                <a:cubicBezTo>
                  <a:pt x="2373617" y="5085036"/>
                  <a:pt x="2346412" y="5035890"/>
                  <a:pt x="2343994" y="5025702"/>
                </a:cubicBezTo>
                <a:cubicBezTo>
                  <a:pt x="2346412" y="5035890"/>
                  <a:pt x="2390594" y="5014646"/>
                  <a:pt x="2405310" y="5011154"/>
                </a:cubicBezTo>
                <a:cubicBezTo>
                  <a:pt x="2393012" y="5024833"/>
                  <a:pt x="2407537" y="4955024"/>
                  <a:pt x="2405119" y="4944835"/>
                </a:cubicBezTo>
                <a:cubicBezTo>
                  <a:pt x="2399379" y="4920639"/>
                  <a:pt x="2363453" y="4922773"/>
                  <a:pt x="2346788" y="4901673"/>
                </a:cubicBezTo>
                <a:lnTo>
                  <a:pt x="2340765" y="4879708"/>
                </a:lnTo>
                <a:lnTo>
                  <a:pt x="2344026" y="4879796"/>
                </a:lnTo>
                <a:cubicBezTo>
                  <a:pt x="2358333" y="4872533"/>
                  <a:pt x="2391734" y="4822907"/>
                  <a:pt x="2382367" y="4783429"/>
                </a:cubicBezTo>
                <a:cubicBezTo>
                  <a:pt x="2369878" y="4730790"/>
                  <a:pt x="2362414" y="4764846"/>
                  <a:pt x="2399309" y="4723807"/>
                </a:cubicBezTo>
                <a:cubicBezTo>
                  <a:pt x="2425956" y="4694168"/>
                  <a:pt x="2386820" y="4671169"/>
                  <a:pt x="2376748" y="4628718"/>
                </a:cubicBezTo>
                <a:cubicBezTo>
                  <a:pt x="2358866" y="4476918"/>
                  <a:pt x="2512965" y="4318390"/>
                  <a:pt x="2502893" y="4275940"/>
                </a:cubicBezTo>
                <a:cubicBezTo>
                  <a:pt x="2500476" y="4265753"/>
                  <a:pt x="2449041" y="4256432"/>
                  <a:pt x="2463792" y="4242171"/>
                </a:cubicBezTo>
                <a:cubicBezTo>
                  <a:pt x="2460972" y="4230285"/>
                  <a:pt x="2512774" y="4252072"/>
                  <a:pt x="2507940" y="4231696"/>
                </a:cubicBezTo>
                <a:cubicBezTo>
                  <a:pt x="2502702" y="4209622"/>
                  <a:pt x="2468436" y="4196229"/>
                  <a:pt x="2460781" y="4163966"/>
                </a:cubicBezTo>
                <a:cubicBezTo>
                  <a:pt x="2435993" y="4125008"/>
                  <a:pt x="2435803" y="4058691"/>
                  <a:pt x="2428551" y="4028126"/>
                </a:cubicBezTo>
                <a:cubicBezTo>
                  <a:pt x="2403763" y="3989167"/>
                  <a:pt x="2347091" y="3957773"/>
                  <a:pt x="2386036" y="3914454"/>
                </a:cubicBezTo>
                <a:cubicBezTo>
                  <a:pt x="2434863" y="3847267"/>
                  <a:pt x="2474557" y="3949053"/>
                  <a:pt x="2545563" y="3844319"/>
                </a:cubicBezTo>
                <a:cubicBezTo>
                  <a:pt x="2555042" y="3818753"/>
                  <a:pt x="2508286" y="3752722"/>
                  <a:pt x="2547599" y="3721871"/>
                </a:cubicBezTo>
                <a:cubicBezTo>
                  <a:pt x="2574246" y="3692232"/>
                  <a:pt x="2582056" y="3801581"/>
                  <a:pt x="2636120" y="3756470"/>
                </a:cubicBezTo>
                <a:cubicBezTo>
                  <a:pt x="2665184" y="3737019"/>
                  <a:pt x="2573864" y="3559596"/>
                  <a:pt x="2580926" y="3523842"/>
                </a:cubicBezTo>
                <a:cubicBezTo>
                  <a:pt x="2580735" y="3457524"/>
                  <a:pt x="2634989" y="3478730"/>
                  <a:pt x="2619680" y="3414205"/>
                </a:cubicBezTo>
                <a:cubicBezTo>
                  <a:pt x="2599939" y="3331002"/>
                  <a:pt x="2459580" y="3285386"/>
                  <a:pt x="2449353" y="3165847"/>
                </a:cubicBezTo>
                <a:cubicBezTo>
                  <a:pt x="2439090" y="3057079"/>
                  <a:pt x="2569186" y="2993927"/>
                  <a:pt x="2625073" y="2890987"/>
                </a:cubicBezTo>
                <a:cubicBezTo>
                  <a:pt x="2644433" y="2841553"/>
                  <a:pt x="2671292" y="2747294"/>
                  <a:pt x="2661220" y="2704844"/>
                </a:cubicBezTo>
                <a:cubicBezTo>
                  <a:pt x="2661220" y="2704844"/>
                  <a:pt x="2617037" y="2726089"/>
                  <a:pt x="2612202" y="2705712"/>
                </a:cubicBezTo>
                <a:cubicBezTo>
                  <a:pt x="2621490" y="2613828"/>
                  <a:pt x="2680389" y="2589092"/>
                  <a:pt x="2625978" y="2490799"/>
                </a:cubicBezTo>
                <a:cubicBezTo>
                  <a:pt x="2601191" y="2451840"/>
                  <a:pt x="2554400" y="2396578"/>
                  <a:pt x="2571378" y="2326187"/>
                </a:cubicBezTo>
                <a:cubicBezTo>
                  <a:pt x="2568366" y="2247983"/>
                  <a:pt x="2666578" y="2192395"/>
                  <a:pt x="2668437" y="2123797"/>
                </a:cubicBezTo>
                <a:cubicBezTo>
                  <a:pt x="2663602" y="2103421"/>
                  <a:pt x="2609347" y="2082215"/>
                  <a:pt x="2599678" y="2041464"/>
                </a:cubicBezTo>
                <a:cubicBezTo>
                  <a:pt x="2606740" y="2005710"/>
                  <a:pt x="2670091" y="1868713"/>
                  <a:pt x="2738468" y="1818411"/>
                </a:cubicBezTo>
                <a:cubicBezTo>
                  <a:pt x="2907509" y="1711941"/>
                  <a:pt x="3144891" y="1565937"/>
                  <a:pt x="3370569" y="1501630"/>
                </a:cubicBezTo>
                <a:cubicBezTo>
                  <a:pt x="3534930" y="1451871"/>
                  <a:pt x="3821924" y="1373016"/>
                  <a:pt x="4030659" y="1368330"/>
                </a:cubicBezTo>
                <a:cubicBezTo>
                  <a:pt x="4060091" y="1361347"/>
                  <a:pt x="4082058" y="1388420"/>
                  <a:pt x="4113943" y="1380855"/>
                </a:cubicBezTo>
                <a:cubicBezTo>
                  <a:pt x="4305509" y="1380243"/>
                  <a:pt x="4472288" y="1340672"/>
                  <a:pt x="4663890" y="1329290"/>
                </a:cubicBezTo>
                <a:cubicBezTo>
                  <a:pt x="4896784" y="1306316"/>
                  <a:pt x="5154538" y="1300762"/>
                  <a:pt x="5407420" y="1285602"/>
                </a:cubicBezTo>
                <a:cubicBezTo>
                  <a:pt x="6121518" y="1248897"/>
                  <a:pt x="6867866" y="1217096"/>
                  <a:pt x="7613848" y="1172827"/>
                </a:cubicBezTo>
                <a:cubicBezTo>
                  <a:pt x="7910880" y="1147192"/>
                  <a:pt x="8249902" y="1145672"/>
                  <a:pt x="8578412" y="1110774"/>
                </a:cubicBezTo>
                <a:cubicBezTo>
                  <a:pt x="9268090" y="1047579"/>
                  <a:pt x="9820454" y="1006202"/>
                  <a:pt x="10583380" y="902311"/>
                </a:cubicBezTo>
                <a:cubicBezTo>
                  <a:pt x="10708428" y="883402"/>
                  <a:pt x="10787280" y="877249"/>
                  <a:pt x="10779434" y="778669"/>
                </a:cubicBezTo>
                <a:cubicBezTo>
                  <a:pt x="10783888" y="666408"/>
                  <a:pt x="10780912" y="577435"/>
                  <a:pt x="10822486" y="479684"/>
                </a:cubicBezTo>
                <a:cubicBezTo>
                  <a:pt x="10824904" y="489872"/>
                  <a:pt x="10846872" y="516945"/>
                  <a:pt x="10846872" y="516945"/>
                </a:cubicBezTo>
                <a:cubicBezTo>
                  <a:pt x="10859170" y="503265"/>
                  <a:pt x="10880756" y="397701"/>
                  <a:pt x="10900150" y="337499"/>
                </a:cubicBezTo>
                <a:cubicBezTo>
                  <a:pt x="10897734" y="327310"/>
                  <a:pt x="10875766" y="300238"/>
                  <a:pt x="10890482" y="296746"/>
                </a:cubicBezTo>
                <a:cubicBezTo>
                  <a:pt x="10878184" y="310426"/>
                  <a:pt x="11071228" y="108579"/>
                  <a:pt x="11030056" y="208028"/>
                </a:cubicBezTo>
                <a:cubicBezTo>
                  <a:pt x="11030056" y="208028"/>
                  <a:pt x="10961276" y="256632"/>
                  <a:pt x="11030246" y="274346"/>
                </a:cubicBezTo>
                <a:cubicBezTo>
                  <a:pt x="11044962" y="270855"/>
                  <a:pt x="11069156" y="241797"/>
                  <a:pt x="11093788" y="203668"/>
                </a:cubicBezTo>
                <a:lnTo>
                  <a:pt x="11096206" y="213856"/>
                </a:lnTo>
                <a:lnTo>
                  <a:pt x="11101734" y="198618"/>
                </a:lnTo>
                <a:lnTo>
                  <a:pt x="11107296" y="195082"/>
                </a:lnTo>
                <a:cubicBezTo>
                  <a:pt x="11110370" y="191662"/>
                  <a:pt x="11113444" y="188242"/>
                  <a:pt x="11120804" y="186497"/>
                </a:cubicBezTo>
                <a:cubicBezTo>
                  <a:pt x="11157330" y="132990"/>
                  <a:pt x="11176690" y="83556"/>
                  <a:pt x="11191406" y="80064"/>
                </a:cubicBezTo>
                <a:lnTo>
                  <a:pt x="11193824" y="90253"/>
                </a:lnTo>
                <a:cubicBezTo>
                  <a:pt x="11206122" y="76573"/>
                  <a:pt x="11289250" y="12010"/>
                  <a:pt x="11291668" y="22197"/>
                </a:cubicBezTo>
                <a:cubicBezTo>
                  <a:pt x="11309204" y="30593"/>
                  <a:pt x="11179702" y="161760"/>
                  <a:pt x="11302298" y="143434"/>
                </a:cubicBezTo>
                <a:cubicBezTo>
                  <a:pt x="11289422" y="146489"/>
                  <a:pt x="11445026" y="-18141"/>
                  <a:pt x="11444800" y="1653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8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of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184380" y="0"/>
            <a:ext cx="12184380" cy="816102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84380" cy="816102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806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460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943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31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off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9818" y="3246120"/>
            <a:ext cx="24387468" cy="656082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34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about my jo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876370" y="0"/>
            <a:ext cx="15501279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810106" y="1674798"/>
            <a:ext cx="3211551" cy="327845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706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of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9818" y="-1"/>
            <a:ext cx="14305681" cy="686915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081787" y="6869151"/>
            <a:ext cx="14305681" cy="686915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58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212829" y="661679"/>
            <a:ext cx="786038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800" b="0" i="0" smtClean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r>
              <a:rPr lang="id-ID" sz="1800" b="0" i="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  </a:t>
            </a:r>
          </a:p>
        </p:txBody>
      </p:sp>
      <p:sp>
        <p:nvSpPr>
          <p:cNvPr id="12" name="Rectangle 11"/>
          <p:cNvSpPr>
            <a:spLocks/>
          </p:cNvSpPr>
          <p:nvPr userDrawn="1"/>
        </p:nvSpPr>
        <p:spPr bwMode="auto">
          <a:xfrm>
            <a:off x="21580004" y="755555"/>
            <a:ext cx="7245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1800" b="0" i="0" spc="3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97" r:id="rId2"/>
    <p:sldLayoutId id="2147483982" r:id="rId3"/>
    <p:sldLayoutId id="2147483976" r:id="rId4"/>
    <p:sldLayoutId id="2147483917" r:id="rId5"/>
    <p:sldLayoutId id="2147483918" r:id="rId6"/>
    <p:sldLayoutId id="2147483969" r:id="rId7"/>
    <p:sldLayoutId id="2147483998" r:id="rId8"/>
    <p:sldLayoutId id="2147483995" r:id="rId9"/>
    <p:sldLayoutId id="2147483999" r:id="rId10"/>
    <p:sldLayoutId id="2147483996" r:id="rId11"/>
    <p:sldLayoutId id="2147483984" r:id="rId12"/>
    <p:sldLayoutId id="2147483919" r:id="rId13"/>
    <p:sldLayoutId id="2147483958" r:id="rId14"/>
    <p:sldLayoutId id="2147484005" r:id="rId15"/>
    <p:sldLayoutId id="2147483916" r:id="rId16"/>
    <p:sldLayoutId id="2147484003" r:id="rId17"/>
    <p:sldLayoutId id="2147483937" r:id="rId18"/>
    <p:sldLayoutId id="2147484004" r:id="rId19"/>
    <p:sldLayoutId id="2147483878" r:id="rId20"/>
    <p:sldLayoutId id="2147483978" r:id="rId21"/>
    <p:sldLayoutId id="2147483979" r:id="rId22"/>
    <p:sldLayoutId id="2147483981" r:id="rId23"/>
    <p:sldLayoutId id="2147483990" r:id="rId24"/>
    <p:sldLayoutId id="2147483991" r:id="rId25"/>
    <p:sldLayoutId id="2147483980" r:id="rId26"/>
    <p:sldLayoutId id="2147483956" r:id="rId27"/>
    <p:sldLayoutId id="2147483972" r:id="rId28"/>
    <p:sldLayoutId id="2147483955" r:id="rId29"/>
    <p:sldLayoutId id="2147483993" r:id="rId30"/>
    <p:sldLayoutId id="2147483994" r:id="rId31"/>
    <p:sldLayoutId id="2147483989" r:id="rId32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07" b="7807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gradFill flip="none" rotWithShape="1">
            <a:gsLst>
              <a:gs pos="14000">
                <a:srgbClr val="F52552">
                  <a:alpha val="46000"/>
                </a:srgbClr>
              </a:gs>
              <a:gs pos="83000">
                <a:srgbClr val="3B1F4D">
                  <a:alpha val="69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17780092" y="10011487"/>
            <a:ext cx="1516446" cy="6971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zh-CN" altLang="en-US" sz="28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第九组</a:t>
            </a:r>
            <a:endParaRPr lang="en-US" sz="2800" dirty="0">
              <a:solidFill>
                <a:schemeClr val="bg1"/>
              </a:solidFill>
              <a:latin typeface="Poppins Medium" charset="0"/>
              <a:ea typeface="Poppins Medium" charset="0"/>
              <a:cs typeface="Poppins Medium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71692" y="4696131"/>
            <a:ext cx="12931746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200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Coffee System</a:t>
            </a:r>
          </a:p>
          <a:p>
            <a:pPr algn="ctr"/>
            <a:r>
              <a:rPr lang="zh-CN" altLang="en-US" sz="14200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设计与实现探讨</a:t>
            </a:r>
            <a:endParaRPr lang="en-US" sz="14200" b="1" dirty="0">
              <a:solidFill>
                <a:schemeClr val="bg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8183500" y="5487683"/>
            <a:ext cx="3454610" cy="3462140"/>
            <a:chOff x="4056724" y="5129535"/>
            <a:chExt cx="3454610" cy="346214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103649" y="5174139"/>
              <a:ext cx="3407685" cy="341753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056724" y="5129535"/>
              <a:ext cx="3454610" cy="344548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717082" y="5443079"/>
            <a:ext cx="3454610" cy="3462140"/>
            <a:chOff x="4056724" y="5129535"/>
            <a:chExt cx="3454610" cy="346214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103649" y="5174139"/>
              <a:ext cx="3407685" cy="341753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4056724" y="5129535"/>
              <a:ext cx="3454610" cy="344548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72C48B5-BD01-4C5E-A3C4-B13A86367051}"/>
              </a:ext>
            </a:extLst>
          </p:cNvPr>
          <p:cNvSpPr txBox="1"/>
          <p:nvPr/>
        </p:nvSpPr>
        <p:spPr>
          <a:xfrm>
            <a:off x="17780092" y="10970063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</a:rPr>
              <a:t>2020.4.21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6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642EA9-C5AF-4EB3-8FB5-9712AC00D52A}"/>
              </a:ext>
            </a:extLst>
          </p:cNvPr>
          <p:cNvSpPr txBox="1"/>
          <p:nvPr/>
        </p:nvSpPr>
        <p:spPr>
          <a:xfrm>
            <a:off x="2692400" y="4241800"/>
            <a:ext cx="1805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tx2"/>
                </a:solidFill>
              </a:rPr>
              <a:t>Q</a:t>
            </a:r>
            <a:r>
              <a:rPr lang="zh-CN" altLang="en-US" sz="4800" b="1" dirty="0">
                <a:solidFill>
                  <a:schemeClr val="tx2"/>
                </a:solidFill>
              </a:rPr>
              <a:t>：不仿照</a:t>
            </a:r>
            <a:r>
              <a:rPr lang="en-US" altLang="zh-CN" sz="4800" b="1" dirty="0" err="1">
                <a:solidFill>
                  <a:schemeClr val="tx2"/>
                </a:solidFill>
              </a:rPr>
              <a:t>libraryC</a:t>
            </a:r>
            <a:r>
              <a:rPr lang="zh-CN" altLang="en-US" sz="4800" b="1" dirty="0">
                <a:solidFill>
                  <a:schemeClr val="tx2"/>
                </a:solidFill>
              </a:rPr>
              <a:t>的逻辑的话，订单管理还能用什么逻辑实现呢？</a:t>
            </a:r>
            <a:endParaRPr lang="en-US" altLang="zh-CN" sz="4800" b="1" dirty="0">
              <a:solidFill>
                <a:schemeClr val="tx2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B94BD8-8370-4A8B-B484-1539958F9CA0}"/>
              </a:ext>
            </a:extLst>
          </p:cNvPr>
          <p:cNvSpPr txBox="1"/>
          <p:nvPr/>
        </p:nvSpPr>
        <p:spPr>
          <a:xfrm>
            <a:off x="2692400" y="6534834"/>
            <a:ext cx="1607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tx2"/>
                </a:solidFill>
              </a:rPr>
              <a:t>A</a:t>
            </a:r>
            <a:r>
              <a:rPr lang="zh-CN" altLang="en-US" sz="4800" b="1" dirty="0">
                <a:solidFill>
                  <a:schemeClr val="tx2"/>
                </a:solidFill>
              </a:rPr>
              <a:t>：订单单项数据一个类，订单一个类，订单集合一个类</a:t>
            </a:r>
          </a:p>
        </p:txBody>
      </p:sp>
    </p:spTree>
    <p:extLst>
      <p:ext uri="{BB962C8B-B14F-4D97-AF65-F5344CB8AC3E}">
        <p14:creationId xmlns:p14="http://schemas.microsoft.com/office/powerpoint/2010/main" val="2213904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85" r="8985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87620" y="5734615"/>
            <a:ext cx="88024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800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谢谢大家</a:t>
            </a:r>
            <a:endParaRPr lang="en-US" sz="16800" b="1" dirty="0">
              <a:solidFill>
                <a:schemeClr val="bg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374" b="30374"/>
          <a:stretch>
            <a:fillRect/>
          </a:stretch>
        </p:blipFill>
        <p:spPr>
          <a:xfrm>
            <a:off x="-30956" y="3426944"/>
            <a:ext cx="24387468" cy="6560820"/>
          </a:xfrm>
        </p:spPr>
      </p:pic>
      <p:sp>
        <p:nvSpPr>
          <p:cNvPr id="74" name="Rectangle 73"/>
          <p:cNvSpPr/>
          <p:nvPr/>
        </p:nvSpPr>
        <p:spPr>
          <a:xfrm>
            <a:off x="-30956" y="3426944"/>
            <a:ext cx="24377650" cy="6560820"/>
          </a:xfrm>
          <a:prstGeom prst="rect">
            <a:avLst/>
          </a:prstGeom>
          <a:gradFill>
            <a:gsLst>
              <a:gs pos="0">
                <a:srgbClr val="FFC737">
                  <a:alpha val="52000"/>
                </a:srgbClr>
              </a:gs>
              <a:gs pos="100000">
                <a:srgbClr val="EC72A5">
                  <a:alpha val="48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1673225" y="783555"/>
            <a:ext cx="1513235" cy="89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400"/>
              </a:lnSpc>
            </a:pPr>
            <a:r>
              <a:rPr lang="zh-CN" altLang="en-US" sz="5400" b="1" spc="500" dirty="0">
                <a:solidFill>
                  <a:schemeClr val="tx2"/>
                </a:solidFill>
                <a:latin typeface="Poppins" charset="0"/>
                <a:ea typeface="Poppins" charset="0"/>
                <a:cs typeface="Poppins" charset="0"/>
                <a:sym typeface="Bebas Neue" charset="0"/>
              </a:rPr>
              <a:t>目录</a:t>
            </a:r>
            <a:endParaRPr lang="en-US" sz="5400" b="1" spc="500" dirty="0">
              <a:solidFill>
                <a:schemeClr val="tx2"/>
              </a:solidFill>
              <a:latin typeface="Poppins" charset="0"/>
              <a:ea typeface="Poppins" charset="0"/>
              <a:cs typeface="Poppins" charset="0"/>
              <a:sym typeface="Bebas Neue" charset="0"/>
            </a:endParaRP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1673225" y="1903497"/>
            <a:ext cx="12847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701392" y="7808746"/>
            <a:ext cx="326243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rPr>
              <a:t>代码讲解</a:t>
            </a:r>
            <a:endParaRPr lang="en-US" sz="6000" b="1" dirty="0">
              <a:solidFill>
                <a:schemeClr val="bg1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988927" y="7846606"/>
            <a:ext cx="326243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rPr>
              <a:t>交流提问</a:t>
            </a:r>
            <a:endParaRPr lang="en-US" sz="6000" b="1" dirty="0">
              <a:solidFill>
                <a:schemeClr val="bg1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51111" y="7640807"/>
            <a:ext cx="326243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rPr>
              <a:t>类图展示</a:t>
            </a:r>
            <a:endParaRPr lang="en-US" sz="6000" b="1" dirty="0">
              <a:solidFill>
                <a:schemeClr val="bg1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81" name="Shape 2525"/>
          <p:cNvSpPr/>
          <p:nvPr/>
        </p:nvSpPr>
        <p:spPr>
          <a:xfrm>
            <a:off x="4867239" y="4573448"/>
            <a:ext cx="1636696" cy="1562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</a:endParaRPr>
          </a:p>
        </p:txBody>
      </p:sp>
      <p:sp>
        <p:nvSpPr>
          <p:cNvPr id="82" name="Shape 2547"/>
          <p:cNvSpPr/>
          <p:nvPr/>
        </p:nvSpPr>
        <p:spPr>
          <a:xfrm>
            <a:off x="12499732" y="4672044"/>
            <a:ext cx="1620948" cy="1645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</a:endParaRPr>
          </a:p>
        </p:txBody>
      </p:sp>
      <p:sp>
        <p:nvSpPr>
          <p:cNvPr id="83" name="Shape 2554"/>
          <p:cNvSpPr/>
          <p:nvPr/>
        </p:nvSpPr>
        <p:spPr>
          <a:xfrm>
            <a:off x="20023821" y="4749575"/>
            <a:ext cx="1552194" cy="1573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17228143" y="4573448"/>
            <a:ext cx="0" cy="4191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032953" y="4477471"/>
            <a:ext cx="0" cy="4191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77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8" grpId="0"/>
      <p:bldP spid="80" grpId="0"/>
      <p:bldP spid="81" grpId="0" animBg="1"/>
      <p:bldP spid="82" grpId="0" animBg="1"/>
      <p:bldP spid="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98" b="4598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0" y="-11149"/>
            <a:ext cx="24377650" cy="13716000"/>
          </a:xfrm>
          <a:prstGeom prst="rect">
            <a:avLst/>
          </a:prstGeom>
          <a:gradFill flip="none" rotWithShape="0">
            <a:gsLst>
              <a:gs pos="0">
                <a:srgbClr val="EC72A5">
                  <a:alpha val="75000"/>
                </a:srgbClr>
              </a:gs>
              <a:gs pos="96000">
                <a:srgbClr val="002452">
                  <a:alpha val="69000"/>
                </a:srgb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004116" y="6180381"/>
            <a:ext cx="2051844" cy="1357679"/>
          </a:xfrm>
          <a:prstGeom prst="rect">
            <a:avLst/>
          </a:prstGeom>
          <a:noFill/>
        </p:spPr>
        <p:txBody>
          <a:bodyPr wrap="none" lIns="0" tIns="274320" rIns="0" rtlCol="0">
            <a:spAutoFit/>
          </a:bodyPr>
          <a:lstStyle/>
          <a:p>
            <a:pPr>
              <a:lnSpc>
                <a:spcPts val="8000"/>
              </a:lnSpc>
            </a:pPr>
            <a:r>
              <a:rPr lang="zh-CN" altLang="en-US" sz="8000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展示</a:t>
            </a:r>
            <a:endParaRPr lang="en-US" sz="8000" dirty="0">
              <a:solidFill>
                <a:schemeClr val="bg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440464" y="4125950"/>
            <a:ext cx="5496722" cy="5508704"/>
            <a:chOff x="4056724" y="5129535"/>
            <a:chExt cx="3454610" cy="346214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103649" y="5174139"/>
              <a:ext cx="3407685" cy="341753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056724" y="5129535"/>
              <a:ext cx="3454610" cy="344548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9324387" y="6180381"/>
            <a:ext cx="2051844" cy="1357679"/>
          </a:xfrm>
          <a:prstGeom prst="rect">
            <a:avLst/>
          </a:prstGeom>
          <a:noFill/>
        </p:spPr>
        <p:txBody>
          <a:bodyPr wrap="none" lIns="0" tIns="274320" rIns="0" rtlCol="0">
            <a:spAutoFit/>
          </a:bodyPr>
          <a:lstStyle/>
          <a:p>
            <a:pPr algn="r">
              <a:lnSpc>
                <a:spcPts val="8000"/>
              </a:lnSpc>
            </a:pPr>
            <a:r>
              <a:rPr lang="zh-CN" altLang="en-US" sz="8000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类图</a:t>
            </a:r>
            <a:endParaRPr lang="en-US" sz="8000" b="1" dirty="0">
              <a:solidFill>
                <a:schemeClr val="bg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2" name="Shape 2600"/>
          <p:cNvSpPr/>
          <p:nvPr/>
        </p:nvSpPr>
        <p:spPr>
          <a:xfrm>
            <a:off x="11635007" y="4520190"/>
            <a:ext cx="1144630" cy="114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" name="Shape 2601"/>
          <p:cNvSpPr/>
          <p:nvPr/>
        </p:nvSpPr>
        <p:spPr>
          <a:xfrm>
            <a:off x="11632333" y="7795738"/>
            <a:ext cx="1147540" cy="1147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7979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D59C676-47C9-48EE-B8D8-A07C971530B0}"/>
              </a:ext>
            </a:extLst>
          </p:cNvPr>
          <p:cNvSpPr txBox="1"/>
          <p:nvPr/>
        </p:nvSpPr>
        <p:spPr>
          <a:xfrm>
            <a:off x="503854" y="382955"/>
            <a:ext cx="3265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0C28"/>
                </a:solidFill>
              </a:rPr>
              <a:t>类图展示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2003959-F1AA-4CA1-BB4C-A6E13F25B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85"/>
            <a:ext cx="24377650" cy="11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0417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gradFill flip="none" rotWithShape="0">
            <a:gsLst>
              <a:gs pos="0">
                <a:srgbClr val="3B1F4D">
                  <a:alpha val="57000"/>
                </a:srgbClr>
              </a:gs>
              <a:gs pos="96000">
                <a:srgbClr val="F52552">
                  <a:alpha val="63000"/>
                </a:srgb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25298" y="7361275"/>
            <a:ext cx="73661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代码讲解</a:t>
            </a:r>
            <a:endParaRPr lang="en-US" sz="14000" b="1" dirty="0">
              <a:solidFill>
                <a:schemeClr val="bg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5" name="Shape 2683"/>
          <p:cNvSpPr/>
          <p:nvPr/>
        </p:nvSpPr>
        <p:spPr>
          <a:xfrm>
            <a:off x="11390139" y="3676628"/>
            <a:ext cx="2386236" cy="3280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220218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 bwMode="auto">
          <a:xfrm>
            <a:off x="818947" y="511724"/>
            <a:ext cx="11193933" cy="205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4572000">
              <a:lnSpc>
                <a:spcPts val="8500"/>
              </a:lnSpc>
            </a:pPr>
            <a:r>
              <a:rPr lang="en-US" sz="4400" b="1" spc="500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ProductItem</a:t>
            </a:r>
            <a:r>
              <a:rPr lang="en-US" sz="4400" b="1" spc="500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 </a:t>
            </a:r>
            <a:r>
              <a:rPr lang="zh-CN" altLang="en-US" sz="4400" b="1" spc="500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及其子类</a:t>
            </a:r>
            <a:r>
              <a:rPr lang="en-US" altLang="zh-CN" sz="4400" b="1" spc="500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· </a:t>
            </a:r>
            <a:r>
              <a:rPr lang="zh-CN" altLang="en-US" sz="4400" b="1" u="sng" dirty="0"/>
              <a:t>单项商品的类</a:t>
            </a:r>
            <a:endParaRPr lang="en-US" altLang="zh-CN" sz="4400" b="1" u="sng" dirty="0"/>
          </a:p>
          <a:p>
            <a:pPr defTabSz="4572000">
              <a:lnSpc>
                <a:spcPts val="8500"/>
              </a:lnSpc>
            </a:pPr>
            <a:endParaRPr lang="en-US" sz="4400" b="1" spc="5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  <a:sym typeface="Bebas Neue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CF2F28-92EE-4708-BD3F-DBBEB5749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635" y="2190979"/>
            <a:ext cx="8665910" cy="47835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508428-05BC-416F-B088-05907C97B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328" y="7210296"/>
            <a:ext cx="5029478" cy="45150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B4A8E5-4BE1-4523-8175-8D7061A59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56" y="10362846"/>
            <a:ext cx="6051988" cy="13625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4FB5264-C55B-42FE-BEC3-9839818DF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230" y="7265585"/>
            <a:ext cx="7178614" cy="288612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5296447-85D7-41E9-B85D-DEF50F6C7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2775" y="1465778"/>
            <a:ext cx="9968384" cy="67232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4F7BDDE-9332-47D6-841B-1C00AE1C45B7}"/>
              </a:ext>
            </a:extLst>
          </p:cNvPr>
          <p:cNvSpPr txBox="1"/>
          <p:nvPr/>
        </p:nvSpPr>
        <p:spPr>
          <a:xfrm>
            <a:off x="18595233" y="2553687"/>
            <a:ext cx="4859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判断参数的编号和该实例的编号是否相等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14CBB3-02D1-4159-AE00-EE8F115B6A3B}"/>
              </a:ext>
            </a:extLst>
          </p:cNvPr>
          <p:cNvSpPr txBox="1"/>
          <p:nvPr/>
        </p:nvSpPr>
        <p:spPr>
          <a:xfrm>
            <a:off x="17415565" y="5389249"/>
            <a:ext cx="5909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返回该实例的信息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7AB4B6-9688-43CA-B35A-925DF6B8BAE5}"/>
              </a:ext>
            </a:extLst>
          </p:cNvPr>
          <p:cNvSpPr txBox="1"/>
          <p:nvPr/>
        </p:nvSpPr>
        <p:spPr>
          <a:xfrm>
            <a:off x="12984602" y="8722373"/>
            <a:ext cx="804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重写</a:t>
            </a:r>
            <a:r>
              <a:rPr lang="en-US" altLang="zh-CN" dirty="0" err="1">
                <a:solidFill>
                  <a:srgbClr val="FF0000"/>
                </a:solidFill>
              </a:rPr>
              <a:t>toString</a:t>
            </a:r>
            <a:r>
              <a:rPr lang="zh-CN" altLang="en-US" dirty="0">
                <a:solidFill>
                  <a:srgbClr val="FF0000"/>
                </a:solidFill>
              </a:rPr>
              <a:t>，返回各子类的信息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720FAC7-3084-40B6-96C2-A0AFD343A8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35972" y="10540766"/>
            <a:ext cx="9721990" cy="149023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B7B5F9E-C352-4A1A-BBCB-D21FB3BFAC8E}"/>
              </a:ext>
            </a:extLst>
          </p:cNvPr>
          <p:cNvSpPr txBox="1"/>
          <p:nvPr/>
        </p:nvSpPr>
        <p:spPr>
          <a:xfrm>
            <a:off x="12999261" y="9722498"/>
            <a:ext cx="6352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1334"/>
                </a:solidFill>
              </a:rPr>
              <a:t>CoffeeBrewer</a:t>
            </a:r>
            <a:r>
              <a:rPr lang="en-US" altLang="zh-CN" dirty="0">
                <a:solidFill>
                  <a:srgbClr val="001334"/>
                </a:solidFill>
              </a:rPr>
              <a:t> </a:t>
            </a:r>
            <a:r>
              <a:rPr lang="zh-CN" altLang="en-US" dirty="0">
                <a:solidFill>
                  <a:srgbClr val="001334"/>
                </a:solidFill>
              </a:rPr>
              <a:t>类的 </a:t>
            </a:r>
            <a:r>
              <a:rPr lang="en-US" altLang="zh-CN" dirty="0" err="1">
                <a:solidFill>
                  <a:srgbClr val="001334"/>
                </a:solidFill>
              </a:rPr>
              <a:t>toString</a:t>
            </a:r>
            <a:r>
              <a:rPr lang="en-US" altLang="zh-CN" dirty="0">
                <a:solidFill>
                  <a:srgbClr val="001334"/>
                </a:solidFill>
              </a:rPr>
              <a:t> </a:t>
            </a:r>
            <a:endParaRPr lang="zh-CN" altLang="en-US" dirty="0">
              <a:solidFill>
                <a:srgbClr val="0013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8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>
            <a:spLocks/>
          </p:cNvSpPr>
          <p:nvPr/>
        </p:nvSpPr>
        <p:spPr bwMode="auto">
          <a:xfrm>
            <a:off x="852151" y="719595"/>
            <a:ext cx="6703310" cy="205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8500"/>
              </a:lnSpc>
            </a:pPr>
            <a:r>
              <a:rPr lang="en-US" altLang="zh-CN" sz="4400" b="1" spc="500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Product</a:t>
            </a:r>
            <a:r>
              <a:rPr lang="zh-CN" altLang="en-US" sz="4400" b="1" spc="500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类</a:t>
            </a:r>
            <a:r>
              <a:rPr lang="en-US" altLang="zh-CN" sz="4400" b="1" spc="500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· </a:t>
            </a:r>
            <a:r>
              <a:rPr lang="zh-CN" altLang="en-US" sz="4400" b="1" u="sng" dirty="0"/>
              <a:t>全部商品的类</a:t>
            </a:r>
          </a:p>
          <a:p>
            <a:pPr defTabSz="4572000">
              <a:lnSpc>
                <a:spcPts val="8500"/>
              </a:lnSpc>
            </a:pPr>
            <a:endParaRPr lang="en-US" sz="4400" b="1" spc="5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  <a:sym typeface="Bebas Neue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FF1990-69AB-4D95-8BB0-53B2B756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51" y="2482840"/>
            <a:ext cx="8089882" cy="47815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327697-0F40-42F3-9E13-BFD712B7E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951663"/>
            <a:ext cx="12994224" cy="489449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16EA9C0-9823-45E6-BBA4-7EB4E494562D}"/>
              </a:ext>
            </a:extLst>
          </p:cNvPr>
          <p:cNvSpPr txBox="1"/>
          <p:nvPr/>
        </p:nvSpPr>
        <p:spPr>
          <a:xfrm>
            <a:off x="4203806" y="10623118"/>
            <a:ext cx="65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建立</a:t>
            </a:r>
            <a:r>
              <a:rPr lang="en-US" altLang="zh-CN" dirty="0">
                <a:solidFill>
                  <a:srgbClr val="FF0000"/>
                </a:solidFill>
              </a:rPr>
              <a:t>Vector</a:t>
            </a:r>
            <a:r>
              <a:rPr lang="zh-CN" altLang="en-US" dirty="0">
                <a:solidFill>
                  <a:srgbClr val="FF0000"/>
                </a:solidFill>
              </a:rPr>
              <a:t>类存储单项商品信息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F3BB2AD-57F0-4496-AA66-7BE11B3CA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8224" y="3284026"/>
            <a:ext cx="12564776" cy="796074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392CE19-8649-471F-AF21-88C115993CD2}"/>
              </a:ext>
            </a:extLst>
          </p:cNvPr>
          <p:cNvSpPr txBox="1"/>
          <p:nvPr/>
        </p:nvSpPr>
        <p:spPr>
          <a:xfrm>
            <a:off x="13204825" y="2637695"/>
            <a:ext cx="79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利用迭代器找出指定编号的商品</a:t>
            </a:r>
          </a:p>
        </p:txBody>
      </p:sp>
    </p:spTree>
    <p:extLst>
      <p:ext uri="{BB962C8B-B14F-4D97-AF65-F5344CB8AC3E}">
        <p14:creationId xmlns:p14="http://schemas.microsoft.com/office/powerpoint/2010/main" val="202704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6">
            <a:extLst>
              <a:ext uri="{FF2B5EF4-FFF2-40B4-BE49-F238E27FC236}">
                <a16:creationId xmlns:a16="http://schemas.microsoft.com/office/drawing/2014/main" id="{511E5D63-FF45-49A8-A800-19FB154A5822}"/>
              </a:ext>
            </a:extLst>
          </p:cNvPr>
          <p:cNvSpPr>
            <a:spLocks/>
          </p:cNvSpPr>
          <p:nvPr/>
        </p:nvSpPr>
        <p:spPr bwMode="auto">
          <a:xfrm>
            <a:off x="852151" y="719595"/>
            <a:ext cx="8729506" cy="205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8500"/>
              </a:lnSpc>
            </a:pPr>
            <a:r>
              <a:rPr lang="en-US" altLang="zh-CN" sz="4400" b="1" spc="500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SalesItems</a:t>
            </a:r>
            <a:r>
              <a:rPr lang="zh-CN" altLang="en-US" sz="4400" b="1" spc="500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类</a:t>
            </a:r>
            <a:r>
              <a:rPr lang="en-US" altLang="zh-CN" sz="4400" b="1" spc="500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· </a:t>
            </a:r>
            <a:r>
              <a:rPr lang="zh-CN" altLang="en-US" sz="4400" b="1" u="sng" spc="500" dirty="0">
                <a:solidFill>
                  <a:schemeClr val="bg1">
                    <a:lumMod val="50000"/>
                  </a:schemeClr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订单上物品的类</a:t>
            </a:r>
            <a:endParaRPr lang="zh-CN" altLang="en-US" sz="4400" b="1" u="sng" dirty="0">
              <a:solidFill>
                <a:schemeClr val="bg1">
                  <a:lumMod val="50000"/>
                </a:schemeClr>
              </a:solidFill>
            </a:endParaRPr>
          </a:p>
          <a:p>
            <a:pPr defTabSz="4572000">
              <a:lnSpc>
                <a:spcPts val="8500"/>
              </a:lnSpc>
            </a:pPr>
            <a:endParaRPr lang="en-US" sz="4400" b="1" spc="5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  <a:sym typeface="Bebas Neue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16F2F8-748B-4D44-B9B0-184E1386C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20" y="2776120"/>
            <a:ext cx="9725367" cy="53489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1921A3-72CC-4E11-8114-306F3E3B4C25}"/>
              </a:ext>
            </a:extLst>
          </p:cNvPr>
          <p:cNvSpPr txBox="1"/>
          <p:nvPr/>
        </p:nvSpPr>
        <p:spPr>
          <a:xfrm>
            <a:off x="13970495" y="719595"/>
            <a:ext cx="637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0C28"/>
                </a:solidFill>
                <a:latin typeface="Montserrat Semi"/>
              </a:rPr>
              <a:t>Order</a:t>
            </a:r>
            <a:r>
              <a:rPr lang="zh-CN" altLang="en-US" sz="4400" b="1" dirty="0">
                <a:solidFill>
                  <a:srgbClr val="000C28"/>
                </a:solidFill>
                <a:latin typeface="Montserrat Semi"/>
              </a:rPr>
              <a:t>类</a:t>
            </a:r>
            <a:r>
              <a:rPr lang="en-US" altLang="zh-CN" sz="4400" b="1" dirty="0">
                <a:solidFill>
                  <a:srgbClr val="000C28"/>
                </a:solidFill>
                <a:latin typeface="Montserrat Semi"/>
              </a:rPr>
              <a:t>·</a:t>
            </a:r>
            <a:r>
              <a:rPr lang="en-US" altLang="zh-CN" sz="4400" b="1" dirty="0">
                <a:latin typeface="Montserrat Semi"/>
              </a:rPr>
              <a:t> </a:t>
            </a:r>
            <a:r>
              <a:rPr lang="zh-CN" altLang="en-US" sz="4400" b="1" u="sng" dirty="0">
                <a:latin typeface="Montserrat Semi"/>
              </a:rPr>
              <a:t>订单属性的类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B76B923-9CCC-49A6-9382-87F56136A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425" y="1534451"/>
            <a:ext cx="8990884" cy="53235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6D49A98-7151-4783-AE9B-E0FCE78A1B96}"/>
              </a:ext>
            </a:extLst>
          </p:cNvPr>
          <p:cNvSpPr txBox="1"/>
          <p:nvPr/>
        </p:nvSpPr>
        <p:spPr>
          <a:xfrm>
            <a:off x="635000" y="10066991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较</a:t>
            </a:r>
            <a:r>
              <a:rPr lang="en-US" altLang="zh-CN" dirty="0">
                <a:solidFill>
                  <a:schemeClr val="tx2"/>
                </a:solidFill>
              </a:rPr>
              <a:t>Product</a:t>
            </a:r>
            <a:r>
              <a:rPr lang="zh-CN" altLang="en-US" dirty="0">
                <a:solidFill>
                  <a:schemeClr val="tx2"/>
                </a:solidFill>
              </a:rPr>
              <a:t>类有什么不同？是为了实现什么功能？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E9BF25-0205-48EA-A311-2C3176DA7960}"/>
              </a:ext>
            </a:extLst>
          </p:cNvPr>
          <p:cNvSpPr txBox="1"/>
          <p:nvPr/>
        </p:nvSpPr>
        <p:spPr>
          <a:xfrm>
            <a:off x="635000" y="11118353"/>
            <a:ext cx="817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为了退单而添加了</a:t>
            </a:r>
            <a:r>
              <a:rPr lang="en-US" altLang="zh-CN" dirty="0" err="1">
                <a:solidFill>
                  <a:schemeClr val="tx2"/>
                </a:solidFill>
              </a:rPr>
              <a:t>removeItem</a:t>
            </a:r>
            <a:r>
              <a:rPr lang="zh-CN" altLang="en-US" dirty="0">
                <a:solidFill>
                  <a:schemeClr val="tx2"/>
                </a:solidFill>
              </a:rPr>
              <a:t>方法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473582-2AD4-4703-A001-DC55F74B968E}"/>
              </a:ext>
            </a:extLst>
          </p:cNvPr>
          <p:cNvSpPr txBox="1"/>
          <p:nvPr/>
        </p:nvSpPr>
        <p:spPr>
          <a:xfrm>
            <a:off x="12428874" y="7331896"/>
            <a:ext cx="10639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rgbClr val="000C28"/>
                </a:solidFill>
                <a:latin typeface="Montserrat Semi"/>
              </a:rPr>
              <a:t>SalesDatabase</a:t>
            </a:r>
            <a:r>
              <a:rPr lang="zh-CN" altLang="en-US" sz="4400" b="1" dirty="0">
                <a:solidFill>
                  <a:srgbClr val="000C28"/>
                </a:solidFill>
                <a:latin typeface="Montserrat Semi"/>
              </a:rPr>
              <a:t>类</a:t>
            </a:r>
            <a:r>
              <a:rPr lang="en-US" altLang="zh-CN" sz="4400" b="1" dirty="0">
                <a:solidFill>
                  <a:srgbClr val="000C28"/>
                </a:solidFill>
                <a:latin typeface="Montserrat Semi"/>
              </a:rPr>
              <a:t>· </a:t>
            </a:r>
            <a:r>
              <a:rPr lang="zh-CN" altLang="en-US" sz="4400" b="1" u="sng" dirty="0">
                <a:latin typeface="Montserrat Semi"/>
              </a:rPr>
              <a:t>所有订单的集合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217BAD0-6EE8-4C5F-B0F3-4F33F3A05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7454" y="8422422"/>
            <a:ext cx="7072796" cy="499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9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96" r="4196"/>
          <a:stretch>
            <a:fillRect/>
          </a:stretch>
        </p:blipFill>
        <p:spPr>
          <a:xfrm>
            <a:off x="0" y="0"/>
            <a:ext cx="24377650" cy="13716000"/>
          </a:xfrm>
        </p:spPr>
      </p:pic>
      <p:sp>
        <p:nvSpPr>
          <p:cNvPr id="13" name="Rectangle 12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000820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hape 2600"/>
          <p:cNvSpPr/>
          <p:nvPr/>
        </p:nvSpPr>
        <p:spPr>
          <a:xfrm>
            <a:off x="10866248" y="4148260"/>
            <a:ext cx="2994409" cy="301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CF9BDD-A73D-4CE4-8C13-C657CAC7A626}"/>
              </a:ext>
            </a:extLst>
          </p:cNvPr>
          <p:cNvSpPr txBox="1"/>
          <p:nvPr/>
        </p:nvSpPr>
        <p:spPr>
          <a:xfrm>
            <a:off x="8712200" y="7607786"/>
            <a:ext cx="855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0" b="1" dirty="0">
                <a:solidFill>
                  <a:schemeClr val="bg1"/>
                </a:solidFill>
                <a:latin typeface="Montserrat Semi"/>
              </a:rPr>
              <a:t>交流提问</a:t>
            </a:r>
          </a:p>
        </p:txBody>
      </p:sp>
    </p:spTree>
    <p:extLst>
      <p:ext uri="{BB962C8B-B14F-4D97-AF65-F5344CB8AC3E}">
        <p14:creationId xmlns:p14="http://schemas.microsoft.com/office/powerpoint/2010/main" val="2044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Alveo Main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E9B7C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33790</TotalTime>
  <Words>216</Words>
  <Application>Microsoft Office PowerPoint</Application>
  <PresentationFormat>自定义</PresentationFormat>
  <Paragraphs>40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Gill Sans</vt:lpstr>
      <vt:lpstr>Lato Light</vt:lpstr>
      <vt:lpstr>Montserrat Hairline</vt:lpstr>
      <vt:lpstr>Montserrat Light</vt:lpstr>
      <vt:lpstr>Montserrat Semi</vt:lpstr>
      <vt:lpstr>Poppins</vt:lpstr>
      <vt:lpstr>Poppins Light</vt:lpstr>
      <vt:lpstr>Poppins Medium</vt:lpstr>
      <vt:lpstr>Poppins SemiBold</vt:lpstr>
      <vt:lpstr>Arial</vt:lpstr>
      <vt:lpstr>Calibri Light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http://graphicriver.net/user/jetfabrik</Manager>
  <Company>http://graphicriver.net/user/jetfabrik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Presentations</dc:title>
  <dc:subject>http://graphicriver.net/user/jetfabrik</dc:subject>
  <dc:creator>Jetfabrik</dc:creator>
  <cp:keywords>http://graphicriver.net/user/jetfabrik</cp:keywords>
  <dc:description>http://graphicriver.net/user/jetfabrik</dc:description>
  <cp:lastModifiedBy>江 奕</cp:lastModifiedBy>
  <cp:revision>5997</cp:revision>
  <dcterms:created xsi:type="dcterms:W3CDTF">2014-11-12T21:47:38Z</dcterms:created>
  <dcterms:modified xsi:type="dcterms:W3CDTF">2020-04-21T07:03:01Z</dcterms:modified>
  <cp:category>http://graphicriver.net/user/jetfabrik</cp:category>
</cp:coreProperties>
</file>