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1205" r:id="rId3"/>
    <p:sldId id="1247" r:id="rId5"/>
    <p:sldId id="1255" r:id="rId6"/>
    <p:sldId id="1314" r:id="rId7"/>
    <p:sldId id="1261" r:id="rId8"/>
    <p:sldId id="1323" r:id="rId9"/>
    <p:sldId id="1324" r:id="rId10"/>
    <p:sldId id="1317" r:id="rId11"/>
    <p:sldId id="1262" r:id="rId12"/>
    <p:sldId id="1263" r:id="rId13"/>
    <p:sldId id="1326" r:id="rId14"/>
    <p:sldId id="1327" r:id="rId15"/>
    <p:sldId id="1328" r:id="rId16"/>
    <p:sldId id="1325" r:id="rId17"/>
    <p:sldId id="1330" r:id="rId18"/>
    <p:sldId id="1329" r:id="rId19"/>
    <p:sldId id="1333" r:id="rId20"/>
    <p:sldId id="1332" r:id="rId21"/>
    <p:sldId id="1331" r:id="rId22"/>
    <p:sldId id="1335" r:id="rId23"/>
    <p:sldId id="1336" r:id="rId24"/>
    <p:sldId id="1337" r:id="rId25"/>
    <p:sldId id="1334" r:id="rId26"/>
    <p:sldId id="1338" r:id="rId27"/>
    <p:sldId id="1341" r:id="rId28"/>
    <p:sldId id="1342" r:id="rId29"/>
    <p:sldId id="1343" r:id="rId30"/>
    <p:sldId id="1344" r:id="rId31"/>
    <p:sldId id="1321" r:id="rId32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ny Liu" initials="BL" lastIdx="3" clrIdx="0"/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D70000"/>
    <a:srgbClr val="D7000F"/>
    <a:srgbClr val="FF4B58"/>
    <a:srgbClr val="FF7D86"/>
    <a:srgbClr val="D6000F"/>
    <a:srgbClr val="FF3745"/>
    <a:srgbClr val="FF1929"/>
    <a:srgbClr val="FF717B"/>
    <a:srgbClr val="FF5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5" autoAdjust="0"/>
    <p:restoredTop sz="76252" autoAdjust="0"/>
  </p:normalViewPr>
  <p:slideViewPr>
    <p:cSldViewPr snapToGrid="0">
      <p:cViewPr varScale="1">
        <p:scale>
          <a:sx n="60" d="100"/>
          <a:sy n="60" d="100"/>
        </p:scale>
        <p:origin x="4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256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758-E5FE-4368-A8A3-B749530A29DC}" type="datetimeFigureOut">
              <a:rPr lang="zh-CN" altLang="en-US" smtClean="0">
                <a:ea typeface="思源黑体 CN Normal" panose="020B0400000000000000" pitchFamily="34" charset="-122"/>
              </a:rPr>
            </a:fld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5DCA2-2C6F-4E70-A715-0F66E8866AD6}" type="slidenum">
              <a:rPr lang="zh-CN" altLang="en-US" smtClean="0">
                <a:ea typeface="思源黑体 CN Normal" panose="020B0400000000000000" pitchFamily="34" charset="-122"/>
              </a:rPr>
            </a:fld>
            <a:endParaRPr lang="zh-CN" altLang="en-US" dirty="0">
              <a:ea typeface="思源黑体 CN Normal" panose="020B0400000000000000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AF4DB-4C47-4782-A2E4-AF0DC385DFE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风格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浅色风格正文页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0"/>
                <a:lumOff val="100000"/>
              </a:schemeClr>
            </a:gs>
            <a:gs pos="59000">
              <a:schemeClr val="bg1">
                <a:alpha val="46000"/>
                <a:lumMod val="0"/>
                <a:lumOff val="100000"/>
              </a:schemeClr>
            </a:gs>
            <a:gs pos="100000">
              <a:schemeClr val="bg1">
                <a:shade val="63000"/>
                <a:satMod val="120000"/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安踏\logo集合\安踏奥运联合logo\反白透明底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629900" y="80769"/>
            <a:ext cx="1493732" cy="1087623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2000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风格正文页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0"/>
                <a:lumOff val="100000"/>
              </a:schemeClr>
            </a:gs>
            <a:gs pos="59000">
              <a:schemeClr val="bg1">
                <a:alpha val="46000"/>
                <a:lumMod val="0"/>
                <a:lumOff val="100000"/>
              </a:schemeClr>
            </a:gs>
            <a:gs pos="100000">
              <a:schemeClr val="bg1">
                <a:shade val="63000"/>
                <a:satMod val="120000"/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56401"/>
            <a:ext cx="12192000" cy="101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843534" y="515945"/>
            <a:ext cx="8418512" cy="519479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15153" y="594149"/>
            <a:ext cx="537882" cy="363071"/>
            <a:chOff x="0" y="497540"/>
            <a:chExt cx="699248" cy="471993"/>
          </a:xfrm>
          <a:solidFill>
            <a:srgbClr val="002060"/>
          </a:solidFill>
        </p:grpSpPr>
        <p:sp>
          <p:nvSpPr>
            <p:cNvPr id="7" name="燕尾形 6"/>
            <p:cNvSpPr/>
            <p:nvPr userDrawn="1"/>
          </p:nvSpPr>
          <p:spPr>
            <a:xfrm>
              <a:off x="0" y="497540"/>
              <a:ext cx="363071" cy="47199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 userDrawn="1"/>
          </p:nvSpPr>
          <p:spPr>
            <a:xfrm>
              <a:off x="336177" y="497540"/>
              <a:ext cx="363071" cy="47199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Click="0" advTm="200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浅色风格正文页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0"/>
                <a:lumOff val="100000"/>
              </a:schemeClr>
            </a:gs>
            <a:gs pos="59000">
              <a:schemeClr val="bg1">
                <a:alpha val="46000"/>
                <a:lumMod val="0"/>
                <a:lumOff val="100000"/>
              </a:schemeClr>
            </a:gs>
            <a:gs pos="100000">
              <a:schemeClr val="bg1">
                <a:shade val="63000"/>
                <a:satMod val="120000"/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56401"/>
            <a:ext cx="12192000" cy="1015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843534" y="515945"/>
            <a:ext cx="8418512" cy="519479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900953" y="1035424"/>
            <a:ext cx="8377518" cy="53788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50000"/>
                </a:schemeClr>
              </a:gs>
              <a:gs pos="92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12292" y="446506"/>
            <a:ext cx="588956" cy="700121"/>
            <a:chOff x="299378" y="591650"/>
            <a:chExt cx="353611" cy="420355"/>
          </a:xfrm>
          <a:effectLst>
            <a:outerShdw blurRad="152400" dist="88900" dir="18900000" sx="94000" sy="94000" algn="bl" rotWithShape="0">
              <a:schemeClr val="tx1">
                <a:lumMod val="75000"/>
                <a:lumOff val="25000"/>
                <a:alpha val="64000"/>
              </a:schemeClr>
            </a:outerShdw>
          </a:effectLst>
        </p:grpSpPr>
        <p:sp>
          <p:nvSpPr>
            <p:cNvPr id="10" name="泪滴形 9"/>
            <p:cNvSpPr/>
            <p:nvPr userDrawn="1"/>
          </p:nvSpPr>
          <p:spPr>
            <a:xfrm rot="18900000">
              <a:off x="299378" y="776745"/>
              <a:ext cx="235260" cy="235260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泪滴形 10"/>
            <p:cNvSpPr/>
            <p:nvPr userDrawn="1"/>
          </p:nvSpPr>
          <p:spPr>
            <a:xfrm rot="18900000">
              <a:off x="472989" y="591650"/>
              <a:ext cx="180000" cy="180000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200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浅色风格正文页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0"/>
                <a:lumOff val="100000"/>
              </a:schemeClr>
            </a:gs>
            <a:gs pos="59000">
              <a:schemeClr val="bg1">
                <a:alpha val="46000"/>
                <a:lumMod val="0"/>
                <a:lumOff val="100000"/>
              </a:schemeClr>
            </a:gs>
            <a:gs pos="100000">
              <a:schemeClr val="bg1">
                <a:shade val="63000"/>
                <a:satMod val="120000"/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333832"/>
            <a:ext cx="537029" cy="566051"/>
          </a:xfrm>
          <a:prstGeom prst="rect">
            <a:avLst/>
          </a:prstGeom>
          <a:solidFill>
            <a:srgbClr val="D7000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98286" y="333832"/>
            <a:ext cx="9550400" cy="566051"/>
          </a:xfrm>
          <a:prstGeom prst="rect">
            <a:avLst/>
          </a:prstGeom>
          <a:solidFill>
            <a:srgbClr val="D7000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50157" y="6516914"/>
            <a:ext cx="11491686" cy="10159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870863" y="348799"/>
            <a:ext cx="7547442" cy="3671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buNone/>
              <a:defRPr sz="28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-1" y="348799"/>
            <a:ext cx="914401" cy="3671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buNone/>
              <a:defRPr sz="28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 advClick="0" advTm="200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风格末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/>
            </a:gs>
            <a:gs pos="58000">
              <a:schemeClr val="bg1">
                <a:alpha val="46000"/>
              </a:schemeClr>
            </a:gs>
            <a:gs pos="100000">
              <a:schemeClr val="bg1">
                <a:shade val="63000"/>
                <a:satMod val="120000"/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/>
            </a:gs>
            <a:gs pos="58000">
              <a:schemeClr val="bg1">
                <a:alpha val="46000"/>
              </a:schemeClr>
            </a:gs>
            <a:gs pos="100000">
              <a:schemeClr val="bg1">
                <a:shade val="63000"/>
                <a:satMod val="120000"/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/>
          <p:nvPr/>
        </p:nvSpPr>
        <p:spPr>
          <a:xfrm>
            <a:off x="11706224" y="6515100"/>
            <a:ext cx="466726" cy="26908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EF1BF7B-44AB-42A1-ACAD-82CC1F165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2000">
    <p:split orient="vert"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2.png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5.png"/><Relationship Id="rId1" Type="http://schemas.openxmlformats.org/officeDocument/2006/relationships/tags" Target="../tags/tag10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3" Type="http://schemas.openxmlformats.org/officeDocument/2006/relationships/notesSlide" Target="../notesSlides/notesSlide13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tags" Target="../tags/tag11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jpeg"/><Relationship Id="rId1" Type="http://schemas.openxmlformats.org/officeDocument/2006/relationships/tags" Target="../tags/tag12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tags" Target="../tags/tag13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png"/><Relationship Id="rId1" Type="http://schemas.openxmlformats.org/officeDocument/2006/relationships/tags" Target="../tags/tag13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3.png"/><Relationship Id="rId1" Type="http://schemas.openxmlformats.org/officeDocument/2006/relationships/tags" Target="../tags/tag14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tags" Target="../tags/tag15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6.png"/><Relationship Id="rId1" Type="http://schemas.openxmlformats.org/officeDocument/2006/relationships/tags" Target="../tags/tag1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7.png"/><Relationship Id="rId1" Type="http://schemas.openxmlformats.org/officeDocument/2006/relationships/tags" Target="../tags/tag17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tags" Target="../tags/tag18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2" Type="http://schemas.openxmlformats.org/officeDocument/2006/relationships/notesSlide" Target="../notesSlides/notesSlide2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0.png"/><Relationship Id="rId1" Type="http://schemas.openxmlformats.org/officeDocument/2006/relationships/tags" Target="../tags/tag19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1.png"/><Relationship Id="rId1" Type="http://schemas.openxmlformats.org/officeDocument/2006/relationships/tags" Target="../tags/tag20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3" Type="http://schemas.openxmlformats.org/officeDocument/2006/relationships/notesSlide" Target="../notesSlides/notesSlide24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tags" Target="../tags/tag21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3" Type="http://schemas.openxmlformats.org/officeDocument/2006/relationships/notesSlide" Target="../notesSlides/notesSlide25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tags" Target="../tags/tag220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3" Type="http://schemas.openxmlformats.org/officeDocument/2006/relationships/notesSlide" Target="../notesSlides/notesSlide26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tags" Target="../tags/tag22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3" Type="http://schemas.openxmlformats.org/officeDocument/2006/relationships/notesSlide" Target="../notesSlides/notesSlide27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39.jpeg"/><Relationship Id="rId10" Type="http://schemas.openxmlformats.org/officeDocument/2006/relationships/image" Target="../media/image38.jpeg"/><Relationship Id="rId1" Type="http://schemas.openxmlformats.org/officeDocument/2006/relationships/tags" Target="../tags/tag23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2" Type="http://schemas.openxmlformats.org/officeDocument/2006/relationships/notesSlide" Target="../notesSlides/notesSlide28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40.png"/><Relationship Id="rId1" Type="http://schemas.openxmlformats.org/officeDocument/2006/relationships/tags" Target="../tags/tag24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6" Type="http://schemas.openxmlformats.org/officeDocument/2006/relationships/notesSlide" Target="../notesSlides/notesSlide9.xml"/><Relationship Id="rId85" Type="http://schemas.openxmlformats.org/officeDocument/2006/relationships/slideLayout" Target="../slideLayouts/slideLayout3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95154" y="3125712"/>
            <a:ext cx="10292316" cy="1403758"/>
            <a:chOff x="1254643" y="2921054"/>
            <a:chExt cx="9803218" cy="1148103"/>
          </a:xfrm>
        </p:grpSpPr>
        <p:sp>
          <p:nvSpPr>
            <p:cNvPr id="13" name="圆角矩形 30"/>
            <p:cNvSpPr/>
            <p:nvPr/>
          </p:nvSpPr>
          <p:spPr>
            <a:xfrm>
              <a:off x="1254643" y="2921054"/>
              <a:ext cx="9803218" cy="111599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0"/>
            </a:gradFill>
            <a:ln w="2222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50800" dist="38100" dir="2700000" sx="97000" sy="97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" name="Rectangle 14"/>
            <p:cNvSpPr/>
            <p:nvPr/>
          </p:nvSpPr>
          <p:spPr>
            <a:xfrm>
              <a:off x="1360967" y="3313757"/>
              <a:ext cx="9696894" cy="755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800"/>
                </a:lnSpc>
                <a:spcAft>
                  <a:spcPts val="1000"/>
                </a:spcAft>
              </a:pPr>
              <a:r>
                <a:rPr lang="zh-CN" altLang="en-US" sz="6600" b="1" dirty="0">
                  <a:solidFill>
                    <a:schemeClr val="bg1">
                      <a:lumMod val="6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Open Sans" panose="020B0606030504020204" pitchFamily="34" charset="0"/>
                </a:rPr>
                <a:t>文件系统设计与实现研讨</a:t>
              </a:r>
              <a:endParaRPr lang="en-US" altLang="zh-CN" sz="6600" b="1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701517" y="4987709"/>
            <a:ext cx="657307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2020.04.16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4261" y="1301073"/>
            <a:ext cx="5963478" cy="1115996"/>
            <a:chOff x="2639135" y="1745440"/>
            <a:chExt cx="6879594" cy="1287437"/>
          </a:xfrm>
        </p:grpSpPr>
        <p:sp>
          <p:nvSpPr>
            <p:cNvPr id="8" name="矩形 10"/>
            <p:cNvSpPr>
              <a:spLocks noChangeAspect="1"/>
            </p:cNvSpPr>
            <p:nvPr/>
          </p:nvSpPr>
          <p:spPr>
            <a:xfrm>
              <a:off x="2639135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80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J</a:t>
              </a:r>
              <a:endParaRPr lang="zh-CN" altLang="en-US" sz="80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485130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80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A</a:t>
              </a:r>
              <a:endParaRPr lang="zh-CN" altLang="en-US" sz="80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0" name="矩形 10"/>
            <p:cNvSpPr>
              <a:spLocks noChangeAspect="1"/>
            </p:cNvSpPr>
            <p:nvPr/>
          </p:nvSpPr>
          <p:spPr>
            <a:xfrm>
              <a:off x="6331125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80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V</a:t>
              </a:r>
              <a:endParaRPr lang="zh-CN" altLang="en-US" sz="80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矩形 10"/>
            <p:cNvSpPr>
              <a:spLocks noChangeAspect="1"/>
            </p:cNvSpPr>
            <p:nvPr/>
          </p:nvSpPr>
          <p:spPr>
            <a:xfrm>
              <a:off x="8177120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80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A</a:t>
              </a:r>
              <a:endParaRPr lang="zh-CN" altLang="en-US" sz="80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82432" y="1548768"/>
            <a:ext cx="2765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display all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0" y="2105246"/>
            <a:ext cx="10736715" cy="4486939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82432" y="1548768"/>
            <a:ext cx="2765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display all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200940"/>
            <a:ext cx="6096000" cy="34343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1918100"/>
            <a:ext cx="6096000" cy="4854839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339789"/>
            <a:ext cx="2945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only display the current directory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52" y="2008364"/>
            <a:ext cx="8989673" cy="4190418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339789"/>
            <a:ext cx="2945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only display the current directory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682" y="2357215"/>
            <a:ext cx="5912318" cy="34587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5999" y="2357215"/>
            <a:ext cx="5993219" cy="3458794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82432" y="1548768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rename the folder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52" y="2008363"/>
            <a:ext cx="9858375" cy="4333692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82432" y="1548768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rename the folder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515" y="2907665"/>
            <a:ext cx="5384165" cy="21520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9590" y="679450"/>
            <a:ext cx="6582410" cy="3450590"/>
          </a:xfrm>
          <a:prstGeom prst="rect">
            <a:avLst/>
          </a:prstGeom>
        </p:spPr>
      </p:pic>
      <p:pic>
        <p:nvPicPr>
          <p:cNvPr id="5" name="图片 4" descr="V299LSUWV`XBEPWVAX1%WVO"/>
          <p:cNvPicPr>
            <a:picLocks noChangeAspect="1"/>
          </p:cNvPicPr>
          <p:nvPr/>
        </p:nvPicPr>
        <p:blipFill>
          <a:blip r:embed="rId12"/>
          <a:srcRect l="5813" r="5381"/>
          <a:stretch>
            <a:fillRect/>
          </a:stretch>
        </p:blipFill>
        <p:spPr>
          <a:xfrm>
            <a:off x="5609590" y="4130040"/>
            <a:ext cx="6509385" cy="2219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14535" y="3499485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BUG</a:t>
            </a:r>
            <a:r>
              <a:rPr lang="zh-CN" altLang="en-US" b="1">
                <a:solidFill>
                  <a:srgbClr val="FF0000"/>
                </a:solidFill>
              </a:rPr>
              <a:t>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100" y="5742305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修改后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339789"/>
            <a:ext cx="27659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rename the item in the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directory_file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30" y="2263119"/>
            <a:ext cx="8873540" cy="4190844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339789"/>
            <a:ext cx="27659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rename the item in the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directory_folder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2" y="2347051"/>
            <a:ext cx="9946538" cy="3995004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339789"/>
            <a:ext cx="27659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rename the item in the directory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137144"/>
            <a:ext cx="6096000" cy="39978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137144"/>
            <a:ext cx="6096000" cy="39978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3285" y="3952240"/>
            <a:ext cx="1341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input.close()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0950" y="4320540"/>
            <a:ext cx="2941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写在主方法中？写在类中？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create a new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item_file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26" y="2177506"/>
            <a:ext cx="8828487" cy="4302327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0"/>
          <p:cNvSpPr>
            <a:spLocks noChangeAspect="1"/>
          </p:cNvSpPr>
          <p:nvPr/>
        </p:nvSpPr>
        <p:spPr>
          <a:xfrm>
            <a:off x="4179355" y="499387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800" b="1" dirty="0">
              <a:solidFill>
                <a:srgbClr val="00206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10"/>
          <p:cNvSpPr>
            <a:spLocks noChangeAspect="1"/>
          </p:cNvSpPr>
          <p:nvPr/>
        </p:nvSpPr>
        <p:spPr>
          <a:xfrm>
            <a:off x="-1575056" y="873300"/>
            <a:ext cx="5247926" cy="503602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 b="1" dirty="0">
              <a:solidFill>
                <a:srgbClr val="D7000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50412" y="2985987"/>
            <a:ext cx="4588667" cy="931847"/>
            <a:chOff x="5150412" y="1755346"/>
            <a:chExt cx="4588667" cy="931847"/>
          </a:xfrm>
        </p:grpSpPr>
        <p:sp>
          <p:nvSpPr>
            <p:cNvPr id="30" name="矩形 10"/>
            <p:cNvSpPr>
              <a:spLocks noChangeAspect="1"/>
            </p:cNvSpPr>
            <p:nvPr/>
          </p:nvSpPr>
          <p:spPr>
            <a:xfrm>
              <a:off x="5150412" y="1755346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03994" y="199043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对代码的注释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79355" y="5443400"/>
            <a:ext cx="5238372" cy="931847"/>
            <a:chOff x="5168354" y="4215201"/>
            <a:chExt cx="5238372" cy="931847"/>
          </a:xfrm>
        </p:grpSpPr>
        <p:sp>
          <p:nvSpPr>
            <p:cNvPr id="35" name="矩形 10"/>
            <p:cNvSpPr>
              <a:spLocks noChangeAspect="1"/>
            </p:cNvSpPr>
            <p:nvPr/>
          </p:nvSpPr>
          <p:spPr>
            <a:xfrm>
              <a:off x="5168354" y="4215201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74973" y="4450292"/>
              <a:ext cx="3831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应用类</a:t>
              </a:r>
              <a:r>
                <a:rPr lang="en-US" altLang="zh-CN" sz="2400" b="1" dirty="0" err="1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FileSystem</a:t>
              </a: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的修改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9756" y="2323531"/>
            <a:ext cx="1415772" cy="2210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0" b="1" dirty="0">
                <a:solidFill>
                  <a:srgbClr val="0020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</a:t>
            </a:r>
            <a:endParaRPr lang="zh-CN" altLang="en-US" sz="8000" b="1" dirty="0">
              <a:solidFill>
                <a:srgbClr val="00206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5086" y="763666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UML</a:t>
            </a:r>
            <a:r>
              <a:rPr lang="zh-CN" altLang="en-US" sz="2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类图</a:t>
            </a:r>
            <a:endParaRPr lang="zh-CN" altLang="en-US" sz="2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3410856" y="763666"/>
            <a:ext cx="508000" cy="508000"/>
          </a:xfrm>
          <a:prstGeom prst="chevron">
            <a:avLst/>
          </a:prstGeom>
          <a:solidFill>
            <a:srgbClr val="00206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3179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create a new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item_folder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9" y="2357214"/>
            <a:ext cx="9245130" cy="3984841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create a new item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2611477"/>
            <a:ext cx="6096000" cy="29067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611477"/>
            <a:ext cx="6095999" cy="2906733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create a new item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4058" y="0"/>
            <a:ext cx="6617941" cy="6741042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delete an item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5684"/>
            <a:ext cx="4935425" cy="5881034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delete an item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26" y="2673257"/>
            <a:ext cx="5989674" cy="2541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284541"/>
            <a:ext cx="6096000" cy="3722853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 a new directory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" y="2093595"/>
            <a:ext cx="5816600" cy="4500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6372"/>
            <a:ext cx="4323907" cy="2915088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 a new directory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135" y="2504115"/>
            <a:ext cx="4592674" cy="2429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048" y="1035424"/>
            <a:ext cx="6626270" cy="5652455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32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show the upper directory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9" y="2102943"/>
            <a:ext cx="4671060" cy="4587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14" y="2364061"/>
            <a:ext cx="6812280" cy="3299460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43" name="PA-椭圆 21"/>
          <p:cNvSpPr/>
          <p:nvPr>
            <p:custDataLst>
              <p:tags r:id="rId1"/>
            </p:custDataLst>
          </p:nvPr>
        </p:nvSpPr>
        <p:spPr>
          <a:xfrm>
            <a:off x="183682" y="133978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矩形 27"/>
          <p:cNvSpPr/>
          <p:nvPr>
            <p:custDataLst>
              <p:tags r:id="rId2"/>
            </p:custDataLst>
          </p:nvPr>
        </p:nvSpPr>
        <p:spPr>
          <a:xfrm>
            <a:off x="1999033" y="1531175"/>
            <a:ext cx="32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show the upper directory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PA-椭圆 28"/>
          <p:cNvSpPr/>
          <p:nvPr>
            <p:custDataLst>
              <p:tags r:id="rId3"/>
            </p:custDataLst>
          </p:nvPr>
        </p:nvSpPr>
        <p:spPr>
          <a:xfrm>
            <a:off x="9496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PA-椭圆 35"/>
          <p:cNvSpPr/>
          <p:nvPr>
            <p:custDataLst>
              <p:tags r:id="rId4"/>
            </p:custDataLst>
          </p:nvPr>
        </p:nvSpPr>
        <p:spPr>
          <a:xfrm>
            <a:off x="10861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PA-椭圆 36"/>
          <p:cNvSpPr/>
          <p:nvPr>
            <p:custDataLst>
              <p:tags r:id="rId5"/>
            </p:custDataLst>
          </p:nvPr>
        </p:nvSpPr>
        <p:spPr>
          <a:xfrm>
            <a:off x="122267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0"/>
          <p:cNvSpPr/>
          <p:nvPr>
            <p:custDataLst>
              <p:tags r:id="rId6"/>
            </p:custDataLst>
          </p:nvPr>
        </p:nvSpPr>
        <p:spPr>
          <a:xfrm>
            <a:off x="1368685" y="163853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椭圆 41"/>
          <p:cNvSpPr/>
          <p:nvPr>
            <p:custDataLst>
              <p:tags r:id="rId7"/>
            </p:custDataLst>
          </p:nvPr>
        </p:nvSpPr>
        <p:spPr>
          <a:xfrm>
            <a:off x="1495727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2"/>
          <p:cNvSpPr/>
          <p:nvPr>
            <p:custDataLst>
              <p:tags r:id="rId8"/>
            </p:custDataLst>
          </p:nvPr>
        </p:nvSpPr>
        <p:spPr>
          <a:xfrm>
            <a:off x="1632252" y="164362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43"/>
          <p:cNvSpPr/>
          <p:nvPr>
            <p:custDataLst>
              <p:tags r:id="rId9"/>
            </p:custDataLst>
          </p:nvPr>
        </p:nvSpPr>
        <p:spPr>
          <a:xfrm>
            <a:off x="1768777" y="164362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8777" y="1850065"/>
            <a:ext cx="7811158" cy="4859079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29340" y="3125712"/>
            <a:ext cx="10611293" cy="1891896"/>
            <a:chOff x="1201479" y="2921054"/>
            <a:chExt cx="9789042" cy="1891896"/>
          </a:xfrm>
        </p:grpSpPr>
        <p:sp>
          <p:nvSpPr>
            <p:cNvPr id="13" name="圆角矩形 30"/>
            <p:cNvSpPr/>
            <p:nvPr/>
          </p:nvSpPr>
          <p:spPr>
            <a:xfrm>
              <a:off x="1201479" y="2921054"/>
              <a:ext cx="9569302" cy="111599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0"/>
            </a:gradFill>
            <a:ln w="2222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50800" dist="38100" dir="2700000" sx="97000" sy="97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" name="Rectangle 14"/>
            <p:cNvSpPr/>
            <p:nvPr/>
          </p:nvSpPr>
          <p:spPr>
            <a:xfrm>
              <a:off x="1201479" y="3313757"/>
              <a:ext cx="9789042" cy="1499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800"/>
                </a:lnSpc>
                <a:spcAft>
                  <a:spcPts val="1000"/>
                </a:spcAft>
              </a:pPr>
              <a:r>
                <a:rPr lang="zh-CN" altLang="en-US" sz="6600" b="1" dirty="0">
                  <a:solidFill>
                    <a:schemeClr val="bg1">
                      <a:lumMod val="6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Open Sans" panose="020B0606030504020204" pitchFamily="34" charset="0"/>
                </a:rPr>
                <a:t>文件系统设计与实现研讨</a:t>
              </a:r>
              <a:endParaRPr lang="en-US" altLang="zh-CN" sz="6600" b="1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endParaRPr>
            </a:p>
            <a:p>
              <a:pPr algn="ctr">
                <a:lnSpc>
                  <a:spcPts val="4800"/>
                </a:lnSpc>
                <a:spcAft>
                  <a:spcPts val="1000"/>
                </a:spcAft>
              </a:pPr>
              <a:endParaRPr lang="en-US" altLang="zh-CN" sz="6600" b="1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809462" y="4982458"/>
            <a:ext cx="6573078" cy="42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时间：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2020.04.16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4261" y="1301073"/>
            <a:ext cx="5963478" cy="1115996"/>
            <a:chOff x="2639135" y="1745440"/>
            <a:chExt cx="6879594" cy="1287437"/>
          </a:xfrm>
        </p:grpSpPr>
        <p:sp>
          <p:nvSpPr>
            <p:cNvPr id="8" name="矩形 10"/>
            <p:cNvSpPr>
              <a:spLocks noChangeAspect="1"/>
            </p:cNvSpPr>
            <p:nvPr/>
          </p:nvSpPr>
          <p:spPr>
            <a:xfrm>
              <a:off x="2639135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谢</a:t>
              </a:r>
              <a:endParaRPr lang="zh-CN" altLang="en-US" sz="54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485130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谢</a:t>
              </a:r>
              <a:endParaRPr lang="zh-CN" altLang="en-US" sz="54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0" name="矩形 10"/>
            <p:cNvSpPr>
              <a:spLocks noChangeAspect="1"/>
            </p:cNvSpPr>
            <p:nvPr/>
          </p:nvSpPr>
          <p:spPr>
            <a:xfrm>
              <a:off x="6331125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观</a:t>
              </a:r>
              <a:endParaRPr lang="zh-CN" altLang="en-US" sz="54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矩形 10"/>
            <p:cNvSpPr>
              <a:spLocks noChangeAspect="1"/>
            </p:cNvSpPr>
            <p:nvPr/>
          </p:nvSpPr>
          <p:spPr>
            <a:xfrm>
              <a:off x="8177120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看</a:t>
              </a:r>
              <a:endParaRPr lang="zh-CN" altLang="en-US" sz="54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01 </a:t>
            </a:r>
            <a:r>
              <a:rPr lang="en-US" altLang="zh-CN" dirty="0"/>
              <a:t>UML</a:t>
            </a:r>
            <a:r>
              <a:rPr lang="zh-CN" altLang="en-US" dirty="0"/>
              <a:t>类图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7" y="1297172"/>
            <a:ext cx="11557590" cy="5252483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0"/>
          <p:cNvSpPr>
            <a:spLocks noChangeAspect="1"/>
          </p:cNvSpPr>
          <p:nvPr/>
        </p:nvSpPr>
        <p:spPr>
          <a:xfrm>
            <a:off x="4179355" y="499387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10"/>
          <p:cNvSpPr>
            <a:spLocks noChangeAspect="1"/>
          </p:cNvSpPr>
          <p:nvPr/>
        </p:nvSpPr>
        <p:spPr>
          <a:xfrm>
            <a:off x="-1575056" y="873300"/>
            <a:ext cx="5247926" cy="503602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 b="1" dirty="0">
              <a:solidFill>
                <a:srgbClr val="D7000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25925" y="3218723"/>
            <a:ext cx="4588667" cy="931847"/>
            <a:chOff x="5150412" y="1755346"/>
            <a:chExt cx="4588667" cy="931847"/>
          </a:xfrm>
        </p:grpSpPr>
        <p:sp>
          <p:nvSpPr>
            <p:cNvPr id="30" name="矩形 10"/>
            <p:cNvSpPr>
              <a:spLocks noChangeAspect="1"/>
            </p:cNvSpPr>
            <p:nvPr/>
          </p:nvSpPr>
          <p:spPr>
            <a:xfrm>
              <a:off x="5150412" y="1755346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03994" y="199043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对代码的注释</a:t>
              </a:r>
              <a:endParaRPr lang="zh-CN" altLang="en-US" sz="2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54868" y="5561290"/>
            <a:ext cx="4632991" cy="1066088"/>
            <a:chOff x="5773736" y="2975017"/>
            <a:chExt cx="4632991" cy="1066088"/>
          </a:xfrm>
        </p:grpSpPr>
        <p:sp>
          <p:nvSpPr>
            <p:cNvPr id="34" name="矩形 10"/>
            <p:cNvSpPr>
              <a:spLocks noChangeAspect="1"/>
            </p:cNvSpPr>
            <p:nvPr/>
          </p:nvSpPr>
          <p:spPr>
            <a:xfrm>
              <a:off x="5773736" y="2975017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1642" y="3210108"/>
              <a:ext cx="3135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应用类</a:t>
              </a:r>
              <a:r>
                <a:rPr lang="en-US" altLang="zh-CN" sz="2400" b="1" dirty="0" err="1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FileSystem</a:t>
              </a: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的修改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9756" y="2323531"/>
            <a:ext cx="1415772" cy="2210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0" b="1" dirty="0">
                <a:solidFill>
                  <a:srgbClr val="0020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</a:t>
            </a:r>
            <a:endParaRPr lang="zh-CN" altLang="en-US" sz="8000" b="1" dirty="0">
              <a:solidFill>
                <a:srgbClr val="00206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5086" y="763666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UML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类图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4122541" y="3453814"/>
            <a:ext cx="508000" cy="508000"/>
          </a:xfrm>
          <a:prstGeom prst="chevron">
            <a:avLst/>
          </a:prstGeom>
          <a:solidFill>
            <a:srgbClr val="00206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对代码的注释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2726" y="191387"/>
            <a:ext cx="5932967" cy="65390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07" y="2363220"/>
            <a:ext cx="4022648" cy="2195356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对代码的注释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2093" y="1"/>
            <a:ext cx="6156251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56" y="2371060"/>
            <a:ext cx="4607442" cy="1967024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对代码的注释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19026"/>
            <a:ext cx="6096000" cy="55475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4159"/>
            <a:ext cx="6003851" cy="54824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50" y="106327"/>
            <a:ext cx="5059743" cy="2392326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0"/>
          <p:cNvSpPr>
            <a:spLocks noChangeAspect="1"/>
          </p:cNvSpPr>
          <p:nvPr/>
        </p:nvSpPr>
        <p:spPr>
          <a:xfrm>
            <a:off x="4179355" y="499387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10"/>
          <p:cNvSpPr>
            <a:spLocks noChangeAspect="1"/>
          </p:cNvSpPr>
          <p:nvPr/>
        </p:nvSpPr>
        <p:spPr>
          <a:xfrm>
            <a:off x="-1575056" y="873300"/>
            <a:ext cx="5247926" cy="503602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 b="1" dirty="0">
              <a:solidFill>
                <a:srgbClr val="D7000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05594" y="3012778"/>
            <a:ext cx="4588667" cy="931847"/>
            <a:chOff x="5150412" y="1755346"/>
            <a:chExt cx="4588667" cy="931847"/>
          </a:xfrm>
        </p:grpSpPr>
        <p:sp>
          <p:nvSpPr>
            <p:cNvPr id="30" name="矩形 10"/>
            <p:cNvSpPr>
              <a:spLocks noChangeAspect="1"/>
            </p:cNvSpPr>
            <p:nvPr/>
          </p:nvSpPr>
          <p:spPr>
            <a:xfrm>
              <a:off x="5150412" y="1755346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03994" y="199043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对代码的注释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40706" y="5496982"/>
            <a:ext cx="5338959" cy="1066088"/>
            <a:chOff x="5773736" y="2975017"/>
            <a:chExt cx="5338959" cy="1066088"/>
          </a:xfrm>
        </p:grpSpPr>
        <p:sp>
          <p:nvSpPr>
            <p:cNvPr id="34" name="矩形 10"/>
            <p:cNvSpPr>
              <a:spLocks noChangeAspect="1"/>
            </p:cNvSpPr>
            <p:nvPr/>
          </p:nvSpPr>
          <p:spPr>
            <a:xfrm>
              <a:off x="5773736" y="2975017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rgbClr val="00206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2800" b="1" dirty="0"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1642" y="3210108"/>
              <a:ext cx="38410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应用类</a:t>
              </a:r>
              <a:r>
                <a:rPr lang="en-US" altLang="zh-CN" sz="2400" b="1" dirty="0" err="1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FileSystem</a:t>
              </a:r>
              <a:r>
                <a:rPr lang="zh-CN" altLang="en-US" sz="2400" b="1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的修改</a:t>
              </a:r>
              <a:endParaRPr lang="zh-CN" altLang="en-US" sz="2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endParaRPr lang="zh-CN" altLang="en-US" sz="2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9756" y="2323531"/>
            <a:ext cx="1415772" cy="2210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0" b="1" dirty="0">
                <a:solidFill>
                  <a:srgbClr val="0020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</a:t>
            </a:r>
            <a:endParaRPr lang="zh-CN" altLang="en-US" sz="8000" b="1" dirty="0">
              <a:solidFill>
                <a:srgbClr val="00206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9107" y="755013"/>
            <a:ext cx="313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UML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类图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3903641" y="5732073"/>
            <a:ext cx="508000" cy="508000"/>
          </a:xfrm>
          <a:prstGeom prst="chevron">
            <a:avLst/>
          </a:prstGeom>
          <a:solidFill>
            <a:srgbClr val="00206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Text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应用类</a:t>
            </a:r>
            <a:r>
              <a:rPr lang="en-US" altLang="zh-CN" dirty="0" err="1"/>
              <a:t>FileSystem</a:t>
            </a:r>
            <a:r>
              <a:rPr lang="zh-CN" altLang="en-US" dirty="0"/>
              <a:t>的修改</a:t>
            </a:r>
            <a:endParaRPr lang="zh-CN" altLang="en-US" dirty="0"/>
          </a:p>
        </p:txBody>
      </p:sp>
      <p:sp>
        <p:nvSpPr>
          <p:cNvPr id="20" name="PA-任意多边形 9"/>
          <p:cNvSpPr/>
          <p:nvPr>
            <p:custDataLst>
              <p:tags r:id="rId2"/>
            </p:custDataLst>
          </p:nvPr>
        </p:nvSpPr>
        <p:spPr bwMode="auto">
          <a:xfrm rot="151504">
            <a:off x="1086598" y="2198554"/>
            <a:ext cx="3068577" cy="3068577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PA-矩形 20"/>
          <p:cNvSpPr/>
          <p:nvPr>
            <p:custDataLst>
              <p:tags r:id="rId3"/>
            </p:custDataLst>
          </p:nvPr>
        </p:nvSpPr>
        <p:spPr>
          <a:xfrm>
            <a:off x="1312781" y="345220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思源黑体 CN Normal" panose="020B0400000000000000" pitchFamily="34" charset="-122"/>
              </a:rPr>
              <a:t>可实现的功能</a:t>
            </a:r>
            <a:endParaRPr lang="zh-CN" altLang="en-US" sz="2000" dirty="0">
              <a:solidFill>
                <a:srgbClr val="00206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PA-椭圆 21"/>
          <p:cNvSpPr/>
          <p:nvPr>
            <p:custDataLst>
              <p:tags r:id="rId4"/>
            </p:custDataLst>
          </p:nvPr>
        </p:nvSpPr>
        <p:spPr>
          <a:xfrm>
            <a:off x="6106017" y="63883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PA-矩形 27"/>
          <p:cNvSpPr/>
          <p:nvPr>
            <p:custDataLst>
              <p:tags r:id="rId5"/>
            </p:custDataLst>
          </p:nvPr>
        </p:nvSpPr>
        <p:spPr>
          <a:xfrm>
            <a:off x="7904767" y="272862"/>
            <a:ext cx="2765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display all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PA-椭圆 28"/>
          <p:cNvSpPr/>
          <p:nvPr>
            <p:custDataLst>
              <p:tags r:id="rId6"/>
            </p:custDataLst>
          </p:nvPr>
        </p:nvSpPr>
        <p:spPr>
          <a:xfrm>
            <a:off x="6871962" y="367714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PA-椭圆 35"/>
          <p:cNvSpPr/>
          <p:nvPr>
            <p:custDataLst>
              <p:tags r:id="rId7"/>
            </p:custDataLst>
          </p:nvPr>
        </p:nvSpPr>
        <p:spPr>
          <a:xfrm>
            <a:off x="7008487" y="367714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PA-椭圆 36"/>
          <p:cNvSpPr/>
          <p:nvPr>
            <p:custDataLst>
              <p:tags r:id="rId8"/>
            </p:custDataLst>
          </p:nvPr>
        </p:nvSpPr>
        <p:spPr>
          <a:xfrm>
            <a:off x="7145012" y="367714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PA-椭圆 40"/>
          <p:cNvSpPr/>
          <p:nvPr>
            <p:custDataLst>
              <p:tags r:id="rId9"/>
            </p:custDataLst>
          </p:nvPr>
        </p:nvSpPr>
        <p:spPr>
          <a:xfrm>
            <a:off x="7291020" y="362632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PA-椭圆 41"/>
          <p:cNvSpPr/>
          <p:nvPr>
            <p:custDataLst>
              <p:tags r:id="rId10"/>
            </p:custDataLst>
          </p:nvPr>
        </p:nvSpPr>
        <p:spPr>
          <a:xfrm>
            <a:off x="7418062" y="367714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PA-椭圆 42"/>
          <p:cNvSpPr/>
          <p:nvPr>
            <p:custDataLst>
              <p:tags r:id="rId11"/>
            </p:custDataLst>
          </p:nvPr>
        </p:nvSpPr>
        <p:spPr>
          <a:xfrm>
            <a:off x="7554587" y="367714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PA-椭圆 43"/>
          <p:cNvSpPr/>
          <p:nvPr>
            <p:custDataLst>
              <p:tags r:id="rId12"/>
            </p:custDataLst>
          </p:nvPr>
        </p:nvSpPr>
        <p:spPr>
          <a:xfrm>
            <a:off x="7691112" y="367714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PA-椭圆 47"/>
          <p:cNvSpPr/>
          <p:nvPr>
            <p:custDataLst>
              <p:tags r:id="rId13"/>
            </p:custDataLst>
          </p:nvPr>
        </p:nvSpPr>
        <p:spPr>
          <a:xfrm flipH="1">
            <a:off x="10012256" y="986012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PA-矩形 48"/>
          <p:cNvSpPr/>
          <p:nvPr>
            <p:custDataLst>
              <p:tags r:id="rId14"/>
            </p:custDataLst>
          </p:nvPr>
        </p:nvSpPr>
        <p:spPr>
          <a:xfrm flipH="1">
            <a:off x="6098170" y="997134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only display the current directory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PA-椭圆 49"/>
          <p:cNvSpPr/>
          <p:nvPr>
            <p:custDataLst>
              <p:tags r:id="rId15"/>
            </p:custDataLst>
          </p:nvPr>
        </p:nvSpPr>
        <p:spPr>
          <a:xfrm flipH="1">
            <a:off x="9793119" y="126760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PA-椭圆 50"/>
          <p:cNvSpPr/>
          <p:nvPr>
            <p:custDataLst>
              <p:tags r:id="rId16"/>
            </p:custDataLst>
          </p:nvPr>
        </p:nvSpPr>
        <p:spPr>
          <a:xfrm flipH="1">
            <a:off x="9656594" y="126760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PA-椭圆 51"/>
          <p:cNvSpPr/>
          <p:nvPr>
            <p:custDataLst>
              <p:tags r:id="rId17"/>
            </p:custDataLst>
          </p:nvPr>
        </p:nvSpPr>
        <p:spPr>
          <a:xfrm flipH="1">
            <a:off x="9520069" y="126760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PA-椭圆 52"/>
          <p:cNvSpPr/>
          <p:nvPr>
            <p:custDataLst>
              <p:tags r:id="rId18"/>
            </p:custDataLst>
          </p:nvPr>
        </p:nvSpPr>
        <p:spPr>
          <a:xfrm flipH="1">
            <a:off x="9383544" y="126760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PA-椭圆 53"/>
          <p:cNvSpPr/>
          <p:nvPr>
            <p:custDataLst>
              <p:tags r:id="rId19"/>
            </p:custDataLst>
          </p:nvPr>
        </p:nvSpPr>
        <p:spPr>
          <a:xfrm flipH="1">
            <a:off x="9247019" y="126760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PA-椭圆 54"/>
          <p:cNvSpPr/>
          <p:nvPr>
            <p:custDataLst>
              <p:tags r:id="rId20"/>
            </p:custDataLst>
          </p:nvPr>
        </p:nvSpPr>
        <p:spPr>
          <a:xfrm flipH="1">
            <a:off x="9110494" y="1267600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PA-椭圆 55"/>
          <p:cNvSpPr/>
          <p:nvPr>
            <p:custDataLst>
              <p:tags r:id="rId21"/>
            </p:custDataLst>
          </p:nvPr>
        </p:nvSpPr>
        <p:spPr>
          <a:xfrm flipH="1">
            <a:off x="8973969" y="1267600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PA-椭圆 57"/>
          <p:cNvSpPr/>
          <p:nvPr>
            <p:custDataLst>
              <p:tags r:id="rId22"/>
            </p:custDataLst>
          </p:nvPr>
        </p:nvSpPr>
        <p:spPr>
          <a:xfrm>
            <a:off x="6098170" y="1885898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PA-矩形 58"/>
          <p:cNvSpPr/>
          <p:nvPr>
            <p:custDataLst>
              <p:tags r:id="rId23"/>
            </p:custDataLst>
          </p:nvPr>
        </p:nvSpPr>
        <p:spPr>
          <a:xfrm>
            <a:off x="8410145" y="2046640"/>
            <a:ext cx="2765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rename the folder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0" name="PA-椭圆 59"/>
          <p:cNvSpPr/>
          <p:nvPr>
            <p:custDataLst>
              <p:tags r:id="rId24"/>
            </p:custDataLst>
          </p:nvPr>
        </p:nvSpPr>
        <p:spPr>
          <a:xfrm>
            <a:off x="6871962" y="2167486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PA-椭圆 60"/>
          <p:cNvSpPr/>
          <p:nvPr>
            <p:custDataLst>
              <p:tags r:id="rId25"/>
            </p:custDataLst>
          </p:nvPr>
        </p:nvSpPr>
        <p:spPr>
          <a:xfrm>
            <a:off x="7008487" y="2167486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2" name="PA-椭圆 61"/>
          <p:cNvSpPr/>
          <p:nvPr>
            <p:custDataLst>
              <p:tags r:id="rId26"/>
            </p:custDataLst>
          </p:nvPr>
        </p:nvSpPr>
        <p:spPr>
          <a:xfrm>
            <a:off x="7145012" y="2167486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PA-椭圆 62"/>
          <p:cNvSpPr/>
          <p:nvPr>
            <p:custDataLst>
              <p:tags r:id="rId27"/>
            </p:custDataLst>
          </p:nvPr>
        </p:nvSpPr>
        <p:spPr>
          <a:xfrm>
            <a:off x="7281537" y="2167486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PA-椭圆 63"/>
          <p:cNvSpPr/>
          <p:nvPr>
            <p:custDataLst>
              <p:tags r:id="rId28"/>
            </p:custDataLst>
          </p:nvPr>
        </p:nvSpPr>
        <p:spPr>
          <a:xfrm>
            <a:off x="7418062" y="2167486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PA-椭圆 64"/>
          <p:cNvSpPr/>
          <p:nvPr>
            <p:custDataLst>
              <p:tags r:id="rId29"/>
            </p:custDataLst>
          </p:nvPr>
        </p:nvSpPr>
        <p:spPr>
          <a:xfrm>
            <a:off x="7554587" y="2167486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PA-椭圆 65"/>
          <p:cNvSpPr/>
          <p:nvPr>
            <p:custDataLst>
              <p:tags r:id="rId30"/>
            </p:custDataLst>
          </p:nvPr>
        </p:nvSpPr>
        <p:spPr>
          <a:xfrm>
            <a:off x="7691112" y="2167486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PA-椭圆 67"/>
          <p:cNvSpPr/>
          <p:nvPr>
            <p:custDataLst>
              <p:tags r:id="rId31"/>
            </p:custDataLst>
          </p:nvPr>
        </p:nvSpPr>
        <p:spPr>
          <a:xfrm flipH="1">
            <a:off x="10012256" y="2785784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PA-矩形 68"/>
          <p:cNvSpPr/>
          <p:nvPr>
            <p:custDataLst>
              <p:tags r:id="rId32"/>
            </p:custDataLst>
          </p:nvPr>
        </p:nvSpPr>
        <p:spPr>
          <a:xfrm flipH="1">
            <a:off x="6098170" y="2796906"/>
            <a:ext cx="276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rename the item in the directory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0" name="PA-椭圆 69"/>
          <p:cNvSpPr/>
          <p:nvPr>
            <p:custDataLst>
              <p:tags r:id="rId33"/>
            </p:custDataLst>
          </p:nvPr>
        </p:nvSpPr>
        <p:spPr>
          <a:xfrm flipH="1">
            <a:off x="9793119" y="3067372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1" name="PA-椭圆 70"/>
          <p:cNvSpPr/>
          <p:nvPr>
            <p:custDataLst>
              <p:tags r:id="rId34"/>
            </p:custDataLst>
          </p:nvPr>
        </p:nvSpPr>
        <p:spPr>
          <a:xfrm flipH="1">
            <a:off x="9656594" y="3067372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2" name="PA-椭圆 71"/>
          <p:cNvSpPr/>
          <p:nvPr>
            <p:custDataLst>
              <p:tags r:id="rId35"/>
            </p:custDataLst>
          </p:nvPr>
        </p:nvSpPr>
        <p:spPr>
          <a:xfrm flipH="1">
            <a:off x="9520069" y="3067372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3" name="PA-椭圆 72"/>
          <p:cNvSpPr/>
          <p:nvPr>
            <p:custDataLst>
              <p:tags r:id="rId36"/>
            </p:custDataLst>
          </p:nvPr>
        </p:nvSpPr>
        <p:spPr>
          <a:xfrm flipH="1">
            <a:off x="9383544" y="3067372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4" name="PA-椭圆 73"/>
          <p:cNvSpPr/>
          <p:nvPr>
            <p:custDataLst>
              <p:tags r:id="rId37"/>
            </p:custDataLst>
          </p:nvPr>
        </p:nvSpPr>
        <p:spPr>
          <a:xfrm flipH="1">
            <a:off x="9247019" y="3067372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5" name="PA-椭圆 74"/>
          <p:cNvSpPr/>
          <p:nvPr>
            <p:custDataLst>
              <p:tags r:id="rId38"/>
            </p:custDataLst>
          </p:nvPr>
        </p:nvSpPr>
        <p:spPr>
          <a:xfrm flipH="1">
            <a:off x="9110494" y="3067372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6" name="PA-椭圆 75"/>
          <p:cNvSpPr/>
          <p:nvPr>
            <p:custDataLst>
              <p:tags r:id="rId39"/>
            </p:custDataLst>
          </p:nvPr>
        </p:nvSpPr>
        <p:spPr>
          <a:xfrm flipH="1">
            <a:off x="8973969" y="3067372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8" name="PA-椭圆 77"/>
          <p:cNvSpPr/>
          <p:nvPr>
            <p:custDataLst>
              <p:tags r:id="rId40"/>
            </p:custDataLst>
          </p:nvPr>
        </p:nvSpPr>
        <p:spPr>
          <a:xfrm>
            <a:off x="6098170" y="3685670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PA-矩形 78"/>
          <p:cNvSpPr/>
          <p:nvPr>
            <p:custDataLst>
              <p:tags r:id="rId41"/>
            </p:custDataLst>
          </p:nvPr>
        </p:nvSpPr>
        <p:spPr>
          <a:xfrm>
            <a:off x="8049171" y="5436319"/>
            <a:ext cx="2765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 a new directory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0" name="PA-椭圆 79"/>
          <p:cNvSpPr/>
          <p:nvPr>
            <p:custDataLst>
              <p:tags r:id="rId42"/>
            </p:custDataLst>
          </p:nvPr>
        </p:nvSpPr>
        <p:spPr>
          <a:xfrm>
            <a:off x="6871962" y="396725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1" name="PA-椭圆 80"/>
          <p:cNvSpPr/>
          <p:nvPr>
            <p:custDataLst>
              <p:tags r:id="rId43"/>
            </p:custDataLst>
          </p:nvPr>
        </p:nvSpPr>
        <p:spPr>
          <a:xfrm>
            <a:off x="7008487" y="396725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2" name="PA-椭圆 81"/>
          <p:cNvSpPr/>
          <p:nvPr>
            <p:custDataLst>
              <p:tags r:id="rId44"/>
            </p:custDataLst>
          </p:nvPr>
        </p:nvSpPr>
        <p:spPr>
          <a:xfrm>
            <a:off x="7145012" y="396725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3" name="PA-椭圆 82"/>
          <p:cNvSpPr/>
          <p:nvPr>
            <p:custDataLst>
              <p:tags r:id="rId45"/>
            </p:custDataLst>
          </p:nvPr>
        </p:nvSpPr>
        <p:spPr>
          <a:xfrm>
            <a:off x="7281537" y="396725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4" name="PA-椭圆 83"/>
          <p:cNvSpPr/>
          <p:nvPr>
            <p:custDataLst>
              <p:tags r:id="rId46"/>
            </p:custDataLst>
          </p:nvPr>
        </p:nvSpPr>
        <p:spPr>
          <a:xfrm>
            <a:off x="7418062" y="3967258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5" name="PA-椭圆 84"/>
          <p:cNvSpPr/>
          <p:nvPr>
            <p:custDataLst>
              <p:tags r:id="rId47"/>
            </p:custDataLst>
          </p:nvPr>
        </p:nvSpPr>
        <p:spPr>
          <a:xfrm>
            <a:off x="7685010" y="5667595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6" name="PA-椭圆 85"/>
          <p:cNvSpPr/>
          <p:nvPr>
            <p:custDataLst>
              <p:tags r:id="rId48"/>
            </p:custDataLst>
          </p:nvPr>
        </p:nvSpPr>
        <p:spPr>
          <a:xfrm>
            <a:off x="7691112" y="3967258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8" name="PA-椭圆 87"/>
          <p:cNvSpPr/>
          <p:nvPr>
            <p:custDataLst>
              <p:tags r:id="rId49"/>
            </p:custDataLst>
          </p:nvPr>
        </p:nvSpPr>
        <p:spPr>
          <a:xfrm flipH="1">
            <a:off x="10060857" y="4573223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9" name="PA-矩形 88"/>
          <p:cNvSpPr/>
          <p:nvPr>
            <p:custDataLst>
              <p:tags r:id="rId50"/>
            </p:custDataLst>
          </p:nvPr>
        </p:nvSpPr>
        <p:spPr>
          <a:xfrm>
            <a:off x="6138891" y="4715891"/>
            <a:ext cx="2765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delete an item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0" name="PA-椭圆 89"/>
          <p:cNvSpPr/>
          <p:nvPr>
            <p:custDataLst>
              <p:tags r:id="rId51"/>
            </p:custDataLst>
          </p:nvPr>
        </p:nvSpPr>
        <p:spPr>
          <a:xfrm flipH="1">
            <a:off x="9841720" y="4854811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1" name="PA-椭圆 90"/>
          <p:cNvSpPr/>
          <p:nvPr>
            <p:custDataLst>
              <p:tags r:id="rId52"/>
            </p:custDataLst>
          </p:nvPr>
        </p:nvSpPr>
        <p:spPr>
          <a:xfrm flipH="1">
            <a:off x="9705195" y="4854811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2" name="PA-椭圆 91"/>
          <p:cNvSpPr/>
          <p:nvPr>
            <p:custDataLst>
              <p:tags r:id="rId53"/>
            </p:custDataLst>
          </p:nvPr>
        </p:nvSpPr>
        <p:spPr>
          <a:xfrm flipH="1">
            <a:off x="9568670" y="4854811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3" name="PA-椭圆 92"/>
          <p:cNvSpPr/>
          <p:nvPr>
            <p:custDataLst>
              <p:tags r:id="rId54"/>
            </p:custDataLst>
          </p:nvPr>
        </p:nvSpPr>
        <p:spPr>
          <a:xfrm flipH="1">
            <a:off x="9432145" y="4854811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4" name="PA-椭圆 93"/>
          <p:cNvSpPr/>
          <p:nvPr>
            <p:custDataLst>
              <p:tags r:id="rId55"/>
            </p:custDataLst>
          </p:nvPr>
        </p:nvSpPr>
        <p:spPr>
          <a:xfrm flipH="1">
            <a:off x="9295620" y="4854811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5" name="PA-椭圆 94"/>
          <p:cNvSpPr/>
          <p:nvPr>
            <p:custDataLst>
              <p:tags r:id="rId56"/>
            </p:custDataLst>
          </p:nvPr>
        </p:nvSpPr>
        <p:spPr>
          <a:xfrm flipH="1">
            <a:off x="9159095" y="4854811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6" name="PA-椭圆 95"/>
          <p:cNvSpPr/>
          <p:nvPr>
            <p:custDataLst>
              <p:tags r:id="rId57"/>
            </p:custDataLst>
          </p:nvPr>
        </p:nvSpPr>
        <p:spPr>
          <a:xfrm flipH="1">
            <a:off x="9022570" y="4854811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8" name="PA-任意多边形 9"/>
          <p:cNvSpPr/>
          <p:nvPr>
            <p:custDataLst>
              <p:tags r:id="rId58"/>
            </p:custDataLst>
          </p:nvPr>
        </p:nvSpPr>
        <p:spPr bwMode="auto">
          <a:xfrm rot="151504">
            <a:off x="2355351" y="5137422"/>
            <a:ext cx="158478" cy="158478"/>
          </a:xfrm>
          <a:prstGeom prst="ellipse">
            <a:avLst/>
          </a:prstGeom>
          <a:solidFill>
            <a:srgbClr val="002060"/>
          </a:soli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9" name="PA-任意多边形 9"/>
          <p:cNvSpPr/>
          <p:nvPr>
            <p:custDataLst>
              <p:tags r:id="rId59"/>
            </p:custDataLst>
          </p:nvPr>
        </p:nvSpPr>
        <p:spPr bwMode="auto">
          <a:xfrm rot="151504">
            <a:off x="2643550" y="5313591"/>
            <a:ext cx="251156" cy="251156"/>
          </a:xfrm>
          <a:prstGeom prst="ellipse">
            <a:avLst/>
          </a:prstGeom>
          <a:solidFill>
            <a:srgbClr val="002060"/>
          </a:soli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0" name="PA-任意多边形 9"/>
          <p:cNvSpPr/>
          <p:nvPr>
            <p:custDataLst>
              <p:tags r:id="rId60"/>
            </p:custDataLst>
          </p:nvPr>
        </p:nvSpPr>
        <p:spPr bwMode="auto">
          <a:xfrm rot="151504">
            <a:off x="3189381" y="4738482"/>
            <a:ext cx="504773" cy="504773"/>
          </a:xfrm>
          <a:prstGeom prst="ellipse">
            <a:avLst/>
          </a:prstGeom>
          <a:solidFill>
            <a:srgbClr val="002060"/>
          </a:soli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1" name="PA-任意多边形 9"/>
          <p:cNvSpPr/>
          <p:nvPr>
            <p:custDataLst>
              <p:tags r:id="rId61"/>
            </p:custDataLst>
          </p:nvPr>
        </p:nvSpPr>
        <p:spPr bwMode="auto">
          <a:xfrm rot="151504">
            <a:off x="3703092" y="5226505"/>
            <a:ext cx="251156" cy="251156"/>
          </a:xfrm>
          <a:prstGeom prst="ellipse">
            <a:avLst/>
          </a:prstGeom>
          <a:solidFill>
            <a:srgbClr val="002060"/>
          </a:soli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2" name="PA-任意多边形 9"/>
          <p:cNvSpPr/>
          <p:nvPr>
            <p:custDataLst>
              <p:tags r:id="rId62"/>
            </p:custDataLst>
          </p:nvPr>
        </p:nvSpPr>
        <p:spPr bwMode="auto">
          <a:xfrm rot="151504">
            <a:off x="4077877" y="4169436"/>
            <a:ext cx="366038" cy="366038"/>
          </a:xfrm>
          <a:prstGeom prst="ellipse">
            <a:avLst/>
          </a:prstGeom>
          <a:solidFill>
            <a:srgbClr val="002060"/>
          </a:soli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3" name="PA-任意多边形 9"/>
          <p:cNvSpPr/>
          <p:nvPr>
            <p:custDataLst>
              <p:tags r:id="rId63"/>
            </p:custDataLst>
          </p:nvPr>
        </p:nvSpPr>
        <p:spPr bwMode="auto">
          <a:xfrm rot="151504">
            <a:off x="4647912" y="4426889"/>
            <a:ext cx="189396" cy="189396"/>
          </a:xfrm>
          <a:prstGeom prst="ellipse">
            <a:avLst/>
          </a:prstGeom>
          <a:solidFill>
            <a:srgbClr val="002060"/>
          </a:soli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4" name="PA-任意多边形 9"/>
          <p:cNvSpPr/>
          <p:nvPr>
            <p:custDataLst>
              <p:tags r:id="rId64"/>
            </p:custDataLst>
          </p:nvPr>
        </p:nvSpPr>
        <p:spPr bwMode="auto">
          <a:xfrm rot="151504">
            <a:off x="3848236" y="4703990"/>
            <a:ext cx="251156" cy="251156"/>
          </a:xfrm>
          <a:prstGeom prst="ellipse">
            <a:avLst/>
          </a:prstGeom>
          <a:solidFill>
            <a:srgbClr val="002060"/>
          </a:soli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5" name="PA-任意多边形 9"/>
          <p:cNvSpPr/>
          <p:nvPr>
            <p:custDataLst>
              <p:tags r:id="rId65"/>
            </p:custDataLst>
          </p:nvPr>
        </p:nvSpPr>
        <p:spPr bwMode="auto">
          <a:xfrm rot="151504">
            <a:off x="1185773" y="5000351"/>
            <a:ext cx="533133" cy="533133"/>
          </a:xfrm>
          <a:prstGeom prst="ellipse">
            <a:avLst/>
          </a:prstGeom>
          <a:solidFill>
            <a:srgbClr val="002060"/>
          </a:soli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6" name="PA-任意多边形 9"/>
          <p:cNvSpPr/>
          <p:nvPr>
            <p:custDataLst>
              <p:tags r:id="rId66"/>
            </p:custDataLst>
          </p:nvPr>
        </p:nvSpPr>
        <p:spPr bwMode="auto">
          <a:xfrm rot="151504">
            <a:off x="1903320" y="5066848"/>
            <a:ext cx="251156" cy="251156"/>
          </a:xfrm>
          <a:prstGeom prst="ellipse">
            <a:avLst/>
          </a:prstGeom>
          <a:solidFill>
            <a:srgbClr val="002060"/>
          </a:soli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7" name="PA-椭圆 87"/>
          <p:cNvSpPr/>
          <p:nvPr>
            <p:custDataLst>
              <p:tags r:id="rId67"/>
            </p:custDataLst>
          </p:nvPr>
        </p:nvSpPr>
        <p:spPr>
          <a:xfrm flipH="1">
            <a:off x="10012256" y="6087239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7" name="PA-矩形 88"/>
          <p:cNvSpPr/>
          <p:nvPr>
            <p:custDataLst>
              <p:tags r:id="rId68"/>
            </p:custDataLst>
          </p:nvPr>
        </p:nvSpPr>
        <p:spPr>
          <a:xfrm>
            <a:off x="5915759" y="6228361"/>
            <a:ext cx="3068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show the upper directory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7" name="PA-椭圆 89"/>
          <p:cNvSpPr/>
          <p:nvPr>
            <p:custDataLst>
              <p:tags r:id="rId69"/>
            </p:custDataLst>
          </p:nvPr>
        </p:nvSpPr>
        <p:spPr>
          <a:xfrm flipH="1">
            <a:off x="9793119" y="6368827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7" name="PA-椭圆 90"/>
          <p:cNvSpPr/>
          <p:nvPr>
            <p:custDataLst>
              <p:tags r:id="rId70"/>
            </p:custDataLst>
          </p:nvPr>
        </p:nvSpPr>
        <p:spPr>
          <a:xfrm flipH="1">
            <a:off x="9656594" y="6368827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8" name="PA-椭圆 91"/>
          <p:cNvSpPr/>
          <p:nvPr>
            <p:custDataLst>
              <p:tags r:id="rId71"/>
            </p:custDataLst>
          </p:nvPr>
        </p:nvSpPr>
        <p:spPr>
          <a:xfrm flipH="1">
            <a:off x="9520069" y="6368827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9" name="PA-椭圆 92"/>
          <p:cNvSpPr/>
          <p:nvPr>
            <p:custDataLst>
              <p:tags r:id="rId72"/>
            </p:custDataLst>
          </p:nvPr>
        </p:nvSpPr>
        <p:spPr>
          <a:xfrm flipH="1">
            <a:off x="9383544" y="6368827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0" name="PA-椭圆 93"/>
          <p:cNvSpPr/>
          <p:nvPr>
            <p:custDataLst>
              <p:tags r:id="rId73"/>
            </p:custDataLst>
          </p:nvPr>
        </p:nvSpPr>
        <p:spPr>
          <a:xfrm flipH="1">
            <a:off x="9247019" y="6368827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1" name="PA-椭圆 94"/>
          <p:cNvSpPr/>
          <p:nvPr>
            <p:custDataLst>
              <p:tags r:id="rId74"/>
            </p:custDataLst>
          </p:nvPr>
        </p:nvSpPr>
        <p:spPr>
          <a:xfrm flipH="1">
            <a:off x="9110494" y="6368827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2" name="PA-椭圆 95"/>
          <p:cNvSpPr/>
          <p:nvPr>
            <p:custDataLst>
              <p:tags r:id="rId75"/>
            </p:custDataLst>
          </p:nvPr>
        </p:nvSpPr>
        <p:spPr>
          <a:xfrm flipH="1">
            <a:off x="8973969" y="6368827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3" name="PA-椭圆 77"/>
          <p:cNvSpPr/>
          <p:nvPr>
            <p:custDataLst>
              <p:tags r:id="rId76"/>
            </p:custDataLst>
          </p:nvPr>
        </p:nvSpPr>
        <p:spPr>
          <a:xfrm>
            <a:off x="6116803" y="5235871"/>
            <a:ext cx="658458" cy="66857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4" name="PA-矩形 78"/>
          <p:cNvSpPr/>
          <p:nvPr>
            <p:custDataLst>
              <p:tags r:id="rId77"/>
            </p:custDataLst>
          </p:nvPr>
        </p:nvSpPr>
        <p:spPr>
          <a:xfrm>
            <a:off x="8057736" y="3838080"/>
            <a:ext cx="2765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create a new item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5" name="PA-椭圆 79"/>
          <p:cNvSpPr/>
          <p:nvPr>
            <p:custDataLst>
              <p:tags r:id="rId78"/>
            </p:custDataLst>
          </p:nvPr>
        </p:nvSpPr>
        <p:spPr>
          <a:xfrm>
            <a:off x="6908634" y="5604866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6" name="PA-椭圆 80"/>
          <p:cNvSpPr/>
          <p:nvPr>
            <p:custDataLst>
              <p:tags r:id="rId79"/>
            </p:custDataLst>
          </p:nvPr>
        </p:nvSpPr>
        <p:spPr>
          <a:xfrm>
            <a:off x="7079424" y="5604093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7" name="PA-椭圆 81"/>
          <p:cNvSpPr/>
          <p:nvPr>
            <p:custDataLst>
              <p:tags r:id="rId80"/>
            </p:custDataLst>
          </p:nvPr>
        </p:nvSpPr>
        <p:spPr>
          <a:xfrm>
            <a:off x="7367992" y="5604093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8" name="PA-椭圆 82"/>
          <p:cNvSpPr/>
          <p:nvPr>
            <p:custDataLst>
              <p:tags r:id="rId81"/>
            </p:custDataLst>
          </p:nvPr>
        </p:nvSpPr>
        <p:spPr>
          <a:xfrm>
            <a:off x="7217288" y="5623331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9" name="PA-椭圆 83"/>
          <p:cNvSpPr/>
          <p:nvPr>
            <p:custDataLst>
              <p:tags r:id="rId82"/>
            </p:custDataLst>
          </p:nvPr>
        </p:nvSpPr>
        <p:spPr>
          <a:xfrm>
            <a:off x="7565549" y="3962867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0" name="PA-椭圆 84"/>
          <p:cNvSpPr/>
          <p:nvPr>
            <p:custDataLst>
              <p:tags r:id="rId83"/>
            </p:custDataLst>
          </p:nvPr>
        </p:nvSpPr>
        <p:spPr>
          <a:xfrm>
            <a:off x="7533796" y="5604093"/>
            <a:ext cx="103803" cy="10539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1" name="PA-椭圆 85"/>
          <p:cNvSpPr/>
          <p:nvPr>
            <p:custDataLst>
              <p:tags r:id="rId84"/>
            </p:custDataLst>
          </p:nvPr>
        </p:nvSpPr>
        <p:spPr>
          <a:xfrm>
            <a:off x="7852865" y="5604093"/>
            <a:ext cx="103803" cy="1053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0" dist="215900" dir="9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tags/tag1.xml><?xml version="1.0" encoding="utf-8"?>
<p:tagLst xmlns:p="http://schemas.openxmlformats.org/presentationml/2006/main">
  <p:tag name="PA" val="v5.2.9"/>
</p:tagLst>
</file>

<file path=ppt/tags/tag10.xml><?xml version="1.0" encoding="utf-8"?>
<p:tagLst xmlns:p="http://schemas.openxmlformats.org/presentationml/2006/main">
  <p:tag name="PA" val="v5.2.9"/>
</p:tagLst>
</file>

<file path=ppt/tags/tag100.xml><?xml version="1.0" encoding="utf-8"?>
<p:tagLst xmlns:p="http://schemas.openxmlformats.org/presentationml/2006/main">
  <p:tag name="PA" val="v5.2.9"/>
</p:tagLst>
</file>

<file path=ppt/tags/tag101.xml><?xml version="1.0" encoding="utf-8"?>
<p:tagLst xmlns:p="http://schemas.openxmlformats.org/presentationml/2006/main">
  <p:tag name="PA" val="v5.2.9"/>
</p:tagLst>
</file>

<file path=ppt/tags/tag102.xml><?xml version="1.0" encoding="utf-8"?>
<p:tagLst xmlns:p="http://schemas.openxmlformats.org/presentationml/2006/main">
  <p:tag name="PA" val="v5.2.9"/>
</p:tagLst>
</file>

<file path=ppt/tags/tag103.xml><?xml version="1.0" encoding="utf-8"?>
<p:tagLst xmlns:p="http://schemas.openxmlformats.org/presentationml/2006/main">
  <p:tag name="PA" val="v5.2.9"/>
</p:tagLst>
</file>

<file path=ppt/tags/tag104.xml><?xml version="1.0" encoding="utf-8"?>
<p:tagLst xmlns:p="http://schemas.openxmlformats.org/presentationml/2006/main">
  <p:tag name="PA" val="v5.2.9"/>
</p:tagLst>
</file>

<file path=ppt/tags/tag105.xml><?xml version="1.0" encoding="utf-8"?>
<p:tagLst xmlns:p="http://schemas.openxmlformats.org/presentationml/2006/main">
  <p:tag name="PA" val="v5.2.9"/>
</p:tagLst>
</file>

<file path=ppt/tags/tag106.xml><?xml version="1.0" encoding="utf-8"?>
<p:tagLst xmlns:p="http://schemas.openxmlformats.org/presentationml/2006/main">
  <p:tag name="PA" val="v5.2.9"/>
</p:tagLst>
</file>

<file path=ppt/tags/tag107.xml><?xml version="1.0" encoding="utf-8"?>
<p:tagLst xmlns:p="http://schemas.openxmlformats.org/presentationml/2006/main">
  <p:tag name="PA" val="v5.2.9"/>
</p:tagLst>
</file>

<file path=ppt/tags/tag108.xml><?xml version="1.0" encoding="utf-8"?>
<p:tagLst xmlns:p="http://schemas.openxmlformats.org/presentationml/2006/main">
  <p:tag name="PA" val="v5.2.9"/>
</p:tagLst>
</file>

<file path=ppt/tags/tag109.xml><?xml version="1.0" encoding="utf-8"?>
<p:tagLst xmlns:p="http://schemas.openxmlformats.org/presentationml/2006/main">
  <p:tag name="PA" val="v5.2.9"/>
</p:tagLst>
</file>

<file path=ppt/tags/tag11.xml><?xml version="1.0" encoding="utf-8"?>
<p:tagLst xmlns:p="http://schemas.openxmlformats.org/presentationml/2006/main">
  <p:tag name="PA" val="v5.2.9"/>
</p:tagLst>
</file>

<file path=ppt/tags/tag110.xml><?xml version="1.0" encoding="utf-8"?>
<p:tagLst xmlns:p="http://schemas.openxmlformats.org/presentationml/2006/main">
  <p:tag name="PA" val="v5.2.9"/>
</p:tagLst>
</file>

<file path=ppt/tags/tag111.xml><?xml version="1.0" encoding="utf-8"?>
<p:tagLst xmlns:p="http://schemas.openxmlformats.org/presentationml/2006/main">
  <p:tag name="PA" val="v5.2.9"/>
</p:tagLst>
</file>

<file path=ppt/tags/tag112.xml><?xml version="1.0" encoding="utf-8"?>
<p:tagLst xmlns:p="http://schemas.openxmlformats.org/presentationml/2006/main">
  <p:tag name="PA" val="v5.2.9"/>
</p:tagLst>
</file>

<file path=ppt/tags/tag113.xml><?xml version="1.0" encoding="utf-8"?>
<p:tagLst xmlns:p="http://schemas.openxmlformats.org/presentationml/2006/main">
  <p:tag name="PA" val="v5.2.9"/>
</p:tagLst>
</file>

<file path=ppt/tags/tag114.xml><?xml version="1.0" encoding="utf-8"?>
<p:tagLst xmlns:p="http://schemas.openxmlformats.org/presentationml/2006/main">
  <p:tag name="PA" val="v5.2.9"/>
</p:tagLst>
</file>

<file path=ppt/tags/tag115.xml><?xml version="1.0" encoding="utf-8"?>
<p:tagLst xmlns:p="http://schemas.openxmlformats.org/presentationml/2006/main">
  <p:tag name="PA" val="v5.2.9"/>
</p:tagLst>
</file>

<file path=ppt/tags/tag116.xml><?xml version="1.0" encoding="utf-8"?>
<p:tagLst xmlns:p="http://schemas.openxmlformats.org/presentationml/2006/main">
  <p:tag name="PA" val="v5.2.9"/>
</p:tagLst>
</file>

<file path=ppt/tags/tag117.xml><?xml version="1.0" encoding="utf-8"?>
<p:tagLst xmlns:p="http://schemas.openxmlformats.org/presentationml/2006/main">
  <p:tag name="PA" val="v5.2.9"/>
</p:tagLst>
</file>

<file path=ppt/tags/tag118.xml><?xml version="1.0" encoding="utf-8"?>
<p:tagLst xmlns:p="http://schemas.openxmlformats.org/presentationml/2006/main">
  <p:tag name="PA" val="v5.2.9"/>
</p:tagLst>
</file>

<file path=ppt/tags/tag119.xml><?xml version="1.0" encoding="utf-8"?>
<p:tagLst xmlns:p="http://schemas.openxmlformats.org/presentationml/2006/main">
  <p:tag name="PA" val="v5.2.9"/>
</p:tagLst>
</file>

<file path=ppt/tags/tag12.xml><?xml version="1.0" encoding="utf-8"?>
<p:tagLst xmlns:p="http://schemas.openxmlformats.org/presentationml/2006/main">
  <p:tag name="PA" val="v5.2.9"/>
</p:tagLst>
</file>

<file path=ppt/tags/tag120.xml><?xml version="1.0" encoding="utf-8"?>
<p:tagLst xmlns:p="http://schemas.openxmlformats.org/presentationml/2006/main">
  <p:tag name="PA" val="v5.2.9"/>
</p:tagLst>
</file>

<file path=ppt/tags/tag121.xml><?xml version="1.0" encoding="utf-8"?>
<p:tagLst xmlns:p="http://schemas.openxmlformats.org/presentationml/2006/main">
  <p:tag name="PA" val="v5.2.9"/>
</p:tagLst>
</file>

<file path=ppt/tags/tag122.xml><?xml version="1.0" encoding="utf-8"?>
<p:tagLst xmlns:p="http://schemas.openxmlformats.org/presentationml/2006/main">
  <p:tag name="PA" val="v5.2.9"/>
</p:tagLst>
</file>

<file path=ppt/tags/tag123.xml><?xml version="1.0" encoding="utf-8"?>
<p:tagLst xmlns:p="http://schemas.openxmlformats.org/presentationml/2006/main">
  <p:tag name="PA" val="v5.2.9"/>
</p:tagLst>
</file>

<file path=ppt/tags/tag124.xml><?xml version="1.0" encoding="utf-8"?>
<p:tagLst xmlns:p="http://schemas.openxmlformats.org/presentationml/2006/main">
  <p:tag name="PA" val="v5.2.9"/>
</p:tagLst>
</file>

<file path=ppt/tags/tag125.xml><?xml version="1.0" encoding="utf-8"?>
<p:tagLst xmlns:p="http://schemas.openxmlformats.org/presentationml/2006/main">
  <p:tag name="PA" val="v5.2.9"/>
</p:tagLst>
</file>

<file path=ppt/tags/tag126.xml><?xml version="1.0" encoding="utf-8"?>
<p:tagLst xmlns:p="http://schemas.openxmlformats.org/presentationml/2006/main">
  <p:tag name="PA" val="v5.2.9"/>
</p:tagLst>
</file>

<file path=ppt/tags/tag127.xml><?xml version="1.0" encoding="utf-8"?>
<p:tagLst xmlns:p="http://schemas.openxmlformats.org/presentationml/2006/main">
  <p:tag name="PA" val="v5.2.9"/>
</p:tagLst>
</file>

<file path=ppt/tags/tag128.xml><?xml version="1.0" encoding="utf-8"?>
<p:tagLst xmlns:p="http://schemas.openxmlformats.org/presentationml/2006/main">
  <p:tag name="PA" val="v5.2.9"/>
</p:tagLst>
</file>

<file path=ppt/tags/tag129.xml><?xml version="1.0" encoding="utf-8"?>
<p:tagLst xmlns:p="http://schemas.openxmlformats.org/presentationml/2006/main">
  <p:tag name="PA" val="v5.2.9"/>
</p:tagLst>
</file>

<file path=ppt/tags/tag13.xml><?xml version="1.0" encoding="utf-8"?>
<p:tagLst xmlns:p="http://schemas.openxmlformats.org/presentationml/2006/main">
  <p:tag name="PA" val="v5.2.9"/>
</p:tagLst>
</file>

<file path=ppt/tags/tag130.xml><?xml version="1.0" encoding="utf-8"?>
<p:tagLst xmlns:p="http://schemas.openxmlformats.org/presentationml/2006/main">
  <p:tag name="PA" val="v5.2.9"/>
</p:tagLst>
</file>

<file path=ppt/tags/tag131.xml><?xml version="1.0" encoding="utf-8"?>
<p:tagLst xmlns:p="http://schemas.openxmlformats.org/presentationml/2006/main">
  <p:tag name="PA" val="v5.2.9"/>
</p:tagLst>
</file>

<file path=ppt/tags/tag132.xml><?xml version="1.0" encoding="utf-8"?>
<p:tagLst xmlns:p="http://schemas.openxmlformats.org/presentationml/2006/main">
  <p:tag name="PA" val="v5.2.9"/>
</p:tagLst>
</file>

<file path=ppt/tags/tag133.xml><?xml version="1.0" encoding="utf-8"?>
<p:tagLst xmlns:p="http://schemas.openxmlformats.org/presentationml/2006/main">
  <p:tag name="PA" val="v5.2.9"/>
</p:tagLst>
</file>

<file path=ppt/tags/tag134.xml><?xml version="1.0" encoding="utf-8"?>
<p:tagLst xmlns:p="http://schemas.openxmlformats.org/presentationml/2006/main">
  <p:tag name="PA" val="v5.2.9"/>
</p:tagLst>
</file>

<file path=ppt/tags/tag135.xml><?xml version="1.0" encoding="utf-8"?>
<p:tagLst xmlns:p="http://schemas.openxmlformats.org/presentationml/2006/main">
  <p:tag name="PA" val="v5.2.9"/>
</p:tagLst>
</file>

<file path=ppt/tags/tag136.xml><?xml version="1.0" encoding="utf-8"?>
<p:tagLst xmlns:p="http://schemas.openxmlformats.org/presentationml/2006/main">
  <p:tag name="PA" val="v5.2.9"/>
</p:tagLst>
</file>

<file path=ppt/tags/tag137.xml><?xml version="1.0" encoding="utf-8"?>
<p:tagLst xmlns:p="http://schemas.openxmlformats.org/presentationml/2006/main">
  <p:tag name="PA" val="v5.2.9"/>
</p:tagLst>
</file>

<file path=ppt/tags/tag138.xml><?xml version="1.0" encoding="utf-8"?>
<p:tagLst xmlns:p="http://schemas.openxmlformats.org/presentationml/2006/main">
  <p:tag name="PA" val="v5.2.9"/>
</p:tagLst>
</file>

<file path=ppt/tags/tag139.xml><?xml version="1.0" encoding="utf-8"?>
<p:tagLst xmlns:p="http://schemas.openxmlformats.org/presentationml/2006/main">
  <p:tag name="PA" val="v5.2.9"/>
</p:tagLst>
</file>

<file path=ppt/tags/tag14.xml><?xml version="1.0" encoding="utf-8"?>
<p:tagLst xmlns:p="http://schemas.openxmlformats.org/presentationml/2006/main">
  <p:tag name="PA" val="v5.2.9"/>
</p:tagLst>
</file>

<file path=ppt/tags/tag140.xml><?xml version="1.0" encoding="utf-8"?>
<p:tagLst xmlns:p="http://schemas.openxmlformats.org/presentationml/2006/main">
  <p:tag name="PA" val="v5.2.9"/>
</p:tagLst>
</file>

<file path=ppt/tags/tag141.xml><?xml version="1.0" encoding="utf-8"?>
<p:tagLst xmlns:p="http://schemas.openxmlformats.org/presentationml/2006/main">
  <p:tag name="PA" val="v5.2.9"/>
</p:tagLst>
</file>

<file path=ppt/tags/tag142.xml><?xml version="1.0" encoding="utf-8"?>
<p:tagLst xmlns:p="http://schemas.openxmlformats.org/presentationml/2006/main">
  <p:tag name="PA" val="v5.2.9"/>
</p:tagLst>
</file>

<file path=ppt/tags/tag143.xml><?xml version="1.0" encoding="utf-8"?>
<p:tagLst xmlns:p="http://schemas.openxmlformats.org/presentationml/2006/main">
  <p:tag name="PA" val="v5.2.9"/>
</p:tagLst>
</file>

<file path=ppt/tags/tag144.xml><?xml version="1.0" encoding="utf-8"?>
<p:tagLst xmlns:p="http://schemas.openxmlformats.org/presentationml/2006/main">
  <p:tag name="PA" val="v5.2.9"/>
</p:tagLst>
</file>

<file path=ppt/tags/tag145.xml><?xml version="1.0" encoding="utf-8"?>
<p:tagLst xmlns:p="http://schemas.openxmlformats.org/presentationml/2006/main">
  <p:tag name="PA" val="v5.2.9"/>
</p:tagLst>
</file>

<file path=ppt/tags/tag146.xml><?xml version="1.0" encoding="utf-8"?>
<p:tagLst xmlns:p="http://schemas.openxmlformats.org/presentationml/2006/main">
  <p:tag name="PA" val="v5.2.9"/>
</p:tagLst>
</file>

<file path=ppt/tags/tag147.xml><?xml version="1.0" encoding="utf-8"?>
<p:tagLst xmlns:p="http://schemas.openxmlformats.org/presentationml/2006/main">
  <p:tag name="PA" val="v5.2.9"/>
</p:tagLst>
</file>

<file path=ppt/tags/tag148.xml><?xml version="1.0" encoding="utf-8"?>
<p:tagLst xmlns:p="http://schemas.openxmlformats.org/presentationml/2006/main">
  <p:tag name="PA" val="v5.2.9"/>
</p:tagLst>
</file>

<file path=ppt/tags/tag149.xml><?xml version="1.0" encoding="utf-8"?>
<p:tagLst xmlns:p="http://schemas.openxmlformats.org/presentationml/2006/main">
  <p:tag name="PA" val="v5.2.9"/>
</p:tagLst>
</file>

<file path=ppt/tags/tag15.xml><?xml version="1.0" encoding="utf-8"?>
<p:tagLst xmlns:p="http://schemas.openxmlformats.org/presentationml/2006/main">
  <p:tag name="PA" val="v5.2.9"/>
</p:tagLst>
</file>

<file path=ppt/tags/tag150.xml><?xml version="1.0" encoding="utf-8"?>
<p:tagLst xmlns:p="http://schemas.openxmlformats.org/presentationml/2006/main">
  <p:tag name="PA" val="v5.2.9"/>
</p:tagLst>
</file>

<file path=ppt/tags/tag151.xml><?xml version="1.0" encoding="utf-8"?>
<p:tagLst xmlns:p="http://schemas.openxmlformats.org/presentationml/2006/main">
  <p:tag name="PA" val="v5.2.9"/>
</p:tagLst>
</file>

<file path=ppt/tags/tag152.xml><?xml version="1.0" encoding="utf-8"?>
<p:tagLst xmlns:p="http://schemas.openxmlformats.org/presentationml/2006/main">
  <p:tag name="PA" val="v5.2.9"/>
</p:tagLst>
</file>

<file path=ppt/tags/tag153.xml><?xml version="1.0" encoding="utf-8"?>
<p:tagLst xmlns:p="http://schemas.openxmlformats.org/presentationml/2006/main">
  <p:tag name="PA" val="v5.2.9"/>
</p:tagLst>
</file>

<file path=ppt/tags/tag154.xml><?xml version="1.0" encoding="utf-8"?>
<p:tagLst xmlns:p="http://schemas.openxmlformats.org/presentationml/2006/main">
  <p:tag name="PA" val="v5.2.9"/>
</p:tagLst>
</file>

<file path=ppt/tags/tag155.xml><?xml version="1.0" encoding="utf-8"?>
<p:tagLst xmlns:p="http://schemas.openxmlformats.org/presentationml/2006/main">
  <p:tag name="PA" val="v5.2.9"/>
</p:tagLst>
</file>

<file path=ppt/tags/tag156.xml><?xml version="1.0" encoding="utf-8"?>
<p:tagLst xmlns:p="http://schemas.openxmlformats.org/presentationml/2006/main">
  <p:tag name="PA" val="v5.2.9"/>
</p:tagLst>
</file>

<file path=ppt/tags/tag157.xml><?xml version="1.0" encoding="utf-8"?>
<p:tagLst xmlns:p="http://schemas.openxmlformats.org/presentationml/2006/main">
  <p:tag name="PA" val="v5.2.9"/>
</p:tagLst>
</file>

<file path=ppt/tags/tag158.xml><?xml version="1.0" encoding="utf-8"?>
<p:tagLst xmlns:p="http://schemas.openxmlformats.org/presentationml/2006/main">
  <p:tag name="PA" val="v5.2.9"/>
</p:tagLst>
</file>

<file path=ppt/tags/tag159.xml><?xml version="1.0" encoding="utf-8"?>
<p:tagLst xmlns:p="http://schemas.openxmlformats.org/presentationml/2006/main">
  <p:tag name="PA" val="v5.2.9"/>
</p:tagLst>
</file>

<file path=ppt/tags/tag16.xml><?xml version="1.0" encoding="utf-8"?>
<p:tagLst xmlns:p="http://schemas.openxmlformats.org/presentationml/2006/main">
  <p:tag name="PA" val="v5.2.9"/>
</p:tagLst>
</file>

<file path=ppt/tags/tag160.xml><?xml version="1.0" encoding="utf-8"?>
<p:tagLst xmlns:p="http://schemas.openxmlformats.org/presentationml/2006/main">
  <p:tag name="PA" val="v5.2.9"/>
</p:tagLst>
</file>

<file path=ppt/tags/tag161.xml><?xml version="1.0" encoding="utf-8"?>
<p:tagLst xmlns:p="http://schemas.openxmlformats.org/presentationml/2006/main">
  <p:tag name="PA" val="v5.2.9"/>
</p:tagLst>
</file>

<file path=ppt/tags/tag162.xml><?xml version="1.0" encoding="utf-8"?>
<p:tagLst xmlns:p="http://schemas.openxmlformats.org/presentationml/2006/main">
  <p:tag name="PA" val="v5.2.9"/>
</p:tagLst>
</file>

<file path=ppt/tags/tag163.xml><?xml version="1.0" encoding="utf-8"?>
<p:tagLst xmlns:p="http://schemas.openxmlformats.org/presentationml/2006/main">
  <p:tag name="PA" val="v5.2.9"/>
</p:tagLst>
</file>

<file path=ppt/tags/tag164.xml><?xml version="1.0" encoding="utf-8"?>
<p:tagLst xmlns:p="http://schemas.openxmlformats.org/presentationml/2006/main">
  <p:tag name="PA" val="v5.2.9"/>
</p:tagLst>
</file>

<file path=ppt/tags/tag165.xml><?xml version="1.0" encoding="utf-8"?>
<p:tagLst xmlns:p="http://schemas.openxmlformats.org/presentationml/2006/main">
  <p:tag name="PA" val="v5.2.9"/>
</p:tagLst>
</file>

<file path=ppt/tags/tag166.xml><?xml version="1.0" encoding="utf-8"?>
<p:tagLst xmlns:p="http://schemas.openxmlformats.org/presentationml/2006/main">
  <p:tag name="PA" val="v5.2.9"/>
</p:tagLst>
</file>

<file path=ppt/tags/tag167.xml><?xml version="1.0" encoding="utf-8"?>
<p:tagLst xmlns:p="http://schemas.openxmlformats.org/presentationml/2006/main">
  <p:tag name="PA" val="v5.2.9"/>
</p:tagLst>
</file>

<file path=ppt/tags/tag168.xml><?xml version="1.0" encoding="utf-8"?>
<p:tagLst xmlns:p="http://schemas.openxmlformats.org/presentationml/2006/main">
  <p:tag name="PA" val="v5.2.9"/>
</p:tagLst>
</file>

<file path=ppt/tags/tag169.xml><?xml version="1.0" encoding="utf-8"?>
<p:tagLst xmlns:p="http://schemas.openxmlformats.org/presentationml/2006/main">
  <p:tag name="PA" val="v5.2.9"/>
</p:tagLst>
</file>

<file path=ppt/tags/tag17.xml><?xml version="1.0" encoding="utf-8"?>
<p:tagLst xmlns:p="http://schemas.openxmlformats.org/presentationml/2006/main">
  <p:tag name="PA" val="v5.2.9"/>
</p:tagLst>
</file>

<file path=ppt/tags/tag170.xml><?xml version="1.0" encoding="utf-8"?>
<p:tagLst xmlns:p="http://schemas.openxmlformats.org/presentationml/2006/main">
  <p:tag name="PA" val="v5.2.9"/>
</p:tagLst>
</file>

<file path=ppt/tags/tag171.xml><?xml version="1.0" encoding="utf-8"?>
<p:tagLst xmlns:p="http://schemas.openxmlformats.org/presentationml/2006/main">
  <p:tag name="PA" val="v5.2.9"/>
</p:tagLst>
</file>

<file path=ppt/tags/tag172.xml><?xml version="1.0" encoding="utf-8"?>
<p:tagLst xmlns:p="http://schemas.openxmlformats.org/presentationml/2006/main">
  <p:tag name="PA" val="v5.2.9"/>
</p:tagLst>
</file>

<file path=ppt/tags/tag173.xml><?xml version="1.0" encoding="utf-8"?>
<p:tagLst xmlns:p="http://schemas.openxmlformats.org/presentationml/2006/main">
  <p:tag name="PA" val="v5.2.9"/>
</p:tagLst>
</file>

<file path=ppt/tags/tag174.xml><?xml version="1.0" encoding="utf-8"?>
<p:tagLst xmlns:p="http://schemas.openxmlformats.org/presentationml/2006/main">
  <p:tag name="PA" val="v5.2.9"/>
</p:tagLst>
</file>

<file path=ppt/tags/tag175.xml><?xml version="1.0" encoding="utf-8"?>
<p:tagLst xmlns:p="http://schemas.openxmlformats.org/presentationml/2006/main">
  <p:tag name="PA" val="v5.2.9"/>
</p:tagLst>
</file>

<file path=ppt/tags/tag176.xml><?xml version="1.0" encoding="utf-8"?>
<p:tagLst xmlns:p="http://schemas.openxmlformats.org/presentationml/2006/main">
  <p:tag name="PA" val="v5.2.9"/>
</p:tagLst>
</file>

<file path=ppt/tags/tag177.xml><?xml version="1.0" encoding="utf-8"?>
<p:tagLst xmlns:p="http://schemas.openxmlformats.org/presentationml/2006/main">
  <p:tag name="PA" val="v5.2.9"/>
</p:tagLst>
</file>

<file path=ppt/tags/tag178.xml><?xml version="1.0" encoding="utf-8"?>
<p:tagLst xmlns:p="http://schemas.openxmlformats.org/presentationml/2006/main">
  <p:tag name="PA" val="v5.2.9"/>
</p:tagLst>
</file>

<file path=ppt/tags/tag179.xml><?xml version="1.0" encoding="utf-8"?>
<p:tagLst xmlns:p="http://schemas.openxmlformats.org/presentationml/2006/main">
  <p:tag name="PA" val="v5.2.9"/>
</p:tagLst>
</file>

<file path=ppt/tags/tag18.xml><?xml version="1.0" encoding="utf-8"?>
<p:tagLst xmlns:p="http://schemas.openxmlformats.org/presentationml/2006/main">
  <p:tag name="PA" val="v5.2.9"/>
</p:tagLst>
</file>

<file path=ppt/tags/tag180.xml><?xml version="1.0" encoding="utf-8"?>
<p:tagLst xmlns:p="http://schemas.openxmlformats.org/presentationml/2006/main">
  <p:tag name="PA" val="v5.2.9"/>
</p:tagLst>
</file>

<file path=ppt/tags/tag181.xml><?xml version="1.0" encoding="utf-8"?>
<p:tagLst xmlns:p="http://schemas.openxmlformats.org/presentationml/2006/main">
  <p:tag name="PA" val="v5.2.9"/>
</p:tagLst>
</file>

<file path=ppt/tags/tag182.xml><?xml version="1.0" encoding="utf-8"?>
<p:tagLst xmlns:p="http://schemas.openxmlformats.org/presentationml/2006/main">
  <p:tag name="PA" val="v5.2.9"/>
</p:tagLst>
</file>

<file path=ppt/tags/tag183.xml><?xml version="1.0" encoding="utf-8"?>
<p:tagLst xmlns:p="http://schemas.openxmlformats.org/presentationml/2006/main">
  <p:tag name="PA" val="v5.2.9"/>
</p:tagLst>
</file>

<file path=ppt/tags/tag184.xml><?xml version="1.0" encoding="utf-8"?>
<p:tagLst xmlns:p="http://schemas.openxmlformats.org/presentationml/2006/main">
  <p:tag name="PA" val="v5.2.9"/>
</p:tagLst>
</file>

<file path=ppt/tags/tag185.xml><?xml version="1.0" encoding="utf-8"?>
<p:tagLst xmlns:p="http://schemas.openxmlformats.org/presentationml/2006/main">
  <p:tag name="PA" val="v5.2.9"/>
</p:tagLst>
</file>

<file path=ppt/tags/tag186.xml><?xml version="1.0" encoding="utf-8"?>
<p:tagLst xmlns:p="http://schemas.openxmlformats.org/presentationml/2006/main">
  <p:tag name="PA" val="v5.2.9"/>
</p:tagLst>
</file>

<file path=ppt/tags/tag187.xml><?xml version="1.0" encoding="utf-8"?>
<p:tagLst xmlns:p="http://schemas.openxmlformats.org/presentationml/2006/main">
  <p:tag name="PA" val="v5.2.9"/>
</p:tagLst>
</file>

<file path=ppt/tags/tag188.xml><?xml version="1.0" encoding="utf-8"?>
<p:tagLst xmlns:p="http://schemas.openxmlformats.org/presentationml/2006/main">
  <p:tag name="PA" val="v5.2.9"/>
</p:tagLst>
</file>

<file path=ppt/tags/tag189.xml><?xml version="1.0" encoding="utf-8"?>
<p:tagLst xmlns:p="http://schemas.openxmlformats.org/presentationml/2006/main">
  <p:tag name="PA" val="v5.2.9"/>
</p:tagLst>
</file>

<file path=ppt/tags/tag19.xml><?xml version="1.0" encoding="utf-8"?>
<p:tagLst xmlns:p="http://schemas.openxmlformats.org/presentationml/2006/main">
  <p:tag name="PA" val="v5.2.9"/>
</p:tagLst>
</file>

<file path=ppt/tags/tag190.xml><?xml version="1.0" encoding="utf-8"?>
<p:tagLst xmlns:p="http://schemas.openxmlformats.org/presentationml/2006/main">
  <p:tag name="PA" val="v5.2.9"/>
</p:tagLst>
</file>

<file path=ppt/tags/tag191.xml><?xml version="1.0" encoding="utf-8"?>
<p:tagLst xmlns:p="http://schemas.openxmlformats.org/presentationml/2006/main">
  <p:tag name="PA" val="v5.2.9"/>
</p:tagLst>
</file>

<file path=ppt/tags/tag192.xml><?xml version="1.0" encoding="utf-8"?>
<p:tagLst xmlns:p="http://schemas.openxmlformats.org/presentationml/2006/main">
  <p:tag name="PA" val="v5.2.9"/>
</p:tagLst>
</file>

<file path=ppt/tags/tag193.xml><?xml version="1.0" encoding="utf-8"?>
<p:tagLst xmlns:p="http://schemas.openxmlformats.org/presentationml/2006/main">
  <p:tag name="PA" val="v5.2.9"/>
</p:tagLst>
</file>

<file path=ppt/tags/tag194.xml><?xml version="1.0" encoding="utf-8"?>
<p:tagLst xmlns:p="http://schemas.openxmlformats.org/presentationml/2006/main">
  <p:tag name="PA" val="v5.2.9"/>
</p:tagLst>
</file>

<file path=ppt/tags/tag195.xml><?xml version="1.0" encoding="utf-8"?>
<p:tagLst xmlns:p="http://schemas.openxmlformats.org/presentationml/2006/main">
  <p:tag name="PA" val="v5.2.9"/>
</p:tagLst>
</file>

<file path=ppt/tags/tag196.xml><?xml version="1.0" encoding="utf-8"?>
<p:tagLst xmlns:p="http://schemas.openxmlformats.org/presentationml/2006/main">
  <p:tag name="PA" val="v5.2.9"/>
</p:tagLst>
</file>

<file path=ppt/tags/tag197.xml><?xml version="1.0" encoding="utf-8"?>
<p:tagLst xmlns:p="http://schemas.openxmlformats.org/presentationml/2006/main">
  <p:tag name="PA" val="v5.2.9"/>
</p:tagLst>
</file>

<file path=ppt/tags/tag198.xml><?xml version="1.0" encoding="utf-8"?>
<p:tagLst xmlns:p="http://schemas.openxmlformats.org/presentationml/2006/main">
  <p:tag name="PA" val="v5.2.9"/>
</p:tagLst>
</file>

<file path=ppt/tags/tag199.xml><?xml version="1.0" encoding="utf-8"?>
<p:tagLst xmlns:p="http://schemas.openxmlformats.org/presentationml/2006/main">
  <p:tag name="PA" val="v5.2.9"/>
</p:tagLst>
</file>

<file path=ppt/tags/tag2.xml><?xml version="1.0" encoding="utf-8"?>
<p:tagLst xmlns:p="http://schemas.openxmlformats.org/presentationml/2006/main">
  <p:tag name="PA" val="v5.2.9"/>
</p:tagLst>
</file>

<file path=ppt/tags/tag20.xml><?xml version="1.0" encoding="utf-8"?>
<p:tagLst xmlns:p="http://schemas.openxmlformats.org/presentationml/2006/main">
  <p:tag name="PA" val="v5.2.9"/>
</p:tagLst>
</file>

<file path=ppt/tags/tag200.xml><?xml version="1.0" encoding="utf-8"?>
<p:tagLst xmlns:p="http://schemas.openxmlformats.org/presentationml/2006/main">
  <p:tag name="PA" val="v5.2.9"/>
</p:tagLst>
</file>

<file path=ppt/tags/tag201.xml><?xml version="1.0" encoding="utf-8"?>
<p:tagLst xmlns:p="http://schemas.openxmlformats.org/presentationml/2006/main">
  <p:tag name="PA" val="v5.2.9"/>
</p:tagLst>
</file>

<file path=ppt/tags/tag202.xml><?xml version="1.0" encoding="utf-8"?>
<p:tagLst xmlns:p="http://schemas.openxmlformats.org/presentationml/2006/main">
  <p:tag name="PA" val="v5.2.9"/>
</p:tagLst>
</file>

<file path=ppt/tags/tag203.xml><?xml version="1.0" encoding="utf-8"?>
<p:tagLst xmlns:p="http://schemas.openxmlformats.org/presentationml/2006/main">
  <p:tag name="PA" val="v5.2.9"/>
</p:tagLst>
</file>

<file path=ppt/tags/tag204.xml><?xml version="1.0" encoding="utf-8"?>
<p:tagLst xmlns:p="http://schemas.openxmlformats.org/presentationml/2006/main">
  <p:tag name="PA" val="v5.2.9"/>
</p:tagLst>
</file>

<file path=ppt/tags/tag205.xml><?xml version="1.0" encoding="utf-8"?>
<p:tagLst xmlns:p="http://schemas.openxmlformats.org/presentationml/2006/main">
  <p:tag name="PA" val="v5.2.9"/>
</p:tagLst>
</file>

<file path=ppt/tags/tag206.xml><?xml version="1.0" encoding="utf-8"?>
<p:tagLst xmlns:p="http://schemas.openxmlformats.org/presentationml/2006/main">
  <p:tag name="PA" val="v5.2.9"/>
</p:tagLst>
</file>

<file path=ppt/tags/tag207.xml><?xml version="1.0" encoding="utf-8"?>
<p:tagLst xmlns:p="http://schemas.openxmlformats.org/presentationml/2006/main">
  <p:tag name="PA" val="v5.2.9"/>
</p:tagLst>
</file>

<file path=ppt/tags/tag208.xml><?xml version="1.0" encoding="utf-8"?>
<p:tagLst xmlns:p="http://schemas.openxmlformats.org/presentationml/2006/main">
  <p:tag name="PA" val="v5.2.9"/>
</p:tagLst>
</file>

<file path=ppt/tags/tag209.xml><?xml version="1.0" encoding="utf-8"?>
<p:tagLst xmlns:p="http://schemas.openxmlformats.org/presentationml/2006/main">
  <p:tag name="PA" val="v5.2.9"/>
</p:tagLst>
</file>

<file path=ppt/tags/tag21.xml><?xml version="1.0" encoding="utf-8"?>
<p:tagLst xmlns:p="http://schemas.openxmlformats.org/presentationml/2006/main">
  <p:tag name="PA" val="v5.2.9"/>
</p:tagLst>
</file>

<file path=ppt/tags/tag210.xml><?xml version="1.0" encoding="utf-8"?>
<p:tagLst xmlns:p="http://schemas.openxmlformats.org/presentationml/2006/main">
  <p:tag name="PA" val="v5.2.9"/>
</p:tagLst>
</file>

<file path=ppt/tags/tag211.xml><?xml version="1.0" encoding="utf-8"?>
<p:tagLst xmlns:p="http://schemas.openxmlformats.org/presentationml/2006/main">
  <p:tag name="PA" val="v5.2.9"/>
</p:tagLst>
</file>

<file path=ppt/tags/tag212.xml><?xml version="1.0" encoding="utf-8"?>
<p:tagLst xmlns:p="http://schemas.openxmlformats.org/presentationml/2006/main">
  <p:tag name="PA" val="v5.2.9"/>
</p:tagLst>
</file>

<file path=ppt/tags/tag213.xml><?xml version="1.0" encoding="utf-8"?>
<p:tagLst xmlns:p="http://schemas.openxmlformats.org/presentationml/2006/main">
  <p:tag name="PA" val="v5.2.9"/>
</p:tagLst>
</file>

<file path=ppt/tags/tag214.xml><?xml version="1.0" encoding="utf-8"?>
<p:tagLst xmlns:p="http://schemas.openxmlformats.org/presentationml/2006/main">
  <p:tag name="PA" val="v5.2.9"/>
</p:tagLst>
</file>

<file path=ppt/tags/tag215.xml><?xml version="1.0" encoding="utf-8"?>
<p:tagLst xmlns:p="http://schemas.openxmlformats.org/presentationml/2006/main">
  <p:tag name="PA" val="v5.2.9"/>
</p:tagLst>
</file>

<file path=ppt/tags/tag216.xml><?xml version="1.0" encoding="utf-8"?>
<p:tagLst xmlns:p="http://schemas.openxmlformats.org/presentationml/2006/main">
  <p:tag name="PA" val="v5.2.9"/>
</p:tagLst>
</file>

<file path=ppt/tags/tag217.xml><?xml version="1.0" encoding="utf-8"?>
<p:tagLst xmlns:p="http://schemas.openxmlformats.org/presentationml/2006/main">
  <p:tag name="PA" val="v5.2.9"/>
</p:tagLst>
</file>

<file path=ppt/tags/tag218.xml><?xml version="1.0" encoding="utf-8"?>
<p:tagLst xmlns:p="http://schemas.openxmlformats.org/presentationml/2006/main">
  <p:tag name="PA" val="v5.2.9"/>
</p:tagLst>
</file>

<file path=ppt/tags/tag219.xml><?xml version="1.0" encoding="utf-8"?>
<p:tagLst xmlns:p="http://schemas.openxmlformats.org/presentationml/2006/main">
  <p:tag name="PA" val="v5.2.9"/>
</p:tagLst>
</file>

<file path=ppt/tags/tag22.xml><?xml version="1.0" encoding="utf-8"?>
<p:tagLst xmlns:p="http://schemas.openxmlformats.org/presentationml/2006/main">
  <p:tag name="PA" val="v5.2.9"/>
</p:tagLst>
</file>

<file path=ppt/tags/tag220.xml><?xml version="1.0" encoding="utf-8"?>
<p:tagLst xmlns:p="http://schemas.openxmlformats.org/presentationml/2006/main">
  <p:tag name="PA" val="v5.2.9"/>
</p:tagLst>
</file>

<file path=ppt/tags/tag221.xml><?xml version="1.0" encoding="utf-8"?>
<p:tagLst xmlns:p="http://schemas.openxmlformats.org/presentationml/2006/main">
  <p:tag name="PA" val="v5.2.9"/>
</p:tagLst>
</file>

<file path=ppt/tags/tag222.xml><?xml version="1.0" encoding="utf-8"?>
<p:tagLst xmlns:p="http://schemas.openxmlformats.org/presentationml/2006/main">
  <p:tag name="PA" val="v5.2.9"/>
</p:tagLst>
</file>

<file path=ppt/tags/tag223.xml><?xml version="1.0" encoding="utf-8"?>
<p:tagLst xmlns:p="http://schemas.openxmlformats.org/presentationml/2006/main">
  <p:tag name="PA" val="v5.2.9"/>
</p:tagLst>
</file>

<file path=ppt/tags/tag224.xml><?xml version="1.0" encoding="utf-8"?>
<p:tagLst xmlns:p="http://schemas.openxmlformats.org/presentationml/2006/main">
  <p:tag name="PA" val="v5.2.9"/>
</p:tagLst>
</file>

<file path=ppt/tags/tag225.xml><?xml version="1.0" encoding="utf-8"?>
<p:tagLst xmlns:p="http://schemas.openxmlformats.org/presentationml/2006/main">
  <p:tag name="PA" val="v5.2.9"/>
</p:tagLst>
</file>

<file path=ppt/tags/tag226.xml><?xml version="1.0" encoding="utf-8"?>
<p:tagLst xmlns:p="http://schemas.openxmlformats.org/presentationml/2006/main">
  <p:tag name="PA" val="v5.2.9"/>
</p:tagLst>
</file>

<file path=ppt/tags/tag227.xml><?xml version="1.0" encoding="utf-8"?>
<p:tagLst xmlns:p="http://schemas.openxmlformats.org/presentationml/2006/main">
  <p:tag name="PA" val="v5.2.9"/>
</p:tagLst>
</file>

<file path=ppt/tags/tag228.xml><?xml version="1.0" encoding="utf-8"?>
<p:tagLst xmlns:p="http://schemas.openxmlformats.org/presentationml/2006/main">
  <p:tag name="PA" val="v5.2.9"/>
</p:tagLst>
</file>

<file path=ppt/tags/tag229.xml><?xml version="1.0" encoding="utf-8"?>
<p:tagLst xmlns:p="http://schemas.openxmlformats.org/presentationml/2006/main">
  <p:tag name="PA" val="v5.2.9"/>
</p:tagLst>
</file>

<file path=ppt/tags/tag23.xml><?xml version="1.0" encoding="utf-8"?>
<p:tagLst xmlns:p="http://schemas.openxmlformats.org/presentationml/2006/main">
  <p:tag name="PA" val="v5.2.9"/>
</p:tagLst>
</file>

<file path=ppt/tags/tag230.xml><?xml version="1.0" encoding="utf-8"?>
<p:tagLst xmlns:p="http://schemas.openxmlformats.org/presentationml/2006/main">
  <p:tag name="PA" val="v5.2.9"/>
</p:tagLst>
</file>

<file path=ppt/tags/tag231.xml><?xml version="1.0" encoding="utf-8"?>
<p:tagLst xmlns:p="http://schemas.openxmlformats.org/presentationml/2006/main">
  <p:tag name="PA" val="v5.2.9"/>
</p:tagLst>
</file>

<file path=ppt/tags/tag232.xml><?xml version="1.0" encoding="utf-8"?>
<p:tagLst xmlns:p="http://schemas.openxmlformats.org/presentationml/2006/main">
  <p:tag name="PA" val="v5.2.9"/>
</p:tagLst>
</file>

<file path=ppt/tags/tag233.xml><?xml version="1.0" encoding="utf-8"?>
<p:tagLst xmlns:p="http://schemas.openxmlformats.org/presentationml/2006/main">
  <p:tag name="PA" val="v5.2.9"/>
</p:tagLst>
</file>

<file path=ppt/tags/tag234.xml><?xml version="1.0" encoding="utf-8"?>
<p:tagLst xmlns:p="http://schemas.openxmlformats.org/presentationml/2006/main">
  <p:tag name="PA" val="v5.2.9"/>
</p:tagLst>
</file>

<file path=ppt/tags/tag235.xml><?xml version="1.0" encoding="utf-8"?>
<p:tagLst xmlns:p="http://schemas.openxmlformats.org/presentationml/2006/main">
  <p:tag name="PA" val="v5.2.9"/>
</p:tagLst>
</file>

<file path=ppt/tags/tag236.xml><?xml version="1.0" encoding="utf-8"?>
<p:tagLst xmlns:p="http://schemas.openxmlformats.org/presentationml/2006/main">
  <p:tag name="PA" val="v5.2.9"/>
</p:tagLst>
</file>

<file path=ppt/tags/tag237.xml><?xml version="1.0" encoding="utf-8"?>
<p:tagLst xmlns:p="http://schemas.openxmlformats.org/presentationml/2006/main">
  <p:tag name="PA" val="v5.2.9"/>
</p:tagLst>
</file>

<file path=ppt/tags/tag238.xml><?xml version="1.0" encoding="utf-8"?>
<p:tagLst xmlns:p="http://schemas.openxmlformats.org/presentationml/2006/main">
  <p:tag name="PA" val="v5.2.9"/>
</p:tagLst>
</file>

<file path=ppt/tags/tag239.xml><?xml version="1.0" encoding="utf-8"?>
<p:tagLst xmlns:p="http://schemas.openxmlformats.org/presentationml/2006/main">
  <p:tag name="PA" val="v5.2.9"/>
</p:tagLst>
</file>

<file path=ppt/tags/tag24.xml><?xml version="1.0" encoding="utf-8"?>
<p:tagLst xmlns:p="http://schemas.openxmlformats.org/presentationml/2006/main">
  <p:tag name="PA" val="v5.2.9"/>
</p:tagLst>
</file>

<file path=ppt/tags/tag240.xml><?xml version="1.0" encoding="utf-8"?>
<p:tagLst xmlns:p="http://schemas.openxmlformats.org/presentationml/2006/main">
  <p:tag name="PA" val="v5.2.9"/>
</p:tagLst>
</file>

<file path=ppt/tags/tag241.xml><?xml version="1.0" encoding="utf-8"?>
<p:tagLst xmlns:p="http://schemas.openxmlformats.org/presentationml/2006/main">
  <p:tag name="PA" val="v5.2.9"/>
</p:tagLst>
</file>

<file path=ppt/tags/tag242.xml><?xml version="1.0" encoding="utf-8"?>
<p:tagLst xmlns:p="http://schemas.openxmlformats.org/presentationml/2006/main">
  <p:tag name="PA" val="v5.2.9"/>
</p:tagLst>
</file>

<file path=ppt/tags/tag243.xml><?xml version="1.0" encoding="utf-8"?>
<p:tagLst xmlns:p="http://schemas.openxmlformats.org/presentationml/2006/main">
  <p:tag name="PA" val="v5.2.9"/>
</p:tagLst>
</file>

<file path=ppt/tags/tag244.xml><?xml version="1.0" encoding="utf-8"?>
<p:tagLst xmlns:p="http://schemas.openxmlformats.org/presentationml/2006/main">
  <p:tag name="PA" val="v5.2.9"/>
</p:tagLst>
</file>

<file path=ppt/tags/tag245.xml><?xml version="1.0" encoding="utf-8"?>
<p:tagLst xmlns:p="http://schemas.openxmlformats.org/presentationml/2006/main">
  <p:tag name="PA" val="v5.2.9"/>
</p:tagLst>
</file>

<file path=ppt/tags/tag246.xml><?xml version="1.0" encoding="utf-8"?>
<p:tagLst xmlns:p="http://schemas.openxmlformats.org/presentationml/2006/main">
  <p:tag name="PA" val="v5.2.9"/>
</p:tagLst>
</file>

<file path=ppt/tags/tag247.xml><?xml version="1.0" encoding="utf-8"?>
<p:tagLst xmlns:p="http://schemas.openxmlformats.org/presentationml/2006/main">
  <p:tag name="PA" val="v5.2.9"/>
</p:tagLst>
</file>

<file path=ppt/tags/tag248.xml><?xml version="1.0" encoding="utf-8"?>
<p:tagLst xmlns:p="http://schemas.openxmlformats.org/presentationml/2006/main">
  <p:tag name="PA" val="v5.2.9"/>
</p:tagLst>
</file>

<file path=ppt/tags/tag249.xml><?xml version="1.0" encoding="utf-8"?>
<p:tagLst xmlns:p="http://schemas.openxmlformats.org/presentationml/2006/main">
  <p:tag name="PA" val="v5.2.9"/>
</p:tagLst>
</file>

<file path=ppt/tags/tag25.xml><?xml version="1.0" encoding="utf-8"?>
<p:tagLst xmlns:p="http://schemas.openxmlformats.org/presentationml/2006/main">
  <p:tag name="PA" val="v5.2.9"/>
</p:tagLst>
</file>

<file path=ppt/tags/tag250.xml><?xml version="1.0" encoding="utf-8"?>
<p:tagLst xmlns:p="http://schemas.openxmlformats.org/presentationml/2006/main">
  <p:tag name="PA" val="v5.2.9"/>
</p:tagLst>
</file>

<file path=ppt/tags/tag251.xml><?xml version="1.0" encoding="utf-8"?>
<p:tagLst xmlns:p="http://schemas.openxmlformats.org/presentationml/2006/main">
  <p:tag name="PA" val="v5.2.9"/>
</p:tagLst>
</file>

<file path=ppt/tags/tag252.xml><?xml version="1.0" encoding="utf-8"?>
<p:tagLst xmlns:p="http://schemas.openxmlformats.org/presentationml/2006/main">
  <p:tag name="PA" val="v5.2.9"/>
</p:tagLst>
</file>

<file path=ppt/tags/tag253.xml><?xml version="1.0" encoding="utf-8"?>
<p:tagLst xmlns:p="http://schemas.openxmlformats.org/presentationml/2006/main">
  <p:tag name="PA" val="v5.2.9"/>
</p:tagLst>
</file>

<file path=ppt/tags/tag254.xml><?xml version="1.0" encoding="utf-8"?>
<p:tagLst xmlns:p="http://schemas.openxmlformats.org/presentationml/2006/main">
  <p:tag name="PA" val="v5.2.9"/>
</p:tagLst>
</file>

<file path=ppt/tags/tag255.xml><?xml version="1.0" encoding="utf-8"?>
<p:tagLst xmlns:p="http://schemas.openxmlformats.org/presentationml/2006/main">
  <p:tag name="PA" val="v5.2.9"/>
</p:tagLst>
</file>

<file path=ppt/tags/tag256.xml><?xml version="1.0" encoding="utf-8"?>
<p:tagLst xmlns:p="http://schemas.openxmlformats.org/presentationml/2006/main">
  <p:tag name="ISPRING_PRESENTATION_TITLE" val="蓝白简约工作汇报PPT模板"/>
</p:tagLst>
</file>

<file path=ppt/tags/tag26.xml><?xml version="1.0" encoding="utf-8"?>
<p:tagLst xmlns:p="http://schemas.openxmlformats.org/presentationml/2006/main">
  <p:tag name="PA" val="v5.2.9"/>
</p:tagLst>
</file>

<file path=ppt/tags/tag27.xml><?xml version="1.0" encoding="utf-8"?>
<p:tagLst xmlns:p="http://schemas.openxmlformats.org/presentationml/2006/main">
  <p:tag name="PA" val="v5.2.9"/>
</p:tagLst>
</file>

<file path=ppt/tags/tag28.xml><?xml version="1.0" encoding="utf-8"?>
<p:tagLst xmlns:p="http://schemas.openxmlformats.org/presentationml/2006/main">
  <p:tag name="PA" val="v5.2.9"/>
</p:tagLst>
</file>

<file path=ppt/tags/tag29.xml><?xml version="1.0" encoding="utf-8"?>
<p:tagLst xmlns:p="http://schemas.openxmlformats.org/presentationml/2006/main">
  <p:tag name="PA" val="v5.2.9"/>
</p:tagLst>
</file>

<file path=ppt/tags/tag3.xml><?xml version="1.0" encoding="utf-8"?>
<p:tagLst xmlns:p="http://schemas.openxmlformats.org/presentationml/2006/main">
  <p:tag name="PA" val="v5.2.9"/>
</p:tagLst>
</file>

<file path=ppt/tags/tag30.xml><?xml version="1.0" encoding="utf-8"?>
<p:tagLst xmlns:p="http://schemas.openxmlformats.org/presentationml/2006/main">
  <p:tag name="PA" val="v5.2.9"/>
</p:tagLst>
</file>

<file path=ppt/tags/tag31.xml><?xml version="1.0" encoding="utf-8"?>
<p:tagLst xmlns:p="http://schemas.openxmlformats.org/presentationml/2006/main">
  <p:tag name="PA" val="v5.2.9"/>
</p:tagLst>
</file>

<file path=ppt/tags/tag32.xml><?xml version="1.0" encoding="utf-8"?>
<p:tagLst xmlns:p="http://schemas.openxmlformats.org/presentationml/2006/main">
  <p:tag name="PA" val="v5.2.9"/>
</p:tagLst>
</file>

<file path=ppt/tags/tag33.xml><?xml version="1.0" encoding="utf-8"?>
<p:tagLst xmlns:p="http://schemas.openxmlformats.org/presentationml/2006/main">
  <p:tag name="PA" val="v5.2.9"/>
</p:tagLst>
</file>

<file path=ppt/tags/tag34.xml><?xml version="1.0" encoding="utf-8"?>
<p:tagLst xmlns:p="http://schemas.openxmlformats.org/presentationml/2006/main">
  <p:tag name="PA" val="v5.2.9"/>
</p:tagLst>
</file>

<file path=ppt/tags/tag35.xml><?xml version="1.0" encoding="utf-8"?>
<p:tagLst xmlns:p="http://schemas.openxmlformats.org/presentationml/2006/main">
  <p:tag name="PA" val="v5.2.9"/>
</p:tagLst>
</file>

<file path=ppt/tags/tag36.xml><?xml version="1.0" encoding="utf-8"?>
<p:tagLst xmlns:p="http://schemas.openxmlformats.org/presentationml/2006/main">
  <p:tag name="PA" val="v5.2.9"/>
</p:tagLst>
</file>

<file path=ppt/tags/tag37.xml><?xml version="1.0" encoding="utf-8"?>
<p:tagLst xmlns:p="http://schemas.openxmlformats.org/presentationml/2006/main">
  <p:tag name="PA" val="v5.2.9"/>
</p:tagLst>
</file>

<file path=ppt/tags/tag38.xml><?xml version="1.0" encoding="utf-8"?>
<p:tagLst xmlns:p="http://schemas.openxmlformats.org/presentationml/2006/main">
  <p:tag name="PA" val="v5.2.9"/>
</p:tagLst>
</file>

<file path=ppt/tags/tag39.xml><?xml version="1.0" encoding="utf-8"?>
<p:tagLst xmlns:p="http://schemas.openxmlformats.org/presentationml/2006/main">
  <p:tag name="PA" val="v5.2.9"/>
</p:tagLst>
</file>

<file path=ppt/tags/tag4.xml><?xml version="1.0" encoding="utf-8"?>
<p:tagLst xmlns:p="http://schemas.openxmlformats.org/presentationml/2006/main">
  <p:tag name="PA" val="v5.2.9"/>
</p:tagLst>
</file>

<file path=ppt/tags/tag40.xml><?xml version="1.0" encoding="utf-8"?>
<p:tagLst xmlns:p="http://schemas.openxmlformats.org/presentationml/2006/main">
  <p:tag name="PA" val="v5.2.9"/>
</p:tagLst>
</file>

<file path=ppt/tags/tag41.xml><?xml version="1.0" encoding="utf-8"?>
<p:tagLst xmlns:p="http://schemas.openxmlformats.org/presentationml/2006/main">
  <p:tag name="PA" val="v5.2.9"/>
</p:tagLst>
</file>

<file path=ppt/tags/tag42.xml><?xml version="1.0" encoding="utf-8"?>
<p:tagLst xmlns:p="http://schemas.openxmlformats.org/presentationml/2006/main">
  <p:tag name="PA" val="v5.2.9"/>
</p:tagLst>
</file>

<file path=ppt/tags/tag43.xml><?xml version="1.0" encoding="utf-8"?>
<p:tagLst xmlns:p="http://schemas.openxmlformats.org/presentationml/2006/main">
  <p:tag name="PA" val="v5.2.9"/>
</p:tagLst>
</file>

<file path=ppt/tags/tag44.xml><?xml version="1.0" encoding="utf-8"?>
<p:tagLst xmlns:p="http://schemas.openxmlformats.org/presentationml/2006/main">
  <p:tag name="PA" val="v5.2.9"/>
</p:tagLst>
</file>

<file path=ppt/tags/tag45.xml><?xml version="1.0" encoding="utf-8"?>
<p:tagLst xmlns:p="http://schemas.openxmlformats.org/presentationml/2006/main">
  <p:tag name="PA" val="v5.2.9"/>
</p:tagLst>
</file>

<file path=ppt/tags/tag46.xml><?xml version="1.0" encoding="utf-8"?>
<p:tagLst xmlns:p="http://schemas.openxmlformats.org/presentationml/2006/main">
  <p:tag name="PA" val="v5.2.9"/>
</p:tagLst>
</file>

<file path=ppt/tags/tag47.xml><?xml version="1.0" encoding="utf-8"?>
<p:tagLst xmlns:p="http://schemas.openxmlformats.org/presentationml/2006/main">
  <p:tag name="PA" val="v5.2.9"/>
</p:tagLst>
</file>

<file path=ppt/tags/tag48.xml><?xml version="1.0" encoding="utf-8"?>
<p:tagLst xmlns:p="http://schemas.openxmlformats.org/presentationml/2006/main">
  <p:tag name="PA" val="v5.2.9"/>
</p:tagLst>
</file>

<file path=ppt/tags/tag49.xml><?xml version="1.0" encoding="utf-8"?>
<p:tagLst xmlns:p="http://schemas.openxmlformats.org/presentationml/2006/main">
  <p:tag name="PA" val="v5.2.9"/>
</p:tagLst>
</file>

<file path=ppt/tags/tag5.xml><?xml version="1.0" encoding="utf-8"?>
<p:tagLst xmlns:p="http://schemas.openxmlformats.org/presentationml/2006/main">
  <p:tag name="PA" val="v5.2.9"/>
</p:tagLst>
</file>

<file path=ppt/tags/tag50.xml><?xml version="1.0" encoding="utf-8"?>
<p:tagLst xmlns:p="http://schemas.openxmlformats.org/presentationml/2006/main">
  <p:tag name="PA" val="v5.2.9"/>
</p:tagLst>
</file>

<file path=ppt/tags/tag51.xml><?xml version="1.0" encoding="utf-8"?>
<p:tagLst xmlns:p="http://schemas.openxmlformats.org/presentationml/2006/main">
  <p:tag name="PA" val="v5.2.9"/>
</p:tagLst>
</file>

<file path=ppt/tags/tag52.xml><?xml version="1.0" encoding="utf-8"?>
<p:tagLst xmlns:p="http://schemas.openxmlformats.org/presentationml/2006/main">
  <p:tag name="PA" val="v5.2.9"/>
</p:tagLst>
</file>

<file path=ppt/tags/tag53.xml><?xml version="1.0" encoding="utf-8"?>
<p:tagLst xmlns:p="http://schemas.openxmlformats.org/presentationml/2006/main">
  <p:tag name="PA" val="v5.2.9"/>
</p:tagLst>
</file>

<file path=ppt/tags/tag54.xml><?xml version="1.0" encoding="utf-8"?>
<p:tagLst xmlns:p="http://schemas.openxmlformats.org/presentationml/2006/main">
  <p:tag name="PA" val="v5.2.9"/>
</p:tagLst>
</file>

<file path=ppt/tags/tag55.xml><?xml version="1.0" encoding="utf-8"?>
<p:tagLst xmlns:p="http://schemas.openxmlformats.org/presentationml/2006/main">
  <p:tag name="PA" val="v5.2.9"/>
</p:tagLst>
</file>

<file path=ppt/tags/tag56.xml><?xml version="1.0" encoding="utf-8"?>
<p:tagLst xmlns:p="http://schemas.openxmlformats.org/presentationml/2006/main">
  <p:tag name="PA" val="v5.2.9"/>
</p:tagLst>
</file>

<file path=ppt/tags/tag57.xml><?xml version="1.0" encoding="utf-8"?>
<p:tagLst xmlns:p="http://schemas.openxmlformats.org/presentationml/2006/main">
  <p:tag name="PA" val="v5.2.9"/>
</p:tagLst>
</file>

<file path=ppt/tags/tag58.xml><?xml version="1.0" encoding="utf-8"?>
<p:tagLst xmlns:p="http://schemas.openxmlformats.org/presentationml/2006/main">
  <p:tag name="PA" val="v5.2.9"/>
</p:tagLst>
</file>

<file path=ppt/tags/tag59.xml><?xml version="1.0" encoding="utf-8"?>
<p:tagLst xmlns:p="http://schemas.openxmlformats.org/presentationml/2006/main">
  <p:tag name="PA" val="v5.2.9"/>
</p:tagLst>
</file>

<file path=ppt/tags/tag6.xml><?xml version="1.0" encoding="utf-8"?>
<p:tagLst xmlns:p="http://schemas.openxmlformats.org/presentationml/2006/main">
  <p:tag name="PA" val="v5.2.9"/>
</p:tagLst>
</file>

<file path=ppt/tags/tag60.xml><?xml version="1.0" encoding="utf-8"?>
<p:tagLst xmlns:p="http://schemas.openxmlformats.org/presentationml/2006/main">
  <p:tag name="PA" val="v5.2.9"/>
</p:tagLst>
</file>

<file path=ppt/tags/tag61.xml><?xml version="1.0" encoding="utf-8"?>
<p:tagLst xmlns:p="http://schemas.openxmlformats.org/presentationml/2006/main">
  <p:tag name="PA" val="v5.2.9"/>
</p:tagLst>
</file>

<file path=ppt/tags/tag62.xml><?xml version="1.0" encoding="utf-8"?>
<p:tagLst xmlns:p="http://schemas.openxmlformats.org/presentationml/2006/main">
  <p:tag name="PA" val="v5.2.9"/>
</p:tagLst>
</file>

<file path=ppt/tags/tag63.xml><?xml version="1.0" encoding="utf-8"?>
<p:tagLst xmlns:p="http://schemas.openxmlformats.org/presentationml/2006/main">
  <p:tag name="PA" val="v5.2.9"/>
</p:tagLst>
</file>

<file path=ppt/tags/tag64.xml><?xml version="1.0" encoding="utf-8"?>
<p:tagLst xmlns:p="http://schemas.openxmlformats.org/presentationml/2006/main">
  <p:tag name="PA" val="v5.2.9"/>
</p:tagLst>
</file>

<file path=ppt/tags/tag65.xml><?xml version="1.0" encoding="utf-8"?>
<p:tagLst xmlns:p="http://schemas.openxmlformats.org/presentationml/2006/main">
  <p:tag name="PA" val="v5.2.9"/>
</p:tagLst>
</file>

<file path=ppt/tags/tag66.xml><?xml version="1.0" encoding="utf-8"?>
<p:tagLst xmlns:p="http://schemas.openxmlformats.org/presentationml/2006/main">
  <p:tag name="PA" val="v5.2.9"/>
</p:tagLst>
</file>

<file path=ppt/tags/tag67.xml><?xml version="1.0" encoding="utf-8"?>
<p:tagLst xmlns:p="http://schemas.openxmlformats.org/presentationml/2006/main">
  <p:tag name="PA" val="v5.2.9"/>
</p:tagLst>
</file>

<file path=ppt/tags/tag68.xml><?xml version="1.0" encoding="utf-8"?>
<p:tagLst xmlns:p="http://schemas.openxmlformats.org/presentationml/2006/main">
  <p:tag name="PA" val="v5.2.9"/>
</p:tagLst>
</file>

<file path=ppt/tags/tag69.xml><?xml version="1.0" encoding="utf-8"?>
<p:tagLst xmlns:p="http://schemas.openxmlformats.org/presentationml/2006/main">
  <p:tag name="PA" val="v5.2.9"/>
</p:tagLst>
</file>

<file path=ppt/tags/tag7.xml><?xml version="1.0" encoding="utf-8"?>
<p:tagLst xmlns:p="http://schemas.openxmlformats.org/presentationml/2006/main">
  <p:tag name="PA" val="v5.2.9"/>
</p:tagLst>
</file>

<file path=ppt/tags/tag70.xml><?xml version="1.0" encoding="utf-8"?>
<p:tagLst xmlns:p="http://schemas.openxmlformats.org/presentationml/2006/main">
  <p:tag name="PA" val="v5.2.9"/>
</p:tagLst>
</file>

<file path=ppt/tags/tag71.xml><?xml version="1.0" encoding="utf-8"?>
<p:tagLst xmlns:p="http://schemas.openxmlformats.org/presentationml/2006/main">
  <p:tag name="PA" val="v5.2.9"/>
</p:tagLst>
</file>

<file path=ppt/tags/tag72.xml><?xml version="1.0" encoding="utf-8"?>
<p:tagLst xmlns:p="http://schemas.openxmlformats.org/presentationml/2006/main">
  <p:tag name="PA" val="v5.2.9"/>
</p:tagLst>
</file>

<file path=ppt/tags/tag73.xml><?xml version="1.0" encoding="utf-8"?>
<p:tagLst xmlns:p="http://schemas.openxmlformats.org/presentationml/2006/main">
  <p:tag name="PA" val="v5.2.9"/>
</p:tagLst>
</file>

<file path=ppt/tags/tag74.xml><?xml version="1.0" encoding="utf-8"?>
<p:tagLst xmlns:p="http://schemas.openxmlformats.org/presentationml/2006/main">
  <p:tag name="PA" val="v5.2.9"/>
</p:tagLst>
</file>

<file path=ppt/tags/tag75.xml><?xml version="1.0" encoding="utf-8"?>
<p:tagLst xmlns:p="http://schemas.openxmlformats.org/presentationml/2006/main">
  <p:tag name="PA" val="v5.2.9"/>
</p:tagLst>
</file>

<file path=ppt/tags/tag76.xml><?xml version="1.0" encoding="utf-8"?>
<p:tagLst xmlns:p="http://schemas.openxmlformats.org/presentationml/2006/main">
  <p:tag name="PA" val="v5.2.9"/>
</p:tagLst>
</file>

<file path=ppt/tags/tag77.xml><?xml version="1.0" encoding="utf-8"?>
<p:tagLst xmlns:p="http://schemas.openxmlformats.org/presentationml/2006/main">
  <p:tag name="PA" val="v5.2.9"/>
</p:tagLst>
</file>

<file path=ppt/tags/tag78.xml><?xml version="1.0" encoding="utf-8"?>
<p:tagLst xmlns:p="http://schemas.openxmlformats.org/presentationml/2006/main">
  <p:tag name="PA" val="v5.2.9"/>
</p:tagLst>
</file>

<file path=ppt/tags/tag79.xml><?xml version="1.0" encoding="utf-8"?>
<p:tagLst xmlns:p="http://schemas.openxmlformats.org/presentationml/2006/main">
  <p:tag name="PA" val="v5.2.9"/>
</p:tagLst>
</file>

<file path=ppt/tags/tag8.xml><?xml version="1.0" encoding="utf-8"?>
<p:tagLst xmlns:p="http://schemas.openxmlformats.org/presentationml/2006/main">
  <p:tag name="PA" val="v5.2.9"/>
</p:tagLst>
</file>

<file path=ppt/tags/tag80.xml><?xml version="1.0" encoding="utf-8"?>
<p:tagLst xmlns:p="http://schemas.openxmlformats.org/presentationml/2006/main">
  <p:tag name="PA" val="v5.2.9"/>
</p:tagLst>
</file>

<file path=ppt/tags/tag81.xml><?xml version="1.0" encoding="utf-8"?>
<p:tagLst xmlns:p="http://schemas.openxmlformats.org/presentationml/2006/main">
  <p:tag name="PA" val="v5.2.9"/>
</p:tagLst>
</file>

<file path=ppt/tags/tag82.xml><?xml version="1.0" encoding="utf-8"?>
<p:tagLst xmlns:p="http://schemas.openxmlformats.org/presentationml/2006/main">
  <p:tag name="PA" val="v5.2.9"/>
</p:tagLst>
</file>

<file path=ppt/tags/tag83.xml><?xml version="1.0" encoding="utf-8"?>
<p:tagLst xmlns:p="http://schemas.openxmlformats.org/presentationml/2006/main">
  <p:tag name="PA" val="v5.2.9"/>
</p:tagLst>
</file>

<file path=ppt/tags/tag84.xml><?xml version="1.0" encoding="utf-8"?>
<p:tagLst xmlns:p="http://schemas.openxmlformats.org/presentationml/2006/main">
  <p:tag name="PA" val="v5.2.9"/>
</p:tagLst>
</file>

<file path=ppt/tags/tag85.xml><?xml version="1.0" encoding="utf-8"?>
<p:tagLst xmlns:p="http://schemas.openxmlformats.org/presentationml/2006/main">
  <p:tag name="PA" val="v5.2.9"/>
</p:tagLst>
</file>

<file path=ppt/tags/tag86.xml><?xml version="1.0" encoding="utf-8"?>
<p:tagLst xmlns:p="http://schemas.openxmlformats.org/presentationml/2006/main">
  <p:tag name="PA" val="v5.2.9"/>
</p:tagLst>
</file>

<file path=ppt/tags/tag87.xml><?xml version="1.0" encoding="utf-8"?>
<p:tagLst xmlns:p="http://schemas.openxmlformats.org/presentationml/2006/main">
  <p:tag name="PA" val="v5.2.9"/>
</p:tagLst>
</file>

<file path=ppt/tags/tag88.xml><?xml version="1.0" encoding="utf-8"?>
<p:tagLst xmlns:p="http://schemas.openxmlformats.org/presentationml/2006/main">
  <p:tag name="PA" val="v5.2.9"/>
</p:tagLst>
</file>

<file path=ppt/tags/tag89.xml><?xml version="1.0" encoding="utf-8"?>
<p:tagLst xmlns:p="http://schemas.openxmlformats.org/presentationml/2006/main">
  <p:tag name="PA" val="v5.2.9"/>
</p:tagLst>
</file>

<file path=ppt/tags/tag9.xml><?xml version="1.0" encoding="utf-8"?>
<p:tagLst xmlns:p="http://schemas.openxmlformats.org/presentationml/2006/main">
  <p:tag name="PA" val="v5.2.9"/>
</p:tagLst>
</file>

<file path=ppt/tags/tag90.xml><?xml version="1.0" encoding="utf-8"?>
<p:tagLst xmlns:p="http://schemas.openxmlformats.org/presentationml/2006/main">
  <p:tag name="PA" val="v5.2.9"/>
</p:tagLst>
</file>

<file path=ppt/tags/tag91.xml><?xml version="1.0" encoding="utf-8"?>
<p:tagLst xmlns:p="http://schemas.openxmlformats.org/presentationml/2006/main">
  <p:tag name="PA" val="v5.2.9"/>
</p:tagLst>
</file>

<file path=ppt/tags/tag92.xml><?xml version="1.0" encoding="utf-8"?>
<p:tagLst xmlns:p="http://schemas.openxmlformats.org/presentationml/2006/main">
  <p:tag name="PA" val="v5.2.9"/>
</p:tagLst>
</file>

<file path=ppt/tags/tag93.xml><?xml version="1.0" encoding="utf-8"?>
<p:tagLst xmlns:p="http://schemas.openxmlformats.org/presentationml/2006/main">
  <p:tag name="PA" val="v5.2.9"/>
</p:tagLst>
</file>

<file path=ppt/tags/tag94.xml><?xml version="1.0" encoding="utf-8"?>
<p:tagLst xmlns:p="http://schemas.openxmlformats.org/presentationml/2006/main">
  <p:tag name="PA" val="v5.2.9"/>
</p:tagLst>
</file>

<file path=ppt/tags/tag95.xml><?xml version="1.0" encoding="utf-8"?>
<p:tagLst xmlns:p="http://schemas.openxmlformats.org/presentationml/2006/main">
  <p:tag name="PA" val="v5.2.9"/>
</p:tagLst>
</file>

<file path=ppt/tags/tag96.xml><?xml version="1.0" encoding="utf-8"?>
<p:tagLst xmlns:p="http://schemas.openxmlformats.org/presentationml/2006/main">
  <p:tag name="PA" val="v5.2.9"/>
</p:tagLst>
</file>

<file path=ppt/tags/tag97.xml><?xml version="1.0" encoding="utf-8"?>
<p:tagLst xmlns:p="http://schemas.openxmlformats.org/presentationml/2006/main">
  <p:tag name="PA" val="v5.2.9"/>
</p:tagLst>
</file>

<file path=ppt/tags/tag98.xml><?xml version="1.0" encoding="utf-8"?>
<p:tagLst xmlns:p="http://schemas.openxmlformats.org/presentationml/2006/main">
  <p:tag name="PA" val="v5.2.9"/>
</p:tagLst>
</file>

<file path=ppt/tags/tag99.xml><?xml version="1.0" encoding="utf-8"?>
<p:tagLst xmlns:p="http://schemas.openxmlformats.org/presentationml/2006/main">
  <p:tag name="PA" val="v5.2.9"/>
</p:tagLst>
</file>

<file path=ppt/theme/theme1.xml><?xml version="1.0" encoding="utf-8"?>
<a:theme xmlns:a="http://schemas.openxmlformats.org/drawingml/2006/main" name="自定义设计方案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演示</Application>
  <PresentationFormat>宽屏</PresentationFormat>
  <Paragraphs>252</Paragraphs>
  <Slides>29</Slides>
  <Notes>29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思源黑体 CN Normal</vt:lpstr>
      <vt:lpstr>黑体</vt:lpstr>
      <vt:lpstr>Open Sans</vt:lpstr>
      <vt:lpstr>华康俪金黑W8(P)</vt:lpstr>
      <vt:lpstr>Calibri</vt:lpstr>
      <vt:lpstr>微软雅黑</vt:lpstr>
      <vt:lpstr>Arial Unicode MS</vt:lpstr>
      <vt:lpstr>Segoe Print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蓝白简约工作汇报PPT模板</dc:title>
  <dc:creator>Binangkit</dc:creator>
  <cp:lastModifiedBy>清幽君YoO</cp:lastModifiedBy>
  <cp:revision>2151</cp:revision>
  <dcterms:created xsi:type="dcterms:W3CDTF">2016-06-09T04:22:00Z</dcterms:created>
  <dcterms:modified xsi:type="dcterms:W3CDTF">2020-04-14T05:28:06Z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