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62" r:id="rId3"/>
    <p:sldId id="263" r:id="rId4"/>
    <p:sldId id="264" r:id="rId5"/>
  </p:sldIdLst>
  <p:sldSz cx="35999738" cy="685800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13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D7FF"/>
    <a:srgbClr val="C6EDDB"/>
    <a:srgbClr val="1BA466"/>
    <a:srgbClr val="01A149"/>
    <a:srgbClr val="059041"/>
    <a:srgbClr val="5EC84E"/>
    <a:srgbClr val="28BFB0"/>
    <a:srgbClr val="73FEFF"/>
    <a:srgbClr val="FF2600"/>
    <a:srgbClr val="E6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91" autoAdjust="0"/>
    <p:restoredTop sz="87607"/>
  </p:normalViewPr>
  <p:slideViewPr>
    <p:cSldViewPr snapToObjects="1">
      <p:cViewPr>
        <p:scale>
          <a:sx n="82" d="100"/>
          <a:sy n="82" d="100"/>
        </p:scale>
        <p:origin x="-960" y="656"/>
      </p:cViewPr>
      <p:guideLst>
        <p:guide orient="horz" pos="2160"/>
        <p:guide pos="11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AEC3A-1A5F-5147-B285-7D563977441E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9508-9447-394C-B027-075146BD1F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971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93644-D2AD-0446-AFEB-4E70EA49CBA1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5570538" y="685800"/>
            <a:ext cx="179990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3FE04-6D33-7E4C-96D0-E1F9E143A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4034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99981" y="2858227"/>
            <a:ext cx="30599778" cy="963538"/>
          </a:xfrm>
        </p:spPr>
        <p:txBody>
          <a:bodyPr>
            <a:normAutofit/>
          </a:bodyPr>
          <a:lstStyle>
            <a:lvl1pPr algn="l">
              <a:defRPr sz="4000"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Hiragino Kaku Gothic Pro W3" panose="020B0300000000000000" pitchFamily="34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788418" y="4345118"/>
            <a:ext cx="17567842" cy="168354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 marL="457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fld id="{DD8AFCB5-6F17-C442-8104-C9118BF8A44E}" type="datetime3">
              <a:rPr lang="en-US" altLang="ja-JP" smtClean="0"/>
              <a:t>12 March 2020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2299915" y="6356357"/>
            <a:ext cx="1165333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内田研究室 定例ゼミ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fld id="{714125C6-B38B-A140-BA2E-955F2914BBD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0135" y="4017419"/>
            <a:ext cx="19561085" cy="1164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rgbClr val="00B050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20491224" y="4017419"/>
            <a:ext cx="13648436" cy="1164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33898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799990" y="188647"/>
            <a:ext cx="32399765" cy="777925"/>
          </a:xfrm>
        </p:spPr>
        <p:txBody>
          <a:bodyPr anchor="ctr"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タイトルの書式設定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656AB5-E98A-B64B-807D-A7D8B0287E9E}"/>
              </a:ext>
            </a:extLst>
          </p:cNvPr>
          <p:cNvSpPr/>
          <p:nvPr userDrawn="1"/>
        </p:nvSpPr>
        <p:spPr>
          <a:xfrm>
            <a:off x="1273724" y="986911"/>
            <a:ext cx="19561085" cy="1164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rgbClr val="00B05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94DF46C-9F88-B643-A5DF-B56A68E70206}"/>
              </a:ext>
            </a:extLst>
          </p:cNvPr>
          <p:cNvSpPr/>
          <p:nvPr userDrawn="1"/>
        </p:nvSpPr>
        <p:spPr>
          <a:xfrm>
            <a:off x="20834813" y="986911"/>
            <a:ext cx="13648436" cy="1164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0" name="日付プレースホルダー 3">
            <a:extLst>
              <a:ext uri="{FF2B5EF4-FFF2-40B4-BE49-F238E27FC236}">
                <a16:creationId xmlns:a16="http://schemas.microsoft.com/office/drawing/2014/main" id="{E7F9EC63-5556-FE40-8688-346B023B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9989" y="6356357"/>
            <a:ext cx="839994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fld id="{4B4E3539-9F33-FD4C-9269-7B7535EBE1A4}" type="datetime3">
              <a:rPr lang="en-US" altLang="ja-JP" smtClean="0"/>
              <a:t>12 March 2020</a:t>
            </a:fld>
            <a:endParaRPr lang="ja-JP" altLang="en-US" dirty="0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54229537-283E-F94E-B316-14154EFE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99915" y="6356357"/>
            <a:ext cx="1165333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内田研究室 定例ゼミ</a:t>
            </a: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22C8A739-3661-B942-8EFF-B5D735E445E9}"/>
              </a:ext>
            </a:extLst>
          </p:cNvPr>
          <p:cNvSpPr txBox="1">
            <a:spLocks/>
          </p:cNvSpPr>
          <p:nvPr userDrawn="1"/>
        </p:nvSpPr>
        <p:spPr>
          <a:xfrm>
            <a:off x="25799815" y="482110"/>
            <a:ext cx="8399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457200" rtl="0" eaLnBrk="1" latinLnBrk="0" hangingPunct="1">
              <a:defRPr kumimoji="1"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4125C6-B38B-A140-BA2E-955F2914BBDE}" type="slidenum">
              <a:rPr lang="ja-JP" altLang="en-US" sz="4000" smtClean="0">
                <a:latin typeface="+mj-ea"/>
                <a:ea typeface="+mj-ea"/>
              </a:rPr>
              <a:pPr/>
              <a:t>‹#›</a:t>
            </a:fld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3" name="テキスト プレースホルダー 2">
            <a:extLst>
              <a:ext uri="{FF2B5EF4-FFF2-40B4-BE49-F238E27FC236}">
                <a16:creationId xmlns:a16="http://schemas.microsoft.com/office/drawing/2014/main" id="{E9CE6A3C-18EB-5943-A8AE-9AD354DD50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99990" y="1196754"/>
            <a:ext cx="32399765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17" indent="-342917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86" indent="-285764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50000"/>
              </a:lnSpc>
              <a:buClr>
                <a:srgbClr val="7030A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50000"/>
              </a:lnSpc>
              <a:buClr>
                <a:srgbClr val="1BA466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50000"/>
              </a:lnSpc>
              <a:buClr>
                <a:srgbClr val="1BA466"/>
              </a:buCl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155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394FB-59CD-724C-AAB9-7C376B1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28232A-C640-3844-9FBB-EC92AAB1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73A3-5724-A244-A031-47389364231B}" type="datetime3">
              <a:rPr kumimoji="1" lang="en-US" altLang="ja-JP" smtClean="0"/>
              <a:t>12 March 2020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BBDB6F-6289-CE49-B920-8EDB3BB2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内田研究室 定例ゼミ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C7E23C-07AE-7C4D-8087-B6262DFC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5C6-B38B-A140-BA2E-955F2914B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3D36067-310D-E345-9DAF-79764D973FED}"/>
              </a:ext>
            </a:extLst>
          </p:cNvPr>
          <p:cNvCxnSpPr/>
          <p:nvPr userDrawn="1"/>
        </p:nvCxnSpPr>
        <p:spPr>
          <a:xfrm>
            <a:off x="4959146" y="3645024"/>
            <a:ext cx="3599973" cy="914400"/>
          </a:xfrm>
          <a:prstGeom prst="straightConnector1">
            <a:avLst/>
          </a:prstGeom>
          <a:ln>
            <a:solidFill>
              <a:srgbClr val="1BA46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EDACAA1-0116-3B4D-A3D6-664168AEFB8A}"/>
              </a:ext>
            </a:extLst>
          </p:cNvPr>
          <p:cNvSpPr/>
          <p:nvPr userDrawn="1"/>
        </p:nvSpPr>
        <p:spPr>
          <a:xfrm>
            <a:off x="11196015" y="3645024"/>
            <a:ext cx="3599973" cy="914400"/>
          </a:xfrm>
          <a:prstGeom prst="rect">
            <a:avLst/>
          </a:prstGeom>
          <a:solidFill>
            <a:srgbClr val="C6EDDB"/>
          </a:solidFill>
          <a:ln w="25400">
            <a:solidFill>
              <a:srgbClr val="1BA4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A5E49DE-36DE-BA40-96DC-205D29029E2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1829914"/>
              </p:ext>
            </p:extLst>
          </p:nvPr>
        </p:nvGraphicFramePr>
        <p:xfrm>
          <a:off x="8928063" y="1864319"/>
          <a:ext cx="239998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9941">
                  <a:extLst>
                    <a:ext uri="{9D8B030D-6E8A-4147-A177-3AD203B41FA5}">
                      <a16:colId xmlns:a16="http://schemas.microsoft.com/office/drawing/2014/main" val="2396228237"/>
                    </a:ext>
                  </a:extLst>
                </a:gridCol>
                <a:gridCol w="7999941">
                  <a:extLst>
                    <a:ext uri="{9D8B030D-6E8A-4147-A177-3AD203B41FA5}">
                      <a16:colId xmlns:a16="http://schemas.microsoft.com/office/drawing/2014/main" val="2778008692"/>
                    </a:ext>
                  </a:extLst>
                </a:gridCol>
                <a:gridCol w="7999941">
                  <a:extLst>
                    <a:ext uri="{9D8B030D-6E8A-4147-A177-3AD203B41FA5}">
                      <a16:colId xmlns:a16="http://schemas.microsoft.com/office/drawing/2014/main" val="151343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59998" marR="359998">
                    <a:solidFill>
                      <a:srgbClr val="1BA46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59998" marR="359998">
                    <a:solidFill>
                      <a:srgbClr val="1BA46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59998" marR="359998">
                    <a:solidFill>
                      <a:srgbClr val="1BA4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33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59998" marR="3599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59998" marR="3599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59998" marR="359998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18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59998" marR="3599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59998" marR="3599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59998" marR="359998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461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32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32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799990" y="274638"/>
            <a:ext cx="323997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799990" y="1600206"/>
            <a:ext cx="3239976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799989" y="6356357"/>
            <a:ext cx="8399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15C82-003E-B14C-9C87-F6A42C3E8F51}" type="datetime3">
              <a:rPr lang="en-US" altLang="ja-JP" smtClean="0"/>
              <a:t>12 March 2020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2299912" y="6356357"/>
            <a:ext cx="1139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dirty="0"/>
              <a:t>内田研究室 定例ゼミ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5799815" y="6356357"/>
            <a:ext cx="8399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25C6-B38B-A140-BA2E-955F2914BBD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46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ctr" defTabSz="457222" rtl="0" eaLnBrk="1" latinLnBrk="0" hangingPunct="1">
        <a:spcBef>
          <a:spcPct val="0"/>
        </a:spcBef>
        <a:buNone/>
        <a:defRPr kumimoji="1" sz="4400" kern="1200">
          <a:solidFill>
            <a:srgbClr val="777777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342917" indent="-342917" algn="l" defTabSz="457222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rgbClr val="777777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742986" indent="-285764" algn="l" defTabSz="457222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rgbClr val="777777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56" indent="-228611" algn="l" defTabSz="457222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rgbClr val="777777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78" indent="-228611" algn="l" defTabSz="457222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rgbClr val="777777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501" indent="-228611" algn="l" defTabSz="457222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rgbClr val="777777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723" indent="-228611" algn="l" defTabSz="457222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5" indent="-228611" algn="l" defTabSz="457222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67" indent="-228611" algn="l" defTabSz="457222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89" indent="-228611" algn="l" defTabSz="457222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2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2" algn="l" defTabSz="45722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45722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7" algn="l" defTabSz="45722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89" algn="l" defTabSz="45722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2" algn="l" defTabSz="45722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4" algn="l" defTabSz="45722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56" algn="l" defTabSz="45722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78" algn="l" defTabSz="45722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E5E70EE7-41A4-41CB-A7EA-6C164334D021}"/>
              </a:ext>
            </a:extLst>
          </p:cNvPr>
          <p:cNvGrpSpPr/>
          <p:nvPr/>
        </p:nvGrpSpPr>
        <p:grpSpPr>
          <a:xfrm>
            <a:off x="10049723" y="3"/>
            <a:ext cx="4614207" cy="6020009"/>
            <a:chOff x="-3378149" y="0"/>
            <a:chExt cx="4614207" cy="60200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07E9FC5C-7F3B-AA4A-A576-0E8EDB3965C1}"/>
                    </a:ext>
                  </a:extLst>
                </p:cNvPr>
                <p:cNvSpPr/>
                <p:nvPr/>
              </p:nvSpPr>
              <p:spPr>
                <a:xfrm>
                  <a:off x="-3378149" y="692696"/>
                  <a:ext cx="2268000" cy="720080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07E9FC5C-7F3B-AA4A-A576-0E8EDB396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78149" y="692696"/>
                  <a:ext cx="2268000" cy="720080"/>
                </a:xfrm>
                <a:prstGeom prst="roundRect">
                  <a:avLst/>
                </a:prstGeom>
                <a:blipFill>
                  <a:blip r:embed="rId2"/>
                  <a:stretch>
                    <a:fillRect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3E03F3BC-10A0-1842-ADFE-770A649F6CB2}"/>
                    </a:ext>
                  </a:extLst>
                </p:cNvPr>
                <p:cNvSpPr/>
                <p:nvPr/>
              </p:nvSpPr>
              <p:spPr>
                <a:xfrm>
                  <a:off x="-599166" y="692696"/>
                  <a:ext cx="1835224" cy="720080"/>
                </a:xfrm>
                <a:prstGeom prst="roundRect">
                  <a:avLst/>
                </a:prstGeom>
                <a:solidFill>
                  <a:srgbClr val="C6EDDB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3E03F3BC-10A0-1842-ADFE-770A649F6C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99166" y="692696"/>
                  <a:ext cx="1835224" cy="720080"/>
                </a:xfrm>
                <a:prstGeom prst="roundRect">
                  <a:avLst/>
                </a:prstGeom>
                <a:blipFill>
                  <a:blip r:embed="rId3"/>
                  <a:stretch>
                    <a:fillRect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ED537D8-B1C9-B84C-8D86-EF44D6208314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-1110149" y="1052736"/>
              <a:ext cx="510983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507766-CF5A-7145-BDD1-E27ED3667AEC}"/>
                </a:ext>
              </a:extLst>
            </p:cNvPr>
            <p:cNvSpPr txBox="1"/>
            <p:nvPr/>
          </p:nvSpPr>
          <p:spPr>
            <a:xfrm>
              <a:off x="-3378149" y="0"/>
              <a:ext cx="35440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(a) Ordinary label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3A803753-57B4-0A4F-8787-E6DF4632B2E9}"/>
                    </a:ext>
                  </a:extLst>
                </p:cNvPr>
                <p:cNvSpPr/>
                <p:nvPr/>
              </p:nvSpPr>
              <p:spPr>
                <a:xfrm>
                  <a:off x="-3378149" y="2492896"/>
                  <a:ext cx="2268000" cy="720080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3A803753-57B4-0A4F-8787-E6DF4632B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78149" y="2492896"/>
                  <a:ext cx="2268000" cy="720080"/>
                </a:xfrm>
                <a:prstGeom prst="roundRect">
                  <a:avLst/>
                </a:prstGeom>
                <a:blipFill>
                  <a:blip r:embed="rId4"/>
                  <a:stretch>
                    <a:fillRect b="-16129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BB1C9F1-7546-1F4C-AC15-8548C71A8915}"/>
                </a:ext>
              </a:extLst>
            </p:cNvPr>
            <p:cNvSpPr/>
            <p:nvPr/>
          </p:nvSpPr>
          <p:spPr>
            <a:xfrm>
              <a:off x="-647600" y="2492896"/>
              <a:ext cx="1835224" cy="72008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BD3085-C76B-FB43-862E-D0744EED8E1B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-1110149" y="2852936"/>
              <a:ext cx="462549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35A913-E674-C145-85AC-F88D787C32C2}"/>
                </a:ext>
              </a:extLst>
            </p:cNvPr>
            <p:cNvSpPr txBox="1"/>
            <p:nvPr/>
          </p:nvSpPr>
          <p:spPr>
            <a:xfrm>
              <a:off x="-3378149" y="1844260"/>
              <a:ext cx="40993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(b) No supervision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2C40F4-1B49-A14C-9444-04B36DD51AE0}"/>
                </a:ext>
              </a:extLst>
            </p:cNvPr>
            <p:cNvSpPr txBox="1"/>
            <p:nvPr/>
          </p:nvSpPr>
          <p:spPr>
            <a:xfrm>
              <a:off x="-3378149" y="3630745"/>
              <a:ext cx="4157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(c) Semi-supervision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DDEA4BE9-3B8B-4F4A-A569-5B324DFC0458}"/>
                    </a:ext>
                  </a:extLst>
                </p:cNvPr>
                <p:cNvSpPr/>
                <p:nvPr/>
              </p:nvSpPr>
              <p:spPr>
                <a:xfrm>
                  <a:off x="-3378149" y="4349537"/>
                  <a:ext cx="2268000" cy="720080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DDEA4BE9-3B8B-4F4A-A569-5B324DFC0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78149" y="4349537"/>
                  <a:ext cx="2268000" cy="720080"/>
                </a:xfrm>
                <a:prstGeom prst="roundRect">
                  <a:avLst/>
                </a:prstGeom>
                <a:blipFill>
                  <a:blip r:embed="rId5"/>
                  <a:stretch>
                    <a:fillRect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EAD8356B-E40E-F64D-A4E0-9AFE1ACACCF3}"/>
                    </a:ext>
                  </a:extLst>
                </p:cNvPr>
                <p:cNvSpPr/>
                <p:nvPr/>
              </p:nvSpPr>
              <p:spPr>
                <a:xfrm>
                  <a:off x="-599166" y="4349537"/>
                  <a:ext cx="1835224" cy="720080"/>
                </a:xfrm>
                <a:prstGeom prst="roundRect">
                  <a:avLst/>
                </a:prstGeom>
                <a:solidFill>
                  <a:srgbClr val="C6EDDB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EAD8356B-E40E-F64D-A4E0-9AFE1ACACC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99166" y="4349537"/>
                  <a:ext cx="1835224" cy="720080"/>
                </a:xfrm>
                <a:prstGeom prst="roundRect">
                  <a:avLst/>
                </a:prstGeom>
                <a:blipFill>
                  <a:blip r:embed="rId6"/>
                  <a:stretch>
                    <a:fillRect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A60C05-8624-0144-A1E9-FA90D04E2AA3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-1110149" y="4709577"/>
              <a:ext cx="510983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DC9BE058-92DB-8F48-866C-C8C10A624BF6}"/>
                    </a:ext>
                  </a:extLst>
                </p:cNvPr>
                <p:cNvSpPr/>
                <p:nvPr/>
              </p:nvSpPr>
              <p:spPr>
                <a:xfrm>
                  <a:off x="-3378149" y="5299929"/>
                  <a:ext cx="2268000" cy="720080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DC9BE058-92DB-8F48-866C-C8C10A624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78149" y="5299929"/>
                  <a:ext cx="2268000" cy="720080"/>
                </a:xfrm>
                <a:prstGeom prst="roundRect">
                  <a:avLst/>
                </a:prstGeom>
                <a:blipFill>
                  <a:blip r:embed="rId7"/>
                  <a:stretch>
                    <a:fillRect b="-15200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2DE5C42-7D6E-454D-BE1D-D09767C22699}"/>
                </a:ext>
              </a:extLst>
            </p:cNvPr>
            <p:cNvSpPr/>
            <p:nvPr/>
          </p:nvSpPr>
          <p:spPr>
            <a:xfrm>
              <a:off x="-599166" y="5299929"/>
              <a:ext cx="1835224" cy="72008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864F6C-B5E5-F84D-BAD8-40A735798A93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-1110149" y="5659969"/>
              <a:ext cx="510983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BA77D3D3-6E74-461E-8984-5C1F554FBF62}"/>
              </a:ext>
            </a:extLst>
          </p:cNvPr>
          <p:cNvGrpSpPr/>
          <p:nvPr/>
        </p:nvGrpSpPr>
        <p:grpSpPr>
          <a:xfrm>
            <a:off x="15595390" y="0"/>
            <a:ext cx="4611257" cy="6920432"/>
            <a:chOff x="2272805" y="0"/>
            <a:chExt cx="4611257" cy="69204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5557BA-DB5A-6341-8976-80F1757F85C8}"/>
                </a:ext>
              </a:extLst>
            </p:cNvPr>
            <p:cNvSpPr txBox="1"/>
            <p:nvPr/>
          </p:nvSpPr>
          <p:spPr>
            <a:xfrm>
              <a:off x="2272805" y="0"/>
              <a:ext cx="3960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(d) Multi-labels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8FF39045-97B4-F34D-B664-870F9B68206E}"/>
                    </a:ext>
                  </a:extLst>
                </p:cNvPr>
                <p:cNvSpPr/>
                <p:nvPr/>
              </p:nvSpPr>
              <p:spPr>
                <a:xfrm>
                  <a:off x="5048838" y="1555478"/>
                  <a:ext cx="1835224" cy="720080"/>
                </a:xfrm>
                <a:prstGeom prst="roundRect">
                  <a:avLst/>
                </a:prstGeom>
                <a:solidFill>
                  <a:srgbClr val="AED7FF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GB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8FF39045-97B4-F34D-B664-870F9B6820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838" y="1555478"/>
                  <a:ext cx="1835224" cy="720080"/>
                </a:xfrm>
                <a:prstGeom prst="roundRect">
                  <a:avLst/>
                </a:prstGeom>
                <a:blipFill>
                  <a:blip r:embed="rId8"/>
                  <a:stretch>
                    <a:fillRect b="-16129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13DBCA4-1F1D-1842-A7D3-1A6E43C30B64}"/>
                </a:ext>
              </a:extLst>
            </p:cNvPr>
            <p:cNvCxnSpPr>
              <a:stCxn id="49" idx="3"/>
              <a:endCxn id="57" idx="1"/>
            </p:cNvCxnSpPr>
            <p:nvPr/>
          </p:nvCxnSpPr>
          <p:spPr>
            <a:xfrm>
              <a:off x="4540805" y="1915518"/>
              <a:ext cx="508033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E98F58-B1BC-A54C-95C4-AA828D6ECF4D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>
              <a:off x="3406805" y="1555478"/>
              <a:ext cx="1644195" cy="129614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798000A5-54ED-4E48-84BF-7F6C3D35DA53}"/>
                    </a:ext>
                  </a:extLst>
                </p:cNvPr>
                <p:cNvSpPr/>
                <p:nvPr/>
              </p:nvSpPr>
              <p:spPr>
                <a:xfrm>
                  <a:off x="5048838" y="2491581"/>
                  <a:ext cx="1835224" cy="72008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GB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a14:m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798000A5-54ED-4E48-84BF-7F6C3D35DA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838" y="2491581"/>
                  <a:ext cx="1835224" cy="720080"/>
                </a:xfrm>
                <a:prstGeom prst="roundRect">
                  <a:avLst/>
                </a:prstGeom>
                <a:blipFill>
                  <a:blip r:embed="rId9"/>
                  <a:stretch>
                    <a:fillRect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2525CC5-F182-3F48-9B85-BC252EF187F4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V="1">
              <a:off x="3406805" y="1051422"/>
              <a:ext cx="1644195" cy="1224136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66BF4B87-B74A-5947-B621-D82AFA6BFC87}"/>
                    </a:ext>
                  </a:extLst>
                </p:cNvPr>
                <p:cNvSpPr/>
                <p:nvPr/>
              </p:nvSpPr>
              <p:spPr>
                <a:xfrm>
                  <a:off x="5048838" y="643288"/>
                  <a:ext cx="1835224" cy="720080"/>
                </a:xfrm>
                <a:prstGeom prst="roundRect">
                  <a:avLst/>
                </a:prstGeom>
                <a:solidFill>
                  <a:srgbClr val="C6EDDB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GB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66BF4B87-B74A-5947-B621-D82AFA6BFC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838" y="643288"/>
                  <a:ext cx="1835224" cy="720080"/>
                </a:xfrm>
                <a:prstGeom prst="roundRect">
                  <a:avLst/>
                </a:prstGeom>
                <a:blipFill>
                  <a:blip r:embed="rId10"/>
                  <a:stretch>
                    <a:fillRect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4BA5E0-DE2A-C847-9DE7-25E968EF35A8}"/>
                </a:ext>
              </a:extLst>
            </p:cNvPr>
            <p:cNvSpPr txBox="1"/>
            <p:nvPr/>
          </p:nvSpPr>
          <p:spPr>
            <a:xfrm>
              <a:off x="2272805" y="3630745"/>
              <a:ext cx="4214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(e) Multi-instances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CEC2C0B6-F059-2544-8985-7319F6BCF2D9}"/>
                    </a:ext>
                  </a:extLst>
                </p:cNvPr>
                <p:cNvSpPr/>
                <p:nvPr/>
              </p:nvSpPr>
              <p:spPr>
                <a:xfrm flipH="1">
                  <a:off x="2272805" y="5275548"/>
                  <a:ext cx="2268000" cy="720080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CEC2C0B6-F059-2544-8985-7319F6BCF2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72805" y="5275548"/>
                  <a:ext cx="2268000" cy="720080"/>
                </a:xfrm>
                <a:prstGeom prst="roundRect">
                  <a:avLst/>
                </a:prstGeom>
                <a:blipFill>
                  <a:blip r:embed="rId11"/>
                  <a:stretch>
                    <a:fillRect l="-2116" b="-15200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1034DD7-AEC4-C84D-9286-56956B41B7F1}"/>
                </a:ext>
              </a:extLst>
            </p:cNvPr>
            <p:cNvCxnSpPr>
              <a:cxnSpLocks/>
              <a:stCxn id="39" idx="3"/>
              <a:endCxn id="47" idx="1"/>
            </p:cNvCxnSpPr>
            <p:nvPr/>
          </p:nvCxnSpPr>
          <p:spPr>
            <a:xfrm flipH="1">
              <a:off x="4540805" y="5635588"/>
              <a:ext cx="508033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C0ED99D-C6C2-DE41-95B7-A1A1DDD3DB41}"/>
                </a:ext>
              </a:extLst>
            </p:cNvPr>
            <p:cNvCxnSpPr>
              <a:cxnSpLocks/>
              <a:stCxn id="39" idx="2"/>
              <a:endCxn id="46" idx="1"/>
            </p:cNvCxnSpPr>
            <p:nvPr/>
          </p:nvCxnSpPr>
          <p:spPr>
            <a:xfrm flipH="1" flipV="1">
              <a:off x="4540805" y="4710784"/>
              <a:ext cx="1425645" cy="128484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0C87C19D-2DCA-7B4E-9E0E-6E2A27380E0B}"/>
                    </a:ext>
                  </a:extLst>
                </p:cNvPr>
                <p:cNvSpPr/>
                <p:nvPr/>
              </p:nvSpPr>
              <p:spPr>
                <a:xfrm flipH="1">
                  <a:off x="2272805" y="4350744"/>
                  <a:ext cx="2268000" cy="720080"/>
                </a:xfrm>
                <a:prstGeom prst="roundRect">
                  <a:avLst/>
                </a:prstGeom>
                <a:solidFill>
                  <a:srgbClr val="C6EDDB"/>
                </a:solidFill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0C87C19D-2DCA-7B4E-9E0E-6E2A27380E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72805" y="4350744"/>
                  <a:ext cx="2268000" cy="720080"/>
                </a:xfrm>
                <a:prstGeom prst="roundRect">
                  <a:avLst/>
                </a:prstGeom>
                <a:blipFill>
                  <a:blip r:embed="rId12"/>
                  <a:stretch>
                    <a:fillRect l="-2116"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3DD3EF8-1150-D146-B803-68500E701063}"/>
                </a:ext>
              </a:extLst>
            </p:cNvPr>
            <p:cNvCxnSpPr>
              <a:cxnSpLocks/>
              <a:stCxn id="39" idx="0"/>
              <a:endCxn id="44" idx="1"/>
            </p:cNvCxnSpPr>
            <p:nvPr/>
          </p:nvCxnSpPr>
          <p:spPr>
            <a:xfrm flipH="1">
              <a:off x="4540805" y="5275548"/>
              <a:ext cx="1425645" cy="128484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2C2B5B43-1FB3-B549-AD74-567622BC5E4B}"/>
                    </a:ext>
                  </a:extLst>
                </p:cNvPr>
                <p:cNvSpPr/>
                <p:nvPr/>
              </p:nvSpPr>
              <p:spPr>
                <a:xfrm flipH="1">
                  <a:off x="2272805" y="6200352"/>
                  <a:ext cx="2268000" cy="720080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2C2B5B43-1FB3-B549-AD74-567622BC5E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72805" y="6200352"/>
                  <a:ext cx="2268000" cy="720080"/>
                </a:xfrm>
                <a:prstGeom prst="roundRect">
                  <a:avLst/>
                </a:prstGeom>
                <a:blipFill>
                  <a:blip r:embed="rId13"/>
                  <a:stretch>
                    <a:fillRect l="-2116" b="-16129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8EA519C9-9DA7-4342-AA22-BD00714C7B5F}"/>
                    </a:ext>
                  </a:extLst>
                </p:cNvPr>
                <p:cNvSpPr/>
                <p:nvPr/>
              </p:nvSpPr>
              <p:spPr>
                <a:xfrm flipH="1">
                  <a:off x="5048838" y="5275548"/>
                  <a:ext cx="1835224" cy="72008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8EA519C9-9DA7-4342-AA22-BD00714C7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48838" y="5275548"/>
                  <a:ext cx="1835224" cy="720080"/>
                </a:xfrm>
                <a:prstGeom prst="roundRect">
                  <a:avLst/>
                </a:prstGeom>
                <a:blipFill>
                  <a:blip r:embed="rId14"/>
                  <a:stretch>
                    <a:fillRect b="-15200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9E416E84-05C5-9349-AC1D-A4E143820062}"/>
                    </a:ext>
                  </a:extLst>
                </p:cNvPr>
                <p:cNvSpPr/>
                <p:nvPr/>
              </p:nvSpPr>
              <p:spPr>
                <a:xfrm>
                  <a:off x="2272805" y="1555478"/>
                  <a:ext cx="2268000" cy="72008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9E416E84-05C5-9349-AC1D-A4E1438200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05" y="1555478"/>
                  <a:ext cx="2268000" cy="720080"/>
                </a:xfrm>
                <a:prstGeom prst="roundRect">
                  <a:avLst/>
                </a:prstGeom>
                <a:blipFill>
                  <a:blip r:embed="rId15"/>
                  <a:stretch>
                    <a:fillRect b="-16129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EF52F9C-B4E4-BB46-A518-3F7BAF725B9B}"/>
              </a:ext>
            </a:extLst>
          </p:cNvPr>
          <p:cNvSpPr txBox="1"/>
          <p:nvPr/>
        </p:nvSpPr>
        <p:spPr>
          <a:xfrm>
            <a:off x="21138102" y="3630748"/>
            <a:ext cx="467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(g) Candidate-labels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6597E75D-F501-E149-B481-A8558AE480A7}"/>
                  </a:ext>
                </a:extLst>
              </p:cNvPr>
              <p:cNvSpPr/>
              <p:nvPr/>
            </p:nvSpPr>
            <p:spPr>
              <a:xfrm>
                <a:off x="23917085" y="5199346"/>
                <a:ext cx="1835224" cy="720080"/>
              </a:xfrm>
              <a:prstGeom prst="roundRect">
                <a:avLst/>
              </a:prstGeom>
              <a:noFill/>
              <a:ln w="38100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6597E75D-F501-E149-B481-A8558AE48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7085" y="5199346"/>
                <a:ext cx="1835224" cy="720080"/>
              </a:xfrm>
              <a:prstGeom prst="roundRect">
                <a:avLst/>
              </a:prstGeom>
              <a:blipFill>
                <a:blip r:embed="rId16"/>
                <a:stretch>
                  <a:fillRect b="-15323"/>
                </a:stretch>
              </a:blipFill>
              <a:ln w="38100">
                <a:solidFill>
                  <a:srgbClr val="0070C0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3275C4B-061F-D243-B36E-204BDCC4F72A}"/>
              </a:ext>
            </a:extLst>
          </p:cNvPr>
          <p:cNvCxnSpPr>
            <a:stCxn id="72" idx="3"/>
            <a:endCxn id="78" idx="1"/>
          </p:cNvCxnSpPr>
          <p:nvPr/>
        </p:nvCxnSpPr>
        <p:spPr>
          <a:xfrm>
            <a:off x="23406103" y="5559386"/>
            <a:ext cx="51098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A998223-12D7-B045-A958-A8878B502961}"/>
              </a:ext>
            </a:extLst>
          </p:cNvPr>
          <p:cNvCxnSpPr>
            <a:cxnSpLocks/>
            <a:stCxn id="72" idx="0"/>
            <a:endCxn id="77" idx="1"/>
          </p:cNvCxnSpPr>
          <p:nvPr/>
        </p:nvCxnSpPr>
        <p:spPr>
          <a:xfrm>
            <a:off x="22272103" y="5199347"/>
            <a:ext cx="1644983" cy="129614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617B837F-1AD9-2546-ABFA-654116DFD529}"/>
                  </a:ext>
                </a:extLst>
              </p:cNvPr>
              <p:cNvSpPr/>
              <p:nvPr/>
            </p:nvSpPr>
            <p:spPr>
              <a:xfrm>
                <a:off x="23917085" y="6135449"/>
                <a:ext cx="1835224" cy="720080"/>
              </a:xfrm>
              <a:prstGeom prst="roundRect">
                <a:avLst/>
              </a:prstGeom>
              <a:solidFill>
                <a:srgbClr val="C6EDDB"/>
              </a:solidFill>
              <a:ln w="38100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617B837F-1AD9-2546-ABFA-654116DFD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7085" y="6135449"/>
                <a:ext cx="1835224" cy="720080"/>
              </a:xfrm>
              <a:prstGeom prst="roundRect">
                <a:avLst/>
              </a:prstGeom>
              <a:blipFill>
                <a:blip r:embed="rId17"/>
                <a:stretch>
                  <a:fillRect b="-15200"/>
                </a:stretch>
              </a:blipFill>
              <a:ln w="38100">
                <a:solidFill>
                  <a:srgbClr val="0070C0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4D94F76A-4071-BE43-B31C-ED3546EAE1A4}"/>
                  </a:ext>
                </a:extLst>
              </p:cNvPr>
              <p:cNvSpPr/>
              <p:nvPr/>
            </p:nvSpPr>
            <p:spPr>
              <a:xfrm>
                <a:off x="23917085" y="4287156"/>
                <a:ext cx="1835224" cy="720080"/>
              </a:xfrm>
              <a:prstGeom prst="roundRect">
                <a:avLst/>
              </a:prstGeom>
              <a:noFill/>
              <a:ln w="38100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4D94F76A-4071-BE43-B31C-ED3546EAE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7085" y="4287156"/>
                <a:ext cx="1835224" cy="720080"/>
              </a:xfrm>
              <a:prstGeom prst="roundRect">
                <a:avLst/>
              </a:prstGeom>
              <a:blipFill>
                <a:blip r:embed="rId18"/>
                <a:stretch>
                  <a:fillRect b="-16129"/>
                </a:stretch>
              </a:blipFill>
              <a:ln w="38100">
                <a:solidFill>
                  <a:srgbClr val="0070C0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CC33645-002B-E448-92ED-B38A332013A9}"/>
              </a:ext>
            </a:extLst>
          </p:cNvPr>
          <p:cNvSpPr txBox="1"/>
          <p:nvPr/>
        </p:nvSpPr>
        <p:spPr>
          <a:xfrm>
            <a:off x="21138102" y="3"/>
            <a:ext cx="567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(f) Complementary-label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37BEA3FC-FAD0-0E41-900E-D8D195925C79}"/>
                  </a:ext>
                </a:extLst>
              </p:cNvPr>
              <p:cNvSpPr/>
              <p:nvPr/>
            </p:nvSpPr>
            <p:spPr>
              <a:xfrm>
                <a:off x="23910433" y="1567436"/>
                <a:ext cx="1835224" cy="720080"/>
              </a:xfrm>
              <a:prstGeom prst="roundRect">
                <a:avLst/>
              </a:prstGeom>
              <a:noFill/>
              <a:ln w="38100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37BEA3FC-FAD0-0E41-900E-D8D195925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0433" y="1567436"/>
                <a:ext cx="1835224" cy="720080"/>
              </a:xfrm>
              <a:prstGeom prst="roundRect">
                <a:avLst/>
              </a:prstGeom>
              <a:blipFill>
                <a:blip r:embed="rId19"/>
                <a:stretch>
                  <a:fillRect b="-16129"/>
                </a:stretch>
              </a:blipFill>
              <a:ln w="38100">
                <a:solidFill>
                  <a:srgbClr val="0070C0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F192C77C-6335-BE43-AFF6-277A918D24B7}"/>
                  </a:ext>
                </a:extLst>
              </p:cNvPr>
              <p:cNvSpPr/>
              <p:nvPr/>
            </p:nvSpPr>
            <p:spPr>
              <a:xfrm>
                <a:off x="23917085" y="2491583"/>
                <a:ext cx="1835224" cy="720080"/>
              </a:xfrm>
              <a:prstGeom prst="roundRect">
                <a:avLst/>
              </a:prstGeom>
              <a:solidFill>
                <a:srgbClr val="C6EDDB"/>
              </a:solidFill>
              <a:ln w="38100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F192C77C-6335-BE43-AFF6-277A918D2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7085" y="2491583"/>
                <a:ext cx="1835224" cy="720080"/>
              </a:xfrm>
              <a:prstGeom prst="roundRect">
                <a:avLst/>
              </a:prstGeom>
              <a:blipFill>
                <a:blip r:embed="rId20"/>
                <a:stretch>
                  <a:fillRect b="-15323"/>
                </a:stretch>
              </a:blipFill>
              <a:ln w="38100">
                <a:solidFill>
                  <a:srgbClr val="0070C0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CC9F77-422D-4545-A567-41656F2199CB}"/>
              </a:ext>
            </a:extLst>
          </p:cNvPr>
          <p:cNvCxnSpPr>
            <a:cxnSpLocks/>
            <a:stCxn id="64" idx="2"/>
            <a:endCxn id="69" idx="1"/>
          </p:cNvCxnSpPr>
          <p:nvPr/>
        </p:nvCxnSpPr>
        <p:spPr>
          <a:xfrm flipV="1">
            <a:off x="22272103" y="1003330"/>
            <a:ext cx="1623055" cy="128418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648EE07A-BF1B-D940-9CED-EE689B9FCA23}"/>
                  </a:ext>
                </a:extLst>
              </p:cNvPr>
              <p:cNvSpPr/>
              <p:nvPr/>
            </p:nvSpPr>
            <p:spPr>
              <a:xfrm>
                <a:off x="23895157" y="643290"/>
                <a:ext cx="1835224" cy="720080"/>
              </a:xfrm>
              <a:prstGeom prst="roundRect">
                <a:avLst/>
              </a:prstGeom>
              <a:noFill/>
              <a:ln w="38100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648EE07A-BF1B-D940-9CED-EE689B9FC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5157" y="643290"/>
                <a:ext cx="1835224" cy="720080"/>
              </a:xfrm>
              <a:prstGeom prst="roundRect">
                <a:avLst/>
              </a:prstGeom>
              <a:blipFill>
                <a:blip r:embed="rId21"/>
                <a:stretch>
                  <a:fillRect b="-15323"/>
                </a:stretch>
              </a:blipFill>
              <a:ln w="38100">
                <a:solidFill>
                  <a:srgbClr val="0070C0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1B938A87-7EF7-8C42-AE56-F5DAEC837C6E}"/>
                  </a:ext>
                </a:extLst>
              </p:cNvPr>
              <p:cNvSpPr/>
              <p:nvPr/>
            </p:nvSpPr>
            <p:spPr>
              <a:xfrm>
                <a:off x="21138102" y="1567436"/>
                <a:ext cx="2268000" cy="72008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Instance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1B938A87-7EF7-8C42-AE56-F5DAEC837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102" y="1567436"/>
                <a:ext cx="2268000" cy="720080"/>
              </a:xfrm>
              <a:prstGeom prst="roundRect">
                <a:avLst/>
              </a:prstGeom>
              <a:blipFill>
                <a:blip r:embed="rId22"/>
                <a:stretch>
                  <a:fillRect b="-16129"/>
                </a:stretch>
              </a:blipFill>
              <a:ln w="38100">
                <a:solidFill>
                  <a:srgbClr val="C00000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09DD3523-5F83-4B4C-9245-87EC2A5EB1A6}"/>
                  </a:ext>
                </a:extLst>
              </p:cNvPr>
              <p:cNvSpPr/>
              <p:nvPr/>
            </p:nvSpPr>
            <p:spPr>
              <a:xfrm>
                <a:off x="21138102" y="5199346"/>
                <a:ext cx="2268000" cy="72008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Instance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09DD3523-5F83-4B4C-9245-87EC2A5EB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102" y="5199346"/>
                <a:ext cx="2268000" cy="720080"/>
              </a:xfrm>
              <a:prstGeom prst="roundRect">
                <a:avLst/>
              </a:prstGeom>
              <a:blipFill>
                <a:blip r:embed="rId23"/>
                <a:stretch>
                  <a:fillRect b="-15323"/>
                </a:stretch>
              </a:blipFill>
              <a:ln w="38100">
                <a:solidFill>
                  <a:srgbClr val="C00000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3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507766-CF5A-7145-BDD1-E27ED3667AEC}"/>
              </a:ext>
            </a:extLst>
          </p:cNvPr>
          <p:cNvSpPr txBox="1"/>
          <p:nvPr/>
        </p:nvSpPr>
        <p:spPr>
          <a:xfrm>
            <a:off x="343289" y="440431"/>
            <a:ext cx="35440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(a) Ordinary label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5A913-E674-C145-85AC-F88D787C32C2}"/>
              </a:ext>
            </a:extLst>
          </p:cNvPr>
          <p:cNvSpPr txBox="1"/>
          <p:nvPr/>
        </p:nvSpPr>
        <p:spPr>
          <a:xfrm>
            <a:off x="343289" y="2199045"/>
            <a:ext cx="40993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(b) No supervision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C40F4-1B49-A14C-9444-04B36DD51AE0}"/>
              </a:ext>
            </a:extLst>
          </p:cNvPr>
          <p:cNvSpPr txBox="1"/>
          <p:nvPr/>
        </p:nvSpPr>
        <p:spPr>
          <a:xfrm>
            <a:off x="5474363" y="440431"/>
            <a:ext cx="4157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(c) Semi-supervision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DC9BE058-92DB-8F48-866C-C8C10A624BF6}"/>
                  </a:ext>
                </a:extLst>
              </p:cNvPr>
              <p:cNvSpPr/>
              <p:nvPr/>
            </p:nvSpPr>
            <p:spPr>
              <a:xfrm>
                <a:off x="5474363" y="2046878"/>
                <a:ext cx="2268000" cy="720080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Instance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DC9BE058-92DB-8F48-866C-C8C10A624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363" y="2046878"/>
                <a:ext cx="2268000" cy="720080"/>
              </a:xfrm>
              <a:prstGeom prst="roundRect">
                <a:avLst/>
              </a:prstGeom>
              <a:blipFill>
                <a:blip r:embed="rId2"/>
                <a:stretch>
                  <a:fillRect b="-15323"/>
                </a:stretch>
              </a:blipFill>
              <a:ln w="38100">
                <a:solidFill>
                  <a:srgbClr val="C00000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2DE5C42-7D6E-454D-BE1D-D09767C22699}"/>
              </a:ext>
            </a:extLst>
          </p:cNvPr>
          <p:cNvSpPr/>
          <p:nvPr/>
        </p:nvSpPr>
        <p:spPr>
          <a:xfrm>
            <a:off x="8253346" y="2046878"/>
            <a:ext cx="1835224" cy="720080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864F6C-B5E5-F84D-BAD8-40A735798A93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7742363" y="2406918"/>
            <a:ext cx="51098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44BA5E0-DE2A-C847-9DE7-25E968EF35A8}"/>
              </a:ext>
            </a:extLst>
          </p:cNvPr>
          <p:cNvSpPr txBox="1"/>
          <p:nvPr/>
        </p:nvSpPr>
        <p:spPr>
          <a:xfrm>
            <a:off x="15733561" y="440431"/>
            <a:ext cx="4214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(e) Multi-instances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034DD7-AEC4-C84D-9286-56956B41B7F1}"/>
              </a:ext>
            </a:extLst>
          </p:cNvPr>
          <p:cNvCxnSpPr>
            <a:cxnSpLocks/>
            <a:stCxn id="39" idx="3"/>
            <a:endCxn id="47" idx="1"/>
          </p:cNvCxnSpPr>
          <p:nvPr/>
        </p:nvCxnSpPr>
        <p:spPr>
          <a:xfrm flipH="1">
            <a:off x="18001561" y="2406918"/>
            <a:ext cx="50803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C0ED99D-C6C2-DE41-95B7-A1A1DDD3DB41}"/>
              </a:ext>
            </a:extLst>
          </p:cNvPr>
          <p:cNvCxnSpPr>
            <a:cxnSpLocks/>
            <a:stCxn id="39" idx="2"/>
            <a:endCxn id="46" idx="1"/>
          </p:cNvCxnSpPr>
          <p:nvPr/>
        </p:nvCxnSpPr>
        <p:spPr>
          <a:xfrm flipH="1" flipV="1">
            <a:off x="18001561" y="1443759"/>
            <a:ext cx="1425645" cy="132319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DD3EF8-1150-D146-B803-68500E701063}"/>
              </a:ext>
            </a:extLst>
          </p:cNvPr>
          <p:cNvCxnSpPr>
            <a:cxnSpLocks/>
            <a:stCxn id="39" idx="0"/>
            <a:endCxn id="44" idx="1"/>
          </p:cNvCxnSpPr>
          <p:nvPr/>
        </p:nvCxnSpPr>
        <p:spPr>
          <a:xfrm flipH="1">
            <a:off x="18001561" y="2046878"/>
            <a:ext cx="1425645" cy="13232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E5557BA-DB5A-6341-8976-80F1757F85C8}"/>
              </a:ext>
            </a:extLst>
          </p:cNvPr>
          <p:cNvSpPr txBox="1"/>
          <p:nvPr/>
        </p:nvSpPr>
        <p:spPr>
          <a:xfrm>
            <a:off x="10605437" y="440431"/>
            <a:ext cx="3960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(d) Multi-labels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13DBCA4-1F1D-1842-A7D3-1A6E43C30B64}"/>
              </a:ext>
            </a:extLst>
          </p:cNvPr>
          <p:cNvCxnSpPr>
            <a:stCxn id="49" idx="3"/>
            <a:endCxn id="57" idx="1"/>
          </p:cNvCxnSpPr>
          <p:nvPr/>
        </p:nvCxnSpPr>
        <p:spPr>
          <a:xfrm>
            <a:off x="12873437" y="2406918"/>
            <a:ext cx="50803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E98F58-B1BC-A54C-95C4-AA828D6ECF4D}"/>
              </a:ext>
            </a:extLst>
          </p:cNvPr>
          <p:cNvCxnSpPr>
            <a:cxnSpLocks/>
            <a:stCxn id="49" idx="0"/>
          </p:cNvCxnSpPr>
          <p:nvPr/>
        </p:nvCxnSpPr>
        <p:spPr>
          <a:xfrm>
            <a:off x="11739437" y="2046878"/>
            <a:ext cx="1644195" cy="124517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2525CC5-F182-3F48-9B85-BC252EF187F4}"/>
              </a:ext>
            </a:extLst>
          </p:cNvPr>
          <p:cNvCxnSpPr>
            <a:cxnSpLocks/>
            <a:stCxn id="49" idx="2"/>
          </p:cNvCxnSpPr>
          <p:nvPr/>
        </p:nvCxnSpPr>
        <p:spPr>
          <a:xfrm flipV="1">
            <a:off x="11739437" y="1491854"/>
            <a:ext cx="1644195" cy="127510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EF52F9C-B4E4-BB46-A518-3F7BAF725B9B}"/>
              </a:ext>
            </a:extLst>
          </p:cNvPr>
          <p:cNvSpPr txBox="1"/>
          <p:nvPr/>
        </p:nvSpPr>
        <p:spPr>
          <a:xfrm>
            <a:off x="25992757" y="440431"/>
            <a:ext cx="467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(g) Candidate-labels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3275C4B-061F-D243-B36E-204BDCC4F72A}"/>
              </a:ext>
            </a:extLst>
          </p:cNvPr>
          <p:cNvCxnSpPr>
            <a:stCxn id="72" idx="3"/>
            <a:endCxn id="78" idx="1"/>
          </p:cNvCxnSpPr>
          <p:nvPr/>
        </p:nvCxnSpPr>
        <p:spPr>
          <a:xfrm>
            <a:off x="28260757" y="2406918"/>
            <a:ext cx="51098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A998223-12D7-B045-A958-A8878B502961}"/>
              </a:ext>
            </a:extLst>
          </p:cNvPr>
          <p:cNvCxnSpPr>
            <a:cxnSpLocks/>
            <a:stCxn id="72" idx="0"/>
            <a:endCxn id="77" idx="1"/>
          </p:cNvCxnSpPr>
          <p:nvPr/>
        </p:nvCxnSpPr>
        <p:spPr>
          <a:xfrm>
            <a:off x="27126757" y="2046878"/>
            <a:ext cx="1644983" cy="13232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61">
            <a:extLst>
              <a:ext uri="{FF2B5EF4-FFF2-40B4-BE49-F238E27FC236}">
                <a16:creationId xmlns:a16="http://schemas.microsoft.com/office/drawing/2014/main" id="{9493AABB-CA75-45B1-ACA6-8BA1271EDD95}"/>
              </a:ext>
            </a:extLst>
          </p:cNvPr>
          <p:cNvSpPr txBox="1"/>
          <p:nvPr/>
        </p:nvSpPr>
        <p:spPr>
          <a:xfrm>
            <a:off x="20861685" y="440431"/>
            <a:ext cx="438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(f) Complementary-label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864C07E-BF72-4E6A-9787-828C4FA106FF}"/>
              </a:ext>
            </a:extLst>
          </p:cNvPr>
          <p:cNvGrpSpPr/>
          <p:nvPr/>
        </p:nvGrpSpPr>
        <p:grpSpPr>
          <a:xfrm>
            <a:off x="343289" y="3010038"/>
            <a:ext cx="30263675" cy="720080"/>
            <a:chOff x="343289" y="3010038"/>
            <a:chExt cx="30263675" cy="720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3A803753-57B4-0A4F-8787-E6DF4632B2E9}"/>
                    </a:ext>
                  </a:extLst>
                </p:cNvPr>
                <p:cNvSpPr/>
                <p:nvPr/>
              </p:nvSpPr>
              <p:spPr>
                <a:xfrm>
                  <a:off x="343289" y="3010118"/>
                  <a:ext cx="2268000" cy="720000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3A803753-57B4-0A4F-8787-E6DF4632B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89" y="3010118"/>
                  <a:ext cx="2268000" cy="720000"/>
                </a:xfrm>
                <a:prstGeom prst="roundRect">
                  <a:avLst/>
                </a:prstGeom>
                <a:blipFill>
                  <a:blip r:embed="rId3"/>
                  <a:stretch>
                    <a:fillRect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BB1C9F1-7546-1F4C-AC15-8548C71A8915}"/>
                </a:ext>
              </a:extLst>
            </p:cNvPr>
            <p:cNvSpPr/>
            <p:nvPr/>
          </p:nvSpPr>
          <p:spPr>
            <a:xfrm>
              <a:off x="3073838" y="3010118"/>
              <a:ext cx="1835224" cy="72000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BD3085-C76B-FB43-862E-D0744EED8E1B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2611289" y="3370118"/>
              <a:ext cx="462549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2C2B5B43-1FB3-B549-AD74-567622BC5E4B}"/>
                    </a:ext>
                  </a:extLst>
                </p:cNvPr>
                <p:cNvSpPr/>
                <p:nvPr/>
              </p:nvSpPr>
              <p:spPr>
                <a:xfrm flipH="1">
                  <a:off x="15733561" y="3010038"/>
                  <a:ext cx="2268000" cy="720080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2C2B5B43-1FB3-B549-AD74-567622BC5E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5733561" y="3010038"/>
                  <a:ext cx="2268000" cy="720080"/>
                </a:xfrm>
                <a:prstGeom prst="roundRect">
                  <a:avLst/>
                </a:prstGeom>
                <a:blipFill>
                  <a:blip r:embed="rId4"/>
                  <a:stretch>
                    <a:fillRect l="-2116"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798000A5-54ED-4E48-84BF-7F6C3D35DA53}"/>
                    </a:ext>
                  </a:extLst>
                </p:cNvPr>
                <p:cNvSpPr/>
                <p:nvPr/>
              </p:nvSpPr>
              <p:spPr>
                <a:xfrm>
                  <a:off x="13381470" y="3010038"/>
                  <a:ext cx="1835224" cy="72008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GB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a14:m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798000A5-54ED-4E48-84BF-7F6C3D35DA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1470" y="3010038"/>
                  <a:ext cx="1835224" cy="720080"/>
                </a:xfrm>
                <a:prstGeom prst="roundRect">
                  <a:avLst/>
                </a:prstGeom>
                <a:blipFill>
                  <a:blip r:embed="rId5"/>
                  <a:stretch>
                    <a:fillRect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617B837F-1AD9-2546-ABFA-654116DFD529}"/>
                    </a:ext>
                  </a:extLst>
                </p:cNvPr>
                <p:cNvSpPr/>
                <p:nvPr/>
              </p:nvSpPr>
              <p:spPr>
                <a:xfrm>
                  <a:off x="28771740" y="3010038"/>
                  <a:ext cx="1835224" cy="720080"/>
                </a:xfrm>
                <a:prstGeom prst="roundRect">
                  <a:avLst/>
                </a:prstGeom>
                <a:solidFill>
                  <a:srgbClr val="C6EDDB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617B837F-1AD9-2546-ABFA-654116DFD5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740" y="3010038"/>
                  <a:ext cx="1835224" cy="720080"/>
                </a:xfrm>
                <a:prstGeom prst="roundRect">
                  <a:avLst/>
                </a:prstGeom>
                <a:blipFill>
                  <a:blip r:embed="rId6"/>
                  <a:stretch>
                    <a:fillRect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ounded Rectangle 65">
                  <a:extLst>
                    <a:ext uri="{FF2B5EF4-FFF2-40B4-BE49-F238E27FC236}">
                      <a16:creationId xmlns:a16="http://schemas.microsoft.com/office/drawing/2014/main" id="{3EB4E793-41DB-4FBC-A703-A16EA177D631}"/>
                    </a:ext>
                  </a:extLst>
                </p:cNvPr>
                <p:cNvSpPr/>
                <p:nvPr/>
              </p:nvSpPr>
              <p:spPr>
                <a:xfrm>
                  <a:off x="23640668" y="3010038"/>
                  <a:ext cx="1835224" cy="720080"/>
                </a:xfrm>
                <a:prstGeom prst="roundRect">
                  <a:avLst/>
                </a:prstGeom>
                <a:solidFill>
                  <a:srgbClr val="C6EDDB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ounded Rectangle 65">
                  <a:extLst>
                    <a:ext uri="{FF2B5EF4-FFF2-40B4-BE49-F238E27FC236}">
                      <a16:creationId xmlns:a16="http://schemas.microsoft.com/office/drawing/2014/main" id="{3EB4E793-41DB-4FBC-A703-A16EA177D6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40668" y="3010038"/>
                  <a:ext cx="1835224" cy="720080"/>
                </a:xfrm>
                <a:prstGeom prst="roundRect">
                  <a:avLst/>
                </a:prstGeom>
                <a:blipFill>
                  <a:blip r:embed="rId7"/>
                  <a:stretch>
                    <a:fillRect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Connector 67">
            <a:extLst>
              <a:ext uri="{FF2B5EF4-FFF2-40B4-BE49-F238E27FC236}">
                <a16:creationId xmlns:a16="http://schemas.microsoft.com/office/drawing/2014/main" id="{F3C8376A-8193-46E7-AFCB-1735C30790E2}"/>
              </a:ext>
            </a:extLst>
          </p:cNvPr>
          <p:cNvCxnSpPr>
            <a:cxnSpLocks/>
            <a:stCxn id="71" idx="2"/>
            <a:endCxn id="67" idx="1"/>
          </p:cNvCxnSpPr>
          <p:nvPr/>
        </p:nvCxnSpPr>
        <p:spPr>
          <a:xfrm flipV="1">
            <a:off x="21995685" y="1443759"/>
            <a:ext cx="1623055" cy="132319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5E87CE0-F6BA-4E0B-943E-97A9A9052EC8}"/>
              </a:ext>
            </a:extLst>
          </p:cNvPr>
          <p:cNvGrpSpPr/>
          <p:nvPr/>
        </p:nvGrpSpPr>
        <p:grpSpPr>
          <a:xfrm>
            <a:off x="343289" y="1083719"/>
            <a:ext cx="30263675" cy="720080"/>
            <a:chOff x="343289" y="1083719"/>
            <a:chExt cx="30263675" cy="720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07E9FC5C-7F3B-AA4A-A576-0E8EDB3965C1}"/>
                    </a:ext>
                  </a:extLst>
                </p:cNvPr>
                <p:cNvSpPr/>
                <p:nvPr/>
              </p:nvSpPr>
              <p:spPr>
                <a:xfrm>
                  <a:off x="343289" y="1083719"/>
                  <a:ext cx="2268000" cy="720000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07E9FC5C-7F3B-AA4A-A576-0E8EDB396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89" y="1083719"/>
                  <a:ext cx="2268000" cy="720000"/>
                </a:xfrm>
                <a:prstGeom prst="roundRect">
                  <a:avLst/>
                </a:prstGeom>
                <a:blipFill>
                  <a:blip r:embed="rId8"/>
                  <a:stretch>
                    <a:fillRect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3E03F3BC-10A0-1842-ADFE-770A649F6CB2}"/>
                    </a:ext>
                  </a:extLst>
                </p:cNvPr>
                <p:cNvSpPr/>
                <p:nvPr/>
              </p:nvSpPr>
              <p:spPr>
                <a:xfrm>
                  <a:off x="3122272" y="1083719"/>
                  <a:ext cx="1835224" cy="720000"/>
                </a:xfrm>
                <a:prstGeom prst="roundRect">
                  <a:avLst/>
                </a:prstGeom>
                <a:solidFill>
                  <a:srgbClr val="C6EDDB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3E03F3BC-10A0-1842-ADFE-770A649F6C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2272" y="1083719"/>
                  <a:ext cx="1835224" cy="720000"/>
                </a:xfrm>
                <a:prstGeom prst="roundRect">
                  <a:avLst/>
                </a:prstGeom>
                <a:blipFill>
                  <a:blip r:embed="rId9"/>
                  <a:stretch>
                    <a:fillRect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ED537D8-B1C9-B84C-8D86-EF44D6208314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2611289" y="1443719"/>
              <a:ext cx="510983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DDEA4BE9-3B8B-4F4A-A569-5B324DFC0458}"/>
                    </a:ext>
                  </a:extLst>
                </p:cNvPr>
                <p:cNvSpPr/>
                <p:nvPr/>
              </p:nvSpPr>
              <p:spPr>
                <a:xfrm>
                  <a:off x="5474363" y="1083719"/>
                  <a:ext cx="2268000" cy="720080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DDEA4BE9-3B8B-4F4A-A569-5B324DFC0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363" y="1083719"/>
                  <a:ext cx="2268000" cy="720080"/>
                </a:xfrm>
                <a:prstGeom prst="roundRect">
                  <a:avLst/>
                </a:prstGeom>
                <a:blipFill>
                  <a:blip r:embed="rId10"/>
                  <a:stretch>
                    <a:fillRect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EAD8356B-E40E-F64D-A4E0-9AFE1ACACCF3}"/>
                    </a:ext>
                  </a:extLst>
                </p:cNvPr>
                <p:cNvSpPr/>
                <p:nvPr/>
              </p:nvSpPr>
              <p:spPr>
                <a:xfrm>
                  <a:off x="8253346" y="1083719"/>
                  <a:ext cx="1835224" cy="720080"/>
                </a:xfrm>
                <a:prstGeom prst="roundRect">
                  <a:avLst/>
                </a:prstGeom>
                <a:solidFill>
                  <a:srgbClr val="C6EDDB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EAD8356B-E40E-F64D-A4E0-9AFE1ACACC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3346" y="1083719"/>
                  <a:ext cx="1835224" cy="720080"/>
                </a:xfrm>
                <a:prstGeom prst="roundRect">
                  <a:avLst/>
                </a:prstGeom>
                <a:blipFill>
                  <a:blip r:embed="rId11"/>
                  <a:stretch>
                    <a:fillRect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A60C05-8624-0144-A1E9-FA90D04E2AA3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7742363" y="1443759"/>
              <a:ext cx="510983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0C87C19D-2DCA-7B4E-9E0E-6E2A27380E0B}"/>
                    </a:ext>
                  </a:extLst>
                </p:cNvPr>
                <p:cNvSpPr/>
                <p:nvPr/>
              </p:nvSpPr>
              <p:spPr>
                <a:xfrm flipH="1">
                  <a:off x="15733561" y="1083719"/>
                  <a:ext cx="2268000" cy="720080"/>
                </a:xfrm>
                <a:prstGeom prst="roundRect">
                  <a:avLst/>
                </a:prstGeom>
                <a:solidFill>
                  <a:srgbClr val="C6EDDB"/>
                </a:solidFill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0C87C19D-2DCA-7B4E-9E0E-6E2A27380E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5733561" y="1083719"/>
                  <a:ext cx="2268000" cy="720080"/>
                </a:xfrm>
                <a:prstGeom prst="roundRect">
                  <a:avLst/>
                </a:prstGeom>
                <a:blipFill>
                  <a:blip r:embed="rId12"/>
                  <a:stretch>
                    <a:fillRect l="-2116"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66BF4B87-B74A-5947-B621-D82AFA6BFC87}"/>
                    </a:ext>
                  </a:extLst>
                </p:cNvPr>
                <p:cNvSpPr/>
                <p:nvPr/>
              </p:nvSpPr>
              <p:spPr>
                <a:xfrm>
                  <a:off x="13381470" y="1083719"/>
                  <a:ext cx="1835224" cy="720080"/>
                </a:xfrm>
                <a:prstGeom prst="roundRect">
                  <a:avLst/>
                </a:prstGeom>
                <a:solidFill>
                  <a:srgbClr val="C6EDDB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GB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66BF4B87-B74A-5947-B621-D82AFA6BFC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1470" y="1083719"/>
                  <a:ext cx="1835224" cy="720080"/>
                </a:xfrm>
                <a:prstGeom prst="roundRect">
                  <a:avLst/>
                </a:prstGeom>
                <a:blipFill>
                  <a:blip r:embed="rId13"/>
                  <a:stretch>
                    <a:fillRect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id="{4D94F76A-4071-BE43-B31C-ED3546EAE1A4}"/>
                    </a:ext>
                  </a:extLst>
                </p:cNvPr>
                <p:cNvSpPr/>
                <p:nvPr/>
              </p:nvSpPr>
              <p:spPr>
                <a:xfrm>
                  <a:off x="28771740" y="1083719"/>
                  <a:ext cx="1835224" cy="720080"/>
                </a:xfrm>
                <a:prstGeom prst="roundRect">
                  <a:avLst/>
                </a:prstGeom>
                <a:noFill/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id="{4D94F76A-4071-BE43-B31C-ED3546EAE1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740" y="1083719"/>
                  <a:ext cx="1835224" cy="720080"/>
                </a:xfrm>
                <a:prstGeom prst="roundRect">
                  <a:avLst/>
                </a:prstGeom>
                <a:blipFill>
                  <a:blip r:embed="rId14"/>
                  <a:stretch>
                    <a:fillRect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ounded Rectangle 68">
                  <a:extLst>
                    <a:ext uri="{FF2B5EF4-FFF2-40B4-BE49-F238E27FC236}">
                      <a16:creationId xmlns:a16="http://schemas.microsoft.com/office/drawing/2014/main" id="{C8198684-B9A2-48E3-B2E0-F66F68A118F3}"/>
                    </a:ext>
                  </a:extLst>
                </p:cNvPr>
                <p:cNvSpPr/>
                <p:nvPr/>
              </p:nvSpPr>
              <p:spPr>
                <a:xfrm>
                  <a:off x="23618740" y="1083719"/>
                  <a:ext cx="1835224" cy="720080"/>
                </a:xfrm>
                <a:prstGeom prst="roundRect">
                  <a:avLst/>
                </a:prstGeom>
                <a:noFill/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ounded Rectangle 68">
                  <a:extLst>
                    <a:ext uri="{FF2B5EF4-FFF2-40B4-BE49-F238E27FC236}">
                      <a16:creationId xmlns:a16="http://schemas.microsoft.com/office/drawing/2014/main" id="{C8198684-B9A2-48E3-B2E0-F66F68A118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18740" y="1083719"/>
                  <a:ext cx="1835224" cy="720080"/>
                </a:xfrm>
                <a:prstGeom prst="roundRect">
                  <a:avLst/>
                </a:prstGeom>
                <a:blipFill>
                  <a:blip r:embed="rId15"/>
                  <a:stretch>
                    <a:fillRect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DFE1A67-6293-4B4A-A4FB-35BF80651E83}"/>
              </a:ext>
            </a:extLst>
          </p:cNvPr>
          <p:cNvGrpSpPr/>
          <p:nvPr/>
        </p:nvGrpSpPr>
        <p:grpSpPr>
          <a:xfrm>
            <a:off x="10605437" y="2046878"/>
            <a:ext cx="20001527" cy="720080"/>
            <a:chOff x="10605437" y="2085234"/>
            <a:chExt cx="20001527" cy="720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CEC2C0B6-F059-2544-8985-7319F6BCF2D9}"/>
                    </a:ext>
                  </a:extLst>
                </p:cNvPr>
                <p:cNvSpPr/>
                <p:nvPr/>
              </p:nvSpPr>
              <p:spPr>
                <a:xfrm flipH="1">
                  <a:off x="15733561" y="2085234"/>
                  <a:ext cx="2268000" cy="720080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CEC2C0B6-F059-2544-8985-7319F6BCF2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5733561" y="2085234"/>
                  <a:ext cx="2268000" cy="720080"/>
                </a:xfrm>
                <a:prstGeom prst="roundRect">
                  <a:avLst/>
                </a:prstGeom>
                <a:blipFill>
                  <a:blip r:embed="rId16"/>
                  <a:stretch>
                    <a:fillRect l="-2116"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8EA519C9-9DA7-4342-AA22-BD00714C7B5F}"/>
                    </a:ext>
                  </a:extLst>
                </p:cNvPr>
                <p:cNvSpPr/>
                <p:nvPr/>
              </p:nvSpPr>
              <p:spPr>
                <a:xfrm flipH="1">
                  <a:off x="18509594" y="2085234"/>
                  <a:ext cx="1835224" cy="72008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8EA519C9-9DA7-4342-AA22-BD00714C7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09594" y="2085234"/>
                  <a:ext cx="1835224" cy="720080"/>
                </a:xfrm>
                <a:prstGeom prst="roundRect">
                  <a:avLst/>
                </a:prstGeom>
                <a:blipFill>
                  <a:blip r:embed="rId17"/>
                  <a:stretch>
                    <a:fillRect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8FF39045-97B4-F34D-B664-870F9B68206E}"/>
                    </a:ext>
                  </a:extLst>
                </p:cNvPr>
                <p:cNvSpPr/>
                <p:nvPr/>
              </p:nvSpPr>
              <p:spPr>
                <a:xfrm>
                  <a:off x="13381470" y="2085234"/>
                  <a:ext cx="1835224" cy="720080"/>
                </a:xfrm>
                <a:prstGeom prst="roundRect">
                  <a:avLst/>
                </a:prstGeom>
                <a:solidFill>
                  <a:srgbClr val="AED7FF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GB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8FF39045-97B4-F34D-B664-870F9B6820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1470" y="2085234"/>
                  <a:ext cx="1835224" cy="720080"/>
                </a:xfrm>
                <a:prstGeom prst="roundRect">
                  <a:avLst/>
                </a:prstGeom>
                <a:blipFill>
                  <a:blip r:embed="rId18"/>
                  <a:stretch>
                    <a:fillRect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9E416E84-05C5-9349-AC1D-A4E143820062}"/>
                    </a:ext>
                  </a:extLst>
                </p:cNvPr>
                <p:cNvSpPr/>
                <p:nvPr/>
              </p:nvSpPr>
              <p:spPr>
                <a:xfrm>
                  <a:off x="10605437" y="2085234"/>
                  <a:ext cx="2268000" cy="72008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9E416E84-05C5-9349-AC1D-A4E1438200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5437" y="2085234"/>
                  <a:ext cx="2268000" cy="720080"/>
                </a:xfrm>
                <a:prstGeom prst="roundRect">
                  <a:avLst/>
                </a:prstGeom>
                <a:blipFill>
                  <a:blip r:embed="rId19"/>
                  <a:stretch>
                    <a:fillRect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6597E75D-F501-E149-B481-A8558AE480A7}"/>
                    </a:ext>
                  </a:extLst>
                </p:cNvPr>
                <p:cNvSpPr/>
                <p:nvPr/>
              </p:nvSpPr>
              <p:spPr>
                <a:xfrm>
                  <a:off x="28771740" y="2085234"/>
                  <a:ext cx="1835224" cy="720080"/>
                </a:xfrm>
                <a:prstGeom prst="roundRect">
                  <a:avLst/>
                </a:prstGeom>
                <a:noFill/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6597E75D-F501-E149-B481-A8558AE480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740" y="2085234"/>
                  <a:ext cx="1835224" cy="720080"/>
                </a:xfrm>
                <a:prstGeom prst="roundRect">
                  <a:avLst/>
                </a:prstGeom>
                <a:blipFill>
                  <a:blip r:embed="rId20"/>
                  <a:stretch>
                    <a:fillRect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09DD3523-5F83-4B4C-9245-87EC2A5EB1A6}"/>
                    </a:ext>
                  </a:extLst>
                </p:cNvPr>
                <p:cNvSpPr/>
                <p:nvPr/>
              </p:nvSpPr>
              <p:spPr>
                <a:xfrm>
                  <a:off x="25992757" y="2085234"/>
                  <a:ext cx="2268000" cy="72008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09DD3523-5F83-4B4C-9245-87EC2A5EB1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2757" y="2085234"/>
                  <a:ext cx="2268000" cy="720080"/>
                </a:xfrm>
                <a:prstGeom prst="roundRect">
                  <a:avLst/>
                </a:prstGeom>
                <a:blipFill>
                  <a:blip r:embed="rId21"/>
                  <a:stretch>
                    <a:fillRect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ounded Rectangle 64">
                  <a:extLst>
                    <a:ext uri="{FF2B5EF4-FFF2-40B4-BE49-F238E27FC236}">
                      <a16:creationId xmlns:a16="http://schemas.microsoft.com/office/drawing/2014/main" id="{4F234DEF-A3E0-4C7B-AEF3-0E7331E8DDB7}"/>
                    </a:ext>
                  </a:extLst>
                </p:cNvPr>
                <p:cNvSpPr/>
                <p:nvPr/>
              </p:nvSpPr>
              <p:spPr>
                <a:xfrm>
                  <a:off x="23634016" y="2085234"/>
                  <a:ext cx="1835224" cy="720080"/>
                </a:xfrm>
                <a:prstGeom prst="roundRect">
                  <a:avLst/>
                </a:prstGeom>
                <a:noFill/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ounded Rectangle 64">
                  <a:extLst>
                    <a:ext uri="{FF2B5EF4-FFF2-40B4-BE49-F238E27FC236}">
                      <a16:creationId xmlns:a16="http://schemas.microsoft.com/office/drawing/2014/main" id="{4F234DEF-A3E0-4C7B-AEF3-0E7331E8DD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4016" y="2085234"/>
                  <a:ext cx="1835224" cy="720080"/>
                </a:xfrm>
                <a:prstGeom prst="roundRect">
                  <a:avLst/>
                </a:prstGeom>
                <a:blipFill>
                  <a:blip r:embed="rId22"/>
                  <a:stretch>
                    <a:fillRect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ounded Rectangle 63">
                  <a:extLst>
                    <a:ext uri="{FF2B5EF4-FFF2-40B4-BE49-F238E27FC236}">
                      <a16:creationId xmlns:a16="http://schemas.microsoft.com/office/drawing/2014/main" id="{DEF219BC-018B-484F-B2FE-ACDF1B1AF4BB}"/>
                    </a:ext>
                  </a:extLst>
                </p:cNvPr>
                <p:cNvSpPr/>
                <p:nvPr/>
              </p:nvSpPr>
              <p:spPr>
                <a:xfrm>
                  <a:off x="20861685" y="2085234"/>
                  <a:ext cx="2268000" cy="72008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ounded Rectangle 63">
                  <a:extLst>
                    <a:ext uri="{FF2B5EF4-FFF2-40B4-BE49-F238E27FC236}">
                      <a16:creationId xmlns:a16="http://schemas.microsoft.com/office/drawing/2014/main" id="{DEF219BC-018B-484F-B2FE-ACDF1B1AF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61685" y="2085234"/>
                  <a:ext cx="2268000" cy="720080"/>
                </a:xfrm>
                <a:prstGeom prst="roundRect">
                  <a:avLst/>
                </a:prstGeom>
                <a:blipFill>
                  <a:blip r:embed="rId23"/>
                  <a:stretch>
                    <a:fillRect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0628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029B5433-AD68-460B-8AD3-981FED86D4E8}"/>
              </a:ext>
            </a:extLst>
          </p:cNvPr>
          <p:cNvGrpSpPr/>
          <p:nvPr/>
        </p:nvGrpSpPr>
        <p:grpSpPr>
          <a:xfrm>
            <a:off x="343289" y="440431"/>
            <a:ext cx="4285264" cy="3289687"/>
            <a:chOff x="343289" y="440431"/>
            <a:chExt cx="4285264" cy="32896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507766-CF5A-7145-BDD1-E27ED3667AEC}"/>
                </a:ext>
              </a:extLst>
            </p:cNvPr>
            <p:cNvSpPr txBox="1"/>
            <p:nvPr/>
          </p:nvSpPr>
          <p:spPr>
            <a:xfrm>
              <a:off x="343289" y="440431"/>
              <a:ext cx="354408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(a) Ordinary label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35A913-E674-C145-85AC-F88D787C32C2}"/>
                </a:ext>
              </a:extLst>
            </p:cNvPr>
            <p:cNvSpPr txBox="1"/>
            <p:nvPr/>
          </p:nvSpPr>
          <p:spPr>
            <a:xfrm>
              <a:off x="343289" y="2199045"/>
              <a:ext cx="409933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(b) No supervision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3A803753-57B4-0A4F-8787-E6DF4632B2E9}"/>
                    </a:ext>
                  </a:extLst>
                </p:cNvPr>
                <p:cNvSpPr/>
                <p:nvPr/>
              </p:nvSpPr>
              <p:spPr>
                <a:xfrm>
                  <a:off x="343289" y="3010118"/>
                  <a:ext cx="2268000" cy="720000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3A803753-57B4-0A4F-8787-E6DF4632B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89" y="3010118"/>
                  <a:ext cx="2268000" cy="720000"/>
                </a:xfrm>
                <a:prstGeom prst="roundRect">
                  <a:avLst/>
                </a:prstGeom>
                <a:blipFill>
                  <a:blip r:embed="rId2"/>
                  <a:stretch>
                    <a:fillRect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BB1C9F1-7546-1F4C-AC15-8548C71A8915}"/>
                </a:ext>
              </a:extLst>
            </p:cNvPr>
            <p:cNvSpPr/>
            <p:nvPr/>
          </p:nvSpPr>
          <p:spPr>
            <a:xfrm>
              <a:off x="2852119" y="3010118"/>
              <a:ext cx="1728000" cy="72000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BD3085-C76B-FB43-862E-D0744EED8E1B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2611289" y="3370118"/>
              <a:ext cx="24083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07E9FC5C-7F3B-AA4A-A576-0E8EDB3965C1}"/>
                    </a:ext>
                  </a:extLst>
                </p:cNvPr>
                <p:cNvSpPr/>
                <p:nvPr/>
              </p:nvSpPr>
              <p:spPr>
                <a:xfrm>
                  <a:off x="343289" y="1083719"/>
                  <a:ext cx="2268000" cy="720000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07E9FC5C-7F3B-AA4A-A576-0E8EDB396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89" y="1083719"/>
                  <a:ext cx="2268000" cy="720000"/>
                </a:xfrm>
                <a:prstGeom prst="roundRect">
                  <a:avLst/>
                </a:prstGeom>
                <a:blipFill>
                  <a:blip r:embed="rId3"/>
                  <a:stretch>
                    <a:fillRect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3E03F3BC-10A0-1842-ADFE-770A649F6CB2}"/>
                    </a:ext>
                  </a:extLst>
                </p:cNvPr>
                <p:cNvSpPr/>
                <p:nvPr/>
              </p:nvSpPr>
              <p:spPr>
                <a:xfrm>
                  <a:off x="2900553" y="1083719"/>
                  <a:ext cx="1728000" cy="720000"/>
                </a:xfrm>
                <a:prstGeom prst="roundRect">
                  <a:avLst/>
                </a:prstGeom>
                <a:solidFill>
                  <a:srgbClr val="C6EDDB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3E03F3BC-10A0-1842-ADFE-770A649F6C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553" y="1083719"/>
                  <a:ext cx="1728000" cy="720000"/>
                </a:xfrm>
                <a:prstGeom prst="roundRect">
                  <a:avLst/>
                </a:prstGeom>
                <a:blipFill>
                  <a:blip r:embed="rId4"/>
                  <a:stretch>
                    <a:fillRect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ED537D8-B1C9-B84C-8D86-EF44D6208314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2611289" y="1443719"/>
              <a:ext cx="289264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C55E66C-C34D-4A27-9ABE-E3FA40BD6327}"/>
              </a:ext>
            </a:extLst>
          </p:cNvPr>
          <p:cNvGrpSpPr/>
          <p:nvPr/>
        </p:nvGrpSpPr>
        <p:grpSpPr>
          <a:xfrm>
            <a:off x="4949546" y="440431"/>
            <a:ext cx="4285264" cy="2326527"/>
            <a:chOff x="5157527" y="440431"/>
            <a:chExt cx="4285264" cy="232652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2C40F4-1B49-A14C-9444-04B36DD51AE0}"/>
                </a:ext>
              </a:extLst>
            </p:cNvPr>
            <p:cNvSpPr txBox="1"/>
            <p:nvPr/>
          </p:nvSpPr>
          <p:spPr>
            <a:xfrm>
              <a:off x="5157527" y="440431"/>
              <a:ext cx="4157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(c) Semi-supervision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DC9BE058-92DB-8F48-866C-C8C10A624BF6}"/>
                    </a:ext>
                  </a:extLst>
                </p:cNvPr>
                <p:cNvSpPr/>
                <p:nvPr/>
              </p:nvSpPr>
              <p:spPr>
                <a:xfrm>
                  <a:off x="5157527" y="2046878"/>
                  <a:ext cx="2268000" cy="720080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DC9BE058-92DB-8F48-866C-C8C10A624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27" y="2046878"/>
                  <a:ext cx="2268000" cy="720080"/>
                </a:xfrm>
                <a:prstGeom prst="roundRect">
                  <a:avLst/>
                </a:prstGeom>
                <a:blipFill>
                  <a:blip r:embed="rId5"/>
                  <a:stretch>
                    <a:fillRect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2DE5C42-7D6E-454D-BE1D-D09767C22699}"/>
                </a:ext>
              </a:extLst>
            </p:cNvPr>
            <p:cNvSpPr/>
            <p:nvPr/>
          </p:nvSpPr>
          <p:spPr>
            <a:xfrm>
              <a:off x="7714791" y="2046878"/>
              <a:ext cx="1728000" cy="72008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864F6C-B5E5-F84D-BAD8-40A735798A93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7425527" y="2406918"/>
              <a:ext cx="289264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DDEA4BE9-3B8B-4F4A-A569-5B324DFC0458}"/>
                    </a:ext>
                  </a:extLst>
                </p:cNvPr>
                <p:cNvSpPr/>
                <p:nvPr/>
              </p:nvSpPr>
              <p:spPr>
                <a:xfrm>
                  <a:off x="5157527" y="1083719"/>
                  <a:ext cx="2268000" cy="720080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DDEA4BE9-3B8B-4F4A-A569-5B324DFC0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27" y="1083719"/>
                  <a:ext cx="2268000" cy="720080"/>
                </a:xfrm>
                <a:prstGeom prst="roundRect">
                  <a:avLst/>
                </a:prstGeom>
                <a:blipFill>
                  <a:blip r:embed="rId6"/>
                  <a:stretch>
                    <a:fillRect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EAD8356B-E40E-F64D-A4E0-9AFE1ACACCF3}"/>
                    </a:ext>
                  </a:extLst>
                </p:cNvPr>
                <p:cNvSpPr/>
                <p:nvPr/>
              </p:nvSpPr>
              <p:spPr>
                <a:xfrm>
                  <a:off x="7714791" y="1083719"/>
                  <a:ext cx="1728000" cy="720080"/>
                </a:xfrm>
                <a:prstGeom prst="roundRect">
                  <a:avLst/>
                </a:prstGeom>
                <a:solidFill>
                  <a:srgbClr val="C6EDDB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EAD8356B-E40E-F64D-A4E0-9AFE1ACACC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791" y="1083719"/>
                  <a:ext cx="1728000" cy="720080"/>
                </a:xfrm>
                <a:prstGeom prst="roundRect">
                  <a:avLst/>
                </a:prstGeom>
                <a:blipFill>
                  <a:blip r:embed="rId7"/>
                  <a:stretch>
                    <a:fillRect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A60C05-8624-0144-A1E9-FA90D04E2AA3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7425527" y="1443759"/>
              <a:ext cx="289264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3CFC3B45-C4A4-45F1-B4D5-AD53F5005144}"/>
              </a:ext>
            </a:extLst>
          </p:cNvPr>
          <p:cNvGrpSpPr/>
          <p:nvPr/>
        </p:nvGrpSpPr>
        <p:grpSpPr>
          <a:xfrm>
            <a:off x="14159110" y="440431"/>
            <a:ext cx="4282314" cy="3289687"/>
            <a:chOff x="14783053" y="440431"/>
            <a:chExt cx="4282314" cy="32896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4BA5E0-DE2A-C847-9DE7-25E968EF35A8}"/>
                </a:ext>
              </a:extLst>
            </p:cNvPr>
            <p:cNvSpPr txBox="1"/>
            <p:nvPr/>
          </p:nvSpPr>
          <p:spPr>
            <a:xfrm>
              <a:off x="14783053" y="440431"/>
              <a:ext cx="4214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(e) Multi-instances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1034DD7-AEC4-C84D-9286-56956B41B7F1}"/>
                </a:ext>
              </a:extLst>
            </p:cNvPr>
            <p:cNvCxnSpPr>
              <a:cxnSpLocks/>
              <a:stCxn id="39" idx="3"/>
              <a:endCxn id="47" idx="1"/>
            </p:cNvCxnSpPr>
            <p:nvPr/>
          </p:nvCxnSpPr>
          <p:spPr>
            <a:xfrm flipH="1">
              <a:off x="17051053" y="2406918"/>
              <a:ext cx="286314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C0ED99D-C6C2-DE41-95B7-A1A1DDD3DB41}"/>
                </a:ext>
              </a:extLst>
            </p:cNvPr>
            <p:cNvCxnSpPr>
              <a:cxnSpLocks/>
              <a:stCxn id="39" idx="2"/>
              <a:endCxn id="46" idx="1"/>
            </p:cNvCxnSpPr>
            <p:nvPr/>
          </p:nvCxnSpPr>
          <p:spPr>
            <a:xfrm flipH="1" flipV="1">
              <a:off x="17051053" y="1443759"/>
              <a:ext cx="1150314" cy="132319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3DD3EF8-1150-D146-B803-68500E701063}"/>
                </a:ext>
              </a:extLst>
            </p:cNvPr>
            <p:cNvCxnSpPr>
              <a:cxnSpLocks/>
              <a:stCxn id="39" idx="0"/>
              <a:endCxn id="44" idx="1"/>
            </p:cNvCxnSpPr>
            <p:nvPr/>
          </p:nvCxnSpPr>
          <p:spPr>
            <a:xfrm flipH="1">
              <a:off x="17051053" y="2046878"/>
              <a:ext cx="1150314" cy="13232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2C2B5B43-1FB3-B549-AD74-567622BC5E4B}"/>
                    </a:ext>
                  </a:extLst>
                </p:cNvPr>
                <p:cNvSpPr/>
                <p:nvPr/>
              </p:nvSpPr>
              <p:spPr>
                <a:xfrm flipH="1">
                  <a:off x="14783053" y="3010038"/>
                  <a:ext cx="2268000" cy="720080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2C2B5B43-1FB3-B549-AD74-567622BC5E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4783053" y="3010038"/>
                  <a:ext cx="2268000" cy="720080"/>
                </a:xfrm>
                <a:prstGeom prst="roundRect">
                  <a:avLst/>
                </a:prstGeom>
                <a:blipFill>
                  <a:blip r:embed="rId8"/>
                  <a:stretch>
                    <a:fillRect l="-2116"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0C87C19D-2DCA-7B4E-9E0E-6E2A27380E0B}"/>
                    </a:ext>
                  </a:extLst>
                </p:cNvPr>
                <p:cNvSpPr/>
                <p:nvPr/>
              </p:nvSpPr>
              <p:spPr>
                <a:xfrm flipH="1">
                  <a:off x="14783053" y="1083719"/>
                  <a:ext cx="2268000" cy="720080"/>
                </a:xfrm>
                <a:prstGeom prst="roundRect">
                  <a:avLst/>
                </a:prstGeom>
                <a:solidFill>
                  <a:srgbClr val="C6EDDB"/>
                </a:solidFill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0C87C19D-2DCA-7B4E-9E0E-6E2A27380E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4783053" y="1083719"/>
                  <a:ext cx="2268000" cy="720080"/>
                </a:xfrm>
                <a:prstGeom prst="roundRect">
                  <a:avLst/>
                </a:prstGeom>
                <a:blipFill>
                  <a:blip r:embed="rId9"/>
                  <a:stretch>
                    <a:fillRect l="-2116"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CEC2C0B6-F059-2544-8985-7319F6BCF2D9}"/>
                    </a:ext>
                  </a:extLst>
                </p:cNvPr>
                <p:cNvSpPr/>
                <p:nvPr/>
              </p:nvSpPr>
              <p:spPr>
                <a:xfrm flipH="1">
                  <a:off x="14783053" y="2046878"/>
                  <a:ext cx="2268000" cy="720080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CEC2C0B6-F059-2544-8985-7319F6BCF2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4783053" y="2046878"/>
                  <a:ext cx="2268000" cy="720080"/>
                </a:xfrm>
                <a:prstGeom prst="roundRect">
                  <a:avLst/>
                </a:prstGeom>
                <a:blipFill>
                  <a:blip r:embed="rId10"/>
                  <a:stretch>
                    <a:fillRect l="-2116"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8EA519C9-9DA7-4342-AA22-BD00714C7B5F}"/>
                    </a:ext>
                  </a:extLst>
                </p:cNvPr>
                <p:cNvSpPr/>
                <p:nvPr/>
              </p:nvSpPr>
              <p:spPr>
                <a:xfrm flipH="1">
                  <a:off x="17337367" y="2046878"/>
                  <a:ext cx="1728000" cy="72008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8EA519C9-9DA7-4342-AA22-BD00714C7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7337367" y="2046878"/>
                  <a:ext cx="1728000" cy="720080"/>
                </a:xfrm>
                <a:prstGeom prst="roundRect">
                  <a:avLst/>
                </a:prstGeom>
                <a:blipFill>
                  <a:blip r:embed="rId11"/>
                  <a:stretch>
                    <a:fillRect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83E9E169-5367-49BA-A097-57EDB5154848}"/>
              </a:ext>
            </a:extLst>
          </p:cNvPr>
          <p:cNvGrpSpPr/>
          <p:nvPr/>
        </p:nvGrpSpPr>
        <p:grpSpPr>
          <a:xfrm>
            <a:off x="9555803" y="440431"/>
            <a:ext cx="4282314" cy="3289687"/>
            <a:chOff x="9971765" y="440431"/>
            <a:chExt cx="4282314" cy="328968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5557BA-DB5A-6341-8976-80F1757F85C8}"/>
                </a:ext>
              </a:extLst>
            </p:cNvPr>
            <p:cNvSpPr txBox="1"/>
            <p:nvPr/>
          </p:nvSpPr>
          <p:spPr>
            <a:xfrm>
              <a:off x="9971765" y="440431"/>
              <a:ext cx="3960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(d) Multi-labels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13DBCA4-1F1D-1842-A7D3-1A6E43C30B64}"/>
                </a:ext>
              </a:extLst>
            </p:cNvPr>
            <p:cNvCxnSpPr>
              <a:stCxn id="49" idx="3"/>
              <a:endCxn id="57" idx="1"/>
            </p:cNvCxnSpPr>
            <p:nvPr/>
          </p:nvCxnSpPr>
          <p:spPr>
            <a:xfrm>
              <a:off x="12239765" y="2406918"/>
              <a:ext cx="286314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E98F58-B1BC-A54C-95C4-AA828D6ECF4D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>
              <a:off x="11105765" y="2046878"/>
              <a:ext cx="1644195" cy="1245175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2525CC5-F182-3F48-9B85-BC252EF187F4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V="1">
              <a:off x="11105765" y="1491854"/>
              <a:ext cx="1644195" cy="127510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798000A5-54ED-4E48-84BF-7F6C3D35DA53}"/>
                    </a:ext>
                  </a:extLst>
                </p:cNvPr>
                <p:cNvSpPr/>
                <p:nvPr/>
              </p:nvSpPr>
              <p:spPr>
                <a:xfrm>
                  <a:off x="12526079" y="3010038"/>
                  <a:ext cx="1728000" cy="72008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GB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a14:m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798000A5-54ED-4E48-84BF-7F6C3D35DA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6079" y="3010038"/>
                  <a:ext cx="1728000" cy="720080"/>
                </a:xfrm>
                <a:prstGeom prst="roundRect">
                  <a:avLst/>
                </a:prstGeom>
                <a:blipFill>
                  <a:blip r:embed="rId12"/>
                  <a:stretch>
                    <a:fillRect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66BF4B87-B74A-5947-B621-D82AFA6BFC87}"/>
                    </a:ext>
                  </a:extLst>
                </p:cNvPr>
                <p:cNvSpPr/>
                <p:nvPr/>
              </p:nvSpPr>
              <p:spPr>
                <a:xfrm>
                  <a:off x="12526079" y="1083719"/>
                  <a:ext cx="1728000" cy="720080"/>
                </a:xfrm>
                <a:prstGeom prst="roundRect">
                  <a:avLst/>
                </a:prstGeom>
                <a:solidFill>
                  <a:srgbClr val="C6EDDB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GB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66BF4B87-B74A-5947-B621-D82AFA6BFC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6079" y="1083719"/>
                  <a:ext cx="1728000" cy="720080"/>
                </a:xfrm>
                <a:prstGeom prst="roundRect">
                  <a:avLst/>
                </a:prstGeom>
                <a:blipFill>
                  <a:blip r:embed="rId13"/>
                  <a:stretch>
                    <a:fillRect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8FF39045-97B4-F34D-B664-870F9B68206E}"/>
                    </a:ext>
                  </a:extLst>
                </p:cNvPr>
                <p:cNvSpPr/>
                <p:nvPr/>
              </p:nvSpPr>
              <p:spPr>
                <a:xfrm>
                  <a:off x="12526079" y="2046878"/>
                  <a:ext cx="1728000" cy="720080"/>
                </a:xfrm>
                <a:prstGeom prst="roundRect">
                  <a:avLst/>
                </a:prstGeom>
                <a:solidFill>
                  <a:srgbClr val="AED7FF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GB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8FF39045-97B4-F34D-B664-870F9B6820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6079" y="2046878"/>
                  <a:ext cx="1728000" cy="720080"/>
                </a:xfrm>
                <a:prstGeom prst="roundRect">
                  <a:avLst/>
                </a:prstGeom>
                <a:blipFill>
                  <a:blip r:embed="rId14"/>
                  <a:stretch>
                    <a:fillRect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9E416E84-05C5-9349-AC1D-A4E143820062}"/>
                    </a:ext>
                  </a:extLst>
                </p:cNvPr>
                <p:cNvSpPr/>
                <p:nvPr/>
              </p:nvSpPr>
              <p:spPr>
                <a:xfrm>
                  <a:off x="9971765" y="2046878"/>
                  <a:ext cx="2268000" cy="72008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9E416E84-05C5-9349-AC1D-A4E1438200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1765" y="2046878"/>
                  <a:ext cx="2268000" cy="720080"/>
                </a:xfrm>
                <a:prstGeom prst="roundRect">
                  <a:avLst/>
                </a:prstGeom>
                <a:blipFill>
                  <a:blip r:embed="rId15"/>
                  <a:stretch>
                    <a:fillRect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12A8A8E-F7B5-4D62-A6C3-D33439EEADDA}"/>
              </a:ext>
            </a:extLst>
          </p:cNvPr>
          <p:cNvGrpSpPr/>
          <p:nvPr/>
        </p:nvGrpSpPr>
        <p:grpSpPr>
          <a:xfrm>
            <a:off x="23472477" y="440431"/>
            <a:ext cx="4679666" cy="3289687"/>
            <a:chOff x="24408581" y="440431"/>
            <a:chExt cx="4679666" cy="328968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EF52F9C-B4E4-BB46-A518-3F7BAF725B9B}"/>
                </a:ext>
              </a:extLst>
            </p:cNvPr>
            <p:cNvSpPr txBox="1"/>
            <p:nvPr/>
          </p:nvSpPr>
          <p:spPr>
            <a:xfrm>
              <a:off x="24408581" y="440431"/>
              <a:ext cx="4679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(g) Candidate</a:t>
              </a:r>
              <a:r>
                <a:rPr lang="ja-JP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labels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3275C4B-061F-D243-B36E-204BDCC4F72A}"/>
                </a:ext>
              </a:extLst>
            </p:cNvPr>
            <p:cNvCxnSpPr>
              <a:stCxn id="72" idx="3"/>
              <a:endCxn id="78" idx="1"/>
            </p:cNvCxnSpPr>
            <p:nvPr/>
          </p:nvCxnSpPr>
          <p:spPr>
            <a:xfrm>
              <a:off x="26676581" y="2406918"/>
              <a:ext cx="289264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A998223-12D7-B045-A958-A8878B502961}"/>
                </a:ext>
              </a:extLst>
            </p:cNvPr>
            <p:cNvCxnSpPr>
              <a:cxnSpLocks/>
              <a:stCxn id="72" idx="0"/>
              <a:endCxn id="77" idx="1"/>
            </p:cNvCxnSpPr>
            <p:nvPr/>
          </p:nvCxnSpPr>
          <p:spPr>
            <a:xfrm>
              <a:off x="25542581" y="2046878"/>
              <a:ext cx="1423264" cy="13232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617B837F-1AD9-2546-ABFA-654116DFD529}"/>
                    </a:ext>
                  </a:extLst>
                </p:cNvPr>
                <p:cNvSpPr/>
                <p:nvPr/>
              </p:nvSpPr>
              <p:spPr>
                <a:xfrm>
                  <a:off x="26965845" y="3010038"/>
                  <a:ext cx="1728000" cy="720080"/>
                </a:xfrm>
                <a:prstGeom prst="roundRect">
                  <a:avLst/>
                </a:prstGeom>
                <a:solidFill>
                  <a:srgbClr val="C6EDDB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617B837F-1AD9-2546-ABFA-654116DFD5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5845" y="3010038"/>
                  <a:ext cx="1728000" cy="720080"/>
                </a:xfrm>
                <a:prstGeom prst="roundRect">
                  <a:avLst/>
                </a:prstGeom>
                <a:blipFill>
                  <a:blip r:embed="rId16"/>
                  <a:stretch>
                    <a:fillRect l="-3114"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id="{4D94F76A-4071-BE43-B31C-ED3546EAE1A4}"/>
                    </a:ext>
                  </a:extLst>
                </p:cNvPr>
                <p:cNvSpPr/>
                <p:nvPr/>
              </p:nvSpPr>
              <p:spPr>
                <a:xfrm>
                  <a:off x="26965845" y="1083719"/>
                  <a:ext cx="1728000" cy="720080"/>
                </a:xfrm>
                <a:prstGeom prst="roundRect">
                  <a:avLst/>
                </a:prstGeom>
                <a:noFill/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id="{4D94F76A-4071-BE43-B31C-ED3546EAE1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5845" y="1083719"/>
                  <a:ext cx="1728000" cy="720080"/>
                </a:xfrm>
                <a:prstGeom prst="roundRect">
                  <a:avLst/>
                </a:prstGeom>
                <a:blipFill>
                  <a:blip r:embed="rId17"/>
                  <a:stretch>
                    <a:fillRect l="-2768"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6597E75D-F501-E149-B481-A8558AE480A7}"/>
                    </a:ext>
                  </a:extLst>
                </p:cNvPr>
                <p:cNvSpPr/>
                <p:nvPr/>
              </p:nvSpPr>
              <p:spPr>
                <a:xfrm>
                  <a:off x="26965845" y="2046878"/>
                  <a:ext cx="1728000" cy="720080"/>
                </a:xfrm>
                <a:prstGeom prst="roundRect">
                  <a:avLst/>
                </a:prstGeom>
                <a:noFill/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6597E75D-F501-E149-B481-A8558AE480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5845" y="2046878"/>
                  <a:ext cx="1728000" cy="720080"/>
                </a:xfrm>
                <a:prstGeom prst="roundRect">
                  <a:avLst/>
                </a:prstGeom>
                <a:blipFill>
                  <a:blip r:embed="rId18"/>
                  <a:stretch>
                    <a:fillRect l="-3114"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09DD3523-5F83-4B4C-9245-87EC2A5EB1A6}"/>
                    </a:ext>
                  </a:extLst>
                </p:cNvPr>
                <p:cNvSpPr/>
                <p:nvPr/>
              </p:nvSpPr>
              <p:spPr>
                <a:xfrm>
                  <a:off x="24408581" y="2046878"/>
                  <a:ext cx="2268000" cy="72008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09DD3523-5F83-4B4C-9245-87EC2A5EB1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8581" y="2046878"/>
                  <a:ext cx="2268000" cy="720080"/>
                </a:xfrm>
                <a:prstGeom prst="roundRect">
                  <a:avLst/>
                </a:prstGeom>
                <a:blipFill>
                  <a:blip r:embed="rId19"/>
                  <a:stretch>
                    <a:fillRect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C9235EB-5B94-4842-9368-7B47F4D16F8B}"/>
              </a:ext>
            </a:extLst>
          </p:cNvPr>
          <p:cNvGrpSpPr/>
          <p:nvPr/>
        </p:nvGrpSpPr>
        <p:grpSpPr>
          <a:xfrm>
            <a:off x="18762417" y="440431"/>
            <a:ext cx="4389069" cy="3289687"/>
            <a:chOff x="19594341" y="440431"/>
            <a:chExt cx="4389069" cy="3289687"/>
          </a:xfrm>
        </p:grpSpPr>
        <p:sp>
          <p:nvSpPr>
            <p:cNvPr id="59" name="TextBox 61">
              <a:extLst>
                <a:ext uri="{FF2B5EF4-FFF2-40B4-BE49-F238E27FC236}">
                  <a16:creationId xmlns:a16="http://schemas.microsoft.com/office/drawing/2014/main" id="{9493AABB-CA75-45B1-ACA6-8BA1271EDD95}"/>
                </a:ext>
              </a:extLst>
            </p:cNvPr>
            <p:cNvSpPr txBox="1"/>
            <p:nvPr/>
          </p:nvSpPr>
          <p:spPr>
            <a:xfrm>
              <a:off x="19594341" y="440431"/>
              <a:ext cx="43890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(f) Complementary label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ounded Rectangle 65">
                  <a:extLst>
                    <a:ext uri="{FF2B5EF4-FFF2-40B4-BE49-F238E27FC236}">
                      <a16:creationId xmlns:a16="http://schemas.microsoft.com/office/drawing/2014/main" id="{3EB4E793-41DB-4FBC-A703-A16EA177D631}"/>
                    </a:ext>
                  </a:extLst>
                </p:cNvPr>
                <p:cNvSpPr/>
                <p:nvPr/>
              </p:nvSpPr>
              <p:spPr>
                <a:xfrm>
                  <a:off x="22151605" y="3010038"/>
                  <a:ext cx="1728000" cy="720080"/>
                </a:xfrm>
                <a:prstGeom prst="roundRect">
                  <a:avLst/>
                </a:prstGeom>
                <a:solidFill>
                  <a:srgbClr val="C6EDDB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ounded Rectangle 65">
                  <a:extLst>
                    <a:ext uri="{FF2B5EF4-FFF2-40B4-BE49-F238E27FC236}">
                      <a16:creationId xmlns:a16="http://schemas.microsoft.com/office/drawing/2014/main" id="{3EB4E793-41DB-4FBC-A703-A16EA177D6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1605" y="3010038"/>
                  <a:ext cx="1728000" cy="720080"/>
                </a:xfrm>
                <a:prstGeom prst="roundRect">
                  <a:avLst/>
                </a:prstGeom>
                <a:blipFill>
                  <a:blip r:embed="rId20"/>
                  <a:stretch>
                    <a:fillRect l="-2759"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7">
              <a:extLst>
                <a:ext uri="{FF2B5EF4-FFF2-40B4-BE49-F238E27FC236}">
                  <a16:creationId xmlns:a16="http://schemas.microsoft.com/office/drawing/2014/main" id="{F3C8376A-8193-46E7-AFCB-1735C30790E2}"/>
                </a:ext>
              </a:extLst>
            </p:cNvPr>
            <p:cNvCxnSpPr>
              <a:cxnSpLocks/>
              <a:stCxn id="71" idx="2"/>
              <a:endCxn id="67" idx="1"/>
            </p:cNvCxnSpPr>
            <p:nvPr/>
          </p:nvCxnSpPr>
          <p:spPr>
            <a:xfrm flipV="1">
              <a:off x="20728341" y="1443759"/>
              <a:ext cx="1401336" cy="132319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ounded Rectangle 68">
                  <a:extLst>
                    <a:ext uri="{FF2B5EF4-FFF2-40B4-BE49-F238E27FC236}">
                      <a16:creationId xmlns:a16="http://schemas.microsoft.com/office/drawing/2014/main" id="{C8198684-B9A2-48E3-B2E0-F66F68A118F3}"/>
                    </a:ext>
                  </a:extLst>
                </p:cNvPr>
                <p:cNvSpPr/>
                <p:nvPr/>
              </p:nvSpPr>
              <p:spPr>
                <a:xfrm>
                  <a:off x="22129677" y="1083719"/>
                  <a:ext cx="1728000" cy="720080"/>
                </a:xfrm>
                <a:prstGeom prst="roundRect">
                  <a:avLst/>
                </a:prstGeom>
                <a:noFill/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ounded Rectangle 68">
                  <a:extLst>
                    <a:ext uri="{FF2B5EF4-FFF2-40B4-BE49-F238E27FC236}">
                      <a16:creationId xmlns:a16="http://schemas.microsoft.com/office/drawing/2014/main" id="{C8198684-B9A2-48E3-B2E0-F66F68A118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9677" y="1083719"/>
                  <a:ext cx="1728000" cy="720080"/>
                </a:xfrm>
                <a:prstGeom prst="roundRect">
                  <a:avLst/>
                </a:prstGeom>
                <a:blipFill>
                  <a:blip r:embed="rId21"/>
                  <a:stretch>
                    <a:fillRect l="-2768"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ounded Rectangle 64">
                  <a:extLst>
                    <a:ext uri="{FF2B5EF4-FFF2-40B4-BE49-F238E27FC236}">
                      <a16:creationId xmlns:a16="http://schemas.microsoft.com/office/drawing/2014/main" id="{4F234DEF-A3E0-4C7B-AEF3-0E7331E8DDB7}"/>
                    </a:ext>
                  </a:extLst>
                </p:cNvPr>
                <p:cNvSpPr/>
                <p:nvPr/>
              </p:nvSpPr>
              <p:spPr>
                <a:xfrm>
                  <a:off x="22144953" y="2046878"/>
                  <a:ext cx="1728000" cy="720080"/>
                </a:xfrm>
                <a:prstGeom prst="roundRect">
                  <a:avLst/>
                </a:prstGeom>
                <a:noFill/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ounded Rectangle 64">
                  <a:extLst>
                    <a:ext uri="{FF2B5EF4-FFF2-40B4-BE49-F238E27FC236}">
                      <a16:creationId xmlns:a16="http://schemas.microsoft.com/office/drawing/2014/main" id="{4F234DEF-A3E0-4C7B-AEF3-0E7331E8DD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44953" y="2046878"/>
                  <a:ext cx="1728000" cy="720080"/>
                </a:xfrm>
                <a:prstGeom prst="roundRect">
                  <a:avLst/>
                </a:prstGeom>
                <a:blipFill>
                  <a:blip r:embed="rId22"/>
                  <a:stretch>
                    <a:fillRect l="-2759"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ounded Rectangle 63">
                  <a:extLst>
                    <a:ext uri="{FF2B5EF4-FFF2-40B4-BE49-F238E27FC236}">
                      <a16:creationId xmlns:a16="http://schemas.microsoft.com/office/drawing/2014/main" id="{DEF219BC-018B-484F-B2FE-ACDF1B1AF4BB}"/>
                    </a:ext>
                  </a:extLst>
                </p:cNvPr>
                <p:cNvSpPr/>
                <p:nvPr/>
              </p:nvSpPr>
              <p:spPr>
                <a:xfrm>
                  <a:off x="19594341" y="2046878"/>
                  <a:ext cx="2268000" cy="72008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ounded Rectangle 63">
                  <a:extLst>
                    <a:ext uri="{FF2B5EF4-FFF2-40B4-BE49-F238E27FC236}">
                      <a16:creationId xmlns:a16="http://schemas.microsoft.com/office/drawing/2014/main" id="{DEF219BC-018B-484F-B2FE-ACDF1B1AF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4341" y="2046878"/>
                  <a:ext cx="2268000" cy="720080"/>
                </a:xfrm>
                <a:prstGeom prst="roundRect">
                  <a:avLst/>
                </a:prstGeom>
                <a:blipFill>
                  <a:blip r:embed="rId23"/>
                  <a:stretch>
                    <a:fillRect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751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974FC44-CBE5-4EBF-B3ED-3CA17AB23EBE}"/>
              </a:ext>
            </a:extLst>
          </p:cNvPr>
          <p:cNvGrpSpPr/>
          <p:nvPr/>
        </p:nvGrpSpPr>
        <p:grpSpPr>
          <a:xfrm>
            <a:off x="4030317" y="1412776"/>
            <a:ext cx="4099332" cy="3161160"/>
            <a:chOff x="343289" y="440431"/>
            <a:chExt cx="4099332" cy="31611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507766-CF5A-7145-BDD1-E27ED3667AEC}"/>
                </a:ext>
              </a:extLst>
            </p:cNvPr>
            <p:cNvSpPr txBox="1"/>
            <p:nvPr/>
          </p:nvSpPr>
          <p:spPr>
            <a:xfrm>
              <a:off x="343289" y="440431"/>
              <a:ext cx="3544084" cy="58477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(a) Ordinary label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35A913-E674-C145-85AC-F88D787C32C2}"/>
                </a:ext>
              </a:extLst>
            </p:cNvPr>
            <p:cNvSpPr txBox="1"/>
            <p:nvPr/>
          </p:nvSpPr>
          <p:spPr>
            <a:xfrm>
              <a:off x="343289" y="2199045"/>
              <a:ext cx="4099332" cy="58477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(b) No label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3A803753-57B4-0A4F-8787-E6DF4632B2E9}"/>
                    </a:ext>
                  </a:extLst>
                </p:cNvPr>
                <p:cNvSpPr/>
                <p:nvPr/>
              </p:nvSpPr>
              <p:spPr>
                <a:xfrm>
                  <a:off x="343289" y="2881591"/>
                  <a:ext cx="2160000" cy="720000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3A803753-57B4-0A4F-8787-E6DF4632B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89" y="2881591"/>
                  <a:ext cx="2160000" cy="720000"/>
                </a:xfrm>
                <a:prstGeom prst="roundRect">
                  <a:avLst/>
                </a:prstGeom>
                <a:blipFill>
                  <a:blip r:embed="rId2"/>
                  <a:stretch>
                    <a:fillRect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BB1C9F1-7546-1F4C-AC15-8548C71A8915}"/>
                </a:ext>
              </a:extLst>
            </p:cNvPr>
            <p:cNvSpPr/>
            <p:nvPr/>
          </p:nvSpPr>
          <p:spPr>
            <a:xfrm>
              <a:off x="2707303" y="2881591"/>
              <a:ext cx="1620000" cy="72000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BD3085-C76B-FB43-862E-D0744EED8E1B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2503289" y="3241591"/>
              <a:ext cx="204014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07E9FC5C-7F3B-AA4A-A576-0E8EDB3965C1}"/>
                    </a:ext>
                  </a:extLst>
                </p:cNvPr>
                <p:cNvSpPr/>
                <p:nvPr/>
              </p:nvSpPr>
              <p:spPr>
                <a:xfrm>
                  <a:off x="343289" y="1083719"/>
                  <a:ext cx="2160000" cy="720000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07E9FC5C-7F3B-AA4A-A576-0E8EDB396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89" y="1083719"/>
                  <a:ext cx="2160000" cy="720000"/>
                </a:xfrm>
                <a:prstGeom prst="roundRect">
                  <a:avLst/>
                </a:prstGeom>
                <a:blipFill>
                  <a:blip r:embed="rId3"/>
                  <a:stretch>
                    <a:fillRect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3E03F3BC-10A0-1842-ADFE-770A649F6CB2}"/>
                    </a:ext>
                  </a:extLst>
                </p:cNvPr>
                <p:cNvSpPr/>
                <p:nvPr/>
              </p:nvSpPr>
              <p:spPr>
                <a:xfrm>
                  <a:off x="2755737" y="1083719"/>
                  <a:ext cx="1620000" cy="720000"/>
                </a:xfrm>
                <a:prstGeom prst="roundRect">
                  <a:avLst/>
                </a:prstGeom>
                <a:solidFill>
                  <a:srgbClr val="C6EDDB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3E03F3BC-10A0-1842-ADFE-770A649F6C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5737" y="1083719"/>
                  <a:ext cx="1620000" cy="720000"/>
                </a:xfrm>
                <a:prstGeom prst="roundRect">
                  <a:avLst/>
                </a:prstGeom>
                <a:blipFill>
                  <a:blip r:embed="rId4"/>
                  <a:stretch>
                    <a:fillRect l="-1471"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ED537D8-B1C9-B84C-8D86-EF44D6208314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2503289" y="1443719"/>
              <a:ext cx="252448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E9EFEE2-7F55-4EF4-B92C-D011607EAFAB}"/>
              </a:ext>
            </a:extLst>
          </p:cNvPr>
          <p:cNvGrpSpPr/>
          <p:nvPr/>
        </p:nvGrpSpPr>
        <p:grpSpPr>
          <a:xfrm>
            <a:off x="8552515" y="1412776"/>
            <a:ext cx="4766834" cy="2326527"/>
            <a:chOff x="4783392" y="440431"/>
            <a:chExt cx="4766834" cy="232652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2C40F4-1B49-A14C-9444-04B36DD51AE0}"/>
                </a:ext>
              </a:extLst>
            </p:cNvPr>
            <p:cNvSpPr txBox="1"/>
            <p:nvPr/>
          </p:nvSpPr>
          <p:spPr>
            <a:xfrm>
              <a:off x="4783392" y="440431"/>
              <a:ext cx="4766834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(c) Incomplete label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DC9BE058-92DB-8F48-866C-C8C10A624BF6}"/>
                    </a:ext>
                  </a:extLst>
                </p:cNvPr>
                <p:cNvSpPr/>
                <p:nvPr/>
              </p:nvSpPr>
              <p:spPr>
                <a:xfrm>
                  <a:off x="4783392" y="2046878"/>
                  <a:ext cx="2160000" cy="720080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DC9BE058-92DB-8F48-866C-C8C10A624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3392" y="2046878"/>
                  <a:ext cx="2160000" cy="720080"/>
                </a:xfrm>
                <a:prstGeom prst="roundRect">
                  <a:avLst/>
                </a:prstGeom>
                <a:blipFill>
                  <a:blip r:embed="rId5"/>
                  <a:stretch>
                    <a:fillRect l="-278"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2DE5C42-7D6E-454D-BE1D-D09767C22699}"/>
                </a:ext>
              </a:extLst>
            </p:cNvPr>
            <p:cNvSpPr/>
            <p:nvPr/>
          </p:nvSpPr>
          <p:spPr>
            <a:xfrm>
              <a:off x="7195840" y="2046878"/>
              <a:ext cx="1620000" cy="72008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864F6C-B5E5-F84D-BAD8-40A735798A93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6943392" y="2406918"/>
              <a:ext cx="252448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DDEA4BE9-3B8B-4F4A-A569-5B324DFC0458}"/>
                    </a:ext>
                  </a:extLst>
                </p:cNvPr>
                <p:cNvSpPr/>
                <p:nvPr/>
              </p:nvSpPr>
              <p:spPr>
                <a:xfrm>
                  <a:off x="4783392" y="1083719"/>
                  <a:ext cx="2160000" cy="720080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DDEA4BE9-3B8B-4F4A-A569-5B324DFC0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3392" y="1083719"/>
                  <a:ext cx="2160000" cy="720080"/>
                </a:xfrm>
                <a:prstGeom prst="roundRect">
                  <a:avLst/>
                </a:prstGeom>
                <a:blipFill>
                  <a:blip r:embed="rId6"/>
                  <a:stretch>
                    <a:fillRect l="-278"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EAD8356B-E40E-F64D-A4E0-9AFE1ACACCF3}"/>
                    </a:ext>
                  </a:extLst>
                </p:cNvPr>
                <p:cNvSpPr/>
                <p:nvPr/>
              </p:nvSpPr>
              <p:spPr>
                <a:xfrm>
                  <a:off x="7195840" y="1083719"/>
                  <a:ext cx="1620000" cy="720080"/>
                </a:xfrm>
                <a:prstGeom prst="roundRect">
                  <a:avLst/>
                </a:prstGeom>
                <a:solidFill>
                  <a:srgbClr val="C6EDDB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EAD8356B-E40E-F64D-A4E0-9AFE1ACACC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840" y="1083719"/>
                  <a:ext cx="1620000" cy="720080"/>
                </a:xfrm>
                <a:prstGeom prst="roundRect">
                  <a:avLst/>
                </a:prstGeom>
                <a:blipFill>
                  <a:blip r:embed="rId7"/>
                  <a:stretch>
                    <a:fillRect l="-1471"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A60C05-8624-0144-A1E9-FA90D04E2AA3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6943392" y="1443759"/>
              <a:ext cx="252448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156A9BE-4BF9-4DC9-A247-47FBC86E1772}"/>
              </a:ext>
            </a:extLst>
          </p:cNvPr>
          <p:cNvGrpSpPr/>
          <p:nvPr/>
        </p:nvGrpSpPr>
        <p:grpSpPr>
          <a:xfrm>
            <a:off x="17460193" y="1412776"/>
            <a:ext cx="4029498" cy="3289687"/>
            <a:chOff x="13541489" y="440431"/>
            <a:chExt cx="4029498" cy="32896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4BA5E0-DE2A-C847-9DE7-25E968EF35A8}"/>
                </a:ext>
              </a:extLst>
            </p:cNvPr>
            <p:cNvSpPr txBox="1"/>
            <p:nvPr/>
          </p:nvSpPr>
          <p:spPr>
            <a:xfrm>
              <a:off x="13541489" y="440431"/>
              <a:ext cx="3348000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(e) Multi-instances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1034DD7-AEC4-C84D-9286-56956B41B7F1}"/>
                </a:ext>
              </a:extLst>
            </p:cNvPr>
            <p:cNvCxnSpPr>
              <a:cxnSpLocks/>
              <a:stCxn id="39" idx="3"/>
              <a:endCxn id="47" idx="1"/>
            </p:cNvCxnSpPr>
            <p:nvPr/>
          </p:nvCxnSpPr>
          <p:spPr>
            <a:xfrm flipH="1">
              <a:off x="15701489" y="2406918"/>
              <a:ext cx="249498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C0ED99D-C6C2-DE41-95B7-A1A1DDD3DB41}"/>
                </a:ext>
              </a:extLst>
            </p:cNvPr>
            <p:cNvCxnSpPr>
              <a:cxnSpLocks/>
              <a:stCxn id="39" idx="2"/>
              <a:endCxn id="46" idx="1"/>
            </p:cNvCxnSpPr>
            <p:nvPr/>
          </p:nvCxnSpPr>
          <p:spPr>
            <a:xfrm flipH="1" flipV="1">
              <a:off x="15701489" y="1443759"/>
              <a:ext cx="1059498" cy="132319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3DD3EF8-1150-D146-B803-68500E701063}"/>
                </a:ext>
              </a:extLst>
            </p:cNvPr>
            <p:cNvCxnSpPr>
              <a:cxnSpLocks/>
              <a:stCxn id="39" idx="0"/>
              <a:endCxn id="44" idx="1"/>
            </p:cNvCxnSpPr>
            <p:nvPr/>
          </p:nvCxnSpPr>
          <p:spPr>
            <a:xfrm flipH="1">
              <a:off x="15701489" y="2046878"/>
              <a:ext cx="1059498" cy="13232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2C2B5B43-1FB3-B549-AD74-567622BC5E4B}"/>
                    </a:ext>
                  </a:extLst>
                </p:cNvPr>
                <p:cNvSpPr/>
                <p:nvPr/>
              </p:nvSpPr>
              <p:spPr>
                <a:xfrm flipH="1">
                  <a:off x="13541489" y="3010038"/>
                  <a:ext cx="2160000" cy="720080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2C2B5B43-1FB3-B549-AD74-567622BC5E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541489" y="3010038"/>
                  <a:ext cx="2160000" cy="720080"/>
                </a:xfrm>
                <a:prstGeom prst="roundRect">
                  <a:avLst/>
                </a:prstGeom>
                <a:blipFill>
                  <a:blip r:embed="rId8"/>
                  <a:stretch>
                    <a:fillRect l="-4432"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0C87C19D-2DCA-7B4E-9E0E-6E2A27380E0B}"/>
                    </a:ext>
                  </a:extLst>
                </p:cNvPr>
                <p:cNvSpPr/>
                <p:nvPr/>
              </p:nvSpPr>
              <p:spPr>
                <a:xfrm flipH="1">
                  <a:off x="13541489" y="1083719"/>
                  <a:ext cx="2160000" cy="720080"/>
                </a:xfrm>
                <a:prstGeom prst="roundRect">
                  <a:avLst/>
                </a:prstGeom>
                <a:solidFill>
                  <a:srgbClr val="C6EDDB"/>
                </a:solidFill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0C87C19D-2DCA-7B4E-9E0E-6E2A27380E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541489" y="1083719"/>
                  <a:ext cx="2160000" cy="720080"/>
                </a:xfrm>
                <a:prstGeom prst="roundRect">
                  <a:avLst/>
                </a:prstGeom>
                <a:blipFill>
                  <a:blip r:embed="rId9"/>
                  <a:stretch>
                    <a:fillRect l="-4432"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CEC2C0B6-F059-2544-8985-7319F6BCF2D9}"/>
                    </a:ext>
                  </a:extLst>
                </p:cNvPr>
                <p:cNvSpPr/>
                <p:nvPr/>
              </p:nvSpPr>
              <p:spPr>
                <a:xfrm flipH="1">
                  <a:off x="13541489" y="2046878"/>
                  <a:ext cx="2160000" cy="720080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CEC2C0B6-F059-2544-8985-7319F6BCF2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541489" y="2046878"/>
                  <a:ext cx="2160000" cy="720080"/>
                </a:xfrm>
                <a:prstGeom prst="roundRect">
                  <a:avLst/>
                </a:prstGeom>
                <a:blipFill>
                  <a:blip r:embed="rId10"/>
                  <a:stretch>
                    <a:fillRect l="-4432"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8EA519C9-9DA7-4342-AA22-BD00714C7B5F}"/>
                    </a:ext>
                  </a:extLst>
                </p:cNvPr>
                <p:cNvSpPr/>
                <p:nvPr/>
              </p:nvSpPr>
              <p:spPr>
                <a:xfrm flipH="1">
                  <a:off x="15950987" y="2046878"/>
                  <a:ext cx="1620000" cy="72008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8EA519C9-9DA7-4342-AA22-BD00714C7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5950987" y="2046878"/>
                  <a:ext cx="1620000" cy="720080"/>
                </a:xfrm>
                <a:prstGeom prst="roundRect">
                  <a:avLst/>
                </a:prstGeom>
                <a:blipFill>
                  <a:blip r:embed="rId11"/>
                  <a:stretch>
                    <a:fillRect l="-1476"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36E24DAF-92C1-49FF-9D49-F89FB8A385E4}"/>
              </a:ext>
            </a:extLst>
          </p:cNvPr>
          <p:cNvGrpSpPr/>
          <p:nvPr/>
        </p:nvGrpSpPr>
        <p:grpSpPr>
          <a:xfrm>
            <a:off x="13007829" y="1412776"/>
            <a:ext cx="4029498" cy="3289687"/>
            <a:chOff x="9208153" y="440431"/>
            <a:chExt cx="4029498" cy="328968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5557BA-DB5A-6341-8976-80F1757F85C8}"/>
                </a:ext>
              </a:extLst>
            </p:cNvPr>
            <p:cNvSpPr txBox="1"/>
            <p:nvPr/>
          </p:nvSpPr>
          <p:spPr>
            <a:xfrm>
              <a:off x="9208153" y="440431"/>
              <a:ext cx="2808000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(d) Multi-labels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13DBCA4-1F1D-1842-A7D3-1A6E43C30B64}"/>
                </a:ext>
              </a:extLst>
            </p:cNvPr>
            <p:cNvCxnSpPr>
              <a:stCxn id="49" idx="3"/>
              <a:endCxn id="57" idx="1"/>
            </p:cNvCxnSpPr>
            <p:nvPr/>
          </p:nvCxnSpPr>
          <p:spPr>
            <a:xfrm>
              <a:off x="11368153" y="2406918"/>
              <a:ext cx="249498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E98F58-B1BC-A54C-95C4-AA828D6ECF4D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>
              <a:off x="10288153" y="2046878"/>
              <a:ext cx="1698195" cy="1245175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2525CC5-F182-3F48-9B85-BC252EF187F4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V="1">
              <a:off x="10288153" y="1491854"/>
              <a:ext cx="1698195" cy="127510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798000A5-54ED-4E48-84BF-7F6C3D35DA53}"/>
                    </a:ext>
                  </a:extLst>
                </p:cNvPr>
                <p:cNvSpPr/>
                <p:nvPr/>
              </p:nvSpPr>
              <p:spPr>
                <a:xfrm>
                  <a:off x="11617651" y="3010038"/>
                  <a:ext cx="1620000" cy="72008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GB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a14:m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798000A5-54ED-4E48-84BF-7F6C3D35DA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651" y="3010038"/>
                  <a:ext cx="1620000" cy="720080"/>
                </a:xfrm>
                <a:prstGeom prst="roundRect">
                  <a:avLst/>
                </a:prstGeom>
                <a:blipFill>
                  <a:blip r:embed="rId12"/>
                  <a:stretch>
                    <a:fillRect l="-735"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66BF4B87-B74A-5947-B621-D82AFA6BFC87}"/>
                    </a:ext>
                  </a:extLst>
                </p:cNvPr>
                <p:cNvSpPr/>
                <p:nvPr/>
              </p:nvSpPr>
              <p:spPr>
                <a:xfrm>
                  <a:off x="11617651" y="1083719"/>
                  <a:ext cx="1620000" cy="720080"/>
                </a:xfrm>
                <a:prstGeom prst="roundRect">
                  <a:avLst/>
                </a:prstGeom>
                <a:solidFill>
                  <a:srgbClr val="C6EDDB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GB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66BF4B87-B74A-5947-B621-D82AFA6BFC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651" y="1083719"/>
                  <a:ext cx="1620000" cy="720080"/>
                </a:xfrm>
                <a:prstGeom prst="roundRect">
                  <a:avLst/>
                </a:prstGeom>
                <a:blipFill>
                  <a:blip r:embed="rId13"/>
                  <a:stretch>
                    <a:fillRect l="-1838"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8FF39045-97B4-F34D-B664-870F9B68206E}"/>
                    </a:ext>
                  </a:extLst>
                </p:cNvPr>
                <p:cNvSpPr/>
                <p:nvPr/>
              </p:nvSpPr>
              <p:spPr>
                <a:xfrm>
                  <a:off x="11617651" y="2046878"/>
                  <a:ext cx="1620000" cy="720080"/>
                </a:xfrm>
                <a:prstGeom prst="roundRect">
                  <a:avLst/>
                </a:prstGeom>
                <a:solidFill>
                  <a:srgbClr val="AED7FF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r>
                        <a:rPr lang="en-GB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8FF39045-97B4-F34D-B664-870F9B6820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651" y="2046878"/>
                  <a:ext cx="1620000" cy="720080"/>
                </a:xfrm>
                <a:prstGeom prst="roundRect">
                  <a:avLst/>
                </a:prstGeom>
                <a:blipFill>
                  <a:blip r:embed="rId14"/>
                  <a:stretch>
                    <a:fillRect l="-1838"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9E416E84-05C5-9349-AC1D-A4E143820062}"/>
                    </a:ext>
                  </a:extLst>
                </p:cNvPr>
                <p:cNvSpPr/>
                <p:nvPr/>
              </p:nvSpPr>
              <p:spPr>
                <a:xfrm>
                  <a:off x="9208153" y="2046878"/>
                  <a:ext cx="2160000" cy="72008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9E416E84-05C5-9349-AC1D-A4E1438200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8153" y="2046878"/>
                  <a:ext cx="2160000" cy="720080"/>
                </a:xfrm>
                <a:prstGeom prst="roundRect">
                  <a:avLst/>
                </a:prstGeom>
                <a:blipFill>
                  <a:blip r:embed="rId15"/>
                  <a:stretch>
                    <a:fillRect l="-278"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4DF9AC0-3D5C-4A18-A780-3B60C84834B3}"/>
              </a:ext>
            </a:extLst>
          </p:cNvPr>
          <p:cNvGrpSpPr/>
          <p:nvPr/>
        </p:nvGrpSpPr>
        <p:grpSpPr>
          <a:xfrm>
            <a:off x="26439425" y="1412776"/>
            <a:ext cx="4953932" cy="3289687"/>
            <a:chOff x="23472477" y="440431"/>
            <a:chExt cx="4953932" cy="328968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EF52F9C-B4E4-BB46-A518-3F7BAF725B9B}"/>
                </a:ext>
              </a:extLst>
            </p:cNvPr>
            <p:cNvSpPr txBox="1"/>
            <p:nvPr/>
          </p:nvSpPr>
          <p:spPr>
            <a:xfrm>
              <a:off x="23472477" y="440431"/>
              <a:ext cx="4953932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(g) Candidate</a:t>
              </a:r>
              <a:r>
                <a:rPr lang="ja-JP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labels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3275C4B-061F-D243-B36E-204BDCC4F72A}"/>
                </a:ext>
              </a:extLst>
            </p:cNvPr>
            <p:cNvCxnSpPr>
              <a:stCxn id="72" idx="3"/>
              <a:endCxn id="78" idx="1"/>
            </p:cNvCxnSpPr>
            <p:nvPr/>
          </p:nvCxnSpPr>
          <p:spPr>
            <a:xfrm>
              <a:off x="25632477" y="2406918"/>
              <a:ext cx="252448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A998223-12D7-B045-A958-A8878B502961}"/>
                </a:ext>
              </a:extLst>
            </p:cNvPr>
            <p:cNvCxnSpPr>
              <a:cxnSpLocks/>
              <a:stCxn id="72" idx="0"/>
              <a:endCxn id="77" idx="1"/>
            </p:cNvCxnSpPr>
            <p:nvPr/>
          </p:nvCxnSpPr>
          <p:spPr>
            <a:xfrm>
              <a:off x="24552477" y="2046878"/>
              <a:ext cx="1332448" cy="13232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617B837F-1AD9-2546-ABFA-654116DFD529}"/>
                    </a:ext>
                  </a:extLst>
                </p:cNvPr>
                <p:cNvSpPr/>
                <p:nvPr/>
              </p:nvSpPr>
              <p:spPr>
                <a:xfrm>
                  <a:off x="25884925" y="3010038"/>
                  <a:ext cx="1620000" cy="720080"/>
                </a:xfrm>
                <a:prstGeom prst="roundRect">
                  <a:avLst/>
                </a:prstGeom>
                <a:solidFill>
                  <a:srgbClr val="C6EDDB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617B837F-1AD9-2546-ABFA-654116DFD5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4925" y="3010038"/>
                  <a:ext cx="1620000" cy="720080"/>
                </a:xfrm>
                <a:prstGeom prst="roundRect">
                  <a:avLst/>
                </a:prstGeom>
                <a:blipFill>
                  <a:blip r:embed="rId16"/>
                  <a:stretch>
                    <a:fillRect l="-6618"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id="{4D94F76A-4071-BE43-B31C-ED3546EAE1A4}"/>
                    </a:ext>
                  </a:extLst>
                </p:cNvPr>
                <p:cNvSpPr/>
                <p:nvPr/>
              </p:nvSpPr>
              <p:spPr>
                <a:xfrm>
                  <a:off x="25884925" y="1083719"/>
                  <a:ext cx="1620000" cy="720080"/>
                </a:xfrm>
                <a:prstGeom prst="roundRect">
                  <a:avLst/>
                </a:prstGeom>
                <a:noFill/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id="{4D94F76A-4071-BE43-B31C-ED3546EAE1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4925" y="1083719"/>
                  <a:ext cx="1620000" cy="720080"/>
                </a:xfrm>
                <a:prstGeom prst="roundRect">
                  <a:avLst/>
                </a:prstGeom>
                <a:blipFill>
                  <a:blip r:embed="rId17"/>
                  <a:stretch>
                    <a:fillRect l="-6250"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6597E75D-F501-E149-B481-A8558AE480A7}"/>
                    </a:ext>
                  </a:extLst>
                </p:cNvPr>
                <p:cNvSpPr/>
                <p:nvPr/>
              </p:nvSpPr>
              <p:spPr>
                <a:xfrm>
                  <a:off x="25884925" y="2046878"/>
                  <a:ext cx="1620000" cy="720080"/>
                </a:xfrm>
                <a:prstGeom prst="roundRect">
                  <a:avLst/>
                </a:prstGeom>
                <a:noFill/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6597E75D-F501-E149-B481-A8558AE480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4925" y="2046878"/>
                  <a:ext cx="1620000" cy="720080"/>
                </a:xfrm>
                <a:prstGeom prst="roundRect">
                  <a:avLst/>
                </a:prstGeom>
                <a:blipFill>
                  <a:blip r:embed="rId18"/>
                  <a:stretch>
                    <a:fillRect l="-6618"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09DD3523-5F83-4B4C-9245-87EC2A5EB1A6}"/>
                    </a:ext>
                  </a:extLst>
                </p:cNvPr>
                <p:cNvSpPr/>
                <p:nvPr/>
              </p:nvSpPr>
              <p:spPr>
                <a:xfrm>
                  <a:off x="23472477" y="2046878"/>
                  <a:ext cx="2160000" cy="72008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09DD3523-5F83-4B4C-9245-87EC2A5EB1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72477" y="2046878"/>
                  <a:ext cx="2160000" cy="720080"/>
                </a:xfrm>
                <a:prstGeom prst="roundRect">
                  <a:avLst/>
                </a:prstGeom>
                <a:blipFill>
                  <a:blip r:embed="rId19"/>
                  <a:stretch>
                    <a:fillRect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4C1910F-03D5-483F-90E4-3B2A586DF319}"/>
              </a:ext>
            </a:extLst>
          </p:cNvPr>
          <p:cNvGrpSpPr/>
          <p:nvPr/>
        </p:nvGrpSpPr>
        <p:grpSpPr>
          <a:xfrm>
            <a:off x="21912557" y="1412776"/>
            <a:ext cx="6686868" cy="3289687"/>
            <a:chOff x="17997477" y="440431"/>
            <a:chExt cx="6686868" cy="3289687"/>
          </a:xfrm>
        </p:grpSpPr>
        <p:sp>
          <p:nvSpPr>
            <p:cNvPr id="59" name="TextBox 61">
              <a:extLst>
                <a:ext uri="{FF2B5EF4-FFF2-40B4-BE49-F238E27FC236}">
                  <a16:creationId xmlns:a16="http://schemas.microsoft.com/office/drawing/2014/main" id="{9493AABB-CA75-45B1-ACA6-8BA1271EDD95}"/>
                </a:ext>
              </a:extLst>
            </p:cNvPr>
            <p:cNvSpPr txBox="1"/>
            <p:nvPr/>
          </p:nvSpPr>
          <p:spPr>
            <a:xfrm>
              <a:off x="17997477" y="440431"/>
              <a:ext cx="6686868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(f) Complementary label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ounded Rectangle 65">
                  <a:extLst>
                    <a:ext uri="{FF2B5EF4-FFF2-40B4-BE49-F238E27FC236}">
                      <a16:creationId xmlns:a16="http://schemas.microsoft.com/office/drawing/2014/main" id="{3EB4E793-41DB-4FBC-A703-A16EA177D631}"/>
                    </a:ext>
                  </a:extLst>
                </p:cNvPr>
                <p:cNvSpPr/>
                <p:nvPr/>
              </p:nvSpPr>
              <p:spPr>
                <a:xfrm>
                  <a:off x="20409925" y="3010038"/>
                  <a:ext cx="1620000" cy="720080"/>
                </a:xfrm>
                <a:prstGeom prst="roundRect">
                  <a:avLst/>
                </a:prstGeom>
                <a:solidFill>
                  <a:srgbClr val="C6EDDB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ounded Rectangle 65">
                  <a:extLst>
                    <a:ext uri="{FF2B5EF4-FFF2-40B4-BE49-F238E27FC236}">
                      <a16:creationId xmlns:a16="http://schemas.microsoft.com/office/drawing/2014/main" id="{3EB4E793-41DB-4FBC-A703-A16EA177D6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9925" y="3010038"/>
                  <a:ext cx="1620000" cy="720080"/>
                </a:xfrm>
                <a:prstGeom prst="roundRect">
                  <a:avLst/>
                </a:prstGeom>
                <a:blipFill>
                  <a:blip r:embed="rId20"/>
                  <a:stretch>
                    <a:fillRect l="-6250"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7">
              <a:extLst>
                <a:ext uri="{FF2B5EF4-FFF2-40B4-BE49-F238E27FC236}">
                  <a16:creationId xmlns:a16="http://schemas.microsoft.com/office/drawing/2014/main" id="{F3C8376A-8193-46E7-AFCB-1735C30790E2}"/>
                </a:ext>
              </a:extLst>
            </p:cNvPr>
            <p:cNvCxnSpPr>
              <a:cxnSpLocks/>
              <a:stCxn id="71" idx="2"/>
              <a:endCxn id="67" idx="1"/>
            </p:cNvCxnSpPr>
            <p:nvPr/>
          </p:nvCxnSpPr>
          <p:spPr>
            <a:xfrm flipV="1">
              <a:off x="19077477" y="1443759"/>
              <a:ext cx="1310520" cy="132319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ounded Rectangle 68">
                  <a:extLst>
                    <a:ext uri="{FF2B5EF4-FFF2-40B4-BE49-F238E27FC236}">
                      <a16:creationId xmlns:a16="http://schemas.microsoft.com/office/drawing/2014/main" id="{C8198684-B9A2-48E3-B2E0-F66F68A118F3}"/>
                    </a:ext>
                  </a:extLst>
                </p:cNvPr>
                <p:cNvSpPr/>
                <p:nvPr/>
              </p:nvSpPr>
              <p:spPr>
                <a:xfrm>
                  <a:off x="20387997" y="1083719"/>
                  <a:ext cx="1620000" cy="720080"/>
                </a:xfrm>
                <a:prstGeom prst="roundRect">
                  <a:avLst/>
                </a:prstGeom>
                <a:noFill/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ounded Rectangle 68">
                  <a:extLst>
                    <a:ext uri="{FF2B5EF4-FFF2-40B4-BE49-F238E27FC236}">
                      <a16:creationId xmlns:a16="http://schemas.microsoft.com/office/drawing/2014/main" id="{C8198684-B9A2-48E3-B2E0-F66F68A118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87997" y="1083719"/>
                  <a:ext cx="1620000" cy="720080"/>
                </a:xfrm>
                <a:prstGeom prst="roundRect">
                  <a:avLst/>
                </a:prstGeom>
                <a:blipFill>
                  <a:blip r:embed="rId21"/>
                  <a:stretch>
                    <a:fillRect l="-6250"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ounded Rectangle 64">
                  <a:extLst>
                    <a:ext uri="{FF2B5EF4-FFF2-40B4-BE49-F238E27FC236}">
                      <a16:creationId xmlns:a16="http://schemas.microsoft.com/office/drawing/2014/main" id="{4F234DEF-A3E0-4C7B-AEF3-0E7331E8DDB7}"/>
                    </a:ext>
                  </a:extLst>
                </p:cNvPr>
                <p:cNvSpPr/>
                <p:nvPr/>
              </p:nvSpPr>
              <p:spPr>
                <a:xfrm>
                  <a:off x="20403273" y="2046878"/>
                  <a:ext cx="1620000" cy="720080"/>
                </a:xfrm>
                <a:prstGeom prst="roundRect">
                  <a:avLst/>
                </a:prstGeom>
                <a:noFill/>
                <a:ln w="3810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Label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ounded Rectangle 64">
                  <a:extLst>
                    <a:ext uri="{FF2B5EF4-FFF2-40B4-BE49-F238E27FC236}">
                      <a16:creationId xmlns:a16="http://schemas.microsoft.com/office/drawing/2014/main" id="{4F234DEF-A3E0-4C7B-AEF3-0E7331E8DD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3273" y="2046878"/>
                  <a:ext cx="1620000" cy="720080"/>
                </a:xfrm>
                <a:prstGeom prst="roundRect">
                  <a:avLst/>
                </a:prstGeom>
                <a:blipFill>
                  <a:blip r:embed="rId22"/>
                  <a:stretch>
                    <a:fillRect l="-6250" b="-15323"/>
                  </a:stretch>
                </a:blipFill>
                <a:ln w="3810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ounded Rectangle 63">
                  <a:extLst>
                    <a:ext uri="{FF2B5EF4-FFF2-40B4-BE49-F238E27FC236}">
                      <a16:creationId xmlns:a16="http://schemas.microsoft.com/office/drawing/2014/main" id="{DEF219BC-018B-484F-B2FE-ACDF1B1AF4BB}"/>
                    </a:ext>
                  </a:extLst>
                </p:cNvPr>
                <p:cNvSpPr/>
                <p:nvPr/>
              </p:nvSpPr>
              <p:spPr>
                <a:xfrm>
                  <a:off x="17997477" y="2046878"/>
                  <a:ext cx="2160000" cy="72008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C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Instance </a:t>
                  </a:r>
                  <a14:m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GB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ounded Rectangle 63">
                  <a:extLst>
                    <a:ext uri="{FF2B5EF4-FFF2-40B4-BE49-F238E27FC236}">
                      <a16:creationId xmlns:a16="http://schemas.microsoft.com/office/drawing/2014/main" id="{DEF219BC-018B-484F-B2FE-ACDF1B1AF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7477" y="2046878"/>
                  <a:ext cx="2160000" cy="720080"/>
                </a:xfrm>
                <a:prstGeom prst="roundRect">
                  <a:avLst/>
                </a:prstGeom>
                <a:blipFill>
                  <a:blip r:embed="rId23"/>
                  <a:stretch>
                    <a:fillRect l="-278" b="-15323"/>
                  </a:stretch>
                </a:blipFill>
                <a:ln w="38100">
                  <a:solidFill>
                    <a:srgbClr val="C0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6164497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黄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6EDDB"/>
        </a:solidFill>
        <a:ln w="25400">
          <a:solidFill>
            <a:srgbClr val="1BA466"/>
          </a:solidFill>
        </a:ln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1BA466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200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0AA16FD-A986-9747-88E1-824F7475230B}" vid="{1BF034BA-FFC2-2340-9D6F-979E16CB7E75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168D5F9-4159-8F46-89DA-1985A3E27E43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テンプレ</Template>
  <TotalTime>334</TotalTime>
  <Words>301</Words>
  <Application>Microsoft Macintosh PowerPoint</Application>
  <PresentationFormat>Custom</PresentationFormat>
  <Paragraphs>116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メイリオ</vt:lpstr>
      <vt:lpstr>Arial</vt:lpstr>
      <vt:lpstr>Calibri</vt:lpstr>
      <vt:lpstr>Cambria Math</vt:lpstr>
      <vt:lpstr>Wingdings</vt:lpstr>
      <vt:lpstr>ホワイト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五島　健太朗</dc:creator>
  <cp:lastModifiedBy>6s1201301</cp:lastModifiedBy>
  <cp:revision>64</cp:revision>
  <cp:lastPrinted>2018-06-14T13:37:56Z</cp:lastPrinted>
  <dcterms:created xsi:type="dcterms:W3CDTF">2019-06-24T04:30:33Z</dcterms:created>
  <dcterms:modified xsi:type="dcterms:W3CDTF">2020-03-12T08:09:16Z</dcterms:modified>
</cp:coreProperties>
</file>