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8C35-FEA1-AF6C-ACBF-9641553A8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6C040-E62B-CBC8-69D1-737F6B156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A0333-10E1-FE36-1D10-CEF67561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BC4A-3205-4E2B-B71B-78A7480DA5C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ABFDC-EF8D-B192-9D64-105C903C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7EC4B-E640-D5B4-A724-ED333E3D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A9E-6A91-4E5B-8A50-A6E17C7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1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AB7C-2C0C-59E5-0EB2-18133562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8CDA5-7AF1-5172-D937-138F35F31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8CE1E-612B-ED3A-A2EF-FB9FBFE2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BC4A-3205-4E2B-B71B-78A7480DA5C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96617-F8DA-30A3-0D36-CF887F40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08A36-660D-7D27-B665-D504F5D2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A9E-6A91-4E5B-8A50-A6E17C7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9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98BC6-AD07-D8AD-AA84-50C6925F7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CA2E0-5B64-2AD6-333B-16E914A6D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8B24A-6CEF-ACDB-86EC-FFBF95BA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BC4A-3205-4E2B-B71B-78A7480DA5C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584F7-CF44-3CDA-F452-22C634FC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6AB99-0D6E-78BF-CF7B-DCAB8C4E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A9E-6A91-4E5B-8A50-A6E17C7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4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B892-4CB5-A3AE-B22E-2F09D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6B4F7-3324-204F-7AA7-8C6348EB3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91871-E133-C641-F309-0932320D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BC4A-3205-4E2B-B71B-78A7480DA5C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D5DA7-08EB-F861-88F8-F438A816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5F3B-440F-EDC7-791B-8600CE2C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A9E-6A91-4E5B-8A50-A6E17C7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4A36-DFEA-89F7-D6AA-0CAE9432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DB3BB-19E7-AA7A-829D-7C9B24ABF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65A8C-FB66-0947-1308-5A143853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BC4A-3205-4E2B-B71B-78A7480DA5C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ED3C0-AACB-B1DB-C489-B3E1C683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FB1B9-5CC8-E691-0953-3BDAD8CF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A9E-6A91-4E5B-8A50-A6E17C7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2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48D5-4C8A-9E3F-D298-38B321F7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EB422-2336-0341-2C8E-C41A88336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708A5-E321-1968-11D3-C628DC761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F0DB5-79D4-2566-81B6-01D19667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BC4A-3205-4E2B-B71B-78A7480DA5C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D8548-947C-057E-AB4C-2011EA35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F18DF-CBC4-0BDF-EE76-B8C27040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A9E-6A91-4E5B-8A50-A6E17C7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3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9061-2539-691C-CDA6-B70A44A2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A5C45-E892-4FBE-CD45-3C2BA666E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0F295-A482-CD4B-A796-D5818B8F8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7537B-CDF3-EB21-B7CD-29F6CB005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31316-910B-CC99-9934-B9B6AB070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B1D6D-0EE6-0607-CF72-64FF9A5E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BC4A-3205-4E2B-B71B-78A7480DA5C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C3706-BC57-B6DC-02CC-98E947F2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9D56A-984D-B854-9CDF-1D6DC6D8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A9E-6A91-4E5B-8A50-A6E17C7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3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E5BE-A647-50BE-4CB2-643766A2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FE8E6-762F-9654-A762-CA889E2B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BC4A-3205-4E2B-B71B-78A7480DA5C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0B06F-25B8-DA46-B7EB-0D8C2102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CCC55-157C-99D0-C27B-E563002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A9E-6A91-4E5B-8A50-A6E17C7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5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C3E57-297A-9523-96F0-3A16FA37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BC4A-3205-4E2B-B71B-78A7480DA5C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E828B-92E6-7BF4-8250-EBC453EF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6973-ECB9-58D6-AF7D-5BDCA73E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A9E-6A91-4E5B-8A50-A6E17C7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4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FCCB-7751-9770-1C90-304480BC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2E24-5F8B-6225-BD08-6A55AB7F6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EB779-2636-B19D-ECAF-38AD6EF5A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64A32-32DD-6B81-3B5D-0173BCE5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BC4A-3205-4E2B-B71B-78A7480DA5C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158BD-F662-74B0-6954-A5309117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6FD0C-C9AF-3282-0551-A76118FC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A9E-6A91-4E5B-8A50-A6E17C7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57CB-25E1-2618-C0FF-FC243463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45683-DC15-7E97-4524-1EE3432ED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0094F-0C22-F40D-885D-509C35FD1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FC48F-FDF5-BF92-498E-E345ED2A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BC4A-3205-4E2B-B71B-78A7480DA5C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BC490-D637-CC51-983D-F86768B9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A1D25-ADDE-D6D3-2BEF-8E482FD4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A9E-6A91-4E5B-8A50-A6E17C7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FCD83-96D4-80FA-C2C3-5D6881BF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C9B6D-19D7-51FA-7B21-7CFED28A1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4685F-D22F-1405-68AA-2EAE5862E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5BC4A-3205-4E2B-B71B-78A7480DA5C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C2F1-1539-ADD2-D313-EAD7FD799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42D3D-77DA-DD5E-CDFB-31D93FF10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54A9E-6A91-4E5B-8A50-A6E17C7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5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F232D7-5431-8DFB-AA9F-DEACCFB81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16038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8A2573-B1FC-A951-DC53-C8499D6DF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7600"/>
            <a:ext cx="9144000" cy="41402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BOOK ANALYSIS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(Principal Balance)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Prepared by Martin Wambugu</a:t>
            </a:r>
          </a:p>
        </p:txBody>
      </p:sp>
    </p:spTree>
    <p:extLst>
      <p:ext uri="{BB962C8B-B14F-4D97-AF65-F5344CB8AC3E}">
        <p14:creationId xmlns:p14="http://schemas.microsoft.com/office/powerpoint/2010/main" val="332408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3B91-86D7-D79C-78AF-E0B3930F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Box plot for 'Principal Balance'</a:t>
            </a:r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BD8F1-6FB5-9049-F68C-C9567605E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058" y="1825625"/>
            <a:ext cx="8095883" cy="4351338"/>
          </a:xfrm>
        </p:spPr>
      </p:pic>
    </p:spTree>
    <p:extLst>
      <p:ext uri="{BB962C8B-B14F-4D97-AF65-F5344CB8AC3E}">
        <p14:creationId xmlns:p14="http://schemas.microsoft.com/office/powerpoint/2010/main" val="283476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8BBE-18B4-1507-F44D-041E9751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</a:br>
            <a:br>
              <a:rPr lang="en-US" sz="3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</a:br>
            <a:r>
              <a:rPr lang="en-US" sz="3100" b="1" dirty="0">
                <a:effectLst/>
                <a:latin typeface="Consolas" panose="020B0609020204030204" pitchFamily="49" charset="0"/>
              </a:rPr>
              <a:t>#Sum of principal balance for each product category</a:t>
            </a:r>
            <a:br>
              <a:rPr lang="en-US" sz="1400" b="1" dirty="0"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81677-97F2-DF91-A2BF-0B7E95FF3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320" y="1188720"/>
            <a:ext cx="11277599" cy="5506720"/>
          </a:xfrm>
        </p:spPr>
      </p:pic>
    </p:spTree>
    <p:extLst>
      <p:ext uri="{BB962C8B-B14F-4D97-AF65-F5344CB8AC3E}">
        <p14:creationId xmlns:p14="http://schemas.microsoft.com/office/powerpoint/2010/main" val="297744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8B83-EF5A-A1E5-E01C-8C86C181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>
                <a:effectLst/>
                <a:latin typeface="Consolas" panose="020B0609020204030204" pitchFamily="49" charset="0"/>
              </a:rPr>
              <a:t>#Pricipal Balance per the collection Officer</a:t>
            </a:r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0ECB55-0DDF-B350-B88C-DD3D5370F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440" y="1198880"/>
            <a:ext cx="11369040" cy="5394960"/>
          </a:xfrm>
        </p:spPr>
      </p:pic>
    </p:spTree>
    <p:extLst>
      <p:ext uri="{BB962C8B-B14F-4D97-AF65-F5344CB8AC3E}">
        <p14:creationId xmlns:p14="http://schemas.microsoft.com/office/powerpoint/2010/main" val="108149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9027-148A-50A1-C248-A70B08DC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Trend of loan amounts issued in various years to show if its on the upward trend or downward trend</a:t>
            </a:r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F865F1-186B-5887-DD90-C46C0260D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080" y="1825624"/>
            <a:ext cx="11287760" cy="4869815"/>
          </a:xfrm>
        </p:spPr>
      </p:pic>
    </p:spTree>
    <p:extLst>
      <p:ext uri="{BB962C8B-B14F-4D97-AF65-F5344CB8AC3E}">
        <p14:creationId xmlns:p14="http://schemas.microsoft.com/office/powerpoint/2010/main" val="274585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48CF-D048-FFC2-6115-448A572E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#Loan Amounts Trend over the years</a:t>
            </a:r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F74647-8A5B-73C0-5EDB-30E5AF804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320" y="1825624"/>
            <a:ext cx="11267439" cy="4808855"/>
          </a:xfrm>
        </p:spPr>
      </p:pic>
    </p:spTree>
    <p:extLst>
      <p:ext uri="{BB962C8B-B14F-4D97-AF65-F5344CB8AC3E}">
        <p14:creationId xmlns:p14="http://schemas.microsoft.com/office/powerpoint/2010/main" val="85647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BA4D-9DA6-AB9E-5010-2441CF06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Consolas" panose="020B0609020204030204" pitchFamily="49" charset="0"/>
              </a:rPr>
              <a:t>#Trend Count of Account holders over the years</a:t>
            </a:r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5AB8FD-F0EB-4719-F465-81125F6DC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040" y="1483360"/>
            <a:ext cx="11348720" cy="5009515"/>
          </a:xfrm>
        </p:spPr>
      </p:pic>
    </p:spTree>
    <p:extLst>
      <p:ext uri="{BB962C8B-B14F-4D97-AF65-F5344CB8AC3E}">
        <p14:creationId xmlns:p14="http://schemas.microsoft.com/office/powerpoint/2010/main" val="248881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Box plot for 'Principal Balance' </vt:lpstr>
      <vt:lpstr>  #Sum of principal balance for each product category  </vt:lpstr>
      <vt:lpstr>#Pricipal Balance per the collection Officer </vt:lpstr>
      <vt:lpstr># Trend of loan amounts issued in various years to show if its on the upward trend or downward trend </vt:lpstr>
      <vt:lpstr>#Loan Amounts Trend over the years </vt:lpstr>
      <vt:lpstr>#Trend Count of Account holders over the years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HomePC</dc:creator>
  <cp:lastModifiedBy>HomePC</cp:lastModifiedBy>
  <cp:revision>1</cp:revision>
  <dcterms:created xsi:type="dcterms:W3CDTF">2023-12-20T20:29:33Z</dcterms:created>
  <dcterms:modified xsi:type="dcterms:W3CDTF">2023-12-20T20:29:55Z</dcterms:modified>
</cp:coreProperties>
</file>