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2064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20" d="100"/>
          <a:sy n="20" d="100"/>
        </p:scale>
        <p:origin x="12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73A0-25E4-47B9-A217-4F6DF7F0487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17312-00A8-4C23-9EEA-4001704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7312-00A8-4C23-9EEA-400170462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075" y="9265930"/>
            <a:ext cx="37077421" cy="21309318"/>
          </a:xfrm>
        </p:spPr>
        <p:txBody>
          <a:bodyPr anchor="b"/>
          <a:lstStyle>
            <a:lvl1pPr>
              <a:defRPr sz="40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2075" y="30575232"/>
            <a:ext cx="37077421" cy="551308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30723757"/>
            <a:ext cx="37077415" cy="3627123"/>
          </a:xfrm>
        </p:spPr>
        <p:txBody>
          <a:bodyPr anchor="b">
            <a:normAutofit/>
          </a:bodyPr>
          <a:lstStyle>
            <a:lvl1pPr algn="l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075" y="4389120"/>
            <a:ext cx="37077421" cy="23300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81" y="34350880"/>
            <a:ext cx="37077410" cy="3159757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5" y="9265920"/>
            <a:ext cx="37077421" cy="12679680"/>
          </a:xfrm>
        </p:spPr>
        <p:txBody>
          <a:bodyPr/>
          <a:lstStyle>
            <a:lvl1pPr>
              <a:defRPr sz="26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23408640"/>
            <a:ext cx="37077421" cy="15118080"/>
          </a:xfrm>
        </p:spPr>
        <p:txBody>
          <a:bodyPr anchor="ctr">
            <a:normAutofit/>
          </a:bodyPr>
          <a:lstStyle>
            <a:lvl1pPr marL="0" indent="0">
              <a:buNone/>
              <a:defRPr sz="1008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893" y="9265920"/>
            <a:ext cx="33605874" cy="14869594"/>
          </a:xfrm>
        </p:spPr>
        <p:txBody>
          <a:bodyPr/>
          <a:lstStyle>
            <a:lvl1pPr>
              <a:defRPr sz="26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109794" y="24135513"/>
            <a:ext cx="30582490" cy="218991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78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27844205"/>
            <a:ext cx="37077421" cy="10728960"/>
          </a:xfrm>
        </p:spPr>
        <p:txBody>
          <a:bodyPr anchor="ctr">
            <a:normAutofit/>
          </a:bodyPr>
          <a:lstStyle>
            <a:lvl1pPr marL="0" indent="0">
              <a:buNone/>
              <a:defRPr sz="1008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826" y="6216019"/>
            <a:ext cx="3368910" cy="106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83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8267" y="16728237"/>
            <a:ext cx="3368910" cy="106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83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41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3" y="19994886"/>
            <a:ext cx="37077426" cy="10580352"/>
          </a:xfrm>
        </p:spPr>
        <p:txBody>
          <a:bodyPr anchor="b"/>
          <a:lstStyle>
            <a:lvl1pPr algn="l">
              <a:defRPr sz="2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30575238"/>
            <a:ext cx="37077421" cy="5506560"/>
          </a:xfrm>
        </p:spPr>
        <p:txBody>
          <a:bodyPr anchor="t"/>
          <a:lstStyle>
            <a:lvl1pPr marL="0" indent="0" algn="l">
              <a:buNone/>
              <a:defRPr sz="11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9073" y="12679680"/>
            <a:ext cx="12380060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41060" y="17068800"/>
            <a:ext cx="12298070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15623" y="12679680"/>
            <a:ext cx="12335422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271284" y="17068800"/>
            <a:ext cx="12379758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12679680"/>
            <a:ext cx="12318085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931535" y="17068800"/>
            <a:ext cx="12318085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53870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8968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1060" y="27206074"/>
            <a:ext cx="12351427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1060" y="14142720"/>
            <a:ext cx="12351427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41060" y="30894160"/>
            <a:ext cx="12351427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39635" y="27206074"/>
            <a:ext cx="12311410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339629" y="14142720"/>
            <a:ext cx="12311410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333946" y="30894153"/>
            <a:ext cx="12327717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27206074"/>
            <a:ext cx="12318085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931530" y="14142720"/>
            <a:ext cx="12318085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931017" y="30894141"/>
            <a:ext cx="12334398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53870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248968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5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86782" y="2753373"/>
            <a:ext cx="7362841" cy="3728720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060" y="4948512"/>
            <a:ext cx="31185347" cy="35092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18315101"/>
            <a:ext cx="37077415" cy="12260141"/>
          </a:xfrm>
        </p:spPr>
        <p:txBody>
          <a:bodyPr anchor="b"/>
          <a:lstStyle>
            <a:lvl1pPr algn="l">
              <a:defRPr sz="2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30575238"/>
            <a:ext cx="37077421" cy="5506560"/>
          </a:xfrm>
        </p:spPr>
        <p:txBody>
          <a:bodyPr anchor="t"/>
          <a:lstStyle>
            <a:lvl1pPr marL="0" indent="0" algn="l">
              <a:buNone/>
              <a:defRPr sz="11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123" y="13187690"/>
            <a:ext cx="18469433" cy="2685288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5063" y="13158998"/>
            <a:ext cx="18469444" cy="26881568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2192000"/>
            <a:ext cx="18469427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123" y="16093440"/>
            <a:ext cx="18469433" cy="2394712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55068" y="12192000"/>
            <a:ext cx="18469433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55068" y="16093440"/>
            <a:ext cx="18469433" cy="2394712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0" y="9265920"/>
            <a:ext cx="14288187" cy="9265920"/>
          </a:xfrm>
        </p:spPr>
        <p:txBody>
          <a:bodyPr anchor="b"/>
          <a:lstStyle>
            <a:lvl1pPr algn="l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626" y="9265920"/>
            <a:ext cx="21828873" cy="29260800"/>
          </a:xfrm>
        </p:spPr>
        <p:txBody>
          <a:bodyPr anchor="ctr">
            <a:normAutofit/>
          </a:bodyPr>
          <a:lstStyle>
            <a:lvl1pPr>
              <a:defRPr sz="11200"/>
            </a:lvl1pPr>
            <a:lvl2pPr>
              <a:defRPr sz="10080"/>
            </a:lvl2pPr>
            <a:lvl3pPr>
              <a:defRPr sz="8960"/>
            </a:lvl3pPr>
            <a:lvl4pPr>
              <a:defRPr sz="7840"/>
            </a:lvl4pPr>
            <a:lvl5pPr>
              <a:defRPr sz="7840"/>
            </a:lvl5pPr>
            <a:lvl6pPr>
              <a:defRPr sz="7840"/>
            </a:lvl6pPr>
            <a:lvl7pPr>
              <a:defRPr sz="7840"/>
            </a:lvl7pPr>
            <a:lvl8pPr>
              <a:defRPr sz="7840"/>
            </a:lvl8pPr>
            <a:lvl9pPr>
              <a:defRPr sz="7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20027401"/>
            <a:ext cx="14288187" cy="18531834"/>
          </a:xfrm>
        </p:spPr>
        <p:txBody>
          <a:bodyPr/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674" y="11866829"/>
            <a:ext cx="21395774" cy="10078771"/>
          </a:xfrm>
        </p:spPr>
        <p:txBody>
          <a:bodyPr anchor="b">
            <a:normAutofit/>
          </a:bodyPr>
          <a:lstStyle>
            <a:lvl1pPr algn="l">
              <a:defRPr sz="201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95698" y="7315200"/>
            <a:ext cx="13445180" cy="29260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23408640"/>
            <a:ext cx="21362477" cy="8778240"/>
          </a:xfrm>
        </p:spPr>
        <p:txBody>
          <a:bodyPr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276819" y="10728960"/>
            <a:ext cx="15788640" cy="18044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31863059" y="-2926080"/>
            <a:ext cx="8961120" cy="10241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5276819" y="39014400"/>
            <a:ext cx="5547360" cy="6339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862333" y="17068800"/>
            <a:ext cx="23469600" cy="26822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702813" y="18531840"/>
            <a:ext cx="13228320" cy="15118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43375606" y="0"/>
            <a:ext cx="3840480" cy="7036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4376" y="2897395"/>
            <a:ext cx="39510128" cy="896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3138723"/>
            <a:ext cx="37585262" cy="2685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1575701" y="11795601"/>
            <a:ext cx="6339834" cy="12804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1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62761" y="20977038"/>
            <a:ext cx="24702688" cy="1280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92016" y="1892714"/>
            <a:ext cx="3521353" cy="49131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68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2560359" rtl="0" eaLnBrk="1" latinLnBrk="0" hangingPunct="1">
        <a:spcBef>
          <a:spcPct val="0"/>
        </a:spcBef>
        <a:buNone/>
        <a:defRPr sz="235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20274" indent="-1920274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160587" indent="-1600228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0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400912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9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8961271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521630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081995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642354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02719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763078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9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24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83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54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813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78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537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902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gular Pentagon 36"/>
          <p:cNvSpPr/>
          <p:nvPr/>
        </p:nvSpPr>
        <p:spPr>
          <a:xfrm>
            <a:off x="35167781" y="5240845"/>
            <a:ext cx="10337682" cy="10959984"/>
          </a:xfrm>
          <a:prstGeom prst="pentagon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52" y="385010"/>
            <a:ext cx="8514748" cy="4035403"/>
          </a:xfrm>
        </p:spPr>
        <p:txBody>
          <a:bodyPr>
            <a:normAutofit/>
          </a:bodyPr>
          <a:lstStyle/>
          <a:p>
            <a:r>
              <a:rPr lang="en-US" sz="25000" dirty="0" smtClean="0"/>
              <a:t>CSE3</a:t>
            </a:r>
            <a:endParaRPr lang="en-US" sz="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72176" y="3914853"/>
            <a:ext cx="7934224" cy="1540042"/>
          </a:xfrm>
        </p:spPr>
        <p:txBody>
          <a:bodyPr>
            <a:noAutofit/>
          </a:bodyPr>
          <a:lstStyle/>
          <a:p>
            <a:r>
              <a:rPr lang="en-US" sz="9600" dirty="0" smtClean="0"/>
              <a:t>Juan Zapien</a:t>
            </a:r>
            <a:endParaRPr lang="en-US" sz="9600" dirty="0"/>
          </a:p>
        </p:txBody>
      </p:sp>
      <p:sp>
        <p:nvSpPr>
          <p:cNvPr id="59" name="Flowchart: Punched Tape 58"/>
          <p:cNvSpPr/>
          <p:nvPr/>
        </p:nvSpPr>
        <p:spPr>
          <a:xfrm>
            <a:off x="14559505" y="2260105"/>
            <a:ext cx="17557984" cy="8616732"/>
          </a:xfrm>
          <a:prstGeom prst="flowChartPunchedTap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192340" y="4386534"/>
            <a:ext cx="13667874" cy="147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Thinking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8563313" y="28682147"/>
            <a:ext cx="12368463" cy="14854836"/>
            <a:chOff x="2255996" y="1187428"/>
            <a:chExt cx="12368463" cy="15753035"/>
          </a:xfrm>
        </p:grpSpPr>
        <p:sp>
          <p:nvSpPr>
            <p:cNvPr id="56" name="Rectangle 55"/>
            <p:cNvSpPr/>
            <p:nvPr/>
          </p:nvSpPr>
          <p:spPr>
            <a:xfrm>
              <a:off x="2255996" y="7507707"/>
              <a:ext cx="12368463" cy="943275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965" y="1187428"/>
              <a:ext cx="11006038" cy="763699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341845" y="9682318"/>
              <a:ext cx="10392277" cy="369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accent4"/>
                  </a:solidFill>
                </a:rPr>
                <a:t>IDLE Programing with Python</a:t>
              </a:r>
            </a:p>
            <a:p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81824" y="13538890"/>
              <a:ext cx="87168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/>
                <a:t>PyCharm</a:t>
              </a:r>
              <a:r>
                <a:rPr lang="en-US" sz="4800" dirty="0" smtClean="0"/>
                <a:t> was a  very helpful program to start learning how to code.</a:t>
              </a:r>
              <a:endParaRPr lang="en-US" sz="48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464151" y="11414807"/>
            <a:ext cx="6428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HTML is cool program that let’s you bring web pages to life!</a:t>
            </a:r>
            <a:endParaRPr lang="en-US" sz="4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2250409" y="15649616"/>
            <a:ext cx="16459201" cy="6728757"/>
            <a:chOff x="30752715" y="9682318"/>
            <a:chExt cx="16459201" cy="6728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9179" y="9682319"/>
              <a:ext cx="8662737" cy="672875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52715" y="9682318"/>
              <a:ext cx="8375483" cy="6728757"/>
            </a:xfrm>
            <a:prstGeom prst="rect">
              <a:avLst/>
            </a:prstGeom>
          </p:spPr>
        </p:pic>
      </p:grpSp>
      <p:sp>
        <p:nvSpPr>
          <p:cNvPr id="79" name="Rounded Rectangle 78"/>
          <p:cNvSpPr/>
          <p:nvPr/>
        </p:nvSpPr>
        <p:spPr>
          <a:xfrm>
            <a:off x="433199" y="4622332"/>
            <a:ext cx="14404986" cy="16442579"/>
          </a:xfrm>
          <a:prstGeom prst="roundRect">
            <a:avLst>
              <a:gd name="adj" fmla="val 12992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000717" y="5454895"/>
            <a:ext cx="11177137" cy="14079139"/>
            <a:chOff x="2671901" y="28346400"/>
            <a:chExt cx="11177137" cy="128504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9563" y="34410534"/>
              <a:ext cx="11039475" cy="6786296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142805" y="28346400"/>
              <a:ext cx="96522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rgbClr val="C00000"/>
                  </a:solidFill>
                </a:rPr>
                <a:t>Desktop Publishing with MS Word</a:t>
              </a:r>
              <a:endParaRPr lang="en-US" sz="6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1901" y="30897689"/>
              <a:ext cx="105941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</a:rPr>
                <a:t>In this class I learned a couple of new very helpful tricks on MS Word like how to do a table of contents.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Trapezoid 85"/>
          <p:cNvSpPr/>
          <p:nvPr/>
        </p:nvSpPr>
        <p:spPr>
          <a:xfrm>
            <a:off x="14728926" y="13492196"/>
            <a:ext cx="16594702" cy="12755405"/>
          </a:xfrm>
          <a:prstGeom prst="trapezoid">
            <a:avLst>
              <a:gd name="adj" fmla="val 23541"/>
            </a:avLst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9488" y="18410327"/>
            <a:ext cx="11983452" cy="616016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8118055" y="14148656"/>
            <a:ext cx="10367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Presentation of Information with MS PowerPoint</a:t>
            </a:r>
            <a:endParaRPr lang="en-US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603378" y="16428635"/>
            <a:ext cx="924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PowerPoint is fun way to present information to others.</a:t>
            </a:r>
            <a:endParaRPr lang="en-US" sz="4800" dirty="0"/>
          </a:p>
        </p:txBody>
      </p:sp>
      <p:sp>
        <p:nvSpPr>
          <p:cNvPr id="92" name="Round Same Side Corner Rectangle 91"/>
          <p:cNvSpPr/>
          <p:nvPr/>
        </p:nvSpPr>
        <p:spPr>
          <a:xfrm>
            <a:off x="364897" y="28682147"/>
            <a:ext cx="16841500" cy="12901296"/>
          </a:xfrm>
          <a:prstGeom prst="round2Same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166341" y="35739638"/>
            <a:ext cx="15448547" cy="5614578"/>
            <a:chOff x="4090737" y="35764791"/>
            <a:chExt cx="15448547" cy="6117728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0737" y="35764791"/>
              <a:ext cx="7597194" cy="6117728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87931" y="35764791"/>
              <a:ext cx="7851353" cy="6117728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1531251" y="29373003"/>
            <a:ext cx="14082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Data Analysis and Visualization with MS Excel</a:t>
            </a:r>
            <a:endParaRPr lang="en-US" sz="6000" dirty="0"/>
          </a:p>
        </p:txBody>
      </p:sp>
      <p:sp>
        <p:nvSpPr>
          <p:cNvPr id="95" name="TextBox 94"/>
          <p:cNvSpPr txBox="1"/>
          <p:nvPr/>
        </p:nvSpPr>
        <p:spPr>
          <a:xfrm>
            <a:off x="2000715" y="31969583"/>
            <a:ext cx="12512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Excel was very fun program that helps you jot down data and present it effectively .</a:t>
            </a:r>
            <a:endParaRPr lang="en-US" sz="5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41128" y="7023021"/>
            <a:ext cx="5524500" cy="3210431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2841214" y="6568471"/>
            <a:ext cx="8757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Learning all these new skills help me feel more </a:t>
            </a:r>
            <a:r>
              <a:rPr lang="en-US" sz="4400" dirty="0" err="1" smtClean="0"/>
              <a:t>comftrable</a:t>
            </a:r>
            <a:r>
              <a:rPr lang="en-US" sz="4400" dirty="0" smtClean="0"/>
              <a:t> around computers </a:t>
            </a:r>
            <a:endParaRPr lang="en-US" sz="4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030499" y="8547623"/>
            <a:ext cx="9057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Making information available to the world with HTML and Web Page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102" name="Regular Pentagon 101"/>
          <p:cNvSpPr/>
          <p:nvPr/>
        </p:nvSpPr>
        <p:spPr>
          <a:xfrm>
            <a:off x="18375053" y="27829239"/>
            <a:ext cx="17427121" cy="15243814"/>
          </a:xfrm>
          <a:prstGeom prst="pentagon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19139241" y="38047490"/>
            <a:ext cx="15122571" cy="4251735"/>
            <a:chOff x="18193021" y="32566061"/>
            <a:chExt cx="15122571" cy="4251735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193021" y="32566061"/>
              <a:ext cx="7654969" cy="4251735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47990" y="32566061"/>
              <a:ext cx="7467602" cy="4251734"/>
            </a:xfrm>
            <a:prstGeom prst="rect">
              <a:avLst/>
            </a:prstGeom>
          </p:spPr>
        </p:pic>
      </p:grpSp>
      <p:sp>
        <p:nvSpPr>
          <p:cNvPr id="104" name="TextBox 103"/>
          <p:cNvSpPr txBox="1"/>
          <p:nvPr/>
        </p:nvSpPr>
        <p:spPr>
          <a:xfrm>
            <a:off x="22179490" y="31044273"/>
            <a:ext cx="9276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Dynamic Webpage Programming with JavaScript</a:t>
            </a:r>
            <a:endParaRPr lang="en-US" sz="7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32700" y="34642059"/>
            <a:ext cx="11649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With  java Script I brought pages to life and made pages intractable.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4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145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CSE3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</dc:title>
  <dc:creator>Juan M Zapien</dc:creator>
  <cp:lastModifiedBy>Juan M Zapien</cp:lastModifiedBy>
  <cp:revision>11</cp:revision>
  <dcterms:created xsi:type="dcterms:W3CDTF">2016-03-10T00:39:31Z</dcterms:created>
  <dcterms:modified xsi:type="dcterms:W3CDTF">2016-03-10T02:10:56Z</dcterms:modified>
</cp:coreProperties>
</file>