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51206400" cy="43891200"/>
  <p:notesSz cx="6858000" cy="9144000"/>
  <p:defaultTextStyle>
    <a:defPPr>
      <a:defRPr lang="en-US"/>
    </a:defPPr>
    <a:lvl1pPr marL="0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1pPr>
    <a:lvl2pPr marL="2282342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2pPr>
    <a:lvl3pPr marL="4564685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3pPr>
    <a:lvl4pPr marL="6847027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4pPr>
    <a:lvl5pPr marL="9129370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5pPr>
    <a:lvl6pPr marL="11411712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6pPr>
    <a:lvl7pPr marL="13694054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7pPr>
    <a:lvl8pPr marL="15976397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8pPr>
    <a:lvl9pPr marL="18258739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20" d="100"/>
          <a:sy n="20" d="100"/>
        </p:scale>
        <p:origin x="127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B73A0-25E4-47B9-A217-4F6DF7F0487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17312-00A8-4C23-9EEA-4001704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40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1pPr>
    <a:lvl2pPr marL="2282342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2pPr>
    <a:lvl3pPr marL="4564685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3pPr>
    <a:lvl4pPr marL="6847027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4pPr>
    <a:lvl5pPr marL="9129370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5pPr>
    <a:lvl6pPr marL="11411712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6pPr>
    <a:lvl7pPr marL="13694054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7pPr>
    <a:lvl8pPr marL="15976397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8pPr>
    <a:lvl9pPr marL="18258739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17312-00A8-4C23-9EEA-400170462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20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2075" y="9265930"/>
            <a:ext cx="37077421" cy="21309318"/>
          </a:xfrm>
        </p:spPr>
        <p:txBody>
          <a:bodyPr anchor="b"/>
          <a:lstStyle>
            <a:lvl1pPr>
              <a:defRPr sz="40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2075" y="30575232"/>
            <a:ext cx="37077421" cy="551308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1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084" y="30723757"/>
            <a:ext cx="37077415" cy="3627123"/>
          </a:xfrm>
        </p:spPr>
        <p:txBody>
          <a:bodyPr anchor="b">
            <a:normAutofit/>
          </a:bodyPr>
          <a:lstStyle>
            <a:lvl1pPr algn="l">
              <a:defRPr sz="134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2075" y="4389120"/>
            <a:ext cx="37077421" cy="233002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960"/>
            </a:lvl1pPr>
            <a:lvl2pPr marL="2560320" indent="0">
              <a:buNone/>
              <a:defRPr sz="8960"/>
            </a:lvl2pPr>
            <a:lvl3pPr marL="5120640" indent="0">
              <a:buNone/>
              <a:defRPr sz="8960"/>
            </a:lvl3pPr>
            <a:lvl4pPr marL="7680960" indent="0">
              <a:buNone/>
              <a:defRPr sz="8960"/>
            </a:lvl4pPr>
            <a:lvl5pPr marL="10241280" indent="0">
              <a:buNone/>
              <a:defRPr sz="8960"/>
            </a:lvl5pPr>
            <a:lvl6pPr marL="12801600" indent="0">
              <a:buNone/>
              <a:defRPr sz="8960"/>
            </a:lvl6pPr>
            <a:lvl7pPr marL="15361920" indent="0">
              <a:buNone/>
              <a:defRPr sz="8960"/>
            </a:lvl7pPr>
            <a:lvl8pPr marL="17922240" indent="0">
              <a:buNone/>
              <a:defRPr sz="8960"/>
            </a:lvl8pPr>
            <a:lvl9pPr marL="20482560" indent="0">
              <a:buNone/>
              <a:defRPr sz="89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2081" y="34350880"/>
            <a:ext cx="37077410" cy="3159757"/>
          </a:xfrm>
        </p:spPr>
        <p:txBody>
          <a:bodyPr>
            <a:normAutofit/>
          </a:bodyPr>
          <a:lstStyle>
            <a:lvl1pPr marL="0" indent="0">
              <a:buNone/>
              <a:defRPr sz="672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075" y="9265920"/>
            <a:ext cx="37077421" cy="12679680"/>
          </a:xfrm>
        </p:spPr>
        <p:txBody>
          <a:bodyPr/>
          <a:lstStyle>
            <a:lvl1pPr>
              <a:defRPr sz="26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2075" y="23408640"/>
            <a:ext cx="37077421" cy="15118080"/>
          </a:xfrm>
        </p:spPr>
        <p:txBody>
          <a:bodyPr anchor="ctr">
            <a:normAutofit/>
          </a:bodyPr>
          <a:lstStyle>
            <a:lvl1pPr marL="0" indent="0">
              <a:buNone/>
              <a:defRPr sz="1008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79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5893" y="9265920"/>
            <a:ext cx="33605874" cy="14869594"/>
          </a:xfrm>
        </p:spPr>
        <p:txBody>
          <a:bodyPr/>
          <a:lstStyle>
            <a:lvl1pPr>
              <a:defRPr sz="26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8109794" y="24135513"/>
            <a:ext cx="30582490" cy="218991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784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2075" y="27844205"/>
            <a:ext cx="37077421" cy="10728960"/>
          </a:xfrm>
        </p:spPr>
        <p:txBody>
          <a:bodyPr anchor="ctr">
            <a:normAutofit/>
          </a:bodyPr>
          <a:lstStyle>
            <a:lvl1pPr marL="0" indent="0">
              <a:buNone/>
              <a:defRPr sz="1008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73826" y="6216019"/>
            <a:ext cx="3368910" cy="1060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832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198267" y="16728237"/>
            <a:ext cx="3368910" cy="1060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832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416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073" y="19994886"/>
            <a:ext cx="37077426" cy="10580352"/>
          </a:xfrm>
        </p:spPr>
        <p:txBody>
          <a:bodyPr anchor="b"/>
          <a:lstStyle>
            <a:lvl1pPr algn="l">
              <a:defRPr sz="2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2075" y="30575238"/>
            <a:ext cx="37077421" cy="5506560"/>
          </a:xfrm>
        </p:spPr>
        <p:txBody>
          <a:bodyPr anchor="t"/>
          <a:lstStyle>
            <a:lvl1pPr marL="0" indent="0" algn="l">
              <a:buNone/>
              <a:defRPr sz="112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58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9073" y="12679680"/>
            <a:ext cx="12380060" cy="3688077"/>
          </a:xfrm>
        </p:spPr>
        <p:txBody>
          <a:bodyPr anchor="b">
            <a:noAutofit/>
          </a:bodyPr>
          <a:lstStyle>
            <a:lvl1pPr marL="0" indent="0">
              <a:buNone/>
              <a:defRPr sz="134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741060" y="17068800"/>
            <a:ext cx="12298070" cy="22971763"/>
          </a:xfrm>
        </p:spPr>
        <p:txBody>
          <a:bodyPr anchor="t">
            <a:normAutofit/>
          </a:bodyPr>
          <a:lstStyle>
            <a:lvl1pPr marL="0" indent="0">
              <a:buNone/>
              <a:defRPr sz="784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315623" y="12679680"/>
            <a:ext cx="12335422" cy="3688077"/>
          </a:xfrm>
        </p:spPr>
        <p:txBody>
          <a:bodyPr anchor="b">
            <a:noAutofit/>
          </a:bodyPr>
          <a:lstStyle>
            <a:lvl1pPr marL="0" indent="0">
              <a:buNone/>
              <a:defRPr sz="134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271284" y="17068800"/>
            <a:ext cx="12379758" cy="22971763"/>
          </a:xfrm>
        </p:spPr>
        <p:txBody>
          <a:bodyPr anchor="t">
            <a:normAutofit/>
          </a:bodyPr>
          <a:lstStyle>
            <a:lvl1pPr marL="0" indent="0">
              <a:buNone/>
              <a:defRPr sz="784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931535" y="12679680"/>
            <a:ext cx="12318085" cy="3688077"/>
          </a:xfrm>
        </p:spPr>
        <p:txBody>
          <a:bodyPr anchor="b">
            <a:noAutofit/>
          </a:bodyPr>
          <a:lstStyle>
            <a:lvl1pPr marL="0" indent="0">
              <a:buNone/>
              <a:defRPr sz="134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29931535" y="17068800"/>
            <a:ext cx="12318085" cy="22971763"/>
          </a:xfrm>
        </p:spPr>
        <p:txBody>
          <a:bodyPr anchor="t">
            <a:normAutofit/>
          </a:bodyPr>
          <a:lstStyle>
            <a:lvl1pPr marL="0" indent="0">
              <a:buNone/>
              <a:defRPr sz="784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5653870" y="13655040"/>
            <a:ext cx="0" cy="2535936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48968" y="13655040"/>
            <a:ext cx="0" cy="2538804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9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1060" y="27206074"/>
            <a:ext cx="12351427" cy="3688077"/>
          </a:xfrm>
        </p:spPr>
        <p:txBody>
          <a:bodyPr anchor="b">
            <a:noAutofit/>
          </a:bodyPr>
          <a:lstStyle>
            <a:lvl1pPr marL="0" indent="0">
              <a:buNone/>
              <a:defRPr sz="134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741060" y="14142720"/>
            <a:ext cx="12351427" cy="9753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960"/>
            </a:lvl1pPr>
            <a:lvl2pPr marL="2560320" indent="0">
              <a:buNone/>
              <a:defRPr sz="8960"/>
            </a:lvl2pPr>
            <a:lvl3pPr marL="5120640" indent="0">
              <a:buNone/>
              <a:defRPr sz="8960"/>
            </a:lvl3pPr>
            <a:lvl4pPr marL="7680960" indent="0">
              <a:buNone/>
              <a:defRPr sz="8960"/>
            </a:lvl4pPr>
            <a:lvl5pPr marL="10241280" indent="0">
              <a:buNone/>
              <a:defRPr sz="8960"/>
            </a:lvl5pPr>
            <a:lvl6pPr marL="12801600" indent="0">
              <a:buNone/>
              <a:defRPr sz="8960"/>
            </a:lvl6pPr>
            <a:lvl7pPr marL="15361920" indent="0">
              <a:buNone/>
              <a:defRPr sz="8960"/>
            </a:lvl7pPr>
            <a:lvl8pPr marL="17922240" indent="0">
              <a:buNone/>
              <a:defRPr sz="8960"/>
            </a:lvl8pPr>
            <a:lvl9pPr marL="20482560" indent="0">
              <a:buNone/>
              <a:defRPr sz="89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741060" y="30894160"/>
            <a:ext cx="12351427" cy="4218810"/>
          </a:xfrm>
        </p:spPr>
        <p:txBody>
          <a:bodyPr anchor="t">
            <a:normAutofit/>
          </a:bodyPr>
          <a:lstStyle>
            <a:lvl1pPr marL="0" indent="0">
              <a:buNone/>
              <a:defRPr sz="784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339635" y="27206074"/>
            <a:ext cx="12311410" cy="3688077"/>
          </a:xfrm>
        </p:spPr>
        <p:txBody>
          <a:bodyPr anchor="b">
            <a:noAutofit/>
          </a:bodyPr>
          <a:lstStyle>
            <a:lvl1pPr marL="0" indent="0">
              <a:buNone/>
              <a:defRPr sz="134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6339629" y="14142720"/>
            <a:ext cx="12311410" cy="9753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960"/>
            </a:lvl1pPr>
            <a:lvl2pPr marL="2560320" indent="0">
              <a:buNone/>
              <a:defRPr sz="8960"/>
            </a:lvl2pPr>
            <a:lvl3pPr marL="5120640" indent="0">
              <a:buNone/>
              <a:defRPr sz="8960"/>
            </a:lvl3pPr>
            <a:lvl4pPr marL="7680960" indent="0">
              <a:buNone/>
              <a:defRPr sz="8960"/>
            </a:lvl4pPr>
            <a:lvl5pPr marL="10241280" indent="0">
              <a:buNone/>
              <a:defRPr sz="8960"/>
            </a:lvl5pPr>
            <a:lvl6pPr marL="12801600" indent="0">
              <a:buNone/>
              <a:defRPr sz="8960"/>
            </a:lvl6pPr>
            <a:lvl7pPr marL="15361920" indent="0">
              <a:buNone/>
              <a:defRPr sz="8960"/>
            </a:lvl7pPr>
            <a:lvl8pPr marL="17922240" indent="0">
              <a:buNone/>
              <a:defRPr sz="8960"/>
            </a:lvl8pPr>
            <a:lvl9pPr marL="20482560" indent="0">
              <a:buNone/>
              <a:defRPr sz="89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16333946" y="30894153"/>
            <a:ext cx="12327717" cy="4218810"/>
          </a:xfrm>
        </p:spPr>
        <p:txBody>
          <a:bodyPr anchor="t">
            <a:normAutofit/>
          </a:bodyPr>
          <a:lstStyle>
            <a:lvl1pPr marL="0" indent="0">
              <a:buNone/>
              <a:defRPr sz="784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931535" y="27206074"/>
            <a:ext cx="12318085" cy="3688077"/>
          </a:xfrm>
        </p:spPr>
        <p:txBody>
          <a:bodyPr anchor="b">
            <a:noAutofit/>
          </a:bodyPr>
          <a:lstStyle>
            <a:lvl1pPr marL="0" indent="0">
              <a:buNone/>
              <a:defRPr sz="134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931530" y="14142720"/>
            <a:ext cx="12318085" cy="9753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960"/>
            </a:lvl1pPr>
            <a:lvl2pPr marL="2560320" indent="0">
              <a:buNone/>
              <a:defRPr sz="8960"/>
            </a:lvl2pPr>
            <a:lvl3pPr marL="5120640" indent="0">
              <a:buNone/>
              <a:defRPr sz="8960"/>
            </a:lvl3pPr>
            <a:lvl4pPr marL="7680960" indent="0">
              <a:buNone/>
              <a:defRPr sz="8960"/>
            </a:lvl4pPr>
            <a:lvl5pPr marL="10241280" indent="0">
              <a:buNone/>
              <a:defRPr sz="8960"/>
            </a:lvl5pPr>
            <a:lvl6pPr marL="12801600" indent="0">
              <a:buNone/>
              <a:defRPr sz="8960"/>
            </a:lvl6pPr>
            <a:lvl7pPr marL="15361920" indent="0">
              <a:buNone/>
              <a:defRPr sz="8960"/>
            </a:lvl7pPr>
            <a:lvl8pPr marL="17922240" indent="0">
              <a:buNone/>
              <a:defRPr sz="8960"/>
            </a:lvl8pPr>
            <a:lvl9pPr marL="20482560" indent="0">
              <a:buNone/>
              <a:defRPr sz="89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29931017" y="30894141"/>
            <a:ext cx="12334398" cy="4218810"/>
          </a:xfrm>
        </p:spPr>
        <p:txBody>
          <a:bodyPr anchor="t">
            <a:normAutofit/>
          </a:bodyPr>
          <a:lstStyle>
            <a:lvl1pPr marL="0" indent="0">
              <a:buNone/>
              <a:defRPr sz="784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653870" y="13655040"/>
            <a:ext cx="0" cy="2535936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248968" y="13655040"/>
            <a:ext cx="0" cy="2538804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25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86782" y="2753373"/>
            <a:ext cx="7362841" cy="3728720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1060" y="4948512"/>
            <a:ext cx="31185347" cy="350920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9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084" y="18315101"/>
            <a:ext cx="37077415" cy="12260141"/>
          </a:xfrm>
        </p:spPr>
        <p:txBody>
          <a:bodyPr anchor="b"/>
          <a:lstStyle>
            <a:lvl1pPr algn="l">
              <a:defRPr sz="2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2075" y="30575238"/>
            <a:ext cx="37077421" cy="5506560"/>
          </a:xfrm>
        </p:spPr>
        <p:txBody>
          <a:bodyPr anchor="t"/>
          <a:lstStyle>
            <a:lvl1pPr marL="0" indent="0" algn="l">
              <a:buNone/>
              <a:defRPr sz="112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0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5123" y="13187690"/>
            <a:ext cx="18469433" cy="26852883"/>
          </a:xfrm>
        </p:spPr>
        <p:txBody>
          <a:bodyPr>
            <a:normAutofit/>
          </a:bodyPr>
          <a:lstStyle>
            <a:lvl1pPr>
              <a:defRPr sz="10080"/>
            </a:lvl1pPr>
            <a:lvl2pPr>
              <a:defRPr sz="8960"/>
            </a:lvl2pPr>
            <a:lvl3pPr>
              <a:defRPr sz="7840"/>
            </a:lvl3pPr>
            <a:lvl4pPr>
              <a:defRPr sz="6720"/>
            </a:lvl4pPr>
            <a:lvl5pPr>
              <a:defRPr sz="6720"/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5063" y="13158998"/>
            <a:ext cx="18469444" cy="26881568"/>
          </a:xfrm>
        </p:spPr>
        <p:txBody>
          <a:bodyPr>
            <a:normAutofit/>
          </a:bodyPr>
          <a:lstStyle>
            <a:lvl1pPr>
              <a:defRPr sz="10080"/>
            </a:lvl1pPr>
            <a:lvl2pPr>
              <a:defRPr sz="8960"/>
            </a:lvl2pPr>
            <a:lvl3pPr>
              <a:defRPr sz="7840"/>
            </a:lvl3pPr>
            <a:lvl4pPr>
              <a:defRPr sz="6720"/>
            </a:lvl4pPr>
            <a:lvl5pPr>
              <a:defRPr sz="6720"/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5120" y="12192000"/>
            <a:ext cx="18469427" cy="3688077"/>
          </a:xfrm>
        </p:spPr>
        <p:txBody>
          <a:bodyPr anchor="b">
            <a:noAutofit/>
          </a:bodyPr>
          <a:lstStyle>
            <a:lvl1pPr marL="0" indent="0">
              <a:buNone/>
              <a:defRPr sz="134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123" y="16093440"/>
            <a:ext cx="18469433" cy="23947123"/>
          </a:xfrm>
        </p:spPr>
        <p:txBody>
          <a:bodyPr>
            <a:normAutofit/>
          </a:bodyPr>
          <a:lstStyle>
            <a:lvl1pPr>
              <a:defRPr sz="10080"/>
            </a:lvl1pPr>
            <a:lvl2pPr>
              <a:defRPr sz="8960"/>
            </a:lvl2pPr>
            <a:lvl3pPr>
              <a:defRPr sz="7840"/>
            </a:lvl3pPr>
            <a:lvl4pPr>
              <a:defRPr sz="6720"/>
            </a:lvl4pPr>
            <a:lvl5pPr>
              <a:defRPr sz="6720"/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55068" y="12192000"/>
            <a:ext cx="18469433" cy="3688077"/>
          </a:xfrm>
        </p:spPr>
        <p:txBody>
          <a:bodyPr anchor="b">
            <a:noAutofit/>
          </a:bodyPr>
          <a:lstStyle>
            <a:lvl1pPr marL="0" indent="0">
              <a:buNone/>
              <a:defRPr sz="134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55068" y="16093440"/>
            <a:ext cx="18469433" cy="23947123"/>
          </a:xfrm>
        </p:spPr>
        <p:txBody>
          <a:bodyPr>
            <a:normAutofit/>
          </a:bodyPr>
          <a:lstStyle>
            <a:lvl1pPr>
              <a:defRPr sz="10080"/>
            </a:lvl1pPr>
            <a:lvl2pPr>
              <a:defRPr sz="8960"/>
            </a:lvl2pPr>
            <a:lvl3pPr>
              <a:defRPr sz="7840"/>
            </a:lvl3pPr>
            <a:lvl4pPr>
              <a:defRPr sz="6720"/>
            </a:lvl4pPr>
            <a:lvl5pPr>
              <a:defRPr sz="6720"/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5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070" y="9265920"/>
            <a:ext cx="14288187" cy="9265920"/>
          </a:xfrm>
        </p:spPr>
        <p:txBody>
          <a:bodyPr anchor="b"/>
          <a:lstStyle>
            <a:lvl1pPr algn="l">
              <a:defRPr sz="134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0626" y="9265920"/>
            <a:ext cx="21828873" cy="29260800"/>
          </a:xfrm>
        </p:spPr>
        <p:txBody>
          <a:bodyPr anchor="ctr">
            <a:normAutofit/>
          </a:bodyPr>
          <a:lstStyle>
            <a:lvl1pPr>
              <a:defRPr sz="11200"/>
            </a:lvl1pPr>
            <a:lvl2pPr>
              <a:defRPr sz="10080"/>
            </a:lvl2pPr>
            <a:lvl3pPr>
              <a:defRPr sz="8960"/>
            </a:lvl3pPr>
            <a:lvl4pPr>
              <a:defRPr sz="7840"/>
            </a:lvl4pPr>
            <a:lvl5pPr>
              <a:defRPr sz="7840"/>
            </a:lvl5pPr>
            <a:lvl6pPr>
              <a:defRPr sz="7840"/>
            </a:lvl6pPr>
            <a:lvl7pPr>
              <a:defRPr sz="7840"/>
            </a:lvl7pPr>
            <a:lvl8pPr>
              <a:defRPr sz="7840"/>
            </a:lvl8pPr>
            <a:lvl9pPr>
              <a:defRPr sz="7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2070" y="20027401"/>
            <a:ext cx="14288187" cy="18531834"/>
          </a:xfrm>
        </p:spPr>
        <p:txBody>
          <a:bodyPr/>
          <a:lstStyle>
            <a:lvl1pPr marL="0" indent="0">
              <a:buNone/>
              <a:defRPr sz="784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8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674" y="11866829"/>
            <a:ext cx="21395774" cy="10078771"/>
          </a:xfrm>
        </p:spPr>
        <p:txBody>
          <a:bodyPr anchor="b">
            <a:normAutofit/>
          </a:bodyPr>
          <a:lstStyle>
            <a:lvl1pPr algn="l">
              <a:defRPr sz="2016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95698" y="7315200"/>
            <a:ext cx="13445180" cy="29260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960"/>
            </a:lvl1pPr>
            <a:lvl2pPr marL="2560320" indent="0">
              <a:buNone/>
              <a:defRPr sz="8960"/>
            </a:lvl2pPr>
            <a:lvl3pPr marL="5120640" indent="0">
              <a:buNone/>
              <a:defRPr sz="8960"/>
            </a:lvl3pPr>
            <a:lvl4pPr marL="7680960" indent="0">
              <a:buNone/>
              <a:defRPr sz="8960"/>
            </a:lvl4pPr>
            <a:lvl5pPr marL="10241280" indent="0">
              <a:buNone/>
              <a:defRPr sz="8960"/>
            </a:lvl5pPr>
            <a:lvl6pPr marL="12801600" indent="0">
              <a:buNone/>
              <a:defRPr sz="8960"/>
            </a:lvl6pPr>
            <a:lvl7pPr marL="15361920" indent="0">
              <a:buNone/>
              <a:defRPr sz="8960"/>
            </a:lvl7pPr>
            <a:lvl8pPr marL="17922240" indent="0">
              <a:buNone/>
              <a:defRPr sz="8960"/>
            </a:lvl8pPr>
            <a:lvl9pPr marL="20482560" indent="0">
              <a:buNone/>
              <a:defRPr sz="89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2070" y="23408640"/>
            <a:ext cx="21362477" cy="8778240"/>
          </a:xfrm>
        </p:spPr>
        <p:txBody>
          <a:bodyPr>
            <a:normAutofit/>
          </a:bodyPr>
          <a:lstStyle>
            <a:lvl1pPr marL="0" indent="0">
              <a:buNone/>
              <a:defRPr sz="784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5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5276819" y="10728960"/>
            <a:ext cx="15788640" cy="180441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31863059" y="-2926080"/>
            <a:ext cx="8961120" cy="10241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35276819" y="39014400"/>
            <a:ext cx="5547360" cy="633984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862333" y="17068800"/>
            <a:ext cx="23469600" cy="26822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4702813" y="18531840"/>
            <a:ext cx="13228320" cy="151180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43375606" y="0"/>
            <a:ext cx="3840480" cy="7036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14376" y="2897395"/>
            <a:ext cx="39510128" cy="89633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5120" y="13138723"/>
            <a:ext cx="37585262" cy="26851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41575701" y="11795601"/>
            <a:ext cx="6339834" cy="128049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616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F0804A-A5C1-45BE-A4F6-DD72D22CB1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3362761" y="20977038"/>
            <a:ext cx="24702688" cy="1280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16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492016" y="1892714"/>
            <a:ext cx="3521353" cy="49131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5686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FB60-DDE4-4EAC-BE9E-BDD877EA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7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2560359" rtl="0" eaLnBrk="1" latinLnBrk="0" hangingPunct="1">
        <a:spcBef>
          <a:spcPct val="0"/>
        </a:spcBef>
        <a:buNone/>
        <a:defRPr sz="2352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920274" indent="-1920274" algn="l" defTabSz="2560359" rtl="0" eaLnBrk="1" latinLnBrk="0" hangingPunct="1">
        <a:spcBef>
          <a:spcPts val="5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2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4160587" indent="-1600228" algn="l" defTabSz="2560359" rtl="0" eaLnBrk="1" latinLnBrk="0" hangingPunct="1">
        <a:spcBef>
          <a:spcPts val="5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08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6400912" indent="-1280182" algn="l" defTabSz="2560359" rtl="0" eaLnBrk="1" latinLnBrk="0" hangingPunct="1">
        <a:spcBef>
          <a:spcPts val="5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96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8961271" indent="-1280182" algn="l" defTabSz="2560359" rtl="0" eaLnBrk="1" latinLnBrk="0" hangingPunct="1">
        <a:spcBef>
          <a:spcPts val="5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4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1521630" indent="-1280182" algn="l" defTabSz="2560359" rtl="0" eaLnBrk="1" latinLnBrk="0" hangingPunct="1">
        <a:spcBef>
          <a:spcPts val="5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4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4081995" indent="-1280182" algn="l" defTabSz="2560359" rtl="0" eaLnBrk="1" latinLnBrk="0" hangingPunct="1">
        <a:spcBef>
          <a:spcPts val="5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4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6642354" indent="-1280182" algn="l" defTabSz="2560359" rtl="0" eaLnBrk="1" latinLnBrk="0" hangingPunct="1">
        <a:spcBef>
          <a:spcPts val="5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4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9202719" indent="-1280182" algn="l" defTabSz="2560359" rtl="0" eaLnBrk="1" latinLnBrk="0" hangingPunct="1">
        <a:spcBef>
          <a:spcPts val="5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4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1763078" indent="-1280182" algn="l" defTabSz="2560359" rtl="0" eaLnBrk="1" latinLnBrk="0" hangingPunct="1">
        <a:spcBef>
          <a:spcPts val="5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4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560359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59" algn="l" defTabSz="2560359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724" algn="l" defTabSz="2560359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1083" algn="l" defTabSz="2560359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454" algn="l" defTabSz="2560359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813" algn="l" defTabSz="2560359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2178" algn="l" defTabSz="2560359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537" algn="l" defTabSz="2560359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902" algn="l" defTabSz="2560359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gular Pentagon 36"/>
          <p:cNvSpPr/>
          <p:nvPr/>
        </p:nvSpPr>
        <p:spPr>
          <a:xfrm>
            <a:off x="35167781" y="5240845"/>
            <a:ext cx="10337682" cy="10959984"/>
          </a:xfrm>
          <a:prstGeom prst="pentagon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52" y="385010"/>
            <a:ext cx="8514748" cy="4035403"/>
          </a:xfrm>
        </p:spPr>
        <p:txBody>
          <a:bodyPr>
            <a:normAutofit/>
          </a:bodyPr>
          <a:lstStyle/>
          <a:p>
            <a:r>
              <a:rPr lang="en-US" sz="25000" dirty="0" smtClean="0"/>
              <a:t>CSE3</a:t>
            </a:r>
            <a:endParaRPr lang="en-US" sz="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72176" y="3914853"/>
            <a:ext cx="7934224" cy="1540042"/>
          </a:xfrm>
        </p:spPr>
        <p:txBody>
          <a:bodyPr>
            <a:noAutofit/>
          </a:bodyPr>
          <a:lstStyle/>
          <a:p>
            <a:r>
              <a:rPr lang="en-US" sz="9600" dirty="0" smtClean="0"/>
              <a:t>Juan Zapien</a:t>
            </a:r>
            <a:endParaRPr lang="en-US" sz="9600" dirty="0"/>
          </a:p>
        </p:txBody>
      </p:sp>
      <p:sp>
        <p:nvSpPr>
          <p:cNvPr id="59" name="Flowchart: Punched Tape 58"/>
          <p:cNvSpPr/>
          <p:nvPr/>
        </p:nvSpPr>
        <p:spPr>
          <a:xfrm>
            <a:off x="14559505" y="2260105"/>
            <a:ext cx="17557984" cy="8616732"/>
          </a:xfrm>
          <a:prstGeom prst="flowChartPunchedTape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6192340" y="4386534"/>
            <a:ext cx="13667874" cy="1475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Computational Thinking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38563313" y="28682147"/>
            <a:ext cx="12368463" cy="14854836"/>
            <a:chOff x="2255996" y="1187428"/>
            <a:chExt cx="12368463" cy="15753035"/>
          </a:xfrm>
        </p:grpSpPr>
        <p:sp>
          <p:nvSpPr>
            <p:cNvPr id="56" name="Rectangle 55"/>
            <p:cNvSpPr/>
            <p:nvPr/>
          </p:nvSpPr>
          <p:spPr>
            <a:xfrm>
              <a:off x="2255996" y="7507707"/>
              <a:ext cx="12368463" cy="943275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965" y="1187428"/>
              <a:ext cx="11006038" cy="763699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341845" y="9682318"/>
              <a:ext cx="10392277" cy="3691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>
                  <a:solidFill>
                    <a:schemeClr val="accent4"/>
                  </a:solidFill>
                </a:rPr>
                <a:t>IDLE Programing with Python</a:t>
              </a:r>
            </a:p>
            <a:p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81824" y="13538890"/>
              <a:ext cx="871680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 smtClean="0"/>
                <a:t>PyCharm</a:t>
              </a:r>
              <a:r>
                <a:rPr lang="en-US" sz="4800" dirty="0" smtClean="0"/>
                <a:t> was a  very helpful program to start learning how to code.</a:t>
              </a:r>
              <a:endParaRPr lang="en-US" sz="48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7464151" y="11414807"/>
            <a:ext cx="6428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HTML is cool program that let’s you bring web pages to life!</a:t>
            </a:r>
            <a:endParaRPr lang="en-US" sz="48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2250409" y="15649616"/>
            <a:ext cx="16459201" cy="6728757"/>
            <a:chOff x="30752715" y="9682318"/>
            <a:chExt cx="16459201" cy="67287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9179" y="9682319"/>
              <a:ext cx="8662737" cy="6728756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52715" y="9682318"/>
              <a:ext cx="8375483" cy="6728757"/>
            </a:xfrm>
            <a:prstGeom prst="rect">
              <a:avLst/>
            </a:prstGeom>
          </p:spPr>
        </p:pic>
      </p:grpSp>
      <p:sp>
        <p:nvSpPr>
          <p:cNvPr id="79" name="Rounded Rectangle 78"/>
          <p:cNvSpPr/>
          <p:nvPr/>
        </p:nvSpPr>
        <p:spPr>
          <a:xfrm>
            <a:off x="433199" y="4622332"/>
            <a:ext cx="14404986" cy="16442579"/>
          </a:xfrm>
          <a:prstGeom prst="roundRect">
            <a:avLst>
              <a:gd name="adj" fmla="val 12992"/>
            </a:avLst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2000717" y="5454895"/>
            <a:ext cx="11177137" cy="14079139"/>
            <a:chOff x="2671901" y="28346400"/>
            <a:chExt cx="11177137" cy="128504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09563" y="34410534"/>
              <a:ext cx="11039475" cy="6786296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142805" y="28346400"/>
              <a:ext cx="96522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rgbClr val="C00000"/>
                  </a:solidFill>
                </a:rPr>
                <a:t>Desktop Publishing with MS Word</a:t>
              </a:r>
              <a:endParaRPr lang="en-US" sz="6000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71901" y="30897689"/>
              <a:ext cx="105941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rgbClr val="C00000"/>
                  </a:solidFill>
                </a:rPr>
                <a:t>In this class I learned a couple of new very helpful tricks on MS Word like how to do a table of contents.</a:t>
              </a:r>
              <a:endParaRPr lang="en-US" sz="4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6" name="Trapezoid 85"/>
          <p:cNvSpPr/>
          <p:nvPr/>
        </p:nvSpPr>
        <p:spPr>
          <a:xfrm>
            <a:off x="14728926" y="13492196"/>
            <a:ext cx="16594702" cy="12755405"/>
          </a:xfrm>
          <a:prstGeom prst="trapezoid">
            <a:avLst>
              <a:gd name="adj" fmla="val 23541"/>
            </a:avLst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49488" y="18410327"/>
            <a:ext cx="11983452" cy="616016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8118055" y="14148656"/>
            <a:ext cx="10367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Presentation of Information with MS PowerPoint</a:t>
            </a:r>
            <a:endParaRPr lang="en-US" sz="6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8603378" y="16428635"/>
            <a:ext cx="9240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PowerPoint is fun way to present information to others.</a:t>
            </a:r>
            <a:endParaRPr lang="en-US" sz="4800" dirty="0"/>
          </a:p>
        </p:txBody>
      </p:sp>
      <p:sp>
        <p:nvSpPr>
          <p:cNvPr id="92" name="Round Same Side Corner Rectangle 91"/>
          <p:cNvSpPr/>
          <p:nvPr/>
        </p:nvSpPr>
        <p:spPr>
          <a:xfrm>
            <a:off x="364897" y="28682147"/>
            <a:ext cx="16841500" cy="12901296"/>
          </a:xfrm>
          <a:prstGeom prst="round2Same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1166341" y="35739638"/>
            <a:ext cx="15448547" cy="5614578"/>
            <a:chOff x="4090737" y="35764791"/>
            <a:chExt cx="15448547" cy="6117728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90737" y="35764791"/>
              <a:ext cx="7597194" cy="6117728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687931" y="35764791"/>
              <a:ext cx="7851353" cy="6117728"/>
            </a:xfrm>
            <a:prstGeom prst="rect">
              <a:avLst/>
            </a:prstGeom>
          </p:spPr>
        </p:pic>
      </p:grpSp>
      <p:sp>
        <p:nvSpPr>
          <p:cNvPr id="94" name="TextBox 93"/>
          <p:cNvSpPr txBox="1"/>
          <p:nvPr/>
        </p:nvSpPr>
        <p:spPr>
          <a:xfrm>
            <a:off x="1531251" y="29373003"/>
            <a:ext cx="140826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Data Analysis and Visualization with MS Excel</a:t>
            </a:r>
            <a:endParaRPr lang="en-US" sz="6000" dirty="0"/>
          </a:p>
        </p:txBody>
      </p:sp>
      <p:sp>
        <p:nvSpPr>
          <p:cNvPr id="95" name="TextBox 94"/>
          <p:cNvSpPr txBox="1"/>
          <p:nvPr/>
        </p:nvSpPr>
        <p:spPr>
          <a:xfrm>
            <a:off x="2000715" y="31969583"/>
            <a:ext cx="12512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Excel was very fun program that helps you jot down data and present it effectively .</a:t>
            </a:r>
            <a:endParaRPr lang="en-US" sz="5400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41128" y="7023021"/>
            <a:ext cx="5524500" cy="3210431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22841214" y="6568471"/>
            <a:ext cx="87577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Learning all these new skills help me feel more </a:t>
            </a:r>
            <a:r>
              <a:rPr lang="en-US" sz="4400" dirty="0" err="1" smtClean="0"/>
              <a:t>comftrable</a:t>
            </a:r>
            <a:r>
              <a:rPr lang="en-US" sz="4400" dirty="0" smtClean="0"/>
              <a:t> around computers </a:t>
            </a:r>
            <a:endParaRPr lang="en-US" sz="4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6030499" y="8547623"/>
            <a:ext cx="90573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Making information available to the world with HTML and Web Page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102" name="Regular Pentagon 101"/>
          <p:cNvSpPr/>
          <p:nvPr/>
        </p:nvSpPr>
        <p:spPr>
          <a:xfrm>
            <a:off x="18375053" y="27829239"/>
            <a:ext cx="17427121" cy="15243814"/>
          </a:xfrm>
          <a:prstGeom prst="pentagon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19139241" y="38047490"/>
            <a:ext cx="15122571" cy="4251735"/>
            <a:chOff x="18193021" y="32566061"/>
            <a:chExt cx="15122571" cy="4251735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193021" y="32566061"/>
              <a:ext cx="7654969" cy="4251735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847990" y="32566061"/>
              <a:ext cx="7467602" cy="4251734"/>
            </a:xfrm>
            <a:prstGeom prst="rect">
              <a:avLst/>
            </a:prstGeom>
          </p:spPr>
        </p:pic>
      </p:grpSp>
      <p:sp>
        <p:nvSpPr>
          <p:cNvPr id="104" name="TextBox 103"/>
          <p:cNvSpPr txBox="1"/>
          <p:nvPr/>
        </p:nvSpPr>
        <p:spPr>
          <a:xfrm>
            <a:off x="22179490" y="31044273"/>
            <a:ext cx="9276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Dynamic Webpage Programming with JavaScript</a:t>
            </a:r>
            <a:endParaRPr lang="en-US" sz="7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1632700" y="34642059"/>
            <a:ext cx="11649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With  java Script I brought pages to life and made pages intractable.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240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145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CSE3</vt:lpstr>
    </vt:vector>
  </TitlesOfParts>
  <Company>UC San Diego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</dc:title>
  <dc:creator>Juan M Zapien</dc:creator>
  <cp:lastModifiedBy>Juan M Zapien</cp:lastModifiedBy>
  <cp:revision>11</cp:revision>
  <dcterms:created xsi:type="dcterms:W3CDTF">2016-03-10T00:39:31Z</dcterms:created>
  <dcterms:modified xsi:type="dcterms:W3CDTF">2016-03-10T02:07:40Z</dcterms:modified>
</cp:coreProperties>
</file>