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51"/>
  </p:notesMasterIdLst>
  <p:sldIdLst>
    <p:sldId id="343" r:id="rId5"/>
    <p:sldId id="347" r:id="rId6"/>
    <p:sldId id="396" r:id="rId7"/>
    <p:sldId id="400" r:id="rId8"/>
    <p:sldId id="417" r:id="rId9"/>
    <p:sldId id="418" r:id="rId10"/>
    <p:sldId id="398" r:id="rId11"/>
    <p:sldId id="419" r:id="rId12"/>
    <p:sldId id="404" r:id="rId13"/>
    <p:sldId id="357" r:id="rId14"/>
    <p:sldId id="408" r:id="rId15"/>
    <p:sldId id="358" r:id="rId16"/>
    <p:sldId id="395" r:id="rId17"/>
    <p:sldId id="356" r:id="rId18"/>
    <p:sldId id="407" r:id="rId19"/>
    <p:sldId id="389" r:id="rId20"/>
    <p:sldId id="364" r:id="rId21"/>
    <p:sldId id="412" r:id="rId22"/>
    <p:sldId id="392" r:id="rId23"/>
    <p:sldId id="362" r:id="rId24"/>
    <p:sldId id="410" r:id="rId25"/>
    <p:sldId id="391" r:id="rId26"/>
    <p:sldId id="363" r:id="rId27"/>
    <p:sldId id="411" r:id="rId28"/>
    <p:sldId id="388" r:id="rId29"/>
    <p:sldId id="367" r:id="rId30"/>
    <p:sldId id="414" r:id="rId31"/>
    <p:sldId id="368" r:id="rId32"/>
    <p:sldId id="399" r:id="rId33"/>
    <p:sldId id="365" r:id="rId34"/>
    <p:sldId id="413" r:id="rId35"/>
    <p:sldId id="393" r:id="rId36"/>
    <p:sldId id="374" r:id="rId37"/>
    <p:sldId id="415" r:id="rId38"/>
    <p:sldId id="375" r:id="rId39"/>
    <p:sldId id="401" r:id="rId40"/>
    <p:sldId id="402" r:id="rId41"/>
    <p:sldId id="352" r:id="rId42"/>
    <p:sldId id="479" r:id="rId43"/>
    <p:sldId id="360" r:id="rId44"/>
    <p:sldId id="409" r:id="rId45"/>
    <p:sldId id="390" r:id="rId46"/>
    <p:sldId id="372" r:id="rId47"/>
    <p:sldId id="416" r:id="rId48"/>
    <p:sldId id="394" r:id="rId49"/>
    <p:sldId id="42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92F30B-3A3C-4EC1-9A95-0015D01BC18F}">
          <p14:sldIdLst>
            <p14:sldId id="343"/>
            <p14:sldId id="347"/>
          </p14:sldIdLst>
        </p14:section>
        <p14:section name="Agenda" id="{45110442-FE5F-4CAA-BF3C-9BB3F8221638}">
          <p14:sldIdLst>
            <p14:sldId id="396"/>
          </p14:sldIdLst>
        </p14:section>
        <p14:section name="DATEN GRUNDLAGE" id="{929DEF68-CDF8-4AA3-8A34-4213113B6365}">
          <p14:sldIdLst>
            <p14:sldId id="400"/>
          </p14:sldIdLst>
        </p14:section>
        <p14:section name="MODELL PLANUNG" id="{B99CA3EB-0960-4C09-A4C3-4A39AEF9F428}">
          <p14:sldIdLst>
            <p14:sldId id="417"/>
            <p14:sldId id="418"/>
          </p14:sldIdLst>
        </p14:section>
        <p14:section name="MODELL ERSTELLUNG" id="{8F7D6F9E-B7AC-4CA5-BCDD-0229B9AEF216}">
          <p14:sldIdLst>
            <p14:sldId id="398"/>
            <p14:sldId id="419"/>
          </p14:sldIdLst>
        </p14:section>
        <p14:section name="ERGEBNIS" id="{1078C5D0-249E-4A76-8756-6AB3D1DE78CC}">
          <p14:sldIdLst>
            <p14:sldId id="404"/>
          </p14:sldIdLst>
        </p14:section>
        <p14:section name="Fehler" id="{26F01826-44BA-4F57-9685-B97A10A0F4F0}">
          <p14:sldIdLst>
            <p14:sldId id="357"/>
            <p14:sldId id="408"/>
            <p14:sldId id="358"/>
            <p14:sldId id="395"/>
          </p14:sldIdLst>
        </p14:section>
        <p14:section name="Qualität" id="{11D4D9F7-6578-4C57-940C-648B23CBEAF0}">
          <p14:sldIdLst>
            <p14:sldId id="356"/>
            <p14:sldId id="407"/>
            <p14:sldId id="389"/>
          </p14:sldIdLst>
        </p14:section>
        <p14:section name="Fluxkompensation" id="{E0AF9C95-4B16-47A2-841D-E0E8BF2C5249}">
          <p14:sldIdLst>
            <p14:sldId id="364"/>
            <p14:sldId id="412"/>
            <p14:sldId id="392"/>
          </p14:sldIdLst>
        </p14:section>
        <p14:section name="ShineScore" id="{F4C8234C-1D81-4583-9FA9-E2360EB533FD}">
          <p14:sldIdLst>
            <p14:sldId id="362"/>
            <p14:sldId id="410"/>
            <p14:sldId id="391"/>
          </p14:sldIdLst>
        </p14:section>
        <p14:section name="Ionisationsfaktor" id="{361E870D-90D3-4CFB-BC46-AA973FB226BE}">
          <p14:sldIdLst>
            <p14:sldId id="363"/>
            <p14:sldId id="411"/>
            <p14:sldId id="388"/>
          </p14:sldIdLst>
        </p14:section>
        <p14:section name="XKlasse" id="{130D44FB-B06A-4196-A8CB-81A55AFF5182}">
          <p14:sldIdLst>
            <p14:sldId id="367"/>
            <p14:sldId id="414"/>
            <p14:sldId id="368"/>
            <p14:sldId id="399"/>
          </p14:sldIdLst>
        </p14:section>
        <p14:section name="Gammawerte" id="{1B712BAF-A653-46F2-957F-ED08FFFDF4C0}">
          <p14:sldIdLst>
            <p14:sldId id="365"/>
            <p14:sldId id="413"/>
            <p14:sldId id="393"/>
          </p14:sldIdLst>
        </p14:section>
        <p14:section name="LScore" id="{4FB81AE8-7E77-44F8-A087-4B8205BC06C0}">
          <p14:sldIdLst>
            <p14:sldId id="374"/>
            <p14:sldId id="415"/>
            <p14:sldId id="375"/>
            <p14:sldId id="401"/>
          </p14:sldIdLst>
        </p14:section>
        <p14:section name="Zusammenfassung" id="{C0FA9393-44B9-4B67-B16F-F2E6069C818F}">
          <p14:sldIdLst>
            <p14:sldId id="402"/>
          </p14:sldIdLst>
        </p14:section>
        <p14:section name="Planung" id="{4A5BDF82-6AF7-4D99-AC2E-1A2F27B6DE9B}">
          <p14:sldIdLst>
            <p14:sldId id="352"/>
            <p14:sldId id="479"/>
          </p14:sldIdLst>
        </p14:section>
        <p14:section name="Backup" id="{AB37E1BD-ABB8-4D2C-B324-01238CC047B6}">
          <p14:sldIdLst/>
        </p14:section>
        <p14:section name="Farbreinheit" id="{1B4053CB-3789-432C-BAB1-8FEB7735063F}">
          <p14:sldIdLst>
            <p14:sldId id="360"/>
            <p14:sldId id="409"/>
            <p14:sldId id="390"/>
          </p14:sldIdLst>
        </p14:section>
        <p14:section name="Warpfaktor" id="{9A639BCA-6324-49B1-A40F-817E8A28064E}">
          <p14:sldIdLst>
            <p14:sldId id="372"/>
            <p14:sldId id="416"/>
            <p14:sldId id="394"/>
          </p14:sldIdLst>
        </p14:section>
        <p14:section name="DATEN VORVERARBEITUNG" id="{0375D49F-3B67-40FA-8BCB-06341F3CCB55}">
          <p14:sldIdLst>
            <p14:sldId id="42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4005E8D-9074-C3F1-7F8C-5A5D18B2BBDC}" name="Giuliano Troia Sanso" initials="GS" userId="S::giuliano.sanso@hs-furtwangen.de::5eba1e97-aa27-4e75-8e4c-695a854f6ce2" providerId="AD"/>
  <p188:author id="{F21ADFF7-9918-849D-E90E-DB4F60EA8F42}" name="John Budnik" initials="JB" userId="John Budnik"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John" initials="J" lastIdx="1" clrIdx="6">
    <p:extLst>
      <p:ext uri="{19B8F6BF-5375-455C-9EA6-DF929625EA0E}">
        <p15:presenceInfo xmlns:p15="http://schemas.microsoft.com/office/powerpoint/2012/main" userId="John" providerId="None"/>
      </p:ext>
    </p:extLst>
  </p:cmAuthor>
  <p:cmAuthor id="1" name="Dion Hoxha" initials="DH" lastIdx="27" clrIdx="0">
    <p:extLst>
      <p:ext uri="{19B8F6BF-5375-455C-9EA6-DF929625EA0E}">
        <p15:presenceInfo xmlns:p15="http://schemas.microsoft.com/office/powerpoint/2012/main" userId="S::dion.hoxha@hs-furtwangen.de::56c781cc-6fed-40ec-a705-463f0487c9a4" providerId="AD"/>
      </p:ext>
    </p:extLst>
  </p:cmAuthor>
  <p:cmAuthor id="2" name="Giuliano Troia Sanso" initials="GS" lastIdx="3" clrIdx="1">
    <p:extLst>
      <p:ext uri="{19B8F6BF-5375-455C-9EA6-DF929625EA0E}">
        <p15:presenceInfo xmlns:p15="http://schemas.microsoft.com/office/powerpoint/2012/main" userId="S::giuliano.sanso@hs-furtwangen.de::5eba1e97-aa27-4e75-8e4c-695a854f6ce2" providerId="AD"/>
      </p:ext>
    </p:extLst>
  </p:cmAuthor>
  <p:cmAuthor id="3" name="John Budnik" initials="JB" lastIdx="1" clrIdx="2">
    <p:extLst>
      <p:ext uri="{19B8F6BF-5375-455C-9EA6-DF929625EA0E}">
        <p15:presenceInfo xmlns:p15="http://schemas.microsoft.com/office/powerpoint/2012/main" userId="S::john.budnik@hs-furtwangen.de::8fc1272e-f45d-4998-8d92-e99b1ffa9f87" providerId="AD"/>
      </p:ext>
    </p:extLst>
  </p:cmAuthor>
  <p:cmAuthor id="4" name="Giuliano Troia Sanso" initials="GTS" lastIdx="3" clrIdx="3">
    <p:extLst>
      <p:ext uri="{19B8F6BF-5375-455C-9EA6-DF929625EA0E}">
        <p15:presenceInfo xmlns:p15="http://schemas.microsoft.com/office/powerpoint/2012/main" userId="Giuliano Troia Sanso" providerId="None"/>
      </p:ext>
    </p:extLst>
  </p:cmAuthor>
  <p:cmAuthor id="5" name="John Budnik" initials="JB [2]" lastIdx="5" clrIdx="4">
    <p:extLst>
      <p:ext uri="{19B8F6BF-5375-455C-9EA6-DF929625EA0E}">
        <p15:presenceInfo xmlns:p15="http://schemas.microsoft.com/office/powerpoint/2012/main" userId="John Budnik" providerId="None"/>
      </p:ext>
    </p:extLst>
  </p:cmAuthor>
  <p:cmAuthor id="6" name="Luca Weinmann" initials="LW" lastIdx="1" clrIdx="5">
    <p:extLst>
      <p:ext uri="{19B8F6BF-5375-455C-9EA6-DF929625EA0E}">
        <p15:presenceInfo xmlns:p15="http://schemas.microsoft.com/office/powerpoint/2012/main" userId="S::Luca.Weinmann@hs-furtwangen.de::78fa23d5-a4aa-45e4-a8b2-a462704f2a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BFCFD"/>
    <a:srgbClr val="75ABDC"/>
    <a:srgbClr val="75AADB"/>
    <a:srgbClr val="FFC000"/>
    <a:srgbClr val="FF2121"/>
    <a:srgbClr val="ECEEF7"/>
    <a:srgbClr val="00B050"/>
    <a:srgbClr val="FF0000"/>
    <a:srgbClr val="F8F8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6D632-2732-483B-9185-1CF86B481D53}" v="1" dt="2021-04-21T12:54:07.928"/>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9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on Hoxha" userId="S::dion.hoxha@hs-furtwangen.de::56c781cc-6fed-40ec-a705-463f0487c9a4" providerId="AD" clId="Web-{41808BB0-6D97-4845-9C83-7E558FF6AC6B}"/>
    <pc:docChg chg="addSld delSld modSld sldOrd">
      <pc:chgData name="Dion Hoxha" userId="S::dion.hoxha@hs-furtwangen.de::56c781cc-6fed-40ec-a705-463f0487c9a4" providerId="AD" clId="Web-{41808BB0-6D97-4845-9C83-7E558FF6AC6B}" dt="2020-11-12T11:03:41.206" v="459" actId="1076"/>
      <pc:docMkLst>
        <pc:docMk/>
      </pc:docMkLst>
      <pc:sldChg chg="delSp modSp">
        <pc:chgData name="Dion Hoxha" userId="S::dion.hoxha@hs-furtwangen.de::56c781cc-6fed-40ec-a705-463f0487c9a4" providerId="AD" clId="Web-{41808BB0-6D97-4845-9C83-7E558FF6AC6B}" dt="2020-11-12T10:55:04.289" v="436" actId="1076"/>
        <pc:sldMkLst>
          <pc:docMk/>
          <pc:sldMk cId="344886029" sldId="282"/>
        </pc:sldMkLst>
        <pc:spChg chg="mod">
          <ac:chgData name="Dion Hoxha" userId="S::dion.hoxha@hs-furtwangen.de::56c781cc-6fed-40ec-a705-463f0487c9a4" providerId="AD" clId="Web-{41808BB0-6D97-4845-9C83-7E558FF6AC6B}" dt="2020-11-12T10:54:53.116" v="432" actId="1076"/>
          <ac:spMkLst>
            <pc:docMk/>
            <pc:sldMk cId="344886029" sldId="282"/>
            <ac:spMk id="7" creationId="{B93961FA-278B-4258-A246-D1146F34C05D}"/>
          </ac:spMkLst>
        </pc:spChg>
        <pc:spChg chg="mod">
          <ac:chgData name="Dion Hoxha" userId="S::dion.hoxha@hs-furtwangen.de::56c781cc-6fed-40ec-a705-463f0487c9a4" providerId="AD" clId="Web-{41808BB0-6D97-4845-9C83-7E558FF6AC6B}" dt="2020-11-12T10:54:55.851" v="433" actId="1076"/>
          <ac:spMkLst>
            <pc:docMk/>
            <pc:sldMk cId="344886029" sldId="282"/>
            <ac:spMk id="9" creationId="{67DBD960-8205-4D6A-9391-858B2F591E6B}"/>
          </ac:spMkLst>
        </pc:spChg>
        <pc:spChg chg="mod">
          <ac:chgData name="Dion Hoxha" userId="S::dion.hoxha@hs-furtwangen.de::56c781cc-6fed-40ec-a705-463f0487c9a4" providerId="AD" clId="Web-{41808BB0-6D97-4845-9C83-7E558FF6AC6B}" dt="2020-11-12T10:55:04.289" v="436" actId="1076"/>
          <ac:spMkLst>
            <pc:docMk/>
            <pc:sldMk cId="344886029" sldId="282"/>
            <ac:spMk id="13" creationId="{242F06A4-589F-439B-A4A6-690DE5CC1634}"/>
          </ac:spMkLst>
        </pc:spChg>
        <pc:spChg chg="del">
          <ac:chgData name="Dion Hoxha" userId="S::dion.hoxha@hs-furtwangen.de::56c781cc-6fed-40ec-a705-463f0487c9a4" providerId="AD" clId="Web-{41808BB0-6D97-4845-9C83-7E558FF6AC6B}" dt="2020-11-12T10:54:41.194" v="429"/>
          <ac:spMkLst>
            <pc:docMk/>
            <pc:sldMk cId="344886029" sldId="282"/>
            <ac:spMk id="16" creationId="{1CDE166D-1D76-4D43-9D5B-F59994E6FC7A}"/>
          </ac:spMkLst>
        </pc:spChg>
        <pc:picChg chg="mod">
          <ac:chgData name="Dion Hoxha" userId="S::dion.hoxha@hs-furtwangen.de::56c781cc-6fed-40ec-a705-463f0487c9a4" providerId="AD" clId="Web-{41808BB0-6D97-4845-9C83-7E558FF6AC6B}" dt="2020-11-12T10:55:02.538" v="435" actId="1076"/>
          <ac:picMkLst>
            <pc:docMk/>
            <pc:sldMk cId="344886029" sldId="282"/>
            <ac:picMk id="4" creationId="{3F9D3CE4-3C11-4DB3-A5AE-47DF7BED3843}"/>
          </ac:picMkLst>
        </pc:picChg>
        <pc:picChg chg="del">
          <ac:chgData name="Dion Hoxha" userId="S::dion.hoxha@hs-furtwangen.de::56c781cc-6fed-40ec-a705-463f0487c9a4" providerId="AD" clId="Web-{41808BB0-6D97-4845-9C83-7E558FF6AC6B}" dt="2020-11-12T10:54:38.335" v="428"/>
          <ac:picMkLst>
            <pc:docMk/>
            <pc:sldMk cId="344886029" sldId="282"/>
            <ac:picMk id="11" creationId="{64226A13-EF5F-49BA-85A1-377372416E46}"/>
          </ac:picMkLst>
        </pc:picChg>
      </pc:sldChg>
      <pc:sldChg chg="modSp">
        <pc:chgData name="Dion Hoxha" userId="S::dion.hoxha@hs-furtwangen.de::56c781cc-6fed-40ec-a705-463f0487c9a4" providerId="AD" clId="Web-{41808BB0-6D97-4845-9C83-7E558FF6AC6B}" dt="2020-11-12T10:55:16.961" v="437" actId="14100"/>
        <pc:sldMkLst>
          <pc:docMk/>
          <pc:sldMk cId="2719282459" sldId="353"/>
        </pc:sldMkLst>
        <pc:picChg chg="mod">
          <ac:chgData name="Dion Hoxha" userId="S::dion.hoxha@hs-furtwangen.de::56c781cc-6fed-40ec-a705-463f0487c9a4" providerId="AD" clId="Web-{41808BB0-6D97-4845-9C83-7E558FF6AC6B}" dt="2020-11-12T10:55:16.961" v="437" actId="14100"/>
          <ac:picMkLst>
            <pc:docMk/>
            <pc:sldMk cId="2719282459" sldId="353"/>
            <ac:picMk id="5" creationId="{CB380902-8A32-44CD-9A4A-44D4637D9737}"/>
          </ac:picMkLst>
        </pc:picChg>
      </pc:sldChg>
      <pc:sldChg chg="del">
        <pc:chgData name="Dion Hoxha" userId="S::dion.hoxha@hs-furtwangen.de::56c781cc-6fed-40ec-a705-463f0487c9a4" providerId="AD" clId="Web-{41808BB0-6D97-4845-9C83-7E558FF6AC6B}" dt="2020-11-12T10:32:13.304" v="19"/>
        <pc:sldMkLst>
          <pc:docMk/>
          <pc:sldMk cId="2285682506" sldId="355"/>
        </pc:sldMkLst>
      </pc:sldChg>
      <pc:sldChg chg="addSp delSp modSp modNotes">
        <pc:chgData name="Dion Hoxha" userId="S::dion.hoxha@hs-furtwangen.de::56c781cc-6fed-40ec-a705-463f0487c9a4" providerId="AD" clId="Web-{41808BB0-6D97-4845-9C83-7E558FF6AC6B}" dt="2020-11-12T10:53:52.490" v="427"/>
        <pc:sldMkLst>
          <pc:docMk/>
          <pc:sldMk cId="4109330550" sldId="358"/>
        </pc:sldMkLst>
        <pc:spChg chg="mod">
          <ac:chgData name="Dion Hoxha" userId="S::dion.hoxha@hs-furtwangen.de::56c781cc-6fed-40ec-a705-463f0487c9a4" providerId="AD" clId="Web-{41808BB0-6D97-4845-9C83-7E558FF6AC6B}" dt="2020-11-12T10:32:42.930" v="24" actId="20577"/>
          <ac:spMkLst>
            <pc:docMk/>
            <pc:sldMk cId="4109330550" sldId="358"/>
            <ac:spMk id="2" creationId="{DFBFC5E7-1F58-43B0-9FCC-91C2E0291CAC}"/>
          </ac:spMkLst>
        </pc:spChg>
        <pc:spChg chg="mod">
          <ac:chgData name="Dion Hoxha" userId="S::dion.hoxha@hs-furtwangen.de::56c781cc-6fed-40ec-a705-463f0487c9a4" providerId="AD" clId="Web-{41808BB0-6D97-4845-9C83-7E558FF6AC6B}" dt="2020-11-12T10:51:43.065" v="400" actId="20577"/>
          <ac:spMkLst>
            <pc:docMk/>
            <pc:sldMk cId="4109330550" sldId="358"/>
            <ac:spMk id="3" creationId="{F27B95ED-C810-45FE-B271-1F4173DBB307}"/>
          </ac:spMkLst>
        </pc:spChg>
        <pc:spChg chg="del">
          <ac:chgData name="Dion Hoxha" userId="S::dion.hoxha@hs-furtwangen.de::56c781cc-6fed-40ec-a705-463f0487c9a4" providerId="AD" clId="Web-{41808BB0-6D97-4845-9C83-7E558FF6AC6B}" dt="2020-11-12T10:48:29.139" v="327"/>
          <ac:spMkLst>
            <pc:docMk/>
            <pc:sldMk cId="4109330550" sldId="358"/>
            <ac:spMk id="4" creationId="{5B4880DD-FE5B-4F47-9C8C-68D5CA6E87B3}"/>
          </ac:spMkLst>
        </pc:spChg>
        <pc:spChg chg="add del mod">
          <ac:chgData name="Dion Hoxha" userId="S::dion.hoxha@hs-furtwangen.de::56c781cc-6fed-40ec-a705-463f0487c9a4" providerId="AD" clId="Web-{41808BB0-6D97-4845-9C83-7E558FF6AC6B}" dt="2020-11-12T10:50:54.408" v="374"/>
          <ac:spMkLst>
            <pc:docMk/>
            <pc:sldMk cId="4109330550" sldId="358"/>
            <ac:spMk id="7" creationId="{D92D0CFA-D182-42AA-8EF1-00D00BAB6109}"/>
          </ac:spMkLst>
        </pc:spChg>
        <pc:spChg chg="add mod">
          <ac:chgData name="Dion Hoxha" userId="S::dion.hoxha@hs-furtwangen.de::56c781cc-6fed-40ec-a705-463f0487c9a4" providerId="AD" clId="Web-{41808BB0-6D97-4845-9C83-7E558FF6AC6B}" dt="2020-11-12T10:53:21.864" v="422" actId="1076"/>
          <ac:spMkLst>
            <pc:docMk/>
            <pc:sldMk cId="4109330550" sldId="358"/>
            <ac:spMk id="9" creationId="{69D61A60-348F-4ABC-9A6D-C9AEBD5465A5}"/>
          </ac:spMkLst>
        </pc:spChg>
        <pc:spChg chg="add mod">
          <ac:chgData name="Dion Hoxha" userId="S::dion.hoxha@hs-furtwangen.de::56c781cc-6fed-40ec-a705-463f0487c9a4" providerId="AD" clId="Web-{41808BB0-6D97-4845-9C83-7E558FF6AC6B}" dt="2020-11-12T10:51:15.518" v="379" actId="14100"/>
          <ac:spMkLst>
            <pc:docMk/>
            <pc:sldMk cId="4109330550" sldId="358"/>
            <ac:spMk id="10" creationId="{1CA8D8EE-CC75-4A36-AFB2-13871E423000}"/>
          </ac:spMkLst>
        </pc:spChg>
        <pc:spChg chg="add mod">
          <ac:chgData name="Dion Hoxha" userId="S::dion.hoxha@hs-furtwangen.de::56c781cc-6fed-40ec-a705-463f0487c9a4" providerId="AD" clId="Web-{41808BB0-6D97-4845-9C83-7E558FF6AC6B}" dt="2020-11-12T10:52:50.926" v="421"/>
          <ac:spMkLst>
            <pc:docMk/>
            <pc:sldMk cId="4109330550" sldId="358"/>
            <ac:spMk id="11" creationId="{03BD6AFD-6FA9-4AE3-8AF6-A36A59D64903}"/>
          </ac:spMkLst>
        </pc:spChg>
        <pc:graphicFrameChg chg="add del mod">
          <ac:chgData name="Dion Hoxha" userId="S::dion.hoxha@hs-furtwangen.de::56c781cc-6fed-40ec-a705-463f0487c9a4" providerId="AD" clId="Web-{41808BB0-6D97-4845-9C83-7E558FF6AC6B}" dt="2020-11-12T10:46:21.730" v="257"/>
          <ac:graphicFrameMkLst>
            <pc:docMk/>
            <pc:sldMk cId="4109330550" sldId="358"/>
            <ac:graphicFrameMk id="6" creationId="{69A696CD-8A3C-449E-90E0-7A3E3B18AA58}"/>
          </ac:graphicFrameMkLst>
        </pc:graphicFrameChg>
        <pc:cxnChg chg="add del mod">
          <ac:chgData name="Dion Hoxha" userId="S::dion.hoxha@hs-furtwangen.de::56c781cc-6fed-40ec-a705-463f0487c9a4" providerId="AD" clId="Web-{41808BB0-6D97-4845-9C83-7E558FF6AC6B}" dt="2020-11-12T10:49:51.828" v="357"/>
          <ac:cxnSpMkLst>
            <pc:docMk/>
            <pc:sldMk cId="4109330550" sldId="358"/>
            <ac:cxnSpMk id="8" creationId="{BE2B2A55-F2F6-4F2A-8FFC-BB444BC0448B}"/>
          </ac:cxnSpMkLst>
        </pc:cxnChg>
        <pc:cxnChg chg="add mod">
          <ac:chgData name="Dion Hoxha" userId="S::dion.hoxha@hs-furtwangen.de::56c781cc-6fed-40ec-a705-463f0487c9a4" providerId="AD" clId="Web-{41808BB0-6D97-4845-9C83-7E558FF6AC6B}" dt="2020-11-12T10:53:52.490" v="427"/>
          <ac:cxnSpMkLst>
            <pc:docMk/>
            <pc:sldMk cId="4109330550" sldId="358"/>
            <ac:cxnSpMk id="12" creationId="{DB93992D-C170-4BFA-9F81-CB39FA0D00AF}"/>
          </ac:cxnSpMkLst>
        </pc:cxnChg>
      </pc:sldChg>
      <pc:sldChg chg="addSp delSp modSp new ord">
        <pc:chgData name="Dion Hoxha" userId="S::dion.hoxha@hs-furtwangen.de::56c781cc-6fed-40ec-a705-463f0487c9a4" providerId="AD" clId="Web-{41808BB0-6D97-4845-9C83-7E558FF6AC6B}" dt="2020-11-12T10:39:41.768" v="178"/>
        <pc:sldMkLst>
          <pc:docMk/>
          <pc:sldMk cId="397113292" sldId="359"/>
        </pc:sldMkLst>
        <pc:spChg chg="del">
          <ac:chgData name="Dion Hoxha" userId="S::dion.hoxha@hs-furtwangen.de::56c781cc-6fed-40ec-a705-463f0487c9a4" providerId="AD" clId="Web-{41808BB0-6D97-4845-9C83-7E558FF6AC6B}" dt="2020-11-12T10:31:17.928" v="12"/>
          <ac:spMkLst>
            <pc:docMk/>
            <pc:sldMk cId="397113292" sldId="359"/>
            <ac:spMk id="2" creationId="{3C60DDFE-79DF-4C9D-9071-877F3A0CEDB3}"/>
          </ac:spMkLst>
        </pc:spChg>
        <pc:spChg chg="mod">
          <ac:chgData name="Dion Hoxha" userId="S::dion.hoxha@hs-furtwangen.de::56c781cc-6fed-40ec-a705-463f0487c9a4" providerId="AD" clId="Web-{41808BB0-6D97-4845-9C83-7E558FF6AC6B}" dt="2020-11-12T10:31:22.710" v="13"/>
          <ac:spMkLst>
            <pc:docMk/>
            <pc:sldMk cId="397113292" sldId="359"/>
            <ac:spMk id="3" creationId="{8BA3C81A-35A4-4962-8D4E-7B40EC4C261A}"/>
          </ac:spMkLst>
        </pc:spChg>
        <pc:picChg chg="add mod ord">
          <ac:chgData name="Dion Hoxha" userId="S::dion.hoxha@hs-furtwangen.de::56c781cc-6fed-40ec-a705-463f0487c9a4" providerId="AD" clId="Web-{41808BB0-6D97-4845-9C83-7E558FF6AC6B}" dt="2020-11-12T10:31:58.632" v="18"/>
          <ac:picMkLst>
            <pc:docMk/>
            <pc:sldMk cId="397113292" sldId="359"/>
            <ac:picMk id="4" creationId="{1A4F8BFC-E64F-44BC-8CD5-B8613575482B}"/>
          </ac:picMkLst>
        </pc:picChg>
      </pc:sldChg>
      <pc:sldChg chg="addSp delSp modSp add replId">
        <pc:chgData name="Dion Hoxha" userId="S::dion.hoxha@hs-furtwangen.de::56c781cc-6fed-40ec-a705-463f0487c9a4" providerId="AD" clId="Web-{41808BB0-6D97-4845-9C83-7E558FF6AC6B}" dt="2020-11-12T11:03:41.206" v="459" actId="1076"/>
        <pc:sldMkLst>
          <pc:docMk/>
          <pc:sldMk cId="5997659" sldId="360"/>
        </pc:sldMkLst>
        <pc:spChg chg="mod">
          <ac:chgData name="Dion Hoxha" userId="S::dion.hoxha@hs-furtwangen.de::56c781cc-6fed-40ec-a705-463f0487c9a4" providerId="AD" clId="Web-{41808BB0-6D97-4845-9C83-7E558FF6AC6B}" dt="2020-11-12T11:03:11.128" v="450" actId="20577"/>
          <ac:spMkLst>
            <pc:docMk/>
            <pc:sldMk cId="5997659" sldId="360"/>
            <ac:spMk id="2" creationId="{7D5C66AB-7F40-40F2-B9E6-356C28D71A28}"/>
          </ac:spMkLst>
        </pc:spChg>
        <pc:spChg chg="mod">
          <ac:chgData name="Dion Hoxha" userId="S::dion.hoxha@hs-furtwangen.de::56c781cc-6fed-40ec-a705-463f0487c9a4" providerId="AD" clId="Web-{41808BB0-6D97-4845-9C83-7E558FF6AC6B}" dt="2020-11-12T11:03:36.894" v="458" actId="1076"/>
          <ac:spMkLst>
            <pc:docMk/>
            <pc:sldMk cId="5997659" sldId="360"/>
            <ac:spMk id="4" creationId="{0BEAD4D8-53E4-4F09-8B65-3AC00D39EDA8}"/>
          </ac:spMkLst>
        </pc:spChg>
        <pc:spChg chg="mod">
          <ac:chgData name="Dion Hoxha" userId="S::dion.hoxha@hs-furtwangen.de::56c781cc-6fed-40ec-a705-463f0487c9a4" providerId="AD" clId="Web-{41808BB0-6D97-4845-9C83-7E558FF6AC6B}" dt="2020-11-12T11:03:41.206" v="459" actId="1076"/>
          <ac:spMkLst>
            <pc:docMk/>
            <pc:sldMk cId="5997659" sldId="360"/>
            <ac:spMk id="6" creationId="{E39A9256-FCE3-4399-9BCF-77BDDB738B1A}"/>
          </ac:spMkLst>
        </pc:spChg>
        <pc:picChg chg="add mod">
          <ac:chgData name="Dion Hoxha" userId="S::dion.hoxha@hs-furtwangen.de::56c781cc-6fed-40ec-a705-463f0487c9a4" providerId="AD" clId="Web-{41808BB0-6D97-4845-9C83-7E558FF6AC6B}" dt="2020-11-12T11:03:32.519" v="457" actId="1076"/>
          <ac:picMkLst>
            <pc:docMk/>
            <pc:sldMk cId="5997659" sldId="360"/>
            <ac:picMk id="3" creationId="{BEA61112-F56A-416E-96B3-29810A0484B6}"/>
          </ac:picMkLst>
        </pc:picChg>
        <pc:picChg chg="del">
          <ac:chgData name="Dion Hoxha" userId="S::dion.hoxha@hs-furtwangen.de::56c781cc-6fed-40ec-a705-463f0487c9a4" providerId="AD" clId="Web-{41808BB0-6D97-4845-9C83-7E558FF6AC6B}" dt="2020-11-12T11:02:31.767" v="439"/>
          <ac:picMkLst>
            <pc:docMk/>
            <pc:sldMk cId="5997659" sldId="360"/>
            <ac:picMk id="5" creationId="{CB380902-8A32-44CD-9A4A-44D4637D9737}"/>
          </ac:picMkLst>
        </pc:picChg>
      </pc:sldChg>
    </pc:docChg>
  </pc:docChgLst>
  <pc:docChgLst>
    <pc:chgData name="John Budnik" userId="8fc1272e-f45d-4998-8d92-e99b1ffa9f87" providerId="ADAL" clId="{99D62BDD-DEA3-45E2-A23E-F3D23E4118D5}"/>
    <pc:docChg chg="undo redo custSel addSld delSld modSld sldOrd modMainMaster addSection delSection modSection">
      <pc:chgData name="John Budnik" userId="8fc1272e-f45d-4998-8d92-e99b1ffa9f87" providerId="ADAL" clId="{99D62BDD-DEA3-45E2-A23E-F3D23E4118D5}" dt="2021-01-06T09:34:20.200" v="4680" actId="20577"/>
      <pc:docMkLst>
        <pc:docMk/>
      </pc:docMkLst>
      <pc:sldChg chg="del">
        <pc:chgData name="John Budnik" userId="8fc1272e-f45d-4998-8d92-e99b1ffa9f87" providerId="ADAL" clId="{99D62BDD-DEA3-45E2-A23E-F3D23E4118D5}" dt="2021-01-03T14:24:25.322" v="16" actId="47"/>
        <pc:sldMkLst>
          <pc:docMk/>
          <pc:sldMk cId="95992585" sldId="258"/>
        </pc:sldMkLst>
      </pc:sldChg>
      <pc:sldChg chg="del">
        <pc:chgData name="John Budnik" userId="8fc1272e-f45d-4998-8d92-e99b1ffa9f87" providerId="ADAL" clId="{99D62BDD-DEA3-45E2-A23E-F3D23E4118D5}" dt="2021-01-03T14:24:28.676" v="27" actId="47"/>
        <pc:sldMkLst>
          <pc:docMk/>
          <pc:sldMk cId="288332819" sldId="259"/>
        </pc:sldMkLst>
      </pc:sldChg>
      <pc:sldChg chg="del">
        <pc:chgData name="John Budnik" userId="8fc1272e-f45d-4998-8d92-e99b1ffa9f87" providerId="ADAL" clId="{99D62BDD-DEA3-45E2-A23E-F3D23E4118D5}" dt="2021-01-03T14:24:29.426" v="29" actId="47"/>
        <pc:sldMkLst>
          <pc:docMk/>
          <pc:sldMk cId="4208792017" sldId="261"/>
        </pc:sldMkLst>
      </pc:sldChg>
      <pc:sldChg chg="del">
        <pc:chgData name="John Budnik" userId="8fc1272e-f45d-4998-8d92-e99b1ffa9f87" providerId="ADAL" clId="{99D62BDD-DEA3-45E2-A23E-F3D23E4118D5}" dt="2021-01-03T14:24:21.463" v="6" actId="47"/>
        <pc:sldMkLst>
          <pc:docMk/>
          <pc:sldMk cId="2882657888" sldId="263"/>
        </pc:sldMkLst>
      </pc:sldChg>
      <pc:sldChg chg="del">
        <pc:chgData name="John Budnik" userId="8fc1272e-f45d-4998-8d92-e99b1ffa9f87" providerId="ADAL" clId="{99D62BDD-DEA3-45E2-A23E-F3D23E4118D5}" dt="2021-01-03T14:24:18.136" v="0" actId="47"/>
        <pc:sldMkLst>
          <pc:docMk/>
          <pc:sldMk cId="4028626550" sldId="267"/>
        </pc:sldMkLst>
      </pc:sldChg>
      <pc:sldChg chg="del">
        <pc:chgData name="John Budnik" userId="8fc1272e-f45d-4998-8d92-e99b1ffa9f87" providerId="ADAL" clId="{99D62BDD-DEA3-45E2-A23E-F3D23E4118D5}" dt="2021-01-03T14:24:27.633" v="23" actId="47"/>
        <pc:sldMkLst>
          <pc:docMk/>
          <pc:sldMk cId="487305250" sldId="272"/>
        </pc:sldMkLst>
      </pc:sldChg>
      <pc:sldChg chg="del">
        <pc:chgData name="John Budnik" userId="8fc1272e-f45d-4998-8d92-e99b1ffa9f87" providerId="ADAL" clId="{99D62BDD-DEA3-45E2-A23E-F3D23E4118D5}" dt="2021-01-03T14:24:27.941" v="24" actId="47"/>
        <pc:sldMkLst>
          <pc:docMk/>
          <pc:sldMk cId="3990434823" sldId="274"/>
        </pc:sldMkLst>
      </pc:sldChg>
      <pc:sldChg chg="del">
        <pc:chgData name="John Budnik" userId="8fc1272e-f45d-4998-8d92-e99b1ffa9f87" providerId="ADAL" clId="{99D62BDD-DEA3-45E2-A23E-F3D23E4118D5}" dt="2021-01-03T14:24:28.174" v="25" actId="47"/>
        <pc:sldMkLst>
          <pc:docMk/>
          <pc:sldMk cId="3067885163" sldId="275"/>
        </pc:sldMkLst>
      </pc:sldChg>
      <pc:sldChg chg="del">
        <pc:chgData name="John Budnik" userId="8fc1272e-f45d-4998-8d92-e99b1ffa9f87" providerId="ADAL" clId="{99D62BDD-DEA3-45E2-A23E-F3D23E4118D5}" dt="2021-01-03T14:24:23.030" v="11" actId="47"/>
        <pc:sldMkLst>
          <pc:docMk/>
          <pc:sldMk cId="1255359701" sldId="284"/>
        </pc:sldMkLst>
      </pc:sldChg>
      <pc:sldChg chg="modNotesTx">
        <pc:chgData name="John Budnik" userId="8fc1272e-f45d-4998-8d92-e99b1ffa9f87" providerId="ADAL" clId="{99D62BDD-DEA3-45E2-A23E-F3D23E4118D5}" dt="2021-01-03T19:23:14.226" v="2404" actId="313"/>
        <pc:sldMkLst>
          <pc:docMk/>
          <pc:sldMk cId="1833365833" sldId="343"/>
        </pc:sldMkLst>
      </pc:sldChg>
      <pc:sldChg chg="addSp delSp modSp new mod modClrScheme modShow chgLayout">
        <pc:chgData name="John Budnik" userId="8fc1272e-f45d-4998-8d92-e99b1ffa9f87" providerId="ADAL" clId="{99D62BDD-DEA3-45E2-A23E-F3D23E4118D5}" dt="2021-01-04T07:56:38.081" v="2405" actId="729"/>
        <pc:sldMkLst>
          <pc:docMk/>
          <pc:sldMk cId="3931893506" sldId="344"/>
        </pc:sldMkLst>
        <pc:spChg chg="del mod ord">
          <ac:chgData name="John Budnik" userId="8fc1272e-f45d-4998-8d92-e99b1ffa9f87" providerId="ADAL" clId="{99D62BDD-DEA3-45E2-A23E-F3D23E4118D5}" dt="2021-01-03T14:24:42.350" v="32" actId="700"/>
          <ac:spMkLst>
            <pc:docMk/>
            <pc:sldMk cId="3931893506" sldId="344"/>
            <ac:spMk id="2" creationId="{7CC0B78D-C9D9-4139-B370-6FE55E526E35}"/>
          </ac:spMkLst>
        </pc:spChg>
        <pc:spChg chg="del mod ord">
          <ac:chgData name="John Budnik" userId="8fc1272e-f45d-4998-8d92-e99b1ffa9f87" providerId="ADAL" clId="{99D62BDD-DEA3-45E2-A23E-F3D23E4118D5}" dt="2021-01-03T14:24:42.350" v="32" actId="700"/>
          <ac:spMkLst>
            <pc:docMk/>
            <pc:sldMk cId="3931893506" sldId="344"/>
            <ac:spMk id="3" creationId="{88F7ECE4-861D-4464-A5F9-862814445721}"/>
          </ac:spMkLst>
        </pc:spChg>
        <pc:spChg chg="mod ord">
          <ac:chgData name="John Budnik" userId="8fc1272e-f45d-4998-8d92-e99b1ffa9f87" providerId="ADAL" clId="{99D62BDD-DEA3-45E2-A23E-F3D23E4118D5}" dt="2021-01-03T14:25:20.274" v="33" actId="700"/>
          <ac:spMkLst>
            <pc:docMk/>
            <pc:sldMk cId="3931893506" sldId="344"/>
            <ac:spMk id="4" creationId="{9C709AC7-E34D-4D75-AD7B-E984B5E3BC58}"/>
          </ac:spMkLst>
        </pc:spChg>
        <pc:spChg chg="add del mod ord">
          <ac:chgData name="John Budnik" userId="8fc1272e-f45d-4998-8d92-e99b1ffa9f87" providerId="ADAL" clId="{99D62BDD-DEA3-45E2-A23E-F3D23E4118D5}" dt="2021-01-03T14:25:20.274" v="33" actId="700"/>
          <ac:spMkLst>
            <pc:docMk/>
            <pc:sldMk cId="3931893506" sldId="344"/>
            <ac:spMk id="5" creationId="{E40E5AD1-9ED5-4BEB-8F33-8E50D3456D14}"/>
          </ac:spMkLst>
        </pc:spChg>
        <pc:spChg chg="add del mod ord">
          <ac:chgData name="John Budnik" userId="8fc1272e-f45d-4998-8d92-e99b1ffa9f87" providerId="ADAL" clId="{99D62BDD-DEA3-45E2-A23E-F3D23E4118D5}" dt="2021-01-03T14:25:20.274" v="33" actId="700"/>
          <ac:spMkLst>
            <pc:docMk/>
            <pc:sldMk cId="3931893506" sldId="344"/>
            <ac:spMk id="6" creationId="{08AE3226-E810-40D3-8DF3-886937A81B4F}"/>
          </ac:spMkLst>
        </pc:spChg>
        <pc:spChg chg="add mod ord">
          <ac:chgData name="John Budnik" userId="8fc1272e-f45d-4998-8d92-e99b1ffa9f87" providerId="ADAL" clId="{99D62BDD-DEA3-45E2-A23E-F3D23E4118D5}" dt="2021-01-03T14:25:28.853" v="77" actId="20577"/>
          <ac:spMkLst>
            <pc:docMk/>
            <pc:sldMk cId="3931893506" sldId="344"/>
            <ac:spMk id="7" creationId="{9D11C5AE-E04F-43A5-9D94-884EDCE4AA68}"/>
          </ac:spMkLst>
        </pc:spChg>
        <pc:spChg chg="add mod ord">
          <ac:chgData name="John Budnik" userId="8fc1272e-f45d-4998-8d92-e99b1ffa9f87" providerId="ADAL" clId="{99D62BDD-DEA3-45E2-A23E-F3D23E4118D5}" dt="2021-01-03T14:50:17.216" v="557" actId="20577"/>
          <ac:spMkLst>
            <pc:docMk/>
            <pc:sldMk cId="3931893506" sldId="344"/>
            <ac:spMk id="8" creationId="{1CD26AA6-990C-4703-AEED-EF63E5CCC0AE}"/>
          </ac:spMkLst>
        </pc:spChg>
      </pc:sldChg>
      <pc:sldChg chg="modSp new del mod ord">
        <pc:chgData name="John Budnik" userId="8fc1272e-f45d-4998-8d92-e99b1ffa9f87" providerId="ADAL" clId="{99D62BDD-DEA3-45E2-A23E-F3D23E4118D5}" dt="2021-01-03T14:50:41.983" v="584" actId="47"/>
        <pc:sldMkLst>
          <pc:docMk/>
          <pc:sldMk cId="2041505507" sldId="345"/>
        </pc:sldMkLst>
        <pc:spChg chg="mod">
          <ac:chgData name="John Budnik" userId="8fc1272e-f45d-4998-8d92-e99b1ffa9f87" providerId="ADAL" clId="{99D62BDD-DEA3-45E2-A23E-F3D23E4118D5}" dt="2021-01-03T14:50:37.239" v="580" actId="5793"/>
          <ac:spMkLst>
            <pc:docMk/>
            <pc:sldMk cId="2041505507" sldId="345"/>
            <ac:spMk id="2" creationId="{E8C5EF1F-5ED9-4E5A-B386-0745C6E9A952}"/>
          </ac:spMkLst>
        </pc:spChg>
        <pc:spChg chg="mod">
          <ac:chgData name="John Budnik" userId="8fc1272e-f45d-4998-8d92-e99b1ffa9f87" providerId="ADAL" clId="{99D62BDD-DEA3-45E2-A23E-F3D23E4118D5}" dt="2021-01-03T14:50:31.226" v="572" actId="20577"/>
          <ac:spMkLst>
            <pc:docMk/>
            <pc:sldMk cId="2041505507" sldId="345"/>
            <ac:spMk id="4" creationId="{A195DCB0-855C-4B93-96A6-C0E9CC8925A2}"/>
          </ac:spMkLst>
        </pc:spChg>
      </pc:sldChg>
      <pc:sldChg chg="modSp add mod ord">
        <pc:chgData name="John Budnik" userId="8fc1272e-f45d-4998-8d92-e99b1ffa9f87" providerId="ADAL" clId="{99D62BDD-DEA3-45E2-A23E-F3D23E4118D5}" dt="2021-01-03T14:51:33.764" v="688" actId="20577"/>
        <pc:sldMkLst>
          <pc:docMk/>
          <pc:sldMk cId="1988065848" sldId="346"/>
        </pc:sldMkLst>
        <pc:spChg chg="mod">
          <ac:chgData name="John Budnik" userId="8fc1272e-f45d-4998-8d92-e99b1ffa9f87" providerId="ADAL" clId="{99D62BDD-DEA3-45E2-A23E-F3D23E4118D5}" dt="2021-01-03T14:50:48.751" v="594" actId="20577"/>
          <ac:spMkLst>
            <pc:docMk/>
            <pc:sldMk cId="1988065848" sldId="346"/>
            <ac:spMk id="7" creationId="{9D11C5AE-E04F-43A5-9D94-884EDCE4AA68}"/>
          </ac:spMkLst>
        </pc:spChg>
        <pc:spChg chg="mod">
          <ac:chgData name="John Budnik" userId="8fc1272e-f45d-4998-8d92-e99b1ffa9f87" providerId="ADAL" clId="{99D62BDD-DEA3-45E2-A23E-F3D23E4118D5}" dt="2021-01-03T14:51:33.764" v="688" actId="20577"/>
          <ac:spMkLst>
            <pc:docMk/>
            <pc:sldMk cId="1988065848" sldId="346"/>
            <ac:spMk id="8" creationId="{1CD26AA6-990C-4703-AEED-EF63E5CCC0AE}"/>
          </ac:spMkLst>
        </pc:spChg>
      </pc:sldChg>
      <pc:sldChg chg="addSp delSp modSp new mod modClrScheme chgLayout">
        <pc:chgData name="John Budnik" userId="8fc1272e-f45d-4998-8d92-e99b1ffa9f87" providerId="ADAL" clId="{99D62BDD-DEA3-45E2-A23E-F3D23E4118D5}" dt="2021-01-03T15:37:53.092" v="1536" actId="20577"/>
        <pc:sldMkLst>
          <pc:docMk/>
          <pc:sldMk cId="4065157712" sldId="347"/>
        </pc:sldMkLst>
        <pc:spChg chg="add del mod ord">
          <ac:chgData name="John Budnik" userId="8fc1272e-f45d-4998-8d92-e99b1ffa9f87" providerId="ADAL" clId="{99D62BDD-DEA3-45E2-A23E-F3D23E4118D5}" dt="2021-01-03T14:55:40.141" v="722" actId="700"/>
          <ac:spMkLst>
            <pc:docMk/>
            <pc:sldMk cId="4065157712" sldId="347"/>
            <ac:spMk id="2" creationId="{32C771BC-5FE0-4D0C-AEF7-B8C42C253931}"/>
          </ac:spMkLst>
        </pc:spChg>
        <pc:spChg chg="mod ord">
          <ac:chgData name="John Budnik" userId="8fc1272e-f45d-4998-8d92-e99b1ffa9f87" providerId="ADAL" clId="{99D62BDD-DEA3-45E2-A23E-F3D23E4118D5}" dt="2021-01-03T15:00:28.064" v="973" actId="700"/>
          <ac:spMkLst>
            <pc:docMk/>
            <pc:sldMk cId="4065157712" sldId="347"/>
            <ac:spMk id="3" creationId="{8FD86FE6-5038-4376-B3B8-64B4F50FB691}"/>
          </ac:spMkLst>
        </pc:spChg>
        <pc:spChg chg="add del mod ord">
          <ac:chgData name="John Budnik" userId="8fc1272e-f45d-4998-8d92-e99b1ffa9f87" providerId="ADAL" clId="{99D62BDD-DEA3-45E2-A23E-F3D23E4118D5}" dt="2021-01-03T14:55:40.141" v="722" actId="700"/>
          <ac:spMkLst>
            <pc:docMk/>
            <pc:sldMk cId="4065157712" sldId="347"/>
            <ac:spMk id="4" creationId="{5328BE17-4122-4CE0-8F0A-152025745844}"/>
          </ac:spMkLst>
        </pc:spChg>
        <pc:spChg chg="add del mod ord">
          <ac:chgData name="John Budnik" userId="8fc1272e-f45d-4998-8d92-e99b1ffa9f87" providerId="ADAL" clId="{99D62BDD-DEA3-45E2-A23E-F3D23E4118D5}" dt="2021-01-03T14:55:27.628" v="721" actId="700"/>
          <ac:spMkLst>
            <pc:docMk/>
            <pc:sldMk cId="4065157712" sldId="347"/>
            <ac:spMk id="5" creationId="{DA936446-2EB4-4D06-A168-E78353485949}"/>
          </ac:spMkLst>
        </pc:spChg>
        <pc:spChg chg="add del mod ord">
          <ac:chgData name="John Budnik" userId="8fc1272e-f45d-4998-8d92-e99b1ffa9f87" providerId="ADAL" clId="{99D62BDD-DEA3-45E2-A23E-F3D23E4118D5}" dt="2021-01-03T14:55:27.628" v="721" actId="700"/>
          <ac:spMkLst>
            <pc:docMk/>
            <pc:sldMk cId="4065157712" sldId="347"/>
            <ac:spMk id="6" creationId="{CBDBA514-522F-4B03-8914-9B046DFE7589}"/>
          </ac:spMkLst>
        </pc:spChg>
        <pc:spChg chg="add del mod ord">
          <ac:chgData name="John Budnik" userId="8fc1272e-f45d-4998-8d92-e99b1ffa9f87" providerId="ADAL" clId="{99D62BDD-DEA3-45E2-A23E-F3D23E4118D5}" dt="2021-01-03T14:55:27.628" v="721" actId="700"/>
          <ac:spMkLst>
            <pc:docMk/>
            <pc:sldMk cId="4065157712" sldId="347"/>
            <ac:spMk id="7" creationId="{136F47D0-DB76-4885-A4C8-5BDEAF614D45}"/>
          </ac:spMkLst>
        </pc:spChg>
        <pc:spChg chg="add del mod ord">
          <ac:chgData name="John Budnik" userId="8fc1272e-f45d-4998-8d92-e99b1ffa9f87" providerId="ADAL" clId="{99D62BDD-DEA3-45E2-A23E-F3D23E4118D5}" dt="2021-01-03T14:55:27.628" v="721" actId="700"/>
          <ac:spMkLst>
            <pc:docMk/>
            <pc:sldMk cId="4065157712" sldId="347"/>
            <ac:spMk id="8" creationId="{623D2672-4502-43EF-8BD9-15066F64EEB6}"/>
          </ac:spMkLst>
        </pc:spChg>
        <pc:spChg chg="add del mod ord">
          <ac:chgData name="John Budnik" userId="8fc1272e-f45d-4998-8d92-e99b1ffa9f87" providerId="ADAL" clId="{99D62BDD-DEA3-45E2-A23E-F3D23E4118D5}" dt="2021-01-03T14:55:27.628" v="721" actId="700"/>
          <ac:spMkLst>
            <pc:docMk/>
            <pc:sldMk cId="4065157712" sldId="347"/>
            <ac:spMk id="9" creationId="{A00F8907-184A-4790-A4D3-196A117C60CF}"/>
          </ac:spMkLst>
        </pc:spChg>
        <pc:spChg chg="add del mod ord">
          <ac:chgData name="John Budnik" userId="8fc1272e-f45d-4998-8d92-e99b1ffa9f87" providerId="ADAL" clId="{99D62BDD-DEA3-45E2-A23E-F3D23E4118D5}" dt="2021-01-03T14:57:26.252" v="890" actId="700"/>
          <ac:spMkLst>
            <pc:docMk/>
            <pc:sldMk cId="4065157712" sldId="347"/>
            <ac:spMk id="10" creationId="{A0B26992-A20E-4073-8B0C-A59DAF41E826}"/>
          </ac:spMkLst>
        </pc:spChg>
        <pc:spChg chg="add del mod ord">
          <ac:chgData name="John Budnik" userId="8fc1272e-f45d-4998-8d92-e99b1ffa9f87" providerId="ADAL" clId="{99D62BDD-DEA3-45E2-A23E-F3D23E4118D5}" dt="2021-01-03T14:57:26.252" v="890" actId="700"/>
          <ac:spMkLst>
            <pc:docMk/>
            <pc:sldMk cId="4065157712" sldId="347"/>
            <ac:spMk id="11" creationId="{A3DD7E51-9D26-4B25-B495-BC20D0E3309C}"/>
          </ac:spMkLst>
        </pc:spChg>
        <pc:spChg chg="add mod ord">
          <ac:chgData name="John Budnik" userId="8fc1272e-f45d-4998-8d92-e99b1ffa9f87" providerId="ADAL" clId="{99D62BDD-DEA3-45E2-A23E-F3D23E4118D5}" dt="2021-01-03T15:37:53.092" v="1536" actId="20577"/>
          <ac:spMkLst>
            <pc:docMk/>
            <pc:sldMk cId="4065157712" sldId="347"/>
            <ac:spMk id="12" creationId="{55BE0748-9703-4EA1-934D-84A2F2C2175B}"/>
          </ac:spMkLst>
        </pc:spChg>
        <pc:spChg chg="add del mod ord">
          <ac:chgData name="John Budnik" userId="8fc1272e-f45d-4998-8d92-e99b1ffa9f87" providerId="ADAL" clId="{99D62BDD-DEA3-45E2-A23E-F3D23E4118D5}" dt="2021-01-03T14:59:44.845" v="967" actId="478"/>
          <ac:spMkLst>
            <pc:docMk/>
            <pc:sldMk cId="4065157712" sldId="347"/>
            <ac:spMk id="13" creationId="{F0A9231D-B142-40F9-B13D-8B26633AA56B}"/>
          </ac:spMkLst>
        </pc:spChg>
        <pc:spChg chg="add del mod ord">
          <ac:chgData name="John Budnik" userId="8fc1272e-f45d-4998-8d92-e99b1ffa9f87" providerId="ADAL" clId="{99D62BDD-DEA3-45E2-A23E-F3D23E4118D5}" dt="2021-01-03T15:00:28.064" v="973" actId="700"/>
          <ac:spMkLst>
            <pc:docMk/>
            <pc:sldMk cId="4065157712" sldId="347"/>
            <ac:spMk id="14" creationId="{32FEB313-7156-420E-93EC-ABCA03A2DA83}"/>
          </ac:spMkLst>
        </pc:spChg>
      </pc:sldChg>
      <pc:sldChg chg="addSp delSp modSp new mod modClrScheme chgLayout">
        <pc:chgData name="John Budnik" userId="8fc1272e-f45d-4998-8d92-e99b1ffa9f87" providerId="ADAL" clId="{99D62BDD-DEA3-45E2-A23E-F3D23E4118D5}" dt="2021-01-03T19:02:47.286" v="1711" actId="1076"/>
        <pc:sldMkLst>
          <pc:docMk/>
          <pc:sldMk cId="892510369" sldId="348"/>
        </pc:sldMkLst>
        <pc:spChg chg="del mod ord">
          <ac:chgData name="John Budnik" userId="8fc1272e-f45d-4998-8d92-e99b1ffa9f87" providerId="ADAL" clId="{99D62BDD-DEA3-45E2-A23E-F3D23E4118D5}" dt="2021-01-03T14:59:59.066" v="969" actId="700"/>
          <ac:spMkLst>
            <pc:docMk/>
            <pc:sldMk cId="892510369" sldId="348"/>
            <ac:spMk id="2" creationId="{627BB517-DFA0-48CB-A4AC-C2F596CB32C2}"/>
          </ac:spMkLst>
        </pc:spChg>
        <pc:spChg chg="del mod ord">
          <ac:chgData name="John Budnik" userId="8fc1272e-f45d-4998-8d92-e99b1ffa9f87" providerId="ADAL" clId="{99D62BDD-DEA3-45E2-A23E-F3D23E4118D5}" dt="2021-01-03T14:59:59.066" v="969" actId="700"/>
          <ac:spMkLst>
            <pc:docMk/>
            <pc:sldMk cId="892510369" sldId="348"/>
            <ac:spMk id="3" creationId="{06081BEF-4EAB-4AF8-93A0-995A23ACB424}"/>
          </ac:spMkLst>
        </pc:spChg>
        <pc:spChg chg="mod ord">
          <ac:chgData name="John Budnik" userId="8fc1272e-f45d-4998-8d92-e99b1ffa9f87" providerId="ADAL" clId="{99D62BDD-DEA3-45E2-A23E-F3D23E4118D5}" dt="2021-01-03T14:59:59.066" v="969" actId="700"/>
          <ac:spMkLst>
            <pc:docMk/>
            <pc:sldMk cId="892510369" sldId="348"/>
            <ac:spMk id="4" creationId="{C537941C-32EA-402B-BFC1-017FA339F085}"/>
          </ac:spMkLst>
        </pc:spChg>
        <pc:spChg chg="add del mod ord">
          <ac:chgData name="John Budnik" userId="8fc1272e-f45d-4998-8d92-e99b1ffa9f87" providerId="ADAL" clId="{99D62BDD-DEA3-45E2-A23E-F3D23E4118D5}" dt="2021-01-03T15:00:02.770" v="970" actId="478"/>
          <ac:spMkLst>
            <pc:docMk/>
            <pc:sldMk cId="892510369" sldId="348"/>
            <ac:spMk id="5" creationId="{39FF2FBC-7492-4744-9D9F-7A2E3B9DD565}"/>
          </ac:spMkLst>
        </pc:spChg>
        <pc:spChg chg="add del mod ord">
          <ac:chgData name="John Budnik" userId="8fc1272e-f45d-4998-8d92-e99b1ffa9f87" providerId="ADAL" clId="{99D62BDD-DEA3-45E2-A23E-F3D23E4118D5}" dt="2021-01-03T15:00:03.640" v="971" actId="478"/>
          <ac:spMkLst>
            <pc:docMk/>
            <pc:sldMk cId="892510369" sldId="348"/>
            <ac:spMk id="6" creationId="{8918F6A2-BA0D-43C3-9195-B7ED9487A69B}"/>
          </ac:spMkLst>
        </pc:spChg>
        <pc:spChg chg="add mod">
          <ac:chgData name="John Budnik" userId="8fc1272e-f45d-4998-8d92-e99b1ffa9f87" providerId="ADAL" clId="{99D62BDD-DEA3-45E2-A23E-F3D23E4118D5}" dt="2021-01-03T15:15:28.315" v="1275"/>
          <ac:spMkLst>
            <pc:docMk/>
            <pc:sldMk cId="892510369" sldId="348"/>
            <ac:spMk id="9" creationId="{DA816179-53DD-4CB6-AA07-9A6601AA2879}"/>
          </ac:spMkLst>
        </pc:spChg>
        <pc:spChg chg="add mod">
          <ac:chgData name="John Budnik" userId="8fc1272e-f45d-4998-8d92-e99b1ffa9f87" providerId="ADAL" clId="{99D62BDD-DEA3-45E2-A23E-F3D23E4118D5}" dt="2021-01-03T15:17:48.282" v="1283" actId="1076"/>
          <ac:spMkLst>
            <pc:docMk/>
            <pc:sldMk cId="892510369" sldId="348"/>
            <ac:spMk id="10" creationId="{634C323A-1B8F-40CF-8C08-A99546D0A646}"/>
          </ac:spMkLst>
        </pc:spChg>
        <pc:spChg chg="add mod">
          <ac:chgData name="John Budnik" userId="8fc1272e-f45d-4998-8d92-e99b1ffa9f87" providerId="ADAL" clId="{99D62BDD-DEA3-45E2-A23E-F3D23E4118D5}" dt="2021-01-03T15:16:28.857" v="1282" actId="1076"/>
          <ac:spMkLst>
            <pc:docMk/>
            <pc:sldMk cId="892510369" sldId="348"/>
            <ac:spMk id="11" creationId="{667D22DD-5E87-4803-B60C-940781201452}"/>
          </ac:spMkLst>
        </pc:spChg>
        <pc:spChg chg="add mod">
          <ac:chgData name="John Budnik" userId="8fc1272e-f45d-4998-8d92-e99b1ffa9f87" providerId="ADAL" clId="{99D62BDD-DEA3-45E2-A23E-F3D23E4118D5}" dt="2021-01-03T15:31:44.005" v="1464" actId="1038"/>
          <ac:spMkLst>
            <pc:docMk/>
            <pc:sldMk cId="892510369" sldId="348"/>
            <ac:spMk id="12" creationId="{F4417149-560D-4134-B670-242CCE995E7E}"/>
          </ac:spMkLst>
        </pc:spChg>
        <pc:spChg chg="add mod">
          <ac:chgData name="John Budnik" userId="8fc1272e-f45d-4998-8d92-e99b1ffa9f87" providerId="ADAL" clId="{99D62BDD-DEA3-45E2-A23E-F3D23E4118D5}" dt="2021-01-03T15:31:44.005" v="1464" actId="1038"/>
          <ac:spMkLst>
            <pc:docMk/>
            <pc:sldMk cId="892510369" sldId="348"/>
            <ac:spMk id="13" creationId="{45389603-74F7-48C7-8277-28CB42A871AE}"/>
          </ac:spMkLst>
        </pc:spChg>
        <pc:spChg chg="add mod">
          <ac:chgData name="John Budnik" userId="8fc1272e-f45d-4998-8d92-e99b1ffa9f87" providerId="ADAL" clId="{99D62BDD-DEA3-45E2-A23E-F3D23E4118D5}" dt="2021-01-03T15:31:44.005" v="1464" actId="1038"/>
          <ac:spMkLst>
            <pc:docMk/>
            <pc:sldMk cId="892510369" sldId="348"/>
            <ac:spMk id="14" creationId="{305E3D12-020E-431B-9E85-9742A880A9AD}"/>
          </ac:spMkLst>
        </pc:spChg>
        <pc:spChg chg="add del mod">
          <ac:chgData name="John Budnik" userId="8fc1272e-f45d-4998-8d92-e99b1ffa9f87" providerId="ADAL" clId="{99D62BDD-DEA3-45E2-A23E-F3D23E4118D5}" dt="2021-01-03T15:31:33.875" v="1444" actId="1076"/>
          <ac:spMkLst>
            <pc:docMk/>
            <pc:sldMk cId="892510369" sldId="348"/>
            <ac:spMk id="15" creationId="{C85EC1DD-2B6A-4054-9C52-6FF881C1A89A}"/>
          </ac:spMkLst>
        </pc:spChg>
        <pc:spChg chg="add mod">
          <ac:chgData name="John Budnik" userId="8fc1272e-f45d-4998-8d92-e99b1ffa9f87" providerId="ADAL" clId="{99D62BDD-DEA3-45E2-A23E-F3D23E4118D5}" dt="2021-01-03T15:31:33.875" v="1444" actId="1076"/>
          <ac:spMkLst>
            <pc:docMk/>
            <pc:sldMk cId="892510369" sldId="348"/>
            <ac:spMk id="16" creationId="{FF133766-FF5C-46BF-B2F1-CE89348C9D6D}"/>
          </ac:spMkLst>
        </pc:spChg>
        <pc:spChg chg="add del mod">
          <ac:chgData name="John Budnik" userId="8fc1272e-f45d-4998-8d92-e99b1ffa9f87" providerId="ADAL" clId="{99D62BDD-DEA3-45E2-A23E-F3D23E4118D5}" dt="2021-01-03T15:31:33.875" v="1444" actId="1076"/>
          <ac:spMkLst>
            <pc:docMk/>
            <pc:sldMk cId="892510369" sldId="348"/>
            <ac:spMk id="17" creationId="{684C3D3B-BAD9-4CD0-B70B-E5E3ADDAECBA}"/>
          </ac:spMkLst>
        </pc:spChg>
        <pc:spChg chg="add mod">
          <ac:chgData name="John Budnik" userId="8fc1272e-f45d-4998-8d92-e99b1ffa9f87" providerId="ADAL" clId="{99D62BDD-DEA3-45E2-A23E-F3D23E4118D5}" dt="2021-01-03T15:31:33.875" v="1444" actId="1076"/>
          <ac:spMkLst>
            <pc:docMk/>
            <pc:sldMk cId="892510369" sldId="348"/>
            <ac:spMk id="18" creationId="{DFE0B3C1-2C3C-4483-BDA1-9E65394F54BC}"/>
          </ac:spMkLst>
        </pc:spChg>
        <pc:spChg chg="add mod">
          <ac:chgData name="John Budnik" userId="8fc1272e-f45d-4998-8d92-e99b1ffa9f87" providerId="ADAL" clId="{99D62BDD-DEA3-45E2-A23E-F3D23E4118D5}" dt="2021-01-03T15:31:33.875" v="1444" actId="1076"/>
          <ac:spMkLst>
            <pc:docMk/>
            <pc:sldMk cId="892510369" sldId="348"/>
            <ac:spMk id="19" creationId="{951F968F-8047-40CB-898A-FD85FF330B97}"/>
          </ac:spMkLst>
        </pc:spChg>
        <pc:spChg chg="add mod">
          <ac:chgData name="John Budnik" userId="8fc1272e-f45d-4998-8d92-e99b1ffa9f87" providerId="ADAL" clId="{99D62BDD-DEA3-45E2-A23E-F3D23E4118D5}" dt="2021-01-03T15:33:44.676" v="1485" actId="108"/>
          <ac:spMkLst>
            <pc:docMk/>
            <pc:sldMk cId="892510369" sldId="348"/>
            <ac:spMk id="20" creationId="{08F75F92-BB66-4F25-A03E-C91827588D5D}"/>
          </ac:spMkLst>
        </pc:spChg>
        <pc:spChg chg="add mod">
          <ac:chgData name="John Budnik" userId="8fc1272e-f45d-4998-8d92-e99b1ffa9f87" providerId="ADAL" clId="{99D62BDD-DEA3-45E2-A23E-F3D23E4118D5}" dt="2021-01-03T15:18:19.759" v="1314" actId="5793"/>
          <ac:spMkLst>
            <pc:docMk/>
            <pc:sldMk cId="892510369" sldId="348"/>
            <ac:spMk id="21" creationId="{382FAED9-398F-4769-AA75-259C0E90331D}"/>
          </ac:spMkLst>
        </pc:spChg>
        <pc:spChg chg="add mod">
          <ac:chgData name="John Budnik" userId="8fc1272e-f45d-4998-8d92-e99b1ffa9f87" providerId="ADAL" clId="{99D62BDD-DEA3-45E2-A23E-F3D23E4118D5}" dt="2021-01-03T15:18:43.643" v="1350" actId="313"/>
          <ac:spMkLst>
            <pc:docMk/>
            <pc:sldMk cId="892510369" sldId="348"/>
            <ac:spMk id="22" creationId="{1B6C4E45-A5C2-427A-A801-67BDA18B26E3}"/>
          </ac:spMkLst>
        </pc:spChg>
        <pc:spChg chg="add mod">
          <ac:chgData name="John Budnik" userId="8fc1272e-f45d-4998-8d92-e99b1ffa9f87" providerId="ADAL" clId="{99D62BDD-DEA3-45E2-A23E-F3D23E4118D5}" dt="2021-01-03T15:31:33.875" v="1444" actId="1076"/>
          <ac:spMkLst>
            <pc:docMk/>
            <pc:sldMk cId="892510369" sldId="348"/>
            <ac:spMk id="24" creationId="{9D5009F3-0828-4820-AFED-58F7A270EAB6}"/>
          </ac:spMkLst>
        </pc:spChg>
        <pc:spChg chg="add mod">
          <ac:chgData name="John Budnik" userId="8fc1272e-f45d-4998-8d92-e99b1ffa9f87" providerId="ADAL" clId="{99D62BDD-DEA3-45E2-A23E-F3D23E4118D5}" dt="2021-01-03T19:02:47.286" v="1711" actId="1076"/>
          <ac:spMkLst>
            <pc:docMk/>
            <pc:sldMk cId="892510369" sldId="348"/>
            <ac:spMk id="25" creationId="{FCF935E2-7BD5-4F15-8B2B-9E4F20EF1F4B}"/>
          </ac:spMkLst>
        </pc:spChg>
        <pc:spChg chg="add mod">
          <ac:chgData name="John Budnik" userId="8fc1272e-f45d-4998-8d92-e99b1ffa9f87" providerId="ADAL" clId="{99D62BDD-DEA3-45E2-A23E-F3D23E4118D5}" dt="2021-01-03T15:32:37.717" v="1473" actId="108"/>
          <ac:spMkLst>
            <pc:docMk/>
            <pc:sldMk cId="892510369" sldId="348"/>
            <ac:spMk id="26" creationId="{35CC4F60-F094-4E31-AB02-4A2662C66C30}"/>
          </ac:spMkLst>
        </pc:spChg>
        <pc:spChg chg="add mod">
          <ac:chgData name="John Budnik" userId="8fc1272e-f45d-4998-8d92-e99b1ffa9f87" providerId="ADAL" clId="{99D62BDD-DEA3-45E2-A23E-F3D23E4118D5}" dt="2021-01-03T15:32:59.991" v="1476" actId="108"/>
          <ac:spMkLst>
            <pc:docMk/>
            <pc:sldMk cId="892510369" sldId="348"/>
            <ac:spMk id="27" creationId="{12F55B7C-8FFD-4623-974E-582E66C65202}"/>
          </ac:spMkLst>
        </pc:spChg>
        <pc:spChg chg="add mod">
          <ac:chgData name="John Budnik" userId="8fc1272e-f45d-4998-8d92-e99b1ffa9f87" providerId="ADAL" clId="{99D62BDD-DEA3-45E2-A23E-F3D23E4118D5}" dt="2021-01-03T15:33:41.122" v="1484" actId="108"/>
          <ac:spMkLst>
            <pc:docMk/>
            <pc:sldMk cId="892510369" sldId="348"/>
            <ac:spMk id="28" creationId="{7AFA84FF-369C-46DC-9F09-BF2E32061F36}"/>
          </ac:spMkLst>
        </pc:spChg>
        <pc:spChg chg="add mod">
          <ac:chgData name="John Budnik" userId="8fc1272e-f45d-4998-8d92-e99b1ffa9f87" providerId="ADAL" clId="{99D62BDD-DEA3-45E2-A23E-F3D23E4118D5}" dt="2021-01-03T15:33:30.636" v="1483" actId="108"/>
          <ac:spMkLst>
            <pc:docMk/>
            <pc:sldMk cId="892510369" sldId="348"/>
            <ac:spMk id="29" creationId="{1A316B9E-5CD3-4C75-95CC-4231F353907F}"/>
          </ac:spMkLst>
        </pc:spChg>
        <pc:spChg chg="add mod">
          <ac:chgData name="John Budnik" userId="8fc1272e-f45d-4998-8d92-e99b1ffa9f87" providerId="ADAL" clId="{99D62BDD-DEA3-45E2-A23E-F3D23E4118D5}" dt="2021-01-03T15:44:59.979" v="1540" actId="108"/>
          <ac:spMkLst>
            <pc:docMk/>
            <pc:sldMk cId="892510369" sldId="348"/>
            <ac:spMk id="30" creationId="{B75AC998-A700-4F25-B328-EDDA099420C3}"/>
          </ac:spMkLst>
        </pc:spChg>
        <pc:picChg chg="add mod">
          <ac:chgData name="John Budnik" userId="8fc1272e-f45d-4998-8d92-e99b1ffa9f87" providerId="ADAL" clId="{99D62BDD-DEA3-45E2-A23E-F3D23E4118D5}" dt="2021-01-03T15:18:49.055" v="1352" actId="14100"/>
          <ac:picMkLst>
            <pc:docMk/>
            <pc:sldMk cId="892510369" sldId="348"/>
            <ac:picMk id="8" creationId="{3B9BF14B-4BCB-44FF-B525-1226A269B207}"/>
          </ac:picMkLst>
        </pc:picChg>
        <pc:picChg chg="add mod ord">
          <ac:chgData name="John Budnik" userId="8fc1272e-f45d-4998-8d92-e99b1ffa9f87" providerId="ADAL" clId="{99D62BDD-DEA3-45E2-A23E-F3D23E4118D5}" dt="2021-01-03T15:28:40.337" v="1399" actId="1076"/>
          <ac:picMkLst>
            <pc:docMk/>
            <pc:sldMk cId="892510369" sldId="348"/>
            <ac:picMk id="23" creationId="{3611E0E0-1125-41E9-8614-CDAA1F90C28B}"/>
          </ac:picMkLst>
        </pc:picChg>
      </pc:sldChg>
      <pc:sldChg chg="modSp new mod">
        <pc:chgData name="John Budnik" userId="8fc1272e-f45d-4998-8d92-e99b1ffa9f87" providerId="ADAL" clId="{99D62BDD-DEA3-45E2-A23E-F3D23E4118D5}" dt="2021-01-03T19:03:37.985" v="1739" actId="20577"/>
        <pc:sldMkLst>
          <pc:docMk/>
          <pc:sldMk cId="257831497" sldId="349"/>
        </pc:sldMkLst>
        <pc:spChg chg="mod">
          <ac:chgData name="John Budnik" userId="8fc1272e-f45d-4998-8d92-e99b1ffa9f87" providerId="ADAL" clId="{99D62BDD-DEA3-45E2-A23E-F3D23E4118D5}" dt="2021-01-03T19:03:37.985" v="1739" actId="20577"/>
          <ac:spMkLst>
            <pc:docMk/>
            <pc:sldMk cId="257831497" sldId="349"/>
            <ac:spMk id="2" creationId="{B65D1B25-667A-4AAF-9616-B89CC2864CE2}"/>
          </ac:spMkLst>
        </pc:spChg>
        <pc:spChg chg="mod">
          <ac:chgData name="John Budnik" userId="8fc1272e-f45d-4998-8d92-e99b1ffa9f87" providerId="ADAL" clId="{99D62BDD-DEA3-45E2-A23E-F3D23E4118D5}" dt="2021-01-03T15:04:29.265" v="1142" actId="20577"/>
          <ac:spMkLst>
            <pc:docMk/>
            <pc:sldMk cId="257831497" sldId="349"/>
            <ac:spMk id="4" creationId="{3536E669-41A1-4E85-B83A-3D9F3AE9F31E}"/>
          </ac:spMkLst>
        </pc:spChg>
      </pc:sldChg>
      <pc:sldChg chg="addSp delSp modSp add mod">
        <pc:chgData name="John Budnik" userId="8fc1272e-f45d-4998-8d92-e99b1ffa9f87" providerId="ADAL" clId="{99D62BDD-DEA3-45E2-A23E-F3D23E4118D5}" dt="2021-01-03T19:08:58.358" v="1943" actId="5793"/>
        <pc:sldMkLst>
          <pc:docMk/>
          <pc:sldMk cId="2271480636" sldId="350"/>
        </pc:sldMkLst>
        <pc:spChg chg="mod">
          <ac:chgData name="John Budnik" userId="8fc1272e-f45d-4998-8d92-e99b1ffa9f87" providerId="ADAL" clId="{99D62BDD-DEA3-45E2-A23E-F3D23E4118D5}" dt="2021-01-03T19:08:58.358" v="1943" actId="5793"/>
          <ac:spMkLst>
            <pc:docMk/>
            <pc:sldMk cId="2271480636" sldId="350"/>
            <ac:spMk id="8" creationId="{1CD26AA6-990C-4703-AEED-EF63E5CCC0AE}"/>
          </ac:spMkLst>
        </pc:spChg>
        <pc:graphicFrameChg chg="add del mod">
          <ac:chgData name="John Budnik" userId="8fc1272e-f45d-4998-8d92-e99b1ffa9f87" providerId="ADAL" clId="{99D62BDD-DEA3-45E2-A23E-F3D23E4118D5}" dt="2021-01-03T19:07:51.820" v="1930" actId="478"/>
          <ac:graphicFrameMkLst>
            <pc:docMk/>
            <pc:sldMk cId="2271480636" sldId="350"/>
            <ac:graphicFrameMk id="2" creationId="{493C60D2-AFDE-440C-866C-DCB34947AACC}"/>
          </ac:graphicFrameMkLst>
        </pc:graphicFrameChg>
      </pc:sldChg>
      <pc:sldChg chg="new del">
        <pc:chgData name="John Budnik" userId="8fc1272e-f45d-4998-8d92-e99b1ffa9f87" providerId="ADAL" clId="{99D62BDD-DEA3-45E2-A23E-F3D23E4118D5}" dt="2021-01-03T18:33:43.322" v="1542" actId="47"/>
        <pc:sldMkLst>
          <pc:docMk/>
          <pc:sldMk cId="3588787047" sldId="350"/>
        </pc:sldMkLst>
      </pc:sldChg>
      <pc:sldChg chg="del">
        <pc:chgData name="John Budnik" userId="8fc1272e-f45d-4998-8d92-e99b1ffa9f87" providerId="ADAL" clId="{99D62BDD-DEA3-45E2-A23E-F3D23E4118D5}" dt="2021-01-03T14:24:24.036" v="13" actId="47"/>
        <pc:sldMkLst>
          <pc:docMk/>
          <pc:sldMk cId="1264285843" sldId="351"/>
        </pc:sldMkLst>
      </pc:sldChg>
      <pc:sldChg chg="modSp new mod">
        <pc:chgData name="John Budnik" userId="8fc1272e-f45d-4998-8d92-e99b1ffa9f87" providerId="ADAL" clId="{99D62BDD-DEA3-45E2-A23E-F3D23E4118D5}" dt="2021-01-04T13:32:59.734" v="2811" actId="12"/>
        <pc:sldMkLst>
          <pc:docMk/>
          <pc:sldMk cId="2047965737" sldId="351"/>
        </pc:sldMkLst>
        <pc:spChg chg="mod">
          <ac:chgData name="John Budnik" userId="8fc1272e-f45d-4998-8d92-e99b1ffa9f87" providerId="ADAL" clId="{99D62BDD-DEA3-45E2-A23E-F3D23E4118D5}" dt="2021-01-04T13:32:59.734" v="2811" actId="12"/>
          <ac:spMkLst>
            <pc:docMk/>
            <pc:sldMk cId="2047965737" sldId="351"/>
            <ac:spMk id="2" creationId="{EC3E9FF0-BFA4-4FF4-96EA-404EA0FBB9C8}"/>
          </ac:spMkLst>
        </pc:spChg>
      </pc:sldChg>
      <pc:sldChg chg="del">
        <pc:chgData name="John Budnik" userId="8fc1272e-f45d-4998-8d92-e99b1ffa9f87" providerId="ADAL" clId="{99D62BDD-DEA3-45E2-A23E-F3D23E4118D5}" dt="2021-01-03T14:24:23.628" v="12" actId="47"/>
        <pc:sldMkLst>
          <pc:docMk/>
          <pc:sldMk cId="321814394" sldId="352"/>
        </pc:sldMkLst>
      </pc:sldChg>
      <pc:sldChg chg="modSp new mod">
        <pc:chgData name="John Budnik" userId="8fc1272e-f45d-4998-8d92-e99b1ffa9f87" providerId="ADAL" clId="{99D62BDD-DEA3-45E2-A23E-F3D23E4118D5}" dt="2021-01-03T19:08:48.059" v="1939" actId="20577"/>
        <pc:sldMkLst>
          <pc:docMk/>
          <pc:sldMk cId="4294791051" sldId="352"/>
        </pc:sldMkLst>
        <pc:spChg chg="mod">
          <ac:chgData name="John Budnik" userId="8fc1272e-f45d-4998-8d92-e99b1ffa9f87" providerId="ADAL" clId="{99D62BDD-DEA3-45E2-A23E-F3D23E4118D5}" dt="2021-01-03T19:08:48.059" v="1939" actId="20577"/>
          <ac:spMkLst>
            <pc:docMk/>
            <pc:sldMk cId="4294791051" sldId="352"/>
            <ac:spMk id="4" creationId="{757883C5-B1AC-4FA1-ABD9-693991D3E1F0}"/>
          </ac:spMkLst>
        </pc:spChg>
      </pc:sldChg>
      <pc:sldChg chg="modSp new del mod">
        <pc:chgData name="John Budnik" userId="8fc1272e-f45d-4998-8d92-e99b1ffa9f87" providerId="ADAL" clId="{99D62BDD-DEA3-45E2-A23E-F3D23E4118D5}" dt="2021-01-04T16:32:29.733" v="4137" actId="47"/>
        <pc:sldMkLst>
          <pc:docMk/>
          <pc:sldMk cId="66770317" sldId="353"/>
        </pc:sldMkLst>
        <pc:spChg chg="mod">
          <ac:chgData name="John Budnik" userId="8fc1272e-f45d-4998-8d92-e99b1ffa9f87" providerId="ADAL" clId="{99D62BDD-DEA3-45E2-A23E-F3D23E4118D5}" dt="2021-01-04T13:22:33.709" v="2628" actId="20577"/>
          <ac:spMkLst>
            <pc:docMk/>
            <pc:sldMk cId="66770317" sldId="353"/>
            <ac:spMk id="2" creationId="{F7814A7E-9F1B-45C1-AA63-844232BF9CBE}"/>
          </ac:spMkLst>
        </pc:spChg>
        <pc:spChg chg="mod">
          <ac:chgData name="John Budnik" userId="8fc1272e-f45d-4998-8d92-e99b1ffa9f87" providerId="ADAL" clId="{99D62BDD-DEA3-45E2-A23E-F3D23E4118D5}" dt="2021-01-04T13:22:25.525" v="2600" actId="20577"/>
          <ac:spMkLst>
            <pc:docMk/>
            <pc:sldMk cId="66770317" sldId="353"/>
            <ac:spMk id="4" creationId="{515F592E-28A6-49BC-9DDB-30E55FC2BDD9}"/>
          </ac:spMkLst>
        </pc:spChg>
      </pc:sldChg>
      <pc:sldChg chg="addSp delSp modSp new mod ord chgLayout">
        <pc:chgData name="John Budnik" userId="8fc1272e-f45d-4998-8d92-e99b1ffa9f87" providerId="ADAL" clId="{99D62BDD-DEA3-45E2-A23E-F3D23E4118D5}" dt="2021-01-04T15:31:37.247" v="3377" actId="20578"/>
        <pc:sldMkLst>
          <pc:docMk/>
          <pc:sldMk cId="1385449866" sldId="354"/>
        </pc:sldMkLst>
        <pc:spChg chg="del">
          <ac:chgData name="John Budnik" userId="8fc1272e-f45d-4998-8d92-e99b1ffa9f87" providerId="ADAL" clId="{99D62BDD-DEA3-45E2-A23E-F3D23E4118D5}" dt="2021-01-04T13:23:04.529" v="2630" actId="478"/>
          <ac:spMkLst>
            <pc:docMk/>
            <pc:sldMk cId="1385449866" sldId="354"/>
            <ac:spMk id="2" creationId="{A45ACED4-74AD-44BB-9018-AD373BD69F22}"/>
          </ac:spMkLst>
        </pc:spChg>
        <pc:spChg chg="mod ord">
          <ac:chgData name="John Budnik" userId="8fc1272e-f45d-4998-8d92-e99b1ffa9f87" providerId="ADAL" clId="{99D62BDD-DEA3-45E2-A23E-F3D23E4118D5}" dt="2021-01-04T15:12:20.916" v="3263" actId="700"/>
          <ac:spMkLst>
            <pc:docMk/>
            <pc:sldMk cId="1385449866" sldId="354"/>
            <ac:spMk id="3" creationId="{62ACCFC0-A734-46A0-805A-233B581C4F8D}"/>
          </ac:spMkLst>
        </pc:spChg>
        <pc:spChg chg="mod ord">
          <ac:chgData name="John Budnik" userId="8fc1272e-f45d-4998-8d92-e99b1ffa9f87" providerId="ADAL" clId="{99D62BDD-DEA3-45E2-A23E-F3D23E4118D5}" dt="2021-01-04T15:16:47.160" v="3325" actId="20577"/>
          <ac:spMkLst>
            <pc:docMk/>
            <pc:sldMk cId="1385449866" sldId="354"/>
            <ac:spMk id="4" creationId="{79FC0C05-11B2-43B9-96CE-E5EA51E7FDAB}"/>
          </ac:spMkLst>
        </pc:spChg>
        <pc:spChg chg="add del mod ord">
          <ac:chgData name="John Budnik" userId="8fc1272e-f45d-4998-8d92-e99b1ffa9f87" providerId="ADAL" clId="{99D62BDD-DEA3-45E2-A23E-F3D23E4118D5}" dt="2021-01-04T15:12:40.384" v="3264" actId="3680"/>
          <ac:spMkLst>
            <pc:docMk/>
            <pc:sldMk cId="1385449866" sldId="354"/>
            <ac:spMk id="6" creationId="{8647E6F2-D6A3-4E47-8302-5C8EE5562929}"/>
          </ac:spMkLst>
        </pc:spChg>
        <pc:graphicFrameChg chg="add del mod modGraphic">
          <ac:chgData name="John Budnik" userId="8fc1272e-f45d-4998-8d92-e99b1ffa9f87" providerId="ADAL" clId="{99D62BDD-DEA3-45E2-A23E-F3D23E4118D5}" dt="2021-01-04T15:02:20.015" v="3151" actId="478"/>
          <ac:graphicFrameMkLst>
            <pc:docMk/>
            <pc:sldMk cId="1385449866" sldId="354"/>
            <ac:graphicFrameMk id="5" creationId="{9F7EC91C-1C95-44ED-B2EC-D2ED61F620FE}"/>
          </ac:graphicFrameMkLst>
        </pc:graphicFrameChg>
        <pc:graphicFrameChg chg="add mod ord modGraphic">
          <ac:chgData name="John Budnik" userId="8fc1272e-f45d-4998-8d92-e99b1ffa9f87" providerId="ADAL" clId="{99D62BDD-DEA3-45E2-A23E-F3D23E4118D5}" dt="2021-01-04T15:17:36.588" v="3337" actId="108"/>
          <ac:graphicFrameMkLst>
            <pc:docMk/>
            <pc:sldMk cId="1385449866" sldId="354"/>
            <ac:graphicFrameMk id="7" creationId="{A1766BF5-792F-425C-B6A6-1FC57F4F2A40}"/>
          </ac:graphicFrameMkLst>
        </pc:graphicFrameChg>
      </pc:sldChg>
      <pc:sldChg chg="modSp new del mod">
        <pc:chgData name="John Budnik" userId="8fc1272e-f45d-4998-8d92-e99b1ffa9f87" providerId="ADAL" clId="{99D62BDD-DEA3-45E2-A23E-F3D23E4118D5}" dt="2021-01-04T15:08:01.511" v="3175" actId="47"/>
        <pc:sldMkLst>
          <pc:docMk/>
          <pc:sldMk cId="2517543870" sldId="355"/>
        </pc:sldMkLst>
        <pc:spChg chg="mod">
          <ac:chgData name="John Budnik" userId="8fc1272e-f45d-4998-8d92-e99b1ffa9f87" providerId="ADAL" clId="{99D62BDD-DEA3-45E2-A23E-F3D23E4118D5}" dt="2021-01-04T13:25:12.794" v="2704" actId="20577"/>
          <ac:spMkLst>
            <pc:docMk/>
            <pc:sldMk cId="2517543870" sldId="355"/>
            <ac:spMk id="4" creationId="{1FEA490A-02E7-4309-925C-B1905E34FD7C}"/>
          </ac:spMkLst>
        </pc:spChg>
      </pc:sldChg>
      <pc:sldChg chg="addSp delSp modSp new mod modClrScheme modAnim chgLayout">
        <pc:chgData name="John Budnik" userId="8fc1272e-f45d-4998-8d92-e99b1ffa9f87" providerId="ADAL" clId="{99D62BDD-DEA3-45E2-A23E-F3D23E4118D5}" dt="2021-01-04T15:03:38.072" v="3152" actId="113"/>
        <pc:sldMkLst>
          <pc:docMk/>
          <pc:sldMk cId="2063153545" sldId="356"/>
        </pc:sldMkLst>
        <pc:spChg chg="del mod">
          <ac:chgData name="John Budnik" userId="8fc1272e-f45d-4998-8d92-e99b1ffa9f87" providerId="ADAL" clId="{99D62BDD-DEA3-45E2-A23E-F3D23E4118D5}" dt="2021-01-04T14:42:32.830" v="2901" actId="478"/>
          <ac:spMkLst>
            <pc:docMk/>
            <pc:sldMk cId="2063153545" sldId="356"/>
            <ac:spMk id="2" creationId="{DBCB9ABA-473F-4BFE-A4C1-2672BCA173B4}"/>
          </ac:spMkLst>
        </pc:spChg>
        <pc:spChg chg="mod ord">
          <ac:chgData name="John Budnik" userId="8fc1272e-f45d-4998-8d92-e99b1ffa9f87" providerId="ADAL" clId="{99D62BDD-DEA3-45E2-A23E-F3D23E4118D5}" dt="2021-01-04T14:43:43.670" v="2970" actId="700"/>
          <ac:spMkLst>
            <pc:docMk/>
            <pc:sldMk cId="2063153545" sldId="356"/>
            <ac:spMk id="3" creationId="{9AB434FD-7621-4246-850C-D306A54B298E}"/>
          </ac:spMkLst>
        </pc:spChg>
        <pc:spChg chg="mod ord">
          <ac:chgData name="John Budnik" userId="8fc1272e-f45d-4998-8d92-e99b1ffa9f87" providerId="ADAL" clId="{99D62BDD-DEA3-45E2-A23E-F3D23E4118D5}" dt="2021-01-04T15:03:38.072" v="3152" actId="113"/>
          <ac:spMkLst>
            <pc:docMk/>
            <pc:sldMk cId="2063153545" sldId="356"/>
            <ac:spMk id="4" creationId="{3D85069C-949A-4711-B57A-F11C236B04F2}"/>
          </ac:spMkLst>
        </pc:spChg>
        <pc:spChg chg="add del mod ord">
          <ac:chgData name="John Budnik" userId="8fc1272e-f45d-4998-8d92-e99b1ffa9f87" providerId="ADAL" clId="{99D62BDD-DEA3-45E2-A23E-F3D23E4118D5}" dt="2021-01-04T14:53:02.636" v="3036" actId="3680"/>
          <ac:spMkLst>
            <pc:docMk/>
            <pc:sldMk cId="2063153545" sldId="356"/>
            <ac:spMk id="5" creationId="{CFC884AA-A077-45FA-A7E5-9736BB2D0E72}"/>
          </ac:spMkLst>
        </pc:spChg>
        <pc:spChg chg="add mod ord">
          <ac:chgData name="John Budnik" userId="8fc1272e-f45d-4998-8d92-e99b1ffa9f87" providerId="ADAL" clId="{99D62BDD-DEA3-45E2-A23E-F3D23E4118D5}" dt="2021-01-04T15:01:04.551" v="3143" actId="113"/>
          <ac:spMkLst>
            <pc:docMk/>
            <pc:sldMk cId="2063153545" sldId="356"/>
            <ac:spMk id="6" creationId="{8DE3A33B-70B6-4F63-8D3C-153285C8D5E7}"/>
          </ac:spMkLst>
        </pc:spChg>
        <pc:spChg chg="add mod ord">
          <ac:chgData name="John Budnik" userId="8fc1272e-f45d-4998-8d92-e99b1ffa9f87" providerId="ADAL" clId="{99D62BDD-DEA3-45E2-A23E-F3D23E4118D5}" dt="2021-01-04T15:01:08.748" v="3144" actId="113"/>
          <ac:spMkLst>
            <pc:docMk/>
            <pc:sldMk cId="2063153545" sldId="356"/>
            <ac:spMk id="7" creationId="{B2E4A02F-7242-4810-A880-98D7B0D71080}"/>
          </ac:spMkLst>
        </pc:spChg>
        <pc:spChg chg="add del mod ord">
          <ac:chgData name="John Budnik" userId="8fc1272e-f45d-4998-8d92-e99b1ffa9f87" providerId="ADAL" clId="{99D62BDD-DEA3-45E2-A23E-F3D23E4118D5}" dt="2021-01-04T14:53:11.463" v="3039" actId="478"/>
          <ac:spMkLst>
            <pc:docMk/>
            <pc:sldMk cId="2063153545" sldId="356"/>
            <ac:spMk id="8" creationId="{6EED37CA-8070-4908-A4A7-3AEF6998FAC0}"/>
          </ac:spMkLst>
        </pc:spChg>
        <pc:spChg chg="add del mod">
          <ac:chgData name="John Budnik" userId="8fc1272e-f45d-4998-8d92-e99b1ffa9f87" providerId="ADAL" clId="{99D62BDD-DEA3-45E2-A23E-F3D23E4118D5}" dt="2021-01-04T14:44:10.008" v="2972"/>
          <ac:spMkLst>
            <pc:docMk/>
            <pc:sldMk cId="2063153545" sldId="356"/>
            <ac:spMk id="9" creationId="{375991DB-8ABA-4E92-98D2-0CA16872392B}"/>
          </ac:spMkLst>
        </pc:spChg>
        <pc:graphicFrameChg chg="add mod ord modGraphic">
          <ac:chgData name="John Budnik" userId="8fc1272e-f45d-4998-8d92-e99b1ffa9f87" providerId="ADAL" clId="{99D62BDD-DEA3-45E2-A23E-F3D23E4118D5}" dt="2021-01-04T15:01:17.221" v="3147" actId="113"/>
          <ac:graphicFrameMkLst>
            <pc:docMk/>
            <pc:sldMk cId="2063153545" sldId="356"/>
            <ac:graphicFrameMk id="10" creationId="{CF93A93C-D7C4-43CD-B713-601691D2056B}"/>
          </ac:graphicFrameMkLst>
        </pc:graphicFrameChg>
        <pc:graphicFrameChg chg="add mod modGraphic">
          <ac:chgData name="John Budnik" userId="8fc1272e-f45d-4998-8d92-e99b1ffa9f87" providerId="ADAL" clId="{99D62BDD-DEA3-45E2-A23E-F3D23E4118D5}" dt="2021-01-04T15:01:21.646" v="3148" actId="1076"/>
          <ac:graphicFrameMkLst>
            <pc:docMk/>
            <pc:sldMk cId="2063153545" sldId="356"/>
            <ac:graphicFrameMk id="11" creationId="{C6427119-41D8-4092-81B7-46EBE6956DBF}"/>
          </ac:graphicFrameMkLst>
        </pc:graphicFrameChg>
      </pc:sldChg>
      <pc:sldChg chg="delSp modSp add mod delAnim">
        <pc:chgData name="John Budnik" userId="8fc1272e-f45d-4998-8d92-e99b1ffa9f87" providerId="ADAL" clId="{99D62BDD-DEA3-45E2-A23E-F3D23E4118D5}" dt="2021-01-04T15:53:15.821" v="3603" actId="20577"/>
        <pc:sldMkLst>
          <pc:docMk/>
          <pc:sldMk cId="3635267514" sldId="357"/>
        </pc:sldMkLst>
        <pc:spChg chg="mod">
          <ac:chgData name="John Budnik" userId="8fc1272e-f45d-4998-8d92-e99b1ffa9f87" providerId="ADAL" clId="{99D62BDD-DEA3-45E2-A23E-F3D23E4118D5}" dt="2021-01-04T15:53:15.821" v="3603" actId="20577"/>
          <ac:spMkLst>
            <pc:docMk/>
            <pc:sldMk cId="3635267514" sldId="357"/>
            <ac:spMk id="4" creationId="{3D85069C-949A-4711-B57A-F11C236B04F2}"/>
          </ac:spMkLst>
        </pc:spChg>
        <pc:graphicFrameChg chg="mod modGraphic">
          <ac:chgData name="John Budnik" userId="8fc1272e-f45d-4998-8d92-e99b1ffa9f87" providerId="ADAL" clId="{99D62BDD-DEA3-45E2-A23E-F3D23E4118D5}" dt="2021-01-04T15:31:21.164" v="3372" actId="108"/>
          <ac:graphicFrameMkLst>
            <pc:docMk/>
            <pc:sldMk cId="3635267514" sldId="357"/>
            <ac:graphicFrameMk id="10" creationId="{CF93A93C-D7C4-43CD-B713-601691D2056B}"/>
          </ac:graphicFrameMkLst>
        </pc:graphicFrameChg>
        <pc:graphicFrameChg chg="del mod modGraphic">
          <ac:chgData name="John Budnik" userId="8fc1272e-f45d-4998-8d92-e99b1ffa9f87" providerId="ADAL" clId="{99D62BDD-DEA3-45E2-A23E-F3D23E4118D5}" dt="2021-01-04T15:31:24.357" v="3373" actId="478"/>
          <ac:graphicFrameMkLst>
            <pc:docMk/>
            <pc:sldMk cId="3635267514" sldId="357"/>
            <ac:graphicFrameMk id="11" creationId="{C6427119-41D8-4092-81B7-46EBE6956DBF}"/>
          </ac:graphicFrameMkLst>
        </pc:graphicFrameChg>
      </pc:sldChg>
      <pc:sldChg chg="add del">
        <pc:chgData name="John Budnik" userId="8fc1272e-f45d-4998-8d92-e99b1ffa9f87" providerId="ADAL" clId="{99D62BDD-DEA3-45E2-A23E-F3D23E4118D5}" dt="2021-01-04T15:31:39.572" v="3378"/>
        <pc:sldMkLst>
          <pc:docMk/>
          <pc:sldMk cId="1885372613" sldId="358"/>
        </pc:sldMkLst>
      </pc:sldChg>
      <pc:sldChg chg="addSp modSp add mod ord">
        <pc:chgData name="John Budnik" userId="8fc1272e-f45d-4998-8d92-e99b1ffa9f87" providerId="ADAL" clId="{99D62BDD-DEA3-45E2-A23E-F3D23E4118D5}" dt="2021-01-04T16:54:30.211" v="4302" actId="20577"/>
        <pc:sldMkLst>
          <pc:docMk/>
          <pc:sldMk cId="3056921938" sldId="358"/>
        </pc:sldMkLst>
        <pc:spChg chg="mod">
          <ac:chgData name="John Budnik" userId="8fc1272e-f45d-4998-8d92-e99b1ffa9f87" providerId="ADAL" clId="{99D62BDD-DEA3-45E2-A23E-F3D23E4118D5}" dt="2021-01-04T15:53:24.373" v="3604" actId="113"/>
          <ac:spMkLst>
            <pc:docMk/>
            <pc:sldMk cId="3056921938" sldId="358"/>
            <ac:spMk id="4" creationId="{79FC0C05-11B2-43B9-96CE-E5EA51E7FDAB}"/>
          </ac:spMkLst>
        </pc:spChg>
        <pc:graphicFrameChg chg="mod modGraphic">
          <ac:chgData name="John Budnik" userId="8fc1272e-f45d-4998-8d92-e99b1ffa9f87" providerId="ADAL" clId="{99D62BDD-DEA3-45E2-A23E-F3D23E4118D5}" dt="2021-01-04T16:54:30.211" v="4302" actId="20577"/>
          <ac:graphicFrameMkLst>
            <pc:docMk/>
            <pc:sldMk cId="3056921938" sldId="358"/>
            <ac:graphicFrameMk id="7" creationId="{A1766BF5-792F-425C-B6A6-1FC57F4F2A40}"/>
          </ac:graphicFrameMkLst>
        </pc:graphicFrameChg>
        <pc:picChg chg="add mod">
          <ac:chgData name="John Budnik" userId="8fc1272e-f45d-4998-8d92-e99b1ffa9f87" providerId="ADAL" clId="{99D62BDD-DEA3-45E2-A23E-F3D23E4118D5}" dt="2021-01-04T15:45:51.665" v="3390" actId="1076"/>
          <ac:picMkLst>
            <pc:docMk/>
            <pc:sldMk cId="3056921938" sldId="358"/>
            <ac:picMk id="5" creationId="{0755EA24-64B3-4A8D-9CFF-3BBE605C9218}"/>
          </ac:picMkLst>
        </pc:picChg>
      </pc:sldChg>
      <pc:sldChg chg="del">
        <pc:chgData name="John Budnik" userId="8fc1272e-f45d-4998-8d92-e99b1ffa9f87" providerId="ADAL" clId="{99D62BDD-DEA3-45E2-A23E-F3D23E4118D5}" dt="2021-01-03T14:24:22.447" v="9" actId="47"/>
        <pc:sldMkLst>
          <pc:docMk/>
          <pc:sldMk cId="4109330550" sldId="358"/>
        </pc:sldMkLst>
      </pc:sldChg>
      <pc:sldChg chg="del">
        <pc:chgData name="John Budnik" userId="8fc1272e-f45d-4998-8d92-e99b1ffa9f87" providerId="ADAL" clId="{99D62BDD-DEA3-45E2-A23E-F3D23E4118D5}" dt="2021-01-03T14:24:22.177" v="8" actId="47"/>
        <pc:sldMkLst>
          <pc:docMk/>
          <pc:sldMk cId="397113292" sldId="359"/>
        </pc:sldMkLst>
      </pc:sldChg>
      <pc:sldChg chg="addSp delSp modSp new mod modNotesTx">
        <pc:chgData name="John Budnik" userId="8fc1272e-f45d-4998-8d92-e99b1ffa9f87" providerId="ADAL" clId="{99D62BDD-DEA3-45E2-A23E-F3D23E4118D5}" dt="2021-01-04T15:53:32.766" v="3616" actId="20577"/>
        <pc:sldMkLst>
          <pc:docMk/>
          <pc:sldMk cId="3023172809" sldId="359"/>
        </pc:sldMkLst>
        <pc:spChg chg="del">
          <ac:chgData name="John Budnik" userId="8fc1272e-f45d-4998-8d92-e99b1ffa9f87" providerId="ADAL" clId="{99D62BDD-DEA3-45E2-A23E-F3D23E4118D5}" dt="2021-01-04T15:45:36.910" v="3384" actId="478"/>
          <ac:spMkLst>
            <pc:docMk/>
            <pc:sldMk cId="3023172809" sldId="359"/>
            <ac:spMk id="2" creationId="{150246F6-62FE-4126-8EC2-76EAB426F223}"/>
          </ac:spMkLst>
        </pc:spChg>
        <pc:spChg chg="mod">
          <ac:chgData name="John Budnik" userId="8fc1272e-f45d-4998-8d92-e99b1ffa9f87" providerId="ADAL" clId="{99D62BDD-DEA3-45E2-A23E-F3D23E4118D5}" dt="2021-01-04T15:53:32.766" v="3616" actId="20577"/>
          <ac:spMkLst>
            <pc:docMk/>
            <pc:sldMk cId="3023172809" sldId="359"/>
            <ac:spMk id="4" creationId="{B676E83F-237C-4AF8-A5F2-0EBB3DD692D5}"/>
          </ac:spMkLst>
        </pc:spChg>
        <pc:picChg chg="add mod">
          <ac:chgData name="John Budnik" userId="8fc1272e-f45d-4998-8d92-e99b1ffa9f87" providerId="ADAL" clId="{99D62BDD-DEA3-45E2-A23E-F3D23E4118D5}" dt="2021-01-04T15:45:45.428" v="3387" actId="1076"/>
          <ac:picMkLst>
            <pc:docMk/>
            <pc:sldMk cId="3023172809" sldId="359"/>
            <ac:picMk id="6" creationId="{9F29F56F-BAF7-421A-B33C-5ADD5314C04F}"/>
          </ac:picMkLst>
        </pc:picChg>
      </pc:sldChg>
      <pc:sldChg chg="addSp modSp add mod modAnim">
        <pc:chgData name="John Budnik" userId="8fc1272e-f45d-4998-8d92-e99b1ffa9f87" providerId="ADAL" clId="{99D62BDD-DEA3-45E2-A23E-F3D23E4118D5}" dt="2021-01-04T16:07:22.137" v="3968" actId="113"/>
        <pc:sldMkLst>
          <pc:docMk/>
          <pc:sldMk cId="876310944" sldId="360"/>
        </pc:sldMkLst>
        <pc:spChg chg="mod">
          <ac:chgData name="John Budnik" userId="8fc1272e-f45d-4998-8d92-e99b1ffa9f87" providerId="ADAL" clId="{99D62BDD-DEA3-45E2-A23E-F3D23E4118D5}" dt="2021-01-04T16:07:22.137" v="3968" actId="113"/>
          <ac:spMkLst>
            <pc:docMk/>
            <pc:sldMk cId="876310944" sldId="360"/>
            <ac:spMk id="4" creationId="{3D85069C-949A-4711-B57A-F11C236B04F2}"/>
          </ac:spMkLst>
        </pc:spChg>
        <pc:graphicFrameChg chg="add mod modGraphic">
          <ac:chgData name="John Budnik" userId="8fc1272e-f45d-4998-8d92-e99b1ffa9f87" providerId="ADAL" clId="{99D62BDD-DEA3-45E2-A23E-F3D23E4118D5}" dt="2021-01-04T16:06:13.580" v="3964" actId="1076"/>
          <ac:graphicFrameMkLst>
            <pc:docMk/>
            <pc:sldMk cId="876310944" sldId="360"/>
            <ac:graphicFrameMk id="8" creationId="{89B6DE95-EA61-46D5-BAAB-78DFD226D7CD}"/>
          </ac:graphicFrameMkLst>
        </pc:graphicFrameChg>
        <pc:graphicFrameChg chg="mod modGraphic">
          <ac:chgData name="John Budnik" userId="8fc1272e-f45d-4998-8d92-e99b1ffa9f87" providerId="ADAL" clId="{99D62BDD-DEA3-45E2-A23E-F3D23E4118D5}" dt="2021-01-04T15:54:52.658" v="3629" actId="108"/>
          <ac:graphicFrameMkLst>
            <pc:docMk/>
            <pc:sldMk cId="876310944" sldId="360"/>
            <ac:graphicFrameMk id="10" creationId="{CF93A93C-D7C4-43CD-B713-601691D2056B}"/>
          </ac:graphicFrameMkLst>
        </pc:graphicFrameChg>
      </pc:sldChg>
      <pc:sldChg chg="modSp new mod modCm">
        <pc:chgData name="John Budnik" userId="8fc1272e-f45d-4998-8d92-e99b1ffa9f87" providerId="ADAL" clId="{99D62BDD-DEA3-45E2-A23E-F3D23E4118D5}" dt="2021-01-05T13:30:20.553" v="4425"/>
        <pc:sldMkLst>
          <pc:docMk/>
          <pc:sldMk cId="1349336185" sldId="361"/>
        </pc:sldMkLst>
        <pc:spChg chg="mod">
          <ac:chgData name="John Budnik" userId="8fc1272e-f45d-4998-8d92-e99b1ffa9f87" providerId="ADAL" clId="{99D62BDD-DEA3-45E2-A23E-F3D23E4118D5}" dt="2021-01-04T16:05:52.304" v="3961" actId="20577"/>
          <ac:spMkLst>
            <pc:docMk/>
            <pc:sldMk cId="1349336185" sldId="361"/>
            <ac:spMk id="2" creationId="{12B02AC8-E6C5-4A6E-8C41-97087145FD06}"/>
          </ac:spMkLst>
        </pc:spChg>
        <pc:spChg chg="mod">
          <ac:chgData name="John Budnik" userId="8fc1272e-f45d-4998-8d92-e99b1ffa9f87" providerId="ADAL" clId="{99D62BDD-DEA3-45E2-A23E-F3D23E4118D5}" dt="2021-01-04T16:04:24.572" v="3654" actId="20577"/>
          <ac:spMkLst>
            <pc:docMk/>
            <pc:sldMk cId="1349336185" sldId="361"/>
            <ac:spMk id="4" creationId="{FFD727E5-332A-4235-B9C5-0AC2AF93E5EC}"/>
          </ac:spMkLst>
        </pc:spChg>
      </pc:sldChg>
      <pc:sldChg chg="del">
        <pc:chgData name="John Budnik" userId="8fc1272e-f45d-4998-8d92-e99b1ffa9f87" providerId="ADAL" clId="{99D62BDD-DEA3-45E2-A23E-F3D23E4118D5}" dt="2021-01-03T14:24:21.837" v="7" actId="47"/>
        <pc:sldMkLst>
          <pc:docMk/>
          <pc:sldMk cId="2657107769" sldId="361"/>
        </pc:sldMkLst>
      </pc:sldChg>
      <pc:sldChg chg="modSp add mod">
        <pc:chgData name="John Budnik" userId="8fc1272e-f45d-4998-8d92-e99b1ffa9f87" providerId="ADAL" clId="{99D62BDD-DEA3-45E2-A23E-F3D23E4118D5}" dt="2021-01-04T16:14:23.866" v="3995" actId="1076"/>
        <pc:sldMkLst>
          <pc:docMk/>
          <pc:sldMk cId="1422395501" sldId="362"/>
        </pc:sldMkLst>
        <pc:spChg chg="mod">
          <ac:chgData name="John Budnik" userId="8fc1272e-f45d-4998-8d92-e99b1ffa9f87" providerId="ADAL" clId="{99D62BDD-DEA3-45E2-A23E-F3D23E4118D5}" dt="2021-01-04T16:13:05.416" v="3980" actId="20577"/>
          <ac:spMkLst>
            <pc:docMk/>
            <pc:sldMk cId="1422395501" sldId="362"/>
            <ac:spMk id="4" creationId="{3D85069C-949A-4711-B57A-F11C236B04F2}"/>
          </ac:spMkLst>
        </pc:spChg>
        <pc:graphicFrameChg chg="mod modGraphic">
          <ac:chgData name="John Budnik" userId="8fc1272e-f45d-4998-8d92-e99b1ffa9f87" providerId="ADAL" clId="{99D62BDD-DEA3-45E2-A23E-F3D23E4118D5}" dt="2021-01-04T16:14:23.866" v="3995" actId="1076"/>
          <ac:graphicFrameMkLst>
            <pc:docMk/>
            <pc:sldMk cId="1422395501" sldId="362"/>
            <ac:graphicFrameMk id="8" creationId="{89B6DE95-EA61-46D5-BAAB-78DFD226D7CD}"/>
          </ac:graphicFrameMkLst>
        </pc:graphicFrameChg>
        <pc:graphicFrameChg chg="mod modGraphic">
          <ac:chgData name="John Budnik" userId="8fc1272e-f45d-4998-8d92-e99b1ffa9f87" providerId="ADAL" clId="{99D62BDD-DEA3-45E2-A23E-F3D23E4118D5}" dt="2021-01-04T16:13:57.944" v="3988" actId="108"/>
          <ac:graphicFrameMkLst>
            <pc:docMk/>
            <pc:sldMk cId="1422395501" sldId="362"/>
            <ac:graphicFrameMk id="10" creationId="{CF93A93C-D7C4-43CD-B713-601691D2056B}"/>
          </ac:graphicFrameMkLst>
        </pc:graphicFrameChg>
      </pc:sldChg>
      <pc:sldChg chg="del">
        <pc:chgData name="John Budnik" userId="8fc1272e-f45d-4998-8d92-e99b1ffa9f87" providerId="ADAL" clId="{99D62BDD-DEA3-45E2-A23E-F3D23E4118D5}" dt="2021-01-03T14:24:27.353" v="22" actId="47"/>
        <pc:sldMkLst>
          <pc:docMk/>
          <pc:sldMk cId="1803905686" sldId="363"/>
        </pc:sldMkLst>
      </pc:sldChg>
      <pc:sldChg chg="modSp add mod">
        <pc:chgData name="John Budnik" userId="8fc1272e-f45d-4998-8d92-e99b1ffa9f87" providerId="ADAL" clId="{99D62BDD-DEA3-45E2-A23E-F3D23E4118D5}" dt="2021-01-04T16:15:53.622" v="4018" actId="1076"/>
        <pc:sldMkLst>
          <pc:docMk/>
          <pc:sldMk cId="4293254159" sldId="363"/>
        </pc:sldMkLst>
        <pc:spChg chg="mod">
          <ac:chgData name="John Budnik" userId="8fc1272e-f45d-4998-8d92-e99b1ffa9f87" providerId="ADAL" clId="{99D62BDD-DEA3-45E2-A23E-F3D23E4118D5}" dt="2021-01-04T16:14:50.732" v="4004" actId="27636"/>
          <ac:spMkLst>
            <pc:docMk/>
            <pc:sldMk cId="4293254159" sldId="363"/>
            <ac:spMk id="4" creationId="{3D85069C-949A-4711-B57A-F11C236B04F2}"/>
          </ac:spMkLst>
        </pc:spChg>
        <pc:graphicFrameChg chg="mod modGraphic">
          <ac:chgData name="John Budnik" userId="8fc1272e-f45d-4998-8d92-e99b1ffa9f87" providerId="ADAL" clId="{99D62BDD-DEA3-45E2-A23E-F3D23E4118D5}" dt="2021-01-04T16:15:53.622" v="4018" actId="1076"/>
          <ac:graphicFrameMkLst>
            <pc:docMk/>
            <pc:sldMk cId="4293254159" sldId="363"/>
            <ac:graphicFrameMk id="8" creationId="{89B6DE95-EA61-46D5-BAAB-78DFD226D7CD}"/>
          </ac:graphicFrameMkLst>
        </pc:graphicFrameChg>
        <pc:graphicFrameChg chg="mod modGraphic">
          <ac:chgData name="John Budnik" userId="8fc1272e-f45d-4998-8d92-e99b1ffa9f87" providerId="ADAL" clId="{99D62BDD-DEA3-45E2-A23E-F3D23E4118D5}" dt="2021-01-04T16:15:24.729" v="4012" actId="108"/>
          <ac:graphicFrameMkLst>
            <pc:docMk/>
            <pc:sldMk cId="4293254159" sldId="363"/>
            <ac:graphicFrameMk id="10" creationId="{CF93A93C-D7C4-43CD-B713-601691D2056B}"/>
          </ac:graphicFrameMkLst>
        </pc:graphicFrameChg>
      </pc:sldChg>
      <pc:sldChg chg="modSp add mod modNotesTx">
        <pc:chgData name="John Budnik" userId="8fc1272e-f45d-4998-8d92-e99b1ffa9f87" providerId="ADAL" clId="{99D62BDD-DEA3-45E2-A23E-F3D23E4118D5}" dt="2021-01-04T16:29:48.801" v="4136" actId="20577"/>
        <pc:sldMkLst>
          <pc:docMk/>
          <pc:sldMk cId="2912332721" sldId="364"/>
        </pc:sldMkLst>
        <pc:spChg chg="mod">
          <ac:chgData name="John Budnik" userId="8fc1272e-f45d-4998-8d92-e99b1ffa9f87" providerId="ADAL" clId="{99D62BDD-DEA3-45E2-A23E-F3D23E4118D5}" dt="2021-01-04T16:16:42.486" v="4027" actId="27636"/>
          <ac:spMkLst>
            <pc:docMk/>
            <pc:sldMk cId="2912332721" sldId="364"/>
            <ac:spMk id="4" creationId="{3D85069C-949A-4711-B57A-F11C236B04F2}"/>
          </ac:spMkLst>
        </pc:spChg>
        <pc:graphicFrameChg chg="mod modGraphic">
          <ac:chgData name="John Budnik" userId="8fc1272e-f45d-4998-8d92-e99b1ffa9f87" providerId="ADAL" clId="{99D62BDD-DEA3-45E2-A23E-F3D23E4118D5}" dt="2021-01-04T16:17:20.970" v="4040" actId="1076"/>
          <ac:graphicFrameMkLst>
            <pc:docMk/>
            <pc:sldMk cId="2912332721" sldId="364"/>
            <ac:graphicFrameMk id="8" creationId="{89B6DE95-EA61-46D5-BAAB-78DFD226D7CD}"/>
          </ac:graphicFrameMkLst>
        </pc:graphicFrameChg>
        <pc:graphicFrameChg chg="mod modGraphic">
          <ac:chgData name="John Budnik" userId="8fc1272e-f45d-4998-8d92-e99b1ffa9f87" providerId="ADAL" clId="{99D62BDD-DEA3-45E2-A23E-F3D23E4118D5}" dt="2021-01-04T16:17:02.711" v="4033" actId="14734"/>
          <ac:graphicFrameMkLst>
            <pc:docMk/>
            <pc:sldMk cId="2912332721" sldId="364"/>
            <ac:graphicFrameMk id="10" creationId="{CF93A93C-D7C4-43CD-B713-601691D2056B}"/>
          </ac:graphicFrameMkLst>
        </pc:graphicFrameChg>
      </pc:sldChg>
      <pc:sldChg chg="del">
        <pc:chgData name="John Budnik" userId="8fc1272e-f45d-4998-8d92-e99b1ffa9f87" providerId="ADAL" clId="{99D62BDD-DEA3-45E2-A23E-F3D23E4118D5}" dt="2021-01-03T14:24:28.432" v="26" actId="47"/>
        <pc:sldMkLst>
          <pc:docMk/>
          <pc:sldMk cId="3112876956" sldId="364"/>
        </pc:sldMkLst>
      </pc:sldChg>
      <pc:sldChg chg="modSp add mod">
        <pc:chgData name="John Budnik" userId="8fc1272e-f45d-4998-8d92-e99b1ffa9f87" providerId="ADAL" clId="{99D62BDD-DEA3-45E2-A23E-F3D23E4118D5}" dt="2021-01-04T16:44:41.946" v="4167" actId="20577"/>
        <pc:sldMkLst>
          <pc:docMk/>
          <pc:sldMk cId="1621687253" sldId="365"/>
        </pc:sldMkLst>
        <pc:spChg chg="mod">
          <ac:chgData name="John Budnik" userId="8fc1272e-f45d-4998-8d92-e99b1ffa9f87" providerId="ADAL" clId="{99D62BDD-DEA3-45E2-A23E-F3D23E4118D5}" dt="2021-01-04T16:44:41.946" v="4167" actId="20577"/>
          <ac:spMkLst>
            <pc:docMk/>
            <pc:sldMk cId="1621687253" sldId="365"/>
            <ac:spMk id="4" creationId="{3D85069C-949A-4711-B57A-F11C236B04F2}"/>
          </ac:spMkLst>
        </pc:spChg>
        <pc:graphicFrameChg chg="mod modGraphic">
          <ac:chgData name="John Budnik" userId="8fc1272e-f45d-4998-8d92-e99b1ffa9f87" providerId="ADAL" clId="{99D62BDD-DEA3-45E2-A23E-F3D23E4118D5}" dt="2021-01-04T16:43:12.210" v="4154" actId="1076"/>
          <ac:graphicFrameMkLst>
            <pc:docMk/>
            <pc:sldMk cId="1621687253" sldId="365"/>
            <ac:graphicFrameMk id="8" creationId="{89B6DE95-EA61-46D5-BAAB-78DFD226D7CD}"/>
          </ac:graphicFrameMkLst>
        </pc:graphicFrameChg>
        <pc:graphicFrameChg chg="mod modGraphic">
          <ac:chgData name="John Budnik" userId="8fc1272e-f45d-4998-8d92-e99b1ffa9f87" providerId="ADAL" clId="{99D62BDD-DEA3-45E2-A23E-F3D23E4118D5}" dt="2021-01-04T16:38:37.288" v="4148" actId="108"/>
          <ac:graphicFrameMkLst>
            <pc:docMk/>
            <pc:sldMk cId="1621687253" sldId="365"/>
            <ac:graphicFrameMk id="10" creationId="{CF93A93C-D7C4-43CD-B713-601691D2056B}"/>
          </ac:graphicFrameMkLst>
        </pc:graphicFrameChg>
      </pc:sldChg>
      <pc:sldChg chg="del">
        <pc:chgData name="John Budnik" userId="8fc1272e-f45d-4998-8d92-e99b1ffa9f87" providerId="ADAL" clId="{99D62BDD-DEA3-45E2-A23E-F3D23E4118D5}" dt="2021-01-03T14:24:19.249" v="1" actId="47"/>
        <pc:sldMkLst>
          <pc:docMk/>
          <pc:sldMk cId="2511112113" sldId="365"/>
        </pc:sldMkLst>
      </pc:sldChg>
      <pc:sldChg chg="del">
        <pc:chgData name="John Budnik" userId="8fc1272e-f45d-4998-8d92-e99b1ffa9f87" providerId="ADAL" clId="{99D62BDD-DEA3-45E2-A23E-F3D23E4118D5}" dt="2021-01-03T14:24:28.950" v="28" actId="47"/>
        <pc:sldMkLst>
          <pc:docMk/>
          <pc:sldMk cId="908987946" sldId="366"/>
        </pc:sldMkLst>
      </pc:sldChg>
      <pc:sldChg chg="modSp add del mod">
        <pc:chgData name="John Budnik" userId="8fc1272e-f45d-4998-8d92-e99b1ffa9f87" providerId="ADAL" clId="{99D62BDD-DEA3-45E2-A23E-F3D23E4118D5}" dt="2021-01-04T16:45:40.856" v="4176" actId="47"/>
        <pc:sldMkLst>
          <pc:docMk/>
          <pc:sldMk cId="2459776677" sldId="366"/>
        </pc:sldMkLst>
        <pc:graphicFrameChg chg="mod">
          <ac:chgData name="John Budnik" userId="8fc1272e-f45d-4998-8d92-e99b1ffa9f87" providerId="ADAL" clId="{99D62BDD-DEA3-45E2-A23E-F3D23E4118D5}" dt="2021-01-04T16:44:57.802" v="4168" actId="1076"/>
          <ac:graphicFrameMkLst>
            <pc:docMk/>
            <pc:sldMk cId="2459776677" sldId="366"/>
            <ac:graphicFrameMk id="8" creationId="{89B6DE95-EA61-46D5-BAAB-78DFD226D7CD}"/>
          </ac:graphicFrameMkLst>
        </pc:graphicFrameChg>
        <pc:graphicFrameChg chg="mod modGraphic">
          <ac:chgData name="John Budnik" userId="8fc1272e-f45d-4998-8d92-e99b1ffa9f87" providerId="ADAL" clId="{99D62BDD-DEA3-45E2-A23E-F3D23E4118D5}" dt="2021-01-04T16:45:14.767" v="4174" actId="5793"/>
          <ac:graphicFrameMkLst>
            <pc:docMk/>
            <pc:sldMk cId="2459776677" sldId="366"/>
            <ac:graphicFrameMk id="10" creationId="{CF93A93C-D7C4-43CD-B713-601691D2056B}"/>
          </ac:graphicFrameMkLst>
        </pc:graphicFrameChg>
      </pc:sldChg>
      <pc:sldChg chg="del">
        <pc:chgData name="John Budnik" userId="8fc1272e-f45d-4998-8d92-e99b1ffa9f87" providerId="ADAL" clId="{99D62BDD-DEA3-45E2-A23E-F3D23E4118D5}" dt="2021-01-03T14:24:24.717" v="15" actId="47"/>
        <pc:sldMkLst>
          <pc:docMk/>
          <pc:sldMk cId="2698897165" sldId="367"/>
        </pc:sldMkLst>
      </pc:sldChg>
      <pc:sldChg chg="modSp add mod">
        <pc:chgData name="John Budnik" userId="8fc1272e-f45d-4998-8d92-e99b1ffa9f87" providerId="ADAL" clId="{99D62BDD-DEA3-45E2-A23E-F3D23E4118D5}" dt="2021-01-04T16:46:17.749" v="4194" actId="20577"/>
        <pc:sldMkLst>
          <pc:docMk/>
          <pc:sldMk cId="2798665604" sldId="367"/>
        </pc:sldMkLst>
        <pc:spChg chg="mod">
          <ac:chgData name="John Budnik" userId="8fc1272e-f45d-4998-8d92-e99b1ffa9f87" providerId="ADAL" clId="{99D62BDD-DEA3-45E2-A23E-F3D23E4118D5}" dt="2021-01-04T16:46:16.838" v="4193" actId="20577"/>
          <ac:spMkLst>
            <pc:docMk/>
            <pc:sldMk cId="2798665604" sldId="367"/>
            <ac:spMk id="4" creationId="{3D85069C-949A-4711-B57A-F11C236B04F2}"/>
          </ac:spMkLst>
        </pc:spChg>
        <pc:graphicFrameChg chg="mod modGraphic">
          <ac:chgData name="John Budnik" userId="8fc1272e-f45d-4998-8d92-e99b1ffa9f87" providerId="ADAL" clId="{99D62BDD-DEA3-45E2-A23E-F3D23E4118D5}" dt="2021-01-04T16:46:17.749" v="4194" actId="20577"/>
          <ac:graphicFrameMkLst>
            <pc:docMk/>
            <pc:sldMk cId="2798665604" sldId="367"/>
            <ac:graphicFrameMk id="10" creationId="{CF93A93C-D7C4-43CD-B713-601691D2056B}"/>
          </ac:graphicFrameMkLst>
        </pc:graphicFrameChg>
      </pc:sldChg>
      <pc:sldChg chg="addSp delSp modSp add mod">
        <pc:chgData name="John Budnik" userId="8fc1272e-f45d-4998-8d92-e99b1ffa9f87" providerId="ADAL" clId="{99D62BDD-DEA3-45E2-A23E-F3D23E4118D5}" dt="2021-01-04T16:52:21.460" v="4290" actId="207"/>
        <pc:sldMkLst>
          <pc:docMk/>
          <pc:sldMk cId="1563718100" sldId="368"/>
        </pc:sldMkLst>
        <pc:spChg chg="mod">
          <ac:chgData name="John Budnik" userId="8fc1272e-f45d-4998-8d92-e99b1ffa9f87" providerId="ADAL" clId="{99D62BDD-DEA3-45E2-A23E-F3D23E4118D5}" dt="2021-01-04T16:47:42.214" v="4204" actId="20577"/>
          <ac:spMkLst>
            <pc:docMk/>
            <pc:sldMk cId="1563718100" sldId="368"/>
            <ac:spMk id="4" creationId="{79FC0C05-11B2-43B9-96CE-E5EA51E7FDAB}"/>
          </ac:spMkLst>
        </pc:spChg>
        <pc:graphicFrameChg chg="mod modGraphic">
          <ac:chgData name="John Budnik" userId="8fc1272e-f45d-4998-8d92-e99b1ffa9f87" providerId="ADAL" clId="{99D62BDD-DEA3-45E2-A23E-F3D23E4118D5}" dt="2021-01-04T16:52:21.460" v="4290" actId="207"/>
          <ac:graphicFrameMkLst>
            <pc:docMk/>
            <pc:sldMk cId="1563718100" sldId="368"/>
            <ac:graphicFrameMk id="7" creationId="{A1766BF5-792F-425C-B6A6-1FC57F4F2A40}"/>
          </ac:graphicFrameMkLst>
        </pc:graphicFrameChg>
        <pc:picChg chg="del">
          <ac:chgData name="John Budnik" userId="8fc1272e-f45d-4998-8d92-e99b1ffa9f87" providerId="ADAL" clId="{99D62BDD-DEA3-45E2-A23E-F3D23E4118D5}" dt="2021-01-04T16:47:28.440" v="4195" actId="478"/>
          <ac:picMkLst>
            <pc:docMk/>
            <pc:sldMk cId="1563718100" sldId="368"/>
            <ac:picMk id="5" creationId="{0755EA24-64B3-4A8D-9CFF-3BBE605C9218}"/>
          </ac:picMkLst>
        </pc:picChg>
        <pc:picChg chg="add mod">
          <ac:chgData name="John Budnik" userId="8fc1272e-f45d-4998-8d92-e99b1ffa9f87" providerId="ADAL" clId="{99D62BDD-DEA3-45E2-A23E-F3D23E4118D5}" dt="2021-01-04T16:48:52.924" v="4218" actId="1076"/>
          <ac:picMkLst>
            <pc:docMk/>
            <pc:sldMk cId="1563718100" sldId="368"/>
            <ac:picMk id="6" creationId="{7585354D-4CB4-433B-9ACA-39DBB8AECAE7}"/>
          </ac:picMkLst>
        </pc:picChg>
      </pc:sldChg>
      <pc:sldChg chg="del">
        <pc:chgData name="John Budnik" userId="8fc1272e-f45d-4998-8d92-e99b1ffa9f87" providerId="ADAL" clId="{99D62BDD-DEA3-45E2-A23E-F3D23E4118D5}" dt="2021-01-03T14:24:27.075" v="21" actId="47"/>
        <pc:sldMkLst>
          <pc:docMk/>
          <pc:sldMk cId="2945154250" sldId="369"/>
        </pc:sldMkLst>
      </pc:sldChg>
      <pc:sldChg chg="addSp delSp modSp add mod">
        <pc:chgData name="John Budnik" userId="8fc1272e-f45d-4998-8d92-e99b1ffa9f87" providerId="ADAL" clId="{99D62BDD-DEA3-45E2-A23E-F3D23E4118D5}" dt="2021-01-04T16:53:32.259" v="4293" actId="14100"/>
        <pc:sldMkLst>
          <pc:docMk/>
          <pc:sldMk cId="3448012070" sldId="369"/>
        </pc:sldMkLst>
        <pc:spChg chg="mod">
          <ac:chgData name="John Budnik" userId="8fc1272e-f45d-4998-8d92-e99b1ffa9f87" providerId="ADAL" clId="{99D62BDD-DEA3-45E2-A23E-F3D23E4118D5}" dt="2021-01-04T16:48:35.910" v="4215" actId="20577"/>
          <ac:spMkLst>
            <pc:docMk/>
            <pc:sldMk cId="3448012070" sldId="369"/>
            <ac:spMk id="4" creationId="{B676E83F-237C-4AF8-A5F2-0EBB3DD692D5}"/>
          </ac:spMkLst>
        </pc:spChg>
        <pc:picChg chg="add mod">
          <ac:chgData name="John Budnik" userId="8fc1272e-f45d-4998-8d92-e99b1ffa9f87" providerId="ADAL" clId="{99D62BDD-DEA3-45E2-A23E-F3D23E4118D5}" dt="2021-01-04T16:53:32.259" v="4293" actId="14100"/>
          <ac:picMkLst>
            <pc:docMk/>
            <pc:sldMk cId="3448012070" sldId="369"/>
            <ac:picMk id="5" creationId="{504AA455-477B-4DD9-BB82-34748B67D23A}"/>
          </ac:picMkLst>
        </pc:picChg>
        <pc:picChg chg="del">
          <ac:chgData name="John Budnik" userId="8fc1272e-f45d-4998-8d92-e99b1ffa9f87" providerId="ADAL" clId="{99D62BDD-DEA3-45E2-A23E-F3D23E4118D5}" dt="2021-01-04T16:48:29.234" v="4207" actId="478"/>
          <ac:picMkLst>
            <pc:docMk/>
            <pc:sldMk cId="3448012070" sldId="369"/>
            <ac:picMk id="6" creationId="{9F29F56F-BAF7-421A-B33C-5ADD5314C04F}"/>
          </ac:picMkLst>
        </pc:picChg>
      </pc:sldChg>
      <pc:sldChg chg="modSp add mod">
        <pc:chgData name="John Budnik" userId="8fc1272e-f45d-4998-8d92-e99b1ffa9f87" providerId="ADAL" clId="{99D62BDD-DEA3-45E2-A23E-F3D23E4118D5}" dt="2021-01-04T16:53:52.312" v="4294" actId="20577"/>
        <pc:sldMkLst>
          <pc:docMk/>
          <pc:sldMk cId="2712902577" sldId="370"/>
        </pc:sldMkLst>
        <pc:spChg chg="mod">
          <ac:chgData name="John Budnik" userId="8fc1272e-f45d-4998-8d92-e99b1ffa9f87" providerId="ADAL" clId="{99D62BDD-DEA3-45E2-A23E-F3D23E4118D5}" dt="2021-01-04T16:53:52.312" v="4294" actId="20577"/>
          <ac:spMkLst>
            <pc:docMk/>
            <pc:sldMk cId="2712902577" sldId="370"/>
            <ac:spMk id="2" creationId="{12B02AC8-E6C5-4A6E-8C41-97087145FD06}"/>
          </ac:spMkLst>
        </pc:spChg>
      </pc:sldChg>
      <pc:sldChg chg="del">
        <pc:chgData name="John Budnik" userId="8fc1272e-f45d-4998-8d92-e99b1ffa9f87" providerId="ADAL" clId="{99D62BDD-DEA3-45E2-A23E-F3D23E4118D5}" dt="2021-01-03T14:24:26.025" v="18" actId="47"/>
        <pc:sldMkLst>
          <pc:docMk/>
          <pc:sldMk cId="510616693" sldId="371"/>
        </pc:sldMkLst>
      </pc:sldChg>
      <pc:sldChg chg="add del">
        <pc:chgData name="John Budnik" userId="8fc1272e-f45d-4998-8d92-e99b1ffa9f87" providerId="ADAL" clId="{99D62BDD-DEA3-45E2-A23E-F3D23E4118D5}" dt="2021-01-04T16:59:52.496" v="4307" actId="47"/>
        <pc:sldMkLst>
          <pc:docMk/>
          <pc:sldMk cId="806184874" sldId="371"/>
        </pc:sldMkLst>
      </pc:sldChg>
      <pc:sldChg chg="del">
        <pc:chgData name="John Budnik" userId="8fc1272e-f45d-4998-8d92-e99b1ffa9f87" providerId="ADAL" clId="{99D62BDD-DEA3-45E2-A23E-F3D23E4118D5}" dt="2021-01-03T14:24:26.530" v="19" actId="47"/>
        <pc:sldMkLst>
          <pc:docMk/>
          <pc:sldMk cId="2353814465" sldId="372"/>
        </pc:sldMkLst>
      </pc:sldChg>
      <pc:sldChg chg="modSp add mod">
        <pc:chgData name="John Budnik" userId="8fc1272e-f45d-4998-8d92-e99b1ffa9f87" providerId="ADAL" clId="{99D62BDD-DEA3-45E2-A23E-F3D23E4118D5}" dt="2021-01-04T17:00:56.653" v="4323" actId="1076"/>
        <pc:sldMkLst>
          <pc:docMk/>
          <pc:sldMk cId="3974585130" sldId="372"/>
        </pc:sldMkLst>
        <pc:graphicFrameChg chg="mod modGraphic">
          <ac:chgData name="John Budnik" userId="8fc1272e-f45d-4998-8d92-e99b1ffa9f87" providerId="ADAL" clId="{99D62BDD-DEA3-45E2-A23E-F3D23E4118D5}" dt="2021-01-04T17:00:56.653" v="4323" actId="1076"/>
          <ac:graphicFrameMkLst>
            <pc:docMk/>
            <pc:sldMk cId="3974585130" sldId="372"/>
            <ac:graphicFrameMk id="8" creationId="{89B6DE95-EA61-46D5-BAAB-78DFD226D7CD}"/>
          </ac:graphicFrameMkLst>
        </pc:graphicFrameChg>
        <pc:graphicFrameChg chg="mod modGraphic">
          <ac:chgData name="John Budnik" userId="8fc1272e-f45d-4998-8d92-e99b1ffa9f87" providerId="ADAL" clId="{99D62BDD-DEA3-45E2-A23E-F3D23E4118D5}" dt="2021-01-04T17:00:35.995" v="4317" actId="108"/>
          <ac:graphicFrameMkLst>
            <pc:docMk/>
            <pc:sldMk cId="3974585130" sldId="372"/>
            <ac:graphicFrameMk id="10" creationId="{CF93A93C-D7C4-43CD-B713-601691D2056B}"/>
          </ac:graphicFrameMkLst>
        </pc:graphicFrameChg>
      </pc:sldChg>
      <pc:sldChg chg="add del">
        <pc:chgData name="John Budnik" userId="8fc1272e-f45d-4998-8d92-e99b1ffa9f87" providerId="ADAL" clId="{99D62BDD-DEA3-45E2-A23E-F3D23E4118D5}" dt="2021-01-04T17:06:21.323" v="4328" actId="47"/>
        <pc:sldMkLst>
          <pc:docMk/>
          <pc:sldMk cId="1534176654" sldId="373"/>
        </pc:sldMkLst>
      </pc:sldChg>
      <pc:sldChg chg="del">
        <pc:chgData name="John Budnik" userId="8fc1272e-f45d-4998-8d92-e99b1ffa9f87" providerId="ADAL" clId="{99D62BDD-DEA3-45E2-A23E-F3D23E4118D5}" dt="2021-01-03T14:24:26.830" v="20" actId="47"/>
        <pc:sldMkLst>
          <pc:docMk/>
          <pc:sldMk cId="3422799285" sldId="374"/>
        </pc:sldMkLst>
      </pc:sldChg>
      <pc:sldChg chg="modSp add mod">
        <pc:chgData name="John Budnik" userId="8fc1272e-f45d-4998-8d92-e99b1ffa9f87" providerId="ADAL" clId="{99D62BDD-DEA3-45E2-A23E-F3D23E4118D5}" dt="2021-01-04T17:07:40.369" v="4337" actId="20577"/>
        <pc:sldMkLst>
          <pc:docMk/>
          <pc:sldMk cId="3613413288" sldId="374"/>
        </pc:sldMkLst>
        <pc:spChg chg="mod">
          <ac:chgData name="John Budnik" userId="8fc1272e-f45d-4998-8d92-e99b1ffa9f87" providerId="ADAL" clId="{99D62BDD-DEA3-45E2-A23E-F3D23E4118D5}" dt="2021-01-04T17:07:13.438" v="4334" actId="20577"/>
          <ac:spMkLst>
            <pc:docMk/>
            <pc:sldMk cId="3613413288" sldId="374"/>
            <ac:spMk id="4" creationId="{3D85069C-949A-4711-B57A-F11C236B04F2}"/>
          </ac:spMkLst>
        </pc:spChg>
        <pc:graphicFrameChg chg="mod modGraphic">
          <ac:chgData name="John Budnik" userId="8fc1272e-f45d-4998-8d92-e99b1ffa9f87" providerId="ADAL" clId="{99D62BDD-DEA3-45E2-A23E-F3D23E4118D5}" dt="2021-01-04T17:07:40.369" v="4337" actId="20577"/>
          <ac:graphicFrameMkLst>
            <pc:docMk/>
            <pc:sldMk cId="3613413288" sldId="374"/>
            <ac:graphicFrameMk id="10" creationId="{CF93A93C-D7C4-43CD-B713-601691D2056B}"/>
          </ac:graphicFrameMkLst>
        </pc:graphicFrameChg>
      </pc:sldChg>
      <pc:sldChg chg="addSp delSp modSp add mod">
        <pc:chgData name="John Budnik" userId="8fc1272e-f45d-4998-8d92-e99b1ffa9f87" providerId="ADAL" clId="{99D62BDD-DEA3-45E2-A23E-F3D23E4118D5}" dt="2021-01-04T17:13:47.481" v="4424" actId="1076"/>
        <pc:sldMkLst>
          <pc:docMk/>
          <pc:sldMk cId="217373006" sldId="375"/>
        </pc:sldMkLst>
        <pc:spChg chg="mod">
          <ac:chgData name="John Budnik" userId="8fc1272e-f45d-4998-8d92-e99b1ffa9f87" providerId="ADAL" clId="{99D62BDD-DEA3-45E2-A23E-F3D23E4118D5}" dt="2021-01-04T17:09:46.303" v="4345" actId="20577"/>
          <ac:spMkLst>
            <pc:docMk/>
            <pc:sldMk cId="217373006" sldId="375"/>
            <ac:spMk id="4" creationId="{79FC0C05-11B2-43B9-96CE-E5EA51E7FDAB}"/>
          </ac:spMkLst>
        </pc:spChg>
        <pc:graphicFrameChg chg="mod modGraphic">
          <ac:chgData name="John Budnik" userId="8fc1272e-f45d-4998-8d92-e99b1ffa9f87" providerId="ADAL" clId="{99D62BDD-DEA3-45E2-A23E-F3D23E4118D5}" dt="2021-01-04T17:13:10.023" v="4423" actId="20577"/>
          <ac:graphicFrameMkLst>
            <pc:docMk/>
            <pc:sldMk cId="217373006" sldId="375"/>
            <ac:graphicFrameMk id="7" creationId="{A1766BF5-792F-425C-B6A6-1FC57F4F2A40}"/>
          </ac:graphicFrameMkLst>
        </pc:graphicFrameChg>
        <pc:picChg chg="add mod">
          <ac:chgData name="John Budnik" userId="8fc1272e-f45d-4998-8d92-e99b1ffa9f87" providerId="ADAL" clId="{99D62BDD-DEA3-45E2-A23E-F3D23E4118D5}" dt="2021-01-04T17:13:47.481" v="4424" actId="1076"/>
          <ac:picMkLst>
            <pc:docMk/>
            <pc:sldMk cId="217373006" sldId="375"/>
            <ac:picMk id="5" creationId="{51AA1C06-7ABC-49E7-B4CD-FD338A80C6D0}"/>
          </ac:picMkLst>
        </pc:picChg>
        <pc:picChg chg="del">
          <ac:chgData name="John Budnik" userId="8fc1272e-f45d-4998-8d92-e99b1ffa9f87" providerId="ADAL" clId="{99D62BDD-DEA3-45E2-A23E-F3D23E4118D5}" dt="2021-01-04T17:08:40.766" v="4338" actId="478"/>
          <ac:picMkLst>
            <pc:docMk/>
            <pc:sldMk cId="217373006" sldId="375"/>
            <ac:picMk id="6" creationId="{7585354D-4CB4-433B-9ACA-39DBB8AECAE7}"/>
          </ac:picMkLst>
        </pc:picChg>
      </pc:sldChg>
      <pc:sldChg chg="del">
        <pc:chgData name="John Budnik" userId="8fc1272e-f45d-4998-8d92-e99b1ffa9f87" providerId="ADAL" clId="{99D62BDD-DEA3-45E2-A23E-F3D23E4118D5}" dt="2021-01-03T14:24:22.843" v="10" actId="47"/>
        <pc:sldMkLst>
          <pc:docMk/>
          <pc:sldMk cId="3229762932" sldId="375"/>
        </pc:sldMkLst>
      </pc:sldChg>
      <pc:sldChg chg="addSp delSp modSp add mod">
        <pc:chgData name="John Budnik" userId="8fc1272e-f45d-4998-8d92-e99b1ffa9f87" providerId="ADAL" clId="{99D62BDD-DEA3-45E2-A23E-F3D23E4118D5}" dt="2021-01-06T09:34:20.200" v="4680" actId="20577"/>
        <pc:sldMkLst>
          <pc:docMk/>
          <pc:sldMk cId="1076099592" sldId="376"/>
        </pc:sldMkLst>
        <pc:spChg chg="mod">
          <ac:chgData name="John Budnik" userId="8fc1272e-f45d-4998-8d92-e99b1ffa9f87" providerId="ADAL" clId="{99D62BDD-DEA3-45E2-A23E-F3D23E4118D5}" dt="2021-01-06T09:34:20.200" v="4680" actId="20577"/>
          <ac:spMkLst>
            <pc:docMk/>
            <pc:sldMk cId="1076099592" sldId="376"/>
            <ac:spMk id="4" creationId="{B676E83F-237C-4AF8-A5F2-0EBB3DD692D5}"/>
          </ac:spMkLst>
        </pc:spChg>
        <pc:picChg chg="del">
          <ac:chgData name="John Budnik" userId="8fc1272e-f45d-4998-8d92-e99b1ffa9f87" providerId="ADAL" clId="{99D62BDD-DEA3-45E2-A23E-F3D23E4118D5}" dt="2021-01-04T17:08:43.352" v="4339" actId="478"/>
          <ac:picMkLst>
            <pc:docMk/>
            <pc:sldMk cId="1076099592" sldId="376"/>
            <ac:picMk id="5" creationId="{504AA455-477B-4DD9-BB82-34748B67D23A}"/>
          </ac:picMkLst>
        </pc:picChg>
        <pc:picChg chg="add">
          <ac:chgData name="John Budnik" userId="8fc1272e-f45d-4998-8d92-e99b1ffa9f87" providerId="ADAL" clId="{99D62BDD-DEA3-45E2-A23E-F3D23E4118D5}" dt="2021-01-04T17:10:18.478" v="4346" actId="22"/>
          <ac:picMkLst>
            <pc:docMk/>
            <pc:sldMk cId="1076099592" sldId="376"/>
            <ac:picMk id="6" creationId="{D4C4C5CD-45C6-491E-8874-20C1918C96ED}"/>
          </ac:picMkLst>
        </pc:picChg>
      </pc:sldChg>
      <pc:sldChg chg="del">
        <pc:chgData name="John Budnik" userId="8fc1272e-f45d-4998-8d92-e99b1ffa9f87" providerId="ADAL" clId="{99D62BDD-DEA3-45E2-A23E-F3D23E4118D5}" dt="2021-01-03T14:24:24.414" v="14" actId="47"/>
        <pc:sldMkLst>
          <pc:docMk/>
          <pc:sldMk cId="204894201" sldId="377"/>
        </pc:sldMkLst>
      </pc:sldChg>
      <pc:sldChg chg="add">
        <pc:chgData name="John Budnik" userId="8fc1272e-f45d-4998-8d92-e99b1ffa9f87" providerId="ADAL" clId="{99D62BDD-DEA3-45E2-A23E-F3D23E4118D5}" dt="2021-01-04T17:06:18.293" v="4327"/>
        <pc:sldMkLst>
          <pc:docMk/>
          <pc:sldMk cId="3032115040" sldId="377"/>
        </pc:sldMkLst>
      </pc:sldChg>
      <pc:sldChg chg="del">
        <pc:chgData name="John Budnik" userId="8fc1272e-f45d-4998-8d92-e99b1ffa9f87" providerId="ADAL" clId="{99D62BDD-DEA3-45E2-A23E-F3D23E4118D5}" dt="2021-01-03T14:24:20.656" v="4" actId="47"/>
        <pc:sldMkLst>
          <pc:docMk/>
          <pc:sldMk cId="2188737873" sldId="378"/>
        </pc:sldMkLst>
      </pc:sldChg>
      <pc:sldChg chg="modSp new mod">
        <pc:chgData name="John Budnik" userId="8fc1272e-f45d-4998-8d92-e99b1ffa9f87" providerId="ADAL" clId="{99D62BDD-DEA3-45E2-A23E-F3D23E4118D5}" dt="2021-01-06T09:33:28.052" v="4670" actId="20577"/>
        <pc:sldMkLst>
          <pc:docMk/>
          <pc:sldMk cId="2324614570" sldId="378"/>
        </pc:sldMkLst>
        <pc:spChg chg="mod">
          <ac:chgData name="John Budnik" userId="8fc1272e-f45d-4998-8d92-e99b1ffa9f87" providerId="ADAL" clId="{99D62BDD-DEA3-45E2-A23E-F3D23E4118D5}" dt="2021-01-06T09:33:28.052" v="4670" actId="20577"/>
          <ac:spMkLst>
            <pc:docMk/>
            <pc:sldMk cId="2324614570" sldId="378"/>
            <ac:spMk id="2" creationId="{6B2FF633-0BEC-44E2-949C-95E49AA3C93D}"/>
          </ac:spMkLst>
        </pc:spChg>
        <pc:spChg chg="mod">
          <ac:chgData name="John Budnik" userId="8fc1272e-f45d-4998-8d92-e99b1ffa9f87" providerId="ADAL" clId="{99D62BDD-DEA3-45E2-A23E-F3D23E4118D5}" dt="2021-01-06T09:32:22.020" v="4430" actId="20577"/>
          <ac:spMkLst>
            <pc:docMk/>
            <pc:sldMk cId="2324614570" sldId="378"/>
            <ac:spMk id="4" creationId="{8249ECDF-1EE7-4F68-B902-355EC424CD4A}"/>
          </ac:spMkLst>
        </pc:spChg>
      </pc:sldChg>
      <pc:sldChg chg="del">
        <pc:chgData name="John Budnik" userId="8fc1272e-f45d-4998-8d92-e99b1ffa9f87" providerId="ADAL" clId="{99D62BDD-DEA3-45E2-A23E-F3D23E4118D5}" dt="2021-01-03T14:24:21.071" v="5" actId="47"/>
        <pc:sldMkLst>
          <pc:docMk/>
          <pc:sldMk cId="627572703" sldId="379"/>
        </pc:sldMkLst>
      </pc:sldChg>
      <pc:sldChg chg="del">
        <pc:chgData name="John Budnik" userId="8fc1272e-f45d-4998-8d92-e99b1ffa9f87" providerId="ADAL" clId="{99D62BDD-DEA3-45E2-A23E-F3D23E4118D5}" dt="2021-01-03T14:24:19.767" v="2" actId="47"/>
        <pc:sldMkLst>
          <pc:docMk/>
          <pc:sldMk cId="4266093167" sldId="381"/>
        </pc:sldMkLst>
      </pc:sldChg>
      <pc:sldChg chg="del">
        <pc:chgData name="John Budnik" userId="8fc1272e-f45d-4998-8d92-e99b1ffa9f87" providerId="ADAL" clId="{99D62BDD-DEA3-45E2-A23E-F3D23E4118D5}" dt="2021-01-03T14:24:20.256" v="3" actId="47"/>
        <pc:sldMkLst>
          <pc:docMk/>
          <pc:sldMk cId="513088920" sldId="382"/>
        </pc:sldMkLst>
      </pc:sldChg>
      <pc:sldChg chg="del">
        <pc:chgData name="John Budnik" userId="8fc1272e-f45d-4998-8d92-e99b1ffa9f87" providerId="ADAL" clId="{99D62BDD-DEA3-45E2-A23E-F3D23E4118D5}" dt="2021-01-03T14:24:25.676" v="17" actId="47"/>
        <pc:sldMkLst>
          <pc:docMk/>
          <pc:sldMk cId="1000271793" sldId="383"/>
        </pc:sldMkLst>
      </pc:sldChg>
      <pc:sldChg chg="del">
        <pc:chgData name="John Budnik" userId="8fc1272e-f45d-4998-8d92-e99b1ffa9f87" providerId="ADAL" clId="{99D62BDD-DEA3-45E2-A23E-F3D23E4118D5}" dt="2021-01-03T14:24:30.011" v="30" actId="47"/>
        <pc:sldMkLst>
          <pc:docMk/>
          <pc:sldMk cId="3191982455" sldId="384"/>
        </pc:sldMkLst>
      </pc:sldChg>
      <pc:sldMasterChg chg="modSp mod addSldLayout delSldLayout modSldLayout">
        <pc:chgData name="John Budnik" userId="8fc1272e-f45d-4998-8d92-e99b1ffa9f87" providerId="ADAL" clId="{99D62BDD-DEA3-45E2-A23E-F3D23E4118D5}" dt="2021-01-03T15:37:08.343" v="1509"/>
        <pc:sldMasterMkLst>
          <pc:docMk/>
          <pc:sldMasterMk cId="1394360962" sldId="2147483685"/>
        </pc:sldMasterMkLst>
        <pc:spChg chg="mod">
          <ac:chgData name="John Budnik" userId="8fc1272e-f45d-4998-8d92-e99b1ffa9f87" providerId="ADAL" clId="{99D62BDD-DEA3-45E2-A23E-F3D23E4118D5}" dt="2021-01-03T14:27:13.059" v="141" actId="12"/>
          <ac:spMkLst>
            <pc:docMk/>
            <pc:sldMasterMk cId="1394360962" sldId="2147483685"/>
            <ac:spMk id="3" creationId="{00000000-0000-0000-0000-000000000000}"/>
          </ac:spMkLst>
        </pc:spChg>
        <pc:spChg chg="mod">
          <ac:chgData name="John Budnik" userId="8fc1272e-f45d-4998-8d92-e99b1ffa9f87" providerId="ADAL" clId="{99D62BDD-DEA3-45E2-A23E-F3D23E4118D5}" dt="2021-01-03T14:55:27.062" v="719" actId="20577"/>
          <ac:spMkLst>
            <pc:docMk/>
            <pc:sldMasterMk cId="1394360962" sldId="2147483685"/>
            <ac:spMk id="5" creationId="{00000000-0000-0000-0000-000000000000}"/>
          </ac:spMkLst>
        </pc:spChg>
        <pc:sldLayoutChg chg="modSp mod">
          <pc:chgData name="John Budnik" userId="8fc1272e-f45d-4998-8d92-e99b1ffa9f87" providerId="ADAL" clId="{99D62BDD-DEA3-45E2-A23E-F3D23E4118D5}" dt="2021-01-03T14:27:06.326" v="140" actId="12"/>
          <pc:sldLayoutMkLst>
            <pc:docMk/>
            <pc:sldMasterMk cId="1394360962" sldId="2147483685"/>
            <pc:sldLayoutMk cId="3432407088" sldId="2147483675"/>
          </pc:sldLayoutMkLst>
          <pc:spChg chg="mod">
            <ac:chgData name="John Budnik" userId="8fc1272e-f45d-4998-8d92-e99b1ffa9f87" providerId="ADAL" clId="{99D62BDD-DEA3-45E2-A23E-F3D23E4118D5}" dt="2021-01-03T14:27:06.326" v="140" actId="12"/>
            <ac:spMkLst>
              <pc:docMk/>
              <pc:sldMasterMk cId="1394360962" sldId="2147483685"/>
              <pc:sldLayoutMk cId="3432407088" sldId="2147483675"/>
              <ac:spMk id="3" creationId="{00000000-0000-0000-0000-000000000000}"/>
            </ac:spMkLst>
          </pc:spChg>
        </pc:sldLayoutChg>
        <pc:sldLayoutChg chg="addSp delSp modSp mod">
          <pc:chgData name="John Budnik" userId="8fc1272e-f45d-4998-8d92-e99b1ffa9f87" providerId="ADAL" clId="{99D62BDD-DEA3-45E2-A23E-F3D23E4118D5}" dt="2021-01-03T14:53:37.263" v="707"/>
          <pc:sldLayoutMkLst>
            <pc:docMk/>
            <pc:sldMasterMk cId="1394360962" sldId="2147483685"/>
            <pc:sldLayoutMk cId="3020399256" sldId="2147483678"/>
          </pc:sldLayoutMkLst>
          <pc:spChg chg="del">
            <ac:chgData name="John Budnik" userId="8fc1272e-f45d-4998-8d92-e99b1ffa9f87" providerId="ADAL" clId="{99D62BDD-DEA3-45E2-A23E-F3D23E4118D5}" dt="2021-01-03T14:52:59.839" v="692" actId="478"/>
            <ac:spMkLst>
              <pc:docMk/>
              <pc:sldMasterMk cId="1394360962" sldId="2147483685"/>
              <pc:sldLayoutMk cId="3020399256" sldId="2147483678"/>
              <ac:spMk id="9" creationId="{83ACCAC0-2C8A-CE43-8C55-22BB53C73920}"/>
            </ac:spMkLst>
          </pc:spChg>
          <pc:spChg chg="add mod ord">
            <ac:chgData name="John Budnik" userId="8fc1272e-f45d-4998-8d92-e99b1ffa9f87" providerId="ADAL" clId="{99D62BDD-DEA3-45E2-A23E-F3D23E4118D5}" dt="2021-01-03T14:53:37.263" v="707"/>
            <ac:spMkLst>
              <pc:docMk/>
              <pc:sldMasterMk cId="1394360962" sldId="2147483685"/>
              <pc:sldLayoutMk cId="3020399256" sldId="2147483678"/>
              <ac:spMk id="11" creationId="{EBE7B34B-F6E0-40CC-926E-F130E8C3DA1F}"/>
            </ac:spMkLst>
          </pc:spChg>
        </pc:sldLayoutChg>
        <pc:sldLayoutChg chg="addSp delSp modSp mod">
          <pc:chgData name="John Budnik" userId="8fc1272e-f45d-4998-8d92-e99b1ffa9f87" providerId="ADAL" clId="{99D62BDD-DEA3-45E2-A23E-F3D23E4118D5}" dt="2021-01-03T14:53:46.761" v="713"/>
          <pc:sldLayoutMkLst>
            <pc:docMk/>
            <pc:sldMasterMk cId="1394360962" sldId="2147483685"/>
            <pc:sldLayoutMk cId="4046387602" sldId="2147483683"/>
          </pc:sldLayoutMkLst>
          <pc:spChg chg="del">
            <ac:chgData name="John Budnik" userId="8fc1272e-f45d-4998-8d92-e99b1ffa9f87" providerId="ADAL" clId="{99D62BDD-DEA3-45E2-A23E-F3D23E4118D5}" dt="2021-01-03T14:53:23.292" v="704" actId="478"/>
            <ac:spMkLst>
              <pc:docMk/>
              <pc:sldMasterMk cId="1394360962" sldId="2147483685"/>
              <pc:sldLayoutMk cId="4046387602" sldId="2147483683"/>
              <ac:spMk id="9" creationId="{9C88DF2D-0421-A94C-82C1-867E1E5E4907}"/>
            </ac:spMkLst>
          </pc:spChg>
          <pc:spChg chg="add mod ord">
            <ac:chgData name="John Budnik" userId="8fc1272e-f45d-4998-8d92-e99b1ffa9f87" providerId="ADAL" clId="{99D62BDD-DEA3-45E2-A23E-F3D23E4118D5}" dt="2021-01-03T14:53:46.761" v="713"/>
            <ac:spMkLst>
              <pc:docMk/>
              <pc:sldMasterMk cId="1394360962" sldId="2147483685"/>
              <pc:sldLayoutMk cId="4046387602" sldId="2147483683"/>
              <ac:spMk id="12" creationId="{77DAB350-2949-48E7-AB2B-625B5DC7EE66}"/>
            </ac:spMkLst>
          </pc:spChg>
        </pc:sldLayoutChg>
        <pc:sldLayoutChg chg="addSp delSp modSp mod">
          <pc:chgData name="John Budnik" userId="8fc1272e-f45d-4998-8d92-e99b1ffa9f87" providerId="ADAL" clId="{99D62BDD-DEA3-45E2-A23E-F3D23E4118D5}" dt="2021-01-03T14:53:34.233" v="706" actId="167"/>
          <pc:sldLayoutMkLst>
            <pc:docMk/>
            <pc:sldMasterMk cId="1394360962" sldId="2147483685"/>
            <pc:sldLayoutMk cId="2423224153" sldId="2147483684"/>
          </pc:sldLayoutMkLst>
          <pc:spChg chg="add mod ord">
            <ac:chgData name="John Budnik" userId="8fc1272e-f45d-4998-8d92-e99b1ffa9f87" providerId="ADAL" clId="{99D62BDD-DEA3-45E2-A23E-F3D23E4118D5}" dt="2021-01-03T14:53:34.233" v="706" actId="167"/>
            <ac:spMkLst>
              <pc:docMk/>
              <pc:sldMasterMk cId="1394360962" sldId="2147483685"/>
              <pc:sldLayoutMk cId="2423224153" sldId="2147483684"/>
              <ac:spMk id="13" creationId="{CEBA7EC3-402E-4944-A104-39D0C2523577}"/>
            </ac:spMkLst>
          </pc:spChg>
          <pc:spChg chg="del">
            <ac:chgData name="John Budnik" userId="8fc1272e-f45d-4998-8d92-e99b1ffa9f87" providerId="ADAL" clId="{99D62BDD-DEA3-45E2-A23E-F3D23E4118D5}" dt="2021-01-03T14:52:54.250" v="690" actId="478"/>
            <ac:spMkLst>
              <pc:docMk/>
              <pc:sldMasterMk cId="1394360962" sldId="2147483685"/>
              <pc:sldLayoutMk cId="2423224153" sldId="2147483684"/>
              <ac:spMk id="15" creationId="{64248D99-2B30-464D-B9B7-4E5C3A1F3FB2}"/>
            </ac:spMkLst>
          </pc:spChg>
        </pc:sldLayoutChg>
        <pc:sldLayoutChg chg="addSp delSp modSp mod">
          <pc:chgData name="John Budnik" userId="8fc1272e-f45d-4998-8d92-e99b1ffa9f87" providerId="ADAL" clId="{99D62BDD-DEA3-45E2-A23E-F3D23E4118D5}" dt="2021-01-03T14:53:39.206" v="708"/>
          <pc:sldLayoutMkLst>
            <pc:docMk/>
            <pc:sldMasterMk cId="1394360962" sldId="2147483685"/>
            <pc:sldLayoutMk cId="1418890711" sldId="2147483688"/>
          </pc:sldLayoutMkLst>
          <pc:spChg chg="del">
            <ac:chgData name="John Budnik" userId="8fc1272e-f45d-4998-8d92-e99b1ffa9f87" providerId="ADAL" clId="{99D62BDD-DEA3-45E2-A23E-F3D23E4118D5}" dt="2021-01-03T14:53:03.922" v="694" actId="478"/>
            <ac:spMkLst>
              <pc:docMk/>
              <pc:sldMasterMk cId="1394360962" sldId="2147483685"/>
              <pc:sldLayoutMk cId="1418890711" sldId="2147483688"/>
              <ac:spMk id="11" creationId="{35FB147F-5DC4-B24C-B8CB-D3DA74290381}"/>
            </ac:spMkLst>
          </pc:spChg>
          <pc:spChg chg="add mod ord">
            <ac:chgData name="John Budnik" userId="8fc1272e-f45d-4998-8d92-e99b1ffa9f87" providerId="ADAL" clId="{99D62BDD-DEA3-45E2-A23E-F3D23E4118D5}" dt="2021-01-03T14:53:39.206" v="708"/>
            <ac:spMkLst>
              <pc:docMk/>
              <pc:sldMasterMk cId="1394360962" sldId="2147483685"/>
              <pc:sldLayoutMk cId="1418890711" sldId="2147483688"/>
              <ac:spMk id="15" creationId="{7BFEE4FA-0DBD-41CF-AC65-58263A26B266}"/>
            </ac:spMkLst>
          </pc:spChg>
        </pc:sldLayoutChg>
        <pc:sldLayoutChg chg="addSp delSp modSp mod">
          <pc:chgData name="John Budnik" userId="8fc1272e-f45d-4998-8d92-e99b1ffa9f87" providerId="ADAL" clId="{99D62BDD-DEA3-45E2-A23E-F3D23E4118D5}" dt="2021-01-03T14:53:44.975" v="712"/>
          <pc:sldLayoutMkLst>
            <pc:docMk/>
            <pc:sldMasterMk cId="1394360962" sldId="2147483685"/>
            <pc:sldLayoutMk cId="1626310217" sldId="2147483689"/>
          </pc:sldLayoutMkLst>
          <pc:spChg chg="del">
            <ac:chgData name="John Budnik" userId="8fc1272e-f45d-4998-8d92-e99b1ffa9f87" providerId="ADAL" clId="{99D62BDD-DEA3-45E2-A23E-F3D23E4118D5}" dt="2021-01-03T14:53:18.090" v="702" actId="478"/>
            <ac:spMkLst>
              <pc:docMk/>
              <pc:sldMasterMk cId="1394360962" sldId="2147483685"/>
              <pc:sldLayoutMk cId="1626310217" sldId="2147483689"/>
              <ac:spMk id="5" creationId="{2E148DD3-DD87-154B-80B4-2421965D3C83}"/>
            </ac:spMkLst>
          </pc:spChg>
          <pc:spChg chg="add mod ord">
            <ac:chgData name="John Budnik" userId="8fc1272e-f45d-4998-8d92-e99b1ffa9f87" providerId="ADAL" clId="{99D62BDD-DEA3-45E2-A23E-F3D23E4118D5}" dt="2021-01-03T14:53:44.975" v="712"/>
            <ac:spMkLst>
              <pc:docMk/>
              <pc:sldMasterMk cId="1394360962" sldId="2147483685"/>
              <pc:sldLayoutMk cId="1626310217" sldId="2147483689"/>
              <ac:spMk id="12" creationId="{F0508541-FE6F-4BBF-9935-0496965F4BB9}"/>
            </ac:spMkLst>
          </pc:spChg>
        </pc:sldLayoutChg>
        <pc:sldLayoutChg chg="addSp delSp modSp mod">
          <pc:chgData name="John Budnik" userId="8fc1272e-f45d-4998-8d92-e99b1ffa9f87" providerId="ADAL" clId="{99D62BDD-DEA3-45E2-A23E-F3D23E4118D5}" dt="2021-01-03T14:53:43.445" v="711"/>
          <pc:sldLayoutMkLst>
            <pc:docMk/>
            <pc:sldMasterMk cId="1394360962" sldId="2147483685"/>
            <pc:sldLayoutMk cId="3079185374" sldId="2147483690"/>
          </pc:sldLayoutMkLst>
          <pc:spChg chg="del">
            <ac:chgData name="John Budnik" userId="8fc1272e-f45d-4998-8d92-e99b1ffa9f87" providerId="ADAL" clId="{99D62BDD-DEA3-45E2-A23E-F3D23E4118D5}" dt="2021-01-03T14:53:14.160" v="700" actId="478"/>
            <ac:spMkLst>
              <pc:docMk/>
              <pc:sldMasterMk cId="1394360962" sldId="2147483685"/>
              <pc:sldLayoutMk cId="3079185374" sldId="2147483690"/>
              <ac:spMk id="5" creationId="{AA314B25-B4AF-394E-BBDA-7E6BAD315F39}"/>
            </ac:spMkLst>
          </pc:spChg>
          <pc:spChg chg="add mod ord">
            <ac:chgData name="John Budnik" userId="8fc1272e-f45d-4998-8d92-e99b1ffa9f87" providerId="ADAL" clId="{99D62BDD-DEA3-45E2-A23E-F3D23E4118D5}" dt="2021-01-03T14:53:43.445" v="711"/>
            <ac:spMkLst>
              <pc:docMk/>
              <pc:sldMasterMk cId="1394360962" sldId="2147483685"/>
              <pc:sldLayoutMk cId="3079185374" sldId="2147483690"/>
              <ac:spMk id="11" creationId="{33D0FFA8-EC0F-446E-B666-3A113A5EA822}"/>
            </ac:spMkLst>
          </pc:spChg>
        </pc:sldLayoutChg>
        <pc:sldLayoutChg chg="addSp delSp modSp mod">
          <pc:chgData name="John Budnik" userId="8fc1272e-f45d-4998-8d92-e99b1ffa9f87" providerId="ADAL" clId="{99D62BDD-DEA3-45E2-A23E-F3D23E4118D5}" dt="2021-01-03T14:56:04.590" v="764" actId="14100"/>
          <pc:sldLayoutMkLst>
            <pc:docMk/>
            <pc:sldMasterMk cId="1394360962" sldId="2147483685"/>
            <pc:sldLayoutMk cId="4184935720" sldId="2147483691"/>
          </pc:sldLayoutMkLst>
          <pc:spChg chg="del">
            <ac:chgData name="John Budnik" userId="8fc1272e-f45d-4998-8d92-e99b1ffa9f87" providerId="ADAL" clId="{99D62BDD-DEA3-45E2-A23E-F3D23E4118D5}" dt="2021-01-03T14:53:10.947" v="698" actId="478"/>
            <ac:spMkLst>
              <pc:docMk/>
              <pc:sldMasterMk cId="1394360962" sldId="2147483685"/>
              <pc:sldLayoutMk cId="4184935720" sldId="2147483691"/>
              <ac:spMk id="5" creationId="{0AB10FFC-D586-994D-8D3D-F4042255CB72}"/>
            </ac:spMkLst>
          </pc:spChg>
          <pc:spChg chg="mod">
            <ac:chgData name="John Budnik" userId="8fc1272e-f45d-4998-8d92-e99b1ffa9f87" providerId="ADAL" clId="{99D62BDD-DEA3-45E2-A23E-F3D23E4118D5}" dt="2021-01-03T14:56:04.590" v="764" actId="14100"/>
            <ac:spMkLst>
              <pc:docMk/>
              <pc:sldMasterMk cId="1394360962" sldId="2147483685"/>
              <pc:sldLayoutMk cId="4184935720" sldId="2147483691"/>
              <ac:spMk id="10" creationId="{61FB2196-E251-5A40-86F7-6092CEBFA133}"/>
            </ac:spMkLst>
          </pc:spChg>
          <pc:spChg chg="mod">
            <ac:chgData name="John Budnik" userId="8fc1272e-f45d-4998-8d92-e99b1ffa9f87" providerId="ADAL" clId="{99D62BDD-DEA3-45E2-A23E-F3D23E4118D5}" dt="2021-01-03T14:55:57.053" v="762" actId="14100"/>
            <ac:spMkLst>
              <pc:docMk/>
              <pc:sldMasterMk cId="1394360962" sldId="2147483685"/>
              <pc:sldLayoutMk cId="4184935720" sldId="2147483691"/>
              <ac:spMk id="12" creationId="{C2FACD1B-0D9C-A547-98A0-D66C341D3D74}"/>
            </ac:spMkLst>
          </pc:spChg>
          <pc:spChg chg="add mod ord">
            <ac:chgData name="John Budnik" userId="8fc1272e-f45d-4998-8d92-e99b1ffa9f87" providerId="ADAL" clId="{99D62BDD-DEA3-45E2-A23E-F3D23E4118D5}" dt="2021-01-03T14:53:42.278" v="710"/>
            <ac:spMkLst>
              <pc:docMk/>
              <pc:sldMasterMk cId="1394360962" sldId="2147483685"/>
              <pc:sldLayoutMk cId="4184935720" sldId="2147483691"/>
              <ac:spMk id="13" creationId="{E4D2F781-58F5-44F8-8901-B000B69A49AA}"/>
            </ac:spMkLst>
          </pc:spChg>
          <pc:cxnChg chg="mod">
            <ac:chgData name="John Budnik" userId="8fc1272e-f45d-4998-8d92-e99b1ffa9f87" providerId="ADAL" clId="{99D62BDD-DEA3-45E2-A23E-F3D23E4118D5}" dt="2021-01-03T14:55:52.041" v="761" actId="1037"/>
            <ac:cxnSpMkLst>
              <pc:docMk/>
              <pc:sldMasterMk cId="1394360962" sldId="2147483685"/>
              <pc:sldLayoutMk cId="4184935720" sldId="2147483691"/>
              <ac:cxnSpMk id="7" creationId="{105C2191-88F7-4148-96FD-E129F707E038}"/>
            </ac:cxnSpMkLst>
          </pc:cxnChg>
        </pc:sldLayoutChg>
        <pc:sldLayoutChg chg="addSp delSp modSp mod">
          <pc:chgData name="John Budnik" userId="8fc1272e-f45d-4998-8d92-e99b1ffa9f87" providerId="ADAL" clId="{99D62BDD-DEA3-45E2-A23E-F3D23E4118D5}" dt="2021-01-03T14:53:41.045" v="709"/>
          <pc:sldLayoutMkLst>
            <pc:docMk/>
            <pc:sldMasterMk cId="1394360962" sldId="2147483685"/>
            <pc:sldLayoutMk cId="3701714163" sldId="2147483692"/>
          </pc:sldLayoutMkLst>
          <pc:spChg chg="del">
            <ac:chgData name="John Budnik" userId="8fc1272e-f45d-4998-8d92-e99b1ffa9f87" providerId="ADAL" clId="{99D62BDD-DEA3-45E2-A23E-F3D23E4118D5}" dt="2021-01-03T14:53:07.480" v="696" actId="478"/>
            <ac:spMkLst>
              <pc:docMk/>
              <pc:sldMasterMk cId="1394360962" sldId="2147483685"/>
              <pc:sldLayoutMk cId="3701714163" sldId="2147483692"/>
              <ac:spMk id="5" creationId="{05BFC727-5650-B049-AA2A-2511C08FB35B}"/>
            </ac:spMkLst>
          </pc:spChg>
          <pc:spChg chg="add mod ord">
            <ac:chgData name="John Budnik" userId="8fc1272e-f45d-4998-8d92-e99b1ffa9f87" providerId="ADAL" clId="{99D62BDD-DEA3-45E2-A23E-F3D23E4118D5}" dt="2021-01-03T14:53:41.045" v="709"/>
            <ac:spMkLst>
              <pc:docMk/>
              <pc:sldMasterMk cId="1394360962" sldId="2147483685"/>
              <pc:sldLayoutMk cId="3701714163" sldId="2147483692"/>
              <ac:spMk id="13" creationId="{66187578-0899-4269-A74B-C5C09D8D7797}"/>
            </ac:spMkLst>
          </pc:spChg>
        </pc:sldLayoutChg>
        <pc:sldLayoutChg chg="addSp delSp modSp mod">
          <pc:chgData name="John Budnik" userId="8fc1272e-f45d-4998-8d92-e99b1ffa9f87" providerId="ADAL" clId="{99D62BDD-DEA3-45E2-A23E-F3D23E4118D5}" dt="2021-01-03T15:37:08.343" v="1509"/>
          <pc:sldLayoutMkLst>
            <pc:docMk/>
            <pc:sldMasterMk cId="1394360962" sldId="2147483685"/>
            <pc:sldLayoutMk cId="1397075840" sldId="2147483693"/>
          </pc:sldLayoutMkLst>
          <pc:picChg chg="mod">
            <ac:chgData name="John Budnik" userId="8fc1272e-f45d-4998-8d92-e99b1ffa9f87" providerId="ADAL" clId="{99D62BDD-DEA3-45E2-A23E-F3D23E4118D5}" dt="2021-01-03T15:37:08.343" v="1509"/>
            <ac:picMkLst>
              <pc:docMk/>
              <pc:sldMasterMk cId="1394360962" sldId="2147483685"/>
              <pc:sldLayoutMk cId="1397075840" sldId="2147483693"/>
              <ac:picMk id="8" creationId="{D2B2A550-5925-4A37-9E33-EDE8B6447132}"/>
            </ac:picMkLst>
          </pc:picChg>
          <pc:picChg chg="add del mod">
            <ac:chgData name="John Budnik" userId="8fc1272e-f45d-4998-8d92-e99b1ffa9f87" providerId="ADAL" clId="{99D62BDD-DEA3-45E2-A23E-F3D23E4118D5}" dt="2021-01-03T15:36:22.202" v="1490" actId="478"/>
            <ac:picMkLst>
              <pc:docMk/>
              <pc:sldMasterMk cId="1394360962" sldId="2147483685"/>
              <pc:sldLayoutMk cId="1397075840" sldId="2147483693"/>
              <ac:picMk id="9" creationId="{1306EB5E-7C55-4962-B7C4-DA216AC51B5E}"/>
            </ac:picMkLst>
          </pc:picChg>
        </pc:sldLayoutChg>
        <pc:sldLayoutChg chg="add del mod modTransition">
          <pc:chgData name="John Budnik" userId="8fc1272e-f45d-4998-8d92-e99b1ffa9f87" providerId="ADAL" clId="{99D62BDD-DEA3-45E2-A23E-F3D23E4118D5}" dt="2021-01-03T14:55:27.292" v="720" actId="2890"/>
          <pc:sldLayoutMkLst>
            <pc:docMk/>
            <pc:sldMasterMk cId="1394360962" sldId="2147483685"/>
            <pc:sldLayoutMk cId="751301747" sldId="2147483694"/>
          </pc:sldLayoutMkLst>
        </pc:sldLayoutChg>
      </pc:sldMasterChg>
    </pc:docChg>
  </pc:docChgLst>
  <pc:docChgLst>
    <pc:chgData name="Giuliano Troia Sanso" userId="S::giuliano.sanso@hs-furtwangen.de::5eba1e97-aa27-4e75-8e4c-695a854f6ce2" providerId="AD" clId="Web-{979569CE-6501-4882-9316-829684EFFC63}"/>
    <pc:docChg chg="addSld delSld modSld modSection">
      <pc:chgData name="Giuliano Troia Sanso" userId="S::giuliano.sanso@hs-furtwangen.de::5eba1e97-aa27-4e75-8e4c-695a854f6ce2" providerId="AD" clId="Web-{979569CE-6501-4882-9316-829684EFFC63}" dt="2021-01-13T15:49:16.839" v="207"/>
      <pc:docMkLst>
        <pc:docMk/>
      </pc:docMkLst>
      <pc:sldChg chg="modSp del">
        <pc:chgData name="Giuliano Troia Sanso" userId="S::giuliano.sanso@hs-furtwangen.de::5eba1e97-aa27-4e75-8e4c-695a854f6ce2" providerId="AD" clId="Web-{979569CE-6501-4882-9316-829684EFFC63}" dt="2021-01-13T15:49:16.839" v="207"/>
        <pc:sldMkLst>
          <pc:docMk/>
          <pc:sldMk cId="604776486" sldId="384"/>
        </pc:sldMkLst>
        <pc:spChg chg="mod">
          <ac:chgData name="Giuliano Troia Sanso" userId="S::giuliano.sanso@hs-furtwangen.de::5eba1e97-aa27-4e75-8e4c-695a854f6ce2" providerId="AD" clId="Web-{979569CE-6501-4882-9316-829684EFFC63}" dt="2021-01-13T15:35:59.020" v="9" actId="20577"/>
          <ac:spMkLst>
            <pc:docMk/>
            <pc:sldMk cId="604776486" sldId="384"/>
            <ac:spMk id="2" creationId="{6323B6A5-4B41-4324-8B69-B52CDF8F716E}"/>
          </ac:spMkLst>
        </pc:spChg>
      </pc:sldChg>
      <pc:sldChg chg="addSp modSp new mod modClrScheme chgLayout">
        <pc:chgData name="Giuliano Troia Sanso" userId="S::giuliano.sanso@hs-furtwangen.de::5eba1e97-aa27-4e75-8e4c-695a854f6ce2" providerId="AD" clId="Web-{979569CE-6501-4882-9316-829684EFFC63}" dt="2021-01-13T15:49:14.776" v="206" actId="20577"/>
        <pc:sldMkLst>
          <pc:docMk/>
          <pc:sldMk cId="2774043831" sldId="403"/>
        </pc:sldMkLst>
        <pc:spChg chg="mod ord">
          <ac:chgData name="Giuliano Troia Sanso" userId="S::giuliano.sanso@hs-furtwangen.de::5eba1e97-aa27-4e75-8e4c-695a854f6ce2" providerId="AD" clId="Web-{979569CE-6501-4882-9316-829684EFFC63}" dt="2021-01-13T15:49:14.776" v="206" actId="20577"/>
          <ac:spMkLst>
            <pc:docMk/>
            <pc:sldMk cId="2774043831" sldId="403"/>
            <ac:spMk id="2" creationId="{00FA47C2-A1F9-4128-8BF9-736E59D10BF2}"/>
          </ac:spMkLst>
        </pc:spChg>
        <pc:spChg chg="mod ord">
          <ac:chgData name="Giuliano Troia Sanso" userId="S::giuliano.sanso@hs-furtwangen.de::5eba1e97-aa27-4e75-8e4c-695a854f6ce2" providerId="AD" clId="Web-{979569CE-6501-4882-9316-829684EFFC63}" dt="2021-01-13T15:36:30.161" v="11"/>
          <ac:spMkLst>
            <pc:docMk/>
            <pc:sldMk cId="2774043831" sldId="403"/>
            <ac:spMk id="3" creationId="{EC3A4FB7-C385-4634-9BF4-474C37E3DFAF}"/>
          </ac:spMkLst>
        </pc:spChg>
        <pc:spChg chg="mod ord">
          <ac:chgData name="Giuliano Troia Sanso" userId="S::giuliano.sanso@hs-furtwangen.de::5eba1e97-aa27-4e75-8e4c-695a854f6ce2" providerId="AD" clId="Web-{979569CE-6501-4882-9316-829684EFFC63}" dt="2021-01-13T15:38:46.337" v="61" actId="20577"/>
          <ac:spMkLst>
            <pc:docMk/>
            <pc:sldMk cId="2774043831" sldId="403"/>
            <ac:spMk id="4" creationId="{ED7DDC13-41C5-4787-B7E4-A38D18236AB6}"/>
          </ac:spMkLst>
        </pc:spChg>
        <pc:spChg chg="add mod ord">
          <ac:chgData name="Giuliano Troia Sanso" userId="S::giuliano.sanso@hs-furtwangen.de::5eba1e97-aa27-4e75-8e4c-695a854f6ce2" providerId="AD" clId="Web-{979569CE-6501-4882-9316-829684EFFC63}" dt="2021-01-13T15:38:04.805" v="44" actId="20577"/>
          <ac:spMkLst>
            <pc:docMk/>
            <pc:sldMk cId="2774043831" sldId="403"/>
            <ac:spMk id="5" creationId="{C9AFB712-8614-42BA-80AC-2FFA34619EEF}"/>
          </ac:spMkLst>
        </pc:spChg>
        <pc:spChg chg="add mod ord">
          <ac:chgData name="Giuliano Troia Sanso" userId="S::giuliano.sanso@hs-furtwangen.de::5eba1e97-aa27-4e75-8e4c-695a854f6ce2" providerId="AD" clId="Web-{979569CE-6501-4882-9316-829684EFFC63}" dt="2021-01-13T15:38:15.633" v="59" actId="20577"/>
          <ac:spMkLst>
            <pc:docMk/>
            <pc:sldMk cId="2774043831" sldId="403"/>
            <ac:spMk id="6" creationId="{ECF74CE2-0AA7-4208-B6DF-7A634A2E8618}"/>
          </ac:spMkLst>
        </pc:spChg>
        <pc:spChg chg="add mod ord">
          <ac:chgData name="Giuliano Troia Sanso" userId="S::giuliano.sanso@hs-furtwangen.de::5eba1e97-aa27-4e75-8e4c-695a854f6ce2" providerId="AD" clId="Web-{979569CE-6501-4882-9316-829684EFFC63}" dt="2021-01-13T15:42:45.500" v="178" actId="20577"/>
          <ac:spMkLst>
            <pc:docMk/>
            <pc:sldMk cId="2774043831" sldId="403"/>
            <ac:spMk id="7" creationId="{87908868-7B48-4569-8268-7B2E28DC818B}"/>
          </ac:spMkLst>
        </pc:spChg>
      </pc:sldChg>
    </pc:docChg>
  </pc:docChgLst>
  <pc:docChgLst>
    <pc:chgData name="Luca Weinmann" userId="S::luca.weinmann@hs-furtwangen.de::78fa23d5-a4aa-45e4-a8b2-a462704f2a7b" providerId="AD" clId="Web-{71E19B30-90C9-429B-944C-0D5F4A9DA8FE}"/>
    <pc:docChg chg="modSld">
      <pc:chgData name="Luca Weinmann" userId="S::luca.weinmann@hs-furtwangen.de::78fa23d5-a4aa-45e4-a8b2-a462704f2a7b" providerId="AD" clId="Web-{71E19B30-90C9-429B-944C-0D5F4A9DA8FE}" dt="2020-11-16T15:53:14.615" v="149"/>
      <pc:docMkLst>
        <pc:docMk/>
      </pc:docMkLst>
      <pc:sldChg chg="modNotes">
        <pc:chgData name="Luca Weinmann" userId="S::luca.weinmann@hs-furtwangen.de::78fa23d5-a4aa-45e4-a8b2-a462704f2a7b" providerId="AD" clId="Web-{71E19B30-90C9-429B-944C-0D5F4A9DA8FE}" dt="2020-11-16T15:46:09.671" v="42"/>
        <pc:sldMkLst>
          <pc:docMk/>
          <pc:sldMk cId="2945154250" sldId="369"/>
        </pc:sldMkLst>
      </pc:sldChg>
      <pc:sldChg chg="modNotes">
        <pc:chgData name="Luca Weinmann" userId="S::luca.weinmann@hs-furtwangen.de::78fa23d5-a4aa-45e4-a8b2-a462704f2a7b" providerId="AD" clId="Web-{71E19B30-90C9-429B-944C-0D5F4A9DA8FE}" dt="2020-11-16T15:52:32.084" v="86"/>
        <pc:sldMkLst>
          <pc:docMk/>
          <pc:sldMk cId="510616693" sldId="371"/>
        </pc:sldMkLst>
      </pc:sldChg>
      <pc:sldChg chg="modNotes">
        <pc:chgData name="Luca Weinmann" userId="S::luca.weinmann@hs-furtwangen.de::78fa23d5-a4aa-45e4-a8b2-a462704f2a7b" providerId="AD" clId="Web-{71E19B30-90C9-429B-944C-0D5F4A9DA8FE}" dt="2020-11-16T15:52:48.412" v="120"/>
        <pc:sldMkLst>
          <pc:docMk/>
          <pc:sldMk cId="2353814465" sldId="372"/>
        </pc:sldMkLst>
      </pc:sldChg>
      <pc:sldChg chg="modNotes">
        <pc:chgData name="Luca Weinmann" userId="S::luca.weinmann@hs-furtwangen.de::78fa23d5-a4aa-45e4-a8b2-a462704f2a7b" providerId="AD" clId="Web-{71E19B30-90C9-429B-944C-0D5F4A9DA8FE}" dt="2020-11-16T15:53:14.615" v="149"/>
        <pc:sldMkLst>
          <pc:docMk/>
          <pc:sldMk cId="3422799285" sldId="374"/>
        </pc:sldMkLst>
      </pc:sldChg>
    </pc:docChg>
  </pc:docChgLst>
  <pc:docChgLst>
    <pc:chgData name="Dion Hoxha" userId="56c781cc-6fed-40ec-a705-463f0487c9a4" providerId="ADAL" clId="{B52920AB-F1EB-4957-811D-FDCDB330215E}"/>
    <pc:docChg chg="undo custSel addSld delSld modSld sldOrd">
      <pc:chgData name="Dion Hoxha" userId="56c781cc-6fed-40ec-a705-463f0487c9a4" providerId="ADAL" clId="{B52920AB-F1EB-4957-811D-FDCDB330215E}" dt="2020-11-17T09:56:36.990" v="4289" actId="20577"/>
      <pc:docMkLst>
        <pc:docMk/>
      </pc:docMkLst>
      <pc:sldChg chg="del">
        <pc:chgData name="Dion Hoxha" userId="56c781cc-6fed-40ec-a705-463f0487c9a4" providerId="ADAL" clId="{B52920AB-F1EB-4957-811D-FDCDB330215E}" dt="2020-11-13T10:59:55.558" v="655" actId="47"/>
        <pc:sldMkLst>
          <pc:docMk/>
          <pc:sldMk cId="2276898735" sldId="257"/>
        </pc:sldMkLst>
      </pc:sldChg>
      <pc:sldChg chg="add ord addCm modCm">
        <pc:chgData name="Dion Hoxha" userId="56c781cc-6fed-40ec-a705-463f0487c9a4" providerId="ADAL" clId="{B52920AB-F1EB-4957-811D-FDCDB330215E}" dt="2020-11-13T13:07:59.061" v="961" actId="1589"/>
        <pc:sldMkLst>
          <pc:docMk/>
          <pc:sldMk cId="95992585" sldId="258"/>
        </pc:sldMkLst>
      </pc:sldChg>
      <pc:sldChg chg="add mod modShow">
        <pc:chgData name="Dion Hoxha" userId="56c781cc-6fed-40ec-a705-463f0487c9a4" providerId="ADAL" clId="{B52920AB-F1EB-4957-811D-FDCDB330215E}" dt="2020-11-13T11:03:36.345" v="668" actId="729"/>
        <pc:sldMkLst>
          <pc:docMk/>
          <pc:sldMk cId="288332819" sldId="259"/>
        </pc:sldMkLst>
      </pc:sldChg>
      <pc:sldChg chg="del">
        <pc:chgData name="Dion Hoxha" userId="56c781cc-6fed-40ec-a705-463f0487c9a4" providerId="ADAL" clId="{B52920AB-F1EB-4957-811D-FDCDB330215E}" dt="2020-11-13T11:00:22.623" v="661" actId="47"/>
        <pc:sldMkLst>
          <pc:docMk/>
          <pc:sldMk cId="2682059810" sldId="259"/>
        </pc:sldMkLst>
      </pc:sldChg>
      <pc:sldChg chg="modSp mod">
        <pc:chgData name="Dion Hoxha" userId="56c781cc-6fed-40ec-a705-463f0487c9a4" providerId="ADAL" clId="{B52920AB-F1EB-4957-811D-FDCDB330215E}" dt="2020-11-13T10:07:47.327" v="444" actId="1076"/>
        <pc:sldMkLst>
          <pc:docMk/>
          <pc:sldMk cId="261448793" sldId="260"/>
        </pc:sldMkLst>
        <pc:spChg chg="mod">
          <ac:chgData name="Dion Hoxha" userId="56c781cc-6fed-40ec-a705-463f0487c9a4" providerId="ADAL" clId="{B52920AB-F1EB-4957-811D-FDCDB330215E}" dt="2020-11-13T10:07:47.327" v="444" actId="1076"/>
          <ac:spMkLst>
            <pc:docMk/>
            <pc:sldMk cId="261448793" sldId="260"/>
            <ac:spMk id="10" creationId="{F84E6006-87BE-4C78-B7DA-C5892BD932D3}"/>
          </ac:spMkLst>
        </pc:spChg>
      </pc:sldChg>
      <pc:sldChg chg="add mod modShow">
        <pc:chgData name="Dion Hoxha" userId="56c781cc-6fed-40ec-a705-463f0487c9a4" providerId="ADAL" clId="{B52920AB-F1EB-4957-811D-FDCDB330215E}" dt="2020-11-13T11:03:36.345" v="668" actId="729"/>
        <pc:sldMkLst>
          <pc:docMk/>
          <pc:sldMk cId="4208792017" sldId="261"/>
        </pc:sldMkLst>
      </pc:sldChg>
      <pc:sldChg chg="modSp mod">
        <pc:chgData name="Dion Hoxha" userId="56c781cc-6fed-40ec-a705-463f0487c9a4" providerId="ADAL" clId="{B52920AB-F1EB-4957-811D-FDCDB330215E}" dt="2020-11-12T11:08:02.432" v="31" actId="14100"/>
        <pc:sldMkLst>
          <pc:docMk/>
          <pc:sldMk cId="2882657888" sldId="263"/>
        </pc:sldMkLst>
        <pc:grpChg chg="mod">
          <ac:chgData name="Dion Hoxha" userId="56c781cc-6fed-40ec-a705-463f0487c9a4" providerId="ADAL" clId="{B52920AB-F1EB-4957-811D-FDCDB330215E}" dt="2020-11-12T11:08:02.432" v="31" actId="14100"/>
          <ac:grpSpMkLst>
            <pc:docMk/>
            <pc:sldMk cId="2882657888" sldId="263"/>
            <ac:grpSpMk id="6" creationId="{F9FD2578-7AD5-4DAF-AF4A-25A830C6EF20}"/>
          </ac:grpSpMkLst>
        </pc:grpChg>
      </pc:sldChg>
      <pc:sldChg chg="del">
        <pc:chgData name="Dion Hoxha" userId="56c781cc-6fed-40ec-a705-463f0487c9a4" providerId="ADAL" clId="{B52920AB-F1EB-4957-811D-FDCDB330215E}" dt="2020-11-13T11:00:21.364" v="659" actId="47"/>
        <pc:sldMkLst>
          <pc:docMk/>
          <pc:sldMk cId="1191027962" sldId="264"/>
        </pc:sldMkLst>
      </pc:sldChg>
      <pc:sldChg chg="modSp mod ord addCm modCm">
        <pc:chgData name="Dion Hoxha" userId="56c781cc-6fed-40ec-a705-463f0487c9a4" providerId="ADAL" clId="{B52920AB-F1EB-4957-811D-FDCDB330215E}" dt="2020-11-13T13:14:51.612" v="1005" actId="1589"/>
        <pc:sldMkLst>
          <pc:docMk/>
          <pc:sldMk cId="4028626550" sldId="267"/>
        </pc:sldMkLst>
        <pc:spChg chg="mod">
          <ac:chgData name="Dion Hoxha" userId="56c781cc-6fed-40ec-a705-463f0487c9a4" providerId="ADAL" clId="{B52920AB-F1EB-4957-811D-FDCDB330215E}" dt="2020-11-13T10:48:50.729" v="590" actId="20577"/>
          <ac:spMkLst>
            <pc:docMk/>
            <pc:sldMk cId="4028626550" sldId="267"/>
            <ac:spMk id="2" creationId="{003F7245-B0E5-484F-88D0-FA9D0C77C036}"/>
          </ac:spMkLst>
        </pc:spChg>
      </pc:sldChg>
      <pc:sldChg chg="del">
        <pc:chgData name="Dion Hoxha" userId="56c781cc-6fed-40ec-a705-463f0487c9a4" providerId="ADAL" clId="{B52920AB-F1EB-4957-811D-FDCDB330215E}" dt="2020-11-13T11:00:21.961" v="660" actId="47"/>
        <pc:sldMkLst>
          <pc:docMk/>
          <pc:sldMk cId="140209610" sldId="268"/>
        </pc:sldMkLst>
      </pc:sldChg>
      <pc:sldChg chg="delSp modSp mod">
        <pc:chgData name="Dion Hoxha" userId="56c781cc-6fed-40ec-a705-463f0487c9a4" providerId="ADAL" clId="{B52920AB-F1EB-4957-811D-FDCDB330215E}" dt="2020-11-15T18:11:32.936" v="3004" actId="21"/>
        <pc:sldMkLst>
          <pc:docMk/>
          <pc:sldMk cId="487305250" sldId="272"/>
        </pc:sldMkLst>
        <pc:spChg chg="del mod">
          <ac:chgData name="Dion Hoxha" userId="56c781cc-6fed-40ec-a705-463f0487c9a4" providerId="ADAL" clId="{B52920AB-F1EB-4957-811D-FDCDB330215E}" dt="2020-11-15T18:11:32.936" v="3004" actId="21"/>
          <ac:spMkLst>
            <pc:docMk/>
            <pc:sldMk cId="487305250" sldId="272"/>
            <ac:spMk id="3" creationId="{E5AE49B8-3075-4B8C-9DD3-5A8A98CE9F8B}"/>
          </ac:spMkLst>
        </pc:spChg>
      </pc:sldChg>
      <pc:sldChg chg="mod ord modShow addCm modCm">
        <pc:chgData name="Dion Hoxha" userId="56c781cc-6fed-40ec-a705-463f0487c9a4" providerId="ADAL" clId="{B52920AB-F1EB-4957-811D-FDCDB330215E}" dt="2020-11-16T16:22:09.146" v="3013" actId="729"/>
        <pc:sldMkLst>
          <pc:docMk/>
          <pc:sldMk cId="3990434823" sldId="274"/>
        </pc:sldMkLst>
      </pc:sldChg>
      <pc:sldChg chg="mod ord modShow">
        <pc:chgData name="Dion Hoxha" userId="56c781cc-6fed-40ec-a705-463f0487c9a4" providerId="ADAL" clId="{B52920AB-F1EB-4957-811D-FDCDB330215E}" dt="2020-11-15T18:12:21.340" v="3010" actId="729"/>
        <pc:sldMkLst>
          <pc:docMk/>
          <pc:sldMk cId="3067885163" sldId="275"/>
        </pc:sldMkLst>
      </pc:sldChg>
      <pc:sldChg chg="del">
        <pc:chgData name="Dion Hoxha" userId="56c781cc-6fed-40ec-a705-463f0487c9a4" providerId="ADAL" clId="{B52920AB-F1EB-4957-811D-FDCDB330215E}" dt="2020-11-13T10:59:58.188" v="656" actId="47"/>
        <pc:sldMkLst>
          <pc:docMk/>
          <pc:sldMk cId="707400651" sldId="283"/>
        </pc:sldMkLst>
      </pc:sldChg>
      <pc:sldChg chg="modSp mod">
        <pc:chgData name="Dion Hoxha" userId="56c781cc-6fed-40ec-a705-463f0487c9a4" providerId="ADAL" clId="{B52920AB-F1EB-4957-811D-FDCDB330215E}" dt="2020-11-13T11:09:44.012" v="952" actId="20577"/>
        <pc:sldMkLst>
          <pc:docMk/>
          <pc:sldMk cId="1255359701" sldId="284"/>
        </pc:sldMkLst>
        <pc:spChg chg="mod">
          <ac:chgData name="Dion Hoxha" userId="56c781cc-6fed-40ec-a705-463f0487c9a4" providerId="ADAL" clId="{B52920AB-F1EB-4957-811D-FDCDB330215E}" dt="2020-11-13T11:09:44.012" v="952" actId="20577"/>
          <ac:spMkLst>
            <pc:docMk/>
            <pc:sldMk cId="1255359701" sldId="284"/>
            <ac:spMk id="8" creationId="{900900CD-B943-934F-857F-30AA913FE9D9}"/>
          </ac:spMkLst>
        </pc:spChg>
      </pc:sldChg>
      <pc:sldChg chg="del">
        <pc:chgData name="Dion Hoxha" userId="56c781cc-6fed-40ec-a705-463f0487c9a4" providerId="ADAL" clId="{B52920AB-F1EB-4957-811D-FDCDB330215E}" dt="2020-11-13T11:00:20.264" v="658" actId="47"/>
        <pc:sldMkLst>
          <pc:docMk/>
          <pc:sldMk cId="3171150445" sldId="341"/>
        </pc:sldMkLst>
      </pc:sldChg>
      <pc:sldChg chg="del ord">
        <pc:chgData name="Dion Hoxha" userId="56c781cc-6fed-40ec-a705-463f0487c9a4" providerId="ADAL" clId="{B52920AB-F1EB-4957-811D-FDCDB330215E}" dt="2020-11-13T11:00:19.284" v="657" actId="47"/>
        <pc:sldMkLst>
          <pc:docMk/>
          <pc:sldMk cId="4176208696" sldId="342"/>
        </pc:sldMkLst>
      </pc:sldChg>
      <pc:sldChg chg="modSp mod">
        <pc:chgData name="Dion Hoxha" userId="56c781cc-6fed-40ec-a705-463f0487c9a4" providerId="ADAL" clId="{B52920AB-F1EB-4957-811D-FDCDB330215E}" dt="2020-11-13T10:16:09.951" v="563" actId="20577"/>
        <pc:sldMkLst>
          <pc:docMk/>
          <pc:sldMk cId="1833365833" sldId="343"/>
        </pc:sldMkLst>
        <pc:spChg chg="mod">
          <ac:chgData name="Dion Hoxha" userId="56c781cc-6fed-40ec-a705-463f0487c9a4" providerId="ADAL" clId="{B52920AB-F1EB-4957-811D-FDCDB330215E}" dt="2020-11-13T10:14:42.290" v="475"/>
          <ac:spMkLst>
            <pc:docMk/>
            <pc:sldMk cId="1833365833" sldId="343"/>
            <ac:spMk id="4" creationId="{5B7AEFB0-51F2-5449-996C-73382891D2F9}"/>
          </ac:spMkLst>
        </pc:spChg>
        <pc:spChg chg="mod">
          <ac:chgData name="Dion Hoxha" userId="56c781cc-6fed-40ec-a705-463f0487c9a4" providerId="ADAL" clId="{B52920AB-F1EB-4957-811D-FDCDB330215E}" dt="2020-11-13T10:16:09.951" v="563" actId="20577"/>
          <ac:spMkLst>
            <pc:docMk/>
            <pc:sldMk cId="1833365833" sldId="343"/>
            <ac:spMk id="5" creationId="{B0F6D6CF-8D73-6643-A348-53AAE29FD1C2}"/>
          </ac:spMkLst>
        </pc:spChg>
      </pc:sldChg>
      <pc:sldChg chg="del">
        <pc:chgData name="Dion Hoxha" userId="56c781cc-6fed-40ec-a705-463f0487c9a4" providerId="ADAL" clId="{B52920AB-F1EB-4957-811D-FDCDB330215E}" dt="2020-11-13T11:00:23.349" v="662" actId="47"/>
        <pc:sldMkLst>
          <pc:docMk/>
          <pc:sldMk cId="3494493743" sldId="344"/>
        </pc:sldMkLst>
      </pc:sldChg>
      <pc:sldChg chg="del">
        <pc:chgData name="Dion Hoxha" userId="56c781cc-6fed-40ec-a705-463f0487c9a4" providerId="ADAL" clId="{B52920AB-F1EB-4957-811D-FDCDB330215E}" dt="2020-11-13T11:00:23.951" v="663" actId="47"/>
        <pc:sldMkLst>
          <pc:docMk/>
          <pc:sldMk cId="3771108658" sldId="345"/>
        </pc:sldMkLst>
      </pc:sldChg>
      <pc:sldChg chg="del">
        <pc:chgData name="Dion Hoxha" userId="56c781cc-6fed-40ec-a705-463f0487c9a4" providerId="ADAL" clId="{B52920AB-F1EB-4957-811D-FDCDB330215E}" dt="2020-11-13T11:00:24.871" v="664" actId="47"/>
        <pc:sldMkLst>
          <pc:docMk/>
          <pc:sldMk cId="1494765152" sldId="346"/>
        </pc:sldMkLst>
      </pc:sldChg>
      <pc:sldChg chg="addSp delSp modSp add del mod ord">
        <pc:chgData name="Dion Hoxha" userId="56c781cc-6fed-40ec-a705-463f0487c9a4" providerId="ADAL" clId="{B52920AB-F1EB-4957-811D-FDCDB330215E}" dt="2020-11-16T16:28:14.207" v="3014" actId="2696"/>
        <pc:sldMkLst>
          <pc:docMk/>
          <pc:sldMk cId="3512217245" sldId="347"/>
        </pc:sldMkLst>
        <pc:spChg chg="add del mod">
          <ac:chgData name="Dion Hoxha" userId="56c781cc-6fed-40ec-a705-463f0487c9a4" providerId="ADAL" clId="{B52920AB-F1EB-4957-811D-FDCDB330215E}" dt="2020-11-15T18:12:36.562" v="3012" actId="21"/>
          <ac:spMkLst>
            <pc:docMk/>
            <pc:sldMk cId="3512217245" sldId="347"/>
            <ac:spMk id="4" creationId="{975B52BE-55C1-471C-B7C6-6520F458E1C4}"/>
          </ac:spMkLst>
        </pc:spChg>
        <pc:spChg chg="del">
          <ac:chgData name="Dion Hoxha" userId="56c781cc-6fed-40ec-a705-463f0487c9a4" providerId="ADAL" clId="{B52920AB-F1EB-4957-811D-FDCDB330215E}" dt="2020-11-15T18:12:33.102" v="3011" actId="21"/>
          <ac:spMkLst>
            <pc:docMk/>
            <pc:sldMk cId="3512217245" sldId="347"/>
            <ac:spMk id="20" creationId="{5AEC0676-36E0-374F-8480-880FE68CC821}"/>
          </ac:spMkLst>
        </pc:spChg>
      </pc:sldChg>
      <pc:sldChg chg="addSp del">
        <pc:chgData name="Dion Hoxha" userId="56c781cc-6fed-40ec-a705-463f0487c9a4" providerId="ADAL" clId="{B52920AB-F1EB-4957-811D-FDCDB330215E}" dt="2020-11-13T10:24:45.277" v="565" actId="2696"/>
        <pc:sldMkLst>
          <pc:docMk/>
          <pc:sldMk cId="341007370" sldId="349"/>
        </pc:sldMkLst>
        <pc:picChg chg="add">
          <ac:chgData name="Dion Hoxha" userId="56c781cc-6fed-40ec-a705-463f0487c9a4" providerId="ADAL" clId="{B52920AB-F1EB-4957-811D-FDCDB330215E}" dt="2020-11-13T10:24:21.313" v="564"/>
          <ac:picMkLst>
            <pc:docMk/>
            <pc:sldMk cId="341007370" sldId="349"/>
            <ac:picMk id="1026" creationId="{319017E4-550C-401E-84F3-0A406ED797C9}"/>
          </ac:picMkLst>
        </pc:picChg>
      </pc:sldChg>
      <pc:sldChg chg="add del">
        <pc:chgData name="Dion Hoxha" userId="56c781cc-6fed-40ec-a705-463f0487c9a4" providerId="ADAL" clId="{B52920AB-F1EB-4957-811D-FDCDB330215E}" dt="2020-11-13T10:24:54.660" v="567" actId="2696"/>
        <pc:sldMkLst>
          <pc:docMk/>
          <pc:sldMk cId="3844624917" sldId="349"/>
        </pc:sldMkLst>
      </pc:sldChg>
      <pc:sldChg chg="modSp">
        <pc:chgData name="Dion Hoxha" userId="56c781cc-6fed-40ec-a705-463f0487c9a4" providerId="ADAL" clId="{B52920AB-F1EB-4957-811D-FDCDB330215E}" dt="2020-11-15T17:39:53.865" v="2837" actId="20577"/>
        <pc:sldMkLst>
          <pc:docMk/>
          <pc:sldMk cId="321814394" sldId="352"/>
        </pc:sldMkLst>
        <pc:spChg chg="mod">
          <ac:chgData name="Dion Hoxha" userId="56c781cc-6fed-40ec-a705-463f0487c9a4" providerId="ADAL" clId="{B52920AB-F1EB-4957-811D-FDCDB330215E}" dt="2020-11-15T17:39:53.865" v="2837" actId="20577"/>
          <ac:spMkLst>
            <pc:docMk/>
            <pc:sldMk cId="321814394" sldId="352"/>
            <ac:spMk id="8" creationId="{900900CD-B943-934F-857F-30AA913FE9D9}"/>
          </ac:spMkLst>
        </pc:spChg>
      </pc:sldChg>
      <pc:sldChg chg="del">
        <pc:chgData name="Dion Hoxha" userId="56c781cc-6fed-40ec-a705-463f0487c9a4" providerId="ADAL" clId="{B52920AB-F1EB-4957-811D-FDCDB330215E}" dt="2020-11-12T11:06:29.280" v="26" actId="2696"/>
        <pc:sldMkLst>
          <pc:docMk/>
          <pc:sldMk cId="2719282459" sldId="353"/>
        </pc:sldMkLst>
      </pc:sldChg>
      <pc:sldChg chg="modSp mod">
        <pc:chgData name="Dion Hoxha" userId="56c781cc-6fed-40ec-a705-463f0487c9a4" providerId="ADAL" clId="{B52920AB-F1EB-4957-811D-FDCDB330215E}" dt="2020-11-11T13:21:42.867" v="0" actId="14100"/>
        <pc:sldMkLst>
          <pc:docMk/>
          <pc:sldMk cId="2285682506" sldId="355"/>
        </pc:sldMkLst>
        <pc:picChg chg="mod">
          <ac:chgData name="Dion Hoxha" userId="56c781cc-6fed-40ec-a705-463f0487c9a4" providerId="ADAL" clId="{B52920AB-F1EB-4957-811D-FDCDB330215E}" dt="2020-11-11T13:21:42.867" v="0" actId="14100"/>
          <ac:picMkLst>
            <pc:docMk/>
            <pc:sldMk cId="2285682506" sldId="355"/>
            <ac:picMk id="4" creationId="{18B6D46B-C703-455F-9871-45595893BAF9}"/>
          </ac:picMkLst>
        </pc:picChg>
      </pc:sldChg>
      <pc:sldChg chg="modSp mod">
        <pc:chgData name="Dion Hoxha" userId="56c781cc-6fed-40ec-a705-463f0487c9a4" providerId="ADAL" clId="{B52920AB-F1EB-4957-811D-FDCDB330215E}" dt="2020-11-12T11:07:18.560" v="27" actId="1076"/>
        <pc:sldMkLst>
          <pc:docMk/>
          <pc:sldMk cId="1578325334" sldId="356"/>
        </pc:sldMkLst>
        <pc:spChg chg="mod">
          <ac:chgData name="Dion Hoxha" userId="56c781cc-6fed-40ec-a705-463f0487c9a4" providerId="ADAL" clId="{B52920AB-F1EB-4957-811D-FDCDB330215E}" dt="2020-11-12T11:07:18.560" v="27" actId="1076"/>
          <ac:spMkLst>
            <pc:docMk/>
            <pc:sldMk cId="1578325334" sldId="356"/>
            <ac:spMk id="5" creationId="{933BC8D5-F465-4121-9C2F-6989527C5757}"/>
          </ac:spMkLst>
        </pc:spChg>
        <pc:picChg chg="mod">
          <ac:chgData name="Dion Hoxha" userId="56c781cc-6fed-40ec-a705-463f0487c9a4" providerId="ADAL" clId="{B52920AB-F1EB-4957-811D-FDCDB330215E}" dt="2020-11-12T11:07:18.560" v="27" actId="1076"/>
          <ac:picMkLst>
            <pc:docMk/>
            <pc:sldMk cId="1578325334" sldId="356"/>
            <ac:picMk id="4" creationId="{A80193BF-A4DD-431B-9E46-DB19DB40D63A}"/>
          </ac:picMkLst>
        </pc:picChg>
      </pc:sldChg>
      <pc:sldChg chg="addSp delSp modSp del mod modShow addCm modCm modNotesTx">
        <pc:chgData name="Dion Hoxha" userId="56c781cc-6fed-40ec-a705-463f0487c9a4" providerId="ADAL" clId="{B52920AB-F1EB-4957-811D-FDCDB330215E}" dt="2020-11-15T17:38:07.856" v="2831" actId="2696"/>
        <pc:sldMkLst>
          <pc:docMk/>
          <pc:sldMk cId="1480476622" sldId="357"/>
        </pc:sldMkLst>
        <pc:picChg chg="add mod">
          <ac:chgData name="Dion Hoxha" userId="56c781cc-6fed-40ec-a705-463f0487c9a4" providerId="ADAL" clId="{B52920AB-F1EB-4957-811D-FDCDB330215E}" dt="2020-11-15T16:12:55.815" v="1053" actId="14100"/>
          <ac:picMkLst>
            <pc:docMk/>
            <pc:sldMk cId="1480476622" sldId="357"/>
            <ac:picMk id="3" creationId="{364C8228-3887-479B-8DDE-6612FF884866}"/>
          </ac:picMkLst>
        </pc:picChg>
        <pc:picChg chg="add del">
          <ac:chgData name="Dion Hoxha" userId="56c781cc-6fed-40ec-a705-463f0487c9a4" providerId="ADAL" clId="{B52920AB-F1EB-4957-811D-FDCDB330215E}" dt="2020-11-15T16:51:23.400" v="2693" actId="22"/>
          <ac:picMkLst>
            <pc:docMk/>
            <pc:sldMk cId="1480476622" sldId="357"/>
            <ac:picMk id="4" creationId="{D79D4116-18AE-4F12-A63E-F6E48D64FD23}"/>
          </ac:picMkLst>
        </pc:picChg>
        <pc:picChg chg="mod">
          <ac:chgData name="Dion Hoxha" userId="56c781cc-6fed-40ec-a705-463f0487c9a4" providerId="ADAL" clId="{B52920AB-F1EB-4957-811D-FDCDB330215E}" dt="2020-11-12T11:07:36.931" v="29" actId="14100"/>
          <ac:picMkLst>
            <pc:docMk/>
            <pc:sldMk cId="1480476622" sldId="357"/>
            <ac:picMk id="9" creationId="{60EA4AC1-7C00-42AB-9E12-9AF68C213E71}"/>
          </ac:picMkLst>
        </pc:picChg>
        <pc:picChg chg="del mod">
          <ac:chgData name="Dion Hoxha" userId="56c781cc-6fed-40ec-a705-463f0487c9a4" providerId="ADAL" clId="{B52920AB-F1EB-4957-811D-FDCDB330215E}" dt="2020-11-15T16:12:38.080" v="1044" actId="21"/>
          <ac:picMkLst>
            <pc:docMk/>
            <pc:sldMk cId="1480476622" sldId="357"/>
            <ac:picMk id="11" creationId="{03777EED-AB9A-4067-9646-0FA7BDB8E356}"/>
          </ac:picMkLst>
        </pc:picChg>
        <pc:picChg chg="mod">
          <ac:chgData name="Dion Hoxha" userId="56c781cc-6fed-40ec-a705-463f0487c9a4" providerId="ADAL" clId="{B52920AB-F1EB-4957-811D-FDCDB330215E}" dt="2020-11-12T11:07:34.299" v="28" actId="14100"/>
          <ac:picMkLst>
            <pc:docMk/>
            <pc:sldMk cId="1480476622" sldId="357"/>
            <ac:picMk id="13" creationId="{AC2223C3-CACC-4ED3-A90A-361A40B3EB1F}"/>
          </ac:picMkLst>
        </pc:picChg>
      </pc:sldChg>
      <pc:sldChg chg="delSp modSp mod delCm modCm modNotesTx">
        <pc:chgData name="Dion Hoxha" userId="56c781cc-6fed-40ec-a705-463f0487c9a4" providerId="ADAL" clId="{B52920AB-F1EB-4957-811D-FDCDB330215E}" dt="2020-11-15T17:37:09.951" v="2829" actId="20577"/>
        <pc:sldMkLst>
          <pc:docMk/>
          <pc:sldMk cId="4109330550" sldId="358"/>
        </pc:sldMkLst>
        <pc:spChg chg="mod">
          <ac:chgData name="Dion Hoxha" userId="56c781cc-6fed-40ec-a705-463f0487c9a4" providerId="ADAL" clId="{B52920AB-F1EB-4957-811D-FDCDB330215E}" dt="2020-11-12T11:14:41.991" v="218" actId="113"/>
          <ac:spMkLst>
            <pc:docMk/>
            <pc:sldMk cId="4109330550" sldId="358"/>
            <ac:spMk id="2" creationId="{DFBFC5E7-1F58-43B0-9FCC-91C2E0291CAC}"/>
          </ac:spMkLst>
        </pc:spChg>
        <pc:spChg chg="mod">
          <ac:chgData name="Dion Hoxha" userId="56c781cc-6fed-40ec-a705-463f0487c9a4" providerId="ADAL" clId="{B52920AB-F1EB-4957-811D-FDCDB330215E}" dt="2020-11-12T11:19:53.440" v="443" actId="20577"/>
          <ac:spMkLst>
            <pc:docMk/>
            <pc:sldMk cId="4109330550" sldId="358"/>
            <ac:spMk id="3" creationId="{F27B95ED-C810-45FE-B271-1F4173DBB307}"/>
          </ac:spMkLst>
        </pc:spChg>
        <pc:spChg chg="mod">
          <ac:chgData name="Dion Hoxha" userId="56c781cc-6fed-40ec-a705-463f0487c9a4" providerId="ADAL" clId="{B52920AB-F1EB-4957-811D-FDCDB330215E}" dt="2020-11-12T11:19:41.499" v="426" actId="1076"/>
          <ac:spMkLst>
            <pc:docMk/>
            <pc:sldMk cId="4109330550" sldId="358"/>
            <ac:spMk id="9" creationId="{69D61A60-348F-4ABC-9A6D-C9AEBD5465A5}"/>
          </ac:spMkLst>
        </pc:spChg>
        <pc:spChg chg="mod">
          <ac:chgData name="Dion Hoxha" userId="56c781cc-6fed-40ec-a705-463f0487c9a4" providerId="ADAL" clId="{B52920AB-F1EB-4957-811D-FDCDB330215E}" dt="2020-11-12T11:19:37.324" v="425" actId="14100"/>
          <ac:spMkLst>
            <pc:docMk/>
            <pc:sldMk cId="4109330550" sldId="358"/>
            <ac:spMk id="10" creationId="{1CA8D8EE-CC75-4A36-AFB2-13871E423000}"/>
          </ac:spMkLst>
        </pc:spChg>
        <pc:spChg chg="mod">
          <ac:chgData name="Dion Hoxha" userId="56c781cc-6fed-40ec-a705-463f0487c9a4" providerId="ADAL" clId="{B52920AB-F1EB-4957-811D-FDCDB330215E}" dt="2020-11-13T11:08:45.354" v="944" actId="20577"/>
          <ac:spMkLst>
            <pc:docMk/>
            <pc:sldMk cId="4109330550" sldId="358"/>
            <ac:spMk id="11" creationId="{03BD6AFD-6FA9-4AE3-8AF6-A36A59D64903}"/>
          </ac:spMkLst>
        </pc:spChg>
        <pc:cxnChg chg="del">
          <ac:chgData name="Dion Hoxha" userId="56c781cc-6fed-40ec-a705-463f0487c9a4" providerId="ADAL" clId="{B52920AB-F1EB-4957-811D-FDCDB330215E}" dt="2020-11-12T11:08:30.991" v="32" actId="21"/>
          <ac:cxnSpMkLst>
            <pc:docMk/>
            <pc:sldMk cId="4109330550" sldId="358"/>
            <ac:cxnSpMk id="12" creationId="{DB93992D-C170-4BFA-9F81-CB39FA0D00AF}"/>
          </ac:cxnSpMkLst>
        </pc:cxnChg>
      </pc:sldChg>
      <pc:sldChg chg="modSp mod ord addCm delCm modCm modNotesTx">
        <pc:chgData name="Dion Hoxha" userId="56c781cc-6fed-40ec-a705-463f0487c9a4" providerId="ADAL" clId="{B52920AB-F1EB-4957-811D-FDCDB330215E}" dt="2020-11-17T09:56:36.990" v="4289" actId="20577"/>
        <pc:sldMkLst>
          <pc:docMk/>
          <pc:sldMk cId="397113292" sldId="359"/>
        </pc:sldMkLst>
        <pc:spChg chg="mod">
          <ac:chgData name="Dion Hoxha" userId="56c781cc-6fed-40ec-a705-463f0487c9a4" providerId="ADAL" clId="{B52920AB-F1EB-4957-811D-FDCDB330215E}" dt="2020-11-12T11:14:15.226" v="184" actId="404"/>
          <ac:spMkLst>
            <pc:docMk/>
            <pc:sldMk cId="397113292" sldId="359"/>
            <ac:spMk id="3" creationId="{8BA3C81A-35A4-4962-8D4E-7B40EC4C261A}"/>
          </ac:spMkLst>
        </pc:spChg>
      </pc:sldChg>
      <pc:sldChg chg="addSp delSp modSp mod">
        <pc:chgData name="Dion Hoxha" userId="56c781cc-6fed-40ec-a705-463f0487c9a4" providerId="ADAL" clId="{B52920AB-F1EB-4957-811D-FDCDB330215E}" dt="2020-11-12T11:05:42.982" v="25" actId="14100"/>
        <pc:sldMkLst>
          <pc:docMk/>
          <pc:sldMk cId="5997659" sldId="360"/>
        </pc:sldMkLst>
        <pc:spChg chg="mod">
          <ac:chgData name="Dion Hoxha" userId="56c781cc-6fed-40ec-a705-463f0487c9a4" providerId="ADAL" clId="{B52920AB-F1EB-4957-811D-FDCDB330215E}" dt="2020-11-12T11:05:42.982" v="25" actId="14100"/>
          <ac:spMkLst>
            <pc:docMk/>
            <pc:sldMk cId="5997659" sldId="360"/>
            <ac:spMk id="4" creationId="{0BEAD4D8-53E4-4F09-8B65-3AC00D39EDA8}"/>
          </ac:spMkLst>
        </pc:spChg>
        <pc:spChg chg="add mod">
          <ac:chgData name="Dion Hoxha" userId="56c781cc-6fed-40ec-a705-463f0487c9a4" providerId="ADAL" clId="{B52920AB-F1EB-4957-811D-FDCDB330215E}" dt="2020-11-12T11:05:23.306" v="24" actId="14100"/>
          <ac:spMkLst>
            <pc:docMk/>
            <pc:sldMk cId="5997659" sldId="360"/>
            <ac:spMk id="5" creationId="{E1B09AF8-2552-4A77-9297-E25BDC0A8AD0}"/>
          </ac:spMkLst>
        </pc:spChg>
        <pc:spChg chg="mod">
          <ac:chgData name="Dion Hoxha" userId="56c781cc-6fed-40ec-a705-463f0487c9a4" providerId="ADAL" clId="{B52920AB-F1EB-4957-811D-FDCDB330215E}" dt="2020-11-12T11:04:35.014" v="13" actId="1076"/>
          <ac:spMkLst>
            <pc:docMk/>
            <pc:sldMk cId="5997659" sldId="360"/>
            <ac:spMk id="6" creationId="{E39A9256-FCE3-4399-9BCF-77BDDB738B1A}"/>
          </ac:spMkLst>
        </pc:spChg>
        <pc:spChg chg="add mod">
          <ac:chgData name="Dion Hoxha" userId="56c781cc-6fed-40ec-a705-463f0487c9a4" providerId="ADAL" clId="{B52920AB-F1EB-4957-811D-FDCDB330215E}" dt="2020-11-12T11:04:24.387" v="7" actId="1076"/>
          <ac:spMkLst>
            <pc:docMk/>
            <pc:sldMk cId="5997659" sldId="360"/>
            <ac:spMk id="8" creationId="{031A0295-3C1F-48F7-A418-20A00BE500C3}"/>
          </ac:spMkLst>
        </pc:spChg>
        <pc:graphicFrameChg chg="add mod modGraphic">
          <ac:chgData name="Dion Hoxha" userId="56c781cc-6fed-40ec-a705-463f0487c9a4" providerId="ADAL" clId="{B52920AB-F1EB-4957-811D-FDCDB330215E}" dt="2020-11-12T11:04:17.691" v="6" actId="14100"/>
          <ac:graphicFrameMkLst>
            <pc:docMk/>
            <pc:sldMk cId="5997659" sldId="360"/>
            <ac:graphicFrameMk id="7" creationId="{208FABEF-2353-4DB9-AB70-04EC6F5386F8}"/>
          </ac:graphicFrameMkLst>
        </pc:graphicFrameChg>
        <pc:picChg chg="del">
          <ac:chgData name="Dion Hoxha" userId="56c781cc-6fed-40ec-a705-463f0487c9a4" providerId="ADAL" clId="{B52920AB-F1EB-4957-811D-FDCDB330215E}" dt="2020-11-12T11:04:02.912" v="1" actId="478"/>
          <ac:picMkLst>
            <pc:docMk/>
            <pc:sldMk cId="5997659" sldId="360"/>
            <ac:picMk id="3" creationId="{BEA61112-F56A-416E-96B3-29810A0484B6}"/>
          </ac:picMkLst>
        </pc:picChg>
      </pc:sldChg>
      <pc:sldChg chg="modSp new mod modNotesTx">
        <pc:chgData name="Dion Hoxha" userId="56c781cc-6fed-40ec-a705-463f0487c9a4" providerId="ADAL" clId="{B52920AB-F1EB-4957-811D-FDCDB330215E}" dt="2020-11-17T09:31:19.928" v="3766" actId="20577"/>
        <pc:sldMkLst>
          <pc:docMk/>
          <pc:sldMk cId="2657107769" sldId="361"/>
        </pc:sldMkLst>
        <pc:spChg chg="mod">
          <ac:chgData name="Dion Hoxha" userId="56c781cc-6fed-40ec-a705-463f0487c9a4" providerId="ADAL" clId="{B52920AB-F1EB-4957-811D-FDCDB330215E}" dt="2020-11-15T16:34:14.573" v="1713" actId="20577"/>
          <ac:spMkLst>
            <pc:docMk/>
            <pc:sldMk cId="2657107769" sldId="361"/>
            <ac:spMk id="2" creationId="{70B159C8-9B58-49BF-9B60-C8B03008D4B0}"/>
          </ac:spMkLst>
        </pc:spChg>
        <pc:spChg chg="mod">
          <ac:chgData name="Dion Hoxha" userId="56c781cc-6fed-40ec-a705-463f0487c9a4" providerId="ADAL" clId="{B52920AB-F1EB-4957-811D-FDCDB330215E}" dt="2020-11-12T11:14:18.955" v="185" actId="113"/>
          <ac:spMkLst>
            <pc:docMk/>
            <pc:sldMk cId="2657107769" sldId="361"/>
            <ac:spMk id="3" creationId="{B54783A0-0A7B-449D-A534-A11E28B5DDDE}"/>
          </ac:spMkLst>
        </pc:spChg>
      </pc:sldChg>
      <pc:sldChg chg="del addCm">
        <pc:chgData name="Dion Hoxha" userId="56c781cc-6fed-40ec-a705-463f0487c9a4" providerId="ADAL" clId="{B52920AB-F1EB-4957-811D-FDCDB330215E}" dt="2020-11-15T18:10:52.971" v="3002" actId="2696"/>
        <pc:sldMkLst>
          <pc:docMk/>
          <pc:sldMk cId="2038853199" sldId="362"/>
        </pc:sldMkLst>
      </pc:sldChg>
      <pc:sldChg chg="modSp mod">
        <pc:chgData name="Dion Hoxha" userId="56c781cc-6fed-40ec-a705-463f0487c9a4" providerId="ADAL" clId="{B52920AB-F1EB-4957-811D-FDCDB330215E}" dt="2020-11-13T13:28:12.914" v="1037" actId="27636"/>
        <pc:sldMkLst>
          <pc:docMk/>
          <pc:sldMk cId="1803905686" sldId="363"/>
        </pc:sldMkLst>
        <pc:spChg chg="mod">
          <ac:chgData name="Dion Hoxha" userId="56c781cc-6fed-40ec-a705-463f0487c9a4" providerId="ADAL" clId="{B52920AB-F1EB-4957-811D-FDCDB330215E}" dt="2020-11-13T13:28:12.914" v="1037" actId="27636"/>
          <ac:spMkLst>
            <pc:docMk/>
            <pc:sldMk cId="1803905686" sldId="363"/>
            <ac:spMk id="2" creationId="{6C8082A3-1343-42CB-8493-82F74F964A33}"/>
          </ac:spMkLst>
        </pc:spChg>
      </pc:sldChg>
      <pc:sldChg chg="modSp mod modShow">
        <pc:chgData name="Dion Hoxha" userId="56c781cc-6fed-40ec-a705-463f0487c9a4" providerId="ADAL" clId="{B52920AB-F1EB-4957-811D-FDCDB330215E}" dt="2020-11-16T16:29:02.807" v="3015" actId="1076"/>
        <pc:sldMkLst>
          <pc:docMk/>
          <pc:sldMk cId="3112876956" sldId="364"/>
        </pc:sldMkLst>
        <pc:picChg chg="mod">
          <ac:chgData name="Dion Hoxha" userId="56c781cc-6fed-40ec-a705-463f0487c9a4" providerId="ADAL" clId="{B52920AB-F1EB-4957-811D-FDCDB330215E}" dt="2020-11-16T16:29:02.807" v="3015" actId="1076"/>
          <ac:picMkLst>
            <pc:docMk/>
            <pc:sldMk cId="3112876956" sldId="364"/>
            <ac:picMk id="5" creationId="{52D0291E-45DC-4599-9A0D-D3EAD152EBA0}"/>
          </ac:picMkLst>
        </pc:picChg>
      </pc:sldChg>
      <pc:sldChg chg="addSp delSp modSp new mod addCm modCm">
        <pc:chgData name="Dion Hoxha" userId="56c781cc-6fed-40ec-a705-463f0487c9a4" providerId="ADAL" clId="{B52920AB-F1EB-4957-811D-FDCDB330215E}" dt="2020-11-13T10:53:29.031" v="654"/>
        <pc:sldMkLst>
          <pc:docMk/>
          <pc:sldMk cId="2511112113" sldId="365"/>
        </pc:sldMkLst>
        <pc:spChg chg="add del">
          <ac:chgData name="Dion Hoxha" userId="56c781cc-6fed-40ec-a705-463f0487c9a4" providerId="ADAL" clId="{B52920AB-F1EB-4957-811D-FDCDB330215E}" dt="2020-11-13T10:51:28.076" v="623" actId="21"/>
          <ac:spMkLst>
            <pc:docMk/>
            <pc:sldMk cId="2511112113" sldId="365"/>
            <ac:spMk id="2" creationId="{40AE1B95-DC68-4BE0-B07C-01AD3AB2BC98}"/>
          </ac:spMkLst>
        </pc:spChg>
        <pc:spChg chg="mod">
          <ac:chgData name="Dion Hoxha" userId="56c781cc-6fed-40ec-a705-463f0487c9a4" providerId="ADAL" clId="{B52920AB-F1EB-4957-811D-FDCDB330215E}" dt="2020-11-13T10:51:08.813" v="617" actId="20577"/>
          <ac:spMkLst>
            <pc:docMk/>
            <pc:sldMk cId="2511112113" sldId="365"/>
            <ac:spMk id="3" creationId="{5CE63E81-0AEC-4F5A-AA98-C429D53921D4}"/>
          </ac:spMkLst>
        </pc:spChg>
        <pc:spChg chg="add mod">
          <ac:chgData name="Dion Hoxha" userId="56c781cc-6fed-40ec-a705-463f0487c9a4" providerId="ADAL" clId="{B52920AB-F1EB-4957-811D-FDCDB330215E}" dt="2020-11-13T10:52:24.259" v="652" actId="1076"/>
          <ac:spMkLst>
            <pc:docMk/>
            <pc:sldMk cId="2511112113" sldId="365"/>
            <ac:spMk id="4" creationId="{24B914DC-D345-434A-810C-C8E361771D4A}"/>
          </ac:spMkLst>
        </pc:spChg>
        <pc:spChg chg="add del mod">
          <ac:chgData name="Dion Hoxha" userId="56c781cc-6fed-40ec-a705-463f0487c9a4" providerId="ADAL" clId="{B52920AB-F1EB-4957-811D-FDCDB330215E}" dt="2020-11-13T10:51:21.810" v="620" actId="22"/>
          <ac:spMkLst>
            <pc:docMk/>
            <pc:sldMk cId="2511112113" sldId="365"/>
            <ac:spMk id="6" creationId="{7C2A86DC-6D49-4272-ADCA-F6D325649FB5}"/>
          </ac:spMkLst>
        </pc:spChg>
        <pc:spChg chg="add del mod">
          <ac:chgData name="Dion Hoxha" userId="56c781cc-6fed-40ec-a705-463f0487c9a4" providerId="ADAL" clId="{B52920AB-F1EB-4957-811D-FDCDB330215E}" dt="2020-11-13T10:51:25.245" v="622" actId="22"/>
          <ac:spMkLst>
            <pc:docMk/>
            <pc:sldMk cId="2511112113" sldId="365"/>
            <ac:spMk id="8" creationId="{E315AF66-8EA4-49AE-B405-FD2260C74452}"/>
          </ac:spMkLst>
        </pc:spChg>
        <pc:spChg chg="add del mod">
          <ac:chgData name="Dion Hoxha" userId="56c781cc-6fed-40ec-a705-463f0487c9a4" providerId="ADAL" clId="{B52920AB-F1EB-4957-811D-FDCDB330215E}" dt="2020-11-13T10:51:32.931" v="625" actId="21"/>
          <ac:spMkLst>
            <pc:docMk/>
            <pc:sldMk cId="2511112113" sldId="365"/>
            <ac:spMk id="9" creationId="{FDF3475F-F0CD-4714-9DE8-5B6B8ACA3C47}"/>
          </ac:spMkLst>
        </pc:spChg>
        <pc:spChg chg="add mod">
          <ac:chgData name="Dion Hoxha" userId="56c781cc-6fed-40ec-a705-463f0487c9a4" providerId="ADAL" clId="{B52920AB-F1EB-4957-811D-FDCDB330215E}" dt="2020-11-13T10:52:09.112" v="651" actId="1076"/>
          <ac:spMkLst>
            <pc:docMk/>
            <pc:sldMk cId="2511112113" sldId="365"/>
            <ac:spMk id="11" creationId="{706332E2-5267-4552-81ED-458FFBAD9D35}"/>
          </ac:spMkLst>
        </pc:spChg>
        <pc:spChg chg="add mod">
          <ac:chgData name="Dion Hoxha" userId="56c781cc-6fed-40ec-a705-463f0487c9a4" providerId="ADAL" clId="{B52920AB-F1EB-4957-811D-FDCDB330215E}" dt="2020-11-13T10:52:07.530" v="650" actId="1076"/>
          <ac:spMkLst>
            <pc:docMk/>
            <pc:sldMk cId="2511112113" sldId="365"/>
            <ac:spMk id="13" creationId="{5B4D0EA8-2230-48F8-AEF2-ABCA8CFA3A4E}"/>
          </ac:spMkLst>
        </pc:spChg>
        <pc:spChg chg="add mod">
          <ac:chgData name="Dion Hoxha" userId="56c781cc-6fed-40ec-a705-463f0487c9a4" providerId="ADAL" clId="{B52920AB-F1EB-4957-811D-FDCDB330215E}" dt="2020-11-13T10:52:06.205" v="649" actId="1076"/>
          <ac:spMkLst>
            <pc:docMk/>
            <pc:sldMk cId="2511112113" sldId="365"/>
            <ac:spMk id="15" creationId="{F1B0F1EB-DD05-41D2-9030-FAFCEFBDCF9F}"/>
          </ac:spMkLst>
        </pc:spChg>
      </pc:sldChg>
      <pc:sldChg chg="new del">
        <pc:chgData name="Dion Hoxha" userId="56c781cc-6fed-40ec-a705-463f0487c9a4" providerId="ADAL" clId="{B52920AB-F1EB-4957-811D-FDCDB330215E}" dt="2020-11-13T10:48:40.486" v="574" actId="2696"/>
        <pc:sldMkLst>
          <pc:docMk/>
          <pc:sldMk cId="3419012228" sldId="365"/>
        </pc:sldMkLst>
      </pc:sldChg>
      <pc:sldChg chg="add mod modShow">
        <pc:chgData name="Dion Hoxha" userId="56c781cc-6fed-40ec-a705-463f0487c9a4" providerId="ADAL" clId="{B52920AB-F1EB-4957-811D-FDCDB330215E}" dt="2020-11-13T11:03:36.345" v="668" actId="729"/>
        <pc:sldMkLst>
          <pc:docMk/>
          <pc:sldMk cId="908987946" sldId="366"/>
        </pc:sldMkLst>
      </pc:sldChg>
      <pc:sldChg chg="new del">
        <pc:chgData name="Dion Hoxha" userId="56c781cc-6fed-40ec-a705-463f0487c9a4" providerId="ADAL" clId="{B52920AB-F1EB-4957-811D-FDCDB330215E}" dt="2020-11-13T11:04:15.030" v="674" actId="680"/>
        <pc:sldMkLst>
          <pc:docMk/>
          <pc:sldMk cId="2332041911" sldId="367"/>
        </pc:sldMkLst>
      </pc:sldChg>
      <pc:sldChg chg="modSp new mod addCm modCm">
        <pc:chgData name="Dion Hoxha" userId="56c781cc-6fed-40ec-a705-463f0487c9a4" providerId="ADAL" clId="{B52920AB-F1EB-4957-811D-FDCDB330215E}" dt="2020-11-15T17:54:29.902" v="2917" actId="20577"/>
        <pc:sldMkLst>
          <pc:docMk/>
          <pc:sldMk cId="2698897165" sldId="367"/>
        </pc:sldMkLst>
        <pc:spChg chg="mod">
          <ac:chgData name="Dion Hoxha" userId="56c781cc-6fed-40ec-a705-463f0487c9a4" providerId="ADAL" clId="{B52920AB-F1EB-4957-811D-FDCDB330215E}" dt="2020-11-15T17:54:29.902" v="2917" actId="20577"/>
          <ac:spMkLst>
            <pc:docMk/>
            <pc:sldMk cId="2698897165" sldId="367"/>
            <ac:spMk id="2" creationId="{FBB298DA-F177-4BBE-A6E3-D977323CA2C1}"/>
          </ac:spMkLst>
        </pc:spChg>
        <pc:spChg chg="mod">
          <ac:chgData name="Dion Hoxha" userId="56c781cc-6fed-40ec-a705-463f0487c9a4" providerId="ADAL" clId="{B52920AB-F1EB-4957-811D-FDCDB330215E}" dt="2020-11-13T11:04:42.309" v="742" actId="20577"/>
          <ac:spMkLst>
            <pc:docMk/>
            <pc:sldMk cId="2698897165" sldId="367"/>
            <ac:spMk id="3" creationId="{774BB37C-A765-4D36-83B5-C6A656229E77}"/>
          </ac:spMkLst>
        </pc:spChg>
      </pc:sldChg>
      <pc:sldChg chg="modSp new mod">
        <pc:chgData name="Dion Hoxha" userId="56c781cc-6fed-40ec-a705-463f0487c9a4" providerId="ADAL" clId="{B52920AB-F1EB-4957-811D-FDCDB330215E}" dt="2020-11-13T11:07:24.191" v="929" actId="113"/>
        <pc:sldMkLst>
          <pc:docMk/>
          <pc:sldMk cId="1217147615" sldId="368"/>
        </pc:sldMkLst>
        <pc:spChg chg="mod">
          <ac:chgData name="Dion Hoxha" userId="56c781cc-6fed-40ec-a705-463f0487c9a4" providerId="ADAL" clId="{B52920AB-F1EB-4957-811D-FDCDB330215E}" dt="2020-11-13T11:07:24.191" v="929" actId="113"/>
          <ac:spMkLst>
            <pc:docMk/>
            <pc:sldMk cId="1217147615" sldId="368"/>
            <ac:spMk id="2" creationId="{DBCC39D6-1620-4501-BA02-B79D394C55A2}"/>
          </ac:spMkLst>
        </pc:spChg>
        <pc:spChg chg="mod">
          <ac:chgData name="Dion Hoxha" userId="56c781cc-6fed-40ec-a705-463f0487c9a4" providerId="ADAL" clId="{B52920AB-F1EB-4957-811D-FDCDB330215E}" dt="2020-11-13T11:07:06.961" v="882" actId="20577"/>
          <ac:spMkLst>
            <pc:docMk/>
            <pc:sldMk cId="1217147615" sldId="368"/>
            <ac:spMk id="3" creationId="{BDC23E38-0CEB-4B7A-932B-FC3AAE8A73DB}"/>
          </ac:spMkLst>
        </pc:spChg>
      </pc:sldChg>
      <pc:sldChg chg="modSp new mod">
        <pc:chgData name="Dion Hoxha" userId="56c781cc-6fed-40ec-a705-463f0487c9a4" providerId="ADAL" clId="{B52920AB-F1EB-4957-811D-FDCDB330215E}" dt="2020-11-15T18:02:01.339" v="2983" actId="20577"/>
        <pc:sldMkLst>
          <pc:docMk/>
          <pc:sldMk cId="2945154250" sldId="369"/>
        </pc:sldMkLst>
        <pc:spChg chg="mod">
          <ac:chgData name="Dion Hoxha" userId="56c781cc-6fed-40ec-a705-463f0487c9a4" providerId="ADAL" clId="{B52920AB-F1EB-4957-811D-FDCDB330215E}" dt="2020-11-15T18:02:01.339" v="2983" actId="20577"/>
          <ac:spMkLst>
            <pc:docMk/>
            <pc:sldMk cId="2945154250" sldId="369"/>
            <ac:spMk id="3" creationId="{4E76AAC7-9E47-4933-8845-891D233DCE7E}"/>
          </ac:spMkLst>
        </pc:spChg>
      </pc:sldChg>
      <pc:sldChg chg="modSp new del mod">
        <pc:chgData name="Dion Hoxha" userId="56c781cc-6fed-40ec-a705-463f0487c9a4" providerId="ADAL" clId="{B52920AB-F1EB-4957-811D-FDCDB330215E}" dt="2020-11-15T18:10:44.719" v="3001" actId="2696"/>
        <pc:sldMkLst>
          <pc:docMk/>
          <pc:sldMk cId="1188685838" sldId="370"/>
        </pc:sldMkLst>
        <pc:spChg chg="mod">
          <ac:chgData name="Dion Hoxha" userId="56c781cc-6fed-40ec-a705-463f0487c9a4" providerId="ADAL" clId="{B52920AB-F1EB-4957-811D-FDCDB330215E}" dt="2020-11-13T13:26:32.267" v="1034" actId="20577"/>
          <ac:spMkLst>
            <pc:docMk/>
            <pc:sldMk cId="1188685838" sldId="370"/>
            <ac:spMk id="3" creationId="{2ACBD760-1C4F-41C2-B9A5-61D9F334EA3A}"/>
          </ac:spMkLst>
        </pc:spChg>
      </pc:sldChg>
      <pc:sldChg chg="modNotesTx">
        <pc:chgData name="Dion Hoxha" userId="56c781cc-6fed-40ec-a705-463f0487c9a4" providerId="ADAL" clId="{B52920AB-F1EB-4957-811D-FDCDB330215E}" dt="2020-11-17T09:52:26.125" v="4107" actId="20577"/>
        <pc:sldMkLst>
          <pc:docMk/>
          <pc:sldMk cId="2188737873" sldId="378"/>
        </pc:sldMkLst>
      </pc:sldChg>
      <pc:sldChg chg="addSp delSp modSp mod modNotesTx">
        <pc:chgData name="Dion Hoxha" userId="56c781cc-6fed-40ec-a705-463f0487c9a4" providerId="ADAL" clId="{B52920AB-F1EB-4957-811D-FDCDB330215E}" dt="2020-11-17T08:38:16.402" v="3674" actId="20577"/>
        <pc:sldMkLst>
          <pc:docMk/>
          <pc:sldMk cId="627572703" sldId="379"/>
        </pc:sldMkLst>
        <pc:spChg chg="mod">
          <ac:chgData name="Dion Hoxha" userId="56c781cc-6fed-40ec-a705-463f0487c9a4" providerId="ADAL" clId="{B52920AB-F1EB-4957-811D-FDCDB330215E}" dt="2020-11-15T16:53:33.308" v="2760" actId="20577"/>
          <ac:spMkLst>
            <pc:docMk/>
            <pc:sldMk cId="627572703" sldId="379"/>
            <ac:spMk id="15" creationId="{06DF291F-B02B-4CA3-8342-B36FD662927C}"/>
          </ac:spMkLst>
        </pc:spChg>
        <pc:picChg chg="del mod">
          <ac:chgData name="Dion Hoxha" userId="56c781cc-6fed-40ec-a705-463f0487c9a4" providerId="ADAL" clId="{B52920AB-F1EB-4957-811D-FDCDB330215E}" dt="2020-11-15T16:52:03.093" v="2707" actId="21"/>
          <ac:picMkLst>
            <pc:docMk/>
            <pc:sldMk cId="627572703" sldId="379"/>
            <ac:picMk id="2" creationId="{256DFA8C-E213-4206-AFE5-00B4C20E0356}"/>
          </ac:picMkLst>
        </pc:picChg>
        <pc:picChg chg="add mod">
          <ac:chgData name="Dion Hoxha" userId="56c781cc-6fed-40ec-a705-463f0487c9a4" providerId="ADAL" clId="{B52920AB-F1EB-4957-811D-FDCDB330215E}" dt="2020-11-15T16:52:07.306" v="2710" actId="1076"/>
          <ac:picMkLst>
            <pc:docMk/>
            <pc:sldMk cId="627572703" sldId="379"/>
            <ac:picMk id="3" creationId="{6EDA9A95-28B0-41C3-9ED7-B05E4B784576}"/>
          </ac:picMkLst>
        </pc:picChg>
        <pc:picChg chg="add mod">
          <ac:chgData name="Dion Hoxha" userId="56c781cc-6fed-40ec-a705-463f0487c9a4" providerId="ADAL" clId="{B52920AB-F1EB-4957-811D-FDCDB330215E}" dt="2020-11-15T16:52:17.002" v="2712" actId="1076"/>
          <ac:picMkLst>
            <pc:docMk/>
            <pc:sldMk cId="627572703" sldId="379"/>
            <ac:picMk id="4" creationId="{2315F2EC-B81E-4DE1-BC26-06B62C87129A}"/>
          </ac:picMkLst>
        </pc:picChg>
      </pc:sldChg>
      <pc:sldChg chg="del mod modShow">
        <pc:chgData name="Dion Hoxha" userId="56c781cc-6fed-40ec-a705-463f0487c9a4" providerId="ADAL" clId="{B52920AB-F1EB-4957-811D-FDCDB330215E}" dt="2020-11-15T17:38:10.434" v="2832" actId="2696"/>
        <pc:sldMkLst>
          <pc:docMk/>
          <pc:sldMk cId="2003295080" sldId="380"/>
        </pc:sldMkLst>
      </pc:sldChg>
      <pc:sldChg chg="addSp delSp modSp mod modNotesTx">
        <pc:chgData name="Dion Hoxha" userId="56c781cc-6fed-40ec-a705-463f0487c9a4" providerId="ADAL" clId="{B52920AB-F1EB-4957-811D-FDCDB330215E}" dt="2020-11-17T08:33:01.672" v="3294" actId="20577"/>
        <pc:sldMkLst>
          <pc:docMk/>
          <pc:sldMk cId="4266093167" sldId="381"/>
        </pc:sldMkLst>
        <pc:spChg chg="add del mod">
          <ac:chgData name="Dion Hoxha" userId="56c781cc-6fed-40ec-a705-463f0487c9a4" providerId="ADAL" clId="{B52920AB-F1EB-4957-811D-FDCDB330215E}" dt="2020-11-15T17:28:39.866" v="2828" actId="21"/>
          <ac:spMkLst>
            <pc:docMk/>
            <pc:sldMk cId="4266093167" sldId="381"/>
            <ac:spMk id="2" creationId="{308D8054-1453-42DA-8325-3EA362A5F37B}"/>
          </ac:spMkLst>
        </pc:spChg>
        <pc:spChg chg="add del">
          <ac:chgData name="Dion Hoxha" userId="56c781cc-6fed-40ec-a705-463f0487c9a4" providerId="ADAL" clId="{B52920AB-F1EB-4957-811D-FDCDB330215E}" dt="2020-11-15T17:28:26.731" v="2826" actId="21"/>
          <ac:spMkLst>
            <pc:docMk/>
            <pc:sldMk cId="4266093167" sldId="381"/>
            <ac:spMk id="22" creationId="{45A23693-579E-4050-9EC2-967657A30C1C}"/>
          </ac:spMkLst>
        </pc:spChg>
        <pc:grpChg chg="mod">
          <ac:chgData name="Dion Hoxha" userId="56c781cc-6fed-40ec-a705-463f0487c9a4" providerId="ADAL" clId="{B52920AB-F1EB-4957-811D-FDCDB330215E}" dt="2020-11-15T17:28:24.824" v="2822" actId="1076"/>
          <ac:grpSpMkLst>
            <pc:docMk/>
            <pc:sldMk cId="4266093167" sldId="381"/>
            <ac:grpSpMk id="9" creationId="{5CC54508-BEB1-4B6E-BF8C-1C0DC9180C7A}"/>
          </ac:grpSpMkLst>
        </pc:grpChg>
      </pc:sldChg>
      <pc:sldChg chg="modNotesTx">
        <pc:chgData name="Dion Hoxha" userId="56c781cc-6fed-40ec-a705-463f0487c9a4" providerId="ADAL" clId="{B52920AB-F1EB-4957-811D-FDCDB330215E}" dt="2020-11-17T09:51:36.869" v="4085" actId="20577"/>
        <pc:sldMkLst>
          <pc:docMk/>
          <pc:sldMk cId="513088920" sldId="382"/>
        </pc:sldMkLst>
      </pc:sldChg>
      <pc:sldChg chg="delSp modSp mod">
        <pc:chgData name="Dion Hoxha" userId="56c781cc-6fed-40ec-a705-463f0487c9a4" providerId="ADAL" clId="{B52920AB-F1EB-4957-811D-FDCDB330215E}" dt="2020-11-15T18:10:28.030" v="3000" actId="20577"/>
        <pc:sldMkLst>
          <pc:docMk/>
          <pc:sldMk cId="1000271793" sldId="383"/>
        </pc:sldMkLst>
        <pc:spChg chg="mod">
          <ac:chgData name="Dion Hoxha" userId="56c781cc-6fed-40ec-a705-463f0487c9a4" providerId="ADAL" clId="{B52920AB-F1EB-4957-811D-FDCDB330215E}" dt="2020-11-15T18:10:28.030" v="3000" actId="20577"/>
          <ac:spMkLst>
            <pc:docMk/>
            <pc:sldMk cId="1000271793" sldId="383"/>
            <ac:spMk id="2" creationId="{70B159C8-9B58-49BF-9B60-C8B03008D4B0}"/>
          </ac:spMkLst>
        </pc:spChg>
        <pc:picChg chg="del">
          <ac:chgData name="Dion Hoxha" userId="56c781cc-6fed-40ec-a705-463f0487c9a4" providerId="ADAL" clId="{B52920AB-F1EB-4957-811D-FDCDB330215E}" dt="2020-11-15T18:09:26.122" v="2984" actId="21"/>
          <ac:picMkLst>
            <pc:docMk/>
            <pc:sldMk cId="1000271793" sldId="383"/>
            <ac:picMk id="5" creationId="{A3C38A73-A784-49F6-9198-265D4B657F15}"/>
          </ac:picMkLst>
        </pc:picChg>
        <pc:picChg chg="mod">
          <ac:chgData name="Dion Hoxha" userId="56c781cc-6fed-40ec-a705-463f0487c9a4" providerId="ADAL" clId="{B52920AB-F1EB-4957-811D-FDCDB330215E}" dt="2020-11-15T18:10:19.670" v="2995" actId="1076"/>
          <ac:picMkLst>
            <pc:docMk/>
            <pc:sldMk cId="1000271793" sldId="383"/>
            <ac:picMk id="10" creationId="{76C041FD-D969-40E6-B045-C14D0DEE7F27}"/>
          </ac:picMkLst>
        </pc:picChg>
        <pc:picChg chg="mod">
          <ac:chgData name="Dion Hoxha" userId="56c781cc-6fed-40ec-a705-463f0487c9a4" providerId="ADAL" clId="{B52920AB-F1EB-4957-811D-FDCDB330215E}" dt="2020-11-15T18:10:16.803" v="2994" actId="1076"/>
          <ac:picMkLst>
            <pc:docMk/>
            <pc:sldMk cId="1000271793" sldId="383"/>
            <ac:picMk id="12" creationId="{9AA173AA-9D55-4BA4-A745-8548C8D02DA9}"/>
          </ac:picMkLst>
        </pc:picChg>
      </pc:sldChg>
      <pc:sldChg chg="del">
        <pc:chgData name="Dion Hoxha" userId="56c781cc-6fed-40ec-a705-463f0487c9a4" providerId="ADAL" clId="{B52920AB-F1EB-4957-811D-FDCDB330215E}" dt="2020-11-15T17:37:58.218" v="2830" actId="2696"/>
        <pc:sldMkLst>
          <pc:docMk/>
          <pc:sldMk cId="1109958078" sldId="383"/>
        </pc:sldMkLst>
      </pc:sldChg>
      <pc:sldChg chg="add del">
        <pc:chgData name="Dion Hoxha" userId="56c781cc-6fed-40ec-a705-463f0487c9a4" providerId="ADAL" clId="{B52920AB-F1EB-4957-811D-FDCDB330215E}" dt="2020-11-15T16:14:05.679" v="1056"/>
        <pc:sldMkLst>
          <pc:docMk/>
          <pc:sldMk cId="1297916229" sldId="384"/>
        </pc:sldMkLst>
      </pc:sldChg>
      <pc:sldChg chg="addSp modSp new del">
        <pc:chgData name="Dion Hoxha" userId="56c781cc-6fed-40ec-a705-463f0487c9a4" providerId="ADAL" clId="{B52920AB-F1EB-4957-811D-FDCDB330215E}" dt="2020-11-15T16:13:00.974" v="1054" actId="2696"/>
        <pc:sldMkLst>
          <pc:docMk/>
          <pc:sldMk cId="3759684104" sldId="384"/>
        </pc:sldMkLst>
        <pc:picChg chg="add mod">
          <ac:chgData name="Dion Hoxha" userId="56c781cc-6fed-40ec-a705-463f0487c9a4" providerId="ADAL" clId="{B52920AB-F1EB-4957-811D-FDCDB330215E}" dt="2020-11-15T16:12:30.344" v="1042" actId="14100"/>
          <ac:picMkLst>
            <pc:docMk/>
            <pc:sldMk cId="3759684104" sldId="384"/>
            <ac:picMk id="1026" creationId="{9F8146E6-7C7F-481C-A3D5-35E3422E9BCE}"/>
          </ac:picMkLst>
        </pc:picChg>
      </pc:sldChg>
    </pc:docChg>
  </pc:docChgLst>
  <pc:docChgLst>
    <pc:chgData name="Giuliano Troia Sanso" userId="S::giuliano.sanso@hs-furtwangen.de::5eba1e97-aa27-4e75-8e4c-695a854f6ce2" providerId="AD" clId="Web-{9631FA99-274C-4D27-98D2-15175296235D}"/>
    <pc:docChg chg="modSld">
      <pc:chgData name="Giuliano Troia Sanso" userId="S::giuliano.sanso@hs-furtwangen.de::5eba1e97-aa27-4e75-8e4c-695a854f6ce2" providerId="AD" clId="Web-{9631FA99-274C-4D27-98D2-15175296235D}" dt="2020-11-16T09:54:09.595" v="317"/>
      <pc:docMkLst>
        <pc:docMk/>
      </pc:docMkLst>
      <pc:sldChg chg="modNotes">
        <pc:chgData name="Giuliano Troia Sanso" userId="S::giuliano.sanso@hs-furtwangen.de::5eba1e97-aa27-4e75-8e4c-695a854f6ce2" providerId="AD" clId="Web-{9631FA99-274C-4D27-98D2-15175296235D}" dt="2020-11-16T09:54:09.595" v="317"/>
        <pc:sldMkLst>
          <pc:docMk/>
          <pc:sldMk cId="95992585" sldId="258"/>
        </pc:sldMkLst>
      </pc:sldChg>
      <pc:sldChg chg="modNotes">
        <pc:chgData name="Giuliano Troia Sanso" userId="S::giuliano.sanso@hs-furtwangen.de::5eba1e97-aa27-4e75-8e4c-695a854f6ce2" providerId="AD" clId="Web-{9631FA99-274C-4D27-98D2-15175296235D}" dt="2020-11-16T09:33:36.190" v="101"/>
        <pc:sldMkLst>
          <pc:docMk/>
          <pc:sldMk cId="2698897165" sldId="367"/>
        </pc:sldMkLst>
      </pc:sldChg>
      <pc:sldChg chg="addCm delCm modNotes">
        <pc:chgData name="Giuliano Troia Sanso" userId="S::giuliano.sanso@hs-furtwangen.de::5eba1e97-aa27-4e75-8e4c-695a854f6ce2" providerId="AD" clId="Web-{9631FA99-274C-4D27-98D2-15175296235D}" dt="2020-11-16T09:43:48.127" v="294"/>
        <pc:sldMkLst>
          <pc:docMk/>
          <pc:sldMk cId="1000271793" sldId="383"/>
        </pc:sldMkLst>
      </pc:sldChg>
    </pc:docChg>
  </pc:docChgLst>
  <pc:docChgLst>
    <pc:chgData name="Giuliano Troia Sanso" userId="S::giuliano.sanso@hs-furtwangen.de::5eba1e97-aa27-4e75-8e4c-695a854f6ce2" providerId="AD" clId="Web-{3C10E46D-D4D8-437B-908B-2DBEDA1DB3AB}"/>
    <pc:docChg chg="mod modSld">
      <pc:chgData name="Giuliano Troia Sanso" userId="S::giuliano.sanso@hs-furtwangen.de::5eba1e97-aa27-4e75-8e4c-695a854f6ce2" providerId="AD" clId="Web-{3C10E46D-D4D8-437B-908B-2DBEDA1DB3AB}" dt="2021-01-05T13:18:18.482" v="59"/>
      <pc:docMkLst>
        <pc:docMk/>
      </pc:docMkLst>
      <pc:sldChg chg="modSp">
        <pc:chgData name="Giuliano Troia Sanso" userId="S::giuliano.sanso@hs-furtwangen.de::5eba1e97-aa27-4e75-8e4c-695a854f6ce2" providerId="AD" clId="Web-{3C10E46D-D4D8-437B-908B-2DBEDA1DB3AB}" dt="2021-01-05T13:15:23.120" v="32" actId="20577"/>
        <pc:sldMkLst>
          <pc:docMk/>
          <pc:sldMk cId="3931893506" sldId="344"/>
        </pc:sldMkLst>
        <pc:spChg chg="mod">
          <ac:chgData name="Giuliano Troia Sanso" userId="S::giuliano.sanso@hs-furtwangen.de::5eba1e97-aa27-4e75-8e4c-695a854f6ce2" providerId="AD" clId="Web-{3C10E46D-D4D8-437B-908B-2DBEDA1DB3AB}" dt="2021-01-05T13:15:23.120" v="32" actId="20577"/>
          <ac:spMkLst>
            <pc:docMk/>
            <pc:sldMk cId="3931893506" sldId="344"/>
            <ac:spMk id="8" creationId="{1CD26AA6-990C-4703-AEED-EF63E5CCC0AE}"/>
          </ac:spMkLst>
        </pc:spChg>
      </pc:sldChg>
      <pc:sldChg chg="modSp">
        <pc:chgData name="Giuliano Troia Sanso" userId="S::giuliano.sanso@hs-furtwangen.de::5eba1e97-aa27-4e75-8e4c-695a854f6ce2" providerId="AD" clId="Web-{3C10E46D-D4D8-437B-908B-2DBEDA1DB3AB}" dt="2021-01-05T13:16:35.980" v="47"/>
        <pc:sldMkLst>
          <pc:docMk/>
          <pc:sldMk cId="2063153545" sldId="356"/>
        </pc:sldMkLst>
        <pc:graphicFrameChg chg="mod modGraphic">
          <ac:chgData name="Giuliano Troia Sanso" userId="S::giuliano.sanso@hs-furtwangen.de::5eba1e97-aa27-4e75-8e4c-695a854f6ce2" providerId="AD" clId="Web-{3C10E46D-D4D8-437B-908B-2DBEDA1DB3AB}" dt="2021-01-05T13:16:35.980" v="47"/>
          <ac:graphicFrameMkLst>
            <pc:docMk/>
            <pc:sldMk cId="2063153545" sldId="356"/>
            <ac:graphicFrameMk id="11" creationId="{C6427119-41D8-4092-81B7-46EBE6956DBF}"/>
          </ac:graphicFrameMkLst>
        </pc:graphicFrameChg>
      </pc:sldChg>
      <pc:sldChg chg="modSp">
        <pc:chgData name="Giuliano Troia Sanso" userId="S::giuliano.sanso@hs-furtwangen.de::5eba1e97-aa27-4e75-8e4c-695a854f6ce2" providerId="AD" clId="Web-{3C10E46D-D4D8-437B-908B-2DBEDA1DB3AB}" dt="2021-01-05T13:17:03.621" v="55"/>
        <pc:sldMkLst>
          <pc:docMk/>
          <pc:sldMk cId="3635267514" sldId="357"/>
        </pc:sldMkLst>
        <pc:graphicFrameChg chg="mod modGraphic">
          <ac:chgData name="Giuliano Troia Sanso" userId="S::giuliano.sanso@hs-furtwangen.de::5eba1e97-aa27-4e75-8e4c-695a854f6ce2" providerId="AD" clId="Web-{3C10E46D-D4D8-437B-908B-2DBEDA1DB3AB}" dt="2021-01-05T13:17:03.621" v="55"/>
          <ac:graphicFrameMkLst>
            <pc:docMk/>
            <pc:sldMk cId="3635267514" sldId="357"/>
            <ac:graphicFrameMk id="10" creationId="{CF93A93C-D7C4-43CD-B713-601691D2056B}"/>
          </ac:graphicFrameMkLst>
        </pc:graphicFrameChg>
      </pc:sldChg>
      <pc:sldChg chg="modSp">
        <pc:chgData name="Giuliano Troia Sanso" userId="S::giuliano.sanso@hs-furtwangen.de::5eba1e97-aa27-4e75-8e4c-695a854f6ce2" providerId="AD" clId="Web-{3C10E46D-D4D8-437B-908B-2DBEDA1DB3AB}" dt="2021-01-05T13:17:27.200" v="57" actId="1076"/>
        <pc:sldMkLst>
          <pc:docMk/>
          <pc:sldMk cId="3056921938" sldId="358"/>
        </pc:sldMkLst>
        <pc:picChg chg="mod">
          <ac:chgData name="Giuliano Troia Sanso" userId="S::giuliano.sanso@hs-furtwangen.de::5eba1e97-aa27-4e75-8e4c-695a854f6ce2" providerId="AD" clId="Web-{3C10E46D-D4D8-437B-908B-2DBEDA1DB3AB}" dt="2021-01-05T13:17:27.200" v="57" actId="1076"/>
          <ac:picMkLst>
            <pc:docMk/>
            <pc:sldMk cId="3056921938" sldId="358"/>
            <ac:picMk id="5" creationId="{0755EA24-64B3-4A8D-9CFF-3BBE605C9218}"/>
          </ac:picMkLst>
        </pc:picChg>
      </pc:sldChg>
      <pc:sldChg chg="addCm">
        <pc:chgData name="Giuliano Troia Sanso" userId="S::giuliano.sanso@hs-furtwangen.de::5eba1e97-aa27-4e75-8e4c-695a854f6ce2" providerId="AD" clId="Web-{3C10E46D-D4D8-437B-908B-2DBEDA1DB3AB}" dt="2021-01-05T13:18:18.482" v="59"/>
        <pc:sldMkLst>
          <pc:docMk/>
          <pc:sldMk cId="1349336185" sldId="361"/>
        </pc:sldMkLst>
      </pc:sldChg>
    </pc:docChg>
  </pc:docChgLst>
  <pc:docChgLst>
    <pc:chgData name="Giuliano Troia Sanso" userId="S::giuliano.sanso@hs-furtwangen.de::5eba1e97-aa27-4e75-8e4c-695a854f6ce2" providerId="AD" clId="Web-{6BCCB2C5-D562-422E-AC8D-3FDECA4F1884}"/>
    <pc:docChg chg="modSld">
      <pc:chgData name="Giuliano Troia Sanso" userId="S::giuliano.sanso@hs-furtwangen.de::5eba1e97-aa27-4e75-8e4c-695a854f6ce2" providerId="AD" clId="Web-{6BCCB2C5-D562-422E-AC8D-3FDECA4F1884}" dt="2021-01-13T14:09:50.748" v="89" actId="1076"/>
      <pc:docMkLst>
        <pc:docMk/>
      </pc:docMkLst>
      <pc:sldChg chg="modSp">
        <pc:chgData name="Giuliano Troia Sanso" userId="S::giuliano.sanso@hs-furtwangen.de::5eba1e97-aa27-4e75-8e4c-695a854f6ce2" providerId="AD" clId="Web-{6BCCB2C5-D562-422E-AC8D-3FDECA4F1884}" dt="2021-01-13T14:09:41.623" v="88" actId="20577"/>
        <pc:sldMkLst>
          <pc:docMk/>
          <pc:sldMk cId="604776486" sldId="384"/>
        </pc:sldMkLst>
        <pc:spChg chg="mod">
          <ac:chgData name="Giuliano Troia Sanso" userId="S::giuliano.sanso@hs-furtwangen.de::5eba1e97-aa27-4e75-8e4c-695a854f6ce2" providerId="AD" clId="Web-{6BCCB2C5-D562-422E-AC8D-3FDECA4F1884}" dt="2021-01-13T14:09:41.623" v="88" actId="20577"/>
          <ac:spMkLst>
            <pc:docMk/>
            <pc:sldMk cId="604776486" sldId="384"/>
            <ac:spMk id="4" creationId="{8685FB56-E525-4FDE-ADDC-F192AAF4066E}"/>
          </ac:spMkLst>
        </pc:spChg>
      </pc:sldChg>
      <pc:sldChg chg="modNotes">
        <pc:chgData name="Giuliano Troia Sanso" userId="S::giuliano.sanso@hs-furtwangen.de::5eba1e97-aa27-4e75-8e4c-695a854f6ce2" providerId="AD" clId="Web-{6BCCB2C5-D562-422E-AC8D-3FDECA4F1884}" dt="2021-01-13T14:02:37.068" v="1"/>
        <pc:sldMkLst>
          <pc:docMk/>
          <pc:sldMk cId="1692054603" sldId="397"/>
        </pc:sldMkLst>
      </pc:sldChg>
      <pc:sldChg chg="modSp">
        <pc:chgData name="Giuliano Troia Sanso" userId="S::giuliano.sanso@hs-furtwangen.de::5eba1e97-aa27-4e75-8e4c-695a854f6ce2" providerId="AD" clId="Web-{6BCCB2C5-D562-422E-AC8D-3FDECA4F1884}" dt="2021-01-13T14:09:50.748" v="89" actId="1076"/>
        <pc:sldMkLst>
          <pc:docMk/>
          <pc:sldMk cId="3437575727" sldId="398"/>
        </pc:sldMkLst>
        <pc:picChg chg="mod">
          <ac:chgData name="Giuliano Troia Sanso" userId="S::giuliano.sanso@hs-furtwangen.de::5eba1e97-aa27-4e75-8e4c-695a854f6ce2" providerId="AD" clId="Web-{6BCCB2C5-D562-422E-AC8D-3FDECA4F1884}" dt="2021-01-13T14:09:50.748" v="89" actId="1076"/>
          <ac:picMkLst>
            <pc:docMk/>
            <pc:sldMk cId="3437575727" sldId="398"/>
            <ac:picMk id="8" creationId="{303F7747-B459-400A-B736-14AB0E74BDC1}"/>
          </ac:picMkLst>
        </pc:picChg>
      </pc:sldChg>
    </pc:docChg>
  </pc:docChgLst>
  <pc:docChgLst>
    <pc:chgData name="John Budnik" userId="8fc1272e-f45d-4998-8d92-e99b1ffa9f87" providerId="ADAL" clId="{F210F31D-A55C-4F4F-9F3D-FD8018CEB6FE}"/>
    <pc:docChg chg="undo redo custSel mod addSld delSld modSld sldOrd delMainMaster modMainMaster">
      <pc:chgData name="John Budnik" userId="8fc1272e-f45d-4998-8d92-e99b1ffa9f87" providerId="ADAL" clId="{F210F31D-A55C-4F4F-9F3D-FD8018CEB6FE}" dt="2020-11-17T07:55:59.955" v="3595" actId="1076"/>
      <pc:docMkLst>
        <pc:docMk/>
      </pc:docMkLst>
      <pc:sldChg chg="addSp delSp modSp mod modClrScheme chgLayout">
        <pc:chgData name="John Budnik" userId="8fc1272e-f45d-4998-8d92-e99b1ffa9f87" providerId="ADAL" clId="{F210F31D-A55C-4F4F-9F3D-FD8018CEB6FE}" dt="2020-11-16T16:40:54.050" v="3565" actId="478"/>
        <pc:sldMkLst>
          <pc:docMk/>
          <pc:sldMk cId="95992585" sldId="258"/>
        </pc:sldMkLst>
        <pc:spChg chg="del">
          <ac:chgData name="John Budnik" userId="8fc1272e-f45d-4998-8d92-e99b1ffa9f87" providerId="ADAL" clId="{F210F31D-A55C-4F4F-9F3D-FD8018CEB6FE}" dt="2020-11-16T16:35:46.530" v="3541"/>
          <ac:spMkLst>
            <pc:docMk/>
            <pc:sldMk cId="95992585" sldId="258"/>
            <ac:spMk id="3" creationId="{AB720EC7-E6E2-41F5-896C-CDCF5F8FBA25}"/>
          </ac:spMkLst>
        </pc:spChg>
        <pc:spChg chg="mod ord">
          <ac:chgData name="John Budnik" userId="8fc1272e-f45d-4998-8d92-e99b1ffa9f87" providerId="ADAL" clId="{F210F31D-A55C-4F4F-9F3D-FD8018CEB6FE}" dt="2020-11-16T16:40:47.604" v="3563" actId="700"/>
          <ac:spMkLst>
            <pc:docMk/>
            <pc:sldMk cId="95992585" sldId="258"/>
            <ac:spMk id="4" creationId="{947F05C3-8385-45FB-B087-6385F809A30F}"/>
          </ac:spMkLst>
        </pc:spChg>
        <pc:spChg chg="add del mod ord">
          <ac:chgData name="John Budnik" userId="8fc1272e-f45d-4998-8d92-e99b1ffa9f87" providerId="ADAL" clId="{F210F31D-A55C-4F4F-9F3D-FD8018CEB6FE}" dt="2020-11-16T16:40:31.850" v="3562" actId="478"/>
          <ac:spMkLst>
            <pc:docMk/>
            <pc:sldMk cId="95992585" sldId="258"/>
            <ac:spMk id="5" creationId="{B62108A7-60F1-4D83-9142-2EA8510312F4}"/>
          </ac:spMkLst>
        </pc:spChg>
        <pc:spChg chg="add del mod ord">
          <ac:chgData name="John Budnik" userId="8fc1272e-f45d-4998-8d92-e99b1ffa9f87" providerId="ADAL" clId="{F210F31D-A55C-4F4F-9F3D-FD8018CEB6FE}" dt="2020-11-16T16:40:30.014" v="3561" actId="478"/>
          <ac:spMkLst>
            <pc:docMk/>
            <pc:sldMk cId="95992585" sldId="258"/>
            <ac:spMk id="6" creationId="{336D0C8B-77EE-4B97-9BC3-5594A857CB88}"/>
          </ac:spMkLst>
        </pc:spChg>
        <pc:spChg chg="add del mod ord">
          <ac:chgData name="John Budnik" userId="8fc1272e-f45d-4998-8d92-e99b1ffa9f87" providerId="ADAL" clId="{F210F31D-A55C-4F4F-9F3D-FD8018CEB6FE}" dt="2020-11-16T16:40:08.789" v="3560" actId="478"/>
          <ac:spMkLst>
            <pc:docMk/>
            <pc:sldMk cId="95992585" sldId="258"/>
            <ac:spMk id="7" creationId="{47C9BBF1-7477-47F7-917C-03B38D00E3E8}"/>
          </ac:spMkLst>
        </pc:spChg>
        <pc:spChg chg="add del mod ord">
          <ac:chgData name="John Budnik" userId="8fc1272e-f45d-4998-8d92-e99b1ffa9f87" providerId="ADAL" clId="{F210F31D-A55C-4F4F-9F3D-FD8018CEB6FE}" dt="2020-11-16T16:40:52.168" v="3564" actId="478"/>
          <ac:spMkLst>
            <pc:docMk/>
            <pc:sldMk cId="95992585" sldId="258"/>
            <ac:spMk id="8" creationId="{A673CB34-C16F-4700-A325-62A6D3D5AFCA}"/>
          </ac:spMkLst>
        </pc:spChg>
        <pc:spChg chg="add del mod ord">
          <ac:chgData name="John Budnik" userId="8fc1272e-f45d-4998-8d92-e99b1ffa9f87" providerId="ADAL" clId="{F210F31D-A55C-4F4F-9F3D-FD8018CEB6FE}" dt="2020-11-16T16:40:54.050" v="3565" actId="478"/>
          <ac:spMkLst>
            <pc:docMk/>
            <pc:sldMk cId="95992585" sldId="258"/>
            <ac:spMk id="9" creationId="{0C02CBE7-F34E-46C6-AF31-00B66C408265}"/>
          </ac:spMkLst>
        </pc:spChg>
      </pc:sldChg>
      <pc:sldChg chg="addSp delSp modSp mod modClrScheme modShow chgLayout">
        <pc:chgData name="John Budnik" userId="8fc1272e-f45d-4998-8d92-e99b1ffa9f87" providerId="ADAL" clId="{F210F31D-A55C-4F4F-9F3D-FD8018CEB6FE}" dt="2020-11-17T07:54:37.954" v="3586" actId="729"/>
        <pc:sldMkLst>
          <pc:docMk/>
          <pc:sldMk cId="288332819" sldId="259"/>
        </pc:sldMkLst>
        <pc:spChg chg="add del mod ord">
          <ac:chgData name="John Budnik" userId="8fc1272e-f45d-4998-8d92-e99b1ffa9f87" providerId="ADAL" clId="{F210F31D-A55C-4F4F-9F3D-FD8018CEB6FE}" dt="2020-11-16T16:24:04.873" v="3443" actId="478"/>
          <ac:spMkLst>
            <pc:docMk/>
            <pc:sldMk cId="288332819" sldId="259"/>
            <ac:spMk id="3" creationId="{AC2CE87C-54EF-403C-B6D1-977594C58537}"/>
          </ac:spMkLst>
        </pc:spChg>
        <pc:spChg chg="add del mod ord">
          <ac:chgData name="John Budnik" userId="8fc1272e-f45d-4998-8d92-e99b1ffa9f87" providerId="ADAL" clId="{F210F31D-A55C-4F4F-9F3D-FD8018CEB6FE}" dt="2020-11-16T16:24:06.624" v="3444" actId="478"/>
          <ac:spMkLst>
            <pc:docMk/>
            <pc:sldMk cId="288332819" sldId="259"/>
            <ac:spMk id="5" creationId="{77D0EC42-0D72-4F72-8F2D-B99B8F97A980}"/>
          </ac:spMkLst>
        </pc:spChg>
        <pc:spChg chg="add del mod ord">
          <ac:chgData name="John Budnik" userId="8fc1272e-f45d-4998-8d92-e99b1ffa9f87" providerId="ADAL" clId="{F210F31D-A55C-4F4F-9F3D-FD8018CEB6FE}" dt="2020-11-16T16:24:03.294" v="3442" actId="478"/>
          <ac:spMkLst>
            <pc:docMk/>
            <pc:sldMk cId="288332819" sldId="259"/>
            <ac:spMk id="6" creationId="{98FA8CBB-F92D-4560-9D6D-038D33C263C1}"/>
          </ac:spMkLst>
        </pc:spChg>
        <pc:spChg chg="del">
          <ac:chgData name="John Budnik" userId="8fc1272e-f45d-4998-8d92-e99b1ffa9f87" providerId="ADAL" clId="{F210F31D-A55C-4F4F-9F3D-FD8018CEB6FE}" dt="2020-11-16T16:35:46.530" v="3541"/>
          <ac:spMkLst>
            <pc:docMk/>
            <pc:sldMk cId="288332819" sldId="259"/>
            <ac:spMk id="7" creationId="{06CC0AF4-398B-4B4B-B865-769B28376766}"/>
          </ac:spMkLst>
        </pc:spChg>
        <pc:spChg chg="add">
          <ac:chgData name="John Budnik" userId="8fc1272e-f45d-4998-8d92-e99b1ffa9f87" providerId="ADAL" clId="{F210F31D-A55C-4F4F-9F3D-FD8018CEB6FE}" dt="2020-11-16T16:43:06.572" v="3572" actId="22"/>
          <ac:spMkLst>
            <pc:docMk/>
            <pc:sldMk cId="288332819" sldId="259"/>
            <ac:spMk id="10" creationId="{86A213EC-1A66-4346-A096-D7F3665D55C6}"/>
          </ac:spMkLst>
        </pc:spChg>
        <pc:picChg chg="mod">
          <ac:chgData name="John Budnik" userId="8fc1272e-f45d-4998-8d92-e99b1ffa9f87" providerId="ADAL" clId="{F210F31D-A55C-4F4F-9F3D-FD8018CEB6FE}" dt="2020-11-16T16:23:35.202" v="3437" actId="1076"/>
          <ac:picMkLst>
            <pc:docMk/>
            <pc:sldMk cId="288332819" sldId="259"/>
            <ac:picMk id="4" creationId="{D43537B6-7259-4CDE-AC8A-EB800E079825}"/>
          </ac:picMkLst>
        </pc:picChg>
      </pc:sldChg>
      <pc:sldChg chg="addSp delSp modSp del mod modNotesTx">
        <pc:chgData name="John Budnik" userId="8fc1272e-f45d-4998-8d92-e99b1ffa9f87" providerId="ADAL" clId="{F210F31D-A55C-4F4F-9F3D-FD8018CEB6FE}" dt="2020-11-15T13:42:53.002" v="1384" actId="47"/>
        <pc:sldMkLst>
          <pc:docMk/>
          <pc:sldMk cId="261448793" sldId="260"/>
        </pc:sldMkLst>
        <pc:spChg chg="mod">
          <ac:chgData name="John Budnik" userId="8fc1272e-f45d-4998-8d92-e99b1ffa9f87" providerId="ADAL" clId="{F210F31D-A55C-4F4F-9F3D-FD8018CEB6FE}" dt="2020-11-15T13:42:18.898" v="1373" actId="21"/>
          <ac:spMkLst>
            <pc:docMk/>
            <pc:sldMk cId="261448793" sldId="260"/>
            <ac:spMk id="2" creationId="{7D5C66AB-7F40-40F2-B9E6-356C28D71A28}"/>
          </ac:spMkLst>
        </pc:spChg>
        <pc:spChg chg="add del mod">
          <ac:chgData name="John Budnik" userId="8fc1272e-f45d-4998-8d92-e99b1ffa9f87" providerId="ADAL" clId="{F210F31D-A55C-4F4F-9F3D-FD8018CEB6FE}" dt="2020-11-15T13:37:59.257" v="1283"/>
          <ac:spMkLst>
            <pc:docMk/>
            <pc:sldMk cId="261448793" sldId="260"/>
            <ac:spMk id="3" creationId="{4B1C4714-2616-4DAF-829A-BDE40C9D4B3C}"/>
          </ac:spMkLst>
        </pc:spChg>
        <pc:spChg chg="add del mod">
          <ac:chgData name="John Budnik" userId="8fc1272e-f45d-4998-8d92-e99b1ffa9f87" providerId="ADAL" clId="{F210F31D-A55C-4F4F-9F3D-FD8018CEB6FE}" dt="2020-11-15T13:37:59.257" v="1283"/>
          <ac:spMkLst>
            <pc:docMk/>
            <pc:sldMk cId="261448793" sldId="260"/>
            <ac:spMk id="6" creationId="{B0683610-22B9-49A8-BB0C-BDEB06AA3B97}"/>
          </ac:spMkLst>
        </pc:spChg>
        <pc:grpChg chg="del">
          <ac:chgData name="John Budnik" userId="8fc1272e-f45d-4998-8d92-e99b1ffa9f87" providerId="ADAL" clId="{F210F31D-A55C-4F4F-9F3D-FD8018CEB6FE}" dt="2020-11-15T13:39:04.158" v="1292" actId="21"/>
          <ac:grpSpMkLst>
            <pc:docMk/>
            <pc:sldMk cId="261448793" sldId="260"/>
            <ac:grpSpMk id="11" creationId="{D44F1BA3-4DEB-4FE1-9681-16852AE73295}"/>
          </ac:grpSpMkLst>
        </pc:grpChg>
      </pc:sldChg>
      <pc:sldChg chg="addSp delSp modSp mod modClrScheme modShow chgLayout">
        <pc:chgData name="John Budnik" userId="8fc1272e-f45d-4998-8d92-e99b1ffa9f87" providerId="ADAL" clId="{F210F31D-A55C-4F4F-9F3D-FD8018CEB6FE}" dt="2020-11-17T07:54:44.868" v="3588" actId="729"/>
        <pc:sldMkLst>
          <pc:docMk/>
          <pc:sldMk cId="4208792017" sldId="261"/>
        </pc:sldMkLst>
        <pc:spChg chg="add del mod ord">
          <ac:chgData name="John Budnik" userId="8fc1272e-f45d-4998-8d92-e99b1ffa9f87" providerId="ADAL" clId="{F210F31D-A55C-4F4F-9F3D-FD8018CEB6FE}" dt="2020-11-16T16:24:36.639" v="3453" actId="478"/>
          <ac:spMkLst>
            <pc:docMk/>
            <pc:sldMk cId="4208792017" sldId="261"/>
            <ac:spMk id="2" creationId="{0F4D792C-60CB-4833-991A-F6EC7ABFD4E5}"/>
          </ac:spMkLst>
        </pc:spChg>
        <pc:spChg chg="add del mod ord">
          <ac:chgData name="John Budnik" userId="8fc1272e-f45d-4998-8d92-e99b1ffa9f87" providerId="ADAL" clId="{F210F31D-A55C-4F4F-9F3D-FD8018CEB6FE}" dt="2020-11-16T16:24:38.048" v="3454" actId="478"/>
          <ac:spMkLst>
            <pc:docMk/>
            <pc:sldMk cId="4208792017" sldId="261"/>
            <ac:spMk id="3" creationId="{C5AD4D17-B94F-4FC2-8EE6-82148D9AE307}"/>
          </ac:spMkLst>
        </pc:spChg>
        <pc:spChg chg="add del mod ord">
          <ac:chgData name="John Budnik" userId="8fc1272e-f45d-4998-8d92-e99b1ffa9f87" providerId="ADAL" clId="{F210F31D-A55C-4F4F-9F3D-FD8018CEB6FE}" dt="2020-11-16T16:24:34.405" v="3451" actId="478"/>
          <ac:spMkLst>
            <pc:docMk/>
            <pc:sldMk cId="4208792017" sldId="261"/>
            <ac:spMk id="4" creationId="{A6F575CD-5BFE-455B-BE61-C2AF417BC9B4}"/>
          </ac:spMkLst>
        </pc:spChg>
        <pc:spChg chg="del">
          <ac:chgData name="John Budnik" userId="8fc1272e-f45d-4998-8d92-e99b1ffa9f87" providerId="ADAL" clId="{F210F31D-A55C-4F4F-9F3D-FD8018CEB6FE}" dt="2020-11-16T16:35:46.530" v="3541"/>
          <ac:spMkLst>
            <pc:docMk/>
            <pc:sldMk cId="4208792017" sldId="261"/>
            <ac:spMk id="7" creationId="{D56D3934-6CB3-4890-B1B6-9FF59700EC47}"/>
          </ac:spMkLst>
        </pc:spChg>
        <pc:spChg chg="add">
          <ac:chgData name="John Budnik" userId="8fc1272e-f45d-4998-8d92-e99b1ffa9f87" providerId="ADAL" clId="{F210F31D-A55C-4F4F-9F3D-FD8018CEB6FE}" dt="2020-11-16T16:43:10.413" v="3574" actId="22"/>
          <ac:spMkLst>
            <pc:docMk/>
            <pc:sldMk cId="4208792017" sldId="261"/>
            <ac:spMk id="10" creationId="{D7385CA1-D351-4AAF-9394-ADEAF1BB9D0B}"/>
          </ac:spMkLst>
        </pc:spChg>
        <pc:picChg chg="mod">
          <ac:chgData name="John Budnik" userId="8fc1272e-f45d-4998-8d92-e99b1ffa9f87" providerId="ADAL" clId="{F210F31D-A55C-4F4F-9F3D-FD8018CEB6FE}" dt="2020-11-16T16:28:50.861" v="3537" actId="14100"/>
          <ac:picMkLst>
            <pc:docMk/>
            <pc:sldMk cId="4208792017" sldId="261"/>
            <ac:picMk id="5" creationId="{27B9DEDF-8F21-4A93-AC0A-7B56DBE0A1CB}"/>
          </ac:picMkLst>
        </pc:picChg>
        <pc:picChg chg="mod">
          <ac:chgData name="John Budnik" userId="8fc1272e-f45d-4998-8d92-e99b1ffa9f87" providerId="ADAL" clId="{F210F31D-A55C-4F4F-9F3D-FD8018CEB6FE}" dt="2020-11-16T16:24:39.004" v="3455" actId="1076"/>
          <ac:picMkLst>
            <pc:docMk/>
            <pc:sldMk cId="4208792017" sldId="261"/>
            <ac:picMk id="6" creationId="{D8FB50DD-9E00-472C-BEBE-8EB4E5AE0CEA}"/>
          </ac:picMkLst>
        </pc:picChg>
      </pc:sldChg>
      <pc:sldChg chg="addSp delSp modSp mod modClrScheme chgLayout">
        <pc:chgData name="John Budnik" userId="8fc1272e-f45d-4998-8d92-e99b1ffa9f87" providerId="ADAL" clId="{F210F31D-A55C-4F4F-9F3D-FD8018CEB6FE}" dt="2020-11-16T16:35:46.530" v="3541"/>
        <pc:sldMkLst>
          <pc:docMk/>
          <pc:sldMk cId="2882657888" sldId="263"/>
        </pc:sldMkLst>
        <pc:spChg chg="mod ord">
          <ac:chgData name="John Budnik" userId="8fc1272e-f45d-4998-8d92-e99b1ffa9f87" providerId="ADAL" clId="{F210F31D-A55C-4F4F-9F3D-FD8018CEB6FE}" dt="2020-11-15T14:10:15.405" v="1749" actId="122"/>
          <ac:spMkLst>
            <pc:docMk/>
            <pc:sldMk cId="2882657888" sldId="263"/>
            <ac:spMk id="2" creationId="{F67376BF-926F-41F6-8E9A-7DF0433FDEA7}"/>
          </ac:spMkLst>
        </pc:spChg>
        <pc:spChg chg="mod ord">
          <ac:chgData name="John Budnik" userId="8fc1272e-f45d-4998-8d92-e99b1ffa9f87" providerId="ADAL" clId="{F210F31D-A55C-4F4F-9F3D-FD8018CEB6FE}" dt="2020-11-15T14:09:56.626" v="1745" actId="14100"/>
          <ac:spMkLst>
            <pc:docMk/>
            <pc:sldMk cId="2882657888" sldId="263"/>
            <ac:spMk id="3" creationId="{BEC75F9E-754C-4666-BCB2-F082AA6337EF}"/>
          </ac:spMkLst>
        </pc:spChg>
        <pc:spChg chg="del mod topLvl">
          <ac:chgData name="John Budnik" userId="8fc1272e-f45d-4998-8d92-e99b1ffa9f87" providerId="ADAL" clId="{F210F31D-A55C-4F4F-9F3D-FD8018CEB6FE}" dt="2020-11-15T14:09:48.595" v="1742" actId="478"/>
          <ac:spMkLst>
            <pc:docMk/>
            <pc:sldMk cId="2882657888" sldId="263"/>
            <ac:spMk id="5" creationId="{0688AB16-825D-4A9C-89C4-9F7990C06B68}"/>
          </ac:spMkLst>
        </pc:spChg>
        <pc:spChg chg="del">
          <ac:chgData name="John Budnik" userId="8fc1272e-f45d-4998-8d92-e99b1ffa9f87" providerId="ADAL" clId="{F210F31D-A55C-4F4F-9F3D-FD8018CEB6FE}" dt="2020-11-16T16:35:46.530" v="3541"/>
          <ac:spMkLst>
            <pc:docMk/>
            <pc:sldMk cId="2882657888" sldId="263"/>
            <ac:spMk id="5" creationId="{74714E98-8D2E-4672-8358-D792954ED1E1}"/>
          </ac:spMkLst>
        </pc:spChg>
        <pc:spChg chg="add mod">
          <ac:chgData name="John Budnik" userId="8fc1272e-f45d-4998-8d92-e99b1ffa9f87" providerId="ADAL" clId="{F210F31D-A55C-4F4F-9F3D-FD8018CEB6FE}" dt="2020-11-15T14:09:24.333" v="1736" actId="6549"/>
          <ac:spMkLst>
            <pc:docMk/>
            <pc:sldMk cId="2882657888" sldId="263"/>
            <ac:spMk id="8" creationId="{F4FAD307-9A0A-4996-B134-92DD7825CF51}"/>
          </ac:spMkLst>
        </pc:spChg>
        <pc:grpChg chg="del mod">
          <ac:chgData name="John Budnik" userId="8fc1272e-f45d-4998-8d92-e99b1ffa9f87" providerId="ADAL" clId="{F210F31D-A55C-4F4F-9F3D-FD8018CEB6FE}" dt="2020-11-15T14:09:46.858" v="1741" actId="165"/>
          <ac:grpSpMkLst>
            <pc:docMk/>
            <pc:sldMk cId="2882657888" sldId="263"/>
            <ac:grpSpMk id="6" creationId="{F9FD2578-7AD5-4DAF-AF4A-25A830C6EF20}"/>
          </ac:grpSpMkLst>
        </pc:grpChg>
        <pc:picChg chg="mod topLvl">
          <ac:chgData name="John Budnik" userId="8fc1272e-f45d-4998-8d92-e99b1ffa9f87" providerId="ADAL" clId="{F210F31D-A55C-4F4F-9F3D-FD8018CEB6FE}" dt="2020-11-15T14:52:50.443" v="1784" actId="1076"/>
          <ac:picMkLst>
            <pc:docMk/>
            <pc:sldMk cId="2882657888" sldId="263"/>
            <ac:picMk id="4" creationId="{0E9330A4-3AA7-41F0-967C-BED053C64EBF}"/>
          </ac:picMkLst>
        </pc:picChg>
      </pc:sldChg>
      <pc:sldChg chg="addSp delSp modSp mod modAnim delCm modNotesTx">
        <pc:chgData name="John Budnik" userId="8fc1272e-f45d-4998-8d92-e99b1ffa9f87" providerId="ADAL" clId="{F210F31D-A55C-4F4F-9F3D-FD8018CEB6FE}" dt="2020-11-16T16:35:46.530" v="3541"/>
        <pc:sldMkLst>
          <pc:docMk/>
          <pc:sldMk cId="4028626550" sldId="267"/>
        </pc:sldMkLst>
        <pc:spChg chg="del">
          <ac:chgData name="John Budnik" userId="8fc1272e-f45d-4998-8d92-e99b1ffa9f87" providerId="ADAL" clId="{F210F31D-A55C-4F4F-9F3D-FD8018CEB6FE}" dt="2020-11-15T13:07:29.141" v="904" actId="478"/>
          <ac:spMkLst>
            <pc:docMk/>
            <pc:sldMk cId="4028626550" sldId="267"/>
            <ac:spMk id="2" creationId="{003F7245-B0E5-484F-88D0-FA9D0C77C036}"/>
          </ac:spMkLst>
        </pc:spChg>
        <pc:spChg chg="mod topLvl">
          <ac:chgData name="John Budnik" userId="8fc1272e-f45d-4998-8d92-e99b1ffa9f87" providerId="ADAL" clId="{F210F31D-A55C-4F4F-9F3D-FD8018CEB6FE}" dt="2020-11-16T11:08:41.954" v="3321" actId="165"/>
          <ac:spMkLst>
            <pc:docMk/>
            <pc:sldMk cId="4028626550" sldId="267"/>
            <ac:spMk id="3" creationId="{F3D27E1A-D051-4C35-B1FF-6B402BE6A98E}"/>
          </ac:spMkLst>
        </pc:spChg>
        <pc:spChg chg="add mod">
          <ac:chgData name="John Budnik" userId="8fc1272e-f45d-4998-8d92-e99b1ffa9f87" providerId="ADAL" clId="{F210F31D-A55C-4F4F-9F3D-FD8018CEB6FE}" dt="2020-11-15T13:07:29.141" v="904" actId="478"/>
          <ac:spMkLst>
            <pc:docMk/>
            <pc:sldMk cId="4028626550" sldId="267"/>
            <ac:spMk id="4" creationId="{234086AC-FC51-49C6-B841-5D69BC676C96}"/>
          </ac:spMkLst>
        </pc:spChg>
        <pc:spChg chg="mod topLvl">
          <ac:chgData name="John Budnik" userId="8fc1272e-f45d-4998-8d92-e99b1ffa9f87" providerId="ADAL" clId="{F210F31D-A55C-4F4F-9F3D-FD8018CEB6FE}" dt="2020-11-16T11:08:41.954" v="3321" actId="165"/>
          <ac:spMkLst>
            <pc:docMk/>
            <pc:sldMk cId="4028626550" sldId="267"/>
            <ac:spMk id="6" creationId="{47715DE4-806F-4656-ABF5-7E2F40BDA1DD}"/>
          </ac:spMkLst>
        </pc:spChg>
        <pc:spChg chg="mod topLvl">
          <ac:chgData name="John Budnik" userId="8fc1272e-f45d-4998-8d92-e99b1ffa9f87" providerId="ADAL" clId="{F210F31D-A55C-4F4F-9F3D-FD8018CEB6FE}" dt="2020-11-16T11:08:41.954" v="3321" actId="165"/>
          <ac:spMkLst>
            <pc:docMk/>
            <pc:sldMk cId="4028626550" sldId="267"/>
            <ac:spMk id="7" creationId="{368E9F96-FC6E-4FA0-A7FA-B6384451D91E}"/>
          </ac:spMkLst>
        </pc:spChg>
        <pc:spChg chg="mod topLvl">
          <ac:chgData name="John Budnik" userId="8fc1272e-f45d-4998-8d92-e99b1ffa9f87" providerId="ADAL" clId="{F210F31D-A55C-4F4F-9F3D-FD8018CEB6FE}" dt="2020-11-16T11:08:41.954" v="3321" actId="165"/>
          <ac:spMkLst>
            <pc:docMk/>
            <pc:sldMk cId="4028626550" sldId="267"/>
            <ac:spMk id="8" creationId="{DA31D746-49F8-4E8B-9C34-66CA5FE540F3}"/>
          </ac:spMkLst>
        </pc:spChg>
        <pc:spChg chg="mod topLvl">
          <ac:chgData name="John Budnik" userId="8fc1272e-f45d-4998-8d92-e99b1ffa9f87" providerId="ADAL" clId="{F210F31D-A55C-4F4F-9F3D-FD8018CEB6FE}" dt="2020-11-16T11:08:41.954" v="3321" actId="165"/>
          <ac:spMkLst>
            <pc:docMk/>
            <pc:sldMk cId="4028626550" sldId="267"/>
            <ac:spMk id="9" creationId="{768CF9A9-EF10-45AB-948A-D7E1AD30FF48}"/>
          </ac:spMkLst>
        </pc:spChg>
        <pc:spChg chg="mod topLvl">
          <ac:chgData name="John Budnik" userId="8fc1272e-f45d-4998-8d92-e99b1ffa9f87" providerId="ADAL" clId="{F210F31D-A55C-4F4F-9F3D-FD8018CEB6FE}" dt="2020-11-16T11:08:41.954" v="3321" actId="165"/>
          <ac:spMkLst>
            <pc:docMk/>
            <pc:sldMk cId="4028626550" sldId="267"/>
            <ac:spMk id="10" creationId="{4688A00F-5F50-4534-B69C-E87E2A827297}"/>
          </ac:spMkLst>
        </pc:spChg>
        <pc:spChg chg="mod topLvl">
          <ac:chgData name="John Budnik" userId="8fc1272e-f45d-4998-8d92-e99b1ffa9f87" providerId="ADAL" clId="{F210F31D-A55C-4F4F-9F3D-FD8018CEB6FE}" dt="2020-11-16T11:08:41.954" v="3321" actId="165"/>
          <ac:spMkLst>
            <pc:docMk/>
            <pc:sldMk cId="4028626550" sldId="267"/>
            <ac:spMk id="11" creationId="{0CC3EE48-C661-4A92-BC30-38FBA99F26D1}"/>
          </ac:spMkLst>
        </pc:spChg>
        <pc:spChg chg="mod topLvl">
          <ac:chgData name="John Budnik" userId="8fc1272e-f45d-4998-8d92-e99b1ffa9f87" providerId="ADAL" clId="{F210F31D-A55C-4F4F-9F3D-FD8018CEB6FE}" dt="2020-11-16T11:08:41.954" v="3321" actId="165"/>
          <ac:spMkLst>
            <pc:docMk/>
            <pc:sldMk cId="4028626550" sldId="267"/>
            <ac:spMk id="12" creationId="{1CD5BCBD-A197-4EF0-AB2E-1C321C9961DA}"/>
          </ac:spMkLst>
        </pc:spChg>
        <pc:spChg chg="del">
          <ac:chgData name="John Budnik" userId="8fc1272e-f45d-4998-8d92-e99b1ffa9f87" providerId="ADAL" clId="{F210F31D-A55C-4F4F-9F3D-FD8018CEB6FE}" dt="2020-11-16T16:35:46.530" v="3541"/>
          <ac:spMkLst>
            <pc:docMk/>
            <pc:sldMk cId="4028626550" sldId="267"/>
            <ac:spMk id="13" creationId="{C70BA65F-D6A0-478F-91E0-5D09EF9688D9}"/>
          </ac:spMkLst>
        </pc:spChg>
        <pc:grpChg chg="del mod">
          <ac:chgData name="John Budnik" userId="8fc1272e-f45d-4998-8d92-e99b1ffa9f87" providerId="ADAL" clId="{F210F31D-A55C-4F4F-9F3D-FD8018CEB6FE}" dt="2020-11-16T11:08:41.954" v="3321" actId="165"/>
          <ac:grpSpMkLst>
            <pc:docMk/>
            <pc:sldMk cId="4028626550" sldId="267"/>
            <ac:grpSpMk id="2" creationId="{E1385277-F22B-42EC-96DF-9C00D8FC958E}"/>
          </ac:grpSpMkLst>
        </pc:grpChg>
        <pc:graphicFrameChg chg="del mod">
          <ac:chgData name="John Budnik" userId="8fc1272e-f45d-4998-8d92-e99b1ffa9f87" providerId="ADAL" clId="{F210F31D-A55C-4F4F-9F3D-FD8018CEB6FE}" dt="2020-11-16T11:08:34.879" v="3320" actId="18245"/>
          <ac:graphicFrameMkLst>
            <pc:docMk/>
            <pc:sldMk cId="4028626550" sldId="267"/>
            <ac:graphicFrameMk id="5" creationId="{BE8337B7-28C4-492B-8228-3183A1C23832}"/>
          </ac:graphicFrameMkLst>
        </pc:graphicFrameChg>
      </pc:sldChg>
      <pc:sldChg chg="delSp modSp mod modClrScheme modShow chgLayout">
        <pc:chgData name="John Budnik" userId="8fc1272e-f45d-4998-8d92-e99b1ffa9f87" providerId="ADAL" clId="{F210F31D-A55C-4F4F-9F3D-FD8018CEB6FE}" dt="2020-11-17T07:54:27.707" v="3582" actId="729"/>
        <pc:sldMkLst>
          <pc:docMk/>
          <pc:sldMk cId="487305250" sldId="272"/>
        </pc:sldMkLst>
        <pc:spChg chg="mod ord">
          <ac:chgData name="John Budnik" userId="8fc1272e-f45d-4998-8d92-e99b1ffa9f87" providerId="ADAL" clId="{F210F31D-A55C-4F4F-9F3D-FD8018CEB6FE}" dt="2020-11-15T15:36:37.130" v="2322" actId="700"/>
          <ac:spMkLst>
            <pc:docMk/>
            <pc:sldMk cId="487305250" sldId="272"/>
            <ac:spMk id="2" creationId="{64C0C966-A5D2-4E90-9BD8-81EEBC807B92}"/>
          </ac:spMkLst>
        </pc:spChg>
        <pc:spChg chg="del">
          <ac:chgData name="John Budnik" userId="8fc1272e-f45d-4998-8d92-e99b1ffa9f87" providerId="ADAL" clId="{F210F31D-A55C-4F4F-9F3D-FD8018CEB6FE}" dt="2020-11-16T16:35:46.530" v="3541"/>
          <ac:spMkLst>
            <pc:docMk/>
            <pc:sldMk cId="487305250" sldId="272"/>
            <ac:spMk id="3" creationId="{8AC7A714-72F5-4A01-85DE-3EA5C7912DAE}"/>
          </ac:spMkLst>
        </pc:spChg>
        <pc:spChg chg="mod ord">
          <ac:chgData name="John Budnik" userId="8fc1272e-f45d-4998-8d92-e99b1ffa9f87" providerId="ADAL" clId="{F210F31D-A55C-4F4F-9F3D-FD8018CEB6FE}" dt="2020-11-15T15:36:37.130" v="2322" actId="700"/>
          <ac:spMkLst>
            <pc:docMk/>
            <pc:sldMk cId="487305250" sldId="272"/>
            <ac:spMk id="3" creationId="{E5AE49B8-3075-4B8C-9DD3-5A8A98CE9F8B}"/>
          </ac:spMkLst>
        </pc:spChg>
      </pc:sldChg>
      <pc:sldChg chg="addSp delSp modSp mod ord modClrScheme modShow chgLayout">
        <pc:chgData name="John Budnik" userId="8fc1272e-f45d-4998-8d92-e99b1ffa9f87" providerId="ADAL" clId="{F210F31D-A55C-4F4F-9F3D-FD8018CEB6FE}" dt="2020-11-17T07:54:30.337" v="3583" actId="729"/>
        <pc:sldMkLst>
          <pc:docMk/>
          <pc:sldMk cId="3990434823" sldId="274"/>
        </pc:sldMkLst>
        <pc:spChg chg="mod ord">
          <ac:chgData name="John Budnik" userId="8fc1272e-f45d-4998-8d92-e99b1ffa9f87" providerId="ADAL" clId="{F210F31D-A55C-4F4F-9F3D-FD8018CEB6FE}" dt="2020-11-15T15:35:45.099" v="2315" actId="700"/>
          <ac:spMkLst>
            <pc:docMk/>
            <pc:sldMk cId="3990434823" sldId="274"/>
            <ac:spMk id="2" creationId="{E8394E1E-E60B-4A52-8A6E-342425924C8F}"/>
          </ac:spMkLst>
        </pc:spChg>
        <pc:spChg chg="mod ord">
          <ac:chgData name="John Budnik" userId="8fc1272e-f45d-4998-8d92-e99b1ffa9f87" providerId="ADAL" clId="{F210F31D-A55C-4F4F-9F3D-FD8018CEB6FE}" dt="2020-11-15T15:35:50.832" v="2316" actId="167"/>
          <ac:spMkLst>
            <pc:docMk/>
            <pc:sldMk cId="3990434823" sldId="274"/>
            <ac:spMk id="5" creationId="{E3081C03-DC9F-49FC-AF48-E9E9E8DD4305}"/>
          </ac:spMkLst>
        </pc:spChg>
        <pc:spChg chg="del">
          <ac:chgData name="John Budnik" userId="8fc1272e-f45d-4998-8d92-e99b1ffa9f87" providerId="ADAL" clId="{F210F31D-A55C-4F4F-9F3D-FD8018CEB6FE}" dt="2020-11-16T16:35:46.530" v="3541"/>
          <ac:spMkLst>
            <pc:docMk/>
            <pc:sldMk cId="3990434823" sldId="274"/>
            <ac:spMk id="10" creationId="{09378B57-48D1-4475-8050-D8401B6F2DDD}"/>
          </ac:spMkLst>
        </pc:spChg>
        <pc:spChg chg="add del mod">
          <ac:chgData name="John Budnik" userId="8fc1272e-f45d-4998-8d92-e99b1ffa9f87" providerId="ADAL" clId="{F210F31D-A55C-4F4F-9F3D-FD8018CEB6FE}" dt="2020-11-15T15:35:53.793" v="2318" actId="478"/>
          <ac:spMkLst>
            <pc:docMk/>
            <pc:sldMk cId="3990434823" sldId="274"/>
            <ac:spMk id="12" creationId="{22CE9881-6B05-485B-9C90-2B1BECB5093C}"/>
          </ac:spMkLst>
        </pc:spChg>
        <pc:spChg chg="add mod">
          <ac:chgData name="John Budnik" userId="8fc1272e-f45d-4998-8d92-e99b1ffa9f87" providerId="ADAL" clId="{F210F31D-A55C-4F4F-9F3D-FD8018CEB6FE}" dt="2020-11-16T16:43:00.297" v="3569" actId="14100"/>
          <ac:spMkLst>
            <pc:docMk/>
            <pc:sldMk cId="3990434823" sldId="274"/>
            <ac:spMk id="12" creationId="{328CCDAB-AB69-4C57-8641-574901EF22C4}"/>
          </ac:spMkLst>
        </pc:spChg>
        <pc:picChg chg="add del mod ord">
          <ac:chgData name="John Budnik" userId="8fc1272e-f45d-4998-8d92-e99b1ffa9f87" providerId="ADAL" clId="{F210F31D-A55C-4F4F-9F3D-FD8018CEB6FE}" dt="2020-11-15T15:35:57.409" v="2319" actId="1076"/>
          <ac:picMkLst>
            <pc:docMk/>
            <pc:sldMk cId="3990434823" sldId="274"/>
            <ac:picMk id="4" creationId="{2FB4C653-BF6C-45B4-BBF5-245F3FFADACB}"/>
          </ac:picMkLst>
        </pc:picChg>
        <pc:picChg chg="add del mod">
          <ac:chgData name="John Budnik" userId="8fc1272e-f45d-4998-8d92-e99b1ffa9f87" providerId="ADAL" clId="{F210F31D-A55C-4F4F-9F3D-FD8018CEB6FE}" dt="2020-11-15T15:35:41.581" v="2312"/>
          <ac:picMkLst>
            <pc:docMk/>
            <pc:sldMk cId="3990434823" sldId="274"/>
            <ac:picMk id="10" creationId="{0F710D30-1DCD-4E23-B1B5-4119D45D026A}"/>
          </ac:picMkLst>
        </pc:picChg>
      </pc:sldChg>
      <pc:sldChg chg="addSp delSp modSp mod modClrScheme modShow chgLayout">
        <pc:chgData name="John Budnik" userId="8fc1272e-f45d-4998-8d92-e99b1ffa9f87" providerId="ADAL" clId="{F210F31D-A55C-4F4F-9F3D-FD8018CEB6FE}" dt="2020-11-17T07:54:33.096" v="3584" actId="729"/>
        <pc:sldMkLst>
          <pc:docMk/>
          <pc:sldMk cId="3067885163" sldId="275"/>
        </pc:sldMkLst>
        <pc:spChg chg="mod ord">
          <ac:chgData name="John Budnik" userId="8fc1272e-f45d-4998-8d92-e99b1ffa9f87" providerId="ADAL" clId="{F210F31D-A55C-4F4F-9F3D-FD8018CEB6FE}" dt="2020-11-15T15:36:59.075" v="2327" actId="700"/>
          <ac:spMkLst>
            <pc:docMk/>
            <pc:sldMk cId="3067885163" sldId="275"/>
            <ac:spMk id="2" creationId="{8D495F55-C438-44F6-96A7-0849C2B3F32E}"/>
          </ac:spMkLst>
        </pc:spChg>
        <pc:spChg chg="mod ord">
          <ac:chgData name="John Budnik" userId="8fc1272e-f45d-4998-8d92-e99b1ffa9f87" providerId="ADAL" clId="{F210F31D-A55C-4F4F-9F3D-FD8018CEB6FE}" dt="2020-11-15T15:38:18.603" v="2355" actId="2710"/>
          <ac:spMkLst>
            <pc:docMk/>
            <pc:sldMk cId="3067885163" sldId="275"/>
            <ac:spMk id="3" creationId="{3D8FA96F-CBDE-4101-A1EC-BAD525A24EA4}"/>
          </ac:spMkLst>
        </pc:spChg>
        <pc:spChg chg="del">
          <ac:chgData name="John Budnik" userId="8fc1272e-f45d-4998-8d92-e99b1ffa9f87" providerId="ADAL" clId="{F210F31D-A55C-4F4F-9F3D-FD8018CEB6FE}" dt="2020-11-16T16:35:46.530" v="3541"/>
          <ac:spMkLst>
            <pc:docMk/>
            <pc:sldMk cId="3067885163" sldId="275"/>
            <ac:spMk id="5" creationId="{4E43A8ED-A602-456B-9CCE-11F40F78502F}"/>
          </ac:spMkLst>
        </pc:spChg>
        <pc:spChg chg="add">
          <ac:chgData name="John Budnik" userId="8fc1272e-f45d-4998-8d92-e99b1ffa9f87" providerId="ADAL" clId="{F210F31D-A55C-4F4F-9F3D-FD8018CEB6FE}" dt="2020-11-16T16:43:03.003" v="3570" actId="22"/>
          <ac:spMkLst>
            <pc:docMk/>
            <pc:sldMk cId="3067885163" sldId="275"/>
            <ac:spMk id="9" creationId="{3F211A82-46FA-4C07-BCA4-9220638C16E7}"/>
          </ac:spMkLst>
        </pc:spChg>
        <pc:picChg chg="mod">
          <ac:chgData name="John Budnik" userId="8fc1272e-f45d-4998-8d92-e99b1ffa9f87" providerId="ADAL" clId="{F210F31D-A55C-4F4F-9F3D-FD8018CEB6FE}" dt="2020-11-15T15:38:24.797" v="2357" actId="14100"/>
          <ac:picMkLst>
            <pc:docMk/>
            <pc:sldMk cId="3067885163" sldId="275"/>
            <ac:picMk id="4" creationId="{F5504A40-B8F2-482A-BA58-2EA00B799DAC}"/>
          </ac:picMkLst>
        </pc:picChg>
        <pc:picChg chg="add mod">
          <ac:chgData name="John Budnik" userId="8fc1272e-f45d-4998-8d92-e99b1ffa9f87" providerId="ADAL" clId="{F210F31D-A55C-4F4F-9F3D-FD8018CEB6FE}" dt="2020-11-15T15:37:51.278" v="2339" actId="1076"/>
          <ac:picMkLst>
            <pc:docMk/>
            <pc:sldMk cId="3067885163" sldId="275"/>
            <ac:picMk id="6" creationId="{57FFE3C9-0552-4F63-B896-CBC304776E52}"/>
          </ac:picMkLst>
        </pc:picChg>
      </pc:sldChg>
      <pc:sldChg chg="add del">
        <pc:chgData name="John Budnik" userId="8fc1272e-f45d-4998-8d92-e99b1ffa9f87" providerId="ADAL" clId="{F210F31D-A55C-4F4F-9F3D-FD8018CEB6FE}" dt="2020-11-15T13:36:29.163" v="1255" actId="47"/>
        <pc:sldMkLst>
          <pc:docMk/>
          <pc:sldMk cId="344886029" sldId="282"/>
        </pc:sldMkLst>
      </pc:sldChg>
      <pc:sldChg chg="addSp delSp modSp mod modAnim modNotesTx">
        <pc:chgData name="John Budnik" userId="8fc1272e-f45d-4998-8d92-e99b1ffa9f87" providerId="ADAL" clId="{F210F31D-A55C-4F4F-9F3D-FD8018CEB6FE}" dt="2020-11-16T16:35:46.530" v="3541"/>
        <pc:sldMkLst>
          <pc:docMk/>
          <pc:sldMk cId="1255359701" sldId="284"/>
        </pc:sldMkLst>
        <pc:spChg chg="del">
          <ac:chgData name="John Budnik" userId="8fc1272e-f45d-4998-8d92-e99b1ffa9f87" providerId="ADAL" clId="{F210F31D-A55C-4F4F-9F3D-FD8018CEB6FE}" dt="2020-11-16T16:35:46.530" v="3541"/>
          <ac:spMkLst>
            <pc:docMk/>
            <pc:sldMk cId="1255359701" sldId="284"/>
            <ac:spMk id="3" creationId="{FD84C796-E424-4822-8BD1-3543A2571AC2}"/>
          </ac:spMkLst>
        </pc:spChg>
        <pc:spChg chg="mod">
          <ac:chgData name="John Budnik" userId="8fc1272e-f45d-4998-8d92-e99b1ffa9f87" providerId="ADAL" clId="{F210F31D-A55C-4F4F-9F3D-FD8018CEB6FE}" dt="2020-11-15T11:51:03.579" v="30" actId="1038"/>
          <ac:spMkLst>
            <pc:docMk/>
            <pc:sldMk cId="1255359701" sldId="284"/>
            <ac:spMk id="8" creationId="{900900CD-B943-934F-857F-30AA913FE9D9}"/>
          </ac:spMkLst>
        </pc:spChg>
        <pc:picChg chg="add mod">
          <ac:chgData name="John Budnik" userId="8fc1272e-f45d-4998-8d92-e99b1ffa9f87" providerId="ADAL" clId="{F210F31D-A55C-4F4F-9F3D-FD8018CEB6FE}" dt="2020-11-15T15:17:49.815" v="2080" actId="1076"/>
          <ac:picMkLst>
            <pc:docMk/>
            <pc:sldMk cId="1255359701" sldId="284"/>
            <ac:picMk id="2" creationId="{E2975647-EFA4-43F4-A6A9-7452D2E9A1C5}"/>
          </ac:picMkLst>
        </pc:picChg>
        <pc:cxnChg chg="del">
          <ac:chgData name="John Budnik" userId="8fc1272e-f45d-4998-8d92-e99b1ffa9f87" providerId="ADAL" clId="{F210F31D-A55C-4F4F-9F3D-FD8018CEB6FE}" dt="2020-11-15T15:17:46.835" v="2078" actId="478"/>
          <ac:cxnSpMkLst>
            <pc:docMk/>
            <pc:sldMk cId="1255359701" sldId="284"/>
            <ac:cxnSpMk id="14" creationId="{D092FC9E-A7E0-4639-8433-D60025E01E7E}"/>
          </ac:cxnSpMkLst>
        </pc:cxnChg>
      </pc:sldChg>
      <pc:sldChg chg="del mod ord modShow">
        <pc:chgData name="John Budnik" userId="8fc1272e-f45d-4998-8d92-e99b1ffa9f87" providerId="ADAL" clId="{F210F31D-A55C-4F4F-9F3D-FD8018CEB6FE}" dt="2020-11-16T16:22:44.969" v="3425" actId="2696"/>
        <pc:sldMkLst>
          <pc:docMk/>
          <pc:sldMk cId="1640389276" sldId="285"/>
        </pc:sldMkLst>
      </pc:sldChg>
      <pc:sldChg chg="addSp delSp modSp mod">
        <pc:chgData name="John Budnik" userId="8fc1272e-f45d-4998-8d92-e99b1ffa9f87" providerId="ADAL" clId="{F210F31D-A55C-4F4F-9F3D-FD8018CEB6FE}" dt="2020-11-16T16:35:46.530" v="3541"/>
        <pc:sldMkLst>
          <pc:docMk/>
          <pc:sldMk cId="1833365833" sldId="343"/>
        </pc:sldMkLst>
        <pc:spChg chg="del">
          <ac:chgData name="John Budnik" userId="8fc1272e-f45d-4998-8d92-e99b1ffa9f87" providerId="ADAL" clId="{F210F31D-A55C-4F4F-9F3D-FD8018CEB6FE}" dt="2020-11-16T16:35:46.530" v="3541"/>
          <ac:spMkLst>
            <pc:docMk/>
            <pc:sldMk cId="1833365833" sldId="343"/>
            <ac:spMk id="2" creationId="{31249BD5-62B4-4C88-AC72-24487A7C8AA2}"/>
          </ac:spMkLst>
        </pc:spChg>
        <pc:spChg chg="mod">
          <ac:chgData name="John Budnik" userId="8fc1272e-f45d-4998-8d92-e99b1ffa9f87" providerId="ADAL" clId="{F210F31D-A55C-4F4F-9F3D-FD8018CEB6FE}" dt="2020-11-15T13:01:16.296" v="471" actId="1076"/>
          <ac:spMkLst>
            <pc:docMk/>
            <pc:sldMk cId="1833365833" sldId="343"/>
            <ac:spMk id="4" creationId="{5B7AEFB0-51F2-5449-996C-73382891D2F9}"/>
          </ac:spMkLst>
        </pc:spChg>
        <pc:spChg chg="mod">
          <ac:chgData name="John Budnik" userId="8fc1272e-f45d-4998-8d92-e99b1ffa9f87" providerId="ADAL" clId="{F210F31D-A55C-4F4F-9F3D-FD8018CEB6FE}" dt="2020-11-16T16:26:37.196" v="3529" actId="27636"/>
          <ac:spMkLst>
            <pc:docMk/>
            <pc:sldMk cId="1833365833" sldId="343"/>
            <ac:spMk id="5" creationId="{B0F6D6CF-8D73-6643-A348-53AAE29FD1C2}"/>
          </ac:spMkLst>
        </pc:spChg>
        <pc:picChg chg="add del mod">
          <ac:chgData name="John Budnik" userId="8fc1272e-f45d-4998-8d92-e99b1ffa9f87" providerId="ADAL" clId="{F210F31D-A55C-4F4F-9F3D-FD8018CEB6FE}" dt="2020-11-15T13:00:56.566" v="464" actId="478"/>
          <ac:picMkLst>
            <pc:docMk/>
            <pc:sldMk cId="1833365833" sldId="343"/>
            <ac:picMk id="3" creationId="{CA8D299F-5860-4E7E-A94F-3683CF591B9F}"/>
          </ac:picMkLst>
        </pc:picChg>
        <pc:picChg chg="add mod">
          <ac:chgData name="John Budnik" userId="8fc1272e-f45d-4998-8d92-e99b1ffa9f87" providerId="ADAL" clId="{F210F31D-A55C-4F4F-9F3D-FD8018CEB6FE}" dt="2020-11-15T13:01:04.873" v="468" actId="27614"/>
          <ac:picMkLst>
            <pc:docMk/>
            <pc:sldMk cId="1833365833" sldId="343"/>
            <ac:picMk id="7" creationId="{CFF8B5A2-7CFE-43D4-8A89-ED3C8EFDB377}"/>
          </ac:picMkLst>
        </pc:picChg>
      </pc:sldChg>
      <pc:sldChg chg="del">
        <pc:chgData name="John Budnik" userId="8fc1272e-f45d-4998-8d92-e99b1ffa9f87" providerId="ADAL" clId="{F210F31D-A55C-4F4F-9F3D-FD8018CEB6FE}" dt="2020-11-16T16:28:17.481" v="3532" actId="47"/>
        <pc:sldMkLst>
          <pc:docMk/>
          <pc:sldMk cId="3512217245" sldId="347"/>
        </pc:sldMkLst>
      </pc:sldChg>
      <pc:sldChg chg="delSp modSp mod modNotesTx">
        <pc:chgData name="John Budnik" userId="8fc1272e-f45d-4998-8d92-e99b1ffa9f87" providerId="ADAL" clId="{F210F31D-A55C-4F4F-9F3D-FD8018CEB6FE}" dt="2020-11-16T16:35:46.530" v="3541"/>
        <pc:sldMkLst>
          <pc:docMk/>
          <pc:sldMk cId="1264285843" sldId="351"/>
        </pc:sldMkLst>
        <pc:spChg chg="del">
          <ac:chgData name="John Budnik" userId="8fc1272e-f45d-4998-8d92-e99b1ffa9f87" providerId="ADAL" clId="{F210F31D-A55C-4F4F-9F3D-FD8018CEB6FE}" dt="2020-11-16T16:35:46.530" v="3541"/>
          <ac:spMkLst>
            <pc:docMk/>
            <pc:sldMk cId="1264285843" sldId="351"/>
            <ac:spMk id="2" creationId="{A832CB0E-5EB3-418C-A76F-ADE2B6E1A9AE}"/>
          </ac:spMkLst>
        </pc:spChg>
        <pc:picChg chg="mod">
          <ac:chgData name="John Budnik" userId="8fc1272e-f45d-4998-8d92-e99b1ffa9f87" providerId="ADAL" clId="{F210F31D-A55C-4F4F-9F3D-FD8018CEB6FE}" dt="2020-11-15T12:34:58.111" v="206" actId="14100"/>
          <ac:picMkLst>
            <pc:docMk/>
            <pc:sldMk cId="1264285843" sldId="351"/>
            <ac:picMk id="8" creationId="{D9326D94-2331-4B94-AD9E-86162F9178D2}"/>
          </ac:picMkLst>
        </pc:picChg>
        <pc:picChg chg="mod">
          <ac:chgData name="John Budnik" userId="8fc1272e-f45d-4998-8d92-e99b1ffa9f87" providerId="ADAL" clId="{F210F31D-A55C-4F4F-9F3D-FD8018CEB6FE}" dt="2020-11-15T17:23:01.576" v="3183" actId="1036"/>
          <ac:picMkLst>
            <pc:docMk/>
            <pc:sldMk cId="1264285843" sldId="351"/>
            <ac:picMk id="21" creationId="{60E968CE-879D-44FC-BC20-69573195AB7A}"/>
          </ac:picMkLst>
        </pc:picChg>
      </pc:sldChg>
      <pc:sldChg chg="addSp delSp modSp mod modAnim modNotesTx">
        <pc:chgData name="John Budnik" userId="8fc1272e-f45d-4998-8d92-e99b1ffa9f87" providerId="ADAL" clId="{F210F31D-A55C-4F4F-9F3D-FD8018CEB6FE}" dt="2020-11-16T16:35:46.530" v="3541"/>
        <pc:sldMkLst>
          <pc:docMk/>
          <pc:sldMk cId="321814394" sldId="352"/>
        </pc:sldMkLst>
        <pc:spChg chg="del">
          <ac:chgData name="John Budnik" userId="8fc1272e-f45d-4998-8d92-e99b1ffa9f87" providerId="ADAL" clId="{F210F31D-A55C-4F4F-9F3D-FD8018CEB6FE}" dt="2020-11-16T16:35:46.530" v="3541"/>
          <ac:spMkLst>
            <pc:docMk/>
            <pc:sldMk cId="321814394" sldId="352"/>
            <ac:spMk id="4" creationId="{ACF0D7E6-CDA7-4D00-8B58-04D71AC07329}"/>
          </ac:spMkLst>
        </pc:spChg>
        <pc:spChg chg="add mod">
          <ac:chgData name="John Budnik" userId="8fc1272e-f45d-4998-8d92-e99b1ffa9f87" providerId="ADAL" clId="{F210F31D-A55C-4F4F-9F3D-FD8018CEB6FE}" dt="2020-11-15T12:32:08.012" v="192" actId="1076"/>
          <ac:spMkLst>
            <pc:docMk/>
            <pc:sldMk cId="321814394" sldId="352"/>
            <ac:spMk id="6" creationId="{562734A9-9FB8-47E1-BE9E-075BE8FB78F2}"/>
          </ac:spMkLst>
        </pc:spChg>
        <pc:spChg chg="mod">
          <ac:chgData name="John Budnik" userId="8fc1272e-f45d-4998-8d92-e99b1ffa9f87" providerId="ADAL" clId="{F210F31D-A55C-4F4F-9F3D-FD8018CEB6FE}" dt="2020-11-15T12:31:09.028" v="94" actId="1076"/>
          <ac:spMkLst>
            <pc:docMk/>
            <pc:sldMk cId="321814394" sldId="352"/>
            <ac:spMk id="8" creationId="{900900CD-B943-934F-857F-30AA913FE9D9}"/>
          </ac:spMkLst>
        </pc:spChg>
        <pc:graphicFrameChg chg="mod modGraphic">
          <ac:chgData name="John Budnik" userId="8fc1272e-f45d-4998-8d92-e99b1ffa9f87" providerId="ADAL" clId="{F210F31D-A55C-4F4F-9F3D-FD8018CEB6FE}" dt="2020-11-15T12:35:13.751" v="207"/>
          <ac:graphicFrameMkLst>
            <pc:docMk/>
            <pc:sldMk cId="321814394" sldId="352"/>
            <ac:graphicFrameMk id="3" creationId="{605F0B7C-3783-4A87-97AB-59B246B7B974}"/>
          </ac:graphicFrameMkLst>
        </pc:graphicFrameChg>
        <pc:picChg chg="add mod">
          <ac:chgData name="John Budnik" userId="8fc1272e-f45d-4998-8d92-e99b1ffa9f87" providerId="ADAL" clId="{F210F31D-A55C-4F4F-9F3D-FD8018CEB6FE}" dt="2020-11-15T15:17:57.231" v="2083" actId="1076"/>
          <ac:picMkLst>
            <pc:docMk/>
            <pc:sldMk cId="321814394" sldId="352"/>
            <ac:picMk id="2" creationId="{53A39A39-5687-4A0F-A6A2-394191884121}"/>
          </ac:picMkLst>
        </pc:picChg>
        <pc:cxnChg chg="del">
          <ac:chgData name="John Budnik" userId="8fc1272e-f45d-4998-8d92-e99b1ffa9f87" providerId="ADAL" clId="{F210F31D-A55C-4F4F-9F3D-FD8018CEB6FE}" dt="2020-11-15T15:17:54.083" v="2081" actId="478"/>
          <ac:cxnSpMkLst>
            <pc:docMk/>
            <pc:sldMk cId="321814394" sldId="352"/>
            <ac:cxnSpMk id="14" creationId="{D092FC9E-A7E0-4639-8433-D60025E01E7E}"/>
          </ac:cxnSpMkLst>
        </pc:cxnChg>
      </pc:sldChg>
      <pc:sldChg chg="addSp delSp modSp add del mod modClrScheme chgLayout">
        <pc:chgData name="John Budnik" userId="8fc1272e-f45d-4998-8d92-e99b1ffa9f87" providerId="ADAL" clId="{F210F31D-A55C-4F4F-9F3D-FD8018CEB6FE}" dt="2020-11-15T13:33:18.987" v="1219" actId="47"/>
        <pc:sldMkLst>
          <pc:docMk/>
          <pc:sldMk cId="3492792792" sldId="354"/>
        </pc:sldMkLst>
        <pc:spChg chg="add del mod ord">
          <ac:chgData name="John Budnik" userId="8fc1272e-f45d-4998-8d92-e99b1ffa9f87" providerId="ADAL" clId="{F210F31D-A55C-4F4F-9F3D-FD8018CEB6FE}" dt="2020-11-15T13:14:25.331" v="970" actId="21"/>
          <ac:spMkLst>
            <pc:docMk/>
            <pc:sldMk cId="3492792792" sldId="354"/>
            <ac:spMk id="2" creationId="{7D5C66AB-7F40-40F2-B9E6-356C28D71A28}"/>
          </ac:spMkLst>
        </pc:spChg>
        <pc:spChg chg="add del mod ord">
          <ac:chgData name="John Budnik" userId="8fc1272e-f45d-4998-8d92-e99b1ffa9f87" providerId="ADAL" clId="{F210F31D-A55C-4F4F-9F3D-FD8018CEB6FE}" dt="2020-11-15T13:10:53.346" v="931" actId="700"/>
          <ac:spMkLst>
            <pc:docMk/>
            <pc:sldMk cId="3492792792" sldId="354"/>
            <ac:spMk id="3" creationId="{C858BC23-CD0A-4A6C-AA59-E45B7129552F}"/>
          </ac:spMkLst>
        </pc:spChg>
        <pc:spChg chg="add del mod ord">
          <ac:chgData name="John Budnik" userId="8fc1272e-f45d-4998-8d92-e99b1ffa9f87" providerId="ADAL" clId="{F210F31D-A55C-4F4F-9F3D-FD8018CEB6FE}" dt="2020-11-15T13:09:15.020" v="915" actId="478"/>
          <ac:spMkLst>
            <pc:docMk/>
            <pc:sldMk cId="3492792792" sldId="354"/>
            <ac:spMk id="4" creationId="{80A2F3C1-0178-4806-9AFE-E8D48DF1275D}"/>
          </ac:spMkLst>
        </pc:spChg>
        <pc:spChg chg="add del mod ord">
          <ac:chgData name="John Budnik" userId="8fc1272e-f45d-4998-8d92-e99b1ffa9f87" providerId="ADAL" clId="{F210F31D-A55C-4F4F-9F3D-FD8018CEB6FE}" dt="2020-11-15T13:13:33.134" v="960" actId="700"/>
          <ac:spMkLst>
            <pc:docMk/>
            <pc:sldMk cId="3492792792" sldId="354"/>
            <ac:spMk id="5" creationId="{E956DA0A-0970-4D95-A3E7-3A0D9F1E21D1}"/>
          </ac:spMkLst>
        </pc:spChg>
        <pc:spChg chg="add del mod ord">
          <ac:chgData name="John Budnik" userId="8fc1272e-f45d-4998-8d92-e99b1ffa9f87" providerId="ADAL" clId="{F210F31D-A55C-4F4F-9F3D-FD8018CEB6FE}" dt="2020-11-15T13:11:51.507" v="942" actId="478"/>
          <ac:spMkLst>
            <pc:docMk/>
            <pc:sldMk cId="3492792792" sldId="354"/>
            <ac:spMk id="7" creationId="{833B61AB-A35A-4202-A6B6-E20B8BD2B438}"/>
          </ac:spMkLst>
        </pc:spChg>
        <pc:spChg chg="mod">
          <ac:chgData name="John Budnik" userId="8fc1272e-f45d-4998-8d92-e99b1ffa9f87" providerId="ADAL" clId="{F210F31D-A55C-4F4F-9F3D-FD8018CEB6FE}" dt="2020-11-15T13:10:35.191" v="927" actId="115"/>
          <ac:spMkLst>
            <pc:docMk/>
            <pc:sldMk cId="3492792792" sldId="354"/>
            <ac:spMk id="10" creationId="{F51BB886-3519-4A04-BB89-98646D8EE0E2}"/>
          </ac:spMkLst>
        </pc:spChg>
        <pc:spChg chg="mod">
          <ac:chgData name="John Budnik" userId="8fc1272e-f45d-4998-8d92-e99b1ffa9f87" providerId="ADAL" clId="{F210F31D-A55C-4F4F-9F3D-FD8018CEB6FE}" dt="2020-11-15T13:10:34.391" v="924" actId="1076"/>
          <ac:spMkLst>
            <pc:docMk/>
            <pc:sldMk cId="3492792792" sldId="354"/>
            <ac:spMk id="11" creationId="{7AAE413C-55E1-472E-95C2-C3E7483AEFA9}"/>
          </ac:spMkLst>
        </pc:spChg>
        <pc:spChg chg="mod">
          <ac:chgData name="John Budnik" userId="8fc1272e-f45d-4998-8d92-e99b1ffa9f87" providerId="ADAL" clId="{F210F31D-A55C-4F4F-9F3D-FD8018CEB6FE}" dt="2020-11-15T13:10:34.702" v="925" actId="115"/>
          <ac:spMkLst>
            <pc:docMk/>
            <pc:sldMk cId="3492792792" sldId="354"/>
            <ac:spMk id="15" creationId="{74A18ADC-29CB-4873-A4C3-0BDA013AF4E2}"/>
          </ac:spMkLst>
        </pc:spChg>
        <pc:spChg chg="mod">
          <ac:chgData name="John Budnik" userId="8fc1272e-f45d-4998-8d92-e99b1ffa9f87" providerId="ADAL" clId="{F210F31D-A55C-4F4F-9F3D-FD8018CEB6FE}" dt="2020-11-15T13:14:53.621" v="977" actId="14100"/>
          <ac:spMkLst>
            <pc:docMk/>
            <pc:sldMk cId="3492792792" sldId="354"/>
            <ac:spMk id="17" creationId="{0F28A063-150B-4206-8FED-5541EE22002A}"/>
          </ac:spMkLst>
        </pc:spChg>
        <pc:spChg chg="mod">
          <ac:chgData name="John Budnik" userId="8fc1272e-f45d-4998-8d92-e99b1ffa9f87" providerId="ADAL" clId="{F210F31D-A55C-4F4F-9F3D-FD8018CEB6FE}" dt="2020-11-15T13:14:53.621" v="977" actId="14100"/>
          <ac:spMkLst>
            <pc:docMk/>
            <pc:sldMk cId="3492792792" sldId="354"/>
            <ac:spMk id="18" creationId="{B3EB8C42-EDEF-4DF3-A774-7B0EEF5F6BF5}"/>
          </ac:spMkLst>
        </pc:spChg>
        <pc:spChg chg="mod">
          <ac:chgData name="John Budnik" userId="8fc1272e-f45d-4998-8d92-e99b1ffa9f87" providerId="ADAL" clId="{F210F31D-A55C-4F4F-9F3D-FD8018CEB6FE}" dt="2020-11-15T13:14:53.621" v="977" actId="14100"/>
          <ac:spMkLst>
            <pc:docMk/>
            <pc:sldMk cId="3492792792" sldId="354"/>
            <ac:spMk id="20" creationId="{EEFB9023-1765-49B8-BB3A-CF80B520F5FB}"/>
          </ac:spMkLst>
        </pc:spChg>
        <pc:spChg chg="add mod ord">
          <ac:chgData name="John Budnik" userId="8fc1272e-f45d-4998-8d92-e99b1ffa9f87" providerId="ADAL" clId="{F210F31D-A55C-4F4F-9F3D-FD8018CEB6FE}" dt="2020-11-15T13:11:54.078" v="943" actId="1076"/>
          <ac:spMkLst>
            <pc:docMk/>
            <pc:sldMk cId="3492792792" sldId="354"/>
            <ac:spMk id="21" creationId="{6D7B35C0-772F-4440-8BD3-D11504F3FC45}"/>
          </ac:spMkLst>
        </pc:spChg>
        <pc:spChg chg="add mod ord">
          <ac:chgData name="John Budnik" userId="8fc1272e-f45d-4998-8d92-e99b1ffa9f87" providerId="ADAL" clId="{F210F31D-A55C-4F4F-9F3D-FD8018CEB6FE}" dt="2020-11-15T13:13:33.134" v="960" actId="700"/>
          <ac:spMkLst>
            <pc:docMk/>
            <pc:sldMk cId="3492792792" sldId="354"/>
            <ac:spMk id="22" creationId="{B92E153C-147C-44B9-9090-E2570824B7FF}"/>
          </ac:spMkLst>
        </pc:spChg>
        <pc:spChg chg="add mod ord">
          <ac:chgData name="John Budnik" userId="8fc1272e-f45d-4998-8d92-e99b1ffa9f87" providerId="ADAL" clId="{F210F31D-A55C-4F4F-9F3D-FD8018CEB6FE}" dt="2020-11-15T13:15:33.061" v="988" actId="1076"/>
          <ac:spMkLst>
            <pc:docMk/>
            <pc:sldMk cId="3492792792" sldId="354"/>
            <ac:spMk id="23" creationId="{7CC14550-AACD-4FA6-8AEE-CD013EB8ED08}"/>
          </ac:spMkLst>
        </pc:spChg>
        <pc:spChg chg="add del mod">
          <ac:chgData name="John Budnik" userId="8fc1272e-f45d-4998-8d92-e99b1ffa9f87" providerId="ADAL" clId="{F210F31D-A55C-4F4F-9F3D-FD8018CEB6FE}" dt="2020-11-15T13:14:25.331" v="970" actId="21"/>
          <ac:spMkLst>
            <pc:docMk/>
            <pc:sldMk cId="3492792792" sldId="354"/>
            <ac:spMk id="25" creationId="{A4487619-98B0-48C0-970A-5AF1ECF8627B}"/>
          </ac:spMkLst>
        </pc:spChg>
        <pc:grpChg chg="mod">
          <ac:chgData name="John Budnik" userId="8fc1272e-f45d-4998-8d92-e99b1ffa9f87" providerId="ADAL" clId="{F210F31D-A55C-4F4F-9F3D-FD8018CEB6FE}" dt="2020-11-15T13:10:34.391" v="924" actId="1076"/>
          <ac:grpSpMkLst>
            <pc:docMk/>
            <pc:sldMk cId="3492792792" sldId="354"/>
            <ac:grpSpMk id="8" creationId="{8022BF17-8926-4421-B638-CB4ACF590019}"/>
          </ac:grpSpMkLst>
        </pc:grpChg>
        <pc:grpChg chg="add mod">
          <ac:chgData name="John Budnik" userId="8fc1272e-f45d-4998-8d92-e99b1ffa9f87" providerId="ADAL" clId="{F210F31D-A55C-4F4F-9F3D-FD8018CEB6FE}" dt="2020-11-15T13:14:53.621" v="977" actId="14100"/>
          <ac:grpSpMkLst>
            <pc:docMk/>
            <pc:sldMk cId="3492792792" sldId="354"/>
            <ac:grpSpMk id="12" creationId="{9CE2FDEB-A17B-4E75-8855-D68B0C0A1944}"/>
          </ac:grpSpMkLst>
        </pc:grpChg>
        <pc:grpChg chg="mod">
          <ac:chgData name="John Budnik" userId="8fc1272e-f45d-4998-8d92-e99b1ffa9f87" providerId="ADAL" clId="{F210F31D-A55C-4F4F-9F3D-FD8018CEB6FE}" dt="2020-11-15T13:14:53.621" v="977" actId="14100"/>
          <ac:grpSpMkLst>
            <pc:docMk/>
            <pc:sldMk cId="3492792792" sldId="354"/>
            <ac:grpSpMk id="13" creationId="{12FB448C-8C9F-4172-82C3-224A62AEC2CF}"/>
          </ac:grpSpMkLst>
        </pc:grpChg>
        <pc:grpChg chg="add del mod">
          <ac:chgData name="John Budnik" userId="8fc1272e-f45d-4998-8d92-e99b1ffa9f87" providerId="ADAL" clId="{F210F31D-A55C-4F4F-9F3D-FD8018CEB6FE}" dt="2020-11-15T13:10:40.436" v="928" actId="478"/>
          <ac:grpSpMkLst>
            <pc:docMk/>
            <pc:sldMk cId="3492792792" sldId="354"/>
            <ac:grpSpMk id="16" creationId="{2C80FD0E-AE12-4809-9BCA-36B341668194}"/>
          </ac:grpSpMkLst>
        </pc:grpChg>
        <pc:picChg chg="mod">
          <ac:chgData name="John Budnik" userId="8fc1272e-f45d-4998-8d92-e99b1ffa9f87" providerId="ADAL" clId="{F210F31D-A55C-4F4F-9F3D-FD8018CEB6FE}" dt="2020-11-15T13:10:34.391" v="924" actId="1076"/>
          <ac:picMkLst>
            <pc:docMk/>
            <pc:sldMk cId="3492792792" sldId="354"/>
            <ac:picMk id="6" creationId="{198A3B72-053B-4923-A85A-C0CAC27F5537}"/>
          </ac:picMkLst>
        </pc:picChg>
        <pc:picChg chg="mod">
          <ac:chgData name="John Budnik" userId="8fc1272e-f45d-4998-8d92-e99b1ffa9f87" providerId="ADAL" clId="{F210F31D-A55C-4F4F-9F3D-FD8018CEB6FE}" dt="2020-11-15T13:10:34.391" v="924" actId="1076"/>
          <ac:picMkLst>
            <pc:docMk/>
            <pc:sldMk cId="3492792792" sldId="354"/>
            <ac:picMk id="9" creationId="{35A502E4-481C-4E07-A554-0B8207BAA174}"/>
          </ac:picMkLst>
        </pc:picChg>
        <pc:picChg chg="mod">
          <ac:chgData name="John Budnik" userId="8fc1272e-f45d-4998-8d92-e99b1ffa9f87" providerId="ADAL" clId="{F210F31D-A55C-4F4F-9F3D-FD8018CEB6FE}" dt="2020-11-15T13:14:53.621" v="977" actId="14100"/>
          <ac:picMkLst>
            <pc:docMk/>
            <pc:sldMk cId="3492792792" sldId="354"/>
            <ac:picMk id="14" creationId="{52B2075A-DE34-4EF9-82CB-32EF50167965}"/>
          </ac:picMkLst>
        </pc:picChg>
        <pc:picChg chg="mod">
          <ac:chgData name="John Budnik" userId="8fc1272e-f45d-4998-8d92-e99b1ffa9f87" providerId="ADAL" clId="{F210F31D-A55C-4F4F-9F3D-FD8018CEB6FE}" dt="2020-11-15T13:14:53.621" v="977" actId="14100"/>
          <ac:picMkLst>
            <pc:docMk/>
            <pc:sldMk cId="3492792792" sldId="354"/>
            <ac:picMk id="19" creationId="{75D99B29-BF2D-43E0-96DE-3C30D51A9315}"/>
          </ac:picMkLst>
        </pc:picChg>
      </pc:sldChg>
      <pc:sldChg chg="modSp add del mod">
        <pc:chgData name="John Budnik" userId="8fc1272e-f45d-4998-8d92-e99b1ffa9f87" providerId="ADAL" clId="{F210F31D-A55C-4F4F-9F3D-FD8018CEB6FE}" dt="2020-11-15T13:37:09.993" v="1265" actId="47"/>
        <pc:sldMkLst>
          <pc:docMk/>
          <pc:sldMk cId="1578325334" sldId="356"/>
        </pc:sldMkLst>
        <pc:spChg chg="mod">
          <ac:chgData name="John Budnik" userId="8fc1272e-f45d-4998-8d92-e99b1ffa9f87" providerId="ADAL" clId="{F210F31D-A55C-4F4F-9F3D-FD8018CEB6FE}" dt="2020-11-15T13:27:55.397" v="1160" actId="20577"/>
          <ac:spMkLst>
            <pc:docMk/>
            <pc:sldMk cId="1578325334" sldId="356"/>
            <ac:spMk id="3" creationId="{E7113A46-E414-44A0-ABE4-973D6C3BD22A}"/>
          </ac:spMkLst>
        </pc:spChg>
      </pc:sldChg>
      <pc:sldChg chg="addSp delSp modSp mod modClrScheme addCm modCm chgLayout">
        <pc:chgData name="John Budnik" userId="8fc1272e-f45d-4998-8d92-e99b1ffa9f87" providerId="ADAL" clId="{F210F31D-A55C-4F4F-9F3D-FD8018CEB6FE}" dt="2020-11-15T14:08:18.915" v="1720"/>
        <pc:sldMkLst>
          <pc:docMk/>
          <pc:sldMk cId="1480476622" sldId="357"/>
        </pc:sldMkLst>
        <pc:spChg chg="mod ord">
          <ac:chgData name="John Budnik" userId="8fc1272e-f45d-4998-8d92-e99b1ffa9f87" providerId="ADAL" clId="{F210F31D-A55C-4F4F-9F3D-FD8018CEB6FE}" dt="2020-11-15T13:57:53.587" v="1596" actId="700"/>
          <ac:spMkLst>
            <pc:docMk/>
            <pc:sldMk cId="1480476622" sldId="357"/>
            <ac:spMk id="2" creationId="{60CA88BB-2224-4EA3-B046-959009561F2C}"/>
          </ac:spMkLst>
        </pc:spChg>
        <pc:spChg chg="add del mod ord">
          <ac:chgData name="John Budnik" userId="8fc1272e-f45d-4998-8d92-e99b1ffa9f87" providerId="ADAL" clId="{F210F31D-A55C-4F4F-9F3D-FD8018CEB6FE}" dt="2020-11-15T13:57:14.817" v="1595" actId="700"/>
          <ac:spMkLst>
            <pc:docMk/>
            <pc:sldMk cId="1480476622" sldId="357"/>
            <ac:spMk id="3" creationId="{EA4E70CB-1E83-4861-8A90-6FEC72B905CE}"/>
          </ac:spMkLst>
        </pc:spChg>
        <pc:spChg chg="add del mod ord">
          <ac:chgData name="John Budnik" userId="8fc1272e-f45d-4998-8d92-e99b1ffa9f87" providerId="ADAL" clId="{F210F31D-A55C-4F4F-9F3D-FD8018CEB6FE}" dt="2020-11-15T13:57:53.587" v="1596" actId="700"/>
          <ac:spMkLst>
            <pc:docMk/>
            <pc:sldMk cId="1480476622" sldId="357"/>
            <ac:spMk id="4" creationId="{C65D3E5B-B1E3-4053-8F49-672A734B4889}"/>
          </ac:spMkLst>
        </pc:spChg>
        <pc:spChg chg="add del mod ord">
          <ac:chgData name="John Budnik" userId="8fc1272e-f45d-4998-8d92-e99b1ffa9f87" providerId="ADAL" clId="{F210F31D-A55C-4F4F-9F3D-FD8018CEB6FE}" dt="2020-11-15T13:57:53.587" v="1596" actId="700"/>
          <ac:spMkLst>
            <pc:docMk/>
            <pc:sldMk cId="1480476622" sldId="357"/>
            <ac:spMk id="5" creationId="{841ADF84-B711-4B93-B581-845660062A59}"/>
          </ac:spMkLst>
        </pc:spChg>
        <pc:spChg chg="add del mod ord">
          <ac:chgData name="John Budnik" userId="8fc1272e-f45d-4998-8d92-e99b1ffa9f87" providerId="ADAL" clId="{F210F31D-A55C-4F4F-9F3D-FD8018CEB6FE}" dt="2020-11-15T13:57:53.587" v="1596" actId="700"/>
          <ac:spMkLst>
            <pc:docMk/>
            <pc:sldMk cId="1480476622" sldId="357"/>
            <ac:spMk id="7" creationId="{015F5D13-540E-46F6-9107-B9412B4499FC}"/>
          </ac:spMkLst>
        </pc:spChg>
        <pc:spChg chg="add del mod ord">
          <ac:chgData name="John Budnik" userId="8fc1272e-f45d-4998-8d92-e99b1ffa9f87" providerId="ADAL" clId="{F210F31D-A55C-4F4F-9F3D-FD8018CEB6FE}" dt="2020-11-15T13:57:53.587" v="1596" actId="700"/>
          <ac:spMkLst>
            <pc:docMk/>
            <pc:sldMk cId="1480476622" sldId="357"/>
            <ac:spMk id="8" creationId="{BF43F77C-0F6A-4403-AB80-80A1DF714A17}"/>
          </ac:spMkLst>
        </pc:spChg>
        <pc:spChg chg="add del mod ord">
          <ac:chgData name="John Budnik" userId="8fc1272e-f45d-4998-8d92-e99b1ffa9f87" providerId="ADAL" clId="{F210F31D-A55C-4F4F-9F3D-FD8018CEB6FE}" dt="2020-11-15T13:57:53.587" v="1596" actId="700"/>
          <ac:spMkLst>
            <pc:docMk/>
            <pc:sldMk cId="1480476622" sldId="357"/>
            <ac:spMk id="10" creationId="{7A0AE04A-BA93-4C65-B1FF-D4F1ABB2CC77}"/>
          </ac:spMkLst>
        </pc:spChg>
        <pc:spChg chg="add del mod ord">
          <ac:chgData name="John Budnik" userId="8fc1272e-f45d-4998-8d92-e99b1ffa9f87" providerId="ADAL" clId="{F210F31D-A55C-4F4F-9F3D-FD8018CEB6FE}" dt="2020-11-15T13:57:53.587" v="1596" actId="700"/>
          <ac:spMkLst>
            <pc:docMk/>
            <pc:sldMk cId="1480476622" sldId="357"/>
            <ac:spMk id="12" creationId="{3654F560-C82A-4016-B179-2A5F941952D4}"/>
          </ac:spMkLst>
        </pc:spChg>
        <pc:spChg chg="add del mod ord">
          <ac:chgData name="John Budnik" userId="8fc1272e-f45d-4998-8d92-e99b1ffa9f87" providerId="ADAL" clId="{F210F31D-A55C-4F4F-9F3D-FD8018CEB6FE}" dt="2020-11-15T14:02:55.155" v="1627" actId="478"/>
          <ac:spMkLst>
            <pc:docMk/>
            <pc:sldMk cId="1480476622" sldId="357"/>
            <ac:spMk id="14" creationId="{CEF57099-62B6-4686-B520-377BA80BE558}"/>
          </ac:spMkLst>
        </pc:spChg>
        <pc:spChg chg="add del mod ord">
          <ac:chgData name="John Budnik" userId="8fc1272e-f45d-4998-8d92-e99b1ffa9f87" providerId="ADAL" clId="{F210F31D-A55C-4F4F-9F3D-FD8018CEB6FE}" dt="2020-11-15T13:58:22.651" v="1620" actId="478"/>
          <ac:spMkLst>
            <pc:docMk/>
            <pc:sldMk cId="1480476622" sldId="357"/>
            <ac:spMk id="15" creationId="{1636DEB0-86DE-4958-A031-5099E2043637}"/>
          </ac:spMkLst>
        </pc:spChg>
        <pc:spChg chg="add del mod ord">
          <ac:chgData name="John Budnik" userId="8fc1272e-f45d-4998-8d92-e99b1ffa9f87" providerId="ADAL" clId="{F210F31D-A55C-4F4F-9F3D-FD8018CEB6FE}" dt="2020-11-15T13:58:22.112" v="1619" actId="478"/>
          <ac:spMkLst>
            <pc:docMk/>
            <pc:sldMk cId="1480476622" sldId="357"/>
            <ac:spMk id="16" creationId="{87FCD82F-DBAD-44DC-AD8F-B9D490085291}"/>
          </ac:spMkLst>
        </pc:spChg>
        <pc:spChg chg="add del mod ord">
          <ac:chgData name="John Budnik" userId="8fc1272e-f45d-4998-8d92-e99b1ffa9f87" providerId="ADAL" clId="{F210F31D-A55C-4F4F-9F3D-FD8018CEB6FE}" dt="2020-11-15T13:58:21.507" v="1618" actId="478"/>
          <ac:spMkLst>
            <pc:docMk/>
            <pc:sldMk cId="1480476622" sldId="357"/>
            <ac:spMk id="17" creationId="{485F226F-F847-4997-8D9A-3E62EF9139B0}"/>
          </ac:spMkLst>
        </pc:spChg>
        <pc:spChg chg="add del mod ord">
          <ac:chgData name="John Budnik" userId="8fc1272e-f45d-4998-8d92-e99b1ffa9f87" providerId="ADAL" clId="{F210F31D-A55C-4F4F-9F3D-FD8018CEB6FE}" dt="2020-11-15T14:02:53.731" v="1626" actId="478"/>
          <ac:spMkLst>
            <pc:docMk/>
            <pc:sldMk cId="1480476622" sldId="357"/>
            <ac:spMk id="18" creationId="{D3B87894-424F-46F2-8E25-2DE817559E6C}"/>
          </ac:spMkLst>
        </pc:spChg>
        <pc:spChg chg="add del mod ord">
          <ac:chgData name="John Budnik" userId="8fc1272e-f45d-4998-8d92-e99b1ffa9f87" providerId="ADAL" clId="{F210F31D-A55C-4F4F-9F3D-FD8018CEB6FE}" dt="2020-11-15T14:02:51.363" v="1624" actId="478"/>
          <ac:spMkLst>
            <pc:docMk/>
            <pc:sldMk cId="1480476622" sldId="357"/>
            <ac:spMk id="19" creationId="{B84A3314-3762-4235-B2BB-9583D7707623}"/>
          </ac:spMkLst>
        </pc:spChg>
        <pc:graphicFrameChg chg="add del mod">
          <ac:chgData name="John Budnik" userId="8fc1272e-f45d-4998-8d92-e99b1ffa9f87" providerId="ADAL" clId="{F210F31D-A55C-4F4F-9F3D-FD8018CEB6FE}" dt="2020-11-15T13:59:24.662" v="1622" actId="478"/>
          <ac:graphicFrameMkLst>
            <pc:docMk/>
            <pc:sldMk cId="1480476622" sldId="357"/>
            <ac:graphicFrameMk id="20" creationId="{FCE15524-7FDB-400C-A684-F89B72ACB605}"/>
          </ac:graphicFrameMkLst>
        </pc:graphicFrameChg>
        <pc:picChg chg="mod modCrop">
          <ac:chgData name="John Budnik" userId="8fc1272e-f45d-4998-8d92-e99b1ffa9f87" providerId="ADAL" clId="{F210F31D-A55C-4F4F-9F3D-FD8018CEB6FE}" dt="2020-11-15T14:07:36.716" v="1718" actId="14100"/>
          <ac:picMkLst>
            <pc:docMk/>
            <pc:sldMk cId="1480476622" sldId="357"/>
            <ac:picMk id="9" creationId="{60EA4AC1-7C00-42AB-9E12-9AF68C213E71}"/>
          </ac:picMkLst>
        </pc:picChg>
        <pc:picChg chg="mod modCrop">
          <ac:chgData name="John Budnik" userId="8fc1272e-f45d-4998-8d92-e99b1ffa9f87" providerId="ADAL" clId="{F210F31D-A55C-4F4F-9F3D-FD8018CEB6FE}" dt="2020-11-15T14:05:27.572" v="1686" actId="1038"/>
          <ac:picMkLst>
            <pc:docMk/>
            <pc:sldMk cId="1480476622" sldId="357"/>
            <ac:picMk id="11" creationId="{03777EED-AB9A-4067-9646-0FA7BDB8E356}"/>
          </ac:picMkLst>
        </pc:picChg>
        <pc:picChg chg="mod modCrop">
          <ac:chgData name="John Budnik" userId="8fc1272e-f45d-4998-8d92-e99b1ffa9f87" providerId="ADAL" clId="{F210F31D-A55C-4F4F-9F3D-FD8018CEB6FE}" dt="2020-11-15T14:04:16.729" v="1659" actId="14100"/>
          <ac:picMkLst>
            <pc:docMk/>
            <pc:sldMk cId="1480476622" sldId="357"/>
            <ac:picMk id="13" creationId="{AC2223C3-CACC-4ED3-A90A-361A40B3EB1F}"/>
          </ac:picMkLst>
        </pc:picChg>
        <pc:cxnChg chg="add mod">
          <ac:chgData name="John Budnik" userId="8fc1272e-f45d-4998-8d92-e99b1ffa9f87" providerId="ADAL" clId="{F210F31D-A55C-4F4F-9F3D-FD8018CEB6FE}" dt="2020-11-15T14:04:05.658" v="1649" actId="1076"/>
          <ac:cxnSpMkLst>
            <pc:docMk/>
            <pc:sldMk cId="1480476622" sldId="357"/>
            <ac:cxnSpMk id="21" creationId="{0E11FB71-CBE3-4911-8ED2-F839C4542405}"/>
          </ac:cxnSpMkLst>
        </pc:cxnChg>
      </pc:sldChg>
      <pc:sldChg chg="addSp delSp modSp mod modClrScheme modAnim chgLayout modNotesTx">
        <pc:chgData name="John Budnik" userId="8fc1272e-f45d-4998-8d92-e99b1ffa9f87" providerId="ADAL" clId="{F210F31D-A55C-4F4F-9F3D-FD8018CEB6FE}" dt="2020-11-16T16:35:46.530" v="3541"/>
        <pc:sldMkLst>
          <pc:docMk/>
          <pc:sldMk cId="4109330550" sldId="358"/>
        </pc:sldMkLst>
        <pc:spChg chg="mod ord">
          <ac:chgData name="John Budnik" userId="8fc1272e-f45d-4998-8d92-e99b1ffa9f87" providerId="ADAL" clId="{F210F31D-A55C-4F4F-9F3D-FD8018CEB6FE}" dt="2020-11-15T14:58:06.218" v="1871" actId="20577"/>
          <ac:spMkLst>
            <pc:docMk/>
            <pc:sldMk cId="4109330550" sldId="358"/>
            <ac:spMk id="2" creationId="{DFBFC5E7-1F58-43B0-9FCC-91C2E0291CAC}"/>
          </ac:spMkLst>
        </pc:spChg>
        <pc:spChg chg="del">
          <ac:chgData name="John Budnik" userId="8fc1272e-f45d-4998-8d92-e99b1ffa9f87" providerId="ADAL" clId="{F210F31D-A55C-4F4F-9F3D-FD8018CEB6FE}" dt="2020-11-16T16:35:46.530" v="3541"/>
          <ac:spMkLst>
            <pc:docMk/>
            <pc:sldMk cId="4109330550" sldId="358"/>
            <ac:spMk id="3" creationId="{EDB2F4CE-B4D1-4687-BB20-73C726D38DD0}"/>
          </ac:spMkLst>
        </pc:spChg>
        <pc:spChg chg="del mod ord">
          <ac:chgData name="John Budnik" userId="8fc1272e-f45d-4998-8d92-e99b1ffa9f87" providerId="ADAL" clId="{F210F31D-A55C-4F4F-9F3D-FD8018CEB6FE}" dt="2020-11-15T15:08:52.176" v="1942" actId="478"/>
          <ac:spMkLst>
            <pc:docMk/>
            <pc:sldMk cId="4109330550" sldId="358"/>
            <ac:spMk id="3" creationId="{F27B95ED-C810-45FE-B271-1F4173DBB307}"/>
          </ac:spMkLst>
        </pc:spChg>
        <pc:spChg chg="add mod ord">
          <ac:chgData name="John Budnik" userId="8fc1272e-f45d-4998-8d92-e99b1ffa9f87" providerId="ADAL" clId="{F210F31D-A55C-4F4F-9F3D-FD8018CEB6FE}" dt="2020-11-15T15:10:03.460" v="1962" actId="14100"/>
          <ac:spMkLst>
            <pc:docMk/>
            <pc:sldMk cId="4109330550" sldId="358"/>
            <ac:spMk id="4" creationId="{D196AD5C-096F-46E8-93EB-35FFAC6D72B0}"/>
          </ac:spMkLst>
        </pc:spChg>
        <pc:spChg chg="del">
          <ac:chgData name="John Budnik" userId="8fc1272e-f45d-4998-8d92-e99b1ffa9f87" providerId="ADAL" clId="{F210F31D-A55C-4F4F-9F3D-FD8018CEB6FE}" dt="2020-11-15T15:08:56.243" v="1944" actId="478"/>
          <ac:spMkLst>
            <pc:docMk/>
            <pc:sldMk cId="4109330550" sldId="358"/>
            <ac:spMk id="9" creationId="{69D61A60-348F-4ABC-9A6D-C9AEBD5465A5}"/>
          </ac:spMkLst>
        </pc:spChg>
        <pc:spChg chg="del">
          <ac:chgData name="John Budnik" userId="8fc1272e-f45d-4998-8d92-e99b1ffa9f87" providerId="ADAL" clId="{F210F31D-A55C-4F4F-9F3D-FD8018CEB6FE}" dt="2020-11-15T14:58:34.166" v="1874" actId="478"/>
          <ac:spMkLst>
            <pc:docMk/>
            <pc:sldMk cId="4109330550" sldId="358"/>
            <ac:spMk id="10" creationId="{1CA8D8EE-CC75-4A36-AFB2-13871E423000}"/>
          </ac:spMkLst>
        </pc:spChg>
        <pc:spChg chg="del">
          <ac:chgData name="John Budnik" userId="8fc1272e-f45d-4998-8d92-e99b1ffa9f87" providerId="ADAL" clId="{F210F31D-A55C-4F4F-9F3D-FD8018CEB6FE}" dt="2020-11-15T15:08:57.075" v="1945" actId="478"/>
          <ac:spMkLst>
            <pc:docMk/>
            <pc:sldMk cId="4109330550" sldId="358"/>
            <ac:spMk id="11" creationId="{03BD6AFD-6FA9-4AE3-8AF6-A36A59D64903}"/>
          </ac:spMkLst>
        </pc:spChg>
        <pc:spChg chg="add del mod">
          <ac:chgData name="John Budnik" userId="8fc1272e-f45d-4998-8d92-e99b1ffa9f87" providerId="ADAL" clId="{F210F31D-A55C-4F4F-9F3D-FD8018CEB6FE}" dt="2020-11-15T15:08:53.941" v="1943" actId="478"/>
          <ac:spMkLst>
            <pc:docMk/>
            <pc:sldMk cId="4109330550" sldId="358"/>
            <ac:spMk id="20" creationId="{8F03BDAA-8EEF-40AB-867D-C76B8D3672E9}"/>
          </ac:spMkLst>
        </pc:spChg>
        <pc:spChg chg="add mod">
          <ac:chgData name="John Budnik" userId="8fc1272e-f45d-4998-8d92-e99b1ffa9f87" providerId="ADAL" clId="{F210F31D-A55C-4F4F-9F3D-FD8018CEB6FE}" dt="2020-11-15T15:17:25.177" v="2077" actId="1076"/>
          <ac:spMkLst>
            <pc:docMk/>
            <pc:sldMk cId="4109330550" sldId="358"/>
            <ac:spMk id="30" creationId="{15A25F75-AEF7-4DDB-8E4A-0D680358EC70}"/>
          </ac:spMkLst>
        </pc:spChg>
        <pc:spChg chg="add mod">
          <ac:chgData name="John Budnik" userId="8fc1272e-f45d-4998-8d92-e99b1ffa9f87" providerId="ADAL" clId="{F210F31D-A55C-4F4F-9F3D-FD8018CEB6FE}" dt="2020-11-15T15:17:25.177" v="2077" actId="1076"/>
          <ac:spMkLst>
            <pc:docMk/>
            <pc:sldMk cId="4109330550" sldId="358"/>
            <ac:spMk id="32" creationId="{A4BFD65C-5F71-4817-B74D-5FD987670381}"/>
          </ac:spMkLst>
        </pc:spChg>
        <pc:graphicFrameChg chg="add del mod">
          <ac:chgData name="John Budnik" userId="8fc1272e-f45d-4998-8d92-e99b1ffa9f87" providerId="ADAL" clId="{F210F31D-A55C-4F4F-9F3D-FD8018CEB6FE}" dt="2020-11-15T15:00:44.402" v="1893" actId="478"/>
          <ac:graphicFrameMkLst>
            <pc:docMk/>
            <pc:sldMk cId="4109330550" sldId="358"/>
            <ac:graphicFrameMk id="13" creationId="{670A88F5-6B26-4114-8436-C38BCBD0D8F0}"/>
          </ac:graphicFrameMkLst>
        </pc:graphicFrameChg>
        <pc:graphicFrameChg chg="add mod">
          <ac:chgData name="John Budnik" userId="8fc1272e-f45d-4998-8d92-e99b1ffa9f87" providerId="ADAL" clId="{F210F31D-A55C-4F4F-9F3D-FD8018CEB6FE}" dt="2020-11-15T15:10:41.303" v="1974"/>
          <ac:graphicFrameMkLst>
            <pc:docMk/>
            <pc:sldMk cId="4109330550" sldId="358"/>
            <ac:graphicFrameMk id="14" creationId="{A157047C-08A9-40C0-8899-A430A4B5F96D}"/>
          </ac:graphicFrameMkLst>
        </pc:graphicFrameChg>
        <pc:graphicFrameChg chg="add del mod">
          <ac:chgData name="John Budnik" userId="8fc1272e-f45d-4998-8d92-e99b1ffa9f87" providerId="ADAL" clId="{F210F31D-A55C-4F4F-9F3D-FD8018CEB6FE}" dt="2020-11-15T15:04:10.210" v="1912"/>
          <ac:graphicFrameMkLst>
            <pc:docMk/>
            <pc:sldMk cId="4109330550" sldId="358"/>
            <ac:graphicFrameMk id="15" creationId="{66C08383-C2A3-4BE2-88F2-D0BDA41F2233}"/>
          </ac:graphicFrameMkLst>
        </pc:graphicFrameChg>
        <pc:graphicFrameChg chg="add mod">
          <ac:chgData name="John Budnik" userId="8fc1272e-f45d-4998-8d92-e99b1ffa9f87" providerId="ADAL" clId="{F210F31D-A55C-4F4F-9F3D-FD8018CEB6FE}" dt="2020-11-15T15:10:21.932" v="1971"/>
          <ac:graphicFrameMkLst>
            <pc:docMk/>
            <pc:sldMk cId="4109330550" sldId="358"/>
            <ac:graphicFrameMk id="16" creationId="{9891CF09-614D-4691-897A-9B4D5E5BDBEF}"/>
          </ac:graphicFrameMkLst>
        </pc:graphicFrameChg>
        <pc:graphicFrameChg chg="add del mod">
          <ac:chgData name="John Budnik" userId="8fc1272e-f45d-4998-8d92-e99b1ffa9f87" providerId="ADAL" clId="{F210F31D-A55C-4F4F-9F3D-FD8018CEB6FE}" dt="2020-11-15T15:06:03.127" v="1929"/>
          <ac:graphicFrameMkLst>
            <pc:docMk/>
            <pc:sldMk cId="4109330550" sldId="358"/>
            <ac:graphicFrameMk id="17" creationId="{DCB2BC55-E529-4DBB-9AEC-017A271197DF}"/>
          </ac:graphicFrameMkLst>
        </pc:graphicFrameChg>
        <pc:graphicFrameChg chg="add mod">
          <ac:chgData name="John Budnik" userId="8fc1272e-f45d-4998-8d92-e99b1ffa9f87" providerId="ADAL" clId="{F210F31D-A55C-4F4F-9F3D-FD8018CEB6FE}" dt="2020-11-15T15:11:01.027" v="1986" actId="1076"/>
          <ac:graphicFrameMkLst>
            <pc:docMk/>
            <pc:sldMk cId="4109330550" sldId="358"/>
            <ac:graphicFrameMk id="18" creationId="{6E5C754F-1278-4866-8D2A-FE82C54439A6}"/>
          </ac:graphicFrameMkLst>
        </pc:graphicFrameChg>
        <pc:picChg chg="add del mod">
          <ac:chgData name="John Budnik" userId="8fc1272e-f45d-4998-8d92-e99b1ffa9f87" providerId="ADAL" clId="{F210F31D-A55C-4F4F-9F3D-FD8018CEB6FE}" dt="2020-11-15T15:13:14.227" v="1997" actId="478"/>
          <ac:picMkLst>
            <pc:docMk/>
            <pc:sldMk cId="4109330550" sldId="358"/>
            <ac:picMk id="22" creationId="{B3528346-1A7E-4F3F-856E-0C1338AA7177}"/>
          </ac:picMkLst>
        </pc:picChg>
        <pc:picChg chg="add del mod">
          <ac:chgData name="John Budnik" userId="8fc1272e-f45d-4998-8d92-e99b1ffa9f87" providerId="ADAL" clId="{F210F31D-A55C-4F4F-9F3D-FD8018CEB6FE}" dt="2020-11-15T15:14:16.114" v="2011" actId="478"/>
          <ac:picMkLst>
            <pc:docMk/>
            <pc:sldMk cId="4109330550" sldId="358"/>
            <ac:picMk id="24" creationId="{51A75663-6825-4764-AF06-A0BDE246D3FA}"/>
          </ac:picMkLst>
        </pc:picChg>
        <pc:picChg chg="add del mod">
          <ac:chgData name="John Budnik" userId="8fc1272e-f45d-4998-8d92-e99b1ffa9f87" providerId="ADAL" clId="{F210F31D-A55C-4F4F-9F3D-FD8018CEB6FE}" dt="2020-11-15T15:15:34.188" v="2034" actId="478"/>
          <ac:picMkLst>
            <pc:docMk/>
            <pc:sldMk cId="4109330550" sldId="358"/>
            <ac:picMk id="26" creationId="{2568CE74-BAB9-436A-95DF-59AA095B8F50}"/>
          </ac:picMkLst>
        </pc:picChg>
        <pc:picChg chg="add del mod">
          <ac:chgData name="John Budnik" userId="8fc1272e-f45d-4998-8d92-e99b1ffa9f87" providerId="ADAL" clId="{F210F31D-A55C-4F4F-9F3D-FD8018CEB6FE}" dt="2020-11-15T15:15:35.602" v="2035" actId="478"/>
          <ac:picMkLst>
            <pc:docMk/>
            <pc:sldMk cId="4109330550" sldId="358"/>
            <ac:picMk id="28" creationId="{681652EF-0EA1-4854-AE7F-DE165BB0DCAA}"/>
          </ac:picMkLst>
        </pc:picChg>
      </pc:sldChg>
      <pc:sldChg chg="addSp delSp modSp mod modClrScheme chgLayout">
        <pc:chgData name="John Budnik" userId="8fc1272e-f45d-4998-8d92-e99b1ffa9f87" providerId="ADAL" clId="{F210F31D-A55C-4F4F-9F3D-FD8018CEB6FE}" dt="2020-11-16T16:35:46.530" v="3541"/>
        <pc:sldMkLst>
          <pc:docMk/>
          <pc:sldMk cId="397113292" sldId="359"/>
        </pc:sldMkLst>
        <pc:spChg chg="del">
          <ac:chgData name="John Budnik" userId="8fc1272e-f45d-4998-8d92-e99b1ffa9f87" providerId="ADAL" clId="{F210F31D-A55C-4F4F-9F3D-FD8018CEB6FE}" dt="2020-11-16T16:35:46.530" v="3541"/>
          <ac:spMkLst>
            <pc:docMk/>
            <pc:sldMk cId="397113292" sldId="359"/>
            <ac:spMk id="2" creationId="{06895D01-A983-4B23-8005-7053128797AA}"/>
          </ac:spMkLst>
        </pc:spChg>
        <pc:spChg chg="mod ord">
          <ac:chgData name="John Budnik" userId="8fc1272e-f45d-4998-8d92-e99b1ffa9f87" providerId="ADAL" clId="{F210F31D-A55C-4F4F-9F3D-FD8018CEB6FE}" dt="2020-11-15T14:57:35.703" v="1855" actId="700"/>
          <ac:spMkLst>
            <pc:docMk/>
            <pc:sldMk cId="397113292" sldId="359"/>
            <ac:spMk id="3" creationId="{8BA3C81A-35A4-4962-8D4E-7B40EC4C261A}"/>
          </ac:spMkLst>
        </pc:spChg>
        <pc:spChg chg="add mod">
          <ac:chgData name="John Budnik" userId="8fc1272e-f45d-4998-8d92-e99b1ffa9f87" providerId="ADAL" clId="{F210F31D-A55C-4F4F-9F3D-FD8018CEB6FE}" dt="2020-11-15T14:57:37.421" v="1856" actId="478"/>
          <ac:spMkLst>
            <pc:docMk/>
            <pc:sldMk cId="397113292" sldId="359"/>
            <ac:spMk id="5" creationId="{6B7F1362-4EA0-447E-B188-AEA6426E8007}"/>
          </ac:spMkLst>
        </pc:spChg>
        <pc:picChg chg="del mod ord">
          <ac:chgData name="John Budnik" userId="8fc1272e-f45d-4998-8d92-e99b1ffa9f87" providerId="ADAL" clId="{F210F31D-A55C-4F4F-9F3D-FD8018CEB6FE}" dt="2020-11-15T14:57:37.421" v="1856" actId="478"/>
          <ac:picMkLst>
            <pc:docMk/>
            <pc:sldMk cId="397113292" sldId="359"/>
            <ac:picMk id="4" creationId="{1A4F8BFC-E64F-44BC-8CD5-B8613575482B}"/>
          </ac:picMkLst>
        </pc:picChg>
        <pc:picChg chg="add mod">
          <ac:chgData name="John Budnik" userId="8fc1272e-f45d-4998-8d92-e99b1ffa9f87" providerId="ADAL" clId="{F210F31D-A55C-4F4F-9F3D-FD8018CEB6FE}" dt="2020-11-15T14:57:47.264" v="1859" actId="1076"/>
          <ac:picMkLst>
            <pc:docMk/>
            <pc:sldMk cId="397113292" sldId="359"/>
            <ac:picMk id="6" creationId="{0C84C586-17A7-43F7-8347-ADD16587C07E}"/>
          </ac:picMkLst>
        </pc:picChg>
      </pc:sldChg>
      <pc:sldChg chg="addSp delSp modSp del mod modClrScheme chgLayout modNotesTx">
        <pc:chgData name="John Budnik" userId="8fc1272e-f45d-4998-8d92-e99b1ffa9f87" providerId="ADAL" clId="{F210F31D-A55C-4F4F-9F3D-FD8018CEB6FE}" dt="2020-11-15T13:55:44.540" v="1583" actId="47"/>
        <pc:sldMkLst>
          <pc:docMk/>
          <pc:sldMk cId="5997659" sldId="360"/>
        </pc:sldMkLst>
        <pc:spChg chg="mod ord">
          <ac:chgData name="John Budnik" userId="8fc1272e-f45d-4998-8d92-e99b1ffa9f87" providerId="ADAL" clId="{F210F31D-A55C-4F4F-9F3D-FD8018CEB6FE}" dt="2020-11-15T13:47:04.642" v="1438" actId="21"/>
          <ac:spMkLst>
            <pc:docMk/>
            <pc:sldMk cId="5997659" sldId="360"/>
            <ac:spMk id="2" creationId="{7D5C66AB-7F40-40F2-B9E6-356C28D71A28}"/>
          </ac:spMkLst>
        </pc:spChg>
        <pc:spChg chg="add del mod ord">
          <ac:chgData name="John Budnik" userId="8fc1272e-f45d-4998-8d92-e99b1ffa9f87" providerId="ADAL" clId="{F210F31D-A55C-4F4F-9F3D-FD8018CEB6FE}" dt="2020-11-15T13:43:50.222" v="1397" actId="700"/>
          <ac:spMkLst>
            <pc:docMk/>
            <pc:sldMk cId="5997659" sldId="360"/>
            <ac:spMk id="3" creationId="{29C16929-26A0-4A97-82DA-B76F05C5D693}"/>
          </ac:spMkLst>
        </pc:spChg>
        <pc:spChg chg="add del">
          <ac:chgData name="John Budnik" userId="8fc1272e-f45d-4998-8d92-e99b1ffa9f87" providerId="ADAL" clId="{F210F31D-A55C-4F4F-9F3D-FD8018CEB6FE}" dt="2020-11-15T13:45:04.020" v="1420" actId="21"/>
          <ac:spMkLst>
            <pc:docMk/>
            <pc:sldMk cId="5997659" sldId="360"/>
            <ac:spMk id="4" creationId="{0BEAD4D8-53E4-4F09-8B65-3AC00D39EDA8}"/>
          </ac:spMkLst>
        </pc:spChg>
        <pc:spChg chg="add del">
          <ac:chgData name="John Budnik" userId="8fc1272e-f45d-4998-8d92-e99b1ffa9f87" providerId="ADAL" clId="{F210F31D-A55C-4F4F-9F3D-FD8018CEB6FE}" dt="2020-11-15T13:45:04.020" v="1420" actId="21"/>
          <ac:spMkLst>
            <pc:docMk/>
            <pc:sldMk cId="5997659" sldId="360"/>
            <ac:spMk id="6" creationId="{E39A9256-FCE3-4399-9BCF-77BDDB738B1A}"/>
          </ac:spMkLst>
        </pc:spChg>
        <pc:spChg chg="add del mod">
          <ac:chgData name="John Budnik" userId="8fc1272e-f45d-4998-8d92-e99b1ffa9f87" providerId="ADAL" clId="{F210F31D-A55C-4F4F-9F3D-FD8018CEB6FE}" dt="2020-11-15T13:45:12.395" v="1423"/>
          <ac:spMkLst>
            <pc:docMk/>
            <pc:sldMk cId="5997659" sldId="360"/>
            <ac:spMk id="8" creationId="{031A0295-3C1F-48F7-A418-20A00BE500C3}"/>
          </ac:spMkLst>
        </pc:spChg>
        <pc:spChg chg="add del mod">
          <ac:chgData name="John Budnik" userId="8fc1272e-f45d-4998-8d92-e99b1ffa9f87" providerId="ADAL" clId="{F210F31D-A55C-4F4F-9F3D-FD8018CEB6FE}" dt="2020-11-15T13:45:04.020" v="1420" actId="21"/>
          <ac:spMkLst>
            <pc:docMk/>
            <pc:sldMk cId="5997659" sldId="360"/>
            <ac:spMk id="10" creationId="{E29AC95A-F4D1-4D52-A506-EDEF9DF46F28}"/>
          </ac:spMkLst>
        </pc:spChg>
        <pc:spChg chg="add del mod">
          <ac:chgData name="John Budnik" userId="8fc1272e-f45d-4998-8d92-e99b1ffa9f87" providerId="ADAL" clId="{F210F31D-A55C-4F4F-9F3D-FD8018CEB6FE}" dt="2020-11-15T13:47:20.903" v="1446" actId="21"/>
          <ac:spMkLst>
            <pc:docMk/>
            <pc:sldMk cId="5997659" sldId="360"/>
            <ac:spMk id="12" creationId="{C4ABEAC3-629A-4245-87FB-66766BB61C82}"/>
          </ac:spMkLst>
        </pc:spChg>
        <pc:graphicFrameChg chg="add del mod ord modGraphic">
          <ac:chgData name="John Budnik" userId="8fc1272e-f45d-4998-8d92-e99b1ffa9f87" providerId="ADAL" clId="{F210F31D-A55C-4F4F-9F3D-FD8018CEB6FE}" dt="2020-11-15T13:47:20.903" v="1446" actId="21"/>
          <ac:graphicFrameMkLst>
            <pc:docMk/>
            <pc:sldMk cId="5997659" sldId="360"/>
            <ac:graphicFrameMk id="7" creationId="{208FABEF-2353-4DB9-AB70-04EC6F5386F8}"/>
          </ac:graphicFrameMkLst>
        </pc:graphicFrameChg>
      </pc:sldChg>
      <pc:sldChg chg="addSp delSp modSp mod modClrScheme addCm delCm modCm chgLayout modNotesTx">
        <pc:chgData name="John Budnik" userId="8fc1272e-f45d-4998-8d92-e99b1ffa9f87" providerId="ADAL" clId="{F210F31D-A55C-4F4F-9F3D-FD8018CEB6FE}" dt="2020-11-16T16:35:46.530" v="3541"/>
        <pc:sldMkLst>
          <pc:docMk/>
          <pc:sldMk cId="2657107769" sldId="361"/>
        </pc:sldMkLst>
        <pc:spChg chg="mod ord">
          <ac:chgData name="John Budnik" userId="8fc1272e-f45d-4998-8d92-e99b1ffa9f87" providerId="ADAL" clId="{F210F31D-A55C-4F4F-9F3D-FD8018CEB6FE}" dt="2020-11-15T14:54:34.038" v="1809" actId="1076"/>
          <ac:spMkLst>
            <pc:docMk/>
            <pc:sldMk cId="2657107769" sldId="361"/>
            <ac:spMk id="2" creationId="{70B159C8-9B58-49BF-9B60-C8B03008D4B0}"/>
          </ac:spMkLst>
        </pc:spChg>
        <pc:spChg chg="add del mod ord">
          <ac:chgData name="John Budnik" userId="8fc1272e-f45d-4998-8d92-e99b1ffa9f87" providerId="ADAL" clId="{F210F31D-A55C-4F4F-9F3D-FD8018CEB6FE}" dt="2020-11-15T14:54:38.021" v="1810" actId="1076"/>
          <ac:spMkLst>
            <pc:docMk/>
            <pc:sldMk cId="2657107769" sldId="361"/>
            <ac:spMk id="3" creationId="{B54783A0-0A7B-449D-A534-A11E28B5DDDE}"/>
          </ac:spMkLst>
        </pc:spChg>
        <pc:spChg chg="del">
          <ac:chgData name="John Budnik" userId="8fc1272e-f45d-4998-8d92-e99b1ffa9f87" providerId="ADAL" clId="{F210F31D-A55C-4F4F-9F3D-FD8018CEB6FE}" dt="2020-11-16T16:35:46.530" v="3541"/>
          <ac:spMkLst>
            <pc:docMk/>
            <pc:sldMk cId="2657107769" sldId="361"/>
            <ac:spMk id="4" creationId="{E015D58F-9774-4188-A63F-EECC13BE1CAC}"/>
          </ac:spMkLst>
        </pc:spChg>
        <pc:spChg chg="add del mod">
          <ac:chgData name="John Budnik" userId="8fc1272e-f45d-4998-8d92-e99b1ffa9f87" providerId="ADAL" clId="{F210F31D-A55C-4F4F-9F3D-FD8018CEB6FE}" dt="2020-11-15T14:53:18.474" v="1787" actId="478"/>
          <ac:spMkLst>
            <pc:docMk/>
            <pc:sldMk cId="2657107769" sldId="361"/>
            <ac:spMk id="5" creationId="{71F7904A-4D87-4748-A4F6-92197A166E25}"/>
          </ac:spMkLst>
        </pc:spChg>
        <pc:picChg chg="add mod">
          <ac:chgData name="John Budnik" userId="8fc1272e-f45d-4998-8d92-e99b1ffa9f87" providerId="ADAL" clId="{F210F31D-A55C-4F4F-9F3D-FD8018CEB6FE}" dt="2020-11-15T14:54:18.618" v="1804" actId="14100"/>
          <ac:picMkLst>
            <pc:docMk/>
            <pc:sldMk cId="2657107769" sldId="361"/>
            <ac:picMk id="7" creationId="{D54D2F83-1627-44EB-897E-0F49C048EB3D}"/>
          </ac:picMkLst>
        </pc:picChg>
      </pc:sldChg>
      <pc:sldChg chg="addSp modSp mod modClrScheme chgLayout">
        <pc:chgData name="John Budnik" userId="8fc1272e-f45d-4998-8d92-e99b1ffa9f87" providerId="ADAL" clId="{F210F31D-A55C-4F4F-9F3D-FD8018CEB6FE}" dt="2020-11-15T15:35:00.581" v="2303" actId="948"/>
        <pc:sldMkLst>
          <pc:docMk/>
          <pc:sldMk cId="2038853199" sldId="362"/>
        </pc:sldMkLst>
        <pc:spChg chg="mod ord">
          <ac:chgData name="John Budnik" userId="8fc1272e-f45d-4998-8d92-e99b1ffa9f87" providerId="ADAL" clId="{F210F31D-A55C-4F4F-9F3D-FD8018CEB6FE}" dt="2020-11-15T15:35:00.581" v="2303" actId="948"/>
          <ac:spMkLst>
            <pc:docMk/>
            <pc:sldMk cId="2038853199" sldId="362"/>
            <ac:spMk id="2" creationId="{34675CE0-4D8B-4B6C-94F5-4B5B47949536}"/>
          </ac:spMkLst>
        </pc:spChg>
        <pc:spChg chg="mod ord">
          <ac:chgData name="John Budnik" userId="8fc1272e-f45d-4998-8d92-e99b1ffa9f87" providerId="ADAL" clId="{F210F31D-A55C-4F4F-9F3D-FD8018CEB6FE}" dt="2020-11-15T15:27:28.801" v="2189" actId="700"/>
          <ac:spMkLst>
            <pc:docMk/>
            <pc:sldMk cId="2038853199" sldId="362"/>
            <ac:spMk id="3" creationId="{397BCE6E-58A8-4EDC-9BA7-B42C51F189A6}"/>
          </ac:spMkLst>
        </pc:spChg>
        <pc:spChg chg="add mod ord">
          <ac:chgData name="John Budnik" userId="8fc1272e-f45d-4998-8d92-e99b1ffa9f87" providerId="ADAL" clId="{F210F31D-A55C-4F4F-9F3D-FD8018CEB6FE}" dt="2020-11-15T15:29:42.581" v="2259" actId="113"/>
          <ac:spMkLst>
            <pc:docMk/>
            <pc:sldMk cId="2038853199" sldId="362"/>
            <ac:spMk id="4" creationId="{67A58257-A3C0-464D-8D9D-B7E12629AF53}"/>
          </ac:spMkLst>
        </pc:spChg>
        <pc:spChg chg="add mod ord">
          <ac:chgData name="John Budnik" userId="8fc1272e-f45d-4998-8d92-e99b1ffa9f87" providerId="ADAL" clId="{F210F31D-A55C-4F4F-9F3D-FD8018CEB6FE}" dt="2020-11-15T15:29:47.712" v="2260" actId="113"/>
          <ac:spMkLst>
            <pc:docMk/>
            <pc:sldMk cId="2038853199" sldId="362"/>
            <ac:spMk id="5" creationId="{29B4C26E-FE32-404E-AD00-A1446B745711}"/>
          </ac:spMkLst>
        </pc:spChg>
        <pc:spChg chg="add mod ord">
          <ac:chgData name="John Budnik" userId="8fc1272e-f45d-4998-8d92-e99b1ffa9f87" providerId="ADAL" clId="{F210F31D-A55C-4F4F-9F3D-FD8018CEB6FE}" dt="2020-11-15T15:34:17.661" v="2293" actId="108"/>
          <ac:spMkLst>
            <pc:docMk/>
            <pc:sldMk cId="2038853199" sldId="362"/>
            <ac:spMk id="6" creationId="{FB775EDF-2B85-4962-9FF3-7385BA7FE042}"/>
          </ac:spMkLst>
        </pc:spChg>
      </pc:sldChg>
      <pc:sldChg chg="addSp delSp modSp mod modClrScheme chgLayout">
        <pc:chgData name="John Budnik" userId="8fc1272e-f45d-4998-8d92-e99b1ffa9f87" providerId="ADAL" clId="{F210F31D-A55C-4F4F-9F3D-FD8018CEB6FE}" dt="2020-11-16T16:35:46.530" v="3541"/>
        <pc:sldMkLst>
          <pc:docMk/>
          <pc:sldMk cId="1803905686" sldId="363"/>
        </pc:sldMkLst>
        <pc:spChg chg="mod ord">
          <ac:chgData name="John Budnik" userId="8fc1272e-f45d-4998-8d92-e99b1ffa9f87" providerId="ADAL" clId="{F210F31D-A55C-4F4F-9F3D-FD8018CEB6FE}" dt="2020-11-15T15:36:28.959" v="2320" actId="700"/>
          <ac:spMkLst>
            <pc:docMk/>
            <pc:sldMk cId="1803905686" sldId="363"/>
            <ac:spMk id="2" creationId="{6C8082A3-1343-42CB-8493-82F74F964A33}"/>
          </ac:spMkLst>
        </pc:spChg>
        <pc:spChg chg="del">
          <ac:chgData name="John Budnik" userId="8fc1272e-f45d-4998-8d92-e99b1ffa9f87" providerId="ADAL" clId="{F210F31D-A55C-4F4F-9F3D-FD8018CEB6FE}" dt="2020-11-16T16:35:46.530" v="3541"/>
          <ac:spMkLst>
            <pc:docMk/>
            <pc:sldMk cId="1803905686" sldId="363"/>
            <ac:spMk id="3" creationId="{B70B4135-C900-4CD7-97AE-BDFA33EE8150}"/>
          </ac:spMkLst>
        </pc:spChg>
        <pc:spChg chg="add del mod ord">
          <ac:chgData name="John Budnik" userId="8fc1272e-f45d-4998-8d92-e99b1ffa9f87" providerId="ADAL" clId="{F210F31D-A55C-4F4F-9F3D-FD8018CEB6FE}" dt="2020-11-15T15:36:31.266" v="2321" actId="478"/>
          <ac:spMkLst>
            <pc:docMk/>
            <pc:sldMk cId="1803905686" sldId="363"/>
            <ac:spMk id="4" creationId="{9EAF50D9-DCA0-4975-9662-646E0053C807}"/>
          </ac:spMkLst>
        </pc:spChg>
      </pc:sldChg>
      <pc:sldChg chg="addSp delSp modSp mod modClrScheme modShow chgLayout">
        <pc:chgData name="John Budnik" userId="8fc1272e-f45d-4998-8d92-e99b1ffa9f87" providerId="ADAL" clId="{F210F31D-A55C-4F4F-9F3D-FD8018CEB6FE}" dt="2020-11-17T07:54:35.199" v="3585" actId="729"/>
        <pc:sldMkLst>
          <pc:docMk/>
          <pc:sldMk cId="3112876956" sldId="364"/>
        </pc:sldMkLst>
        <pc:spChg chg="del">
          <ac:chgData name="John Budnik" userId="8fc1272e-f45d-4998-8d92-e99b1ffa9f87" providerId="ADAL" clId="{F210F31D-A55C-4F4F-9F3D-FD8018CEB6FE}" dt="2020-11-16T16:35:46.530" v="3541"/>
          <ac:spMkLst>
            <pc:docMk/>
            <pc:sldMk cId="3112876956" sldId="364"/>
            <ac:spMk id="2" creationId="{75A04713-9532-48D0-AC9E-4DAC92B71798}"/>
          </ac:spMkLst>
        </pc:spChg>
        <pc:spChg chg="del mod ord">
          <ac:chgData name="John Budnik" userId="8fc1272e-f45d-4998-8d92-e99b1ffa9f87" providerId="ADAL" clId="{F210F31D-A55C-4F4F-9F3D-FD8018CEB6FE}" dt="2020-11-15T15:38:34.592" v="2358" actId="700"/>
          <ac:spMkLst>
            <pc:docMk/>
            <pc:sldMk cId="3112876956" sldId="364"/>
            <ac:spMk id="2" creationId="{DCDFE851-9B90-42DE-A4B6-DFFBF97BBCD7}"/>
          </ac:spMkLst>
        </pc:spChg>
        <pc:spChg chg="del mod ord">
          <ac:chgData name="John Budnik" userId="8fc1272e-f45d-4998-8d92-e99b1ffa9f87" providerId="ADAL" clId="{F210F31D-A55C-4F4F-9F3D-FD8018CEB6FE}" dt="2020-11-15T15:38:34.592" v="2358" actId="700"/>
          <ac:spMkLst>
            <pc:docMk/>
            <pc:sldMk cId="3112876956" sldId="364"/>
            <ac:spMk id="3" creationId="{7FFC204B-D05F-49F9-BADD-BD4B780EF60D}"/>
          </ac:spMkLst>
        </pc:spChg>
        <pc:spChg chg="add mod ord">
          <ac:chgData name="John Budnik" userId="8fc1272e-f45d-4998-8d92-e99b1ffa9f87" providerId="ADAL" clId="{F210F31D-A55C-4F4F-9F3D-FD8018CEB6FE}" dt="2020-11-15T15:38:34.592" v="2358" actId="700"/>
          <ac:spMkLst>
            <pc:docMk/>
            <pc:sldMk cId="3112876956" sldId="364"/>
            <ac:spMk id="4" creationId="{C0456AE5-1B1D-4CA4-A3EA-1C7AD76DF092}"/>
          </ac:spMkLst>
        </pc:spChg>
        <pc:spChg chg="add del mod ord">
          <ac:chgData name="John Budnik" userId="8fc1272e-f45d-4998-8d92-e99b1ffa9f87" providerId="ADAL" clId="{F210F31D-A55C-4F4F-9F3D-FD8018CEB6FE}" dt="2020-11-16T16:28:57.732" v="3538" actId="478"/>
          <ac:spMkLst>
            <pc:docMk/>
            <pc:sldMk cId="3112876956" sldId="364"/>
            <ac:spMk id="6" creationId="{56ED6D4B-A741-434F-BEBF-33BB35DDA9A1}"/>
          </ac:spMkLst>
        </pc:spChg>
        <pc:spChg chg="add">
          <ac:chgData name="John Budnik" userId="8fc1272e-f45d-4998-8d92-e99b1ffa9f87" providerId="ADAL" clId="{F210F31D-A55C-4F4F-9F3D-FD8018CEB6FE}" dt="2020-11-16T16:43:04.693" v="3571" actId="22"/>
          <ac:spMkLst>
            <pc:docMk/>
            <pc:sldMk cId="3112876956" sldId="364"/>
            <ac:spMk id="8" creationId="{77F98F79-34FF-4AFD-AC13-155B55861674}"/>
          </ac:spMkLst>
        </pc:spChg>
        <pc:picChg chg="mod">
          <ac:chgData name="John Budnik" userId="8fc1272e-f45d-4998-8d92-e99b1ffa9f87" providerId="ADAL" clId="{F210F31D-A55C-4F4F-9F3D-FD8018CEB6FE}" dt="2020-11-16T16:32:15.399" v="3540" actId="1076"/>
          <ac:picMkLst>
            <pc:docMk/>
            <pc:sldMk cId="3112876956" sldId="364"/>
            <ac:picMk id="5" creationId="{52D0291E-45DC-4599-9A0D-D3EAD152EBA0}"/>
          </ac:picMkLst>
        </pc:picChg>
      </pc:sldChg>
      <pc:sldChg chg="addSp delSp modSp mod modAnim delCm modNotesTx">
        <pc:chgData name="John Budnik" userId="8fc1272e-f45d-4998-8d92-e99b1ffa9f87" providerId="ADAL" clId="{F210F31D-A55C-4F4F-9F3D-FD8018CEB6FE}" dt="2020-11-16T16:35:46.530" v="3541"/>
        <pc:sldMkLst>
          <pc:docMk/>
          <pc:sldMk cId="2511112113" sldId="365"/>
        </pc:sldMkLst>
        <pc:spChg chg="del">
          <ac:chgData name="John Budnik" userId="8fc1272e-f45d-4998-8d92-e99b1ffa9f87" providerId="ADAL" clId="{F210F31D-A55C-4F4F-9F3D-FD8018CEB6FE}" dt="2020-11-16T16:35:46.530" v="3541"/>
          <ac:spMkLst>
            <pc:docMk/>
            <pc:sldMk cId="2511112113" sldId="365"/>
            <ac:spMk id="2" creationId="{CF1F1CD3-FFA2-4440-881C-5A849B4D28D5}"/>
          </ac:spMkLst>
        </pc:spChg>
        <pc:spChg chg="add del mod">
          <ac:chgData name="John Budnik" userId="8fc1272e-f45d-4998-8d92-e99b1ffa9f87" providerId="ADAL" clId="{F210F31D-A55C-4F4F-9F3D-FD8018CEB6FE}" dt="2020-11-15T16:51:03.897" v="2799" actId="478"/>
          <ac:spMkLst>
            <pc:docMk/>
            <pc:sldMk cId="2511112113" sldId="365"/>
            <ac:spMk id="2" creationId="{DA5727D3-9F83-4DFB-9A89-5EFE3BEEF89E}"/>
          </ac:spMkLst>
        </pc:spChg>
        <pc:spChg chg="del">
          <ac:chgData name="John Budnik" userId="8fc1272e-f45d-4998-8d92-e99b1ffa9f87" providerId="ADAL" clId="{F210F31D-A55C-4F4F-9F3D-FD8018CEB6FE}" dt="2020-11-15T16:40:47.463" v="2707" actId="478"/>
          <ac:spMkLst>
            <pc:docMk/>
            <pc:sldMk cId="2511112113" sldId="365"/>
            <ac:spMk id="3" creationId="{5CE63E81-0AEC-4F5A-AA98-C429D53921D4}"/>
          </ac:spMkLst>
        </pc:spChg>
        <pc:spChg chg="del mod">
          <ac:chgData name="John Budnik" userId="8fc1272e-f45d-4998-8d92-e99b1ffa9f87" providerId="ADAL" clId="{F210F31D-A55C-4F4F-9F3D-FD8018CEB6FE}" dt="2020-11-15T16:50:12.643" v="2781" actId="478"/>
          <ac:spMkLst>
            <pc:docMk/>
            <pc:sldMk cId="2511112113" sldId="365"/>
            <ac:spMk id="4" creationId="{24B914DC-D345-434A-810C-C8E361771D4A}"/>
          </ac:spMkLst>
        </pc:spChg>
        <pc:spChg chg="add del mod">
          <ac:chgData name="John Budnik" userId="8fc1272e-f45d-4998-8d92-e99b1ffa9f87" providerId="ADAL" clId="{F210F31D-A55C-4F4F-9F3D-FD8018CEB6FE}" dt="2020-11-15T16:50:55.123" v="2798" actId="478"/>
          <ac:spMkLst>
            <pc:docMk/>
            <pc:sldMk cId="2511112113" sldId="365"/>
            <ac:spMk id="5" creationId="{05926DE7-E2F7-4D4D-82DD-3D9B2B63CF09}"/>
          </ac:spMkLst>
        </pc:spChg>
        <pc:spChg chg="add del mod">
          <ac:chgData name="John Budnik" userId="8fc1272e-f45d-4998-8d92-e99b1ffa9f87" providerId="ADAL" clId="{F210F31D-A55C-4F4F-9F3D-FD8018CEB6FE}" dt="2020-11-15T16:50:42.114" v="2793" actId="478"/>
          <ac:spMkLst>
            <pc:docMk/>
            <pc:sldMk cId="2511112113" sldId="365"/>
            <ac:spMk id="6" creationId="{4BA7319A-6719-45F1-8049-71F4E69DFC20}"/>
          </ac:spMkLst>
        </pc:spChg>
        <pc:spChg chg="add del mod">
          <ac:chgData name="John Budnik" userId="8fc1272e-f45d-4998-8d92-e99b1ffa9f87" providerId="ADAL" clId="{F210F31D-A55C-4F4F-9F3D-FD8018CEB6FE}" dt="2020-11-15T16:50:26.642" v="2787" actId="478"/>
          <ac:spMkLst>
            <pc:docMk/>
            <pc:sldMk cId="2511112113" sldId="365"/>
            <ac:spMk id="8" creationId="{6AA3CC4D-8B4A-4281-A6E3-4164C5306BD9}"/>
          </ac:spMkLst>
        </pc:spChg>
        <pc:spChg chg="del mod">
          <ac:chgData name="John Budnik" userId="8fc1272e-f45d-4998-8d92-e99b1ffa9f87" providerId="ADAL" clId="{F210F31D-A55C-4F4F-9F3D-FD8018CEB6FE}" dt="2020-11-15T16:38:43.268" v="2453" actId="478"/>
          <ac:spMkLst>
            <pc:docMk/>
            <pc:sldMk cId="2511112113" sldId="365"/>
            <ac:spMk id="11" creationId="{706332E2-5267-4552-81ED-458FFBAD9D35}"/>
          </ac:spMkLst>
        </pc:spChg>
        <pc:spChg chg="del">
          <ac:chgData name="John Budnik" userId="8fc1272e-f45d-4998-8d92-e99b1ffa9f87" providerId="ADAL" clId="{F210F31D-A55C-4F4F-9F3D-FD8018CEB6FE}" dt="2020-11-15T16:38:43.876" v="2454" actId="478"/>
          <ac:spMkLst>
            <pc:docMk/>
            <pc:sldMk cId="2511112113" sldId="365"/>
            <ac:spMk id="13" creationId="{5B4D0EA8-2230-48F8-AEF2-ABCA8CFA3A4E}"/>
          </ac:spMkLst>
        </pc:spChg>
        <pc:spChg chg="del mod">
          <ac:chgData name="John Budnik" userId="8fc1272e-f45d-4998-8d92-e99b1ffa9f87" providerId="ADAL" clId="{F210F31D-A55C-4F4F-9F3D-FD8018CEB6FE}" dt="2020-11-15T16:38:50.312" v="2458" actId="478"/>
          <ac:spMkLst>
            <pc:docMk/>
            <pc:sldMk cId="2511112113" sldId="365"/>
            <ac:spMk id="15" creationId="{F1B0F1EB-DD05-41D2-9030-FAFCEFBDCF9F}"/>
          </ac:spMkLst>
        </pc:spChg>
        <pc:spChg chg="add del mod">
          <ac:chgData name="John Budnik" userId="8fc1272e-f45d-4998-8d92-e99b1ffa9f87" providerId="ADAL" clId="{F210F31D-A55C-4F4F-9F3D-FD8018CEB6FE}" dt="2020-11-15T16:40:49.202" v="2708" actId="478"/>
          <ac:spMkLst>
            <pc:docMk/>
            <pc:sldMk cId="2511112113" sldId="365"/>
            <ac:spMk id="16" creationId="{6BE67A2D-7162-4E30-9B61-59FF55F42162}"/>
          </ac:spMkLst>
        </pc:spChg>
        <pc:spChg chg="add del mod ord">
          <ac:chgData name="John Budnik" userId="8fc1272e-f45d-4998-8d92-e99b1ffa9f87" providerId="ADAL" clId="{F210F31D-A55C-4F4F-9F3D-FD8018CEB6FE}" dt="2020-11-15T17:26:24.512" v="3184" actId="164"/>
          <ac:spMkLst>
            <pc:docMk/>
            <pc:sldMk cId="2511112113" sldId="365"/>
            <ac:spMk id="17" creationId="{D7BB326A-EBA9-476E-9F2E-DFFE14C2D52C}"/>
          </ac:spMkLst>
        </pc:spChg>
        <pc:spChg chg="add mod ord">
          <ac:chgData name="John Budnik" userId="8fc1272e-f45d-4998-8d92-e99b1ffa9f87" providerId="ADAL" clId="{F210F31D-A55C-4F4F-9F3D-FD8018CEB6FE}" dt="2020-11-15T17:26:27.859" v="3185" actId="164"/>
          <ac:spMkLst>
            <pc:docMk/>
            <pc:sldMk cId="2511112113" sldId="365"/>
            <ac:spMk id="19" creationId="{0A44EBFD-8B31-48D0-869C-FABD726A32E9}"/>
          </ac:spMkLst>
        </pc:spChg>
        <pc:spChg chg="add mod">
          <ac:chgData name="John Budnik" userId="8fc1272e-f45d-4998-8d92-e99b1ffa9f87" providerId="ADAL" clId="{F210F31D-A55C-4F4F-9F3D-FD8018CEB6FE}" dt="2020-11-16T11:11:20.549" v="3336" actId="20577"/>
          <ac:spMkLst>
            <pc:docMk/>
            <pc:sldMk cId="2511112113" sldId="365"/>
            <ac:spMk id="21" creationId="{3166C53A-02ED-4096-8F79-9D58E8670C34}"/>
          </ac:spMkLst>
        </pc:spChg>
        <pc:spChg chg="add mod">
          <ac:chgData name="John Budnik" userId="8fc1272e-f45d-4998-8d92-e99b1ffa9f87" providerId="ADAL" clId="{F210F31D-A55C-4F4F-9F3D-FD8018CEB6FE}" dt="2020-11-15T17:26:39.105" v="3187" actId="164"/>
          <ac:spMkLst>
            <pc:docMk/>
            <pc:sldMk cId="2511112113" sldId="365"/>
            <ac:spMk id="23" creationId="{C97EBE17-3367-4004-A7A4-5B379A38EF42}"/>
          </ac:spMkLst>
        </pc:spChg>
        <pc:grpChg chg="add mod">
          <ac:chgData name="John Budnik" userId="8fc1272e-f45d-4998-8d92-e99b1ffa9f87" providerId="ADAL" clId="{F210F31D-A55C-4F4F-9F3D-FD8018CEB6FE}" dt="2020-11-15T17:26:24.512" v="3184" actId="164"/>
          <ac:grpSpMkLst>
            <pc:docMk/>
            <pc:sldMk cId="2511112113" sldId="365"/>
            <ac:grpSpMk id="34" creationId="{0884DD9F-A867-45AB-BC59-B8F432B41593}"/>
          </ac:grpSpMkLst>
        </pc:grpChg>
        <pc:grpChg chg="add mod">
          <ac:chgData name="John Budnik" userId="8fc1272e-f45d-4998-8d92-e99b1ffa9f87" providerId="ADAL" clId="{F210F31D-A55C-4F4F-9F3D-FD8018CEB6FE}" dt="2020-11-15T17:26:27.859" v="3185" actId="164"/>
          <ac:grpSpMkLst>
            <pc:docMk/>
            <pc:sldMk cId="2511112113" sldId="365"/>
            <ac:grpSpMk id="35" creationId="{01ADC8D6-FE4A-4808-87C3-6801BF820214}"/>
          </ac:grpSpMkLst>
        </pc:grpChg>
        <pc:grpChg chg="add mod">
          <ac:chgData name="John Budnik" userId="8fc1272e-f45d-4998-8d92-e99b1ffa9f87" providerId="ADAL" clId="{F210F31D-A55C-4F4F-9F3D-FD8018CEB6FE}" dt="2020-11-15T17:26:33.474" v="3186" actId="164"/>
          <ac:grpSpMkLst>
            <pc:docMk/>
            <pc:sldMk cId="2511112113" sldId="365"/>
            <ac:grpSpMk id="36" creationId="{86C210FF-7EEC-477F-ADA8-5B97626825AC}"/>
          </ac:grpSpMkLst>
        </pc:grpChg>
        <pc:grpChg chg="add mod">
          <ac:chgData name="John Budnik" userId="8fc1272e-f45d-4998-8d92-e99b1ffa9f87" providerId="ADAL" clId="{F210F31D-A55C-4F4F-9F3D-FD8018CEB6FE}" dt="2020-11-15T17:26:39.105" v="3187" actId="164"/>
          <ac:grpSpMkLst>
            <pc:docMk/>
            <pc:sldMk cId="2511112113" sldId="365"/>
            <ac:grpSpMk id="37" creationId="{0A10050F-2A15-4121-9214-8FFCD5FEBB9C}"/>
          </ac:grpSpMkLst>
        </pc:grpChg>
        <pc:picChg chg="add mod">
          <ac:chgData name="John Budnik" userId="8fc1272e-f45d-4998-8d92-e99b1ffa9f87" providerId="ADAL" clId="{F210F31D-A55C-4F4F-9F3D-FD8018CEB6FE}" dt="2020-11-15T17:26:33.474" v="3186" actId="164"/>
          <ac:picMkLst>
            <pc:docMk/>
            <pc:sldMk cId="2511112113" sldId="365"/>
            <ac:picMk id="25" creationId="{348F18E0-BA05-4BD9-9BA3-34C7695CC0DB}"/>
          </ac:picMkLst>
        </pc:picChg>
        <pc:picChg chg="add mod">
          <ac:chgData name="John Budnik" userId="8fc1272e-f45d-4998-8d92-e99b1ffa9f87" providerId="ADAL" clId="{F210F31D-A55C-4F4F-9F3D-FD8018CEB6FE}" dt="2020-11-15T17:26:39.105" v="3187" actId="164"/>
          <ac:picMkLst>
            <pc:docMk/>
            <pc:sldMk cId="2511112113" sldId="365"/>
            <ac:picMk id="27" creationId="{05EF7EB8-5474-4756-8486-28BCA0BB6E43}"/>
          </ac:picMkLst>
        </pc:picChg>
        <pc:picChg chg="add mod">
          <ac:chgData name="John Budnik" userId="8fc1272e-f45d-4998-8d92-e99b1ffa9f87" providerId="ADAL" clId="{F210F31D-A55C-4F4F-9F3D-FD8018CEB6FE}" dt="2020-11-15T17:26:27.859" v="3185" actId="164"/>
          <ac:picMkLst>
            <pc:docMk/>
            <pc:sldMk cId="2511112113" sldId="365"/>
            <ac:picMk id="29" creationId="{473760C2-35A1-4938-B797-4B05CA3FB05E}"/>
          </ac:picMkLst>
        </pc:picChg>
        <pc:picChg chg="add mod">
          <ac:chgData name="John Budnik" userId="8fc1272e-f45d-4998-8d92-e99b1ffa9f87" providerId="ADAL" clId="{F210F31D-A55C-4F4F-9F3D-FD8018CEB6FE}" dt="2020-11-15T17:26:24.512" v="3184" actId="164"/>
          <ac:picMkLst>
            <pc:docMk/>
            <pc:sldMk cId="2511112113" sldId="365"/>
            <ac:picMk id="31" creationId="{107F047E-FA9E-4C30-8711-EA071B43EA96}"/>
          </ac:picMkLst>
        </pc:picChg>
        <pc:picChg chg="add del">
          <ac:chgData name="John Budnik" userId="8fc1272e-f45d-4998-8d92-e99b1ffa9f87" providerId="ADAL" clId="{F210F31D-A55C-4F4F-9F3D-FD8018CEB6FE}" dt="2020-11-15T17:21:02.902" v="3168" actId="22"/>
          <ac:picMkLst>
            <pc:docMk/>
            <pc:sldMk cId="2511112113" sldId="365"/>
            <ac:picMk id="33" creationId="{9DB21B3A-601F-4FAF-B2E9-0F9AB64E1EB8}"/>
          </ac:picMkLst>
        </pc:picChg>
      </pc:sldChg>
      <pc:sldChg chg="addSp delSp modSp mod modClrScheme modShow chgLayout">
        <pc:chgData name="John Budnik" userId="8fc1272e-f45d-4998-8d92-e99b1ffa9f87" providerId="ADAL" clId="{F210F31D-A55C-4F4F-9F3D-FD8018CEB6FE}" dt="2020-11-17T07:54:40.199" v="3587" actId="729"/>
        <pc:sldMkLst>
          <pc:docMk/>
          <pc:sldMk cId="908987946" sldId="366"/>
        </pc:sldMkLst>
        <pc:spChg chg="add del mod ord">
          <ac:chgData name="John Budnik" userId="8fc1272e-f45d-4998-8d92-e99b1ffa9f87" providerId="ADAL" clId="{F210F31D-A55C-4F4F-9F3D-FD8018CEB6FE}" dt="2020-11-16T16:24:21.889" v="3448" actId="478"/>
          <ac:spMkLst>
            <pc:docMk/>
            <pc:sldMk cId="908987946" sldId="366"/>
            <ac:spMk id="2" creationId="{C540E167-A1E7-405D-A0A2-0865DDC54AF7}"/>
          </ac:spMkLst>
        </pc:spChg>
        <pc:spChg chg="add del mod ord">
          <ac:chgData name="John Budnik" userId="8fc1272e-f45d-4998-8d92-e99b1ffa9f87" providerId="ADAL" clId="{F210F31D-A55C-4F4F-9F3D-FD8018CEB6FE}" dt="2020-11-16T16:24:23.638" v="3449" actId="478"/>
          <ac:spMkLst>
            <pc:docMk/>
            <pc:sldMk cId="908987946" sldId="366"/>
            <ac:spMk id="3" creationId="{1A540345-CA3A-44A4-A378-2A04BEB47252}"/>
          </ac:spMkLst>
        </pc:spChg>
        <pc:spChg chg="add del mod ord">
          <ac:chgData name="John Budnik" userId="8fc1272e-f45d-4998-8d92-e99b1ffa9f87" providerId="ADAL" clId="{F210F31D-A55C-4F4F-9F3D-FD8018CEB6FE}" dt="2020-11-16T16:24:17.976" v="3446" actId="478"/>
          <ac:spMkLst>
            <pc:docMk/>
            <pc:sldMk cId="908987946" sldId="366"/>
            <ac:spMk id="4" creationId="{231BE984-B38B-4D2D-BA7A-F95759277CC3}"/>
          </ac:spMkLst>
        </pc:spChg>
        <pc:spChg chg="del">
          <ac:chgData name="John Budnik" userId="8fc1272e-f45d-4998-8d92-e99b1ffa9f87" providerId="ADAL" clId="{F210F31D-A55C-4F4F-9F3D-FD8018CEB6FE}" dt="2020-11-16T16:35:46.530" v="3541"/>
          <ac:spMkLst>
            <pc:docMk/>
            <pc:sldMk cId="908987946" sldId="366"/>
            <ac:spMk id="6" creationId="{DC8BCA4E-8D85-42FF-8933-A31D18DAEDCD}"/>
          </ac:spMkLst>
        </pc:spChg>
        <pc:spChg chg="add">
          <ac:chgData name="John Budnik" userId="8fc1272e-f45d-4998-8d92-e99b1ffa9f87" providerId="ADAL" clId="{F210F31D-A55C-4F4F-9F3D-FD8018CEB6FE}" dt="2020-11-16T16:43:08.875" v="3573" actId="22"/>
          <ac:spMkLst>
            <pc:docMk/>
            <pc:sldMk cId="908987946" sldId="366"/>
            <ac:spMk id="9" creationId="{97C348B8-B1CB-4265-98BA-78ED4734FC32}"/>
          </ac:spMkLst>
        </pc:spChg>
        <pc:picChg chg="mod">
          <ac:chgData name="John Budnik" userId="8fc1272e-f45d-4998-8d92-e99b1ffa9f87" providerId="ADAL" clId="{F210F31D-A55C-4F4F-9F3D-FD8018CEB6FE}" dt="2020-11-16T16:28:44.307" v="3535" actId="14100"/>
          <ac:picMkLst>
            <pc:docMk/>
            <pc:sldMk cId="908987946" sldId="366"/>
            <ac:picMk id="4" creationId="{7866B288-5D49-4409-AB6A-C14A3DCCC514}"/>
          </ac:picMkLst>
        </pc:picChg>
        <pc:picChg chg="mod">
          <ac:chgData name="John Budnik" userId="8fc1272e-f45d-4998-8d92-e99b1ffa9f87" providerId="ADAL" clId="{F210F31D-A55C-4F4F-9F3D-FD8018CEB6FE}" dt="2020-11-16T16:24:20.644" v="3447" actId="1076"/>
          <ac:picMkLst>
            <pc:docMk/>
            <pc:sldMk cId="908987946" sldId="366"/>
            <ac:picMk id="5" creationId="{DAEF6171-4622-4CD4-A30F-C526EAF02568}"/>
          </ac:picMkLst>
        </pc:picChg>
      </pc:sldChg>
      <pc:sldChg chg="addSp delSp modSp mod modClrScheme chgLayout">
        <pc:chgData name="John Budnik" userId="8fc1272e-f45d-4998-8d92-e99b1ffa9f87" providerId="ADAL" clId="{F210F31D-A55C-4F4F-9F3D-FD8018CEB6FE}" dt="2020-11-16T16:35:46.530" v="3541"/>
        <pc:sldMkLst>
          <pc:docMk/>
          <pc:sldMk cId="2698897165" sldId="367"/>
        </pc:sldMkLst>
        <pc:spChg chg="mod ord">
          <ac:chgData name="John Budnik" userId="8fc1272e-f45d-4998-8d92-e99b1ffa9f87" providerId="ADAL" clId="{F210F31D-A55C-4F4F-9F3D-FD8018CEB6FE}" dt="2020-11-15T15:24:10.104" v="2158" actId="1076"/>
          <ac:spMkLst>
            <pc:docMk/>
            <pc:sldMk cId="2698897165" sldId="367"/>
            <ac:spMk id="2" creationId="{FBB298DA-F177-4BBE-A6E3-D977323CA2C1}"/>
          </ac:spMkLst>
        </pc:spChg>
        <pc:spChg chg="mod ord">
          <ac:chgData name="John Budnik" userId="8fc1272e-f45d-4998-8d92-e99b1ffa9f87" providerId="ADAL" clId="{F210F31D-A55C-4F4F-9F3D-FD8018CEB6FE}" dt="2020-11-15T15:23:08.098" v="2136" actId="2710"/>
          <ac:spMkLst>
            <pc:docMk/>
            <pc:sldMk cId="2698897165" sldId="367"/>
            <ac:spMk id="3" creationId="{774BB37C-A765-4D36-83B5-C6A656229E77}"/>
          </ac:spMkLst>
        </pc:spChg>
        <pc:spChg chg="del">
          <ac:chgData name="John Budnik" userId="8fc1272e-f45d-4998-8d92-e99b1ffa9f87" providerId="ADAL" clId="{F210F31D-A55C-4F4F-9F3D-FD8018CEB6FE}" dt="2020-11-16T16:35:46.530" v="3541"/>
          <ac:spMkLst>
            <pc:docMk/>
            <pc:sldMk cId="2698897165" sldId="367"/>
            <ac:spMk id="4" creationId="{EEF76109-8654-4F90-94C6-306E68DAF2EE}"/>
          </ac:spMkLst>
        </pc:spChg>
        <pc:picChg chg="add mod">
          <ac:chgData name="John Budnik" userId="8fc1272e-f45d-4998-8d92-e99b1ffa9f87" providerId="ADAL" clId="{F210F31D-A55C-4F4F-9F3D-FD8018CEB6FE}" dt="2020-11-15T15:23:42.602" v="2151" actId="1076"/>
          <ac:picMkLst>
            <pc:docMk/>
            <pc:sldMk cId="2698897165" sldId="367"/>
            <ac:picMk id="5" creationId="{C9503880-8A0B-4492-9F91-6C1D54385442}"/>
          </ac:picMkLst>
        </pc:picChg>
      </pc:sldChg>
      <pc:sldChg chg="addSp delSp modSp del mod modClrScheme chgLayout">
        <pc:chgData name="John Budnik" userId="8fc1272e-f45d-4998-8d92-e99b1ffa9f87" providerId="ADAL" clId="{F210F31D-A55C-4F4F-9F3D-FD8018CEB6FE}" dt="2020-11-15T18:03:10.481" v="3284" actId="47"/>
        <pc:sldMkLst>
          <pc:docMk/>
          <pc:sldMk cId="1217147615" sldId="368"/>
        </pc:sldMkLst>
        <pc:spChg chg="mod ord">
          <ac:chgData name="John Budnik" userId="8fc1272e-f45d-4998-8d92-e99b1ffa9f87" providerId="ADAL" clId="{F210F31D-A55C-4F4F-9F3D-FD8018CEB6FE}" dt="2020-11-15T18:01:44.060" v="3254" actId="21"/>
          <ac:spMkLst>
            <pc:docMk/>
            <pc:sldMk cId="1217147615" sldId="368"/>
            <ac:spMk id="2" creationId="{DBCC39D6-1620-4501-BA02-B79D394C55A2}"/>
          </ac:spMkLst>
        </pc:spChg>
        <pc:spChg chg="mod ord">
          <ac:chgData name="John Budnik" userId="8fc1272e-f45d-4998-8d92-e99b1ffa9f87" providerId="ADAL" clId="{F210F31D-A55C-4F4F-9F3D-FD8018CEB6FE}" dt="2020-11-15T18:01:22.482" v="3240" actId="21"/>
          <ac:spMkLst>
            <pc:docMk/>
            <pc:sldMk cId="1217147615" sldId="368"/>
            <ac:spMk id="3" creationId="{BDC23E38-0CEB-4B7A-932B-FC3AAE8A73DB}"/>
          </ac:spMkLst>
        </pc:spChg>
        <pc:spChg chg="add del mod">
          <ac:chgData name="John Budnik" userId="8fc1272e-f45d-4998-8d92-e99b1ffa9f87" providerId="ADAL" clId="{F210F31D-A55C-4F4F-9F3D-FD8018CEB6FE}" dt="2020-11-15T15:25:43.590" v="2174"/>
          <ac:spMkLst>
            <pc:docMk/>
            <pc:sldMk cId="1217147615" sldId="368"/>
            <ac:spMk id="6" creationId="{4F4E6194-4F12-4EB6-994C-C0DBF391BB34}"/>
          </ac:spMkLst>
        </pc:spChg>
        <pc:spChg chg="add del mod ord">
          <ac:chgData name="John Budnik" userId="8fc1272e-f45d-4998-8d92-e99b1ffa9f87" providerId="ADAL" clId="{F210F31D-A55C-4F4F-9F3D-FD8018CEB6FE}" dt="2020-11-15T18:01:12.093" v="3239" actId="700"/>
          <ac:spMkLst>
            <pc:docMk/>
            <pc:sldMk cId="1217147615" sldId="368"/>
            <ac:spMk id="7" creationId="{DF1AE417-AFF0-446E-A1DC-1E4722911C81}"/>
          </ac:spMkLst>
        </pc:spChg>
        <pc:picChg chg="add del">
          <ac:chgData name="John Budnik" userId="8fc1272e-f45d-4998-8d92-e99b1ffa9f87" providerId="ADAL" clId="{F210F31D-A55C-4F4F-9F3D-FD8018CEB6FE}" dt="2020-11-15T15:25:44.348" v="2175" actId="22"/>
          <ac:picMkLst>
            <pc:docMk/>
            <pc:sldMk cId="1217147615" sldId="368"/>
            <ac:picMk id="5" creationId="{18A4BD87-44CD-43C2-A610-A44C06FBAF22}"/>
          </ac:picMkLst>
        </pc:picChg>
      </pc:sldChg>
      <pc:sldChg chg="addSp delSp modSp mod modClrScheme chgLayout">
        <pc:chgData name="John Budnik" userId="8fc1272e-f45d-4998-8d92-e99b1ffa9f87" providerId="ADAL" clId="{F210F31D-A55C-4F4F-9F3D-FD8018CEB6FE}" dt="2020-11-16T16:35:46.530" v="3541"/>
        <pc:sldMkLst>
          <pc:docMk/>
          <pc:sldMk cId="2945154250" sldId="369"/>
        </pc:sldMkLst>
        <pc:spChg chg="mod ord">
          <ac:chgData name="John Budnik" userId="8fc1272e-f45d-4998-8d92-e99b1ffa9f87" providerId="ADAL" clId="{F210F31D-A55C-4F4F-9F3D-FD8018CEB6FE}" dt="2020-11-15T15:27:06.108" v="2186" actId="700"/>
          <ac:spMkLst>
            <pc:docMk/>
            <pc:sldMk cId="2945154250" sldId="369"/>
            <ac:spMk id="3" creationId="{4E76AAC7-9E47-4933-8845-891D233DCE7E}"/>
          </ac:spMkLst>
        </pc:spChg>
        <pc:spChg chg="add del mod ord">
          <ac:chgData name="John Budnik" userId="8fc1272e-f45d-4998-8d92-e99b1ffa9f87" providerId="ADAL" clId="{F210F31D-A55C-4F4F-9F3D-FD8018CEB6FE}" dt="2020-11-15T15:27:07.748" v="2187" actId="478"/>
          <ac:spMkLst>
            <pc:docMk/>
            <pc:sldMk cId="2945154250" sldId="369"/>
            <ac:spMk id="4" creationId="{39622639-4244-4318-8E02-8CC882926A56}"/>
          </ac:spMkLst>
        </pc:spChg>
        <pc:spChg chg="del">
          <ac:chgData name="John Budnik" userId="8fc1272e-f45d-4998-8d92-e99b1ffa9f87" providerId="ADAL" clId="{F210F31D-A55C-4F4F-9F3D-FD8018CEB6FE}" dt="2020-11-16T16:35:46.530" v="3541"/>
          <ac:spMkLst>
            <pc:docMk/>
            <pc:sldMk cId="2945154250" sldId="369"/>
            <ac:spMk id="4" creationId="{8491DA20-CD80-4F76-B6D7-BBB23F3D0D86}"/>
          </ac:spMkLst>
        </pc:spChg>
      </pc:sldChg>
      <pc:sldChg chg="addSp delSp modSp mod modClrScheme chgLayout">
        <pc:chgData name="John Budnik" userId="8fc1272e-f45d-4998-8d92-e99b1ffa9f87" providerId="ADAL" clId="{F210F31D-A55C-4F4F-9F3D-FD8018CEB6FE}" dt="2020-11-15T15:27:16.966" v="2188" actId="700"/>
        <pc:sldMkLst>
          <pc:docMk/>
          <pc:sldMk cId="1188685838" sldId="370"/>
        </pc:sldMkLst>
        <pc:spChg chg="del mod ord">
          <ac:chgData name="John Budnik" userId="8fc1272e-f45d-4998-8d92-e99b1ffa9f87" providerId="ADAL" clId="{F210F31D-A55C-4F4F-9F3D-FD8018CEB6FE}" dt="2020-11-15T15:27:16.966" v="2188" actId="700"/>
          <ac:spMkLst>
            <pc:docMk/>
            <pc:sldMk cId="1188685838" sldId="370"/>
            <ac:spMk id="2" creationId="{022BD7BE-B596-450A-826C-27F6FD6B3590}"/>
          </ac:spMkLst>
        </pc:spChg>
        <pc:spChg chg="mod ord">
          <ac:chgData name="John Budnik" userId="8fc1272e-f45d-4998-8d92-e99b1ffa9f87" providerId="ADAL" clId="{F210F31D-A55C-4F4F-9F3D-FD8018CEB6FE}" dt="2020-11-15T15:27:16.966" v="2188" actId="700"/>
          <ac:spMkLst>
            <pc:docMk/>
            <pc:sldMk cId="1188685838" sldId="370"/>
            <ac:spMk id="3" creationId="{2ACBD760-1C4F-41C2-B9A5-61D9F334EA3A}"/>
          </ac:spMkLst>
        </pc:spChg>
        <pc:spChg chg="add mod ord">
          <ac:chgData name="John Budnik" userId="8fc1272e-f45d-4998-8d92-e99b1ffa9f87" providerId="ADAL" clId="{F210F31D-A55C-4F4F-9F3D-FD8018CEB6FE}" dt="2020-11-15T15:27:16.966" v="2188" actId="700"/>
          <ac:spMkLst>
            <pc:docMk/>
            <pc:sldMk cId="1188685838" sldId="370"/>
            <ac:spMk id="4" creationId="{5C4861AD-2CA7-417C-B92C-D0779830DEDF}"/>
          </ac:spMkLst>
        </pc:spChg>
      </pc:sldChg>
      <pc:sldChg chg="delSp modSp mod modClrScheme chgLayout">
        <pc:chgData name="John Budnik" userId="8fc1272e-f45d-4998-8d92-e99b1ffa9f87" providerId="ADAL" clId="{F210F31D-A55C-4F4F-9F3D-FD8018CEB6FE}" dt="2020-11-16T16:35:46.530" v="3541"/>
        <pc:sldMkLst>
          <pc:docMk/>
          <pc:sldMk cId="510616693" sldId="371"/>
        </pc:sldMkLst>
        <pc:spChg chg="del">
          <ac:chgData name="John Budnik" userId="8fc1272e-f45d-4998-8d92-e99b1ffa9f87" providerId="ADAL" clId="{F210F31D-A55C-4F4F-9F3D-FD8018CEB6FE}" dt="2020-11-16T16:35:46.530" v="3541"/>
          <ac:spMkLst>
            <pc:docMk/>
            <pc:sldMk cId="510616693" sldId="371"/>
            <ac:spMk id="2" creationId="{86BF5E68-E89E-4C65-AB59-B58032C3F200}"/>
          </ac:spMkLst>
        </pc:spChg>
        <pc:spChg chg="mod ord">
          <ac:chgData name="John Budnik" userId="8fc1272e-f45d-4998-8d92-e99b1ffa9f87" providerId="ADAL" clId="{F210F31D-A55C-4F4F-9F3D-FD8018CEB6FE}" dt="2020-11-15T15:26:34.376" v="2178" actId="700"/>
          <ac:spMkLst>
            <pc:docMk/>
            <pc:sldMk cId="510616693" sldId="371"/>
            <ac:spMk id="3" creationId="{2ACBD760-1C4F-41C2-B9A5-61D9F334EA3A}"/>
          </ac:spMkLst>
        </pc:spChg>
        <pc:graphicFrameChg chg="mod ord">
          <ac:chgData name="John Budnik" userId="8fc1272e-f45d-4998-8d92-e99b1ffa9f87" providerId="ADAL" clId="{F210F31D-A55C-4F4F-9F3D-FD8018CEB6FE}" dt="2020-11-15T15:26:34.376" v="2178" actId="700"/>
          <ac:graphicFrameMkLst>
            <pc:docMk/>
            <pc:sldMk cId="510616693" sldId="371"/>
            <ac:graphicFrameMk id="5" creationId="{6AEA79A1-2D13-4802-B7BC-463B0B4D9BA3}"/>
          </ac:graphicFrameMkLst>
        </pc:graphicFrameChg>
      </pc:sldChg>
      <pc:sldChg chg="addSp delSp modSp mod modClrScheme chgLayout">
        <pc:chgData name="John Budnik" userId="8fc1272e-f45d-4998-8d92-e99b1ffa9f87" providerId="ADAL" clId="{F210F31D-A55C-4F4F-9F3D-FD8018CEB6FE}" dt="2020-11-16T16:35:46.530" v="3541"/>
        <pc:sldMkLst>
          <pc:docMk/>
          <pc:sldMk cId="2353814465" sldId="372"/>
        </pc:sldMkLst>
        <pc:spChg chg="add del mod ord">
          <ac:chgData name="John Budnik" userId="8fc1272e-f45d-4998-8d92-e99b1ffa9f87" providerId="ADAL" clId="{F210F31D-A55C-4F4F-9F3D-FD8018CEB6FE}" dt="2020-11-15T15:26:42.131" v="2180" actId="478"/>
          <ac:spMkLst>
            <pc:docMk/>
            <pc:sldMk cId="2353814465" sldId="372"/>
            <ac:spMk id="2" creationId="{38C9D65A-F80D-4398-A810-F8CFB2ABB6F2}"/>
          </ac:spMkLst>
        </pc:spChg>
        <pc:spChg chg="del">
          <ac:chgData name="John Budnik" userId="8fc1272e-f45d-4998-8d92-e99b1ffa9f87" providerId="ADAL" clId="{F210F31D-A55C-4F4F-9F3D-FD8018CEB6FE}" dt="2020-11-16T16:35:46.530" v="3541"/>
          <ac:spMkLst>
            <pc:docMk/>
            <pc:sldMk cId="2353814465" sldId="372"/>
            <ac:spMk id="2" creationId="{69CB47AB-8F45-4279-8CB0-4AD6314AB378}"/>
          </ac:spMkLst>
        </pc:spChg>
        <pc:picChg chg="mod ord">
          <ac:chgData name="John Budnik" userId="8fc1272e-f45d-4998-8d92-e99b1ffa9f87" providerId="ADAL" clId="{F210F31D-A55C-4F4F-9F3D-FD8018CEB6FE}" dt="2020-11-15T15:26:44.917" v="2181" actId="1076"/>
          <ac:picMkLst>
            <pc:docMk/>
            <pc:sldMk cId="2353814465" sldId="372"/>
            <ac:picMk id="4" creationId="{1A3294E8-067D-491C-B09A-1295C4B86912}"/>
          </ac:picMkLst>
        </pc:picChg>
      </pc:sldChg>
      <pc:sldChg chg="addSp delSp modSp mod modClrScheme chgLayout">
        <pc:chgData name="John Budnik" userId="8fc1272e-f45d-4998-8d92-e99b1ffa9f87" providerId="ADAL" clId="{F210F31D-A55C-4F4F-9F3D-FD8018CEB6FE}" dt="2020-11-16T16:35:46.530" v="3541"/>
        <pc:sldMkLst>
          <pc:docMk/>
          <pc:sldMk cId="3422799285" sldId="374"/>
        </pc:sldMkLst>
        <pc:spChg chg="add del mod ord">
          <ac:chgData name="John Budnik" userId="8fc1272e-f45d-4998-8d92-e99b1ffa9f87" providerId="ADAL" clId="{F210F31D-A55C-4F4F-9F3D-FD8018CEB6FE}" dt="2020-11-15T15:26:53.698" v="2183" actId="478"/>
          <ac:spMkLst>
            <pc:docMk/>
            <pc:sldMk cId="3422799285" sldId="374"/>
            <ac:spMk id="2" creationId="{01D74E85-3DD6-428E-BEFC-5A65F14F9B9F}"/>
          </ac:spMkLst>
        </pc:spChg>
        <pc:spChg chg="del">
          <ac:chgData name="John Budnik" userId="8fc1272e-f45d-4998-8d92-e99b1ffa9f87" providerId="ADAL" clId="{F210F31D-A55C-4F4F-9F3D-FD8018CEB6FE}" dt="2020-11-16T16:35:46.530" v="3541"/>
          <ac:spMkLst>
            <pc:docMk/>
            <pc:sldMk cId="3422799285" sldId="374"/>
            <ac:spMk id="2" creationId="{9976F425-F6B6-47BB-A968-27B8EDBE4CD8}"/>
          </ac:spMkLst>
        </pc:spChg>
        <pc:graphicFrameChg chg="mod ord">
          <ac:chgData name="John Budnik" userId="8fc1272e-f45d-4998-8d92-e99b1ffa9f87" providerId="ADAL" clId="{F210F31D-A55C-4F4F-9F3D-FD8018CEB6FE}" dt="2020-11-15T15:26:58.921" v="2185"/>
          <ac:graphicFrameMkLst>
            <pc:docMk/>
            <pc:sldMk cId="3422799285" sldId="374"/>
            <ac:graphicFrameMk id="1290" creationId="{16BAA3E5-35DC-4700-8222-56E5A3F71B0F}"/>
          </ac:graphicFrameMkLst>
        </pc:graphicFrameChg>
      </pc:sldChg>
      <pc:sldChg chg="addSp delSp modSp new mod ord modClrScheme modAnim chgLayout modNotesTx">
        <pc:chgData name="John Budnik" userId="8fc1272e-f45d-4998-8d92-e99b1ffa9f87" providerId="ADAL" clId="{F210F31D-A55C-4F4F-9F3D-FD8018CEB6FE}" dt="2020-11-16T16:35:46.530" v="3541"/>
        <pc:sldMkLst>
          <pc:docMk/>
          <pc:sldMk cId="3229762932" sldId="375"/>
        </pc:sldMkLst>
        <pc:spChg chg="del">
          <ac:chgData name="John Budnik" userId="8fc1272e-f45d-4998-8d92-e99b1ffa9f87" providerId="ADAL" clId="{F210F31D-A55C-4F4F-9F3D-FD8018CEB6FE}" dt="2020-11-15T12:09:30.516" v="34" actId="700"/>
          <ac:spMkLst>
            <pc:docMk/>
            <pc:sldMk cId="3229762932" sldId="375"/>
            <ac:spMk id="2" creationId="{CF097112-3D57-4812-92E7-C5A74C3C5F37}"/>
          </ac:spMkLst>
        </pc:spChg>
        <pc:spChg chg="del mod ord">
          <ac:chgData name="John Budnik" userId="8fc1272e-f45d-4998-8d92-e99b1ffa9f87" providerId="ADAL" clId="{F210F31D-A55C-4F4F-9F3D-FD8018CEB6FE}" dt="2020-11-15T12:09:30.516" v="34" actId="700"/>
          <ac:spMkLst>
            <pc:docMk/>
            <pc:sldMk cId="3229762932" sldId="375"/>
            <ac:spMk id="3" creationId="{2DF0C48A-A2D4-4A49-9AFE-4809A71D741E}"/>
          </ac:spMkLst>
        </pc:spChg>
        <pc:spChg chg="del">
          <ac:chgData name="John Budnik" userId="8fc1272e-f45d-4998-8d92-e99b1ffa9f87" providerId="ADAL" clId="{F210F31D-A55C-4F4F-9F3D-FD8018CEB6FE}" dt="2020-11-15T12:09:30.516" v="34" actId="700"/>
          <ac:spMkLst>
            <pc:docMk/>
            <pc:sldMk cId="3229762932" sldId="375"/>
            <ac:spMk id="4" creationId="{8CB86C3D-C806-41D6-8B52-9330E03F7010}"/>
          </ac:spMkLst>
        </pc:spChg>
        <pc:spChg chg="del">
          <ac:chgData name="John Budnik" userId="8fc1272e-f45d-4998-8d92-e99b1ffa9f87" providerId="ADAL" clId="{F210F31D-A55C-4F4F-9F3D-FD8018CEB6FE}" dt="2020-11-16T16:35:46.530" v="3541"/>
          <ac:spMkLst>
            <pc:docMk/>
            <pc:sldMk cId="3229762932" sldId="375"/>
            <ac:spMk id="4" creationId="{B03662EB-578A-4B2F-BFD6-E507D78E8777}"/>
          </ac:spMkLst>
        </pc:spChg>
        <pc:spChg chg="add del mod ord">
          <ac:chgData name="John Budnik" userId="8fc1272e-f45d-4998-8d92-e99b1ffa9f87" providerId="ADAL" clId="{F210F31D-A55C-4F4F-9F3D-FD8018CEB6FE}" dt="2020-11-15T12:11:52.123" v="61" actId="207"/>
          <ac:spMkLst>
            <pc:docMk/>
            <pc:sldMk cId="3229762932" sldId="375"/>
            <ac:spMk id="5" creationId="{10F9AD44-8EB4-4231-8DD3-0DF75A068A3E}"/>
          </ac:spMkLst>
        </pc:spChg>
        <pc:spChg chg="add del mod">
          <ac:chgData name="John Budnik" userId="8fc1272e-f45d-4998-8d92-e99b1ffa9f87" providerId="ADAL" clId="{F210F31D-A55C-4F4F-9F3D-FD8018CEB6FE}" dt="2020-11-15T12:11:30.503" v="56" actId="478"/>
          <ac:spMkLst>
            <pc:docMk/>
            <pc:sldMk cId="3229762932" sldId="375"/>
            <ac:spMk id="8" creationId="{C18926FB-66C2-4D4B-B6D9-973523C5CB65}"/>
          </ac:spMkLst>
        </pc:spChg>
        <pc:spChg chg="mod topLvl">
          <ac:chgData name="John Budnik" userId="8fc1272e-f45d-4998-8d92-e99b1ffa9f87" providerId="ADAL" clId="{F210F31D-A55C-4F4F-9F3D-FD8018CEB6FE}" dt="2020-11-16T13:46:48.766" v="3416" actId="207"/>
          <ac:spMkLst>
            <pc:docMk/>
            <pc:sldMk cId="3229762932" sldId="375"/>
            <ac:spMk id="8" creationId="{D168AB78-3F61-424E-988D-A8751EA5B9DC}"/>
          </ac:spMkLst>
        </pc:spChg>
        <pc:spChg chg="add del mod">
          <ac:chgData name="John Budnik" userId="8fc1272e-f45d-4998-8d92-e99b1ffa9f87" providerId="ADAL" clId="{F210F31D-A55C-4F4F-9F3D-FD8018CEB6FE}" dt="2020-11-15T12:09:39.666" v="40" actId="26606"/>
          <ac:spMkLst>
            <pc:docMk/>
            <pc:sldMk cId="3229762932" sldId="375"/>
            <ac:spMk id="12" creationId="{92640411-0AB7-4F15-A4CE-8F2093CC7C68}"/>
          </ac:spMkLst>
        </pc:spChg>
        <pc:spChg chg="add mod">
          <ac:chgData name="John Budnik" userId="8fc1272e-f45d-4998-8d92-e99b1ffa9f87" providerId="ADAL" clId="{F210F31D-A55C-4F4F-9F3D-FD8018CEB6FE}" dt="2020-11-16T13:37:37" v="3341" actId="21"/>
          <ac:spMkLst>
            <pc:docMk/>
            <pc:sldMk cId="3229762932" sldId="375"/>
            <ac:spMk id="15" creationId="{C03B2A0B-0C28-44EC-B064-D6DD0B2DC7F5}"/>
          </ac:spMkLst>
        </pc:spChg>
        <pc:spChg chg="add del mod">
          <ac:chgData name="John Budnik" userId="8fc1272e-f45d-4998-8d92-e99b1ffa9f87" providerId="ADAL" clId="{F210F31D-A55C-4F4F-9F3D-FD8018CEB6FE}" dt="2020-11-15T12:12:42.840" v="76" actId="478"/>
          <ac:spMkLst>
            <pc:docMk/>
            <pc:sldMk cId="3229762932" sldId="375"/>
            <ac:spMk id="16" creationId="{4B6DA170-E909-4946-9059-69B052BC56B3}"/>
          </ac:spMkLst>
        </pc:spChg>
        <pc:spChg chg="add del">
          <ac:chgData name="John Budnik" userId="8fc1272e-f45d-4998-8d92-e99b1ffa9f87" providerId="ADAL" clId="{F210F31D-A55C-4F4F-9F3D-FD8018CEB6FE}" dt="2020-11-15T12:13:11.852" v="81"/>
          <ac:spMkLst>
            <pc:docMk/>
            <pc:sldMk cId="3229762932" sldId="375"/>
            <ac:spMk id="17" creationId="{CA3678F7-EB5B-4A71-949D-3FD417C8F0FA}"/>
          </ac:spMkLst>
        </pc:spChg>
        <pc:spChg chg="add del mod">
          <ac:chgData name="John Budnik" userId="8fc1272e-f45d-4998-8d92-e99b1ffa9f87" providerId="ADAL" clId="{F210F31D-A55C-4F4F-9F3D-FD8018CEB6FE}" dt="2020-11-15T12:13:11.675" v="80"/>
          <ac:spMkLst>
            <pc:docMk/>
            <pc:sldMk cId="3229762932" sldId="375"/>
            <ac:spMk id="18" creationId="{B16296E4-F43F-4B33-8F8A-13EA86DBDC79}"/>
          </ac:spMkLst>
        </pc:spChg>
        <pc:grpChg chg="add del mod">
          <ac:chgData name="John Budnik" userId="8fc1272e-f45d-4998-8d92-e99b1ffa9f87" providerId="ADAL" clId="{F210F31D-A55C-4F4F-9F3D-FD8018CEB6FE}" dt="2020-11-16T13:38:27.456" v="3354" actId="165"/>
          <ac:grpSpMkLst>
            <pc:docMk/>
            <pc:sldMk cId="3229762932" sldId="375"/>
            <ac:grpSpMk id="6" creationId="{E335852F-7C1C-4D69-B3E0-716D14D3DE94}"/>
          </ac:grpSpMkLst>
        </pc:grpChg>
        <pc:picChg chg="add mod">
          <ac:chgData name="John Budnik" userId="8fc1272e-f45d-4998-8d92-e99b1ffa9f87" providerId="ADAL" clId="{F210F31D-A55C-4F4F-9F3D-FD8018CEB6FE}" dt="2020-11-16T13:46:58.014" v="3418" actId="27349"/>
          <ac:picMkLst>
            <pc:docMk/>
            <pc:sldMk cId="3229762932" sldId="375"/>
            <ac:picMk id="3" creationId="{93EFEC43-FE91-4E05-9459-4719A362D7B8}"/>
          </ac:picMkLst>
        </pc:picChg>
        <pc:picChg chg="add mod">
          <ac:chgData name="John Budnik" userId="8fc1272e-f45d-4998-8d92-e99b1ffa9f87" providerId="ADAL" clId="{F210F31D-A55C-4F4F-9F3D-FD8018CEB6FE}" dt="2020-11-16T13:40:17.888" v="3373" actId="1076"/>
          <ac:picMkLst>
            <pc:docMk/>
            <pc:sldMk cId="3229762932" sldId="375"/>
            <ac:picMk id="7" creationId="{085CD59C-6B77-4592-A145-8FFADC21F16E}"/>
          </ac:picMkLst>
        </pc:picChg>
        <pc:picChg chg="del mod topLvl">
          <ac:chgData name="John Budnik" userId="8fc1272e-f45d-4998-8d92-e99b1ffa9f87" providerId="ADAL" clId="{F210F31D-A55C-4F4F-9F3D-FD8018CEB6FE}" dt="2020-11-16T13:39:31.080" v="3361" actId="478"/>
          <ac:picMkLst>
            <pc:docMk/>
            <pc:sldMk cId="3229762932" sldId="375"/>
            <ac:picMk id="9" creationId="{3B0BE144-23E1-4141-BBC3-B614F5176BD8}"/>
          </ac:picMkLst>
        </pc:picChg>
        <pc:picChg chg="add del">
          <ac:chgData name="John Budnik" userId="8fc1272e-f45d-4998-8d92-e99b1ffa9f87" providerId="ADAL" clId="{F210F31D-A55C-4F4F-9F3D-FD8018CEB6FE}" dt="2020-11-15T15:19:08.590" v="2100" actId="22"/>
          <ac:picMkLst>
            <pc:docMk/>
            <pc:sldMk cId="3229762932" sldId="375"/>
            <ac:picMk id="20" creationId="{99DD7CEE-6CB2-4543-B774-B0772E99E2A5}"/>
          </ac:picMkLst>
        </pc:picChg>
        <pc:cxnChg chg="add del mod">
          <ac:chgData name="John Budnik" userId="8fc1272e-f45d-4998-8d92-e99b1ffa9f87" providerId="ADAL" clId="{F210F31D-A55C-4F4F-9F3D-FD8018CEB6FE}" dt="2020-11-16T13:46:15.209" v="3413" actId="1582"/>
          <ac:cxnSpMkLst>
            <pc:docMk/>
            <pc:sldMk cId="3229762932" sldId="375"/>
            <ac:cxnSpMk id="10" creationId="{4AA5B443-0389-4090-82AD-B6C8A8CF723E}"/>
          </ac:cxnSpMkLst>
        </pc:cxnChg>
      </pc:sldChg>
      <pc:sldChg chg="addSp delSp modSp add del mod">
        <pc:chgData name="John Budnik" userId="8fc1272e-f45d-4998-8d92-e99b1ffa9f87" providerId="ADAL" clId="{F210F31D-A55C-4F4F-9F3D-FD8018CEB6FE}" dt="2020-11-15T12:42:37.484" v="229" actId="47"/>
        <pc:sldMkLst>
          <pc:docMk/>
          <pc:sldMk cId="2936474846" sldId="376"/>
        </pc:sldMkLst>
        <pc:spChg chg="add mod">
          <ac:chgData name="John Budnik" userId="8fc1272e-f45d-4998-8d92-e99b1ffa9f87" providerId="ADAL" clId="{F210F31D-A55C-4F4F-9F3D-FD8018CEB6FE}" dt="2020-11-15T12:42:11.837" v="213" actId="478"/>
          <ac:spMkLst>
            <pc:docMk/>
            <pc:sldMk cId="2936474846" sldId="376"/>
            <ac:spMk id="3" creationId="{D5C05EAC-87E0-441E-8D34-4B1820309D03}"/>
          </ac:spMkLst>
        </pc:spChg>
        <pc:picChg chg="add del mod">
          <ac:chgData name="John Budnik" userId="8fc1272e-f45d-4998-8d92-e99b1ffa9f87" providerId="ADAL" clId="{F210F31D-A55C-4F4F-9F3D-FD8018CEB6FE}" dt="2020-11-15T12:42:34.992" v="228" actId="21"/>
          <ac:picMkLst>
            <pc:docMk/>
            <pc:sldMk cId="2936474846" sldId="376"/>
            <ac:picMk id="6" creationId="{024E2F50-56D8-480E-B5F2-5F8C7A661FD2}"/>
          </ac:picMkLst>
        </pc:picChg>
        <pc:picChg chg="del">
          <ac:chgData name="John Budnik" userId="8fc1272e-f45d-4998-8d92-e99b1ffa9f87" providerId="ADAL" clId="{F210F31D-A55C-4F4F-9F3D-FD8018CEB6FE}" dt="2020-11-15T12:42:11.837" v="213" actId="478"/>
          <ac:picMkLst>
            <pc:docMk/>
            <pc:sldMk cId="2936474846" sldId="376"/>
            <ac:picMk id="8" creationId="{D9326D94-2331-4B94-AD9E-86162F9178D2}"/>
          </ac:picMkLst>
        </pc:picChg>
      </pc:sldChg>
      <pc:sldChg chg="addSp delSp modSp add mod ord delAnim modAnim modNotesTx">
        <pc:chgData name="John Budnik" userId="8fc1272e-f45d-4998-8d92-e99b1ffa9f87" providerId="ADAL" clId="{F210F31D-A55C-4F4F-9F3D-FD8018CEB6FE}" dt="2020-11-16T16:35:46.530" v="3541"/>
        <pc:sldMkLst>
          <pc:docMk/>
          <pc:sldMk cId="204894201" sldId="377"/>
        </pc:sldMkLst>
        <pc:spChg chg="del">
          <ac:chgData name="John Budnik" userId="8fc1272e-f45d-4998-8d92-e99b1ffa9f87" providerId="ADAL" clId="{F210F31D-A55C-4F4F-9F3D-FD8018CEB6FE}" dt="2020-11-16T16:35:46.530" v="3541"/>
          <ac:spMkLst>
            <pc:docMk/>
            <pc:sldMk cId="204894201" sldId="377"/>
            <ac:spMk id="3" creationId="{6F2B47DD-CACD-41A3-B441-4F56DA4C3C52}"/>
          </ac:spMkLst>
        </pc:spChg>
        <pc:spChg chg="del">
          <ac:chgData name="John Budnik" userId="8fc1272e-f45d-4998-8d92-e99b1ffa9f87" providerId="ADAL" clId="{F210F31D-A55C-4F4F-9F3D-FD8018CEB6FE}" dt="2020-11-15T12:42:33.024" v="227" actId="478"/>
          <ac:spMkLst>
            <pc:docMk/>
            <pc:sldMk cId="204894201" sldId="377"/>
            <ac:spMk id="6" creationId="{562734A9-9FB8-47E1-BE9E-075BE8FB78F2}"/>
          </ac:spMkLst>
        </pc:spChg>
        <pc:spChg chg="mod">
          <ac:chgData name="John Budnik" userId="8fc1272e-f45d-4998-8d92-e99b1ffa9f87" providerId="ADAL" clId="{F210F31D-A55C-4F4F-9F3D-FD8018CEB6FE}" dt="2020-11-15T12:44:55.247" v="356" actId="1037"/>
          <ac:spMkLst>
            <pc:docMk/>
            <pc:sldMk cId="204894201" sldId="377"/>
            <ac:spMk id="8" creationId="{900900CD-B943-934F-857F-30AA913FE9D9}"/>
          </ac:spMkLst>
        </pc:spChg>
        <pc:graphicFrameChg chg="del">
          <ac:chgData name="John Budnik" userId="8fc1272e-f45d-4998-8d92-e99b1ffa9f87" providerId="ADAL" clId="{F210F31D-A55C-4F4F-9F3D-FD8018CEB6FE}" dt="2020-11-15T12:42:29.283" v="226" actId="478"/>
          <ac:graphicFrameMkLst>
            <pc:docMk/>
            <pc:sldMk cId="204894201" sldId="377"/>
            <ac:graphicFrameMk id="3" creationId="{605F0B7C-3783-4A87-97AB-59B246B7B974}"/>
          </ac:graphicFrameMkLst>
        </pc:graphicFrameChg>
        <pc:picChg chg="add mod">
          <ac:chgData name="John Budnik" userId="8fc1272e-f45d-4998-8d92-e99b1ffa9f87" providerId="ADAL" clId="{F210F31D-A55C-4F4F-9F3D-FD8018CEB6FE}" dt="2020-11-15T12:44:10.588" v="328" actId="14100"/>
          <ac:picMkLst>
            <pc:docMk/>
            <pc:sldMk cId="204894201" sldId="377"/>
            <ac:picMk id="2" creationId="{D71EF1A8-20A4-4C95-932F-06E96BC96E5F}"/>
          </ac:picMkLst>
        </pc:picChg>
        <pc:picChg chg="add del mod ord">
          <ac:chgData name="John Budnik" userId="8fc1272e-f45d-4998-8d92-e99b1ffa9f87" providerId="ADAL" clId="{F210F31D-A55C-4F4F-9F3D-FD8018CEB6FE}" dt="2020-11-15T15:18:31.317" v="2094" actId="478"/>
          <ac:picMkLst>
            <pc:docMk/>
            <pc:sldMk cId="204894201" sldId="377"/>
            <ac:picMk id="4" creationId="{B7D75F61-DAD5-45AE-B90E-7D593247DEBF}"/>
          </ac:picMkLst>
        </pc:picChg>
        <pc:cxnChg chg="del mod">
          <ac:chgData name="John Budnik" userId="8fc1272e-f45d-4998-8d92-e99b1ffa9f87" providerId="ADAL" clId="{F210F31D-A55C-4F4F-9F3D-FD8018CEB6FE}" dt="2020-11-15T15:18:12.612" v="2084" actId="478"/>
          <ac:cxnSpMkLst>
            <pc:docMk/>
            <pc:sldMk cId="204894201" sldId="377"/>
            <ac:cxnSpMk id="14" creationId="{D092FC9E-A7E0-4639-8433-D60025E01E7E}"/>
          </ac:cxnSpMkLst>
        </pc:cxnChg>
      </pc:sldChg>
      <pc:sldChg chg="addSp delSp modSp add mod ord setBg delAnim addCm modCm modNotesTx">
        <pc:chgData name="John Budnik" userId="8fc1272e-f45d-4998-8d92-e99b1ffa9f87" providerId="ADAL" clId="{F210F31D-A55C-4F4F-9F3D-FD8018CEB6FE}" dt="2020-11-16T16:35:46.530" v="3541"/>
        <pc:sldMkLst>
          <pc:docMk/>
          <pc:sldMk cId="2188737873" sldId="378"/>
        </pc:sldMkLst>
        <pc:spChg chg="del">
          <ac:chgData name="John Budnik" userId="8fc1272e-f45d-4998-8d92-e99b1ffa9f87" providerId="ADAL" clId="{F210F31D-A55C-4F4F-9F3D-FD8018CEB6FE}" dt="2020-11-16T16:35:46.530" v="3541"/>
          <ac:spMkLst>
            <pc:docMk/>
            <pc:sldMk cId="2188737873" sldId="378"/>
            <ac:spMk id="2" creationId="{08840271-1866-4743-A36A-A3A9EF36B72A}"/>
          </ac:spMkLst>
        </pc:spChg>
        <pc:spChg chg="add del mod">
          <ac:chgData name="John Budnik" userId="8fc1272e-f45d-4998-8d92-e99b1ffa9f87" providerId="ADAL" clId="{F210F31D-A55C-4F4F-9F3D-FD8018CEB6FE}" dt="2020-11-15T13:15:08.249" v="980"/>
          <ac:spMkLst>
            <pc:docMk/>
            <pc:sldMk cId="2188737873" sldId="378"/>
            <ac:spMk id="3" creationId="{E32215B1-19F2-4EF0-B01C-EC03816AD728}"/>
          </ac:spMkLst>
        </pc:spChg>
        <pc:spChg chg="add del mod">
          <ac:chgData name="John Budnik" userId="8fc1272e-f45d-4998-8d92-e99b1ffa9f87" providerId="ADAL" clId="{F210F31D-A55C-4F4F-9F3D-FD8018CEB6FE}" dt="2020-11-15T13:15:23.333" v="985" actId="478"/>
          <ac:spMkLst>
            <pc:docMk/>
            <pc:sldMk cId="2188737873" sldId="378"/>
            <ac:spMk id="5" creationId="{FC15712C-75C9-42ED-AB70-EC6D4FA5F2A0}"/>
          </ac:spMkLst>
        </pc:spChg>
        <pc:spChg chg="add mod ord">
          <ac:chgData name="John Budnik" userId="8fc1272e-f45d-4998-8d92-e99b1ffa9f87" providerId="ADAL" clId="{F210F31D-A55C-4F4F-9F3D-FD8018CEB6FE}" dt="2020-11-15T13:25:15.909" v="1126" actId="1076"/>
          <ac:spMkLst>
            <pc:docMk/>
            <pc:sldMk cId="2188737873" sldId="378"/>
            <ac:spMk id="6" creationId="{F3059EA2-B608-40D4-B89B-594E5C510B8F}"/>
          </ac:spMkLst>
        </pc:spChg>
        <pc:spChg chg="add del mod">
          <ac:chgData name="John Budnik" userId="8fc1272e-f45d-4998-8d92-e99b1ffa9f87" providerId="ADAL" clId="{F210F31D-A55C-4F4F-9F3D-FD8018CEB6FE}" dt="2020-11-15T13:14:24.322" v="969"/>
          <ac:spMkLst>
            <pc:docMk/>
            <pc:sldMk cId="2188737873" sldId="378"/>
            <ac:spMk id="7" creationId="{F5B29148-2AF2-409D-AD90-7E5C14FEEDE2}"/>
          </ac:spMkLst>
        </pc:spChg>
        <pc:spChg chg="del">
          <ac:chgData name="John Budnik" userId="8fc1272e-f45d-4998-8d92-e99b1ffa9f87" providerId="ADAL" clId="{F210F31D-A55C-4F4F-9F3D-FD8018CEB6FE}" dt="2020-11-15T13:14:02.124" v="966" actId="478"/>
          <ac:spMkLst>
            <pc:docMk/>
            <pc:sldMk cId="2188737873" sldId="378"/>
            <ac:spMk id="8" creationId="{900900CD-B943-934F-857F-30AA913FE9D9}"/>
          </ac:spMkLst>
        </pc:spChg>
        <pc:spChg chg="add del mod">
          <ac:chgData name="John Budnik" userId="8fc1272e-f45d-4998-8d92-e99b1ffa9f87" providerId="ADAL" clId="{F210F31D-A55C-4F4F-9F3D-FD8018CEB6FE}" dt="2020-11-15T13:15:06.809" v="979"/>
          <ac:spMkLst>
            <pc:docMk/>
            <pc:sldMk cId="2188737873" sldId="378"/>
            <ac:spMk id="10" creationId="{E4903A53-8E5B-4179-A9A8-29CF8BD11184}"/>
          </ac:spMkLst>
        </pc:spChg>
        <pc:spChg chg="add mod">
          <ac:chgData name="John Budnik" userId="8fc1272e-f45d-4998-8d92-e99b1ffa9f87" providerId="ADAL" clId="{F210F31D-A55C-4F4F-9F3D-FD8018CEB6FE}" dt="2020-11-15T13:37:18.763" v="1266" actId="1076"/>
          <ac:spMkLst>
            <pc:docMk/>
            <pc:sldMk cId="2188737873" sldId="378"/>
            <ac:spMk id="11" creationId="{87C947F3-B7CD-4AA8-B486-4D2946C332E5}"/>
          </ac:spMkLst>
        </pc:spChg>
        <pc:spChg chg="mod topLvl">
          <ac:chgData name="John Budnik" userId="8fc1272e-f45d-4998-8d92-e99b1ffa9f87" providerId="ADAL" clId="{F210F31D-A55C-4F4F-9F3D-FD8018CEB6FE}" dt="2020-11-15T13:25:19.618" v="1127" actId="1076"/>
          <ac:spMkLst>
            <pc:docMk/>
            <pc:sldMk cId="2188737873" sldId="378"/>
            <ac:spMk id="16" creationId="{EC9D77B5-124A-494A-9C0B-08F4961BE698}"/>
          </ac:spMkLst>
        </pc:spChg>
        <pc:spChg chg="del mod topLvl">
          <ac:chgData name="John Budnik" userId="8fc1272e-f45d-4998-8d92-e99b1ffa9f87" providerId="ADAL" clId="{F210F31D-A55C-4F4F-9F3D-FD8018CEB6FE}" dt="2020-11-15T13:18:57.151" v="1053" actId="21"/>
          <ac:spMkLst>
            <pc:docMk/>
            <pc:sldMk cId="2188737873" sldId="378"/>
            <ac:spMk id="17" creationId="{A618A368-7261-4D24-8B2F-5CFF3E7B2EB5}"/>
          </ac:spMkLst>
        </pc:spChg>
        <pc:spChg chg="mod topLvl">
          <ac:chgData name="John Budnik" userId="8fc1272e-f45d-4998-8d92-e99b1ffa9f87" providerId="ADAL" clId="{F210F31D-A55C-4F4F-9F3D-FD8018CEB6FE}" dt="2020-11-15T13:25:33.652" v="1132" actId="20577"/>
          <ac:spMkLst>
            <pc:docMk/>
            <pc:sldMk cId="2188737873" sldId="378"/>
            <ac:spMk id="19" creationId="{F843F334-C2C7-4137-8128-5A599851E822}"/>
          </ac:spMkLst>
        </pc:spChg>
        <pc:spChg chg="add del mod">
          <ac:chgData name="John Budnik" userId="8fc1272e-f45d-4998-8d92-e99b1ffa9f87" providerId="ADAL" clId="{F210F31D-A55C-4F4F-9F3D-FD8018CEB6FE}" dt="2020-11-15T13:19:10.181" v="1059" actId="478"/>
          <ac:spMkLst>
            <pc:docMk/>
            <pc:sldMk cId="2188737873" sldId="378"/>
            <ac:spMk id="22" creationId="{EEDDC18C-3F89-4778-BB49-D8D5D64D1558}"/>
          </ac:spMkLst>
        </pc:spChg>
        <pc:grpChg chg="add del mod">
          <ac:chgData name="John Budnik" userId="8fc1272e-f45d-4998-8d92-e99b1ffa9f87" providerId="ADAL" clId="{F210F31D-A55C-4F4F-9F3D-FD8018CEB6FE}" dt="2020-11-15T13:16:05.550" v="1003" actId="165"/>
          <ac:grpSpMkLst>
            <pc:docMk/>
            <pc:sldMk cId="2188737873" sldId="378"/>
            <ac:grpSpMk id="12" creationId="{A1A7E681-95D9-47FC-9AC1-9E39A898CB73}"/>
          </ac:grpSpMkLst>
        </pc:grpChg>
        <pc:grpChg chg="del mod topLvl">
          <ac:chgData name="John Budnik" userId="8fc1272e-f45d-4998-8d92-e99b1ffa9f87" providerId="ADAL" clId="{F210F31D-A55C-4F4F-9F3D-FD8018CEB6FE}" dt="2020-11-15T13:16:10.489" v="1004" actId="165"/>
          <ac:grpSpMkLst>
            <pc:docMk/>
            <pc:sldMk cId="2188737873" sldId="378"/>
            <ac:grpSpMk id="13" creationId="{3C45902B-1627-47D6-ADEC-0DE2B23262E0}"/>
          </ac:grpSpMkLst>
        </pc:grpChg>
        <pc:graphicFrameChg chg="del mod">
          <ac:chgData name="John Budnik" userId="8fc1272e-f45d-4998-8d92-e99b1ffa9f87" providerId="ADAL" clId="{F210F31D-A55C-4F4F-9F3D-FD8018CEB6FE}" dt="2020-11-15T13:15:21.323" v="984" actId="478"/>
          <ac:graphicFrameMkLst>
            <pc:docMk/>
            <pc:sldMk cId="2188737873" sldId="378"/>
            <ac:graphicFrameMk id="9" creationId="{C64D34A2-9AA5-4A21-BC2D-01647353AA1B}"/>
          </ac:graphicFrameMkLst>
        </pc:graphicFrameChg>
        <pc:picChg chg="del mod topLvl">
          <ac:chgData name="John Budnik" userId="8fc1272e-f45d-4998-8d92-e99b1ffa9f87" providerId="ADAL" clId="{F210F31D-A55C-4F4F-9F3D-FD8018CEB6FE}" dt="2020-11-15T13:22:06.916" v="1087" actId="478"/>
          <ac:picMkLst>
            <pc:docMk/>
            <pc:sldMk cId="2188737873" sldId="378"/>
            <ac:picMk id="15" creationId="{8315BA81-5A9F-4C7B-B510-E71AA8B6F1CB}"/>
          </ac:picMkLst>
        </pc:picChg>
        <pc:picChg chg="mod topLvl">
          <ac:chgData name="John Budnik" userId="8fc1272e-f45d-4998-8d92-e99b1ffa9f87" providerId="ADAL" clId="{F210F31D-A55C-4F4F-9F3D-FD8018CEB6FE}" dt="2020-11-15T13:16:27.750" v="1011" actId="1076"/>
          <ac:picMkLst>
            <pc:docMk/>
            <pc:sldMk cId="2188737873" sldId="378"/>
            <ac:picMk id="18" creationId="{3FDD5464-4986-4D2F-B45F-54FE576DBE7C}"/>
          </ac:picMkLst>
        </pc:picChg>
        <pc:picChg chg="add mod">
          <ac:chgData name="John Budnik" userId="8fc1272e-f45d-4998-8d92-e99b1ffa9f87" providerId="ADAL" clId="{F210F31D-A55C-4F4F-9F3D-FD8018CEB6FE}" dt="2020-11-15T13:25:23.547" v="1128" actId="1076"/>
          <ac:picMkLst>
            <pc:docMk/>
            <pc:sldMk cId="2188737873" sldId="378"/>
            <ac:picMk id="24" creationId="{87DB9550-2F61-4E63-950B-6A9AEA264C4B}"/>
          </ac:picMkLst>
        </pc:picChg>
      </pc:sldChg>
      <pc:sldChg chg="addSp delSp modSp add mod modNotesTx">
        <pc:chgData name="John Budnik" userId="8fc1272e-f45d-4998-8d92-e99b1ffa9f87" providerId="ADAL" clId="{F210F31D-A55C-4F4F-9F3D-FD8018CEB6FE}" dt="2020-11-16T16:35:46.530" v="3541"/>
        <pc:sldMkLst>
          <pc:docMk/>
          <pc:sldMk cId="627572703" sldId="379"/>
        </pc:sldMkLst>
        <pc:spChg chg="del">
          <ac:chgData name="John Budnik" userId="8fc1272e-f45d-4998-8d92-e99b1ffa9f87" providerId="ADAL" clId="{F210F31D-A55C-4F4F-9F3D-FD8018CEB6FE}" dt="2020-11-16T16:35:46.530" v="3541"/>
          <ac:spMkLst>
            <pc:docMk/>
            <pc:sldMk cId="627572703" sldId="379"/>
            <ac:spMk id="2" creationId="{FDEC5291-E2DA-4EEE-A116-A982CAF84D0F}"/>
          </ac:spMkLst>
        </pc:spChg>
        <pc:spChg chg="add del mod">
          <ac:chgData name="John Budnik" userId="8fc1272e-f45d-4998-8d92-e99b1ffa9f87" providerId="ADAL" clId="{F210F31D-A55C-4F4F-9F3D-FD8018CEB6FE}" dt="2020-11-15T13:30:33.998" v="1186" actId="478"/>
          <ac:spMkLst>
            <pc:docMk/>
            <pc:sldMk cId="627572703" sldId="379"/>
            <ac:spMk id="4" creationId="{F219701B-45B8-4B19-9EBC-C387386BAD5E}"/>
          </ac:spMkLst>
        </pc:spChg>
        <pc:spChg chg="add del mod">
          <ac:chgData name="John Budnik" userId="8fc1272e-f45d-4998-8d92-e99b1ffa9f87" providerId="ADAL" clId="{F210F31D-A55C-4F4F-9F3D-FD8018CEB6FE}" dt="2020-11-15T13:30:34.668" v="1187" actId="478"/>
          <ac:spMkLst>
            <pc:docMk/>
            <pc:sldMk cId="627572703" sldId="379"/>
            <ac:spMk id="5" creationId="{04CFD1B1-BDCE-42A3-8774-859FF3BF781C}"/>
          </ac:spMkLst>
        </pc:spChg>
        <pc:spChg chg="del">
          <ac:chgData name="John Budnik" userId="8fc1272e-f45d-4998-8d92-e99b1ffa9f87" providerId="ADAL" clId="{F210F31D-A55C-4F4F-9F3D-FD8018CEB6FE}" dt="2020-11-15T13:32:05.076" v="1206" actId="478"/>
          <ac:spMkLst>
            <pc:docMk/>
            <pc:sldMk cId="627572703" sldId="379"/>
            <ac:spMk id="6" creationId="{F3059EA2-B608-40D4-B89B-594E5C510B8F}"/>
          </ac:spMkLst>
        </pc:spChg>
        <pc:spChg chg="add del mod ord">
          <ac:chgData name="John Budnik" userId="8fc1272e-f45d-4998-8d92-e99b1ffa9f87" providerId="ADAL" clId="{F210F31D-A55C-4F4F-9F3D-FD8018CEB6FE}" dt="2020-11-15T14:50:33.397" v="1753" actId="478"/>
          <ac:spMkLst>
            <pc:docMk/>
            <pc:sldMk cId="627572703" sldId="379"/>
            <ac:spMk id="7" creationId="{3957D722-83AB-4D66-BB19-1901C1209FC5}"/>
          </ac:spMkLst>
        </pc:spChg>
        <pc:spChg chg="mod">
          <ac:chgData name="John Budnik" userId="8fc1272e-f45d-4998-8d92-e99b1ffa9f87" providerId="ADAL" clId="{F210F31D-A55C-4F4F-9F3D-FD8018CEB6FE}" dt="2020-11-15T13:32:19.155" v="1210" actId="14100"/>
          <ac:spMkLst>
            <pc:docMk/>
            <pc:sldMk cId="627572703" sldId="379"/>
            <ac:spMk id="11" creationId="{87C947F3-B7CD-4AA8-B486-4D2946C332E5}"/>
          </ac:spMkLst>
        </pc:spChg>
        <pc:spChg chg="add del mod">
          <ac:chgData name="John Budnik" userId="8fc1272e-f45d-4998-8d92-e99b1ffa9f87" providerId="ADAL" clId="{F210F31D-A55C-4F4F-9F3D-FD8018CEB6FE}" dt="2020-11-15T13:27:32.223" v="1152"/>
          <ac:spMkLst>
            <pc:docMk/>
            <pc:sldMk cId="627572703" sldId="379"/>
            <ac:spMk id="12" creationId="{79C45DBC-762E-42E3-B33E-1A654D51A3A4}"/>
          </ac:spMkLst>
        </pc:spChg>
        <pc:spChg chg="add del mod">
          <ac:chgData name="John Budnik" userId="8fc1272e-f45d-4998-8d92-e99b1ffa9f87" providerId="ADAL" clId="{F210F31D-A55C-4F4F-9F3D-FD8018CEB6FE}" dt="2020-11-15T13:27:35.867" v="1154"/>
          <ac:spMkLst>
            <pc:docMk/>
            <pc:sldMk cId="627572703" sldId="379"/>
            <ac:spMk id="13" creationId="{487A89CF-61E7-4D4B-9712-2A6F57D391A4}"/>
          </ac:spMkLst>
        </pc:spChg>
        <pc:spChg chg="add mod">
          <ac:chgData name="John Budnik" userId="8fc1272e-f45d-4998-8d92-e99b1ffa9f87" providerId="ADAL" clId="{F210F31D-A55C-4F4F-9F3D-FD8018CEB6FE}" dt="2020-11-15T13:33:49.056" v="1224" actId="1076"/>
          <ac:spMkLst>
            <pc:docMk/>
            <pc:sldMk cId="627572703" sldId="379"/>
            <ac:spMk id="15" creationId="{06DF291F-B02B-4CA3-8342-B36FD662927C}"/>
          </ac:spMkLst>
        </pc:spChg>
        <pc:spChg chg="del">
          <ac:chgData name="John Budnik" userId="8fc1272e-f45d-4998-8d92-e99b1ffa9f87" providerId="ADAL" clId="{F210F31D-A55C-4F4F-9F3D-FD8018CEB6FE}" dt="2020-11-15T13:25:52.251" v="1135" actId="478"/>
          <ac:spMkLst>
            <pc:docMk/>
            <pc:sldMk cId="627572703" sldId="379"/>
            <ac:spMk id="16" creationId="{EC9D77B5-124A-494A-9C0B-08F4961BE698}"/>
          </ac:spMkLst>
        </pc:spChg>
        <pc:spChg chg="mod">
          <ac:chgData name="John Budnik" userId="8fc1272e-f45d-4998-8d92-e99b1ffa9f87" providerId="ADAL" clId="{F210F31D-A55C-4F4F-9F3D-FD8018CEB6FE}" dt="2020-11-15T13:37:00.235" v="1262" actId="1076"/>
          <ac:spMkLst>
            <pc:docMk/>
            <pc:sldMk cId="627572703" sldId="379"/>
            <ac:spMk id="19" creationId="{F843F334-C2C7-4137-8128-5A599851E822}"/>
          </ac:spMkLst>
        </pc:spChg>
        <pc:picChg chg="add del mod modCrop">
          <ac:chgData name="John Budnik" userId="8fc1272e-f45d-4998-8d92-e99b1ffa9f87" providerId="ADAL" clId="{F210F31D-A55C-4F4F-9F3D-FD8018CEB6FE}" dt="2020-11-15T14:52:17.397" v="1782" actId="14100"/>
          <ac:picMkLst>
            <pc:docMk/>
            <pc:sldMk cId="627572703" sldId="379"/>
            <ac:picMk id="2" creationId="{256DFA8C-E213-4206-AFE5-00B4C20E0356}"/>
          </ac:picMkLst>
        </pc:picChg>
        <pc:picChg chg="mod">
          <ac:chgData name="John Budnik" userId="8fc1272e-f45d-4998-8d92-e99b1ffa9f87" providerId="ADAL" clId="{F210F31D-A55C-4F4F-9F3D-FD8018CEB6FE}" dt="2020-11-15T17:34:09.341" v="3197" actId="1076"/>
          <ac:picMkLst>
            <pc:docMk/>
            <pc:sldMk cId="627572703" sldId="379"/>
            <ac:picMk id="3" creationId="{6EDA9A95-28B0-41C3-9ED7-B05E4B784576}"/>
          </ac:picMkLst>
        </pc:picChg>
        <pc:picChg chg="add mod">
          <ac:chgData name="John Budnik" userId="8fc1272e-f45d-4998-8d92-e99b1ffa9f87" providerId="ADAL" clId="{F210F31D-A55C-4F4F-9F3D-FD8018CEB6FE}" dt="2020-11-15T17:34:17.916" v="3198" actId="1076"/>
          <ac:picMkLst>
            <pc:docMk/>
            <pc:sldMk cId="627572703" sldId="379"/>
            <ac:picMk id="8" creationId="{170F800E-4DDE-4CA6-9011-1F0597E2D14D}"/>
          </ac:picMkLst>
        </pc:picChg>
        <pc:picChg chg="del">
          <ac:chgData name="John Budnik" userId="8fc1272e-f45d-4998-8d92-e99b1ffa9f87" providerId="ADAL" clId="{F210F31D-A55C-4F4F-9F3D-FD8018CEB6FE}" dt="2020-11-15T13:25:50.788" v="1134" actId="478"/>
          <ac:picMkLst>
            <pc:docMk/>
            <pc:sldMk cId="627572703" sldId="379"/>
            <ac:picMk id="18" creationId="{3FDD5464-4986-4D2F-B45F-54FE576DBE7C}"/>
          </ac:picMkLst>
        </pc:picChg>
        <pc:picChg chg="del">
          <ac:chgData name="John Budnik" userId="8fc1272e-f45d-4998-8d92-e99b1ffa9f87" providerId="ADAL" clId="{F210F31D-A55C-4F4F-9F3D-FD8018CEB6FE}" dt="2020-11-15T13:25:52.863" v="1136" actId="478"/>
          <ac:picMkLst>
            <pc:docMk/>
            <pc:sldMk cId="627572703" sldId="379"/>
            <ac:picMk id="24" creationId="{87DB9550-2F61-4E63-950B-6A9AEA264C4B}"/>
          </ac:picMkLst>
        </pc:picChg>
        <pc:cxnChg chg="del mod">
          <ac:chgData name="John Budnik" userId="8fc1272e-f45d-4998-8d92-e99b1ffa9f87" providerId="ADAL" clId="{F210F31D-A55C-4F4F-9F3D-FD8018CEB6FE}" dt="2020-11-15T14:50:30.851" v="1752" actId="478"/>
          <ac:cxnSpMkLst>
            <pc:docMk/>
            <pc:sldMk cId="627572703" sldId="379"/>
            <ac:cxnSpMk id="14" creationId="{D092FC9E-A7E0-4639-8433-D60025E01E7E}"/>
          </ac:cxnSpMkLst>
        </pc:cxnChg>
      </pc:sldChg>
      <pc:sldChg chg="addSp delSp modSp add mod ord modNotesTx">
        <pc:chgData name="John Budnik" userId="8fc1272e-f45d-4998-8d92-e99b1ffa9f87" providerId="ADAL" clId="{F210F31D-A55C-4F4F-9F3D-FD8018CEB6FE}" dt="2020-11-15T14:03:59.110" v="1647" actId="14100"/>
        <pc:sldMkLst>
          <pc:docMk/>
          <pc:sldMk cId="2003295080" sldId="380"/>
        </pc:sldMkLst>
        <pc:spChg chg="mod">
          <ac:chgData name="John Budnik" userId="8fc1272e-f45d-4998-8d92-e99b1ffa9f87" providerId="ADAL" clId="{F210F31D-A55C-4F4F-9F3D-FD8018CEB6FE}" dt="2020-11-15T14:03:58.885" v="1646" actId="14100"/>
          <ac:spMkLst>
            <pc:docMk/>
            <pc:sldMk cId="2003295080" sldId="380"/>
            <ac:spMk id="6" creationId="{F3059EA2-B608-40D4-B89B-594E5C510B8F}"/>
          </ac:spMkLst>
        </pc:spChg>
        <pc:spChg chg="mod">
          <ac:chgData name="John Budnik" userId="8fc1272e-f45d-4998-8d92-e99b1ffa9f87" providerId="ADAL" clId="{F210F31D-A55C-4F4F-9F3D-FD8018CEB6FE}" dt="2020-11-15T13:37:25.468" v="1279" actId="1035"/>
          <ac:spMkLst>
            <pc:docMk/>
            <pc:sldMk cId="2003295080" sldId="380"/>
            <ac:spMk id="11" creationId="{87C947F3-B7CD-4AA8-B486-4D2946C332E5}"/>
          </ac:spMkLst>
        </pc:spChg>
        <pc:spChg chg="del">
          <ac:chgData name="John Budnik" userId="8fc1272e-f45d-4998-8d92-e99b1ffa9f87" providerId="ADAL" clId="{F210F31D-A55C-4F4F-9F3D-FD8018CEB6FE}" dt="2020-11-15T13:34:36.700" v="1233" actId="478"/>
          <ac:spMkLst>
            <pc:docMk/>
            <pc:sldMk cId="2003295080" sldId="380"/>
            <ac:spMk id="16" creationId="{EC9D77B5-124A-494A-9C0B-08F4961BE698}"/>
          </ac:spMkLst>
        </pc:spChg>
        <pc:spChg chg="mod">
          <ac:chgData name="John Budnik" userId="8fc1272e-f45d-4998-8d92-e99b1ffa9f87" providerId="ADAL" clId="{F210F31D-A55C-4F4F-9F3D-FD8018CEB6FE}" dt="2020-11-15T13:35:47.152" v="1251" actId="6549"/>
          <ac:spMkLst>
            <pc:docMk/>
            <pc:sldMk cId="2003295080" sldId="380"/>
            <ac:spMk id="19" creationId="{F843F334-C2C7-4137-8128-5A599851E822}"/>
          </ac:spMkLst>
        </pc:spChg>
        <pc:picChg chg="add mod">
          <ac:chgData name="John Budnik" userId="8fc1272e-f45d-4998-8d92-e99b1ffa9f87" providerId="ADAL" clId="{F210F31D-A55C-4F4F-9F3D-FD8018CEB6FE}" dt="2020-11-15T14:03:59.110" v="1647" actId="14100"/>
          <ac:picMkLst>
            <pc:docMk/>
            <pc:sldMk cId="2003295080" sldId="380"/>
            <ac:picMk id="9" creationId="{AC0C36D9-B686-4FE0-A418-7A0B8841298A}"/>
          </ac:picMkLst>
        </pc:picChg>
        <pc:picChg chg="del">
          <ac:chgData name="John Budnik" userId="8fc1272e-f45d-4998-8d92-e99b1ffa9f87" providerId="ADAL" clId="{F210F31D-A55C-4F4F-9F3D-FD8018CEB6FE}" dt="2020-11-15T13:34:34.061" v="1232" actId="478"/>
          <ac:picMkLst>
            <pc:docMk/>
            <pc:sldMk cId="2003295080" sldId="380"/>
            <ac:picMk id="18" creationId="{3FDD5464-4986-4D2F-B45F-54FE576DBE7C}"/>
          </ac:picMkLst>
        </pc:picChg>
        <pc:picChg chg="del">
          <ac:chgData name="John Budnik" userId="8fc1272e-f45d-4998-8d92-e99b1ffa9f87" providerId="ADAL" clId="{F210F31D-A55C-4F4F-9F3D-FD8018CEB6FE}" dt="2020-11-15T13:34:37.293" v="1234" actId="478"/>
          <ac:picMkLst>
            <pc:docMk/>
            <pc:sldMk cId="2003295080" sldId="380"/>
            <ac:picMk id="24" creationId="{87DB9550-2F61-4E63-950B-6A9AEA264C4B}"/>
          </ac:picMkLst>
        </pc:picChg>
      </pc:sldChg>
      <pc:sldChg chg="addSp delSp modSp add mod ord modNotesTx">
        <pc:chgData name="John Budnik" userId="8fc1272e-f45d-4998-8d92-e99b1ffa9f87" providerId="ADAL" clId="{F210F31D-A55C-4F4F-9F3D-FD8018CEB6FE}" dt="2020-11-16T16:35:46.530" v="3541"/>
        <pc:sldMkLst>
          <pc:docMk/>
          <pc:sldMk cId="4266093167" sldId="381"/>
        </pc:sldMkLst>
        <pc:spChg chg="del">
          <ac:chgData name="John Budnik" userId="8fc1272e-f45d-4998-8d92-e99b1ffa9f87" providerId="ADAL" clId="{F210F31D-A55C-4F4F-9F3D-FD8018CEB6FE}" dt="2020-11-16T16:35:46.530" v="3541"/>
          <ac:spMkLst>
            <pc:docMk/>
            <pc:sldMk cId="4266093167" sldId="381"/>
            <ac:spMk id="2" creationId="{9F7635DF-3412-468C-AB4C-DC92238E44EC}"/>
          </ac:spMkLst>
        </pc:spChg>
        <pc:spChg chg="add del mod">
          <ac:chgData name="John Budnik" userId="8fc1272e-f45d-4998-8d92-e99b1ffa9f87" providerId="ADAL" clId="{F210F31D-A55C-4F4F-9F3D-FD8018CEB6FE}" dt="2020-11-15T13:39:36.987" v="1308" actId="478"/>
          <ac:spMkLst>
            <pc:docMk/>
            <pc:sldMk cId="4266093167" sldId="381"/>
            <ac:spMk id="3" creationId="{726FB38E-3BF3-4660-A0E0-8190831472C6}"/>
          </ac:spMkLst>
        </pc:spChg>
        <pc:spChg chg="mod">
          <ac:chgData name="John Budnik" userId="8fc1272e-f45d-4998-8d92-e99b1ffa9f87" providerId="ADAL" clId="{F210F31D-A55C-4F4F-9F3D-FD8018CEB6FE}" dt="2020-11-15T13:43:01.901" v="1385" actId="20577"/>
          <ac:spMkLst>
            <pc:docMk/>
            <pc:sldMk cId="4266093167" sldId="381"/>
            <ac:spMk id="4" creationId="{234086AC-FC51-49C6-B841-5D69BC676C96}"/>
          </ac:spMkLst>
        </pc:spChg>
        <pc:spChg chg="del mod topLvl">
          <ac:chgData name="John Budnik" userId="8fc1272e-f45d-4998-8d92-e99b1ffa9f87" providerId="ADAL" clId="{F210F31D-A55C-4F4F-9F3D-FD8018CEB6FE}" dt="2020-11-15T13:40:00.221" v="1317"/>
          <ac:spMkLst>
            <pc:docMk/>
            <pc:sldMk cId="4266093167" sldId="381"/>
            <ac:spMk id="8" creationId="{2BA3B624-5A90-414B-988F-1DF2F8E7CEC1}"/>
          </ac:spMkLst>
        </pc:spChg>
        <pc:spChg chg="add mod">
          <ac:chgData name="John Budnik" userId="8fc1272e-f45d-4998-8d92-e99b1ffa9f87" providerId="ADAL" clId="{F210F31D-A55C-4F4F-9F3D-FD8018CEB6FE}" dt="2020-11-15T13:39:19.214" v="1300"/>
          <ac:spMkLst>
            <pc:docMk/>
            <pc:sldMk cId="4266093167" sldId="381"/>
            <ac:spMk id="10" creationId="{7CB3386F-98D4-48EC-B8A8-6844774BF3DA}"/>
          </ac:spMkLst>
        </pc:spChg>
        <pc:spChg chg="add mod">
          <ac:chgData name="John Budnik" userId="8fc1272e-f45d-4998-8d92-e99b1ffa9f87" providerId="ADAL" clId="{F210F31D-A55C-4F4F-9F3D-FD8018CEB6FE}" dt="2020-11-15T13:39:19.214" v="1300"/>
          <ac:spMkLst>
            <pc:docMk/>
            <pc:sldMk cId="4266093167" sldId="381"/>
            <ac:spMk id="11" creationId="{FD8317A7-BB5F-4BCA-B190-4C738E1C203E}"/>
          </ac:spMkLst>
        </pc:spChg>
        <pc:spChg chg="add mod">
          <ac:chgData name="John Budnik" userId="8fc1272e-f45d-4998-8d92-e99b1ffa9f87" providerId="ADAL" clId="{F210F31D-A55C-4F4F-9F3D-FD8018CEB6FE}" dt="2020-11-15T13:39:58.388" v="1315" actId="6549"/>
          <ac:spMkLst>
            <pc:docMk/>
            <pc:sldMk cId="4266093167" sldId="381"/>
            <ac:spMk id="13" creationId="{6F52873D-A69C-4D6B-9D53-4863DDDA7B68}"/>
          </ac:spMkLst>
        </pc:spChg>
        <pc:spChg chg="add del mod">
          <ac:chgData name="John Budnik" userId="8fc1272e-f45d-4998-8d92-e99b1ffa9f87" providerId="ADAL" clId="{F210F31D-A55C-4F4F-9F3D-FD8018CEB6FE}" dt="2020-11-15T13:41:11.804" v="1343" actId="478"/>
          <ac:spMkLst>
            <pc:docMk/>
            <pc:sldMk cId="4266093167" sldId="381"/>
            <ac:spMk id="15" creationId="{38F23965-A478-44C5-AD6A-995109F6C598}"/>
          </ac:spMkLst>
        </pc:spChg>
        <pc:spChg chg="add del mod topLvl">
          <ac:chgData name="John Budnik" userId="8fc1272e-f45d-4998-8d92-e99b1ffa9f87" providerId="ADAL" clId="{F210F31D-A55C-4F4F-9F3D-FD8018CEB6FE}" dt="2020-11-15T13:41:10.387" v="1342" actId="478"/>
          <ac:spMkLst>
            <pc:docMk/>
            <pc:sldMk cId="4266093167" sldId="381"/>
            <ac:spMk id="17" creationId="{F2949035-A8EC-4AC3-BEA9-798DC5B9BBF7}"/>
          </ac:spMkLst>
        </pc:spChg>
        <pc:spChg chg="add del mod topLvl">
          <ac:chgData name="John Budnik" userId="8fc1272e-f45d-4998-8d92-e99b1ffa9f87" providerId="ADAL" clId="{F210F31D-A55C-4F4F-9F3D-FD8018CEB6FE}" dt="2020-11-15T13:41:06.660" v="1339" actId="21"/>
          <ac:spMkLst>
            <pc:docMk/>
            <pc:sldMk cId="4266093167" sldId="381"/>
            <ac:spMk id="18" creationId="{197FD0AB-4C35-4499-8337-6C3E1441471D}"/>
          </ac:spMkLst>
        </pc:spChg>
        <pc:spChg chg="add del mod">
          <ac:chgData name="John Budnik" userId="8fc1272e-f45d-4998-8d92-e99b1ffa9f87" providerId="ADAL" clId="{F210F31D-A55C-4F4F-9F3D-FD8018CEB6FE}" dt="2020-11-15T13:41:29.406" v="1349" actId="478"/>
          <ac:spMkLst>
            <pc:docMk/>
            <pc:sldMk cId="4266093167" sldId="381"/>
            <ac:spMk id="20" creationId="{A24E79AF-1A6C-493C-9798-01B9D3F06BAC}"/>
          </ac:spMkLst>
        </pc:spChg>
        <pc:spChg chg="add mod">
          <ac:chgData name="John Budnik" userId="8fc1272e-f45d-4998-8d92-e99b1ffa9f87" providerId="ADAL" clId="{F210F31D-A55C-4F4F-9F3D-FD8018CEB6FE}" dt="2020-11-15T13:41:47.891" v="1364" actId="21"/>
          <ac:spMkLst>
            <pc:docMk/>
            <pc:sldMk cId="4266093167" sldId="381"/>
            <ac:spMk id="21" creationId="{4DE44769-6C66-4BE4-B669-BD36E353F1BF}"/>
          </ac:spMkLst>
        </pc:spChg>
        <pc:spChg chg="add mod">
          <ac:chgData name="John Budnik" userId="8fc1272e-f45d-4998-8d92-e99b1ffa9f87" providerId="ADAL" clId="{F210F31D-A55C-4F4F-9F3D-FD8018CEB6FE}" dt="2020-11-15T17:31:34.149" v="3189" actId="1076"/>
          <ac:spMkLst>
            <pc:docMk/>
            <pc:sldMk cId="4266093167" sldId="381"/>
            <ac:spMk id="22" creationId="{45A23693-579E-4050-9EC2-967657A30C1C}"/>
          </ac:spMkLst>
        </pc:spChg>
        <pc:grpChg chg="add del mod">
          <ac:chgData name="John Budnik" userId="8fc1272e-f45d-4998-8d92-e99b1ffa9f87" providerId="ADAL" clId="{F210F31D-A55C-4F4F-9F3D-FD8018CEB6FE}" dt="2020-11-15T13:39:40.217" v="1309" actId="165"/>
          <ac:grpSpMkLst>
            <pc:docMk/>
            <pc:sldMk cId="4266093167" sldId="381"/>
            <ac:grpSpMk id="6" creationId="{E3B7FF5A-4BD1-4CEC-A1CC-D6E21E0C4F06}"/>
          </ac:grpSpMkLst>
        </pc:grpChg>
        <pc:grpChg chg="add mod">
          <ac:chgData name="John Budnik" userId="8fc1272e-f45d-4998-8d92-e99b1ffa9f87" providerId="ADAL" clId="{F210F31D-A55C-4F4F-9F3D-FD8018CEB6FE}" dt="2020-11-15T17:31:31.051" v="3188" actId="1076"/>
          <ac:grpSpMkLst>
            <pc:docMk/>
            <pc:sldMk cId="4266093167" sldId="381"/>
            <ac:grpSpMk id="9" creationId="{5CC54508-BEB1-4B6E-BF8C-1C0DC9180C7A}"/>
          </ac:grpSpMkLst>
        </pc:grpChg>
        <pc:grpChg chg="add del mod">
          <ac:chgData name="John Budnik" userId="8fc1272e-f45d-4998-8d92-e99b1ffa9f87" providerId="ADAL" clId="{F210F31D-A55C-4F4F-9F3D-FD8018CEB6FE}" dt="2020-11-15T13:41:06.660" v="1339" actId="21"/>
          <ac:grpSpMkLst>
            <pc:docMk/>
            <pc:sldMk cId="4266093167" sldId="381"/>
            <ac:grpSpMk id="16" creationId="{2AB67D00-2EA8-4F08-BC9F-EB2A18926A3E}"/>
          </ac:grpSpMkLst>
        </pc:grpChg>
        <pc:graphicFrameChg chg="del mod">
          <ac:chgData name="John Budnik" userId="8fc1272e-f45d-4998-8d92-e99b1ffa9f87" providerId="ADAL" clId="{F210F31D-A55C-4F4F-9F3D-FD8018CEB6FE}" dt="2020-11-15T13:39:22.597" v="1302" actId="478"/>
          <ac:graphicFrameMkLst>
            <pc:docMk/>
            <pc:sldMk cId="4266093167" sldId="381"/>
            <ac:graphicFrameMk id="5" creationId="{BE8337B7-28C4-492B-8228-3183A1C23832}"/>
          </ac:graphicFrameMkLst>
        </pc:graphicFrameChg>
        <pc:picChg chg="mod topLvl modCrop">
          <ac:chgData name="John Budnik" userId="8fc1272e-f45d-4998-8d92-e99b1ffa9f87" providerId="ADAL" clId="{F210F31D-A55C-4F4F-9F3D-FD8018CEB6FE}" dt="2020-11-15T13:43:37.411" v="1394" actId="1076"/>
          <ac:picMkLst>
            <pc:docMk/>
            <pc:sldMk cId="4266093167" sldId="381"/>
            <ac:picMk id="7" creationId="{3E42826C-8920-4E59-B4DE-3DD4572EBD4F}"/>
          </ac:picMkLst>
        </pc:picChg>
      </pc:sldChg>
      <pc:sldChg chg="addSp delSp modSp add mod modNotesTx">
        <pc:chgData name="John Budnik" userId="8fc1272e-f45d-4998-8d92-e99b1ffa9f87" providerId="ADAL" clId="{F210F31D-A55C-4F4F-9F3D-FD8018CEB6FE}" dt="2020-11-16T16:35:46.530" v="3541"/>
        <pc:sldMkLst>
          <pc:docMk/>
          <pc:sldMk cId="513088920" sldId="382"/>
        </pc:sldMkLst>
        <pc:spChg chg="del">
          <ac:chgData name="John Budnik" userId="8fc1272e-f45d-4998-8d92-e99b1ffa9f87" providerId="ADAL" clId="{F210F31D-A55C-4F4F-9F3D-FD8018CEB6FE}" dt="2020-11-16T16:35:46.530" v="3541"/>
          <ac:spMkLst>
            <pc:docMk/>
            <pc:sldMk cId="513088920" sldId="382"/>
            <ac:spMk id="2" creationId="{3CDE814F-B053-47E5-9A1A-4FC92B9400A1}"/>
          </ac:spMkLst>
        </pc:spChg>
        <pc:spChg chg="mod">
          <ac:chgData name="John Budnik" userId="8fc1272e-f45d-4998-8d92-e99b1ffa9f87" providerId="ADAL" clId="{F210F31D-A55C-4F4F-9F3D-FD8018CEB6FE}" dt="2020-11-15T13:56:33.956" v="1593" actId="20577"/>
          <ac:spMkLst>
            <pc:docMk/>
            <pc:sldMk cId="513088920" sldId="382"/>
            <ac:spMk id="4" creationId="{234086AC-FC51-49C6-B841-5D69BC676C96}"/>
          </ac:spMkLst>
        </pc:spChg>
        <pc:spChg chg="add del mod">
          <ac:chgData name="John Budnik" userId="8fc1272e-f45d-4998-8d92-e99b1ffa9f87" providerId="ADAL" clId="{F210F31D-A55C-4F4F-9F3D-FD8018CEB6FE}" dt="2020-11-15T13:44:59.977" v="1415"/>
          <ac:spMkLst>
            <pc:docMk/>
            <pc:sldMk cId="513088920" sldId="382"/>
            <ac:spMk id="12" creationId="{E4E2C4B3-650E-4841-A144-7D5FF53BA54E}"/>
          </ac:spMkLst>
        </pc:spChg>
        <pc:spChg chg="mod">
          <ac:chgData name="John Budnik" userId="8fc1272e-f45d-4998-8d92-e99b1ffa9f87" providerId="ADAL" clId="{F210F31D-A55C-4F4F-9F3D-FD8018CEB6FE}" dt="2020-11-15T13:55:37.426" v="1582" actId="1076"/>
          <ac:spMkLst>
            <pc:docMk/>
            <pc:sldMk cId="513088920" sldId="382"/>
            <ac:spMk id="13" creationId="{6F52873D-A69C-4D6B-9D53-4863DDDA7B68}"/>
          </ac:spMkLst>
        </pc:spChg>
        <pc:spChg chg="add del mod">
          <ac:chgData name="John Budnik" userId="8fc1272e-f45d-4998-8d92-e99b1ffa9f87" providerId="ADAL" clId="{F210F31D-A55C-4F4F-9F3D-FD8018CEB6FE}" dt="2020-11-15T13:44:59.977" v="1415"/>
          <ac:spMkLst>
            <pc:docMk/>
            <pc:sldMk cId="513088920" sldId="382"/>
            <ac:spMk id="14" creationId="{33B8C85C-1A9D-48AA-8620-9AFB3F051A7A}"/>
          </ac:spMkLst>
        </pc:spChg>
        <pc:spChg chg="add del mod">
          <ac:chgData name="John Budnik" userId="8fc1272e-f45d-4998-8d92-e99b1ffa9f87" providerId="ADAL" clId="{F210F31D-A55C-4F4F-9F3D-FD8018CEB6FE}" dt="2020-11-15T13:44:59.977" v="1415"/>
          <ac:spMkLst>
            <pc:docMk/>
            <pc:sldMk cId="513088920" sldId="382"/>
            <ac:spMk id="16" creationId="{B538A056-F584-465E-BAEB-2656ADFCCCF4}"/>
          </ac:spMkLst>
        </pc:spChg>
        <pc:spChg chg="add del mod">
          <ac:chgData name="John Budnik" userId="8fc1272e-f45d-4998-8d92-e99b1ffa9f87" providerId="ADAL" clId="{F210F31D-A55C-4F4F-9F3D-FD8018CEB6FE}" dt="2020-11-15T13:47:00.484" v="1436" actId="478"/>
          <ac:spMkLst>
            <pc:docMk/>
            <pc:sldMk cId="513088920" sldId="382"/>
            <ac:spMk id="22" creationId="{45A23693-579E-4050-9EC2-967657A30C1C}"/>
          </ac:spMkLst>
        </pc:spChg>
        <pc:spChg chg="add mod">
          <ac:chgData name="John Budnik" userId="8fc1272e-f45d-4998-8d92-e99b1ffa9f87" providerId="ADAL" clId="{F210F31D-A55C-4F4F-9F3D-FD8018CEB6FE}" dt="2020-11-15T17:32:19.568" v="3190" actId="208"/>
          <ac:spMkLst>
            <pc:docMk/>
            <pc:sldMk cId="513088920" sldId="382"/>
            <ac:spMk id="25" creationId="{36C13ED5-FCA7-4F14-A058-703DCA0DE839}"/>
          </ac:spMkLst>
        </pc:spChg>
        <pc:spChg chg="add mod">
          <ac:chgData name="John Budnik" userId="8fc1272e-f45d-4998-8d92-e99b1ffa9f87" providerId="ADAL" clId="{F210F31D-A55C-4F4F-9F3D-FD8018CEB6FE}" dt="2020-11-15T13:55:28.591" v="1581" actId="122"/>
          <ac:spMkLst>
            <pc:docMk/>
            <pc:sldMk cId="513088920" sldId="382"/>
            <ac:spMk id="27" creationId="{5B484197-5180-494F-8019-5413A5C4548E}"/>
          </ac:spMkLst>
        </pc:spChg>
        <pc:spChg chg="mod">
          <ac:chgData name="John Budnik" userId="8fc1272e-f45d-4998-8d92-e99b1ffa9f87" providerId="ADAL" clId="{F210F31D-A55C-4F4F-9F3D-FD8018CEB6FE}" dt="2020-11-15T13:54:05.785" v="1554"/>
          <ac:spMkLst>
            <pc:docMk/>
            <pc:sldMk cId="513088920" sldId="382"/>
            <ac:spMk id="29" creationId="{39CD481D-29C1-4259-9B19-D976DC55F847}"/>
          </ac:spMkLst>
        </pc:spChg>
        <pc:spChg chg="mod">
          <ac:chgData name="John Budnik" userId="8fc1272e-f45d-4998-8d92-e99b1ffa9f87" providerId="ADAL" clId="{F210F31D-A55C-4F4F-9F3D-FD8018CEB6FE}" dt="2020-11-15T13:54:05.785" v="1554"/>
          <ac:spMkLst>
            <pc:docMk/>
            <pc:sldMk cId="513088920" sldId="382"/>
            <ac:spMk id="30" creationId="{757E22C8-7F4F-4A90-9143-DAF4853D11B5}"/>
          </ac:spMkLst>
        </pc:spChg>
        <pc:grpChg chg="add del">
          <ac:chgData name="John Budnik" userId="8fc1272e-f45d-4998-8d92-e99b1ffa9f87" providerId="ADAL" clId="{F210F31D-A55C-4F4F-9F3D-FD8018CEB6FE}" dt="2020-11-15T13:47:01.117" v="1437" actId="478"/>
          <ac:grpSpMkLst>
            <pc:docMk/>
            <pc:sldMk cId="513088920" sldId="382"/>
            <ac:grpSpMk id="9" creationId="{5CC54508-BEB1-4B6E-BF8C-1C0DC9180C7A}"/>
          </ac:grpSpMkLst>
        </pc:grpChg>
        <pc:grpChg chg="add del mod">
          <ac:chgData name="John Budnik" userId="8fc1272e-f45d-4998-8d92-e99b1ffa9f87" providerId="ADAL" clId="{F210F31D-A55C-4F4F-9F3D-FD8018CEB6FE}" dt="2020-11-15T13:54:54.788" v="1566" actId="478"/>
          <ac:grpSpMkLst>
            <pc:docMk/>
            <pc:sldMk cId="513088920" sldId="382"/>
            <ac:grpSpMk id="28" creationId="{954C6213-A121-43E5-8DCE-D0ABF0CD61AB}"/>
          </ac:grpSpMkLst>
        </pc:grpChg>
        <pc:graphicFrameChg chg="add del mod">
          <ac:chgData name="John Budnik" userId="8fc1272e-f45d-4998-8d92-e99b1ffa9f87" providerId="ADAL" clId="{F210F31D-A55C-4F4F-9F3D-FD8018CEB6FE}" dt="2020-11-15T13:44:59.977" v="1415"/>
          <ac:graphicFrameMkLst>
            <pc:docMk/>
            <pc:sldMk cId="513088920" sldId="382"/>
            <ac:graphicFrameMk id="15" creationId="{548DAAA8-5F0A-4B9D-8424-990CBB7D4A81}"/>
          </ac:graphicFrameMkLst>
        </pc:graphicFrameChg>
        <pc:graphicFrameChg chg="add del mod">
          <ac:chgData name="John Budnik" userId="8fc1272e-f45d-4998-8d92-e99b1ffa9f87" providerId="ADAL" clId="{F210F31D-A55C-4F4F-9F3D-FD8018CEB6FE}" dt="2020-11-15T13:47:19.833" v="1445"/>
          <ac:graphicFrameMkLst>
            <pc:docMk/>
            <pc:sldMk cId="513088920" sldId="382"/>
            <ac:graphicFrameMk id="17" creationId="{4D1FFFDF-E66B-4635-B90D-EC303C010F86}"/>
          </ac:graphicFrameMkLst>
        </pc:graphicFrameChg>
        <pc:graphicFrameChg chg="add mod modGraphic">
          <ac:chgData name="John Budnik" userId="8fc1272e-f45d-4998-8d92-e99b1ffa9f87" providerId="ADAL" clId="{F210F31D-A55C-4F4F-9F3D-FD8018CEB6FE}" dt="2020-11-15T13:52:44.079" v="1530" actId="122"/>
          <ac:graphicFrameMkLst>
            <pc:docMk/>
            <pc:sldMk cId="513088920" sldId="382"/>
            <ac:graphicFrameMk id="18" creationId="{4C217C8F-EC75-4A27-80DF-3E584260A391}"/>
          </ac:graphicFrameMkLst>
        </pc:graphicFrameChg>
        <pc:picChg chg="add del mod">
          <ac:chgData name="John Budnik" userId="8fc1272e-f45d-4998-8d92-e99b1ffa9f87" providerId="ADAL" clId="{F210F31D-A55C-4F4F-9F3D-FD8018CEB6FE}" dt="2020-11-15T13:49:48.511" v="1455" actId="21"/>
          <ac:picMkLst>
            <pc:docMk/>
            <pc:sldMk cId="513088920" sldId="382"/>
            <ac:picMk id="3" creationId="{36F329D3-D711-4E35-AEDC-9969EF480B19}"/>
          </ac:picMkLst>
        </pc:picChg>
        <pc:picChg chg="add mod">
          <ac:chgData name="John Budnik" userId="8fc1272e-f45d-4998-8d92-e99b1ffa9f87" providerId="ADAL" clId="{F210F31D-A55C-4F4F-9F3D-FD8018CEB6FE}" dt="2020-11-15T13:50:00.178" v="1464" actId="1076"/>
          <ac:picMkLst>
            <pc:docMk/>
            <pc:sldMk cId="513088920" sldId="382"/>
            <ac:picMk id="5" creationId="{355E616E-A7FE-42BB-B01B-B9F6AED7EB0D}"/>
          </ac:picMkLst>
        </pc:picChg>
        <pc:picChg chg="add del">
          <ac:chgData name="John Budnik" userId="8fc1272e-f45d-4998-8d92-e99b1ffa9f87" providerId="ADAL" clId="{F210F31D-A55C-4F4F-9F3D-FD8018CEB6FE}" dt="2020-11-15T13:46:57.115" v="1435" actId="478"/>
          <ac:picMkLst>
            <pc:docMk/>
            <pc:sldMk cId="513088920" sldId="382"/>
            <ac:picMk id="7" creationId="{3E42826C-8920-4E59-B4DE-3DD4572EBD4F}"/>
          </ac:picMkLst>
        </pc:picChg>
        <pc:picChg chg="add mod">
          <ac:chgData name="John Budnik" userId="8fc1272e-f45d-4998-8d92-e99b1ffa9f87" providerId="ADAL" clId="{F210F31D-A55C-4F4F-9F3D-FD8018CEB6FE}" dt="2020-11-15T13:51:05.240" v="1491" actId="1076"/>
          <ac:picMkLst>
            <pc:docMk/>
            <pc:sldMk cId="513088920" sldId="382"/>
            <ac:picMk id="8" creationId="{1E95C070-461B-4EA8-B65A-757AD76549B1}"/>
          </ac:picMkLst>
        </pc:picChg>
        <pc:picChg chg="add mod">
          <ac:chgData name="John Budnik" userId="8fc1272e-f45d-4998-8d92-e99b1ffa9f87" providerId="ADAL" clId="{F210F31D-A55C-4F4F-9F3D-FD8018CEB6FE}" dt="2020-11-15T13:52:09.190" v="1523" actId="1076"/>
          <ac:picMkLst>
            <pc:docMk/>
            <pc:sldMk cId="513088920" sldId="382"/>
            <ac:picMk id="23" creationId="{E6598073-AD6C-4885-8486-59375E948403}"/>
          </ac:picMkLst>
        </pc:picChg>
        <pc:picChg chg="add mod">
          <ac:chgData name="John Budnik" userId="8fc1272e-f45d-4998-8d92-e99b1ffa9f87" providerId="ADAL" clId="{F210F31D-A55C-4F4F-9F3D-FD8018CEB6FE}" dt="2020-11-15T13:55:12.565" v="1579" actId="1076"/>
          <ac:picMkLst>
            <pc:docMk/>
            <pc:sldMk cId="513088920" sldId="382"/>
            <ac:picMk id="32" creationId="{F43A7F88-D5C2-4E73-856E-6DC316B0352B}"/>
          </ac:picMkLst>
        </pc:picChg>
      </pc:sldChg>
      <pc:sldChg chg="addSp delSp modSp add mod modShow">
        <pc:chgData name="John Budnik" userId="8fc1272e-f45d-4998-8d92-e99b1ffa9f87" providerId="ADAL" clId="{F210F31D-A55C-4F4F-9F3D-FD8018CEB6FE}" dt="2020-11-16T16:35:46.530" v="3541"/>
        <pc:sldMkLst>
          <pc:docMk/>
          <pc:sldMk cId="1000271793" sldId="383"/>
        </pc:sldMkLst>
        <pc:spChg chg="mod">
          <ac:chgData name="John Budnik" userId="8fc1272e-f45d-4998-8d92-e99b1ffa9f87" providerId="ADAL" clId="{F210F31D-A55C-4F4F-9F3D-FD8018CEB6FE}" dt="2020-11-15T18:05:36.598" v="3308" actId="1076"/>
          <ac:spMkLst>
            <pc:docMk/>
            <pc:sldMk cId="1000271793" sldId="383"/>
            <ac:spMk id="2" creationId="{70B159C8-9B58-49BF-9B60-C8B03008D4B0}"/>
          </ac:spMkLst>
        </pc:spChg>
        <pc:spChg chg="mod">
          <ac:chgData name="John Budnik" userId="8fc1272e-f45d-4998-8d92-e99b1ffa9f87" providerId="ADAL" clId="{F210F31D-A55C-4F4F-9F3D-FD8018CEB6FE}" dt="2020-11-15T18:03:56.572" v="3291" actId="20577"/>
          <ac:spMkLst>
            <pc:docMk/>
            <pc:sldMk cId="1000271793" sldId="383"/>
            <ac:spMk id="3" creationId="{B54783A0-0A7B-449D-A534-A11E28B5DDDE}"/>
          </ac:spMkLst>
        </pc:spChg>
        <pc:spChg chg="del">
          <ac:chgData name="John Budnik" userId="8fc1272e-f45d-4998-8d92-e99b1ffa9f87" providerId="ADAL" clId="{F210F31D-A55C-4F4F-9F3D-FD8018CEB6FE}" dt="2020-11-16T16:35:46.530" v="3541"/>
          <ac:spMkLst>
            <pc:docMk/>
            <pc:sldMk cId="1000271793" sldId="383"/>
            <ac:spMk id="4" creationId="{DACCED5D-82BE-4863-B20E-ABD97480E987}"/>
          </ac:spMkLst>
        </pc:spChg>
        <pc:picChg chg="add mod">
          <ac:chgData name="John Budnik" userId="8fc1272e-f45d-4998-8d92-e99b1ffa9f87" providerId="ADAL" clId="{F210F31D-A55C-4F4F-9F3D-FD8018CEB6FE}" dt="2020-11-15T18:05:24.637" v="3305" actId="1076"/>
          <ac:picMkLst>
            <pc:docMk/>
            <pc:sldMk cId="1000271793" sldId="383"/>
            <ac:picMk id="5" creationId="{A3C38A73-A784-49F6-9198-265D4B657F15}"/>
          </ac:picMkLst>
        </pc:picChg>
        <pc:picChg chg="mod">
          <ac:chgData name="John Budnik" userId="8fc1272e-f45d-4998-8d92-e99b1ffa9f87" providerId="ADAL" clId="{F210F31D-A55C-4F4F-9F3D-FD8018CEB6FE}" dt="2020-11-15T18:02:58.098" v="3282" actId="1076"/>
          <ac:picMkLst>
            <pc:docMk/>
            <pc:sldMk cId="1000271793" sldId="383"/>
            <ac:picMk id="7" creationId="{D54D2F83-1627-44EB-897E-0F49C048EB3D}"/>
          </ac:picMkLst>
        </pc:picChg>
        <pc:picChg chg="add del mod">
          <ac:chgData name="John Budnik" userId="8fc1272e-f45d-4998-8d92-e99b1ffa9f87" providerId="ADAL" clId="{F210F31D-A55C-4F4F-9F3D-FD8018CEB6FE}" dt="2020-11-15T18:07:19.979" v="3309" actId="478"/>
          <ac:picMkLst>
            <pc:docMk/>
            <pc:sldMk cId="1000271793" sldId="383"/>
            <ac:picMk id="8" creationId="{5873F919-CE63-4675-ABAB-93922B245423}"/>
          </ac:picMkLst>
        </pc:picChg>
        <pc:picChg chg="add mod">
          <ac:chgData name="John Budnik" userId="8fc1272e-f45d-4998-8d92-e99b1ffa9f87" providerId="ADAL" clId="{F210F31D-A55C-4F4F-9F3D-FD8018CEB6FE}" dt="2020-11-15T18:08:01.785" v="3314" actId="1076"/>
          <ac:picMkLst>
            <pc:docMk/>
            <pc:sldMk cId="1000271793" sldId="383"/>
            <ac:picMk id="10" creationId="{76C041FD-D969-40E6-B045-C14D0DEE7F27}"/>
          </ac:picMkLst>
        </pc:picChg>
        <pc:picChg chg="add mod">
          <ac:chgData name="John Budnik" userId="8fc1272e-f45d-4998-8d92-e99b1ffa9f87" providerId="ADAL" clId="{F210F31D-A55C-4F4F-9F3D-FD8018CEB6FE}" dt="2020-11-15T18:07:57.779" v="3312" actId="1076"/>
          <ac:picMkLst>
            <pc:docMk/>
            <pc:sldMk cId="1000271793" sldId="383"/>
            <ac:picMk id="12" creationId="{9AA173AA-9D55-4BA4-A745-8548C8D02DA9}"/>
          </ac:picMkLst>
        </pc:picChg>
      </pc:sldChg>
      <pc:sldChg chg="add del mod modShow">
        <pc:chgData name="John Budnik" userId="8fc1272e-f45d-4998-8d92-e99b1ffa9f87" providerId="ADAL" clId="{F210F31D-A55C-4F4F-9F3D-FD8018CEB6FE}" dt="2020-11-15T14:59:55.813" v="1887" actId="2890"/>
        <pc:sldMkLst>
          <pc:docMk/>
          <pc:sldMk cId="1098883506" sldId="383"/>
        </pc:sldMkLst>
      </pc:sldChg>
      <pc:sldChg chg="add mod modShow">
        <pc:chgData name="John Budnik" userId="8fc1272e-f45d-4998-8d92-e99b1ffa9f87" providerId="ADAL" clId="{F210F31D-A55C-4F4F-9F3D-FD8018CEB6FE}" dt="2020-11-15T15:00:15.164" v="1889" actId="729"/>
        <pc:sldMkLst>
          <pc:docMk/>
          <pc:sldMk cId="1109958078" sldId="383"/>
        </pc:sldMkLst>
      </pc:sldChg>
      <pc:sldChg chg="new del">
        <pc:chgData name="John Budnik" userId="8fc1272e-f45d-4998-8d92-e99b1ffa9f87" providerId="ADAL" clId="{F210F31D-A55C-4F4F-9F3D-FD8018CEB6FE}" dt="2020-11-15T15:42:25.989" v="2360" actId="47"/>
        <pc:sldMkLst>
          <pc:docMk/>
          <pc:sldMk cId="1523383548" sldId="384"/>
        </pc:sldMkLst>
      </pc:sldChg>
      <pc:sldChg chg="add del mod modShow">
        <pc:chgData name="John Budnik" userId="8fc1272e-f45d-4998-8d92-e99b1ffa9f87" providerId="ADAL" clId="{F210F31D-A55C-4F4F-9F3D-FD8018CEB6FE}" dt="2020-11-15T15:24:26.014" v="2161" actId="47"/>
        <pc:sldMkLst>
          <pc:docMk/>
          <pc:sldMk cId="2034360861" sldId="384"/>
        </pc:sldMkLst>
      </pc:sldChg>
      <pc:sldChg chg="addSp delSp modSp add mod">
        <pc:chgData name="John Budnik" userId="8fc1272e-f45d-4998-8d92-e99b1ffa9f87" providerId="ADAL" clId="{F210F31D-A55C-4F4F-9F3D-FD8018CEB6FE}" dt="2020-11-17T07:55:59.955" v="3595" actId="1076"/>
        <pc:sldMkLst>
          <pc:docMk/>
          <pc:sldMk cId="3191982455" sldId="384"/>
        </pc:sldMkLst>
        <pc:picChg chg="del">
          <ac:chgData name="John Budnik" userId="8fc1272e-f45d-4998-8d92-e99b1ffa9f87" providerId="ADAL" clId="{F210F31D-A55C-4F4F-9F3D-FD8018CEB6FE}" dt="2020-11-17T07:55:48.269" v="3590" actId="478"/>
          <ac:picMkLst>
            <pc:docMk/>
            <pc:sldMk cId="3191982455" sldId="384"/>
            <ac:picMk id="5" creationId="{27B9DEDF-8F21-4A93-AC0A-7B56DBE0A1CB}"/>
          </ac:picMkLst>
        </pc:picChg>
        <pc:picChg chg="add mod">
          <ac:chgData name="John Budnik" userId="8fc1272e-f45d-4998-8d92-e99b1ffa9f87" providerId="ADAL" clId="{F210F31D-A55C-4F4F-9F3D-FD8018CEB6FE}" dt="2020-11-17T07:55:59.955" v="3595" actId="1076"/>
          <ac:picMkLst>
            <pc:docMk/>
            <pc:sldMk cId="3191982455" sldId="384"/>
            <ac:picMk id="1026" creationId="{DAA8E211-0DC5-4B57-AA7D-DF8984E22472}"/>
          </ac:picMkLst>
        </pc:picChg>
      </pc:sldChg>
      <pc:sldChg chg="add del mod ord modShow">
        <pc:chgData name="John Budnik" userId="8fc1272e-f45d-4998-8d92-e99b1ffa9f87" providerId="ADAL" clId="{F210F31D-A55C-4F4F-9F3D-FD8018CEB6FE}" dt="2020-11-15T15:25:49.385" v="2176" actId="47"/>
        <pc:sldMkLst>
          <pc:docMk/>
          <pc:sldMk cId="3325516751" sldId="384"/>
        </pc:sldMkLst>
      </pc:sldChg>
      <pc:sldChg chg="add del">
        <pc:chgData name="John Budnik" userId="8fc1272e-f45d-4998-8d92-e99b1ffa9f87" providerId="ADAL" clId="{F210F31D-A55C-4F4F-9F3D-FD8018CEB6FE}" dt="2020-11-15T15:22:18.998" v="2109"/>
        <pc:sldMkLst>
          <pc:docMk/>
          <pc:sldMk cId="891085306" sldId="385"/>
        </pc:sldMkLst>
      </pc:sldChg>
      <pc:sldMasterChg chg="addSp delSp modSp mod modSldLayout">
        <pc:chgData name="John Budnik" userId="8fc1272e-f45d-4998-8d92-e99b1ffa9f87" providerId="ADAL" clId="{F210F31D-A55C-4F4F-9F3D-FD8018CEB6FE}" dt="2020-11-16T16:39:41.428" v="3558" actId="1076"/>
        <pc:sldMasterMkLst>
          <pc:docMk/>
          <pc:sldMasterMk cId="1394360962" sldId="2147483685"/>
        </pc:sldMasterMkLst>
        <pc:spChg chg="mod">
          <ac:chgData name="John Budnik" userId="8fc1272e-f45d-4998-8d92-e99b1ffa9f87" providerId="ADAL" clId="{F210F31D-A55C-4F4F-9F3D-FD8018CEB6FE}" dt="2020-11-16T16:37:54.659" v="3549" actId="207"/>
          <ac:spMkLst>
            <pc:docMk/>
            <pc:sldMasterMk cId="1394360962" sldId="2147483685"/>
            <ac:spMk id="6" creationId="{00000000-0000-0000-0000-000000000000}"/>
          </ac:spMkLst>
        </pc:spChg>
        <pc:picChg chg="add del mod">
          <ac:chgData name="John Budnik" userId="8fc1272e-f45d-4998-8d92-e99b1ffa9f87" providerId="ADAL" clId="{F210F31D-A55C-4F4F-9F3D-FD8018CEB6FE}" dt="2020-11-15T12:55:12.590" v="397" actId="478"/>
          <ac:picMkLst>
            <pc:docMk/>
            <pc:sldMasterMk cId="1394360962" sldId="2147483685"/>
            <ac:picMk id="8" creationId="{0EE55CE2-3E5D-4173-AC3F-6CAEF9D73295}"/>
          </ac:picMkLst>
        </pc:picChg>
        <pc:picChg chg="add del mod">
          <ac:chgData name="John Budnik" userId="8fc1272e-f45d-4998-8d92-e99b1ffa9f87" providerId="ADAL" clId="{F210F31D-A55C-4F4F-9F3D-FD8018CEB6FE}" dt="2020-11-15T12:55:35.034" v="404" actId="21"/>
          <ac:picMkLst>
            <pc:docMk/>
            <pc:sldMasterMk cId="1394360962" sldId="2147483685"/>
            <ac:picMk id="10" creationId="{BDC6E3A4-74D3-4BA2-950E-4BF79E3ACC58}"/>
          </ac:picMkLst>
        </pc:picChg>
        <pc:sldLayoutChg chg="addSp delSp modSp mod">
          <pc:chgData name="John Budnik" userId="8fc1272e-f45d-4998-8d92-e99b1ffa9f87" providerId="ADAL" clId="{F210F31D-A55C-4F4F-9F3D-FD8018CEB6FE}" dt="2020-11-15T13:01:22.501" v="472" actId="478"/>
          <pc:sldLayoutMkLst>
            <pc:docMk/>
            <pc:sldMasterMk cId="1394360962" sldId="2147483685"/>
            <pc:sldLayoutMk cId="1723584344" sldId="2147483674"/>
          </pc:sldLayoutMkLst>
          <pc:spChg chg="add del">
            <ac:chgData name="John Budnik" userId="8fc1272e-f45d-4998-8d92-e99b1ffa9f87" providerId="ADAL" clId="{F210F31D-A55C-4F4F-9F3D-FD8018CEB6FE}" dt="2020-11-15T13:01:22.501" v="472" actId="478"/>
            <ac:spMkLst>
              <pc:docMk/>
              <pc:sldMasterMk cId="1394360962" sldId="2147483685"/>
              <pc:sldLayoutMk cId="1723584344" sldId="2147483674"/>
              <ac:spMk id="18" creationId="{50D947FD-CFE7-4798-9CB5-4E82C27E576E}"/>
            </ac:spMkLst>
          </pc:spChg>
          <pc:picChg chg="add del">
            <ac:chgData name="John Budnik" userId="8fc1272e-f45d-4998-8d92-e99b1ffa9f87" providerId="ADAL" clId="{F210F31D-A55C-4F4F-9F3D-FD8018CEB6FE}" dt="2020-11-15T12:53:36.192" v="390" actId="22"/>
            <ac:picMkLst>
              <pc:docMk/>
              <pc:sldMasterMk cId="1394360962" sldId="2147483685"/>
              <pc:sldLayoutMk cId="1723584344" sldId="2147483674"/>
              <ac:picMk id="8" creationId="{C041BB77-6634-4D20-85DD-C965871C1505}"/>
            </ac:picMkLst>
          </pc:picChg>
          <pc:picChg chg="add del mod">
            <ac:chgData name="John Budnik" userId="8fc1272e-f45d-4998-8d92-e99b1ffa9f87" providerId="ADAL" clId="{F210F31D-A55C-4F4F-9F3D-FD8018CEB6FE}" dt="2020-11-15T12:56:00.454" v="408" actId="21"/>
            <ac:picMkLst>
              <pc:docMk/>
              <pc:sldMasterMk cId="1394360962" sldId="2147483685"/>
              <pc:sldLayoutMk cId="1723584344" sldId="2147483674"/>
              <ac:picMk id="9" creationId="{9508E394-302F-41F9-96C1-535D4EE83BAE}"/>
            </ac:picMkLst>
          </pc:picChg>
          <pc:picChg chg="add del mod">
            <ac:chgData name="John Budnik" userId="8fc1272e-f45d-4998-8d92-e99b1ffa9f87" providerId="ADAL" clId="{F210F31D-A55C-4F4F-9F3D-FD8018CEB6FE}" dt="2020-11-15T12:59:55.295" v="438" actId="478"/>
            <ac:picMkLst>
              <pc:docMk/>
              <pc:sldMasterMk cId="1394360962" sldId="2147483685"/>
              <pc:sldLayoutMk cId="1723584344" sldId="2147483674"/>
              <ac:picMk id="10" creationId="{9FDD3AA3-13C2-4AB2-928B-9DC6C534B3A5}"/>
            </ac:picMkLst>
          </pc:picChg>
          <pc:picChg chg="add mod">
            <ac:chgData name="John Budnik" userId="8fc1272e-f45d-4998-8d92-e99b1ffa9f87" providerId="ADAL" clId="{F210F31D-A55C-4F4F-9F3D-FD8018CEB6FE}" dt="2020-11-15T12:59:59.431" v="439" actId="1076"/>
            <ac:picMkLst>
              <pc:docMk/>
              <pc:sldMasterMk cId="1394360962" sldId="2147483685"/>
              <pc:sldLayoutMk cId="1723584344" sldId="2147483674"/>
              <ac:picMk id="16" creationId="{CDB4AA93-78A7-4665-B210-B5B6D8174874}"/>
            </ac:picMkLst>
          </pc:picChg>
        </pc:sldLayoutChg>
        <pc:sldLayoutChg chg="addSp delSp modSp mod">
          <pc:chgData name="John Budnik" userId="8fc1272e-f45d-4998-8d92-e99b1ffa9f87" providerId="ADAL" clId="{F210F31D-A55C-4F4F-9F3D-FD8018CEB6FE}" dt="2020-11-16T16:36:33.576" v="3543" actId="207"/>
          <pc:sldLayoutMkLst>
            <pc:docMk/>
            <pc:sldMasterMk cId="1394360962" sldId="2147483685"/>
            <pc:sldLayoutMk cId="3432407088" sldId="2147483675"/>
          </pc:sldLayoutMkLst>
          <pc:spChg chg="mod">
            <ac:chgData name="John Budnik" userId="8fc1272e-f45d-4998-8d92-e99b1ffa9f87" providerId="ADAL" clId="{F210F31D-A55C-4F4F-9F3D-FD8018CEB6FE}" dt="2020-11-16T16:36:33.576" v="3543" actId="207"/>
            <ac:spMkLst>
              <pc:docMk/>
              <pc:sldMasterMk cId="1394360962" sldId="2147483685"/>
              <pc:sldLayoutMk cId="3432407088" sldId="2147483675"/>
              <ac:spMk id="9" creationId="{C4AAB51D-4141-4682-9375-DAFD5FB9DD10}"/>
            </ac:spMkLst>
          </pc:spChg>
          <pc:picChg chg="add del">
            <ac:chgData name="John Budnik" userId="8fc1272e-f45d-4998-8d92-e99b1ffa9f87" providerId="ADAL" clId="{F210F31D-A55C-4F4F-9F3D-FD8018CEB6FE}" dt="2020-11-15T13:00:10.501" v="442" actId="478"/>
            <ac:picMkLst>
              <pc:docMk/>
              <pc:sldMasterMk cId="1394360962" sldId="2147483685"/>
              <pc:sldLayoutMk cId="3432407088" sldId="2147483675"/>
              <ac:picMk id="2" creationId="{497ABC18-8FAC-458B-9C54-7C21932A03CC}"/>
            </ac:picMkLst>
          </pc:picChg>
          <pc:picChg chg="add">
            <ac:chgData name="John Budnik" userId="8fc1272e-f45d-4998-8d92-e99b1ffa9f87" providerId="ADAL" clId="{F210F31D-A55C-4F4F-9F3D-FD8018CEB6FE}" dt="2020-11-15T13:00:10.702" v="443" actId="22"/>
            <ac:picMkLst>
              <pc:docMk/>
              <pc:sldMasterMk cId="1394360962" sldId="2147483685"/>
              <pc:sldLayoutMk cId="3432407088" sldId="2147483675"/>
              <ac:picMk id="4" creationId="{E4C23FEA-B528-44FD-BA03-DAEC872AAA23}"/>
            </ac:picMkLst>
          </pc:picChg>
        </pc:sldLayoutChg>
        <pc:sldLayoutChg chg="addSp delSp modSp mod">
          <pc:chgData name="John Budnik" userId="8fc1272e-f45d-4998-8d92-e99b1ffa9f87" providerId="ADAL" clId="{F210F31D-A55C-4F4F-9F3D-FD8018CEB6FE}" dt="2020-11-16T16:36:47.450" v="3545" actId="207"/>
          <pc:sldLayoutMkLst>
            <pc:docMk/>
            <pc:sldMasterMk cId="1394360962" sldId="2147483685"/>
            <pc:sldLayoutMk cId="3020399256" sldId="2147483678"/>
          </pc:sldLayoutMkLst>
          <pc:spChg chg="mod">
            <ac:chgData name="John Budnik" userId="8fc1272e-f45d-4998-8d92-e99b1ffa9f87" providerId="ADAL" clId="{F210F31D-A55C-4F4F-9F3D-FD8018CEB6FE}" dt="2020-11-16T16:36:47.450" v="3545" actId="207"/>
            <ac:spMkLst>
              <pc:docMk/>
              <pc:sldMasterMk cId="1394360962" sldId="2147483685"/>
              <pc:sldLayoutMk cId="3020399256" sldId="2147483678"/>
              <ac:spMk id="8" creationId="{D01080F2-251A-4B88-9A62-16F46D724F83}"/>
            </ac:spMkLst>
          </pc:spChg>
          <pc:picChg chg="add del">
            <ac:chgData name="John Budnik" userId="8fc1272e-f45d-4998-8d92-e99b1ffa9f87" providerId="ADAL" clId="{F210F31D-A55C-4F4F-9F3D-FD8018CEB6FE}" dt="2020-11-15T13:00:17.629" v="448" actId="478"/>
            <ac:picMkLst>
              <pc:docMk/>
              <pc:sldMasterMk cId="1394360962" sldId="2147483685"/>
              <pc:sldLayoutMk cId="3020399256" sldId="2147483678"/>
              <ac:picMk id="2" creationId="{C14A0B26-E4C5-4296-B19E-5D141F0CD945}"/>
            </ac:picMkLst>
          </pc:picChg>
          <pc:picChg chg="add">
            <ac:chgData name="John Budnik" userId="8fc1272e-f45d-4998-8d92-e99b1ffa9f87" providerId="ADAL" clId="{F210F31D-A55C-4F4F-9F3D-FD8018CEB6FE}" dt="2020-11-15T13:00:17.817" v="449" actId="22"/>
            <ac:picMkLst>
              <pc:docMk/>
              <pc:sldMasterMk cId="1394360962" sldId="2147483685"/>
              <pc:sldLayoutMk cId="3020399256" sldId="2147483678"/>
              <ac:picMk id="3" creationId="{D0BADCB4-A62F-4375-BC68-5AEFE3EAC98F}"/>
            </ac:picMkLst>
          </pc:picChg>
        </pc:sldLayoutChg>
        <pc:sldLayoutChg chg="addSp delSp modSp mod">
          <pc:chgData name="John Budnik" userId="8fc1272e-f45d-4998-8d92-e99b1ffa9f87" providerId="ADAL" clId="{F210F31D-A55C-4F4F-9F3D-FD8018CEB6FE}" dt="2020-11-16T16:36:51.078" v="3546" actId="207"/>
          <pc:sldLayoutMkLst>
            <pc:docMk/>
            <pc:sldMasterMk cId="1394360962" sldId="2147483685"/>
            <pc:sldLayoutMk cId="2472297255" sldId="2147483679"/>
          </pc:sldLayoutMkLst>
          <pc:spChg chg="mod">
            <ac:chgData name="John Budnik" userId="8fc1272e-f45d-4998-8d92-e99b1ffa9f87" providerId="ADAL" clId="{F210F31D-A55C-4F4F-9F3D-FD8018CEB6FE}" dt="2020-11-16T16:36:51.078" v="3546" actId="207"/>
            <ac:spMkLst>
              <pc:docMk/>
              <pc:sldMasterMk cId="1394360962" sldId="2147483685"/>
              <pc:sldLayoutMk cId="2472297255" sldId="2147483679"/>
              <ac:spMk id="4" creationId="{BE06F857-D2E1-44DD-ABDD-EBB739645B67}"/>
            </ac:spMkLst>
          </pc:spChg>
          <pc:picChg chg="add del">
            <ac:chgData name="John Budnik" userId="8fc1272e-f45d-4998-8d92-e99b1ffa9f87" providerId="ADAL" clId="{F210F31D-A55C-4F4F-9F3D-FD8018CEB6FE}" dt="2020-11-15T13:00:22.646" v="452" actId="478"/>
            <ac:picMkLst>
              <pc:docMk/>
              <pc:sldMasterMk cId="1394360962" sldId="2147483685"/>
              <pc:sldLayoutMk cId="2472297255" sldId="2147483679"/>
              <ac:picMk id="6" creationId="{6A0EC69F-50B7-4F87-AAB0-2C752C1148BD}"/>
            </ac:picMkLst>
          </pc:picChg>
          <pc:picChg chg="add">
            <ac:chgData name="John Budnik" userId="8fc1272e-f45d-4998-8d92-e99b1ffa9f87" providerId="ADAL" clId="{F210F31D-A55C-4F4F-9F3D-FD8018CEB6FE}" dt="2020-11-15T13:00:22.882" v="453" actId="22"/>
            <ac:picMkLst>
              <pc:docMk/>
              <pc:sldMasterMk cId="1394360962" sldId="2147483685"/>
              <pc:sldLayoutMk cId="2472297255" sldId="2147483679"/>
              <ac:picMk id="8" creationId="{2678B7BD-D6C1-4736-B366-C70A4DE88E9A}"/>
            </ac:picMkLst>
          </pc:picChg>
        </pc:sldLayoutChg>
        <pc:sldLayoutChg chg="addSp delSp mod">
          <pc:chgData name="John Budnik" userId="8fc1272e-f45d-4998-8d92-e99b1ffa9f87" providerId="ADAL" clId="{F210F31D-A55C-4F4F-9F3D-FD8018CEB6FE}" dt="2020-11-15T13:00:40.955" v="463" actId="22"/>
          <pc:sldLayoutMkLst>
            <pc:docMk/>
            <pc:sldMasterMk cId="1394360962" sldId="2147483685"/>
            <pc:sldLayoutMk cId="4046387602" sldId="2147483683"/>
          </pc:sldLayoutMkLst>
          <pc:picChg chg="add del">
            <ac:chgData name="John Budnik" userId="8fc1272e-f45d-4998-8d92-e99b1ffa9f87" providerId="ADAL" clId="{F210F31D-A55C-4F4F-9F3D-FD8018CEB6FE}" dt="2020-11-15T13:00:40.772" v="462" actId="478"/>
            <ac:picMkLst>
              <pc:docMk/>
              <pc:sldMasterMk cId="1394360962" sldId="2147483685"/>
              <pc:sldLayoutMk cId="4046387602" sldId="2147483683"/>
              <ac:picMk id="12" creationId="{A9B1821D-F914-474A-88E3-37A8EFC5B1E4}"/>
            </ac:picMkLst>
          </pc:picChg>
          <pc:picChg chg="add">
            <ac:chgData name="John Budnik" userId="8fc1272e-f45d-4998-8d92-e99b1ffa9f87" providerId="ADAL" clId="{F210F31D-A55C-4F4F-9F3D-FD8018CEB6FE}" dt="2020-11-15T13:00:40.955" v="463" actId="22"/>
            <ac:picMkLst>
              <pc:docMk/>
              <pc:sldMasterMk cId="1394360962" sldId="2147483685"/>
              <pc:sldLayoutMk cId="4046387602" sldId="2147483683"/>
              <ac:picMk id="14" creationId="{42FA6C07-784C-4D81-8DDC-5F33C03768B8}"/>
            </ac:picMkLst>
          </pc:picChg>
        </pc:sldLayoutChg>
        <pc:sldLayoutChg chg="addSp delSp modSp mod">
          <pc:chgData name="John Budnik" userId="8fc1272e-f45d-4998-8d92-e99b1ffa9f87" providerId="ADAL" clId="{F210F31D-A55C-4F4F-9F3D-FD8018CEB6FE}" dt="2020-11-16T16:36:38.795" v="3544" actId="207"/>
          <pc:sldLayoutMkLst>
            <pc:docMk/>
            <pc:sldMasterMk cId="1394360962" sldId="2147483685"/>
            <pc:sldLayoutMk cId="2423224153" sldId="2147483684"/>
          </pc:sldLayoutMkLst>
          <pc:spChg chg="mod">
            <ac:chgData name="John Budnik" userId="8fc1272e-f45d-4998-8d92-e99b1ffa9f87" providerId="ADAL" clId="{F210F31D-A55C-4F4F-9F3D-FD8018CEB6FE}" dt="2020-11-16T16:36:38.795" v="3544" actId="207"/>
            <ac:spMkLst>
              <pc:docMk/>
              <pc:sldMasterMk cId="1394360962" sldId="2147483685"/>
              <pc:sldLayoutMk cId="2423224153" sldId="2147483684"/>
              <ac:spMk id="12" creationId="{A38552DC-952E-41EA-AAAF-C2187523C0B0}"/>
            </ac:spMkLst>
          </pc:spChg>
          <pc:picChg chg="add del">
            <ac:chgData name="John Budnik" userId="8fc1272e-f45d-4998-8d92-e99b1ffa9f87" providerId="ADAL" clId="{F210F31D-A55C-4F4F-9F3D-FD8018CEB6FE}" dt="2020-11-15T13:00:12.957" v="444" actId="478"/>
            <ac:picMkLst>
              <pc:docMk/>
              <pc:sldMasterMk cId="1394360962" sldId="2147483685"/>
              <pc:sldLayoutMk cId="2423224153" sldId="2147483684"/>
              <ac:picMk id="7" creationId="{1314F808-B4DE-4304-AD59-91741A29C45C}"/>
            </ac:picMkLst>
          </pc:picChg>
          <pc:picChg chg="add mod">
            <ac:chgData name="John Budnik" userId="8fc1272e-f45d-4998-8d92-e99b1ffa9f87" providerId="ADAL" clId="{F210F31D-A55C-4F4F-9F3D-FD8018CEB6FE}" dt="2020-11-15T13:00:14.483" v="447" actId="1035"/>
            <ac:picMkLst>
              <pc:docMk/>
              <pc:sldMasterMk cId="1394360962" sldId="2147483685"/>
              <pc:sldLayoutMk cId="2423224153" sldId="2147483684"/>
              <ac:picMk id="8" creationId="{01112D32-4B8D-4964-A265-3DA700214EF4}"/>
            </ac:picMkLst>
          </pc:picChg>
        </pc:sldLayoutChg>
        <pc:sldLayoutChg chg="addSp delSp mod">
          <pc:chgData name="John Budnik" userId="8fc1272e-f45d-4998-8d92-e99b1ffa9f87" providerId="ADAL" clId="{F210F31D-A55C-4F4F-9F3D-FD8018CEB6FE}" dt="2020-11-15T13:00:20.455" v="451" actId="22"/>
          <pc:sldLayoutMkLst>
            <pc:docMk/>
            <pc:sldMasterMk cId="1394360962" sldId="2147483685"/>
            <pc:sldLayoutMk cId="1418890711" sldId="2147483688"/>
          </pc:sldLayoutMkLst>
          <pc:picChg chg="add del">
            <ac:chgData name="John Budnik" userId="8fc1272e-f45d-4998-8d92-e99b1ffa9f87" providerId="ADAL" clId="{F210F31D-A55C-4F4F-9F3D-FD8018CEB6FE}" dt="2020-11-15T13:00:20.220" v="450" actId="478"/>
            <ac:picMkLst>
              <pc:docMk/>
              <pc:sldMasterMk cId="1394360962" sldId="2147483685"/>
              <pc:sldLayoutMk cId="1418890711" sldId="2147483688"/>
              <ac:picMk id="2" creationId="{4E0F087D-7678-4ABE-811C-DC74589FF02C}"/>
            </ac:picMkLst>
          </pc:picChg>
          <pc:picChg chg="add">
            <ac:chgData name="John Budnik" userId="8fc1272e-f45d-4998-8d92-e99b1ffa9f87" providerId="ADAL" clId="{F210F31D-A55C-4F4F-9F3D-FD8018CEB6FE}" dt="2020-11-15T13:00:20.455" v="451" actId="22"/>
            <ac:picMkLst>
              <pc:docMk/>
              <pc:sldMasterMk cId="1394360962" sldId="2147483685"/>
              <pc:sldLayoutMk cId="1418890711" sldId="2147483688"/>
              <ac:picMk id="3" creationId="{B49341CB-7242-45A3-AFEC-7661F1682CF9}"/>
            </ac:picMkLst>
          </pc:picChg>
        </pc:sldLayoutChg>
        <pc:sldLayoutChg chg="addSp delSp modSp mod">
          <pc:chgData name="John Budnik" userId="8fc1272e-f45d-4998-8d92-e99b1ffa9f87" providerId="ADAL" clId="{F210F31D-A55C-4F4F-9F3D-FD8018CEB6FE}" dt="2020-11-16T16:37:01.712" v="3548" actId="207"/>
          <pc:sldLayoutMkLst>
            <pc:docMk/>
            <pc:sldMasterMk cId="1394360962" sldId="2147483685"/>
            <pc:sldLayoutMk cId="1626310217" sldId="2147483689"/>
          </pc:sldLayoutMkLst>
          <pc:spChg chg="mod">
            <ac:chgData name="John Budnik" userId="8fc1272e-f45d-4998-8d92-e99b1ffa9f87" providerId="ADAL" clId="{F210F31D-A55C-4F4F-9F3D-FD8018CEB6FE}" dt="2020-11-16T16:37:01.712" v="3548" actId="207"/>
            <ac:spMkLst>
              <pc:docMk/>
              <pc:sldMasterMk cId="1394360962" sldId="2147483685"/>
              <pc:sldLayoutMk cId="1626310217" sldId="2147483689"/>
              <ac:spMk id="4" creationId="{BE06F857-D2E1-44DD-ABDD-EBB739645B67}"/>
            </ac:spMkLst>
          </pc:spChg>
          <pc:picChg chg="add del">
            <ac:chgData name="John Budnik" userId="8fc1272e-f45d-4998-8d92-e99b1ffa9f87" providerId="ADAL" clId="{F210F31D-A55C-4F4F-9F3D-FD8018CEB6FE}" dt="2020-11-15T13:00:38.509" v="460" actId="478"/>
            <ac:picMkLst>
              <pc:docMk/>
              <pc:sldMasterMk cId="1394360962" sldId="2147483685"/>
              <pc:sldLayoutMk cId="1626310217" sldId="2147483689"/>
              <ac:picMk id="8" creationId="{5F52B2CE-BA84-48EB-8671-123565BFBA10}"/>
            </ac:picMkLst>
          </pc:picChg>
          <pc:picChg chg="add">
            <ac:chgData name="John Budnik" userId="8fc1272e-f45d-4998-8d92-e99b1ffa9f87" providerId="ADAL" clId="{F210F31D-A55C-4F4F-9F3D-FD8018CEB6FE}" dt="2020-11-15T13:00:38.713" v="461" actId="22"/>
            <ac:picMkLst>
              <pc:docMk/>
              <pc:sldMasterMk cId="1394360962" sldId="2147483685"/>
              <pc:sldLayoutMk cId="1626310217" sldId="2147483689"/>
              <ac:picMk id="11" creationId="{CA474E07-B0C3-47A8-899D-66CEC97043CB}"/>
            </ac:picMkLst>
          </pc:picChg>
        </pc:sldLayoutChg>
        <pc:sldLayoutChg chg="addSp delSp mod">
          <pc:chgData name="John Budnik" userId="8fc1272e-f45d-4998-8d92-e99b1ffa9f87" providerId="ADAL" clId="{F210F31D-A55C-4F4F-9F3D-FD8018CEB6FE}" dt="2020-11-15T13:00:35.459" v="459" actId="22"/>
          <pc:sldLayoutMkLst>
            <pc:docMk/>
            <pc:sldMasterMk cId="1394360962" sldId="2147483685"/>
            <pc:sldLayoutMk cId="3079185374" sldId="2147483690"/>
          </pc:sldLayoutMkLst>
          <pc:picChg chg="add del">
            <ac:chgData name="John Budnik" userId="8fc1272e-f45d-4998-8d92-e99b1ffa9f87" providerId="ADAL" clId="{F210F31D-A55C-4F4F-9F3D-FD8018CEB6FE}" dt="2020-11-15T13:00:35.261" v="458" actId="478"/>
            <ac:picMkLst>
              <pc:docMk/>
              <pc:sldMasterMk cId="1394360962" sldId="2147483685"/>
              <pc:sldLayoutMk cId="3079185374" sldId="2147483690"/>
              <ac:picMk id="7" creationId="{830E31B0-A42D-461C-A691-EB5F991FF02E}"/>
            </ac:picMkLst>
          </pc:picChg>
          <pc:picChg chg="add">
            <ac:chgData name="John Budnik" userId="8fc1272e-f45d-4998-8d92-e99b1ffa9f87" providerId="ADAL" clId="{F210F31D-A55C-4F4F-9F3D-FD8018CEB6FE}" dt="2020-11-15T13:00:35.459" v="459" actId="22"/>
            <ac:picMkLst>
              <pc:docMk/>
              <pc:sldMasterMk cId="1394360962" sldId="2147483685"/>
              <pc:sldLayoutMk cId="3079185374" sldId="2147483690"/>
              <ac:picMk id="8" creationId="{2C5A6471-BDE6-4032-BE94-A5924B61CA1A}"/>
            </ac:picMkLst>
          </pc:picChg>
        </pc:sldLayoutChg>
        <pc:sldLayoutChg chg="addSp delSp modSp mod">
          <pc:chgData name="John Budnik" userId="8fc1272e-f45d-4998-8d92-e99b1ffa9f87" providerId="ADAL" clId="{F210F31D-A55C-4F4F-9F3D-FD8018CEB6FE}" dt="2020-11-16T16:39:41.428" v="3558" actId="1076"/>
          <pc:sldLayoutMkLst>
            <pc:docMk/>
            <pc:sldMasterMk cId="1394360962" sldId="2147483685"/>
            <pc:sldLayoutMk cId="4184935720" sldId="2147483691"/>
          </pc:sldLayoutMkLst>
          <pc:spChg chg="mod">
            <ac:chgData name="John Budnik" userId="8fc1272e-f45d-4998-8d92-e99b1ffa9f87" providerId="ADAL" clId="{F210F31D-A55C-4F4F-9F3D-FD8018CEB6FE}" dt="2020-11-16T16:39:33.886" v="3555" actId="1076"/>
            <ac:spMkLst>
              <pc:docMk/>
              <pc:sldMasterMk cId="1394360962" sldId="2147483685"/>
              <pc:sldLayoutMk cId="4184935720" sldId="2147483691"/>
              <ac:spMk id="5" creationId="{0AB10FFC-D586-994D-8D3D-F4042255CB72}"/>
            </ac:spMkLst>
          </pc:spChg>
          <pc:spChg chg="add mod">
            <ac:chgData name="John Budnik" userId="8fc1272e-f45d-4998-8d92-e99b1ffa9f87" providerId="ADAL" clId="{F210F31D-A55C-4F4F-9F3D-FD8018CEB6FE}" dt="2020-11-16T16:39:41.428" v="3558" actId="1076"/>
            <ac:spMkLst>
              <pc:docMk/>
              <pc:sldMasterMk cId="1394360962" sldId="2147483685"/>
              <pc:sldLayoutMk cId="4184935720" sldId="2147483691"/>
              <ac:spMk id="11" creationId="{A65D724B-19AB-4BFE-AFE4-AC972A555840}"/>
            </ac:spMkLst>
          </pc:spChg>
          <pc:picChg chg="add del">
            <ac:chgData name="John Budnik" userId="8fc1272e-f45d-4998-8d92-e99b1ffa9f87" providerId="ADAL" clId="{F210F31D-A55C-4F4F-9F3D-FD8018CEB6FE}" dt="2020-11-15T13:00:32.846" v="456" actId="478"/>
            <ac:picMkLst>
              <pc:docMk/>
              <pc:sldMasterMk cId="1394360962" sldId="2147483685"/>
              <pc:sldLayoutMk cId="4184935720" sldId="2147483691"/>
              <ac:picMk id="8" creationId="{6F91406E-6E3E-4802-B550-E3065A103265}"/>
            </ac:picMkLst>
          </pc:picChg>
          <pc:picChg chg="add">
            <ac:chgData name="John Budnik" userId="8fc1272e-f45d-4998-8d92-e99b1ffa9f87" providerId="ADAL" clId="{F210F31D-A55C-4F4F-9F3D-FD8018CEB6FE}" dt="2020-11-15T13:00:33.041" v="457" actId="22"/>
            <ac:picMkLst>
              <pc:docMk/>
              <pc:sldMasterMk cId="1394360962" sldId="2147483685"/>
              <pc:sldLayoutMk cId="4184935720" sldId="2147483691"/>
              <ac:picMk id="9" creationId="{55B638F6-F560-4E5B-8632-8575165BF3FE}"/>
            </ac:picMkLst>
          </pc:picChg>
        </pc:sldLayoutChg>
        <pc:sldLayoutChg chg="addSp delSp modSp mod">
          <pc:chgData name="John Budnik" userId="8fc1272e-f45d-4998-8d92-e99b1ffa9f87" providerId="ADAL" clId="{F210F31D-A55C-4F4F-9F3D-FD8018CEB6FE}" dt="2020-11-16T16:36:54.942" v="3547" actId="207"/>
          <pc:sldLayoutMkLst>
            <pc:docMk/>
            <pc:sldMasterMk cId="1394360962" sldId="2147483685"/>
            <pc:sldLayoutMk cId="3701714163" sldId="2147483692"/>
          </pc:sldLayoutMkLst>
          <pc:spChg chg="mod">
            <ac:chgData name="John Budnik" userId="8fc1272e-f45d-4998-8d92-e99b1ffa9f87" providerId="ADAL" clId="{F210F31D-A55C-4F4F-9F3D-FD8018CEB6FE}" dt="2020-11-16T16:36:54.942" v="3547" actId="207"/>
            <ac:spMkLst>
              <pc:docMk/>
              <pc:sldMasterMk cId="1394360962" sldId="2147483685"/>
              <pc:sldLayoutMk cId="3701714163" sldId="2147483692"/>
              <ac:spMk id="4" creationId="{BE06F857-D2E1-44DD-ABDD-EBB739645B67}"/>
            </ac:spMkLst>
          </pc:spChg>
          <pc:spChg chg="mod">
            <ac:chgData name="John Budnik" userId="8fc1272e-f45d-4998-8d92-e99b1ffa9f87" providerId="ADAL" clId="{F210F31D-A55C-4F4F-9F3D-FD8018CEB6FE}" dt="2020-11-15T13:18:38.468" v="1049" actId="14100"/>
            <ac:spMkLst>
              <pc:docMk/>
              <pc:sldMasterMk cId="1394360962" sldId="2147483685"/>
              <pc:sldLayoutMk cId="3701714163" sldId="2147483692"/>
              <ac:spMk id="5" creationId="{05BFC727-5650-B049-AA2A-2511C08FB35B}"/>
            </ac:spMkLst>
          </pc:spChg>
          <pc:picChg chg="add del">
            <ac:chgData name="John Budnik" userId="8fc1272e-f45d-4998-8d92-e99b1ffa9f87" providerId="ADAL" clId="{F210F31D-A55C-4F4F-9F3D-FD8018CEB6FE}" dt="2020-11-15T13:00:25.198" v="454" actId="478"/>
            <ac:picMkLst>
              <pc:docMk/>
              <pc:sldMasterMk cId="1394360962" sldId="2147483685"/>
              <pc:sldLayoutMk cId="3701714163" sldId="2147483692"/>
              <ac:picMk id="7" creationId="{CCC94CE6-6B17-4918-A217-0E9AFDF3B6E9}"/>
            </ac:picMkLst>
          </pc:picChg>
          <pc:picChg chg="add del mod">
            <ac:chgData name="John Budnik" userId="8fc1272e-f45d-4998-8d92-e99b1ffa9f87" providerId="ADAL" clId="{F210F31D-A55C-4F4F-9F3D-FD8018CEB6FE}" dt="2020-11-15T13:18:31.476" v="1046" actId="14100"/>
            <ac:picMkLst>
              <pc:docMk/>
              <pc:sldMasterMk cId="1394360962" sldId="2147483685"/>
              <pc:sldLayoutMk cId="3701714163" sldId="2147483692"/>
              <ac:picMk id="8" creationId="{B62C2C91-F8D2-492F-9111-0294B1E3E041}"/>
            </ac:picMkLst>
          </pc:picChg>
          <pc:picChg chg="add del mod">
            <ac:chgData name="John Budnik" userId="8fc1272e-f45d-4998-8d92-e99b1ffa9f87" providerId="ADAL" clId="{F210F31D-A55C-4F4F-9F3D-FD8018CEB6FE}" dt="2020-11-15T13:18:33.732" v="1048" actId="478"/>
            <ac:picMkLst>
              <pc:docMk/>
              <pc:sldMasterMk cId="1394360962" sldId="2147483685"/>
              <pc:sldLayoutMk cId="3701714163" sldId="2147483692"/>
              <ac:picMk id="15" creationId="{F70D0BD1-B5B6-403F-AAAC-8B0E41E63364}"/>
            </ac:picMkLst>
          </pc:picChg>
        </pc:sldLayoutChg>
        <pc:sldLayoutChg chg="addSp delSp modSp mod">
          <pc:chgData name="John Budnik" userId="8fc1272e-f45d-4998-8d92-e99b1ffa9f87" providerId="ADAL" clId="{F210F31D-A55C-4F4F-9F3D-FD8018CEB6FE}" dt="2020-11-16T16:36:25.674" v="3542" actId="207"/>
          <pc:sldLayoutMkLst>
            <pc:docMk/>
            <pc:sldMasterMk cId="1394360962" sldId="2147483685"/>
            <pc:sldLayoutMk cId="1397075840" sldId="2147483693"/>
          </pc:sldLayoutMkLst>
          <pc:spChg chg="mod">
            <ac:chgData name="John Budnik" userId="8fc1272e-f45d-4998-8d92-e99b1ffa9f87" providerId="ADAL" clId="{F210F31D-A55C-4F4F-9F3D-FD8018CEB6FE}" dt="2020-11-16T16:36:25.674" v="3542" actId="207"/>
            <ac:spMkLst>
              <pc:docMk/>
              <pc:sldMasterMk cId="1394360962" sldId="2147483685"/>
              <pc:sldLayoutMk cId="1397075840" sldId="2147483693"/>
              <ac:spMk id="6" creationId="{5FAEB271-5CC0-4759-BC6E-8BE53AB227C0}"/>
            </ac:spMkLst>
          </pc:spChg>
          <pc:picChg chg="add del">
            <ac:chgData name="John Budnik" userId="8fc1272e-f45d-4998-8d92-e99b1ffa9f87" providerId="ADAL" clId="{F210F31D-A55C-4F4F-9F3D-FD8018CEB6FE}" dt="2020-11-15T13:00:03.982" v="440" actId="478"/>
            <ac:picMkLst>
              <pc:docMk/>
              <pc:sldMasterMk cId="1394360962" sldId="2147483685"/>
              <pc:sldLayoutMk cId="1397075840" sldId="2147483693"/>
              <ac:picMk id="7" creationId="{974D06F7-5C08-4B71-8E05-0706D72C5224}"/>
            </ac:picMkLst>
          </pc:picChg>
          <pc:picChg chg="add">
            <ac:chgData name="John Budnik" userId="8fc1272e-f45d-4998-8d92-e99b1ffa9f87" providerId="ADAL" clId="{F210F31D-A55C-4F4F-9F3D-FD8018CEB6FE}" dt="2020-11-15T13:00:04.164" v="441" actId="22"/>
            <ac:picMkLst>
              <pc:docMk/>
              <pc:sldMasterMk cId="1394360962" sldId="2147483685"/>
              <pc:sldLayoutMk cId="1397075840" sldId="2147483693"/>
              <ac:picMk id="8" creationId="{D2B2A550-5925-4A37-9E33-EDE8B6447132}"/>
            </ac:picMkLst>
          </pc:picChg>
        </pc:sldLayoutChg>
      </pc:sldMasterChg>
      <pc:sldMasterChg chg="del delSldLayout">
        <pc:chgData name="John Budnik" userId="8fc1272e-f45d-4998-8d92-e99b1ffa9f87" providerId="ADAL" clId="{F210F31D-A55C-4F4F-9F3D-FD8018CEB6FE}" dt="2020-11-15T15:38:34.592" v="2358" actId="700"/>
        <pc:sldMasterMkLst>
          <pc:docMk/>
          <pc:sldMasterMk cId="41401255" sldId="2147483694"/>
        </pc:sldMasterMkLst>
        <pc:sldLayoutChg chg="del">
          <pc:chgData name="John Budnik" userId="8fc1272e-f45d-4998-8d92-e99b1ffa9f87" providerId="ADAL" clId="{F210F31D-A55C-4F4F-9F3D-FD8018CEB6FE}" dt="2020-11-15T15:38:34.592" v="2358" actId="700"/>
          <pc:sldLayoutMkLst>
            <pc:docMk/>
            <pc:sldMasterMk cId="41401255" sldId="2147483694"/>
            <pc:sldLayoutMk cId="2938425379" sldId="2147483695"/>
          </pc:sldLayoutMkLst>
        </pc:sldLayoutChg>
        <pc:sldLayoutChg chg="del">
          <pc:chgData name="John Budnik" userId="8fc1272e-f45d-4998-8d92-e99b1ffa9f87" providerId="ADAL" clId="{F210F31D-A55C-4F4F-9F3D-FD8018CEB6FE}" dt="2020-11-15T15:38:34.592" v="2358" actId="700"/>
          <pc:sldLayoutMkLst>
            <pc:docMk/>
            <pc:sldMasterMk cId="41401255" sldId="2147483694"/>
            <pc:sldLayoutMk cId="4227747482" sldId="2147483696"/>
          </pc:sldLayoutMkLst>
        </pc:sldLayoutChg>
        <pc:sldLayoutChg chg="del">
          <pc:chgData name="John Budnik" userId="8fc1272e-f45d-4998-8d92-e99b1ffa9f87" providerId="ADAL" clId="{F210F31D-A55C-4F4F-9F3D-FD8018CEB6FE}" dt="2020-11-15T15:38:34.592" v="2358" actId="700"/>
          <pc:sldLayoutMkLst>
            <pc:docMk/>
            <pc:sldMasterMk cId="41401255" sldId="2147483694"/>
            <pc:sldLayoutMk cId="2641839408" sldId="2147483697"/>
          </pc:sldLayoutMkLst>
        </pc:sldLayoutChg>
        <pc:sldLayoutChg chg="del">
          <pc:chgData name="John Budnik" userId="8fc1272e-f45d-4998-8d92-e99b1ffa9f87" providerId="ADAL" clId="{F210F31D-A55C-4F4F-9F3D-FD8018CEB6FE}" dt="2020-11-15T15:38:34.592" v="2358" actId="700"/>
          <pc:sldLayoutMkLst>
            <pc:docMk/>
            <pc:sldMasterMk cId="41401255" sldId="2147483694"/>
            <pc:sldLayoutMk cId="3193318951" sldId="2147483698"/>
          </pc:sldLayoutMkLst>
        </pc:sldLayoutChg>
        <pc:sldLayoutChg chg="del">
          <pc:chgData name="John Budnik" userId="8fc1272e-f45d-4998-8d92-e99b1ffa9f87" providerId="ADAL" clId="{F210F31D-A55C-4F4F-9F3D-FD8018CEB6FE}" dt="2020-11-15T15:38:34.592" v="2358" actId="700"/>
          <pc:sldLayoutMkLst>
            <pc:docMk/>
            <pc:sldMasterMk cId="41401255" sldId="2147483694"/>
            <pc:sldLayoutMk cId="380112887" sldId="2147483699"/>
          </pc:sldLayoutMkLst>
        </pc:sldLayoutChg>
        <pc:sldLayoutChg chg="del">
          <pc:chgData name="John Budnik" userId="8fc1272e-f45d-4998-8d92-e99b1ffa9f87" providerId="ADAL" clId="{F210F31D-A55C-4F4F-9F3D-FD8018CEB6FE}" dt="2020-11-15T15:38:34.592" v="2358" actId="700"/>
          <pc:sldLayoutMkLst>
            <pc:docMk/>
            <pc:sldMasterMk cId="41401255" sldId="2147483694"/>
            <pc:sldLayoutMk cId="3748814310" sldId="2147483700"/>
          </pc:sldLayoutMkLst>
        </pc:sldLayoutChg>
        <pc:sldLayoutChg chg="del">
          <pc:chgData name="John Budnik" userId="8fc1272e-f45d-4998-8d92-e99b1ffa9f87" providerId="ADAL" clId="{F210F31D-A55C-4F4F-9F3D-FD8018CEB6FE}" dt="2020-11-15T15:38:34.592" v="2358" actId="700"/>
          <pc:sldLayoutMkLst>
            <pc:docMk/>
            <pc:sldMasterMk cId="41401255" sldId="2147483694"/>
            <pc:sldLayoutMk cId="1826517528" sldId="2147483701"/>
          </pc:sldLayoutMkLst>
        </pc:sldLayoutChg>
        <pc:sldLayoutChg chg="del">
          <pc:chgData name="John Budnik" userId="8fc1272e-f45d-4998-8d92-e99b1ffa9f87" providerId="ADAL" clId="{F210F31D-A55C-4F4F-9F3D-FD8018CEB6FE}" dt="2020-11-15T15:38:34.592" v="2358" actId="700"/>
          <pc:sldLayoutMkLst>
            <pc:docMk/>
            <pc:sldMasterMk cId="41401255" sldId="2147483694"/>
            <pc:sldLayoutMk cId="91462048" sldId="2147483702"/>
          </pc:sldLayoutMkLst>
        </pc:sldLayoutChg>
        <pc:sldLayoutChg chg="del">
          <pc:chgData name="John Budnik" userId="8fc1272e-f45d-4998-8d92-e99b1ffa9f87" providerId="ADAL" clId="{F210F31D-A55C-4F4F-9F3D-FD8018CEB6FE}" dt="2020-11-15T15:38:34.592" v="2358" actId="700"/>
          <pc:sldLayoutMkLst>
            <pc:docMk/>
            <pc:sldMasterMk cId="41401255" sldId="2147483694"/>
            <pc:sldLayoutMk cId="1610941587" sldId="2147483703"/>
          </pc:sldLayoutMkLst>
        </pc:sldLayoutChg>
        <pc:sldLayoutChg chg="del">
          <pc:chgData name="John Budnik" userId="8fc1272e-f45d-4998-8d92-e99b1ffa9f87" providerId="ADAL" clId="{F210F31D-A55C-4F4F-9F3D-FD8018CEB6FE}" dt="2020-11-15T15:38:34.592" v="2358" actId="700"/>
          <pc:sldLayoutMkLst>
            <pc:docMk/>
            <pc:sldMasterMk cId="41401255" sldId="2147483694"/>
            <pc:sldLayoutMk cId="2110902092" sldId="2147483704"/>
          </pc:sldLayoutMkLst>
        </pc:sldLayoutChg>
        <pc:sldLayoutChg chg="del">
          <pc:chgData name="John Budnik" userId="8fc1272e-f45d-4998-8d92-e99b1ffa9f87" providerId="ADAL" clId="{F210F31D-A55C-4F4F-9F3D-FD8018CEB6FE}" dt="2020-11-15T15:38:34.592" v="2358" actId="700"/>
          <pc:sldLayoutMkLst>
            <pc:docMk/>
            <pc:sldMasterMk cId="41401255" sldId="2147483694"/>
            <pc:sldLayoutMk cId="1262118822" sldId="2147483705"/>
          </pc:sldLayoutMkLst>
        </pc:sldLayoutChg>
        <pc:sldLayoutChg chg="del">
          <pc:chgData name="John Budnik" userId="8fc1272e-f45d-4998-8d92-e99b1ffa9f87" providerId="ADAL" clId="{F210F31D-A55C-4F4F-9F3D-FD8018CEB6FE}" dt="2020-11-15T15:38:34.592" v="2358" actId="700"/>
          <pc:sldLayoutMkLst>
            <pc:docMk/>
            <pc:sldMasterMk cId="41401255" sldId="2147483694"/>
            <pc:sldLayoutMk cId="812711218" sldId="2147483706"/>
          </pc:sldLayoutMkLst>
        </pc:sldLayoutChg>
        <pc:sldLayoutChg chg="del">
          <pc:chgData name="John Budnik" userId="8fc1272e-f45d-4998-8d92-e99b1ffa9f87" providerId="ADAL" clId="{F210F31D-A55C-4F4F-9F3D-FD8018CEB6FE}" dt="2020-11-15T15:38:34.592" v="2358" actId="700"/>
          <pc:sldLayoutMkLst>
            <pc:docMk/>
            <pc:sldMasterMk cId="41401255" sldId="2147483694"/>
            <pc:sldLayoutMk cId="4209558890" sldId="2147483707"/>
          </pc:sldLayoutMkLst>
        </pc:sldLayoutChg>
      </pc:sldMasterChg>
    </pc:docChg>
  </pc:docChgLst>
  <pc:docChgLst>
    <pc:chgData name="Giuliano Troia Sanso" userId="S::giuliano.sanso@hs-furtwangen.de::5eba1e97-aa27-4e75-8e4c-695a854f6ce2" providerId="AD" clId="Web-{610C91D7-9246-4099-9F23-A1D30B13B50C}"/>
    <pc:docChg chg="modSld">
      <pc:chgData name="Giuliano Troia Sanso" userId="S::giuliano.sanso@hs-furtwangen.de::5eba1e97-aa27-4e75-8e4c-695a854f6ce2" providerId="AD" clId="Web-{610C91D7-9246-4099-9F23-A1D30B13B50C}" dt="2020-11-15T13:03:04.854" v="140" actId="20577"/>
      <pc:docMkLst>
        <pc:docMk/>
      </pc:docMkLst>
      <pc:sldChg chg="addCm modCm">
        <pc:chgData name="Giuliano Troia Sanso" userId="S::giuliano.sanso@hs-furtwangen.de::5eba1e97-aa27-4e75-8e4c-695a854f6ce2" providerId="AD" clId="Web-{610C91D7-9246-4099-9F23-A1D30B13B50C}" dt="2020-11-15T09:40:32.107" v="33"/>
        <pc:sldMkLst>
          <pc:docMk/>
          <pc:sldMk cId="95992585" sldId="258"/>
        </pc:sldMkLst>
      </pc:sldChg>
      <pc:sldChg chg="modSp">
        <pc:chgData name="Giuliano Troia Sanso" userId="S::giuliano.sanso@hs-furtwangen.de::5eba1e97-aa27-4e75-8e4c-695a854f6ce2" providerId="AD" clId="Web-{610C91D7-9246-4099-9F23-A1D30B13B50C}" dt="2020-11-15T13:02:07.462" v="138" actId="20577"/>
        <pc:sldMkLst>
          <pc:docMk/>
          <pc:sldMk cId="2698897165" sldId="367"/>
        </pc:sldMkLst>
        <pc:spChg chg="mod">
          <ac:chgData name="Giuliano Troia Sanso" userId="S::giuliano.sanso@hs-furtwangen.de::5eba1e97-aa27-4e75-8e4c-695a854f6ce2" providerId="AD" clId="Web-{610C91D7-9246-4099-9F23-A1D30B13B50C}" dt="2020-11-15T13:02:07.462" v="138" actId="20577"/>
          <ac:spMkLst>
            <pc:docMk/>
            <pc:sldMk cId="2698897165" sldId="367"/>
            <ac:spMk id="2" creationId="{FBB298DA-F177-4BBE-A6E3-D977323CA2C1}"/>
          </ac:spMkLst>
        </pc:spChg>
      </pc:sldChg>
    </pc:docChg>
  </pc:docChgLst>
  <pc:docChgLst>
    <pc:chgData name="Luca Weinmann" userId="S::luca.weinmann@hs-furtwangen.de::78fa23d5-a4aa-45e4-a8b2-a462704f2a7b" providerId="AD" clId="Web-{C3452A5C-16A3-4067-A092-C904DD136E0E}"/>
    <pc:docChg chg="modSld">
      <pc:chgData name="Luca Weinmann" userId="S::luca.weinmann@hs-furtwangen.de::78fa23d5-a4aa-45e4-a8b2-a462704f2a7b" providerId="AD" clId="Web-{C3452A5C-16A3-4067-A092-C904DD136E0E}" dt="2020-11-15T17:05:58.599" v="6" actId="20577"/>
      <pc:docMkLst>
        <pc:docMk/>
      </pc:docMkLst>
      <pc:sldChg chg="modSp">
        <pc:chgData name="Luca Weinmann" userId="S::luca.weinmann@hs-furtwangen.de::78fa23d5-a4aa-45e4-a8b2-a462704f2a7b" providerId="AD" clId="Web-{C3452A5C-16A3-4067-A092-C904DD136E0E}" dt="2020-11-15T17:05:58.599" v="6" actId="20577"/>
        <pc:sldMkLst>
          <pc:docMk/>
          <pc:sldMk cId="2945154250" sldId="369"/>
        </pc:sldMkLst>
        <pc:spChg chg="mod">
          <ac:chgData name="Luca Weinmann" userId="S::luca.weinmann@hs-furtwangen.de::78fa23d5-a4aa-45e4-a8b2-a462704f2a7b" providerId="AD" clId="Web-{C3452A5C-16A3-4067-A092-C904DD136E0E}" dt="2020-11-15T17:05:58.599" v="6" actId="20577"/>
          <ac:spMkLst>
            <pc:docMk/>
            <pc:sldMk cId="2945154250" sldId="369"/>
            <ac:spMk id="3" creationId="{4E76AAC7-9E47-4933-8845-891D233DCE7E}"/>
          </ac:spMkLst>
        </pc:spChg>
      </pc:sldChg>
      <pc:sldChg chg="modSp">
        <pc:chgData name="Luca Weinmann" userId="S::luca.weinmann@hs-furtwangen.de::78fa23d5-a4aa-45e4-a8b2-a462704f2a7b" providerId="AD" clId="Web-{C3452A5C-16A3-4067-A092-C904DD136E0E}" dt="2020-11-15T17:04:58.566" v="0" actId="20577"/>
        <pc:sldMkLst>
          <pc:docMk/>
          <pc:sldMk cId="3422799285" sldId="374"/>
        </pc:sldMkLst>
        <pc:graphicFrameChg chg="modGraphic">
          <ac:chgData name="Luca Weinmann" userId="S::luca.weinmann@hs-furtwangen.de::78fa23d5-a4aa-45e4-a8b2-a462704f2a7b" providerId="AD" clId="Web-{C3452A5C-16A3-4067-A092-C904DD136E0E}" dt="2020-11-15T17:04:58.566" v="0" actId="20577"/>
          <ac:graphicFrameMkLst>
            <pc:docMk/>
            <pc:sldMk cId="3422799285" sldId="374"/>
            <ac:graphicFrameMk id="1290" creationId="{16BAA3E5-35DC-4700-8222-56E5A3F71B0F}"/>
          </ac:graphicFrameMkLst>
        </pc:graphicFrameChg>
      </pc:sldChg>
    </pc:docChg>
  </pc:docChgLst>
  <pc:docChgLst>
    <pc:chgData name="Giuliano Troia Sanso" userId="5eba1e97-aa27-4e75-8e4c-695a854f6ce2" providerId="ADAL" clId="{7184A5F6-A4B2-46DE-8296-A28853C1937D}"/>
    <pc:docChg chg="custSel modSld">
      <pc:chgData name="Giuliano Troia Sanso" userId="5eba1e97-aa27-4e75-8e4c-695a854f6ce2" providerId="ADAL" clId="{7184A5F6-A4B2-46DE-8296-A28853C1937D}" dt="2020-11-15T15:08:13.342" v="729" actId="1589"/>
      <pc:docMkLst>
        <pc:docMk/>
      </pc:docMkLst>
      <pc:sldChg chg="addCm">
        <pc:chgData name="Giuliano Troia Sanso" userId="5eba1e97-aa27-4e75-8e4c-695a854f6ce2" providerId="ADAL" clId="{7184A5F6-A4B2-46DE-8296-A28853C1937D}" dt="2020-11-15T15:08:13.342" v="729" actId="1589"/>
        <pc:sldMkLst>
          <pc:docMk/>
          <pc:sldMk cId="2657107769" sldId="361"/>
        </pc:sldMkLst>
      </pc:sldChg>
      <pc:sldChg chg="addSp delSp modSp mod modCm">
        <pc:chgData name="Giuliano Troia Sanso" userId="5eba1e97-aa27-4e75-8e4c-695a854f6ce2" providerId="ADAL" clId="{7184A5F6-A4B2-46DE-8296-A28853C1937D}" dt="2020-11-15T14:47:43.270" v="728"/>
        <pc:sldMkLst>
          <pc:docMk/>
          <pc:sldMk cId="1803905686" sldId="363"/>
        </pc:sldMkLst>
        <pc:spChg chg="mod">
          <ac:chgData name="Giuliano Troia Sanso" userId="5eba1e97-aa27-4e75-8e4c-695a854f6ce2" providerId="ADAL" clId="{7184A5F6-A4B2-46DE-8296-A28853C1937D}" dt="2020-11-14T15:46:20.784" v="591" actId="122"/>
          <ac:spMkLst>
            <pc:docMk/>
            <pc:sldMk cId="1803905686" sldId="363"/>
            <ac:spMk id="2" creationId="{6C8082A3-1343-42CB-8493-82F74F964A33}"/>
          </ac:spMkLst>
        </pc:spChg>
        <pc:spChg chg="del mod">
          <ac:chgData name="Giuliano Troia Sanso" userId="5eba1e97-aa27-4e75-8e4c-695a854f6ce2" providerId="ADAL" clId="{7184A5F6-A4B2-46DE-8296-A28853C1937D}" dt="2020-11-14T15:45:48.371" v="587" actId="478"/>
          <ac:spMkLst>
            <pc:docMk/>
            <pc:sldMk cId="1803905686" sldId="363"/>
            <ac:spMk id="3" creationId="{9F71B1E8-13C1-4CE5-AED1-DF985B9C84B4}"/>
          </ac:spMkLst>
        </pc:spChg>
        <pc:picChg chg="add del mod">
          <ac:chgData name="Giuliano Troia Sanso" userId="5eba1e97-aa27-4e75-8e4c-695a854f6ce2" providerId="ADAL" clId="{7184A5F6-A4B2-46DE-8296-A28853C1937D}" dt="2020-11-14T15:39:25.157" v="501" actId="478"/>
          <ac:picMkLst>
            <pc:docMk/>
            <pc:sldMk cId="1803905686" sldId="363"/>
            <ac:picMk id="5" creationId="{9CFDD145-9E77-46F3-8C09-4F9064CD6844}"/>
          </ac:picMkLst>
        </pc:picChg>
        <pc:picChg chg="add mod">
          <ac:chgData name="Giuliano Troia Sanso" userId="5eba1e97-aa27-4e75-8e4c-695a854f6ce2" providerId="ADAL" clId="{7184A5F6-A4B2-46DE-8296-A28853C1937D}" dt="2020-11-14T15:46:10.388" v="590" actId="1076"/>
          <ac:picMkLst>
            <pc:docMk/>
            <pc:sldMk cId="1803905686" sldId="363"/>
            <ac:picMk id="7" creationId="{CB5D5457-307B-4B3C-97BD-B5EE27970083}"/>
          </ac:picMkLst>
        </pc:picChg>
        <pc:picChg chg="add mod">
          <ac:chgData name="Giuliano Troia Sanso" userId="5eba1e97-aa27-4e75-8e4c-695a854f6ce2" providerId="ADAL" clId="{7184A5F6-A4B2-46DE-8296-A28853C1937D}" dt="2020-11-14T15:45:59.908" v="589" actId="1076"/>
          <ac:picMkLst>
            <pc:docMk/>
            <pc:sldMk cId="1803905686" sldId="363"/>
            <ac:picMk id="9" creationId="{103D64AA-EB0A-447E-BB7B-AE6ECC7D92FA}"/>
          </ac:picMkLst>
        </pc:picChg>
        <pc:picChg chg="add mod">
          <ac:chgData name="Giuliano Troia Sanso" userId="5eba1e97-aa27-4e75-8e4c-695a854f6ce2" providerId="ADAL" clId="{7184A5F6-A4B2-46DE-8296-A28853C1937D}" dt="2020-11-14T15:46:28.553" v="592" actId="1076"/>
          <ac:picMkLst>
            <pc:docMk/>
            <pc:sldMk cId="1803905686" sldId="363"/>
            <ac:picMk id="11" creationId="{56F13730-F882-46BC-9D6E-F999A615F63E}"/>
          </ac:picMkLst>
        </pc:picChg>
      </pc:sldChg>
      <pc:sldChg chg="modSp mod addCm modNotesTx">
        <pc:chgData name="Giuliano Troia Sanso" userId="5eba1e97-aa27-4e75-8e4c-695a854f6ce2" providerId="ADAL" clId="{7184A5F6-A4B2-46DE-8296-A28853C1937D}" dt="2020-11-14T15:00:59.011" v="396" actId="1589"/>
        <pc:sldMkLst>
          <pc:docMk/>
          <pc:sldMk cId="2698897165" sldId="367"/>
        </pc:sldMkLst>
        <pc:spChg chg="mod">
          <ac:chgData name="Giuliano Troia Sanso" userId="5eba1e97-aa27-4e75-8e4c-695a854f6ce2" providerId="ADAL" clId="{7184A5F6-A4B2-46DE-8296-A28853C1937D}" dt="2020-11-14T14:57:10.124" v="395" actId="20577"/>
          <ac:spMkLst>
            <pc:docMk/>
            <pc:sldMk cId="2698897165" sldId="367"/>
            <ac:spMk id="2" creationId="{FBB298DA-F177-4BBE-A6E3-D977323CA2C1}"/>
          </ac:spMkLst>
        </pc:spChg>
      </pc:sldChg>
      <pc:sldChg chg="modSp mod">
        <pc:chgData name="Giuliano Troia Sanso" userId="5eba1e97-aa27-4e75-8e4c-695a854f6ce2" providerId="ADAL" clId="{7184A5F6-A4B2-46DE-8296-A28853C1937D}" dt="2020-11-14T15:57:01.727" v="727" actId="20577"/>
        <pc:sldMkLst>
          <pc:docMk/>
          <pc:sldMk cId="1217147615" sldId="368"/>
        </pc:sldMkLst>
        <pc:spChg chg="mod">
          <ac:chgData name="Giuliano Troia Sanso" userId="5eba1e97-aa27-4e75-8e4c-695a854f6ce2" providerId="ADAL" clId="{7184A5F6-A4B2-46DE-8296-A28853C1937D}" dt="2020-11-14T15:57:01.727" v="727" actId="20577"/>
          <ac:spMkLst>
            <pc:docMk/>
            <pc:sldMk cId="1217147615" sldId="368"/>
            <ac:spMk id="2" creationId="{DBCC39D6-1620-4501-BA02-B79D394C55A2}"/>
          </ac:spMkLst>
        </pc:spChg>
      </pc:sldChg>
    </pc:docChg>
  </pc:docChgLst>
  <pc:docChgLst>
    <pc:chgData name="Luca Weinmann" userId="S::luca.weinmann@hs-furtwangen.de::78fa23d5-a4aa-45e4-a8b2-a462704f2a7b" providerId="AD" clId="Web-{12D57844-02E3-4064-B56F-A233F89CE7FF}"/>
    <pc:docChg chg="modSld">
      <pc:chgData name="Luca Weinmann" userId="S::luca.weinmann@hs-furtwangen.de::78fa23d5-a4aa-45e4-a8b2-a462704f2a7b" providerId="AD" clId="Web-{12D57844-02E3-4064-B56F-A233F89CE7FF}" dt="2020-11-15T15:24:42.996" v="6" actId="1076"/>
      <pc:docMkLst>
        <pc:docMk/>
      </pc:docMkLst>
      <pc:sldChg chg="addSp delSp modSp">
        <pc:chgData name="Luca Weinmann" userId="S::luca.weinmann@hs-furtwangen.de::78fa23d5-a4aa-45e4-a8b2-a462704f2a7b" providerId="AD" clId="Web-{12D57844-02E3-4064-B56F-A233F89CE7FF}" dt="2020-11-15T15:24:42.996" v="6" actId="1076"/>
        <pc:sldMkLst>
          <pc:docMk/>
          <pc:sldMk cId="2945154250" sldId="369"/>
        </pc:sldMkLst>
        <pc:picChg chg="add mod">
          <ac:chgData name="Luca Weinmann" userId="S::luca.weinmann@hs-furtwangen.de::78fa23d5-a4aa-45e4-a8b2-a462704f2a7b" providerId="AD" clId="Web-{12D57844-02E3-4064-B56F-A233F89CE7FF}" dt="2020-11-15T15:24:42.996" v="6" actId="1076"/>
          <ac:picMkLst>
            <pc:docMk/>
            <pc:sldMk cId="2945154250" sldId="369"/>
            <ac:picMk id="2" creationId="{1B8E7B78-527F-4C23-98B3-249835E16AC1}"/>
          </ac:picMkLst>
        </pc:picChg>
        <pc:picChg chg="del">
          <ac:chgData name="Luca Weinmann" userId="S::luca.weinmann@hs-furtwangen.de::78fa23d5-a4aa-45e4-a8b2-a462704f2a7b" providerId="AD" clId="Web-{12D57844-02E3-4064-B56F-A233F89CE7FF}" dt="2020-11-15T15:24:23.449" v="0"/>
          <ac:picMkLst>
            <pc:docMk/>
            <pc:sldMk cId="2945154250" sldId="369"/>
            <ac:picMk id="9" creationId="{B5215D9E-641F-4B04-B199-740925A24662}"/>
          </ac:picMkLst>
        </pc:picChg>
      </pc:sldChg>
    </pc:docChg>
  </pc:docChgLst>
  <pc:docChgLst>
    <pc:chgData name="Giuliano Troia Sanso" userId="S::giuliano.sanso@hs-furtwangen.de::5eba1e97-aa27-4e75-8e4c-695a854f6ce2" providerId="AD" clId="Web-{ABEE1F79-443E-4517-A159-A3AF841E85A3}"/>
    <pc:docChg chg="modSld">
      <pc:chgData name="Giuliano Troia Sanso" userId="S::giuliano.sanso@hs-furtwangen.de::5eba1e97-aa27-4e75-8e4c-695a854f6ce2" providerId="AD" clId="Web-{ABEE1F79-443E-4517-A159-A3AF841E85A3}" dt="2020-11-14T15:27:55.950" v="678" actId="20577"/>
      <pc:docMkLst>
        <pc:docMk/>
      </pc:docMkLst>
      <pc:sldChg chg="modSp">
        <pc:chgData name="Giuliano Troia Sanso" userId="S::giuliano.sanso@hs-furtwangen.de::5eba1e97-aa27-4e75-8e4c-695a854f6ce2" providerId="AD" clId="Web-{ABEE1F79-443E-4517-A159-A3AF841E85A3}" dt="2020-11-14T15:26:18.402" v="650" actId="14100"/>
        <pc:sldMkLst>
          <pc:docMk/>
          <pc:sldMk cId="3990434823" sldId="274"/>
        </pc:sldMkLst>
        <pc:spChg chg="mod">
          <ac:chgData name="Giuliano Troia Sanso" userId="S::giuliano.sanso@hs-furtwangen.de::5eba1e97-aa27-4e75-8e4c-695a854f6ce2" providerId="AD" clId="Web-{ABEE1F79-443E-4517-A159-A3AF841E85A3}" dt="2020-11-14T15:26:18.402" v="650" actId="14100"/>
          <ac:spMkLst>
            <pc:docMk/>
            <pc:sldMk cId="3990434823" sldId="274"/>
            <ac:spMk id="3" creationId="{5A7CFD2E-2F9E-472E-BCF7-85725720020F}"/>
          </ac:spMkLst>
        </pc:spChg>
        <pc:graphicFrameChg chg="mod modGraphic">
          <ac:chgData name="Giuliano Troia Sanso" userId="S::giuliano.sanso@hs-furtwangen.de::5eba1e97-aa27-4e75-8e4c-695a854f6ce2" providerId="AD" clId="Web-{ABEE1F79-443E-4517-A159-A3AF841E85A3}" dt="2020-11-14T15:25:22.963" v="576"/>
          <ac:graphicFrameMkLst>
            <pc:docMk/>
            <pc:sldMk cId="3990434823" sldId="274"/>
            <ac:graphicFrameMk id="8" creationId="{88809EFE-1E69-4E1D-B4B6-210BB16CEE75}"/>
          </ac:graphicFrameMkLst>
        </pc:graphicFrameChg>
      </pc:sldChg>
      <pc:sldChg chg="modSp">
        <pc:chgData name="Giuliano Troia Sanso" userId="S::giuliano.sanso@hs-furtwangen.de::5eba1e97-aa27-4e75-8e4c-695a854f6ce2" providerId="AD" clId="Web-{ABEE1F79-443E-4517-A159-A3AF841E85A3}" dt="2020-11-14T15:27:55.950" v="677" actId="20577"/>
        <pc:sldMkLst>
          <pc:docMk/>
          <pc:sldMk cId="3067885163" sldId="275"/>
        </pc:sldMkLst>
        <pc:spChg chg="mod">
          <ac:chgData name="Giuliano Troia Sanso" userId="S::giuliano.sanso@hs-furtwangen.de::5eba1e97-aa27-4e75-8e4c-695a854f6ce2" providerId="AD" clId="Web-{ABEE1F79-443E-4517-A159-A3AF841E85A3}" dt="2020-11-14T15:27:55.950" v="677" actId="20577"/>
          <ac:spMkLst>
            <pc:docMk/>
            <pc:sldMk cId="3067885163" sldId="275"/>
            <ac:spMk id="3" creationId="{3D8FA96F-CBDE-4101-A1EC-BAD525A24EA4}"/>
          </ac:spMkLst>
        </pc:spChg>
      </pc:sldChg>
      <pc:sldChg chg="modSp">
        <pc:chgData name="Giuliano Troia Sanso" userId="S::giuliano.sanso@hs-furtwangen.de::5eba1e97-aa27-4e75-8e4c-695a854f6ce2" providerId="AD" clId="Web-{ABEE1F79-443E-4517-A159-A3AF841E85A3}" dt="2020-11-14T15:22:19.945" v="469" actId="20577"/>
        <pc:sldMkLst>
          <pc:docMk/>
          <pc:sldMk cId="2698897165" sldId="367"/>
        </pc:sldMkLst>
        <pc:spChg chg="mod">
          <ac:chgData name="Giuliano Troia Sanso" userId="S::giuliano.sanso@hs-furtwangen.de::5eba1e97-aa27-4e75-8e4c-695a854f6ce2" providerId="AD" clId="Web-{ABEE1F79-443E-4517-A159-A3AF841E85A3}" dt="2020-11-14T15:22:19.945" v="469" actId="20577"/>
          <ac:spMkLst>
            <pc:docMk/>
            <pc:sldMk cId="2698897165" sldId="367"/>
            <ac:spMk id="2" creationId="{FBB298DA-F177-4BBE-A6E3-D977323CA2C1}"/>
          </ac:spMkLst>
        </pc:spChg>
      </pc:sldChg>
      <pc:sldChg chg="modSp">
        <pc:chgData name="Giuliano Troia Sanso" userId="S::giuliano.sanso@hs-furtwangen.de::5eba1e97-aa27-4e75-8e4c-695a854f6ce2" providerId="AD" clId="Web-{ABEE1F79-443E-4517-A159-A3AF841E85A3}" dt="2020-11-14T15:23:30.399" v="485" actId="20577"/>
        <pc:sldMkLst>
          <pc:docMk/>
          <pc:sldMk cId="1217147615" sldId="368"/>
        </pc:sldMkLst>
        <pc:spChg chg="mod">
          <ac:chgData name="Giuliano Troia Sanso" userId="S::giuliano.sanso@hs-furtwangen.de::5eba1e97-aa27-4e75-8e4c-695a854f6ce2" providerId="AD" clId="Web-{ABEE1F79-443E-4517-A159-A3AF841E85A3}" dt="2020-11-14T15:23:30.399" v="485" actId="20577"/>
          <ac:spMkLst>
            <pc:docMk/>
            <pc:sldMk cId="1217147615" sldId="368"/>
            <ac:spMk id="2" creationId="{DBCC39D6-1620-4501-BA02-B79D394C55A2}"/>
          </ac:spMkLst>
        </pc:spChg>
      </pc:sldChg>
    </pc:docChg>
  </pc:docChgLst>
  <pc:docChgLst>
    <pc:chgData name="John Budnik" userId="8fc1272e-f45d-4998-8d92-e99b1ffa9f87" providerId="ADAL" clId="{E30E1715-DD42-4CB4-8F9C-0EA5D6EA5AFB}"/>
    <pc:docChg chg="undo redo custSel mod addSld delSld modSld sldOrd modMainMaster addSection delSection modSection modShowInfo">
      <pc:chgData name="John Budnik" userId="8fc1272e-f45d-4998-8d92-e99b1ffa9f87" providerId="ADAL" clId="{E30E1715-DD42-4CB4-8F9C-0EA5D6EA5AFB}" dt="2021-01-18T17:35:00.996" v="6597" actId="47"/>
      <pc:docMkLst>
        <pc:docMk/>
      </pc:docMkLst>
      <pc:sldChg chg="addSp delSp modSp mod modNotesTx">
        <pc:chgData name="John Budnik" userId="8fc1272e-f45d-4998-8d92-e99b1ffa9f87" providerId="ADAL" clId="{E30E1715-DD42-4CB4-8F9C-0EA5D6EA5AFB}" dt="2021-01-17T16:04:54.105" v="6591" actId="1076"/>
        <pc:sldMkLst>
          <pc:docMk/>
          <pc:sldMk cId="1833365833" sldId="343"/>
        </pc:sldMkLst>
        <pc:spChg chg="add del">
          <ac:chgData name="John Budnik" userId="8fc1272e-f45d-4998-8d92-e99b1ffa9f87" providerId="ADAL" clId="{E30E1715-DD42-4CB4-8F9C-0EA5D6EA5AFB}" dt="2021-01-17T16:03:46.921" v="6574" actId="22"/>
          <ac:spMkLst>
            <pc:docMk/>
            <pc:sldMk cId="1833365833" sldId="343"/>
            <ac:spMk id="8" creationId="{72D3F72D-B480-4ECE-828E-EBD5F28D8DC9}"/>
          </ac:spMkLst>
        </pc:spChg>
        <pc:picChg chg="mod modCrop">
          <ac:chgData name="John Budnik" userId="8fc1272e-f45d-4998-8d92-e99b1ffa9f87" providerId="ADAL" clId="{E30E1715-DD42-4CB4-8F9C-0EA5D6EA5AFB}" dt="2021-01-17T16:04:54.105" v="6591" actId="1076"/>
          <ac:picMkLst>
            <pc:docMk/>
            <pc:sldMk cId="1833365833" sldId="343"/>
            <ac:picMk id="7" creationId="{CFF8B5A2-7CFE-43D4-8A89-ED3C8EFDB377}"/>
          </ac:picMkLst>
        </pc:picChg>
        <pc:picChg chg="add mod">
          <ac:chgData name="John Budnik" userId="8fc1272e-f45d-4998-8d92-e99b1ffa9f87" providerId="ADAL" clId="{E30E1715-DD42-4CB4-8F9C-0EA5D6EA5AFB}" dt="2021-01-17T16:04:52.319" v="6590" actId="1076"/>
          <ac:picMkLst>
            <pc:docMk/>
            <pc:sldMk cId="1833365833" sldId="343"/>
            <ac:picMk id="9" creationId="{7C416971-F1D5-47A1-BADE-42BF265CB3FA}"/>
          </ac:picMkLst>
        </pc:picChg>
      </pc:sldChg>
      <pc:sldChg chg="del ord">
        <pc:chgData name="John Budnik" userId="8fc1272e-f45d-4998-8d92-e99b1ffa9f87" providerId="ADAL" clId="{E30E1715-DD42-4CB4-8F9C-0EA5D6EA5AFB}" dt="2021-01-18T17:34:30.244" v="6592" actId="47"/>
        <pc:sldMkLst>
          <pc:docMk/>
          <pc:sldMk cId="3931893506" sldId="344"/>
        </pc:sldMkLst>
      </pc:sldChg>
      <pc:sldChg chg="del">
        <pc:chgData name="John Budnik" userId="8fc1272e-f45d-4998-8d92-e99b1ffa9f87" providerId="ADAL" clId="{E30E1715-DD42-4CB4-8F9C-0EA5D6EA5AFB}" dt="2021-01-12T08:11:21.784" v="677" actId="47"/>
        <pc:sldMkLst>
          <pc:docMk/>
          <pc:sldMk cId="1988065848" sldId="346"/>
        </pc:sldMkLst>
      </pc:sldChg>
      <pc:sldChg chg="ord modNotesTx">
        <pc:chgData name="John Budnik" userId="8fc1272e-f45d-4998-8d92-e99b1ffa9f87" providerId="ADAL" clId="{E30E1715-DD42-4CB4-8F9C-0EA5D6EA5AFB}" dt="2021-01-16T07:06:12.451" v="5240" actId="20577"/>
        <pc:sldMkLst>
          <pc:docMk/>
          <pc:sldMk cId="4065157712" sldId="347"/>
        </pc:sldMkLst>
      </pc:sldChg>
      <pc:sldChg chg="modSp del mod ord">
        <pc:chgData name="John Budnik" userId="8fc1272e-f45d-4998-8d92-e99b1ffa9f87" providerId="ADAL" clId="{E30E1715-DD42-4CB4-8F9C-0EA5D6EA5AFB}" dt="2021-01-13T17:21:05.933" v="3823" actId="47"/>
        <pc:sldMkLst>
          <pc:docMk/>
          <pc:sldMk cId="892510369" sldId="348"/>
        </pc:sldMkLst>
        <pc:spChg chg="mod">
          <ac:chgData name="John Budnik" userId="8fc1272e-f45d-4998-8d92-e99b1ffa9f87" providerId="ADAL" clId="{E30E1715-DD42-4CB4-8F9C-0EA5D6EA5AFB}" dt="2021-01-12T08:17:10.856" v="719" actId="790"/>
          <ac:spMkLst>
            <pc:docMk/>
            <pc:sldMk cId="892510369" sldId="348"/>
            <ac:spMk id="15" creationId="{C85EC1DD-2B6A-4054-9C52-6FF881C1A89A}"/>
          </ac:spMkLst>
        </pc:spChg>
        <pc:spChg chg="mod">
          <ac:chgData name="John Budnik" userId="8fc1272e-f45d-4998-8d92-e99b1ffa9f87" providerId="ADAL" clId="{E30E1715-DD42-4CB4-8F9C-0EA5D6EA5AFB}" dt="2021-01-12T07:50:11.018" v="0" actId="1076"/>
          <ac:spMkLst>
            <pc:docMk/>
            <pc:sldMk cId="892510369" sldId="348"/>
            <ac:spMk id="25" creationId="{FCF935E2-7BD5-4F15-8B2B-9E4F20EF1F4B}"/>
          </ac:spMkLst>
        </pc:spChg>
      </pc:sldChg>
      <pc:sldChg chg="modSp mod modNotesTx">
        <pc:chgData name="John Budnik" userId="8fc1272e-f45d-4998-8d92-e99b1ffa9f87" providerId="ADAL" clId="{E30E1715-DD42-4CB4-8F9C-0EA5D6EA5AFB}" dt="2021-01-14T12:13:33.457" v="4709" actId="20577"/>
        <pc:sldMkLst>
          <pc:docMk/>
          <pc:sldMk cId="257831497" sldId="349"/>
        </pc:sldMkLst>
        <pc:spChg chg="mod">
          <ac:chgData name="John Budnik" userId="8fc1272e-f45d-4998-8d92-e99b1ffa9f87" providerId="ADAL" clId="{E30E1715-DD42-4CB4-8F9C-0EA5D6EA5AFB}" dt="2021-01-13T09:36:12.811" v="2025" actId="20577"/>
          <ac:spMkLst>
            <pc:docMk/>
            <pc:sldMk cId="257831497" sldId="349"/>
            <ac:spMk id="2" creationId="{B65D1B25-667A-4AAF-9616-B89CC2864CE2}"/>
          </ac:spMkLst>
        </pc:spChg>
        <pc:spChg chg="mod">
          <ac:chgData name="John Budnik" userId="8fc1272e-f45d-4998-8d92-e99b1ffa9f87" providerId="ADAL" clId="{E30E1715-DD42-4CB4-8F9C-0EA5D6EA5AFB}" dt="2021-01-13T12:42:30.258" v="3648" actId="20577"/>
          <ac:spMkLst>
            <pc:docMk/>
            <pc:sldMk cId="257831497" sldId="349"/>
            <ac:spMk id="4" creationId="{3536E669-41A1-4E85-B83A-3D9F3AE9F31E}"/>
          </ac:spMkLst>
        </pc:spChg>
      </pc:sldChg>
      <pc:sldChg chg="del">
        <pc:chgData name="John Budnik" userId="8fc1272e-f45d-4998-8d92-e99b1ffa9f87" providerId="ADAL" clId="{E30E1715-DD42-4CB4-8F9C-0EA5D6EA5AFB}" dt="2021-01-13T17:55:48.076" v="4056" actId="47"/>
        <pc:sldMkLst>
          <pc:docMk/>
          <pc:sldMk cId="2271480636" sldId="350"/>
        </pc:sldMkLst>
      </pc:sldChg>
      <pc:sldChg chg="del mod ord modShow">
        <pc:chgData name="John Budnik" userId="8fc1272e-f45d-4998-8d92-e99b1ffa9f87" providerId="ADAL" clId="{E30E1715-DD42-4CB4-8F9C-0EA5D6EA5AFB}" dt="2021-01-18T17:34:31.684" v="6593" actId="47"/>
        <pc:sldMkLst>
          <pc:docMk/>
          <pc:sldMk cId="2047965737" sldId="351"/>
        </pc:sldMkLst>
      </pc:sldChg>
      <pc:sldChg chg="modSp mod">
        <pc:chgData name="John Budnik" userId="8fc1272e-f45d-4998-8d92-e99b1ffa9f87" providerId="ADAL" clId="{E30E1715-DD42-4CB4-8F9C-0EA5D6EA5AFB}" dt="2021-01-14T12:38:30.241" v="4732" actId="14826"/>
        <pc:sldMkLst>
          <pc:docMk/>
          <pc:sldMk cId="4294791051" sldId="352"/>
        </pc:sldMkLst>
        <pc:picChg chg="mod">
          <ac:chgData name="John Budnik" userId="8fc1272e-f45d-4998-8d92-e99b1ffa9f87" providerId="ADAL" clId="{E30E1715-DD42-4CB4-8F9C-0EA5D6EA5AFB}" dt="2021-01-14T12:38:30.241" v="4732" actId="14826"/>
          <ac:picMkLst>
            <pc:docMk/>
            <pc:sldMk cId="4294791051" sldId="352"/>
            <ac:picMk id="25" creationId="{41FA5377-D2B3-4004-9CE5-B17C9979B22B}"/>
          </ac:picMkLst>
        </pc:picChg>
      </pc:sldChg>
      <pc:sldChg chg="del mod ord modShow">
        <pc:chgData name="John Budnik" userId="8fc1272e-f45d-4998-8d92-e99b1ffa9f87" providerId="ADAL" clId="{E30E1715-DD42-4CB4-8F9C-0EA5D6EA5AFB}" dt="2021-01-18T17:34:57.181" v="6595" actId="47"/>
        <pc:sldMkLst>
          <pc:docMk/>
          <pc:sldMk cId="1385449866" sldId="354"/>
        </pc:sldMkLst>
      </pc:sldChg>
      <pc:sldChg chg="addSp delSp modSp mod modNotesTx">
        <pc:chgData name="John Budnik" userId="8fc1272e-f45d-4998-8d92-e99b1ffa9f87" providerId="ADAL" clId="{E30E1715-DD42-4CB4-8F9C-0EA5D6EA5AFB}" dt="2021-01-14T07:17:23.855" v="4663" actId="14734"/>
        <pc:sldMkLst>
          <pc:docMk/>
          <pc:sldMk cId="2063153545" sldId="356"/>
        </pc:sldMkLst>
        <pc:spChg chg="add del mod">
          <ac:chgData name="John Budnik" userId="8fc1272e-f45d-4998-8d92-e99b1ffa9f87" providerId="ADAL" clId="{E30E1715-DD42-4CB4-8F9C-0EA5D6EA5AFB}" dt="2021-01-12T08:24:52.020" v="858" actId="767"/>
          <ac:spMkLst>
            <pc:docMk/>
            <pc:sldMk cId="2063153545" sldId="356"/>
            <ac:spMk id="2" creationId="{57D4B949-2AB4-4925-B704-DE9F64AA6041}"/>
          </ac:spMkLst>
        </pc:spChg>
        <pc:spChg chg="mod">
          <ac:chgData name="John Budnik" userId="8fc1272e-f45d-4998-8d92-e99b1ffa9f87" providerId="ADAL" clId="{E30E1715-DD42-4CB4-8F9C-0EA5D6EA5AFB}" dt="2021-01-12T08:27:01.627" v="915" actId="1036"/>
          <ac:spMkLst>
            <pc:docMk/>
            <pc:sldMk cId="2063153545" sldId="356"/>
            <ac:spMk id="6" creationId="{8DE3A33B-70B6-4F63-8D3C-153285C8D5E7}"/>
          </ac:spMkLst>
        </pc:spChg>
        <pc:spChg chg="mod">
          <ac:chgData name="John Budnik" userId="8fc1272e-f45d-4998-8d92-e99b1ffa9f87" providerId="ADAL" clId="{E30E1715-DD42-4CB4-8F9C-0EA5D6EA5AFB}" dt="2021-01-12T08:32:41.176" v="994" actId="790"/>
          <ac:spMkLst>
            <pc:docMk/>
            <pc:sldMk cId="2063153545" sldId="356"/>
            <ac:spMk id="7" creationId="{B2E4A02F-7242-4810-A880-98D7B0D71080}"/>
          </ac:spMkLst>
        </pc:spChg>
        <pc:spChg chg="add mod">
          <ac:chgData name="John Budnik" userId="8fc1272e-f45d-4998-8d92-e99b1ffa9f87" providerId="ADAL" clId="{E30E1715-DD42-4CB4-8F9C-0EA5D6EA5AFB}" dt="2021-01-12T08:25:05.077" v="866" actId="1076"/>
          <ac:spMkLst>
            <pc:docMk/>
            <pc:sldMk cId="2063153545" sldId="356"/>
            <ac:spMk id="9" creationId="{7E7EE0DC-6EB1-4E38-8492-B08861F3B796}"/>
          </ac:spMkLst>
        </pc:spChg>
        <pc:graphicFrameChg chg="mod modGraphic">
          <ac:chgData name="John Budnik" userId="8fc1272e-f45d-4998-8d92-e99b1ffa9f87" providerId="ADAL" clId="{E30E1715-DD42-4CB4-8F9C-0EA5D6EA5AFB}" dt="2021-01-12T08:27:01.627" v="915" actId="1036"/>
          <ac:graphicFrameMkLst>
            <pc:docMk/>
            <pc:sldMk cId="2063153545" sldId="356"/>
            <ac:graphicFrameMk id="10" creationId="{CF93A93C-D7C4-43CD-B713-601691D2056B}"/>
          </ac:graphicFrameMkLst>
        </pc:graphicFrameChg>
        <pc:graphicFrameChg chg="mod modGraphic">
          <ac:chgData name="John Budnik" userId="8fc1272e-f45d-4998-8d92-e99b1ffa9f87" providerId="ADAL" clId="{E30E1715-DD42-4CB4-8F9C-0EA5D6EA5AFB}" dt="2021-01-14T07:17:23.855" v="4663" actId="14734"/>
          <ac:graphicFrameMkLst>
            <pc:docMk/>
            <pc:sldMk cId="2063153545" sldId="356"/>
            <ac:graphicFrameMk id="11" creationId="{C6427119-41D8-4092-81B7-46EBE6956DBF}"/>
          </ac:graphicFrameMkLst>
        </pc:graphicFrameChg>
      </pc:sldChg>
      <pc:sldChg chg="modSp mod ord modNotesTx">
        <pc:chgData name="John Budnik" userId="8fc1272e-f45d-4998-8d92-e99b1ffa9f87" providerId="ADAL" clId="{E30E1715-DD42-4CB4-8F9C-0EA5D6EA5AFB}" dt="2021-01-16T07:13:34.106" v="5600" actId="20577"/>
        <pc:sldMkLst>
          <pc:docMk/>
          <pc:sldMk cId="3635267514" sldId="357"/>
        </pc:sldMkLst>
        <pc:spChg chg="mod">
          <ac:chgData name="John Budnik" userId="8fc1272e-f45d-4998-8d92-e99b1ffa9f87" providerId="ADAL" clId="{E30E1715-DD42-4CB4-8F9C-0EA5D6EA5AFB}" dt="2021-01-13T17:40:52.014" v="3894" actId="14100"/>
          <ac:spMkLst>
            <pc:docMk/>
            <pc:sldMk cId="3635267514" sldId="357"/>
            <ac:spMk id="6" creationId="{8DE3A33B-70B6-4F63-8D3C-153285C8D5E7}"/>
          </ac:spMkLst>
        </pc:spChg>
        <pc:spChg chg="mod">
          <ac:chgData name="John Budnik" userId="8fc1272e-f45d-4998-8d92-e99b1ffa9f87" providerId="ADAL" clId="{E30E1715-DD42-4CB4-8F9C-0EA5D6EA5AFB}" dt="2021-01-13T17:40:54.513" v="3895" actId="14100"/>
          <ac:spMkLst>
            <pc:docMk/>
            <pc:sldMk cId="3635267514" sldId="357"/>
            <ac:spMk id="7" creationId="{B2E4A02F-7242-4810-A880-98D7B0D71080}"/>
          </ac:spMkLst>
        </pc:spChg>
      </pc:sldChg>
      <pc:sldChg chg="addSp delSp modSp mod ord modNotesTx">
        <pc:chgData name="John Budnik" userId="8fc1272e-f45d-4998-8d92-e99b1ffa9f87" providerId="ADAL" clId="{E30E1715-DD42-4CB4-8F9C-0EA5D6EA5AFB}" dt="2021-01-16T07:15:42.618" v="5875" actId="20577"/>
        <pc:sldMkLst>
          <pc:docMk/>
          <pc:sldMk cId="3056921938" sldId="358"/>
        </pc:sldMkLst>
        <pc:graphicFrameChg chg="mod modGraphic">
          <ac:chgData name="John Budnik" userId="8fc1272e-f45d-4998-8d92-e99b1ffa9f87" providerId="ADAL" clId="{E30E1715-DD42-4CB4-8F9C-0EA5D6EA5AFB}" dt="2021-01-14T12:18:27.841" v="4713" actId="113"/>
          <ac:graphicFrameMkLst>
            <pc:docMk/>
            <pc:sldMk cId="3056921938" sldId="358"/>
            <ac:graphicFrameMk id="7" creationId="{A1766BF5-792F-425C-B6A6-1FC57F4F2A40}"/>
          </ac:graphicFrameMkLst>
        </pc:graphicFrameChg>
        <pc:picChg chg="del">
          <ac:chgData name="John Budnik" userId="8fc1272e-f45d-4998-8d92-e99b1ffa9f87" providerId="ADAL" clId="{E30E1715-DD42-4CB4-8F9C-0EA5D6EA5AFB}" dt="2021-01-13T13:33:13.092" v="3652" actId="478"/>
          <ac:picMkLst>
            <pc:docMk/>
            <pc:sldMk cId="3056921938" sldId="358"/>
            <ac:picMk id="5" creationId="{0755EA24-64B3-4A8D-9CFF-3BBE605C9218}"/>
          </ac:picMkLst>
        </pc:picChg>
        <pc:picChg chg="add del mod">
          <ac:chgData name="John Budnik" userId="8fc1272e-f45d-4998-8d92-e99b1ffa9f87" providerId="ADAL" clId="{E30E1715-DD42-4CB4-8F9C-0EA5D6EA5AFB}" dt="2021-01-14T12:18:31.822" v="4714" actId="478"/>
          <ac:picMkLst>
            <pc:docMk/>
            <pc:sldMk cId="3056921938" sldId="358"/>
            <ac:picMk id="5" creationId="{328F3F0C-EC4D-4759-9BF3-72BA73A2167A}"/>
          </ac:picMkLst>
        </pc:picChg>
        <pc:cxnChg chg="add mod">
          <ac:chgData name="John Budnik" userId="8fc1272e-f45d-4998-8d92-e99b1ffa9f87" providerId="ADAL" clId="{E30E1715-DD42-4CB4-8F9C-0EA5D6EA5AFB}" dt="2021-01-13T17:34:16.569" v="3888" actId="14100"/>
          <ac:cxnSpMkLst>
            <pc:docMk/>
            <pc:sldMk cId="3056921938" sldId="358"/>
            <ac:cxnSpMk id="6" creationId="{52235814-6C65-41DB-9AB2-BF87356C33AC}"/>
          </ac:cxnSpMkLst>
        </pc:cxnChg>
      </pc:sldChg>
      <pc:sldChg chg="modSp mod ord modShow modNotesTx">
        <pc:chgData name="John Budnik" userId="8fc1272e-f45d-4998-8d92-e99b1ffa9f87" providerId="ADAL" clId="{E30E1715-DD42-4CB4-8F9C-0EA5D6EA5AFB}" dt="2021-01-14T13:19:11.595" v="5091" actId="729"/>
        <pc:sldMkLst>
          <pc:docMk/>
          <pc:sldMk cId="876310944" sldId="360"/>
        </pc:sldMkLst>
        <pc:graphicFrameChg chg="mod modGraphic">
          <ac:chgData name="John Budnik" userId="8fc1272e-f45d-4998-8d92-e99b1ffa9f87" providerId="ADAL" clId="{E30E1715-DD42-4CB4-8F9C-0EA5D6EA5AFB}" dt="2021-01-14T12:20:53.029" v="4722" actId="1076"/>
          <ac:graphicFrameMkLst>
            <pc:docMk/>
            <pc:sldMk cId="876310944" sldId="360"/>
            <ac:graphicFrameMk id="8" creationId="{89B6DE95-EA61-46D5-BAAB-78DFD226D7CD}"/>
          </ac:graphicFrameMkLst>
        </pc:graphicFrameChg>
      </pc:sldChg>
      <pc:sldChg chg="del">
        <pc:chgData name="John Budnik" userId="8fc1272e-f45d-4998-8d92-e99b1ffa9f87" providerId="ADAL" clId="{E30E1715-DD42-4CB4-8F9C-0EA5D6EA5AFB}" dt="2021-01-13T18:06:31.615" v="4071" actId="47"/>
        <pc:sldMkLst>
          <pc:docMk/>
          <pc:sldMk cId="1349336185" sldId="361"/>
        </pc:sldMkLst>
      </pc:sldChg>
      <pc:sldChg chg="modSp mod">
        <pc:chgData name="John Budnik" userId="8fc1272e-f45d-4998-8d92-e99b1ffa9f87" providerId="ADAL" clId="{E30E1715-DD42-4CB4-8F9C-0EA5D6EA5AFB}" dt="2021-01-14T12:20:31.385" v="4720"/>
        <pc:sldMkLst>
          <pc:docMk/>
          <pc:sldMk cId="1422395501" sldId="362"/>
        </pc:sldMkLst>
        <pc:spChg chg="mod">
          <ac:chgData name="John Budnik" userId="8fc1272e-f45d-4998-8d92-e99b1ffa9f87" providerId="ADAL" clId="{E30E1715-DD42-4CB4-8F9C-0EA5D6EA5AFB}" dt="2021-01-13T18:17:41.372" v="4131" actId="20577"/>
          <ac:spMkLst>
            <pc:docMk/>
            <pc:sldMk cId="1422395501" sldId="362"/>
            <ac:spMk id="4" creationId="{3D85069C-949A-4711-B57A-F11C236B04F2}"/>
          </ac:spMkLst>
        </pc:spChg>
        <pc:graphicFrameChg chg="mod modGraphic">
          <ac:chgData name="John Budnik" userId="8fc1272e-f45d-4998-8d92-e99b1ffa9f87" providerId="ADAL" clId="{E30E1715-DD42-4CB4-8F9C-0EA5D6EA5AFB}" dt="2021-01-14T12:20:31.385" v="4720"/>
          <ac:graphicFrameMkLst>
            <pc:docMk/>
            <pc:sldMk cId="1422395501" sldId="362"/>
            <ac:graphicFrameMk id="8" creationId="{89B6DE95-EA61-46D5-BAAB-78DFD226D7CD}"/>
          </ac:graphicFrameMkLst>
        </pc:graphicFrameChg>
      </pc:sldChg>
      <pc:sldChg chg="modNotesTx">
        <pc:chgData name="John Budnik" userId="8fc1272e-f45d-4998-8d92-e99b1ffa9f87" providerId="ADAL" clId="{E30E1715-DD42-4CB4-8F9C-0EA5D6EA5AFB}" dt="2021-01-16T07:17:57.914" v="6243" actId="20577"/>
        <pc:sldMkLst>
          <pc:docMk/>
          <pc:sldMk cId="2912332721" sldId="364"/>
        </pc:sldMkLst>
      </pc:sldChg>
      <pc:sldChg chg="ord modNotesTx">
        <pc:chgData name="John Budnik" userId="8fc1272e-f45d-4998-8d92-e99b1ffa9f87" providerId="ADAL" clId="{E30E1715-DD42-4CB4-8F9C-0EA5D6EA5AFB}" dt="2021-01-14T13:33:16.401" v="5101"/>
        <pc:sldMkLst>
          <pc:docMk/>
          <pc:sldMk cId="1621687253" sldId="365"/>
        </pc:sldMkLst>
      </pc:sldChg>
      <pc:sldChg chg="modSp mod">
        <pc:chgData name="John Budnik" userId="8fc1272e-f45d-4998-8d92-e99b1ffa9f87" providerId="ADAL" clId="{E30E1715-DD42-4CB4-8F9C-0EA5D6EA5AFB}" dt="2021-01-14T12:18:48.749" v="4716" actId="207"/>
        <pc:sldMkLst>
          <pc:docMk/>
          <pc:sldMk cId="1563718100" sldId="368"/>
        </pc:sldMkLst>
        <pc:graphicFrameChg chg="modGraphic">
          <ac:chgData name="John Budnik" userId="8fc1272e-f45d-4998-8d92-e99b1ffa9f87" providerId="ADAL" clId="{E30E1715-DD42-4CB4-8F9C-0EA5D6EA5AFB}" dt="2021-01-14T12:18:48.749" v="4716" actId="207"/>
          <ac:graphicFrameMkLst>
            <pc:docMk/>
            <pc:sldMk cId="1563718100" sldId="368"/>
            <ac:graphicFrameMk id="8" creationId="{7EF71E48-9C00-4782-95C3-2E938A429798}"/>
          </ac:graphicFrameMkLst>
        </pc:graphicFrameChg>
        <pc:picChg chg="mod">
          <ac:chgData name="John Budnik" userId="8fc1272e-f45d-4998-8d92-e99b1ffa9f87" providerId="ADAL" clId="{E30E1715-DD42-4CB4-8F9C-0EA5D6EA5AFB}" dt="2021-01-13T13:45:37.307" v="3653" actId="1076"/>
          <ac:picMkLst>
            <pc:docMk/>
            <pc:sldMk cId="1563718100" sldId="368"/>
            <ac:picMk id="6" creationId="{7585354D-4CB4-433B-9ACA-39DBB8AECAE7}"/>
          </ac:picMkLst>
        </pc:picChg>
      </pc:sldChg>
      <pc:sldChg chg="mod ord modShow">
        <pc:chgData name="John Budnik" userId="8fc1272e-f45d-4998-8d92-e99b1ffa9f87" providerId="ADAL" clId="{E30E1715-DD42-4CB4-8F9C-0EA5D6EA5AFB}" dt="2021-01-14T13:19:20.907" v="5092" actId="729"/>
        <pc:sldMkLst>
          <pc:docMk/>
          <pc:sldMk cId="3974585130" sldId="372"/>
        </pc:sldMkLst>
      </pc:sldChg>
      <pc:sldChg chg="addSp delSp modSp mod">
        <pc:chgData name="John Budnik" userId="8fc1272e-f45d-4998-8d92-e99b1ffa9f87" providerId="ADAL" clId="{E30E1715-DD42-4CB4-8F9C-0EA5D6EA5AFB}" dt="2021-01-13T17:53:33.363" v="4031" actId="478"/>
        <pc:sldMkLst>
          <pc:docMk/>
          <pc:sldMk cId="217373006" sldId="375"/>
        </pc:sldMkLst>
        <pc:spChg chg="add del mod">
          <ac:chgData name="John Budnik" userId="8fc1272e-f45d-4998-8d92-e99b1ffa9f87" providerId="ADAL" clId="{E30E1715-DD42-4CB4-8F9C-0EA5D6EA5AFB}" dt="2021-01-13T17:53:33.363" v="4031" actId="478"/>
          <ac:spMkLst>
            <pc:docMk/>
            <pc:sldMk cId="217373006" sldId="375"/>
            <ac:spMk id="9" creationId="{7DFF37C9-DD54-403D-BDEA-E40062550B98}"/>
          </ac:spMkLst>
        </pc:spChg>
        <pc:graphicFrameChg chg="add mod modGraphic">
          <ac:chgData name="John Budnik" userId="8fc1272e-f45d-4998-8d92-e99b1ffa9f87" providerId="ADAL" clId="{E30E1715-DD42-4CB4-8F9C-0EA5D6EA5AFB}" dt="2021-01-13T17:52:46.948" v="4027" actId="20577"/>
          <ac:graphicFrameMkLst>
            <pc:docMk/>
            <pc:sldMk cId="217373006" sldId="375"/>
            <ac:graphicFrameMk id="6" creationId="{A493937D-A438-4755-A6A5-0AB50A16C13B}"/>
          </ac:graphicFrameMkLst>
        </pc:graphicFrameChg>
        <pc:graphicFrameChg chg="del mod">
          <ac:chgData name="John Budnik" userId="8fc1272e-f45d-4998-8d92-e99b1ffa9f87" providerId="ADAL" clId="{E30E1715-DD42-4CB4-8F9C-0EA5D6EA5AFB}" dt="2021-01-13T17:53:17.634" v="4028" actId="478"/>
          <ac:graphicFrameMkLst>
            <pc:docMk/>
            <pc:sldMk cId="217373006" sldId="375"/>
            <ac:graphicFrameMk id="7" creationId="{A1766BF5-792F-425C-B6A6-1FC57F4F2A40}"/>
          </ac:graphicFrameMkLst>
        </pc:graphicFrameChg>
        <pc:picChg chg="del">
          <ac:chgData name="John Budnik" userId="8fc1272e-f45d-4998-8d92-e99b1ffa9f87" providerId="ADAL" clId="{E30E1715-DD42-4CB4-8F9C-0EA5D6EA5AFB}" dt="2021-01-13T17:53:28.444" v="4029" actId="478"/>
          <ac:picMkLst>
            <pc:docMk/>
            <pc:sldMk cId="217373006" sldId="375"/>
            <ac:picMk id="5" creationId="{51AA1C06-7ABC-49E7-B4CD-FD338A80C6D0}"/>
          </ac:picMkLst>
        </pc:picChg>
        <pc:cxnChg chg="add mod">
          <ac:chgData name="John Budnik" userId="8fc1272e-f45d-4998-8d92-e99b1ffa9f87" providerId="ADAL" clId="{E30E1715-DD42-4CB4-8F9C-0EA5D6EA5AFB}" dt="2021-01-13T17:48:22.299" v="3983"/>
          <ac:cxnSpMkLst>
            <pc:docMk/>
            <pc:sldMk cId="217373006" sldId="375"/>
            <ac:cxnSpMk id="8" creationId="{F28E15B1-3ECC-427F-9B10-B8ADB743CC8C}"/>
          </ac:cxnSpMkLst>
        </pc:cxnChg>
      </pc:sldChg>
      <pc:sldChg chg="del ord">
        <pc:chgData name="John Budnik" userId="8fc1272e-f45d-4998-8d92-e99b1ffa9f87" providerId="ADAL" clId="{E30E1715-DD42-4CB4-8F9C-0EA5D6EA5AFB}" dt="2021-01-13T17:54:12.519" v="4039" actId="47"/>
        <pc:sldMkLst>
          <pc:docMk/>
          <pc:sldMk cId="1076099592" sldId="376"/>
        </pc:sldMkLst>
      </pc:sldChg>
      <pc:sldChg chg="del">
        <pc:chgData name="John Budnik" userId="8fc1272e-f45d-4998-8d92-e99b1ffa9f87" providerId="ADAL" clId="{E30E1715-DD42-4CB4-8F9C-0EA5D6EA5AFB}" dt="2021-01-13T18:29:20.010" v="4274" actId="47"/>
        <pc:sldMkLst>
          <pc:docMk/>
          <pc:sldMk cId="3032115040" sldId="377"/>
        </pc:sldMkLst>
      </pc:sldChg>
      <pc:sldChg chg="addSp delSp modSp add del mod ord">
        <pc:chgData name="John Budnik" userId="8fc1272e-f45d-4998-8d92-e99b1ffa9f87" providerId="ADAL" clId="{E30E1715-DD42-4CB4-8F9C-0EA5D6EA5AFB}" dt="2021-01-13T17:56:54.133" v="4063" actId="47"/>
        <pc:sldMkLst>
          <pc:docMk/>
          <pc:sldMk cId="2929633256" sldId="379"/>
        </pc:sldMkLst>
        <pc:spChg chg="mod">
          <ac:chgData name="John Budnik" userId="8fc1272e-f45d-4998-8d92-e99b1ffa9f87" providerId="ADAL" clId="{E30E1715-DD42-4CB4-8F9C-0EA5D6EA5AFB}" dt="2021-01-12T07:51:09.296" v="14" actId="207"/>
          <ac:spMkLst>
            <pc:docMk/>
            <pc:sldMk cId="2929633256" sldId="379"/>
            <ac:spMk id="15" creationId="{C85EC1DD-2B6A-4054-9C52-6FF881C1A89A}"/>
          </ac:spMkLst>
        </pc:spChg>
        <pc:spChg chg="mod">
          <ac:chgData name="John Budnik" userId="8fc1272e-f45d-4998-8d92-e99b1ffa9f87" providerId="ADAL" clId="{E30E1715-DD42-4CB4-8F9C-0EA5D6EA5AFB}" dt="2021-01-12T07:50:58.682" v="13" actId="207"/>
          <ac:spMkLst>
            <pc:docMk/>
            <pc:sldMk cId="2929633256" sldId="379"/>
            <ac:spMk id="16" creationId="{FF133766-FF5C-46BF-B2F1-CE89348C9D6D}"/>
          </ac:spMkLst>
        </pc:spChg>
        <pc:spChg chg="mod">
          <ac:chgData name="John Budnik" userId="8fc1272e-f45d-4998-8d92-e99b1ffa9f87" providerId="ADAL" clId="{E30E1715-DD42-4CB4-8F9C-0EA5D6EA5AFB}" dt="2021-01-12T07:50:58.682" v="13" actId="207"/>
          <ac:spMkLst>
            <pc:docMk/>
            <pc:sldMk cId="2929633256" sldId="379"/>
            <ac:spMk id="17" creationId="{684C3D3B-BAD9-4CD0-B70B-E5E3ADDAECBA}"/>
          </ac:spMkLst>
        </pc:spChg>
        <pc:spChg chg="add del mod">
          <ac:chgData name="John Budnik" userId="8fc1272e-f45d-4998-8d92-e99b1ffa9f87" providerId="ADAL" clId="{E30E1715-DD42-4CB4-8F9C-0EA5D6EA5AFB}" dt="2021-01-12T07:50:41.360" v="11" actId="108"/>
          <ac:spMkLst>
            <pc:docMk/>
            <pc:sldMk cId="2929633256" sldId="379"/>
            <ac:spMk id="20" creationId="{08F75F92-BB66-4F25-A03E-C91827588D5D}"/>
          </ac:spMkLst>
        </pc:spChg>
        <pc:spChg chg="del">
          <ac:chgData name="John Budnik" userId="8fc1272e-f45d-4998-8d92-e99b1ffa9f87" providerId="ADAL" clId="{E30E1715-DD42-4CB4-8F9C-0EA5D6EA5AFB}" dt="2021-01-12T07:50:31.734" v="4" actId="478"/>
          <ac:spMkLst>
            <pc:docMk/>
            <pc:sldMk cId="2929633256" sldId="379"/>
            <ac:spMk id="25" creationId="{FCF935E2-7BD5-4F15-8B2B-9E4F20EF1F4B}"/>
          </ac:spMkLst>
        </pc:spChg>
        <pc:spChg chg="del">
          <ac:chgData name="John Budnik" userId="8fc1272e-f45d-4998-8d92-e99b1ffa9f87" providerId="ADAL" clId="{E30E1715-DD42-4CB4-8F9C-0EA5D6EA5AFB}" dt="2021-01-12T07:50:32.448" v="5" actId="478"/>
          <ac:spMkLst>
            <pc:docMk/>
            <pc:sldMk cId="2929633256" sldId="379"/>
            <ac:spMk id="26" creationId="{35CC4F60-F094-4E31-AB02-4A2662C66C30}"/>
          </ac:spMkLst>
        </pc:spChg>
        <pc:spChg chg="del">
          <ac:chgData name="John Budnik" userId="8fc1272e-f45d-4998-8d92-e99b1ffa9f87" providerId="ADAL" clId="{E30E1715-DD42-4CB4-8F9C-0EA5D6EA5AFB}" dt="2021-01-12T07:50:33.262" v="6" actId="478"/>
          <ac:spMkLst>
            <pc:docMk/>
            <pc:sldMk cId="2929633256" sldId="379"/>
            <ac:spMk id="27" creationId="{12F55B7C-8FFD-4623-974E-582E66C65202}"/>
          </ac:spMkLst>
        </pc:spChg>
        <pc:spChg chg="del">
          <ac:chgData name="John Budnik" userId="8fc1272e-f45d-4998-8d92-e99b1ffa9f87" providerId="ADAL" clId="{E30E1715-DD42-4CB4-8F9C-0EA5D6EA5AFB}" dt="2021-01-12T07:50:43.296" v="12" actId="478"/>
          <ac:spMkLst>
            <pc:docMk/>
            <pc:sldMk cId="2929633256" sldId="379"/>
            <ac:spMk id="28" creationId="{7AFA84FF-369C-46DC-9F09-BF2E32061F36}"/>
          </ac:spMkLst>
        </pc:spChg>
        <pc:spChg chg="del">
          <ac:chgData name="John Budnik" userId="8fc1272e-f45d-4998-8d92-e99b1ffa9f87" providerId="ADAL" clId="{E30E1715-DD42-4CB4-8F9C-0EA5D6EA5AFB}" dt="2021-01-12T07:50:34.440" v="7" actId="478"/>
          <ac:spMkLst>
            <pc:docMk/>
            <pc:sldMk cId="2929633256" sldId="379"/>
            <ac:spMk id="29" creationId="{1A316B9E-5CD3-4C75-95CC-4231F353907F}"/>
          </ac:spMkLst>
        </pc:spChg>
        <pc:spChg chg="del">
          <ac:chgData name="John Budnik" userId="8fc1272e-f45d-4998-8d92-e99b1ffa9f87" providerId="ADAL" clId="{E30E1715-DD42-4CB4-8F9C-0EA5D6EA5AFB}" dt="2021-01-12T07:50:35.085" v="8" actId="478"/>
          <ac:spMkLst>
            <pc:docMk/>
            <pc:sldMk cId="2929633256" sldId="379"/>
            <ac:spMk id="30" creationId="{B75AC998-A700-4F25-B328-EDDA099420C3}"/>
          </ac:spMkLst>
        </pc:spChg>
      </pc:sldChg>
      <pc:sldChg chg="addSp delSp modSp new del mod modShow modNotesTx">
        <pc:chgData name="John Budnik" userId="8fc1272e-f45d-4998-8d92-e99b1ffa9f87" providerId="ADAL" clId="{E30E1715-DD42-4CB4-8F9C-0EA5D6EA5AFB}" dt="2021-01-13T17:16:59.162" v="3773" actId="47"/>
        <pc:sldMkLst>
          <pc:docMk/>
          <pc:sldMk cId="4080919255" sldId="380"/>
        </pc:sldMkLst>
        <pc:spChg chg="del mod">
          <ac:chgData name="John Budnik" userId="8fc1272e-f45d-4998-8d92-e99b1ffa9f87" providerId="ADAL" clId="{E30E1715-DD42-4CB4-8F9C-0EA5D6EA5AFB}" dt="2021-01-13T08:31:56.582" v="1051" actId="1032"/>
          <ac:spMkLst>
            <pc:docMk/>
            <pc:sldMk cId="4080919255" sldId="380"/>
            <ac:spMk id="2" creationId="{456F8DA4-67C4-40EB-AE67-2B565B264D1A}"/>
          </ac:spMkLst>
        </pc:spChg>
        <pc:spChg chg="mod">
          <ac:chgData name="John Budnik" userId="8fc1272e-f45d-4998-8d92-e99b1ffa9f87" providerId="ADAL" clId="{E30E1715-DD42-4CB4-8F9C-0EA5D6EA5AFB}" dt="2021-01-13T08:31:21.904" v="1050" actId="20577"/>
          <ac:spMkLst>
            <pc:docMk/>
            <pc:sldMk cId="4080919255" sldId="380"/>
            <ac:spMk id="4" creationId="{6E7CA053-AABD-4E86-A360-2936A6A46BC6}"/>
          </ac:spMkLst>
        </pc:spChg>
        <pc:spChg chg="add mod">
          <ac:chgData name="John Budnik" userId="8fc1272e-f45d-4998-8d92-e99b1ffa9f87" providerId="ADAL" clId="{E30E1715-DD42-4CB4-8F9C-0EA5D6EA5AFB}" dt="2021-01-13T08:52:05.724" v="1623" actId="2085"/>
          <ac:spMkLst>
            <pc:docMk/>
            <pc:sldMk cId="4080919255" sldId="380"/>
            <ac:spMk id="11" creationId="{48B4607B-D119-4463-80A8-7008A43A1B8F}"/>
          </ac:spMkLst>
        </pc:spChg>
        <pc:spChg chg="add del mod">
          <ac:chgData name="John Budnik" userId="8fc1272e-f45d-4998-8d92-e99b1ffa9f87" providerId="ADAL" clId="{E30E1715-DD42-4CB4-8F9C-0EA5D6EA5AFB}" dt="2021-01-13T08:47:38.389" v="1487" actId="478"/>
          <ac:spMkLst>
            <pc:docMk/>
            <pc:sldMk cId="4080919255" sldId="380"/>
            <ac:spMk id="12" creationId="{8EEA425D-9E0C-4DF6-89F1-B36133DEBC34}"/>
          </ac:spMkLst>
        </pc:spChg>
        <pc:spChg chg="add mod">
          <ac:chgData name="John Budnik" userId="8fc1272e-f45d-4998-8d92-e99b1ffa9f87" providerId="ADAL" clId="{E30E1715-DD42-4CB4-8F9C-0EA5D6EA5AFB}" dt="2021-01-13T08:52:05.724" v="1623" actId="2085"/>
          <ac:spMkLst>
            <pc:docMk/>
            <pc:sldMk cId="4080919255" sldId="380"/>
            <ac:spMk id="13" creationId="{E58E5B2B-3738-472F-BEA0-206BD5BF9DC1}"/>
          </ac:spMkLst>
        </pc:spChg>
        <pc:spChg chg="add mod">
          <ac:chgData name="John Budnik" userId="8fc1272e-f45d-4998-8d92-e99b1ffa9f87" providerId="ADAL" clId="{E30E1715-DD42-4CB4-8F9C-0EA5D6EA5AFB}" dt="2021-01-13T08:52:05.724" v="1623" actId="2085"/>
          <ac:spMkLst>
            <pc:docMk/>
            <pc:sldMk cId="4080919255" sldId="380"/>
            <ac:spMk id="14" creationId="{3463DE8B-F1B8-44E2-B6F0-881FDF0C6104}"/>
          </ac:spMkLst>
        </pc:spChg>
        <pc:spChg chg="add mod topLvl">
          <ac:chgData name="John Budnik" userId="8fc1272e-f45d-4998-8d92-e99b1ffa9f87" providerId="ADAL" clId="{E30E1715-DD42-4CB4-8F9C-0EA5D6EA5AFB}" dt="2021-01-13T08:52:05.724" v="1623" actId="2085"/>
          <ac:spMkLst>
            <pc:docMk/>
            <pc:sldMk cId="4080919255" sldId="380"/>
            <ac:spMk id="15" creationId="{54FF858A-EB19-4C49-BD08-33FA72915FEE}"/>
          </ac:spMkLst>
        </pc:spChg>
        <pc:spChg chg="add mod topLvl">
          <ac:chgData name="John Budnik" userId="8fc1272e-f45d-4998-8d92-e99b1ffa9f87" providerId="ADAL" clId="{E30E1715-DD42-4CB4-8F9C-0EA5D6EA5AFB}" dt="2021-01-13T08:52:05.724" v="1623" actId="2085"/>
          <ac:spMkLst>
            <pc:docMk/>
            <pc:sldMk cId="4080919255" sldId="380"/>
            <ac:spMk id="16" creationId="{F698ECED-646F-4BEF-B141-CC2D6FA4C6D2}"/>
          </ac:spMkLst>
        </pc:spChg>
        <pc:spChg chg="add del mod">
          <ac:chgData name="John Budnik" userId="8fc1272e-f45d-4998-8d92-e99b1ffa9f87" providerId="ADAL" clId="{E30E1715-DD42-4CB4-8F9C-0EA5D6EA5AFB}" dt="2021-01-13T08:49:36.851" v="1578" actId="478"/>
          <ac:spMkLst>
            <pc:docMk/>
            <pc:sldMk cId="4080919255" sldId="380"/>
            <ac:spMk id="17" creationId="{F90576EF-0AD6-4F11-9F21-7247A93A9E3B}"/>
          </ac:spMkLst>
        </pc:spChg>
        <pc:spChg chg="add del mod">
          <ac:chgData name="John Budnik" userId="8fc1272e-f45d-4998-8d92-e99b1ffa9f87" providerId="ADAL" clId="{E30E1715-DD42-4CB4-8F9C-0EA5D6EA5AFB}" dt="2021-01-13T08:49:32.291" v="1577" actId="478"/>
          <ac:spMkLst>
            <pc:docMk/>
            <pc:sldMk cId="4080919255" sldId="380"/>
            <ac:spMk id="18" creationId="{A01E7A23-AED6-464F-A16C-0BD57C46C20A}"/>
          </ac:spMkLst>
        </pc:spChg>
        <pc:spChg chg="add del mod">
          <ac:chgData name="John Budnik" userId="8fc1272e-f45d-4998-8d92-e99b1ffa9f87" providerId="ADAL" clId="{E30E1715-DD42-4CB4-8F9C-0EA5D6EA5AFB}" dt="2021-01-13T08:49:48.553" v="1579" actId="478"/>
          <ac:spMkLst>
            <pc:docMk/>
            <pc:sldMk cId="4080919255" sldId="380"/>
            <ac:spMk id="19" creationId="{F6BD8453-46C0-4AC1-AAAD-286A4F142FB4}"/>
          </ac:spMkLst>
        </pc:spChg>
        <pc:grpChg chg="add mod">
          <ac:chgData name="John Budnik" userId="8fc1272e-f45d-4998-8d92-e99b1ffa9f87" providerId="ADAL" clId="{E30E1715-DD42-4CB4-8F9C-0EA5D6EA5AFB}" dt="2021-01-13T08:31:13.825" v="1043" actId="164"/>
          <ac:grpSpMkLst>
            <pc:docMk/>
            <pc:sldMk cId="4080919255" sldId="380"/>
            <ac:grpSpMk id="5" creationId="{0F77B518-339B-499B-AEA3-D1F977E48373}"/>
          </ac:grpSpMkLst>
        </pc:grpChg>
        <pc:grpChg chg="add mod">
          <ac:chgData name="John Budnik" userId="8fc1272e-f45d-4998-8d92-e99b1ffa9f87" providerId="ADAL" clId="{E30E1715-DD42-4CB4-8F9C-0EA5D6EA5AFB}" dt="2021-01-13T08:31:15.445" v="1044" actId="1076"/>
          <ac:grpSpMkLst>
            <pc:docMk/>
            <pc:sldMk cId="4080919255" sldId="380"/>
            <ac:grpSpMk id="7" creationId="{0515E4A7-5BEF-4DA3-BB8E-D2FF6A847F74}"/>
          </ac:grpSpMkLst>
        </pc:grpChg>
        <pc:grpChg chg="add del mod">
          <ac:chgData name="John Budnik" userId="8fc1272e-f45d-4998-8d92-e99b1ffa9f87" providerId="ADAL" clId="{E30E1715-DD42-4CB4-8F9C-0EA5D6EA5AFB}" dt="2021-01-13T08:51:00.076" v="1583" actId="165"/>
          <ac:grpSpMkLst>
            <pc:docMk/>
            <pc:sldMk cId="4080919255" sldId="380"/>
            <ac:grpSpMk id="20" creationId="{0AFE32C1-402D-417C-B27D-1ACBD85B2CDA}"/>
          </ac:grpSpMkLst>
        </pc:grpChg>
        <pc:grpChg chg="add mod">
          <ac:chgData name="John Budnik" userId="8fc1272e-f45d-4998-8d92-e99b1ffa9f87" providerId="ADAL" clId="{E30E1715-DD42-4CB4-8F9C-0EA5D6EA5AFB}" dt="2021-01-13T08:51:52.494" v="1621" actId="164"/>
          <ac:grpSpMkLst>
            <pc:docMk/>
            <pc:sldMk cId="4080919255" sldId="380"/>
            <ac:grpSpMk id="21" creationId="{F69A5349-49A8-477D-8C44-EB9CBADAEEC3}"/>
          </ac:grpSpMkLst>
        </pc:grpChg>
        <pc:graphicFrameChg chg="add mod modGraphic">
          <ac:chgData name="John Budnik" userId="8fc1272e-f45d-4998-8d92-e99b1ffa9f87" providerId="ADAL" clId="{E30E1715-DD42-4CB4-8F9C-0EA5D6EA5AFB}" dt="2021-01-13T11:37:57.630" v="3396" actId="20577"/>
          <ac:graphicFrameMkLst>
            <pc:docMk/>
            <pc:sldMk cId="4080919255" sldId="380"/>
            <ac:graphicFrameMk id="10" creationId="{7E78951E-615D-4F87-AD99-E69EC000D4E7}"/>
          </ac:graphicFrameMkLst>
        </pc:graphicFrameChg>
        <pc:picChg chg="add mod">
          <ac:chgData name="John Budnik" userId="8fc1272e-f45d-4998-8d92-e99b1ffa9f87" providerId="ADAL" clId="{E30E1715-DD42-4CB4-8F9C-0EA5D6EA5AFB}" dt="2021-01-13T08:31:06.270" v="1038" actId="164"/>
          <ac:picMkLst>
            <pc:docMk/>
            <pc:sldMk cId="4080919255" sldId="380"/>
            <ac:picMk id="6" creationId="{6AF6BDEE-82F1-415D-ADF0-469DC57E00A1}"/>
          </ac:picMkLst>
        </pc:picChg>
        <pc:cxnChg chg="add mod">
          <ac:chgData name="John Budnik" userId="8fc1272e-f45d-4998-8d92-e99b1ffa9f87" providerId="ADAL" clId="{E30E1715-DD42-4CB4-8F9C-0EA5D6EA5AFB}" dt="2021-01-13T08:31:06.270" v="1038" actId="164"/>
          <ac:cxnSpMkLst>
            <pc:docMk/>
            <pc:sldMk cId="4080919255" sldId="380"/>
            <ac:cxnSpMk id="8" creationId="{C663A141-2C24-48C0-B57E-6BB44F322FA9}"/>
          </ac:cxnSpMkLst>
        </pc:cxnChg>
        <pc:cxnChg chg="add mod">
          <ac:chgData name="John Budnik" userId="8fc1272e-f45d-4998-8d92-e99b1ffa9f87" providerId="ADAL" clId="{E30E1715-DD42-4CB4-8F9C-0EA5D6EA5AFB}" dt="2021-01-13T08:31:13.825" v="1043" actId="164"/>
          <ac:cxnSpMkLst>
            <pc:docMk/>
            <pc:sldMk cId="4080919255" sldId="380"/>
            <ac:cxnSpMk id="9" creationId="{138F571C-E26E-41C5-9219-E02AD4D57DF2}"/>
          </ac:cxnSpMkLst>
        </pc:cxnChg>
      </pc:sldChg>
      <pc:sldChg chg="modSp new del mod">
        <pc:chgData name="John Budnik" userId="8fc1272e-f45d-4998-8d92-e99b1ffa9f87" providerId="ADAL" clId="{E30E1715-DD42-4CB4-8F9C-0EA5D6EA5AFB}" dt="2021-01-13T18:33:08.353" v="4275" actId="47"/>
        <pc:sldMkLst>
          <pc:docMk/>
          <pc:sldMk cId="4240152319" sldId="381"/>
        </pc:sldMkLst>
        <pc:spChg chg="mod">
          <ac:chgData name="John Budnik" userId="8fc1272e-f45d-4998-8d92-e99b1ffa9f87" providerId="ADAL" clId="{E30E1715-DD42-4CB4-8F9C-0EA5D6EA5AFB}" dt="2021-01-13T10:19:09.505" v="3228" actId="20577"/>
          <ac:spMkLst>
            <pc:docMk/>
            <pc:sldMk cId="4240152319" sldId="381"/>
            <ac:spMk id="2" creationId="{2DBF71C2-F8B8-4869-B762-C477C37A1AA3}"/>
          </ac:spMkLst>
        </pc:spChg>
        <pc:spChg chg="mod">
          <ac:chgData name="John Budnik" userId="8fc1272e-f45d-4998-8d92-e99b1ffa9f87" providerId="ADAL" clId="{E30E1715-DD42-4CB4-8F9C-0EA5D6EA5AFB}" dt="2021-01-12T08:17:06.591" v="718" actId="790"/>
          <ac:spMkLst>
            <pc:docMk/>
            <pc:sldMk cId="4240152319" sldId="381"/>
            <ac:spMk id="4" creationId="{C55ACAC7-A110-447A-A644-A88F512B20AE}"/>
          </ac:spMkLst>
        </pc:spChg>
      </pc:sldChg>
      <pc:sldChg chg="modSp new del mod">
        <pc:chgData name="John Budnik" userId="8fc1272e-f45d-4998-8d92-e99b1ffa9f87" providerId="ADAL" clId="{E30E1715-DD42-4CB4-8F9C-0EA5D6EA5AFB}" dt="2021-01-13T18:33:19.521" v="4276" actId="47"/>
        <pc:sldMkLst>
          <pc:docMk/>
          <pc:sldMk cId="3881432050" sldId="382"/>
        </pc:sldMkLst>
        <pc:spChg chg="mod">
          <ac:chgData name="John Budnik" userId="8fc1272e-f45d-4998-8d92-e99b1ffa9f87" providerId="ADAL" clId="{E30E1715-DD42-4CB4-8F9C-0EA5D6EA5AFB}" dt="2021-01-12T08:00:51.567" v="509" actId="20577"/>
          <ac:spMkLst>
            <pc:docMk/>
            <pc:sldMk cId="3881432050" sldId="382"/>
            <ac:spMk id="2" creationId="{28A55F21-5547-445B-A652-870149C75C0B}"/>
          </ac:spMkLst>
        </pc:spChg>
        <pc:spChg chg="mod">
          <ac:chgData name="John Budnik" userId="8fc1272e-f45d-4998-8d92-e99b1ffa9f87" providerId="ADAL" clId="{E30E1715-DD42-4CB4-8F9C-0EA5D6EA5AFB}" dt="2021-01-12T07:59:09.966" v="426" actId="20577"/>
          <ac:spMkLst>
            <pc:docMk/>
            <pc:sldMk cId="3881432050" sldId="382"/>
            <ac:spMk id="4" creationId="{337BC2F5-C6B2-449B-A92A-A79178854A04}"/>
          </ac:spMkLst>
        </pc:spChg>
      </pc:sldChg>
      <pc:sldChg chg="addSp delSp modSp new del mod ord">
        <pc:chgData name="John Budnik" userId="8fc1272e-f45d-4998-8d92-e99b1ffa9f87" providerId="ADAL" clId="{E30E1715-DD42-4CB4-8F9C-0EA5D6EA5AFB}" dt="2021-01-14T13:21:00.135" v="5093" actId="47"/>
        <pc:sldMkLst>
          <pc:docMk/>
          <pc:sldMk cId="3789396566" sldId="383"/>
        </pc:sldMkLst>
        <pc:spChg chg="del">
          <ac:chgData name="John Budnik" userId="8fc1272e-f45d-4998-8d92-e99b1ffa9f87" providerId="ADAL" clId="{E30E1715-DD42-4CB4-8F9C-0EA5D6EA5AFB}" dt="2021-01-12T08:17:34.754" v="721" actId="478"/>
          <ac:spMkLst>
            <pc:docMk/>
            <pc:sldMk cId="3789396566" sldId="383"/>
            <ac:spMk id="2" creationId="{5BA85043-9A89-4A3E-BF73-27F187A475D7}"/>
          </ac:spMkLst>
        </pc:spChg>
        <pc:spChg chg="mod">
          <ac:chgData name="John Budnik" userId="8fc1272e-f45d-4998-8d92-e99b1ffa9f87" providerId="ADAL" clId="{E30E1715-DD42-4CB4-8F9C-0EA5D6EA5AFB}" dt="2021-01-12T08:16:54.633" v="716" actId="790"/>
          <ac:spMkLst>
            <pc:docMk/>
            <pc:sldMk cId="3789396566" sldId="383"/>
            <ac:spMk id="4" creationId="{D72D4CCC-BDC3-40FD-B24A-A005A719E608}"/>
          </ac:spMkLst>
        </pc:spChg>
        <pc:graphicFrameChg chg="add mod modGraphic">
          <ac:chgData name="John Budnik" userId="8fc1272e-f45d-4998-8d92-e99b1ffa9f87" providerId="ADAL" clId="{E30E1715-DD42-4CB4-8F9C-0EA5D6EA5AFB}" dt="2021-01-13T09:37:09.922" v="2027" actId="1076"/>
          <ac:graphicFrameMkLst>
            <pc:docMk/>
            <pc:sldMk cId="3789396566" sldId="383"/>
            <ac:graphicFrameMk id="6" creationId="{88CE72F0-779C-4D82-987E-4C559BBEF75F}"/>
          </ac:graphicFrameMkLst>
        </pc:graphicFrameChg>
        <pc:graphicFrameChg chg="add mod modGraphic">
          <ac:chgData name="John Budnik" userId="8fc1272e-f45d-4998-8d92-e99b1ffa9f87" providerId="ADAL" clId="{E30E1715-DD42-4CB4-8F9C-0EA5D6EA5AFB}" dt="2021-01-12T08:19:17.987" v="753" actId="1076"/>
          <ac:graphicFrameMkLst>
            <pc:docMk/>
            <pc:sldMk cId="3789396566" sldId="383"/>
            <ac:graphicFrameMk id="8" creationId="{A8DAD9CE-A5AF-4BDE-BFE7-B56B333C6F85}"/>
          </ac:graphicFrameMkLst>
        </pc:graphicFrameChg>
        <pc:graphicFrameChg chg="add mod modGraphic">
          <ac:chgData name="John Budnik" userId="8fc1272e-f45d-4998-8d92-e99b1ffa9f87" providerId="ADAL" clId="{E30E1715-DD42-4CB4-8F9C-0EA5D6EA5AFB}" dt="2021-01-12T08:19:16.730" v="752" actId="1076"/>
          <ac:graphicFrameMkLst>
            <pc:docMk/>
            <pc:sldMk cId="3789396566" sldId="383"/>
            <ac:graphicFrameMk id="10" creationId="{732F61BA-B1A7-4494-BBFC-8EC766146B72}"/>
          </ac:graphicFrameMkLst>
        </pc:graphicFrameChg>
        <pc:graphicFrameChg chg="add mod modGraphic">
          <ac:chgData name="John Budnik" userId="8fc1272e-f45d-4998-8d92-e99b1ffa9f87" providerId="ADAL" clId="{E30E1715-DD42-4CB4-8F9C-0EA5D6EA5AFB}" dt="2021-01-12T08:19:15.400" v="751" actId="1076"/>
          <ac:graphicFrameMkLst>
            <pc:docMk/>
            <pc:sldMk cId="3789396566" sldId="383"/>
            <ac:graphicFrameMk id="12" creationId="{C04D2710-5062-4920-B2A9-82396269E0A4}"/>
          </ac:graphicFrameMkLst>
        </pc:graphicFrameChg>
        <pc:graphicFrameChg chg="add mod modGraphic">
          <ac:chgData name="John Budnik" userId="8fc1272e-f45d-4998-8d92-e99b1ffa9f87" providerId="ADAL" clId="{E30E1715-DD42-4CB4-8F9C-0EA5D6EA5AFB}" dt="2021-01-12T08:19:14.238" v="750" actId="1076"/>
          <ac:graphicFrameMkLst>
            <pc:docMk/>
            <pc:sldMk cId="3789396566" sldId="383"/>
            <ac:graphicFrameMk id="14" creationId="{F270434D-8E2C-46A8-B832-5D4442279918}"/>
          </ac:graphicFrameMkLst>
        </pc:graphicFrameChg>
        <pc:graphicFrameChg chg="add mod modGraphic">
          <ac:chgData name="John Budnik" userId="8fc1272e-f45d-4998-8d92-e99b1ffa9f87" providerId="ADAL" clId="{E30E1715-DD42-4CB4-8F9C-0EA5D6EA5AFB}" dt="2021-01-12T08:19:13.186" v="749" actId="1076"/>
          <ac:graphicFrameMkLst>
            <pc:docMk/>
            <pc:sldMk cId="3789396566" sldId="383"/>
            <ac:graphicFrameMk id="16" creationId="{47FC44F7-33EE-4B52-8954-B3D74844B0CD}"/>
          </ac:graphicFrameMkLst>
        </pc:graphicFrameChg>
        <pc:graphicFrameChg chg="add mod modGraphic">
          <ac:chgData name="John Budnik" userId="8fc1272e-f45d-4998-8d92-e99b1ffa9f87" providerId="ADAL" clId="{E30E1715-DD42-4CB4-8F9C-0EA5D6EA5AFB}" dt="2021-01-12T08:19:12.158" v="748" actId="1076"/>
          <ac:graphicFrameMkLst>
            <pc:docMk/>
            <pc:sldMk cId="3789396566" sldId="383"/>
            <ac:graphicFrameMk id="18" creationId="{D700EE6B-D98C-47AC-A895-A17E3B34FB18}"/>
          </ac:graphicFrameMkLst>
        </pc:graphicFrameChg>
        <pc:graphicFrameChg chg="add mod modGraphic">
          <ac:chgData name="John Budnik" userId="8fc1272e-f45d-4998-8d92-e99b1ffa9f87" providerId="ADAL" clId="{E30E1715-DD42-4CB4-8F9C-0EA5D6EA5AFB}" dt="2021-01-12T08:19:09.669" v="746" actId="1076"/>
          <ac:graphicFrameMkLst>
            <pc:docMk/>
            <pc:sldMk cId="3789396566" sldId="383"/>
            <ac:graphicFrameMk id="20" creationId="{58D13ECA-FDB2-46BB-88D4-4B40C411D3EE}"/>
          </ac:graphicFrameMkLst>
        </pc:graphicFrameChg>
        <pc:graphicFrameChg chg="add mod modGraphic">
          <ac:chgData name="John Budnik" userId="8fc1272e-f45d-4998-8d92-e99b1ffa9f87" providerId="ADAL" clId="{E30E1715-DD42-4CB4-8F9C-0EA5D6EA5AFB}" dt="2021-01-12T08:19:08.678" v="745" actId="1076"/>
          <ac:graphicFrameMkLst>
            <pc:docMk/>
            <pc:sldMk cId="3789396566" sldId="383"/>
            <ac:graphicFrameMk id="22" creationId="{15954E30-085C-4BA5-A899-BB778A19FBD9}"/>
          </ac:graphicFrameMkLst>
        </pc:graphicFrameChg>
        <pc:graphicFrameChg chg="add mod modGraphic">
          <ac:chgData name="John Budnik" userId="8fc1272e-f45d-4998-8d92-e99b1ffa9f87" providerId="ADAL" clId="{E30E1715-DD42-4CB4-8F9C-0EA5D6EA5AFB}" dt="2021-01-12T08:19:07.906" v="744" actId="1076"/>
          <ac:graphicFrameMkLst>
            <pc:docMk/>
            <pc:sldMk cId="3789396566" sldId="383"/>
            <ac:graphicFrameMk id="24" creationId="{296DA013-7933-4471-9F58-8456694E3EF1}"/>
          </ac:graphicFrameMkLst>
        </pc:graphicFrameChg>
        <pc:graphicFrameChg chg="add del mod modGraphic">
          <ac:chgData name="John Budnik" userId="8fc1272e-f45d-4998-8d92-e99b1ffa9f87" providerId="ADAL" clId="{E30E1715-DD42-4CB4-8F9C-0EA5D6EA5AFB}" dt="2021-01-12T08:19:00.414" v="736" actId="478"/>
          <ac:graphicFrameMkLst>
            <pc:docMk/>
            <pc:sldMk cId="3789396566" sldId="383"/>
            <ac:graphicFrameMk id="26" creationId="{358ED09B-C5FD-4E8F-8ABF-6C2F69C40B60}"/>
          </ac:graphicFrameMkLst>
        </pc:graphicFrameChg>
        <pc:graphicFrameChg chg="add del mod modGraphic">
          <ac:chgData name="John Budnik" userId="8fc1272e-f45d-4998-8d92-e99b1ffa9f87" providerId="ADAL" clId="{E30E1715-DD42-4CB4-8F9C-0EA5D6EA5AFB}" dt="2021-01-12T08:18:57.712" v="735" actId="478"/>
          <ac:graphicFrameMkLst>
            <pc:docMk/>
            <pc:sldMk cId="3789396566" sldId="383"/>
            <ac:graphicFrameMk id="28" creationId="{D92E1B2A-89C5-496B-B54B-44CCD4F9FE37}"/>
          </ac:graphicFrameMkLst>
        </pc:graphicFrameChg>
        <pc:graphicFrameChg chg="add del mod modGraphic">
          <ac:chgData name="John Budnik" userId="8fc1272e-f45d-4998-8d92-e99b1ffa9f87" providerId="ADAL" clId="{E30E1715-DD42-4CB4-8F9C-0EA5D6EA5AFB}" dt="2021-01-12T08:19:01.087" v="737" actId="478"/>
          <ac:graphicFrameMkLst>
            <pc:docMk/>
            <pc:sldMk cId="3789396566" sldId="383"/>
            <ac:graphicFrameMk id="30" creationId="{5D5B243F-1CEE-4679-8227-8668B0A5C877}"/>
          </ac:graphicFrameMkLst>
        </pc:graphicFrameChg>
      </pc:sldChg>
      <pc:sldChg chg="modSp mod">
        <pc:chgData name="John Budnik" userId="8fc1272e-f45d-4998-8d92-e99b1ffa9f87" providerId="ADAL" clId="{E30E1715-DD42-4CB4-8F9C-0EA5D6EA5AFB}" dt="2021-01-13T09:12:24.114" v="1766" actId="20577"/>
        <pc:sldMkLst>
          <pc:docMk/>
          <pc:sldMk cId="604776486" sldId="384"/>
        </pc:sldMkLst>
        <pc:spChg chg="mod">
          <ac:chgData name="John Budnik" userId="8fc1272e-f45d-4998-8d92-e99b1ffa9f87" providerId="ADAL" clId="{E30E1715-DD42-4CB4-8F9C-0EA5D6EA5AFB}" dt="2021-01-13T09:12:24.114" v="1766" actId="20577"/>
          <ac:spMkLst>
            <pc:docMk/>
            <pc:sldMk cId="604776486" sldId="384"/>
            <ac:spMk id="4" creationId="{8685FB56-E525-4FDE-ADDC-F192AAF4066E}"/>
          </ac:spMkLst>
        </pc:spChg>
      </pc:sldChg>
      <pc:sldChg chg="addSp delSp modSp new del mod modClrScheme chgLayout">
        <pc:chgData name="John Budnik" userId="8fc1272e-f45d-4998-8d92-e99b1ffa9f87" providerId="ADAL" clId="{E30E1715-DD42-4CB4-8F9C-0EA5D6EA5AFB}" dt="2021-01-12T08:32:16.921" v="991" actId="47"/>
        <pc:sldMkLst>
          <pc:docMk/>
          <pc:sldMk cId="3122328774" sldId="384"/>
        </pc:sldMkLst>
        <pc:spChg chg="del mod ord">
          <ac:chgData name="John Budnik" userId="8fc1272e-f45d-4998-8d92-e99b1ffa9f87" providerId="ADAL" clId="{E30E1715-DD42-4CB4-8F9C-0EA5D6EA5AFB}" dt="2021-01-12T08:31:55.482" v="988" actId="700"/>
          <ac:spMkLst>
            <pc:docMk/>
            <pc:sldMk cId="3122328774" sldId="384"/>
            <ac:spMk id="2" creationId="{D9F18157-052E-4930-8533-4B624AA235B4}"/>
          </ac:spMkLst>
        </pc:spChg>
        <pc:spChg chg="del mod ord">
          <ac:chgData name="John Budnik" userId="8fc1272e-f45d-4998-8d92-e99b1ffa9f87" providerId="ADAL" clId="{E30E1715-DD42-4CB4-8F9C-0EA5D6EA5AFB}" dt="2021-01-12T08:31:55.482" v="988" actId="700"/>
          <ac:spMkLst>
            <pc:docMk/>
            <pc:sldMk cId="3122328774" sldId="384"/>
            <ac:spMk id="3" creationId="{BFBE1426-56EF-4084-A8B2-84C9AF66760E}"/>
          </ac:spMkLst>
        </pc:spChg>
        <pc:spChg chg="del mod ord">
          <ac:chgData name="John Budnik" userId="8fc1272e-f45d-4998-8d92-e99b1ffa9f87" providerId="ADAL" clId="{E30E1715-DD42-4CB4-8F9C-0EA5D6EA5AFB}" dt="2021-01-12T08:31:55.482" v="988" actId="700"/>
          <ac:spMkLst>
            <pc:docMk/>
            <pc:sldMk cId="3122328774" sldId="384"/>
            <ac:spMk id="4" creationId="{2ADA1E48-187F-409B-93D1-08ECEFE302D0}"/>
          </ac:spMkLst>
        </pc:spChg>
        <pc:spChg chg="del">
          <ac:chgData name="John Budnik" userId="8fc1272e-f45d-4998-8d92-e99b1ffa9f87" providerId="ADAL" clId="{E30E1715-DD42-4CB4-8F9C-0EA5D6EA5AFB}" dt="2021-01-12T08:31:55.482" v="988" actId="700"/>
          <ac:spMkLst>
            <pc:docMk/>
            <pc:sldMk cId="3122328774" sldId="384"/>
            <ac:spMk id="5" creationId="{2BFDBC38-8608-42B4-83F2-F2A261A5EAD1}"/>
          </ac:spMkLst>
        </pc:spChg>
        <pc:spChg chg="mod ord">
          <ac:chgData name="John Budnik" userId="8fc1272e-f45d-4998-8d92-e99b1ffa9f87" providerId="ADAL" clId="{E30E1715-DD42-4CB4-8F9C-0EA5D6EA5AFB}" dt="2021-01-12T08:31:55.482" v="988" actId="700"/>
          <ac:spMkLst>
            <pc:docMk/>
            <pc:sldMk cId="3122328774" sldId="384"/>
            <ac:spMk id="6" creationId="{4906014F-7E5E-4B2A-9715-4039350F7C0B}"/>
          </ac:spMkLst>
        </pc:spChg>
        <pc:spChg chg="del mod ord">
          <ac:chgData name="John Budnik" userId="8fc1272e-f45d-4998-8d92-e99b1ffa9f87" providerId="ADAL" clId="{E30E1715-DD42-4CB4-8F9C-0EA5D6EA5AFB}" dt="2021-01-12T08:31:55.482" v="988" actId="700"/>
          <ac:spMkLst>
            <pc:docMk/>
            <pc:sldMk cId="3122328774" sldId="384"/>
            <ac:spMk id="7" creationId="{311A8B14-C55F-4D13-8032-8C36FD8E5CF1}"/>
          </ac:spMkLst>
        </pc:spChg>
        <pc:spChg chg="add mod ord">
          <ac:chgData name="John Budnik" userId="8fc1272e-f45d-4998-8d92-e99b1ffa9f87" providerId="ADAL" clId="{E30E1715-DD42-4CB4-8F9C-0EA5D6EA5AFB}" dt="2021-01-12T08:31:55.482" v="988" actId="700"/>
          <ac:spMkLst>
            <pc:docMk/>
            <pc:sldMk cId="3122328774" sldId="384"/>
            <ac:spMk id="8" creationId="{90998C6D-927E-4E78-A332-0813665A0165}"/>
          </ac:spMkLst>
        </pc:spChg>
        <pc:spChg chg="add mod ord">
          <ac:chgData name="John Budnik" userId="8fc1272e-f45d-4998-8d92-e99b1ffa9f87" providerId="ADAL" clId="{E30E1715-DD42-4CB4-8F9C-0EA5D6EA5AFB}" dt="2021-01-12T08:32:11.344" v="990" actId="5793"/>
          <ac:spMkLst>
            <pc:docMk/>
            <pc:sldMk cId="3122328774" sldId="384"/>
            <ac:spMk id="9" creationId="{5A67C4BA-340B-4B24-B91C-5400881245D5}"/>
          </ac:spMkLst>
        </pc:spChg>
        <pc:spChg chg="add mod ord">
          <ac:chgData name="John Budnik" userId="8fc1272e-f45d-4998-8d92-e99b1ffa9f87" providerId="ADAL" clId="{E30E1715-DD42-4CB4-8F9C-0EA5D6EA5AFB}" dt="2021-01-12T08:31:55.482" v="988" actId="700"/>
          <ac:spMkLst>
            <pc:docMk/>
            <pc:sldMk cId="3122328774" sldId="384"/>
            <ac:spMk id="10" creationId="{5C24D90B-D69D-4273-8D01-996E0716943F}"/>
          </ac:spMkLst>
        </pc:spChg>
        <pc:spChg chg="add mod ord">
          <ac:chgData name="John Budnik" userId="8fc1272e-f45d-4998-8d92-e99b1ffa9f87" providerId="ADAL" clId="{E30E1715-DD42-4CB4-8F9C-0EA5D6EA5AFB}" dt="2021-01-12T08:31:55.482" v="988" actId="700"/>
          <ac:spMkLst>
            <pc:docMk/>
            <pc:sldMk cId="3122328774" sldId="384"/>
            <ac:spMk id="11" creationId="{0E8412A3-F382-4720-BA18-E781AED66D9C}"/>
          </ac:spMkLst>
        </pc:spChg>
      </pc:sldChg>
      <pc:sldChg chg="addSp delSp modSp new add del mod modNotesTx">
        <pc:chgData name="John Budnik" userId="8fc1272e-f45d-4998-8d92-e99b1ffa9f87" providerId="ADAL" clId="{E30E1715-DD42-4CB4-8F9C-0EA5D6EA5AFB}" dt="2021-01-13T17:16:50.326" v="3772" actId="47"/>
        <pc:sldMkLst>
          <pc:docMk/>
          <pc:sldMk cId="872335475" sldId="385"/>
        </pc:sldMkLst>
        <pc:spChg chg="del">
          <ac:chgData name="John Budnik" userId="8fc1272e-f45d-4998-8d92-e99b1ffa9f87" providerId="ADAL" clId="{E30E1715-DD42-4CB4-8F9C-0EA5D6EA5AFB}" dt="2021-01-13T08:53:57.834" v="1659" actId="478"/>
          <ac:spMkLst>
            <pc:docMk/>
            <pc:sldMk cId="872335475" sldId="385"/>
            <ac:spMk id="2" creationId="{5FE27DB6-2E52-48A6-8A3A-03DC3E32EBAB}"/>
          </ac:spMkLst>
        </pc:spChg>
        <pc:spChg chg="mod">
          <ac:chgData name="John Budnik" userId="8fc1272e-f45d-4998-8d92-e99b1ffa9f87" providerId="ADAL" clId="{E30E1715-DD42-4CB4-8F9C-0EA5D6EA5AFB}" dt="2021-01-13T11:38:45.569" v="3418" actId="20577"/>
          <ac:spMkLst>
            <pc:docMk/>
            <pc:sldMk cId="872335475" sldId="385"/>
            <ac:spMk id="4" creationId="{776588C4-13BF-41C5-BD89-A044A68E5718}"/>
          </ac:spMkLst>
        </pc:spChg>
        <pc:spChg chg="add del mod">
          <ac:chgData name="John Budnik" userId="8fc1272e-f45d-4998-8d92-e99b1ffa9f87" providerId="ADAL" clId="{E30E1715-DD42-4CB4-8F9C-0EA5D6EA5AFB}" dt="2021-01-13T08:53:39.234" v="1653"/>
          <ac:spMkLst>
            <pc:docMk/>
            <pc:sldMk cId="872335475" sldId="385"/>
            <ac:spMk id="7" creationId="{EAF75F4F-85DD-4A04-8E04-BE5139DA73C5}"/>
          </ac:spMkLst>
        </pc:spChg>
        <pc:spChg chg="add del mod">
          <ac:chgData name="John Budnik" userId="8fc1272e-f45d-4998-8d92-e99b1ffa9f87" providerId="ADAL" clId="{E30E1715-DD42-4CB4-8F9C-0EA5D6EA5AFB}" dt="2021-01-13T08:53:39.234" v="1653"/>
          <ac:spMkLst>
            <pc:docMk/>
            <pc:sldMk cId="872335475" sldId="385"/>
            <ac:spMk id="8" creationId="{76465E3D-CE63-4635-9E0E-4C7A6A64AC07}"/>
          </ac:spMkLst>
        </pc:spChg>
        <pc:spChg chg="add del mod">
          <ac:chgData name="John Budnik" userId="8fc1272e-f45d-4998-8d92-e99b1ffa9f87" providerId="ADAL" clId="{E30E1715-DD42-4CB4-8F9C-0EA5D6EA5AFB}" dt="2021-01-13T08:53:39.234" v="1653"/>
          <ac:spMkLst>
            <pc:docMk/>
            <pc:sldMk cId="872335475" sldId="385"/>
            <ac:spMk id="9" creationId="{5CD62968-A5B4-449F-94CB-F70BF604104C}"/>
          </ac:spMkLst>
        </pc:spChg>
        <pc:spChg chg="add del mod">
          <ac:chgData name="John Budnik" userId="8fc1272e-f45d-4998-8d92-e99b1ffa9f87" providerId="ADAL" clId="{E30E1715-DD42-4CB4-8F9C-0EA5D6EA5AFB}" dt="2021-01-13T08:53:39.234" v="1653"/>
          <ac:spMkLst>
            <pc:docMk/>
            <pc:sldMk cId="872335475" sldId="385"/>
            <ac:spMk id="10" creationId="{A916F639-DFFB-4957-9930-AD031AE73C60}"/>
          </ac:spMkLst>
        </pc:spChg>
        <pc:spChg chg="add del mod">
          <ac:chgData name="John Budnik" userId="8fc1272e-f45d-4998-8d92-e99b1ffa9f87" providerId="ADAL" clId="{E30E1715-DD42-4CB4-8F9C-0EA5D6EA5AFB}" dt="2021-01-13T08:53:39.234" v="1653"/>
          <ac:spMkLst>
            <pc:docMk/>
            <pc:sldMk cId="872335475" sldId="385"/>
            <ac:spMk id="11" creationId="{6DDE55BC-F437-45D9-8F3B-4C353E6B98A5}"/>
          </ac:spMkLst>
        </pc:spChg>
        <pc:spChg chg="add del mod">
          <ac:chgData name="John Budnik" userId="8fc1272e-f45d-4998-8d92-e99b1ffa9f87" providerId="ADAL" clId="{E30E1715-DD42-4CB4-8F9C-0EA5D6EA5AFB}" dt="2021-01-13T08:53:39.234" v="1653"/>
          <ac:spMkLst>
            <pc:docMk/>
            <pc:sldMk cId="872335475" sldId="385"/>
            <ac:spMk id="12" creationId="{F4B240CB-43A3-4DBF-B8AA-CE3838618FB8}"/>
          </ac:spMkLst>
        </pc:spChg>
        <pc:spChg chg="add del mod">
          <ac:chgData name="John Budnik" userId="8fc1272e-f45d-4998-8d92-e99b1ffa9f87" providerId="ADAL" clId="{E30E1715-DD42-4CB4-8F9C-0EA5D6EA5AFB}" dt="2021-01-13T08:53:39.234" v="1653"/>
          <ac:spMkLst>
            <pc:docMk/>
            <pc:sldMk cId="872335475" sldId="385"/>
            <ac:spMk id="13" creationId="{DED6EDDD-9292-4E11-B483-308A4B800855}"/>
          </ac:spMkLst>
        </pc:spChg>
        <pc:spChg chg="add del mod">
          <ac:chgData name="John Budnik" userId="8fc1272e-f45d-4998-8d92-e99b1ffa9f87" providerId="ADAL" clId="{E30E1715-DD42-4CB4-8F9C-0EA5D6EA5AFB}" dt="2021-01-13T08:53:39.234" v="1653"/>
          <ac:spMkLst>
            <pc:docMk/>
            <pc:sldMk cId="872335475" sldId="385"/>
            <ac:spMk id="14" creationId="{CD8CF303-8B1F-48C3-BD99-BFDAC0A65C81}"/>
          </ac:spMkLst>
        </pc:spChg>
        <pc:spChg chg="add del mod">
          <ac:chgData name="John Budnik" userId="8fc1272e-f45d-4998-8d92-e99b1ffa9f87" providerId="ADAL" clId="{E30E1715-DD42-4CB4-8F9C-0EA5D6EA5AFB}" dt="2021-01-13T08:53:39.234" v="1653"/>
          <ac:spMkLst>
            <pc:docMk/>
            <pc:sldMk cId="872335475" sldId="385"/>
            <ac:spMk id="15" creationId="{936D9821-221A-4D88-89F2-BD18ABDFCE35}"/>
          </ac:spMkLst>
        </pc:spChg>
        <pc:spChg chg="add del mod">
          <ac:chgData name="John Budnik" userId="8fc1272e-f45d-4998-8d92-e99b1ffa9f87" providerId="ADAL" clId="{E30E1715-DD42-4CB4-8F9C-0EA5D6EA5AFB}" dt="2021-01-13T08:53:39.234" v="1653"/>
          <ac:spMkLst>
            <pc:docMk/>
            <pc:sldMk cId="872335475" sldId="385"/>
            <ac:spMk id="16" creationId="{D4161167-8BDF-4167-8760-5F3127D32E53}"/>
          </ac:spMkLst>
        </pc:spChg>
        <pc:spChg chg="add del mod">
          <ac:chgData name="John Budnik" userId="8fc1272e-f45d-4998-8d92-e99b1ffa9f87" providerId="ADAL" clId="{E30E1715-DD42-4CB4-8F9C-0EA5D6EA5AFB}" dt="2021-01-13T08:53:39.234" v="1653"/>
          <ac:spMkLst>
            <pc:docMk/>
            <pc:sldMk cId="872335475" sldId="385"/>
            <ac:spMk id="17" creationId="{3AC9BEC9-34FE-4182-B30C-9F013A9DE692}"/>
          </ac:spMkLst>
        </pc:spChg>
        <pc:spChg chg="add del mod">
          <ac:chgData name="John Budnik" userId="8fc1272e-f45d-4998-8d92-e99b1ffa9f87" providerId="ADAL" clId="{E30E1715-DD42-4CB4-8F9C-0EA5D6EA5AFB}" dt="2021-01-13T08:53:39.234" v="1653"/>
          <ac:spMkLst>
            <pc:docMk/>
            <pc:sldMk cId="872335475" sldId="385"/>
            <ac:spMk id="18" creationId="{F7F7403F-5A82-4612-B518-1F3848FFB7B6}"/>
          </ac:spMkLst>
        </pc:spChg>
        <pc:spChg chg="add del mod">
          <ac:chgData name="John Budnik" userId="8fc1272e-f45d-4998-8d92-e99b1ffa9f87" providerId="ADAL" clId="{E30E1715-DD42-4CB4-8F9C-0EA5D6EA5AFB}" dt="2021-01-13T08:53:39.234" v="1653"/>
          <ac:spMkLst>
            <pc:docMk/>
            <pc:sldMk cId="872335475" sldId="385"/>
            <ac:spMk id="19" creationId="{ED88D07D-D2F2-4FE4-A58A-7497D155425B}"/>
          </ac:spMkLst>
        </pc:spChg>
        <pc:spChg chg="add del mod">
          <ac:chgData name="John Budnik" userId="8fc1272e-f45d-4998-8d92-e99b1ffa9f87" providerId="ADAL" clId="{E30E1715-DD42-4CB4-8F9C-0EA5D6EA5AFB}" dt="2021-01-13T08:53:39.234" v="1653"/>
          <ac:spMkLst>
            <pc:docMk/>
            <pc:sldMk cId="872335475" sldId="385"/>
            <ac:spMk id="20" creationId="{33CB938C-5362-4B45-9505-20D0061F614D}"/>
          </ac:spMkLst>
        </pc:spChg>
        <pc:spChg chg="add del mod">
          <ac:chgData name="John Budnik" userId="8fc1272e-f45d-4998-8d92-e99b1ffa9f87" providerId="ADAL" clId="{E30E1715-DD42-4CB4-8F9C-0EA5D6EA5AFB}" dt="2021-01-13T08:53:39.234" v="1653"/>
          <ac:spMkLst>
            <pc:docMk/>
            <pc:sldMk cId="872335475" sldId="385"/>
            <ac:spMk id="21" creationId="{B4534963-DE62-4F6A-8156-7639D3EC4FBE}"/>
          </ac:spMkLst>
        </pc:spChg>
        <pc:spChg chg="add mod topLvl">
          <ac:chgData name="John Budnik" userId="8fc1272e-f45d-4998-8d92-e99b1ffa9f87" providerId="ADAL" clId="{E30E1715-DD42-4CB4-8F9C-0EA5D6EA5AFB}" dt="2021-01-13T08:59:01.758" v="1722" actId="164"/>
          <ac:spMkLst>
            <pc:docMk/>
            <pc:sldMk cId="872335475" sldId="385"/>
            <ac:spMk id="24" creationId="{94C919C3-1FB0-4FD1-BA90-BA9973EDB7DD}"/>
          </ac:spMkLst>
        </pc:spChg>
        <pc:spChg chg="add mod topLvl">
          <ac:chgData name="John Budnik" userId="8fc1272e-f45d-4998-8d92-e99b1ffa9f87" providerId="ADAL" clId="{E30E1715-DD42-4CB4-8F9C-0EA5D6EA5AFB}" dt="2021-01-13T08:59:01.758" v="1722" actId="164"/>
          <ac:spMkLst>
            <pc:docMk/>
            <pc:sldMk cId="872335475" sldId="385"/>
            <ac:spMk id="25" creationId="{DE37F1E7-63AB-4BD0-91F2-C89F53310F6C}"/>
          </ac:spMkLst>
        </pc:spChg>
        <pc:spChg chg="add mod topLvl">
          <ac:chgData name="John Budnik" userId="8fc1272e-f45d-4998-8d92-e99b1ffa9f87" providerId="ADAL" clId="{E30E1715-DD42-4CB4-8F9C-0EA5D6EA5AFB}" dt="2021-01-13T08:59:01.758" v="1722" actId="164"/>
          <ac:spMkLst>
            <pc:docMk/>
            <pc:sldMk cId="872335475" sldId="385"/>
            <ac:spMk id="26" creationId="{E3DE8701-E089-4C85-9636-979A662351B6}"/>
          </ac:spMkLst>
        </pc:spChg>
        <pc:spChg chg="add mod topLvl">
          <ac:chgData name="John Budnik" userId="8fc1272e-f45d-4998-8d92-e99b1ffa9f87" providerId="ADAL" clId="{E30E1715-DD42-4CB4-8F9C-0EA5D6EA5AFB}" dt="2021-01-13T08:59:01.758" v="1722" actId="164"/>
          <ac:spMkLst>
            <pc:docMk/>
            <pc:sldMk cId="872335475" sldId="385"/>
            <ac:spMk id="27" creationId="{2F4C235B-8A46-419C-B9F7-4EEB4A9C388C}"/>
          </ac:spMkLst>
        </pc:spChg>
        <pc:spChg chg="add mod topLvl">
          <ac:chgData name="John Budnik" userId="8fc1272e-f45d-4998-8d92-e99b1ffa9f87" providerId="ADAL" clId="{E30E1715-DD42-4CB4-8F9C-0EA5D6EA5AFB}" dt="2021-01-13T08:59:01.758" v="1722" actId="164"/>
          <ac:spMkLst>
            <pc:docMk/>
            <pc:sldMk cId="872335475" sldId="385"/>
            <ac:spMk id="28" creationId="{1742400B-A382-463D-9413-7E15072099D3}"/>
          </ac:spMkLst>
        </pc:spChg>
        <pc:spChg chg="add mod topLvl">
          <ac:chgData name="John Budnik" userId="8fc1272e-f45d-4998-8d92-e99b1ffa9f87" providerId="ADAL" clId="{E30E1715-DD42-4CB4-8F9C-0EA5D6EA5AFB}" dt="2021-01-13T08:59:01.758" v="1722" actId="164"/>
          <ac:spMkLst>
            <pc:docMk/>
            <pc:sldMk cId="872335475" sldId="385"/>
            <ac:spMk id="29" creationId="{84140609-2FAC-4086-83D9-C2EFE376063D}"/>
          </ac:spMkLst>
        </pc:spChg>
        <pc:spChg chg="add del mod">
          <ac:chgData name="John Budnik" userId="8fc1272e-f45d-4998-8d92-e99b1ffa9f87" providerId="ADAL" clId="{E30E1715-DD42-4CB4-8F9C-0EA5D6EA5AFB}" dt="2021-01-13T08:58:12.563" v="1702" actId="478"/>
          <ac:spMkLst>
            <pc:docMk/>
            <pc:sldMk cId="872335475" sldId="385"/>
            <ac:spMk id="30" creationId="{E618645F-81BF-4AEB-95C9-602096517374}"/>
          </ac:spMkLst>
        </pc:spChg>
        <pc:spChg chg="add del mod">
          <ac:chgData name="John Budnik" userId="8fc1272e-f45d-4998-8d92-e99b1ffa9f87" providerId="ADAL" clId="{E30E1715-DD42-4CB4-8F9C-0EA5D6EA5AFB}" dt="2021-01-13T08:58:49.012" v="1720" actId="478"/>
          <ac:spMkLst>
            <pc:docMk/>
            <pc:sldMk cId="872335475" sldId="385"/>
            <ac:spMk id="31" creationId="{7EEA0F94-C3A0-42F5-94E9-E4E5E94DF20B}"/>
          </ac:spMkLst>
        </pc:spChg>
        <pc:spChg chg="add mod topLvl">
          <ac:chgData name="John Budnik" userId="8fc1272e-f45d-4998-8d92-e99b1ffa9f87" providerId="ADAL" clId="{E30E1715-DD42-4CB4-8F9C-0EA5D6EA5AFB}" dt="2021-01-13T08:59:01.758" v="1722" actId="164"/>
          <ac:spMkLst>
            <pc:docMk/>
            <pc:sldMk cId="872335475" sldId="385"/>
            <ac:spMk id="32" creationId="{F3058E55-9A4D-47DB-90C8-3B52DEF76E70}"/>
          </ac:spMkLst>
        </pc:spChg>
        <pc:spChg chg="add mod topLvl">
          <ac:chgData name="John Budnik" userId="8fc1272e-f45d-4998-8d92-e99b1ffa9f87" providerId="ADAL" clId="{E30E1715-DD42-4CB4-8F9C-0EA5D6EA5AFB}" dt="2021-01-13T08:59:01.758" v="1722" actId="164"/>
          <ac:spMkLst>
            <pc:docMk/>
            <pc:sldMk cId="872335475" sldId="385"/>
            <ac:spMk id="33" creationId="{B1330B85-EAA6-4092-9778-C01A6EBC63CA}"/>
          </ac:spMkLst>
        </pc:spChg>
        <pc:spChg chg="add mod topLvl">
          <ac:chgData name="John Budnik" userId="8fc1272e-f45d-4998-8d92-e99b1ffa9f87" providerId="ADAL" clId="{E30E1715-DD42-4CB4-8F9C-0EA5D6EA5AFB}" dt="2021-01-13T08:59:01.758" v="1722" actId="164"/>
          <ac:spMkLst>
            <pc:docMk/>
            <pc:sldMk cId="872335475" sldId="385"/>
            <ac:spMk id="34" creationId="{E195C415-9919-4A7E-A1D1-B27B138A8BEE}"/>
          </ac:spMkLst>
        </pc:spChg>
        <pc:spChg chg="add mod topLvl">
          <ac:chgData name="John Budnik" userId="8fc1272e-f45d-4998-8d92-e99b1ffa9f87" providerId="ADAL" clId="{E30E1715-DD42-4CB4-8F9C-0EA5D6EA5AFB}" dt="2021-01-13T08:59:01.758" v="1722" actId="164"/>
          <ac:spMkLst>
            <pc:docMk/>
            <pc:sldMk cId="872335475" sldId="385"/>
            <ac:spMk id="35" creationId="{77EE6ABF-E8FE-423F-BFD8-4FAC1846574F}"/>
          </ac:spMkLst>
        </pc:spChg>
        <pc:spChg chg="add mod topLvl">
          <ac:chgData name="John Budnik" userId="8fc1272e-f45d-4998-8d92-e99b1ffa9f87" providerId="ADAL" clId="{E30E1715-DD42-4CB4-8F9C-0EA5D6EA5AFB}" dt="2021-01-13T08:59:01.758" v="1722" actId="164"/>
          <ac:spMkLst>
            <pc:docMk/>
            <pc:sldMk cId="872335475" sldId="385"/>
            <ac:spMk id="36" creationId="{1AB976EF-2400-40B8-8837-9C21CDE65CC1}"/>
          </ac:spMkLst>
        </pc:spChg>
        <pc:spChg chg="add mod topLvl">
          <ac:chgData name="John Budnik" userId="8fc1272e-f45d-4998-8d92-e99b1ffa9f87" providerId="ADAL" clId="{E30E1715-DD42-4CB4-8F9C-0EA5D6EA5AFB}" dt="2021-01-13T08:59:01.758" v="1722" actId="164"/>
          <ac:spMkLst>
            <pc:docMk/>
            <pc:sldMk cId="872335475" sldId="385"/>
            <ac:spMk id="37" creationId="{E53C04E4-1931-41C6-957E-3BB4EBD61245}"/>
          </ac:spMkLst>
        </pc:spChg>
        <pc:spChg chg="add mod topLvl">
          <ac:chgData name="John Budnik" userId="8fc1272e-f45d-4998-8d92-e99b1ffa9f87" providerId="ADAL" clId="{E30E1715-DD42-4CB4-8F9C-0EA5D6EA5AFB}" dt="2021-01-13T08:59:01.758" v="1722" actId="164"/>
          <ac:spMkLst>
            <pc:docMk/>
            <pc:sldMk cId="872335475" sldId="385"/>
            <ac:spMk id="38" creationId="{76204B39-B966-4B59-A902-995356F3ABEE}"/>
          </ac:spMkLst>
        </pc:spChg>
        <pc:spChg chg="add mod ord">
          <ac:chgData name="John Budnik" userId="8fc1272e-f45d-4998-8d92-e99b1ffa9f87" providerId="ADAL" clId="{E30E1715-DD42-4CB4-8F9C-0EA5D6EA5AFB}" dt="2021-01-13T08:59:44.542" v="1729" actId="164"/>
          <ac:spMkLst>
            <pc:docMk/>
            <pc:sldMk cId="872335475" sldId="385"/>
            <ac:spMk id="44" creationId="{B9AA9C63-B5BA-4FB6-ACAE-7EA9FD11F61A}"/>
          </ac:spMkLst>
        </pc:spChg>
        <pc:grpChg chg="add del mod">
          <ac:chgData name="John Budnik" userId="8fc1272e-f45d-4998-8d92-e99b1ffa9f87" providerId="ADAL" clId="{E30E1715-DD42-4CB4-8F9C-0EA5D6EA5AFB}" dt="2021-01-13T08:58:55.087" v="1721" actId="165"/>
          <ac:grpSpMkLst>
            <pc:docMk/>
            <pc:sldMk cId="872335475" sldId="385"/>
            <ac:grpSpMk id="39" creationId="{EEA79974-BBB6-4980-9D5A-9D25496C1C8F}"/>
          </ac:grpSpMkLst>
        </pc:grpChg>
        <pc:grpChg chg="add mod">
          <ac:chgData name="John Budnik" userId="8fc1272e-f45d-4998-8d92-e99b1ffa9f87" providerId="ADAL" clId="{E30E1715-DD42-4CB4-8F9C-0EA5D6EA5AFB}" dt="2021-01-13T08:59:28.371" v="1726" actId="14100"/>
          <ac:grpSpMkLst>
            <pc:docMk/>
            <pc:sldMk cId="872335475" sldId="385"/>
            <ac:grpSpMk id="45" creationId="{E908F0D9-9CCC-4FB2-9C03-C3C587293386}"/>
          </ac:grpSpMkLst>
        </pc:grpChg>
        <pc:grpChg chg="add mod">
          <ac:chgData name="John Budnik" userId="8fc1272e-f45d-4998-8d92-e99b1ffa9f87" providerId="ADAL" clId="{E30E1715-DD42-4CB4-8F9C-0EA5D6EA5AFB}" dt="2021-01-13T08:59:53.441" v="1730" actId="1076"/>
          <ac:grpSpMkLst>
            <pc:docMk/>
            <pc:sldMk cId="872335475" sldId="385"/>
            <ac:grpSpMk id="46" creationId="{7F517E30-1D1C-4E62-812F-3CC57B9175E2}"/>
          </ac:grpSpMkLst>
        </pc:grpChg>
        <pc:grpChg chg="add mod">
          <ac:chgData name="John Budnik" userId="8fc1272e-f45d-4998-8d92-e99b1ffa9f87" providerId="ADAL" clId="{E30E1715-DD42-4CB4-8F9C-0EA5D6EA5AFB}" dt="2021-01-13T09:04:20.857" v="1746" actId="1076"/>
          <ac:grpSpMkLst>
            <pc:docMk/>
            <pc:sldMk cId="872335475" sldId="385"/>
            <ac:grpSpMk id="51" creationId="{C5BE9EC0-090F-4BA1-8E33-7CD6DD8CC956}"/>
          </ac:grpSpMkLst>
        </pc:grpChg>
        <pc:picChg chg="add del mod">
          <ac:chgData name="John Budnik" userId="8fc1272e-f45d-4998-8d92-e99b1ffa9f87" providerId="ADAL" clId="{E30E1715-DD42-4CB4-8F9C-0EA5D6EA5AFB}" dt="2021-01-13T08:53:39.234" v="1653"/>
          <ac:picMkLst>
            <pc:docMk/>
            <pc:sldMk cId="872335475" sldId="385"/>
            <ac:picMk id="5" creationId="{07979EB0-0D40-4991-B7A4-5834DF340E42}"/>
          </ac:picMkLst>
        </pc:picChg>
        <pc:picChg chg="add del mod">
          <ac:chgData name="John Budnik" userId="8fc1272e-f45d-4998-8d92-e99b1ffa9f87" providerId="ADAL" clId="{E30E1715-DD42-4CB4-8F9C-0EA5D6EA5AFB}" dt="2021-01-13T08:53:39.234" v="1653"/>
          <ac:picMkLst>
            <pc:docMk/>
            <pc:sldMk cId="872335475" sldId="385"/>
            <ac:picMk id="6" creationId="{BA4F35F6-2EF4-41C0-AE2F-3BD220DD717D}"/>
          </ac:picMkLst>
        </pc:picChg>
        <pc:picChg chg="add del mod topLvl">
          <ac:chgData name="John Budnik" userId="8fc1272e-f45d-4998-8d92-e99b1ffa9f87" providerId="ADAL" clId="{E30E1715-DD42-4CB4-8F9C-0EA5D6EA5AFB}" dt="2021-01-13T09:06:32.729" v="1754" actId="14100"/>
          <ac:picMkLst>
            <pc:docMk/>
            <pc:sldMk cId="872335475" sldId="385"/>
            <ac:picMk id="22" creationId="{7A20EF5B-5479-4E14-B6CC-8F54E10F0DD2}"/>
          </ac:picMkLst>
        </pc:picChg>
        <pc:picChg chg="add del mod topLvl">
          <ac:chgData name="John Budnik" userId="8fc1272e-f45d-4998-8d92-e99b1ffa9f87" providerId="ADAL" clId="{E30E1715-DD42-4CB4-8F9C-0EA5D6EA5AFB}" dt="2021-01-13T08:59:29.796" v="1727" actId="1076"/>
          <ac:picMkLst>
            <pc:docMk/>
            <pc:sldMk cId="872335475" sldId="385"/>
            <ac:picMk id="23" creationId="{D967C099-72A0-443E-924C-BC577BF7CA52}"/>
          </ac:picMkLst>
        </pc:picChg>
        <pc:picChg chg="add mod">
          <ac:chgData name="John Budnik" userId="8fc1272e-f45d-4998-8d92-e99b1ffa9f87" providerId="ADAL" clId="{E30E1715-DD42-4CB4-8F9C-0EA5D6EA5AFB}" dt="2021-01-13T09:05:52.367" v="1747" actId="1076"/>
          <ac:picMkLst>
            <pc:docMk/>
            <pc:sldMk cId="872335475" sldId="385"/>
            <ac:picMk id="41" creationId="{9D0F3F05-D39F-4328-9044-45585158F1CB}"/>
          </ac:picMkLst>
        </pc:picChg>
        <pc:picChg chg="add mod ord">
          <ac:chgData name="John Budnik" userId="8fc1272e-f45d-4998-8d92-e99b1ffa9f87" providerId="ADAL" clId="{E30E1715-DD42-4CB4-8F9C-0EA5D6EA5AFB}" dt="2021-01-13T08:59:44.542" v="1729" actId="164"/>
          <ac:picMkLst>
            <pc:docMk/>
            <pc:sldMk cId="872335475" sldId="385"/>
            <ac:picMk id="43" creationId="{D3554204-25AD-4638-8418-3F366843150E}"/>
          </ac:picMkLst>
        </pc:picChg>
        <pc:picChg chg="add mod">
          <ac:chgData name="John Budnik" userId="8fc1272e-f45d-4998-8d92-e99b1ffa9f87" providerId="ADAL" clId="{E30E1715-DD42-4CB4-8F9C-0EA5D6EA5AFB}" dt="2021-01-13T09:04:18.774" v="1745" actId="164"/>
          <ac:picMkLst>
            <pc:docMk/>
            <pc:sldMk cId="872335475" sldId="385"/>
            <ac:picMk id="48" creationId="{B789B70F-69A9-4113-A060-F2B6BD4C3A1A}"/>
          </ac:picMkLst>
        </pc:picChg>
        <pc:picChg chg="add mod">
          <ac:chgData name="John Budnik" userId="8fc1272e-f45d-4998-8d92-e99b1ffa9f87" providerId="ADAL" clId="{E30E1715-DD42-4CB4-8F9C-0EA5D6EA5AFB}" dt="2021-01-13T09:04:18.774" v="1745" actId="164"/>
          <ac:picMkLst>
            <pc:docMk/>
            <pc:sldMk cId="872335475" sldId="385"/>
            <ac:picMk id="50" creationId="{231C73FD-D88C-4B6B-829F-A981DC3BB368}"/>
          </ac:picMkLst>
        </pc:picChg>
        <pc:picChg chg="add mod">
          <ac:chgData name="John Budnik" userId="8fc1272e-f45d-4998-8d92-e99b1ffa9f87" providerId="ADAL" clId="{E30E1715-DD42-4CB4-8F9C-0EA5D6EA5AFB}" dt="2021-01-13T09:06:18.293" v="1753" actId="14100"/>
          <ac:picMkLst>
            <pc:docMk/>
            <pc:sldMk cId="872335475" sldId="385"/>
            <ac:picMk id="52" creationId="{2F63DA62-378D-482E-BDCB-82973B19D48A}"/>
          </ac:picMkLst>
        </pc:picChg>
      </pc:sldChg>
      <pc:sldChg chg="new del">
        <pc:chgData name="John Budnik" userId="8fc1272e-f45d-4998-8d92-e99b1ffa9f87" providerId="ADAL" clId="{E30E1715-DD42-4CB4-8F9C-0EA5D6EA5AFB}" dt="2021-01-13T18:36:42.555" v="4283" actId="47"/>
        <pc:sldMkLst>
          <pc:docMk/>
          <pc:sldMk cId="3284085099" sldId="386"/>
        </pc:sldMkLst>
      </pc:sldChg>
      <pc:sldChg chg="modNotesTx">
        <pc:chgData name="John Budnik" userId="8fc1272e-f45d-4998-8d92-e99b1ffa9f87" providerId="ADAL" clId="{E30E1715-DD42-4CB4-8F9C-0EA5D6EA5AFB}" dt="2021-01-13T10:28:03.748" v="3311" actId="20577"/>
        <pc:sldMkLst>
          <pc:docMk/>
          <pc:sldMk cId="3878997330" sldId="389"/>
        </pc:sldMkLst>
      </pc:sldChg>
      <pc:sldChg chg="mod ord modShow">
        <pc:chgData name="John Budnik" userId="8fc1272e-f45d-4998-8d92-e99b1ffa9f87" providerId="ADAL" clId="{E30E1715-DD42-4CB4-8F9C-0EA5D6EA5AFB}" dt="2021-01-14T13:19:11.595" v="5091" actId="729"/>
        <pc:sldMkLst>
          <pc:docMk/>
          <pc:sldMk cId="2376348348" sldId="390"/>
        </pc:sldMkLst>
      </pc:sldChg>
      <pc:sldChg chg="addSp modSp mod modAnim">
        <pc:chgData name="John Budnik" userId="8fc1272e-f45d-4998-8d92-e99b1ffa9f87" providerId="ADAL" clId="{E30E1715-DD42-4CB4-8F9C-0EA5D6EA5AFB}" dt="2021-01-13T18:20:51.933" v="4134"/>
        <pc:sldMkLst>
          <pc:docMk/>
          <pc:sldMk cId="121340417" sldId="391"/>
        </pc:sldMkLst>
        <pc:spChg chg="mod">
          <ac:chgData name="John Budnik" userId="8fc1272e-f45d-4998-8d92-e99b1ffa9f87" providerId="ADAL" clId="{E30E1715-DD42-4CB4-8F9C-0EA5D6EA5AFB}" dt="2021-01-13T18:20:42.360" v="4132"/>
          <ac:spMkLst>
            <pc:docMk/>
            <pc:sldMk cId="121340417" sldId="391"/>
            <ac:spMk id="6" creationId="{08622BC3-3702-444A-84B5-02C736B2716F}"/>
          </ac:spMkLst>
        </pc:spChg>
        <pc:spChg chg="mod">
          <ac:chgData name="John Budnik" userId="8fc1272e-f45d-4998-8d92-e99b1ffa9f87" providerId="ADAL" clId="{E30E1715-DD42-4CB4-8F9C-0EA5D6EA5AFB}" dt="2021-01-13T18:20:42.360" v="4132"/>
          <ac:spMkLst>
            <pc:docMk/>
            <pc:sldMk cId="121340417" sldId="391"/>
            <ac:spMk id="7" creationId="{43B4D45D-C019-4B07-A147-D9D23FC19294}"/>
          </ac:spMkLst>
        </pc:spChg>
        <pc:grpChg chg="add mod">
          <ac:chgData name="John Budnik" userId="8fc1272e-f45d-4998-8d92-e99b1ffa9f87" providerId="ADAL" clId="{E30E1715-DD42-4CB4-8F9C-0EA5D6EA5AFB}" dt="2021-01-13T18:20:49.114" v="4133" actId="1076"/>
          <ac:grpSpMkLst>
            <pc:docMk/>
            <pc:sldMk cId="121340417" sldId="391"/>
            <ac:grpSpMk id="5" creationId="{00F4232B-4D84-4519-A728-7E4CF1F4F654}"/>
          </ac:grpSpMkLst>
        </pc:grpChg>
      </pc:sldChg>
      <pc:sldChg chg="modNotesTx">
        <pc:chgData name="John Budnik" userId="8fc1272e-f45d-4998-8d92-e99b1ffa9f87" providerId="ADAL" clId="{E30E1715-DD42-4CB4-8F9C-0EA5D6EA5AFB}" dt="2021-01-16T07:19:31.447" v="6511" actId="313"/>
        <pc:sldMkLst>
          <pc:docMk/>
          <pc:sldMk cId="3478946123" sldId="392"/>
        </pc:sldMkLst>
      </pc:sldChg>
      <pc:sldChg chg="ord">
        <pc:chgData name="John Budnik" userId="8fc1272e-f45d-4998-8d92-e99b1ffa9f87" providerId="ADAL" clId="{E30E1715-DD42-4CB4-8F9C-0EA5D6EA5AFB}" dt="2021-01-14T13:33:16.401" v="5101"/>
        <pc:sldMkLst>
          <pc:docMk/>
          <pc:sldMk cId="2962781245" sldId="393"/>
        </pc:sldMkLst>
      </pc:sldChg>
      <pc:sldChg chg="mod ord modShow">
        <pc:chgData name="John Budnik" userId="8fc1272e-f45d-4998-8d92-e99b1ffa9f87" providerId="ADAL" clId="{E30E1715-DD42-4CB4-8F9C-0EA5D6EA5AFB}" dt="2021-01-14T13:19:20.907" v="5092" actId="729"/>
        <pc:sldMkLst>
          <pc:docMk/>
          <pc:sldMk cId="3016016140" sldId="394"/>
        </pc:sldMkLst>
      </pc:sldChg>
      <pc:sldChg chg="addSp modSp mod ord modAnim modNotesTx">
        <pc:chgData name="John Budnik" userId="8fc1272e-f45d-4998-8d92-e99b1ffa9f87" providerId="ADAL" clId="{E30E1715-DD42-4CB4-8F9C-0EA5D6EA5AFB}" dt="2021-01-16T07:16:54.978" v="6088" actId="20577"/>
        <pc:sldMkLst>
          <pc:docMk/>
          <pc:sldMk cId="2007864485" sldId="395"/>
        </pc:sldMkLst>
        <pc:spChg chg="mod">
          <ac:chgData name="John Budnik" userId="8fc1272e-f45d-4998-8d92-e99b1ffa9f87" providerId="ADAL" clId="{E30E1715-DD42-4CB4-8F9C-0EA5D6EA5AFB}" dt="2021-01-13T17:37:59.826" v="3889"/>
          <ac:spMkLst>
            <pc:docMk/>
            <pc:sldMk cId="2007864485" sldId="395"/>
            <ac:spMk id="13" creationId="{E134437F-554D-4D18-9046-2770C62A75BE}"/>
          </ac:spMkLst>
        </pc:spChg>
        <pc:spChg chg="mod">
          <ac:chgData name="John Budnik" userId="8fc1272e-f45d-4998-8d92-e99b1ffa9f87" providerId="ADAL" clId="{E30E1715-DD42-4CB4-8F9C-0EA5D6EA5AFB}" dt="2021-01-13T17:37:59.826" v="3889"/>
          <ac:spMkLst>
            <pc:docMk/>
            <pc:sldMk cId="2007864485" sldId="395"/>
            <ac:spMk id="14" creationId="{214810E0-EA60-419B-86ED-D8AAAF4DE166}"/>
          </ac:spMkLst>
        </pc:spChg>
        <pc:spChg chg="mod">
          <ac:chgData name="John Budnik" userId="8fc1272e-f45d-4998-8d92-e99b1ffa9f87" providerId="ADAL" clId="{E30E1715-DD42-4CB4-8F9C-0EA5D6EA5AFB}" dt="2021-01-13T17:55:31.412" v="4055" actId="20577"/>
          <ac:spMkLst>
            <pc:docMk/>
            <pc:sldMk cId="2007864485" sldId="395"/>
            <ac:spMk id="16" creationId="{81144CAE-25EE-4739-B516-3F3CE3B826F4}"/>
          </ac:spMkLst>
        </pc:spChg>
        <pc:grpChg chg="add mod ord">
          <ac:chgData name="John Budnik" userId="8fc1272e-f45d-4998-8d92-e99b1ffa9f87" providerId="ADAL" clId="{E30E1715-DD42-4CB4-8F9C-0EA5D6EA5AFB}" dt="2021-01-13T18:27:07.017" v="4227" actId="166"/>
          <ac:grpSpMkLst>
            <pc:docMk/>
            <pc:sldMk cId="2007864485" sldId="395"/>
            <ac:grpSpMk id="12" creationId="{15F4A0DD-5AB6-4C36-A6F7-C02FD9FE6727}"/>
          </ac:grpSpMkLst>
        </pc:grpChg>
        <pc:graphicFrameChg chg="add mod modGraphic">
          <ac:chgData name="John Budnik" userId="8fc1272e-f45d-4998-8d92-e99b1ffa9f87" providerId="ADAL" clId="{E30E1715-DD42-4CB4-8F9C-0EA5D6EA5AFB}" dt="2021-01-13T18:27:36.728" v="4231" actId="1076"/>
          <ac:graphicFrameMkLst>
            <pc:docMk/>
            <pc:sldMk cId="2007864485" sldId="395"/>
            <ac:graphicFrameMk id="5" creationId="{A5160C23-BFFB-442A-805C-20EAA00479BB}"/>
          </ac:graphicFrameMkLst>
        </pc:graphicFrameChg>
        <pc:picChg chg="mod">
          <ac:chgData name="John Budnik" userId="8fc1272e-f45d-4998-8d92-e99b1ffa9f87" providerId="ADAL" clId="{E30E1715-DD42-4CB4-8F9C-0EA5D6EA5AFB}" dt="2021-01-13T18:23:42.264" v="4139" actId="14100"/>
          <ac:picMkLst>
            <pc:docMk/>
            <pc:sldMk cId="2007864485" sldId="395"/>
            <ac:picMk id="10" creationId="{D1FD0983-BD78-4D76-9B93-8FA7251B3987}"/>
          </ac:picMkLst>
        </pc:picChg>
      </pc:sldChg>
      <pc:sldChg chg="addSp delSp modSp add mod ord modClrScheme modAnim chgLayout">
        <pc:chgData name="John Budnik" userId="8fc1272e-f45d-4998-8d92-e99b1ffa9f87" providerId="ADAL" clId="{E30E1715-DD42-4CB4-8F9C-0EA5D6EA5AFB}" dt="2021-01-17T11:10:55.448" v="6560" actId="403"/>
        <pc:sldMkLst>
          <pc:docMk/>
          <pc:sldMk cId="410093859" sldId="396"/>
        </pc:sldMkLst>
        <pc:spChg chg="mod ord">
          <ac:chgData name="John Budnik" userId="8fc1272e-f45d-4998-8d92-e99b1ffa9f87" providerId="ADAL" clId="{E30E1715-DD42-4CB4-8F9C-0EA5D6EA5AFB}" dt="2021-01-17T11:10:43.009" v="6558" actId="1076"/>
          <ac:spMkLst>
            <pc:docMk/>
            <pc:sldMk cId="410093859" sldId="396"/>
            <ac:spMk id="3" creationId="{8B166D27-A173-4EAF-A8FD-E5677A0038B2}"/>
          </ac:spMkLst>
        </pc:spChg>
        <pc:spChg chg="mod ord">
          <ac:chgData name="John Budnik" userId="8fc1272e-f45d-4998-8d92-e99b1ffa9f87" providerId="ADAL" clId="{E30E1715-DD42-4CB4-8F9C-0EA5D6EA5AFB}" dt="2021-01-17T11:10:55.448" v="6560" actId="403"/>
          <ac:spMkLst>
            <pc:docMk/>
            <pc:sldMk cId="410093859" sldId="396"/>
            <ac:spMk id="4" creationId="{6E7CA053-AABD-4E86-A360-2936A6A46BC6}"/>
          </ac:spMkLst>
        </pc:spChg>
        <pc:spChg chg="mod">
          <ac:chgData name="John Budnik" userId="8fc1272e-f45d-4998-8d92-e99b1ffa9f87" providerId="ADAL" clId="{E30E1715-DD42-4CB4-8F9C-0EA5D6EA5AFB}" dt="2021-01-13T11:40:13.514" v="3476" actId="18245"/>
          <ac:spMkLst>
            <pc:docMk/>
            <pc:sldMk cId="410093859" sldId="396"/>
            <ac:spMk id="12" creationId="{6D61196C-24BF-4E12-921E-39458F56E7F2}"/>
          </ac:spMkLst>
        </pc:spChg>
        <pc:spChg chg="mod">
          <ac:chgData name="John Budnik" userId="8fc1272e-f45d-4998-8d92-e99b1ffa9f87" providerId="ADAL" clId="{E30E1715-DD42-4CB4-8F9C-0EA5D6EA5AFB}" dt="2021-01-17T11:10:43.009" v="6558" actId="1076"/>
          <ac:spMkLst>
            <pc:docMk/>
            <pc:sldMk cId="410093859" sldId="396"/>
            <ac:spMk id="17" creationId="{5311670F-5114-4245-B62B-85ADDCEB6437}"/>
          </ac:spMkLst>
        </pc:spChg>
        <pc:spChg chg="mod">
          <ac:chgData name="John Budnik" userId="8fc1272e-f45d-4998-8d92-e99b1ffa9f87" providerId="ADAL" clId="{E30E1715-DD42-4CB4-8F9C-0EA5D6EA5AFB}" dt="2021-01-13T11:40:13.514" v="3476" actId="18245"/>
          <ac:spMkLst>
            <pc:docMk/>
            <pc:sldMk cId="410093859" sldId="396"/>
            <ac:spMk id="17" creationId="{B50EB96C-C393-4B89-A2B6-A348922BFA33}"/>
          </ac:spMkLst>
        </pc:spChg>
        <pc:spChg chg="mod">
          <ac:chgData name="John Budnik" userId="8fc1272e-f45d-4998-8d92-e99b1ffa9f87" providerId="ADAL" clId="{E30E1715-DD42-4CB4-8F9C-0EA5D6EA5AFB}" dt="2021-01-13T11:40:13.514" v="3476" actId="18245"/>
          <ac:spMkLst>
            <pc:docMk/>
            <pc:sldMk cId="410093859" sldId="396"/>
            <ac:spMk id="18" creationId="{521F1FEB-CD36-4788-BE9A-B822556F2672}"/>
          </ac:spMkLst>
        </pc:spChg>
        <pc:spChg chg="mod">
          <ac:chgData name="John Budnik" userId="8fc1272e-f45d-4998-8d92-e99b1ffa9f87" providerId="ADAL" clId="{E30E1715-DD42-4CB4-8F9C-0EA5D6EA5AFB}" dt="2021-01-13T11:40:13.514" v="3476" actId="18245"/>
          <ac:spMkLst>
            <pc:docMk/>
            <pc:sldMk cId="410093859" sldId="396"/>
            <ac:spMk id="19" creationId="{8E9A86F9-7090-4455-9655-F22C08D923D1}"/>
          </ac:spMkLst>
        </pc:spChg>
        <pc:spChg chg="mod">
          <ac:chgData name="John Budnik" userId="8fc1272e-f45d-4998-8d92-e99b1ffa9f87" providerId="ADAL" clId="{E30E1715-DD42-4CB4-8F9C-0EA5D6EA5AFB}" dt="2021-01-13T11:40:13.514" v="3476" actId="18245"/>
          <ac:spMkLst>
            <pc:docMk/>
            <pc:sldMk cId="410093859" sldId="396"/>
            <ac:spMk id="20" creationId="{499E3A33-09DC-480B-B649-B24BA2BF2990}"/>
          </ac:spMkLst>
        </pc:spChg>
        <pc:spChg chg="mod">
          <ac:chgData name="John Budnik" userId="8fc1272e-f45d-4998-8d92-e99b1ffa9f87" providerId="ADAL" clId="{E30E1715-DD42-4CB4-8F9C-0EA5D6EA5AFB}" dt="2021-01-13T11:40:13.514" v="3476" actId="18245"/>
          <ac:spMkLst>
            <pc:docMk/>
            <pc:sldMk cId="410093859" sldId="396"/>
            <ac:spMk id="22" creationId="{D6A5493B-DFE3-4D55-9681-1541D09CF6CC}"/>
          </ac:spMkLst>
        </pc:spChg>
        <pc:spChg chg="mod">
          <ac:chgData name="John Budnik" userId="8fc1272e-f45d-4998-8d92-e99b1ffa9f87" providerId="ADAL" clId="{E30E1715-DD42-4CB4-8F9C-0EA5D6EA5AFB}" dt="2021-01-13T11:40:13.514" v="3476" actId="18245"/>
          <ac:spMkLst>
            <pc:docMk/>
            <pc:sldMk cId="410093859" sldId="396"/>
            <ac:spMk id="23" creationId="{E5C9B477-D826-4150-AB6E-7F8479164AE5}"/>
          </ac:spMkLst>
        </pc:spChg>
        <pc:spChg chg="mod">
          <ac:chgData name="John Budnik" userId="8fc1272e-f45d-4998-8d92-e99b1ffa9f87" providerId="ADAL" clId="{E30E1715-DD42-4CB4-8F9C-0EA5D6EA5AFB}" dt="2021-01-13T11:40:13.514" v="3476" actId="18245"/>
          <ac:spMkLst>
            <pc:docMk/>
            <pc:sldMk cId="410093859" sldId="396"/>
            <ac:spMk id="24" creationId="{19D4258B-A5B9-41FB-81D6-5CA319748F0F}"/>
          </ac:spMkLst>
        </pc:spChg>
        <pc:spChg chg="mod">
          <ac:chgData name="John Budnik" userId="8fc1272e-f45d-4998-8d92-e99b1ffa9f87" providerId="ADAL" clId="{E30E1715-DD42-4CB4-8F9C-0EA5D6EA5AFB}" dt="2021-01-13T11:40:13.514" v="3476" actId="18245"/>
          <ac:spMkLst>
            <pc:docMk/>
            <pc:sldMk cId="410093859" sldId="396"/>
            <ac:spMk id="25" creationId="{FBD79EFF-56E5-4F62-AFB6-0BA350D5E012}"/>
          </ac:spMkLst>
        </pc:spChg>
        <pc:spChg chg="mod">
          <ac:chgData name="John Budnik" userId="8fc1272e-f45d-4998-8d92-e99b1ffa9f87" providerId="ADAL" clId="{E30E1715-DD42-4CB4-8F9C-0EA5D6EA5AFB}" dt="2021-01-13T11:40:08.278" v="3475" actId="18245"/>
          <ac:spMkLst>
            <pc:docMk/>
            <pc:sldMk cId="410093859" sldId="396"/>
            <ac:spMk id="26" creationId="{35EAA767-D244-45FA-A0F2-291B15582876}"/>
          </ac:spMkLst>
        </pc:spChg>
        <pc:spChg chg="add del mod">
          <ac:chgData name="John Budnik" userId="8fc1272e-f45d-4998-8d92-e99b1ffa9f87" providerId="ADAL" clId="{E30E1715-DD42-4CB4-8F9C-0EA5D6EA5AFB}" dt="2021-01-13T11:41:52.521" v="3515" actId="478"/>
          <ac:spMkLst>
            <pc:docMk/>
            <pc:sldMk cId="410093859" sldId="396"/>
            <ac:spMk id="29" creationId="{DF217B28-4DB5-409C-AAC6-57BD73FD4BA5}"/>
          </ac:spMkLst>
        </pc:spChg>
        <pc:spChg chg="add del mod ord">
          <ac:chgData name="John Budnik" userId="8fc1272e-f45d-4998-8d92-e99b1ffa9f87" providerId="ADAL" clId="{E30E1715-DD42-4CB4-8F9C-0EA5D6EA5AFB}" dt="2021-01-13T11:47:52.948" v="3616" actId="478"/>
          <ac:spMkLst>
            <pc:docMk/>
            <pc:sldMk cId="410093859" sldId="396"/>
            <ac:spMk id="30" creationId="{3AB61BEF-4D8A-4C63-B117-D4068B10571E}"/>
          </ac:spMkLst>
        </pc:spChg>
        <pc:spChg chg="add mod">
          <ac:chgData name="John Budnik" userId="8fc1272e-f45d-4998-8d92-e99b1ffa9f87" providerId="ADAL" clId="{E30E1715-DD42-4CB4-8F9C-0EA5D6EA5AFB}" dt="2021-01-17T11:10:43.009" v="6558" actId="1076"/>
          <ac:spMkLst>
            <pc:docMk/>
            <pc:sldMk cId="410093859" sldId="396"/>
            <ac:spMk id="31" creationId="{0D292EDD-671A-4336-8D63-37104F69B2B4}"/>
          </ac:spMkLst>
        </pc:spChg>
        <pc:spChg chg="add del mod">
          <ac:chgData name="John Budnik" userId="8fc1272e-f45d-4998-8d92-e99b1ffa9f87" providerId="ADAL" clId="{E30E1715-DD42-4CB4-8F9C-0EA5D6EA5AFB}" dt="2021-01-17T11:09:55.812" v="6547" actId="478"/>
          <ac:spMkLst>
            <pc:docMk/>
            <pc:sldMk cId="410093859" sldId="396"/>
            <ac:spMk id="32" creationId="{D1610E74-EBE5-49D9-AC37-2D2D9E91BD01}"/>
          </ac:spMkLst>
        </pc:spChg>
        <pc:spChg chg="add mod">
          <ac:chgData name="John Budnik" userId="8fc1272e-f45d-4998-8d92-e99b1ffa9f87" providerId="ADAL" clId="{E30E1715-DD42-4CB4-8F9C-0EA5D6EA5AFB}" dt="2021-01-17T11:10:43.009" v="6558" actId="1076"/>
          <ac:spMkLst>
            <pc:docMk/>
            <pc:sldMk cId="410093859" sldId="396"/>
            <ac:spMk id="33" creationId="{A998CB11-621C-46AE-9625-A1A858CC573B}"/>
          </ac:spMkLst>
        </pc:spChg>
        <pc:spChg chg="add mod">
          <ac:chgData name="John Budnik" userId="8fc1272e-f45d-4998-8d92-e99b1ffa9f87" providerId="ADAL" clId="{E30E1715-DD42-4CB4-8F9C-0EA5D6EA5AFB}" dt="2021-01-17T11:10:43.009" v="6558" actId="1076"/>
          <ac:spMkLst>
            <pc:docMk/>
            <pc:sldMk cId="410093859" sldId="396"/>
            <ac:spMk id="34" creationId="{78B214D5-A103-4F7A-B54F-A00ECFBBE9E5}"/>
          </ac:spMkLst>
        </pc:spChg>
        <pc:spChg chg="add mod">
          <ac:chgData name="John Budnik" userId="8fc1272e-f45d-4998-8d92-e99b1ffa9f87" providerId="ADAL" clId="{E30E1715-DD42-4CB4-8F9C-0EA5D6EA5AFB}" dt="2021-01-17T11:10:43.009" v="6558" actId="1076"/>
          <ac:spMkLst>
            <pc:docMk/>
            <pc:sldMk cId="410093859" sldId="396"/>
            <ac:spMk id="35" creationId="{CCC1B115-A4CD-4540-84BA-7154B417DDCC}"/>
          </ac:spMkLst>
        </pc:spChg>
        <pc:spChg chg="add del mod">
          <ac:chgData name="John Budnik" userId="8fc1272e-f45d-4998-8d92-e99b1ffa9f87" providerId="ADAL" clId="{E30E1715-DD42-4CB4-8F9C-0EA5D6EA5AFB}" dt="2021-01-13T11:48:28.978" v="3618" actId="478"/>
          <ac:spMkLst>
            <pc:docMk/>
            <pc:sldMk cId="410093859" sldId="396"/>
            <ac:spMk id="37" creationId="{F2651EEB-F379-4AD3-A198-EB6924E25B91}"/>
          </ac:spMkLst>
        </pc:spChg>
        <pc:grpChg chg="mod">
          <ac:chgData name="John Budnik" userId="8fc1272e-f45d-4998-8d92-e99b1ffa9f87" providerId="ADAL" clId="{E30E1715-DD42-4CB4-8F9C-0EA5D6EA5AFB}" dt="2021-01-13T11:40:13.514" v="3476" actId="18245"/>
          <ac:grpSpMkLst>
            <pc:docMk/>
            <pc:sldMk cId="410093859" sldId="396"/>
            <ac:grpSpMk id="2" creationId="{39C2B812-E25A-47F0-9CCE-191F9B239F9F}"/>
          </ac:grpSpMkLst>
        </pc:grpChg>
        <pc:grpChg chg="del">
          <ac:chgData name="John Budnik" userId="8fc1272e-f45d-4998-8d92-e99b1ffa9f87" providerId="ADAL" clId="{E30E1715-DD42-4CB4-8F9C-0EA5D6EA5AFB}" dt="2021-01-13T13:00:35.458" v="3649" actId="478"/>
          <ac:grpSpMkLst>
            <pc:docMk/>
            <pc:sldMk cId="410093859" sldId="396"/>
            <ac:grpSpMk id="7" creationId="{0515E4A7-5BEF-4DA3-BB8E-D2FF6A847F74}"/>
          </ac:grpSpMkLst>
        </pc:grpChg>
        <pc:graphicFrameChg chg="add del mod">
          <ac:chgData name="John Budnik" userId="8fc1272e-f45d-4998-8d92-e99b1ffa9f87" providerId="ADAL" clId="{E30E1715-DD42-4CB4-8F9C-0EA5D6EA5AFB}" dt="2021-01-13T11:41:50.691" v="3514" actId="478"/>
          <ac:graphicFrameMkLst>
            <pc:docMk/>
            <pc:sldMk cId="410093859" sldId="396"/>
            <ac:graphicFrameMk id="10" creationId="{7E78951E-615D-4F87-AD99-E69EC000D4E7}"/>
          </ac:graphicFrameMkLst>
        </pc:graphicFrameChg>
        <pc:graphicFrameChg chg="add del mod modGraphic">
          <ac:chgData name="John Budnik" userId="8fc1272e-f45d-4998-8d92-e99b1ffa9f87" providerId="ADAL" clId="{E30E1715-DD42-4CB4-8F9C-0EA5D6EA5AFB}" dt="2021-01-13T11:45:05.913" v="3571" actId="478"/>
          <ac:graphicFrameMkLst>
            <pc:docMk/>
            <pc:sldMk cId="410093859" sldId="396"/>
            <ac:graphicFrameMk id="27" creationId="{4C6E365B-6439-4014-B8F9-D2FB43507FD6}"/>
          </ac:graphicFrameMkLst>
        </pc:graphicFrameChg>
      </pc:sldChg>
      <pc:sldChg chg="addSp delSp modSp mod">
        <pc:chgData name="John Budnik" userId="8fc1272e-f45d-4998-8d92-e99b1ffa9f87" providerId="ADAL" clId="{E30E1715-DD42-4CB4-8F9C-0EA5D6EA5AFB}" dt="2021-01-13T17:19:12.606" v="3805" actId="1037"/>
        <pc:sldMkLst>
          <pc:docMk/>
          <pc:sldMk cId="1692054603" sldId="397"/>
        </pc:sldMkLst>
        <pc:spChg chg="add mod">
          <ac:chgData name="John Budnik" userId="8fc1272e-f45d-4998-8d92-e99b1ffa9f87" providerId="ADAL" clId="{E30E1715-DD42-4CB4-8F9C-0EA5D6EA5AFB}" dt="2021-01-13T13:49:54.560" v="3682" actId="21"/>
          <ac:spMkLst>
            <pc:docMk/>
            <pc:sldMk cId="1692054603" sldId="397"/>
            <ac:spMk id="16" creationId="{A4CA110A-C6EB-4FC8-8F80-4BBEFE342282}"/>
          </ac:spMkLst>
        </pc:spChg>
        <pc:picChg chg="mod modCrop">
          <ac:chgData name="John Budnik" userId="8fc1272e-f45d-4998-8d92-e99b1ffa9f87" providerId="ADAL" clId="{E30E1715-DD42-4CB4-8F9C-0EA5D6EA5AFB}" dt="2021-01-13T17:19:11.388" v="3803" actId="1037"/>
          <ac:picMkLst>
            <pc:docMk/>
            <pc:sldMk cId="1692054603" sldId="397"/>
            <ac:picMk id="4" creationId="{1E6918DC-4E67-4E44-BB74-793F00122E84}"/>
          </ac:picMkLst>
        </pc:picChg>
        <pc:picChg chg="del mod">
          <ac:chgData name="John Budnik" userId="8fc1272e-f45d-4998-8d92-e99b1ffa9f87" providerId="ADAL" clId="{E30E1715-DD42-4CB4-8F9C-0EA5D6EA5AFB}" dt="2021-01-13T13:49:54.560" v="3682" actId="21"/>
          <ac:picMkLst>
            <pc:docMk/>
            <pc:sldMk cId="1692054603" sldId="397"/>
            <ac:picMk id="5" creationId="{DE475204-1AC6-4700-AA70-F2A000CC4CAD}"/>
          </ac:picMkLst>
        </pc:picChg>
        <pc:picChg chg="add mod">
          <ac:chgData name="John Budnik" userId="8fc1272e-f45d-4998-8d92-e99b1ffa9f87" providerId="ADAL" clId="{E30E1715-DD42-4CB4-8F9C-0EA5D6EA5AFB}" dt="2021-01-13T13:22:37.869" v="3651" actId="931"/>
          <ac:picMkLst>
            <pc:docMk/>
            <pc:sldMk cId="1692054603" sldId="397"/>
            <ac:picMk id="7" creationId="{B848FE7C-4F55-4F45-83BE-78ECF310E33C}"/>
          </ac:picMkLst>
        </pc:picChg>
        <pc:picChg chg="mod">
          <ac:chgData name="John Budnik" userId="8fc1272e-f45d-4998-8d92-e99b1ffa9f87" providerId="ADAL" clId="{E30E1715-DD42-4CB4-8F9C-0EA5D6EA5AFB}" dt="2021-01-13T17:19:12.012" v="3804" actId="1037"/>
          <ac:picMkLst>
            <pc:docMk/>
            <pc:sldMk cId="1692054603" sldId="397"/>
            <ac:picMk id="9" creationId="{72743CFD-314A-4700-8A44-D479CE426E21}"/>
          </ac:picMkLst>
        </pc:picChg>
        <pc:picChg chg="add del mod">
          <ac:chgData name="John Budnik" userId="8fc1272e-f45d-4998-8d92-e99b1ffa9f87" providerId="ADAL" clId="{E30E1715-DD42-4CB4-8F9C-0EA5D6EA5AFB}" dt="2021-01-13T13:49:25.906" v="3674" actId="478"/>
          <ac:picMkLst>
            <pc:docMk/>
            <pc:sldMk cId="1692054603" sldId="397"/>
            <ac:picMk id="10" creationId="{AC4C475A-DA76-4553-BC9E-ECDBE5AB36F3}"/>
          </ac:picMkLst>
        </pc:picChg>
        <pc:picChg chg="mod">
          <ac:chgData name="John Budnik" userId="8fc1272e-f45d-4998-8d92-e99b1ffa9f87" providerId="ADAL" clId="{E30E1715-DD42-4CB4-8F9C-0EA5D6EA5AFB}" dt="2021-01-13T13:53:15.058" v="3703" actId="1036"/>
          <ac:picMkLst>
            <pc:docMk/>
            <pc:sldMk cId="1692054603" sldId="397"/>
            <ac:picMk id="11" creationId="{6397671E-460C-4043-B65A-EDAE1FDBAB12}"/>
          </ac:picMkLst>
        </pc:picChg>
        <pc:picChg chg="mod">
          <ac:chgData name="John Budnik" userId="8fc1272e-f45d-4998-8d92-e99b1ffa9f87" providerId="ADAL" clId="{E30E1715-DD42-4CB4-8F9C-0EA5D6EA5AFB}" dt="2021-01-13T17:19:12.606" v="3805" actId="1037"/>
          <ac:picMkLst>
            <pc:docMk/>
            <pc:sldMk cId="1692054603" sldId="397"/>
            <ac:picMk id="13" creationId="{D51DE5DD-F7C2-45BA-9E2F-5C216035B5C9}"/>
          </ac:picMkLst>
        </pc:picChg>
        <pc:picChg chg="add mod ord">
          <ac:chgData name="John Budnik" userId="8fc1272e-f45d-4998-8d92-e99b1ffa9f87" providerId="ADAL" clId="{E30E1715-DD42-4CB4-8F9C-0EA5D6EA5AFB}" dt="2021-01-13T13:49:38.648" v="3681" actId="1076"/>
          <ac:picMkLst>
            <pc:docMk/>
            <pc:sldMk cId="1692054603" sldId="397"/>
            <ac:picMk id="14" creationId="{A835F03A-134B-4324-A2E0-F4AF2D1AA75F}"/>
          </ac:picMkLst>
        </pc:picChg>
        <pc:picChg chg="add mod">
          <ac:chgData name="John Budnik" userId="8fc1272e-f45d-4998-8d92-e99b1ffa9f87" providerId="ADAL" clId="{E30E1715-DD42-4CB4-8F9C-0EA5D6EA5AFB}" dt="2021-01-13T17:19:09.165" v="3798" actId="1076"/>
          <ac:picMkLst>
            <pc:docMk/>
            <pc:sldMk cId="1692054603" sldId="397"/>
            <ac:picMk id="17" creationId="{1B975660-3714-49EA-BE02-6689C02B8107}"/>
          </ac:picMkLst>
        </pc:picChg>
      </pc:sldChg>
      <pc:sldChg chg="addSp delSp modSp new del mod">
        <pc:chgData name="John Budnik" userId="8fc1272e-f45d-4998-8d92-e99b1ffa9f87" providerId="ADAL" clId="{E30E1715-DD42-4CB4-8F9C-0EA5D6EA5AFB}" dt="2021-01-13T13:52:03.843" v="3700" actId="47"/>
        <pc:sldMkLst>
          <pc:docMk/>
          <pc:sldMk cId="2294917220" sldId="398"/>
        </pc:sldMkLst>
        <pc:picChg chg="add del mod">
          <ac:chgData name="John Budnik" userId="8fc1272e-f45d-4998-8d92-e99b1ffa9f87" providerId="ADAL" clId="{E30E1715-DD42-4CB4-8F9C-0EA5D6EA5AFB}" dt="2021-01-13T13:51:57.673" v="3698" actId="21"/>
          <ac:picMkLst>
            <pc:docMk/>
            <pc:sldMk cId="2294917220" sldId="398"/>
            <ac:picMk id="5" creationId="{A8BB884C-CD2B-4827-9E91-472D465478C0}"/>
          </ac:picMkLst>
        </pc:picChg>
      </pc:sldChg>
      <pc:sldChg chg="addSp delSp modSp mod ord delAnim modAnim modNotesTx">
        <pc:chgData name="John Budnik" userId="8fc1272e-f45d-4998-8d92-e99b1ffa9f87" providerId="ADAL" clId="{E30E1715-DD42-4CB4-8F9C-0EA5D6EA5AFB}" dt="2021-01-17T11:07:30.277" v="6531"/>
        <pc:sldMkLst>
          <pc:docMk/>
          <pc:sldMk cId="3005637588" sldId="400"/>
        </pc:sldMkLst>
        <pc:spChg chg="add mod">
          <ac:chgData name="John Budnik" userId="8fc1272e-f45d-4998-8d92-e99b1ffa9f87" providerId="ADAL" clId="{E30E1715-DD42-4CB4-8F9C-0EA5D6EA5AFB}" dt="2021-01-13T17:16:26.338" v="3771" actId="1076"/>
          <ac:spMkLst>
            <pc:docMk/>
            <pc:sldMk cId="3005637588" sldId="400"/>
            <ac:spMk id="16" creationId="{DFB503D7-D1D2-4AA1-9BF6-B8F52D22E064}"/>
          </ac:spMkLst>
        </pc:spChg>
        <pc:picChg chg="mod">
          <ac:chgData name="John Budnik" userId="8fc1272e-f45d-4998-8d92-e99b1ffa9f87" providerId="ADAL" clId="{E30E1715-DD42-4CB4-8F9C-0EA5D6EA5AFB}" dt="2021-01-13T17:16:11.261" v="3768" actId="14100"/>
          <ac:picMkLst>
            <pc:docMk/>
            <pc:sldMk cId="3005637588" sldId="400"/>
            <ac:picMk id="79" creationId="{43626361-383D-40D2-B60C-7CB6A662FD22}"/>
          </ac:picMkLst>
        </pc:picChg>
        <pc:picChg chg="del">
          <ac:chgData name="John Budnik" userId="8fc1272e-f45d-4998-8d92-e99b1ffa9f87" providerId="ADAL" clId="{E30E1715-DD42-4CB4-8F9C-0EA5D6EA5AFB}" dt="2021-01-16T07:06:42.724" v="5270" actId="478"/>
          <ac:picMkLst>
            <pc:docMk/>
            <pc:sldMk cId="3005637588" sldId="400"/>
            <ac:picMk id="144" creationId="{AFC45801-1E3A-4827-913A-51588B28F5BF}"/>
          </ac:picMkLst>
        </pc:picChg>
        <pc:cxnChg chg="mod">
          <ac:chgData name="John Budnik" userId="8fc1272e-f45d-4998-8d92-e99b1ffa9f87" providerId="ADAL" clId="{E30E1715-DD42-4CB4-8F9C-0EA5D6EA5AFB}" dt="2021-01-16T07:06:42.724" v="5270" actId="478"/>
          <ac:cxnSpMkLst>
            <pc:docMk/>
            <pc:sldMk cId="3005637588" sldId="400"/>
            <ac:cxnSpMk id="156" creationId="{F548D84B-0134-4F3D-8B3C-AD404F1A20ED}"/>
          </ac:cxnSpMkLst>
        </pc:cxnChg>
        <pc:cxnChg chg="mod">
          <ac:chgData name="John Budnik" userId="8fc1272e-f45d-4998-8d92-e99b1ffa9f87" providerId="ADAL" clId="{E30E1715-DD42-4CB4-8F9C-0EA5D6EA5AFB}" dt="2021-01-16T07:06:45.835" v="5271" actId="14100"/>
          <ac:cxnSpMkLst>
            <pc:docMk/>
            <pc:sldMk cId="3005637588" sldId="400"/>
            <ac:cxnSpMk id="162" creationId="{A9ED8ACB-A206-4DBC-B85D-24C66E048C23}"/>
          </ac:cxnSpMkLst>
        </pc:cxnChg>
      </pc:sldChg>
      <pc:sldChg chg="addSp modSp mod">
        <pc:chgData name="John Budnik" userId="8fc1272e-f45d-4998-8d92-e99b1ffa9f87" providerId="ADAL" clId="{E30E1715-DD42-4CB4-8F9C-0EA5D6EA5AFB}" dt="2021-01-13T18:29:06.680" v="4273" actId="2165"/>
        <pc:sldMkLst>
          <pc:docMk/>
          <pc:sldMk cId="4149812590" sldId="401"/>
        </pc:sldMkLst>
        <pc:spChg chg="mod">
          <ac:chgData name="John Budnik" userId="8fc1272e-f45d-4998-8d92-e99b1ffa9f87" providerId="ADAL" clId="{E30E1715-DD42-4CB4-8F9C-0EA5D6EA5AFB}" dt="2021-01-13T17:54:43.676" v="4040"/>
          <ac:spMkLst>
            <pc:docMk/>
            <pc:sldMk cId="4149812590" sldId="401"/>
            <ac:spMk id="15" creationId="{F3A879C8-ACC4-4986-A4D0-E05BE453EF70}"/>
          </ac:spMkLst>
        </pc:spChg>
        <pc:spChg chg="mod">
          <ac:chgData name="John Budnik" userId="8fc1272e-f45d-4998-8d92-e99b1ffa9f87" providerId="ADAL" clId="{E30E1715-DD42-4CB4-8F9C-0EA5D6EA5AFB}" dt="2021-01-13T17:54:43.676" v="4040"/>
          <ac:spMkLst>
            <pc:docMk/>
            <pc:sldMk cId="4149812590" sldId="401"/>
            <ac:spMk id="16" creationId="{2EBFCD15-1798-40F7-9778-100B8FEAC5C7}"/>
          </ac:spMkLst>
        </pc:spChg>
        <pc:grpChg chg="add mod">
          <ac:chgData name="John Budnik" userId="8fc1272e-f45d-4998-8d92-e99b1ffa9f87" providerId="ADAL" clId="{E30E1715-DD42-4CB4-8F9C-0EA5D6EA5AFB}" dt="2021-01-13T17:55:07.317" v="4041" actId="1076"/>
          <ac:grpSpMkLst>
            <pc:docMk/>
            <pc:sldMk cId="4149812590" sldId="401"/>
            <ac:grpSpMk id="14" creationId="{BF894510-ED1B-4A1A-9628-8FFD1FF7065C}"/>
          </ac:grpSpMkLst>
        </pc:grpChg>
        <pc:graphicFrameChg chg="add mod modGraphic">
          <ac:chgData name="John Budnik" userId="8fc1272e-f45d-4998-8d92-e99b1ffa9f87" providerId="ADAL" clId="{E30E1715-DD42-4CB4-8F9C-0EA5D6EA5AFB}" dt="2021-01-13T18:29:06.680" v="4273" actId="2165"/>
          <ac:graphicFrameMkLst>
            <pc:docMk/>
            <pc:sldMk cId="4149812590" sldId="401"/>
            <ac:graphicFrameMk id="17" creationId="{B72ECD43-D590-4F6E-B0F3-E5B0881A4851}"/>
          </ac:graphicFrameMkLst>
        </pc:graphicFrameChg>
      </pc:sldChg>
      <pc:sldChg chg="ord">
        <pc:chgData name="John Budnik" userId="8fc1272e-f45d-4998-8d92-e99b1ffa9f87" providerId="ADAL" clId="{E30E1715-DD42-4CB4-8F9C-0EA5D6EA5AFB}" dt="2021-01-13T17:56:53.392" v="4062" actId="20578"/>
        <pc:sldMkLst>
          <pc:docMk/>
          <pc:sldMk cId="2652839735" sldId="402"/>
        </pc:sldMkLst>
      </pc:sldChg>
      <pc:sldChg chg="addSp delSp modSp mod addCm modCm">
        <pc:chgData name="John Budnik" userId="8fc1272e-f45d-4998-8d92-e99b1ffa9f87" providerId="ADAL" clId="{E30E1715-DD42-4CB4-8F9C-0EA5D6EA5AFB}" dt="2021-01-14T13:25:29.983" v="5097"/>
        <pc:sldMkLst>
          <pc:docMk/>
          <pc:sldMk cId="2774043831" sldId="403"/>
        </pc:sldMkLst>
        <pc:spChg chg="mod">
          <ac:chgData name="John Budnik" userId="8fc1272e-f45d-4998-8d92-e99b1ffa9f87" providerId="ADAL" clId="{E30E1715-DD42-4CB4-8F9C-0EA5D6EA5AFB}" dt="2021-01-13T17:01:30.328" v="3720" actId="120"/>
          <ac:spMkLst>
            <pc:docMk/>
            <pc:sldMk cId="2774043831" sldId="403"/>
            <ac:spMk id="4" creationId="{ED7DDC13-41C5-4787-B7E4-A38D18236AB6}"/>
          </ac:spMkLst>
        </pc:spChg>
        <pc:picChg chg="add del mod">
          <ac:chgData name="John Budnik" userId="8fc1272e-f45d-4998-8d92-e99b1ffa9f87" providerId="ADAL" clId="{E30E1715-DD42-4CB4-8F9C-0EA5D6EA5AFB}" dt="2021-01-13T18:11:29.001" v="4129" actId="931"/>
          <ac:picMkLst>
            <pc:docMk/>
            <pc:sldMk cId="2774043831" sldId="403"/>
            <ac:picMk id="9" creationId="{1256FE51-35CD-4B9D-A985-21D0F6AD5FB2}"/>
          </ac:picMkLst>
        </pc:picChg>
        <pc:picChg chg="add del mod">
          <ac:chgData name="John Budnik" userId="8fc1272e-f45d-4998-8d92-e99b1ffa9f87" providerId="ADAL" clId="{E30E1715-DD42-4CB4-8F9C-0EA5D6EA5AFB}" dt="2021-01-13T18:11:29.001" v="4129" actId="931"/>
          <ac:picMkLst>
            <pc:docMk/>
            <pc:sldMk cId="2774043831" sldId="403"/>
            <ac:picMk id="11" creationId="{025A833B-6224-4A29-A6A1-C1A150726C5F}"/>
          </ac:picMkLst>
        </pc:picChg>
        <pc:picChg chg="add del mod">
          <ac:chgData name="John Budnik" userId="8fc1272e-f45d-4998-8d92-e99b1ffa9f87" providerId="ADAL" clId="{E30E1715-DD42-4CB4-8F9C-0EA5D6EA5AFB}" dt="2021-01-13T18:11:29.001" v="4129" actId="931"/>
          <ac:picMkLst>
            <pc:docMk/>
            <pc:sldMk cId="2774043831" sldId="403"/>
            <ac:picMk id="13" creationId="{78653C39-A021-43F8-8188-B11FCD86D1EE}"/>
          </ac:picMkLst>
        </pc:picChg>
        <pc:picChg chg="add del mod">
          <ac:chgData name="John Budnik" userId="8fc1272e-f45d-4998-8d92-e99b1ffa9f87" providerId="ADAL" clId="{E30E1715-DD42-4CB4-8F9C-0EA5D6EA5AFB}" dt="2021-01-13T18:11:29.001" v="4129" actId="931"/>
          <ac:picMkLst>
            <pc:docMk/>
            <pc:sldMk cId="2774043831" sldId="403"/>
            <ac:picMk id="15" creationId="{1E7248F1-4E54-44EB-B964-31226C6499C2}"/>
          </ac:picMkLst>
        </pc:picChg>
        <pc:picChg chg="add del mod">
          <ac:chgData name="John Budnik" userId="8fc1272e-f45d-4998-8d92-e99b1ffa9f87" providerId="ADAL" clId="{E30E1715-DD42-4CB4-8F9C-0EA5D6EA5AFB}" dt="2021-01-13T18:11:29.001" v="4129" actId="931"/>
          <ac:picMkLst>
            <pc:docMk/>
            <pc:sldMk cId="2774043831" sldId="403"/>
            <ac:picMk id="17" creationId="{1D2444F8-00F0-42CA-9A54-AD9F36DF5F21}"/>
          </ac:picMkLst>
        </pc:picChg>
      </pc:sldChg>
      <pc:sldChg chg="addSp delSp modSp add mod ord">
        <pc:chgData name="John Budnik" userId="8fc1272e-f45d-4998-8d92-e99b1ffa9f87" providerId="ADAL" clId="{E30E1715-DD42-4CB4-8F9C-0EA5D6EA5AFB}" dt="2021-01-17T10:11:21.018" v="6528" actId="27180"/>
        <pc:sldMkLst>
          <pc:docMk/>
          <pc:sldMk cId="2262081819" sldId="404"/>
        </pc:sldMkLst>
        <pc:spChg chg="mod">
          <ac:chgData name="John Budnik" userId="8fc1272e-f45d-4998-8d92-e99b1ffa9f87" providerId="ADAL" clId="{E30E1715-DD42-4CB4-8F9C-0EA5D6EA5AFB}" dt="2021-01-13T17:43:24.764" v="3967" actId="207"/>
          <ac:spMkLst>
            <pc:docMk/>
            <pc:sldMk cId="2262081819" sldId="404"/>
            <ac:spMk id="32" creationId="{92160F7B-7A57-4CC7-AA79-1C0711F88DAC}"/>
          </ac:spMkLst>
        </pc:spChg>
        <pc:spChg chg="del mod topLvl">
          <ac:chgData name="John Budnik" userId="8fc1272e-f45d-4998-8d92-e99b1ffa9f87" providerId="ADAL" clId="{E30E1715-DD42-4CB4-8F9C-0EA5D6EA5AFB}" dt="2021-01-14T12:58:10.605" v="4854" actId="478"/>
          <ac:spMkLst>
            <pc:docMk/>
            <pc:sldMk cId="2262081819" sldId="404"/>
            <ac:spMk id="40" creationId="{62CF77FF-DEFC-41C5-8FF2-4A31D3402443}"/>
          </ac:spMkLst>
        </pc:spChg>
        <pc:spChg chg="mod">
          <ac:chgData name="John Budnik" userId="8fc1272e-f45d-4998-8d92-e99b1ffa9f87" providerId="ADAL" clId="{E30E1715-DD42-4CB4-8F9C-0EA5D6EA5AFB}" dt="2021-01-13T17:44:09.900" v="3973" actId="207"/>
          <ac:spMkLst>
            <pc:docMk/>
            <pc:sldMk cId="2262081819" sldId="404"/>
            <ac:spMk id="49" creationId="{3146284D-CF0A-4BAC-8143-A23C9D33802C}"/>
          </ac:spMkLst>
        </pc:spChg>
        <pc:spChg chg="mod">
          <ac:chgData name="John Budnik" userId="8fc1272e-f45d-4998-8d92-e99b1ffa9f87" providerId="ADAL" clId="{E30E1715-DD42-4CB4-8F9C-0EA5D6EA5AFB}" dt="2021-01-13T17:44:03.755" v="3971" actId="207"/>
          <ac:spMkLst>
            <pc:docMk/>
            <pc:sldMk cId="2262081819" sldId="404"/>
            <ac:spMk id="51" creationId="{9B91DFE8-534F-47A6-871D-E802D6BD0BC4}"/>
          </ac:spMkLst>
        </pc:spChg>
        <pc:spChg chg="del mod topLvl">
          <ac:chgData name="John Budnik" userId="8fc1272e-f45d-4998-8d92-e99b1ffa9f87" providerId="ADAL" clId="{E30E1715-DD42-4CB4-8F9C-0EA5D6EA5AFB}" dt="2021-01-14T12:58:36.603" v="4859" actId="478"/>
          <ac:spMkLst>
            <pc:docMk/>
            <pc:sldMk cId="2262081819" sldId="404"/>
            <ac:spMk id="53" creationId="{DECA1A62-5322-42D3-8A21-9922D4155CC8}"/>
          </ac:spMkLst>
        </pc:spChg>
        <pc:spChg chg="mod">
          <ac:chgData name="John Budnik" userId="8fc1272e-f45d-4998-8d92-e99b1ffa9f87" providerId="ADAL" clId="{E30E1715-DD42-4CB4-8F9C-0EA5D6EA5AFB}" dt="2021-01-13T17:44:26.139" v="3974" actId="207"/>
          <ac:spMkLst>
            <pc:docMk/>
            <pc:sldMk cId="2262081819" sldId="404"/>
            <ac:spMk id="60" creationId="{6ADD54EB-7621-485F-B875-1DB544FE6B95}"/>
          </ac:spMkLst>
        </pc:spChg>
        <pc:spChg chg="mod">
          <ac:chgData name="John Budnik" userId="8fc1272e-f45d-4998-8d92-e99b1ffa9f87" providerId="ADAL" clId="{E30E1715-DD42-4CB4-8F9C-0EA5D6EA5AFB}" dt="2021-01-13T17:43:53.180" v="3969" actId="207"/>
          <ac:spMkLst>
            <pc:docMk/>
            <pc:sldMk cId="2262081819" sldId="404"/>
            <ac:spMk id="62" creationId="{29DD7F3A-3614-48E8-B0F5-EDD052952441}"/>
          </ac:spMkLst>
        </pc:spChg>
        <pc:spChg chg="mod">
          <ac:chgData name="John Budnik" userId="8fc1272e-f45d-4998-8d92-e99b1ffa9f87" providerId="ADAL" clId="{E30E1715-DD42-4CB4-8F9C-0EA5D6EA5AFB}" dt="2021-01-13T17:44:59.748" v="3980" actId="207"/>
          <ac:spMkLst>
            <pc:docMk/>
            <pc:sldMk cId="2262081819" sldId="404"/>
            <ac:spMk id="63" creationId="{62F3331D-2AED-448B-AF75-1AC171A9FE5C}"/>
          </ac:spMkLst>
        </pc:spChg>
        <pc:spChg chg="mod">
          <ac:chgData name="John Budnik" userId="8fc1272e-f45d-4998-8d92-e99b1ffa9f87" providerId="ADAL" clId="{E30E1715-DD42-4CB4-8F9C-0EA5D6EA5AFB}" dt="2021-01-13T17:44:45.900" v="3975" actId="207"/>
          <ac:spMkLst>
            <pc:docMk/>
            <pc:sldMk cId="2262081819" sldId="404"/>
            <ac:spMk id="68" creationId="{BDD38C0F-E0C6-4423-843A-BBB147097B6B}"/>
          </ac:spMkLst>
        </pc:spChg>
        <pc:spChg chg="mod">
          <ac:chgData name="John Budnik" userId="8fc1272e-f45d-4998-8d92-e99b1ffa9f87" providerId="ADAL" clId="{E30E1715-DD42-4CB4-8F9C-0EA5D6EA5AFB}" dt="2021-01-13T17:43:26.260" v="3968" actId="207"/>
          <ac:spMkLst>
            <pc:docMk/>
            <pc:sldMk cId="2262081819" sldId="404"/>
            <ac:spMk id="70" creationId="{FA0C1404-DC5F-48EA-8C9B-767B9924132A}"/>
          </ac:spMkLst>
        </pc:spChg>
        <pc:spChg chg="del mod topLvl">
          <ac:chgData name="John Budnik" userId="8fc1272e-f45d-4998-8d92-e99b1ffa9f87" providerId="ADAL" clId="{E30E1715-DD42-4CB4-8F9C-0EA5D6EA5AFB}" dt="2021-01-14T12:59:39.280" v="4864" actId="478"/>
          <ac:spMkLst>
            <pc:docMk/>
            <pc:sldMk cId="2262081819" sldId="404"/>
            <ac:spMk id="71" creationId="{CDD55F20-2E03-4114-98B6-8F916B724FB4}"/>
          </ac:spMkLst>
        </pc:spChg>
        <pc:spChg chg="del mod topLvl">
          <ac:chgData name="John Budnik" userId="8fc1272e-f45d-4998-8d92-e99b1ffa9f87" providerId="ADAL" clId="{E30E1715-DD42-4CB4-8F9C-0EA5D6EA5AFB}" dt="2021-01-14T12:58:52.728" v="4861" actId="478"/>
          <ac:spMkLst>
            <pc:docMk/>
            <pc:sldMk cId="2262081819" sldId="404"/>
            <ac:spMk id="72" creationId="{71A155A8-72AC-47B1-A72A-AD56BAA489BF}"/>
          </ac:spMkLst>
        </pc:spChg>
        <pc:spChg chg="mod">
          <ac:chgData name="John Budnik" userId="8fc1272e-f45d-4998-8d92-e99b1ffa9f87" providerId="ADAL" clId="{E30E1715-DD42-4CB4-8F9C-0EA5D6EA5AFB}" dt="2021-01-13T17:44:50.388" v="3976" actId="207"/>
          <ac:spMkLst>
            <pc:docMk/>
            <pc:sldMk cId="2262081819" sldId="404"/>
            <ac:spMk id="74" creationId="{4966377E-8C23-46C4-8C22-7B4C9148F249}"/>
          </ac:spMkLst>
        </pc:spChg>
        <pc:spChg chg="mod">
          <ac:chgData name="John Budnik" userId="8fc1272e-f45d-4998-8d92-e99b1ffa9f87" providerId="ADAL" clId="{E30E1715-DD42-4CB4-8F9C-0EA5D6EA5AFB}" dt="2021-01-13T17:44:52.812" v="3977" actId="207"/>
          <ac:spMkLst>
            <pc:docMk/>
            <pc:sldMk cId="2262081819" sldId="404"/>
            <ac:spMk id="75" creationId="{8FC8B725-D1C0-452D-9DB8-5AD0F3841628}"/>
          </ac:spMkLst>
        </pc:spChg>
        <pc:spChg chg="mod">
          <ac:chgData name="John Budnik" userId="8fc1272e-f45d-4998-8d92-e99b1ffa9f87" providerId="ADAL" clId="{E30E1715-DD42-4CB4-8F9C-0EA5D6EA5AFB}" dt="2021-01-14T13:05:20.927" v="4901" actId="20577"/>
          <ac:spMkLst>
            <pc:docMk/>
            <pc:sldMk cId="2262081819" sldId="404"/>
            <ac:spMk id="77" creationId="{04D60B6F-3418-43F1-AC28-7ABEDEA72E3E}"/>
          </ac:spMkLst>
        </pc:spChg>
        <pc:spChg chg="mod">
          <ac:chgData name="John Budnik" userId="8fc1272e-f45d-4998-8d92-e99b1ffa9f87" providerId="ADAL" clId="{E30E1715-DD42-4CB4-8F9C-0EA5D6EA5AFB}" dt="2021-01-13T17:44:56.676" v="3979" actId="207"/>
          <ac:spMkLst>
            <pc:docMk/>
            <pc:sldMk cId="2262081819" sldId="404"/>
            <ac:spMk id="78" creationId="{308D0119-C034-4578-963F-DD60A2678FE5}"/>
          </ac:spMkLst>
        </pc:spChg>
        <pc:spChg chg="add del mod">
          <ac:chgData name="John Budnik" userId="8fc1272e-f45d-4998-8d92-e99b1ffa9f87" providerId="ADAL" clId="{E30E1715-DD42-4CB4-8F9C-0EA5D6EA5AFB}" dt="2021-01-14T13:14:46.598" v="4965"/>
          <ac:spMkLst>
            <pc:docMk/>
            <pc:sldMk cId="2262081819" sldId="404"/>
            <ac:spMk id="131" creationId="{AA181194-5438-45D1-B0A8-AC0583579BF6}"/>
          </ac:spMkLst>
        </pc:spChg>
        <pc:spChg chg="mod">
          <ac:chgData name="John Budnik" userId="8fc1272e-f45d-4998-8d92-e99b1ffa9f87" providerId="ADAL" clId="{E30E1715-DD42-4CB4-8F9C-0EA5D6EA5AFB}" dt="2021-01-14T13:14:31.655" v="4942"/>
          <ac:spMkLst>
            <pc:docMk/>
            <pc:sldMk cId="2262081819" sldId="404"/>
            <ac:spMk id="145" creationId="{C1D8CA2B-3C32-4EE9-9FE9-1D5D35D77B9B}"/>
          </ac:spMkLst>
        </pc:spChg>
        <pc:spChg chg="mod">
          <ac:chgData name="John Budnik" userId="8fc1272e-f45d-4998-8d92-e99b1ffa9f87" providerId="ADAL" clId="{E30E1715-DD42-4CB4-8F9C-0EA5D6EA5AFB}" dt="2021-01-14T13:14:31.655" v="4942"/>
          <ac:spMkLst>
            <pc:docMk/>
            <pc:sldMk cId="2262081819" sldId="404"/>
            <ac:spMk id="146" creationId="{C6B86E3D-6A43-4F2F-9EBD-F33D79965288}"/>
          </ac:spMkLst>
        </pc:spChg>
        <pc:spChg chg="mod">
          <ac:chgData name="John Budnik" userId="8fc1272e-f45d-4998-8d92-e99b1ffa9f87" providerId="ADAL" clId="{E30E1715-DD42-4CB4-8F9C-0EA5D6EA5AFB}" dt="2021-01-14T13:14:31.655" v="4942"/>
          <ac:spMkLst>
            <pc:docMk/>
            <pc:sldMk cId="2262081819" sldId="404"/>
            <ac:spMk id="148" creationId="{3A92297B-1878-436D-BAB1-CEED8734EBE5}"/>
          </ac:spMkLst>
        </pc:spChg>
        <pc:spChg chg="mod">
          <ac:chgData name="John Budnik" userId="8fc1272e-f45d-4998-8d92-e99b1ffa9f87" providerId="ADAL" clId="{E30E1715-DD42-4CB4-8F9C-0EA5D6EA5AFB}" dt="2021-01-14T13:14:31.655" v="4942"/>
          <ac:spMkLst>
            <pc:docMk/>
            <pc:sldMk cId="2262081819" sldId="404"/>
            <ac:spMk id="149" creationId="{3345EB18-DFC2-4B17-821A-DE7A4F98CB3E}"/>
          </ac:spMkLst>
        </pc:spChg>
        <pc:spChg chg="mod">
          <ac:chgData name="John Budnik" userId="8fc1272e-f45d-4998-8d92-e99b1ffa9f87" providerId="ADAL" clId="{E30E1715-DD42-4CB4-8F9C-0EA5D6EA5AFB}" dt="2021-01-14T13:14:31.655" v="4942"/>
          <ac:spMkLst>
            <pc:docMk/>
            <pc:sldMk cId="2262081819" sldId="404"/>
            <ac:spMk id="151" creationId="{7ACEBBCF-635C-4B88-927C-9D4DEAD5DA3A}"/>
          </ac:spMkLst>
        </pc:spChg>
        <pc:spChg chg="mod">
          <ac:chgData name="John Budnik" userId="8fc1272e-f45d-4998-8d92-e99b1ffa9f87" providerId="ADAL" clId="{E30E1715-DD42-4CB4-8F9C-0EA5D6EA5AFB}" dt="2021-01-14T13:14:31.655" v="4942"/>
          <ac:spMkLst>
            <pc:docMk/>
            <pc:sldMk cId="2262081819" sldId="404"/>
            <ac:spMk id="152" creationId="{A8C8214A-0CAD-454E-BEF5-25BBD7E201EB}"/>
          </ac:spMkLst>
        </pc:spChg>
        <pc:spChg chg="mod">
          <ac:chgData name="John Budnik" userId="8fc1272e-f45d-4998-8d92-e99b1ffa9f87" providerId="ADAL" clId="{E30E1715-DD42-4CB4-8F9C-0EA5D6EA5AFB}" dt="2021-01-14T13:14:31.655" v="4942"/>
          <ac:spMkLst>
            <pc:docMk/>
            <pc:sldMk cId="2262081819" sldId="404"/>
            <ac:spMk id="154" creationId="{23B83C40-14EF-4D76-B2FD-9ECF03AE2EBC}"/>
          </ac:spMkLst>
        </pc:spChg>
        <pc:spChg chg="mod">
          <ac:chgData name="John Budnik" userId="8fc1272e-f45d-4998-8d92-e99b1ffa9f87" providerId="ADAL" clId="{E30E1715-DD42-4CB4-8F9C-0EA5D6EA5AFB}" dt="2021-01-14T13:14:31.655" v="4942"/>
          <ac:spMkLst>
            <pc:docMk/>
            <pc:sldMk cId="2262081819" sldId="404"/>
            <ac:spMk id="155" creationId="{44824EC7-7379-42C4-957B-A73D881E58C8}"/>
          </ac:spMkLst>
        </pc:spChg>
        <pc:spChg chg="mod">
          <ac:chgData name="John Budnik" userId="8fc1272e-f45d-4998-8d92-e99b1ffa9f87" providerId="ADAL" clId="{E30E1715-DD42-4CB4-8F9C-0EA5D6EA5AFB}" dt="2021-01-14T13:14:31.655" v="4942"/>
          <ac:spMkLst>
            <pc:docMk/>
            <pc:sldMk cId="2262081819" sldId="404"/>
            <ac:spMk id="158" creationId="{87487E49-BAD0-4CF4-8D86-AD375006BD54}"/>
          </ac:spMkLst>
        </pc:spChg>
        <pc:spChg chg="mod">
          <ac:chgData name="John Budnik" userId="8fc1272e-f45d-4998-8d92-e99b1ffa9f87" providerId="ADAL" clId="{E30E1715-DD42-4CB4-8F9C-0EA5D6EA5AFB}" dt="2021-01-14T13:14:31.655" v="4942"/>
          <ac:spMkLst>
            <pc:docMk/>
            <pc:sldMk cId="2262081819" sldId="404"/>
            <ac:spMk id="159" creationId="{762CB219-06A3-493D-B741-8C2A3A546B27}"/>
          </ac:spMkLst>
        </pc:spChg>
        <pc:spChg chg="mod">
          <ac:chgData name="John Budnik" userId="8fc1272e-f45d-4998-8d92-e99b1ffa9f87" providerId="ADAL" clId="{E30E1715-DD42-4CB4-8F9C-0EA5D6EA5AFB}" dt="2021-01-14T13:14:31.655" v="4942"/>
          <ac:spMkLst>
            <pc:docMk/>
            <pc:sldMk cId="2262081819" sldId="404"/>
            <ac:spMk id="161" creationId="{120B6E0F-C6D6-44F0-8578-65F8683F6E00}"/>
          </ac:spMkLst>
        </pc:spChg>
        <pc:spChg chg="mod">
          <ac:chgData name="John Budnik" userId="8fc1272e-f45d-4998-8d92-e99b1ffa9f87" providerId="ADAL" clId="{E30E1715-DD42-4CB4-8F9C-0EA5D6EA5AFB}" dt="2021-01-14T13:14:31.655" v="4942"/>
          <ac:spMkLst>
            <pc:docMk/>
            <pc:sldMk cId="2262081819" sldId="404"/>
            <ac:spMk id="163" creationId="{7CD1B1A8-2A84-40D2-9E97-3E554C2A90D4}"/>
          </ac:spMkLst>
        </pc:spChg>
        <pc:spChg chg="mod">
          <ac:chgData name="John Budnik" userId="8fc1272e-f45d-4998-8d92-e99b1ffa9f87" providerId="ADAL" clId="{E30E1715-DD42-4CB4-8F9C-0EA5D6EA5AFB}" dt="2021-01-14T13:14:31.655" v="4942"/>
          <ac:spMkLst>
            <pc:docMk/>
            <pc:sldMk cId="2262081819" sldId="404"/>
            <ac:spMk id="165" creationId="{714113E6-E58F-400C-9698-7B0F4908D116}"/>
          </ac:spMkLst>
        </pc:spChg>
        <pc:spChg chg="mod">
          <ac:chgData name="John Budnik" userId="8fc1272e-f45d-4998-8d92-e99b1ffa9f87" providerId="ADAL" clId="{E30E1715-DD42-4CB4-8F9C-0EA5D6EA5AFB}" dt="2021-01-14T13:14:31.655" v="4942"/>
          <ac:spMkLst>
            <pc:docMk/>
            <pc:sldMk cId="2262081819" sldId="404"/>
            <ac:spMk id="166" creationId="{4BAC5371-6168-47F3-A44E-E203B860DFDB}"/>
          </ac:spMkLst>
        </pc:spChg>
        <pc:spChg chg="mod">
          <ac:chgData name="John Budnik" userId="8fc1272e-f45d-4998-8d92-e99b1ffa9f87" providerId="ADAL" clId="{E30E1715-DD42-4CB4-8F9C-0EA5D6EA5AFB}" dt="2021-01-14T13:14:31.655" v="4942"/>
          <ac:spMkLst>
            <pc:docMk/>
            <pc:sldMk cId="2262081819" sldId="404"/>
            <ac:spMk id="168" creationId="{D2728BB0-D6E6-434F-AF96-959A3D2F44A0}"/>
          </ac:spMkLst>
        </pc:spChg>
        <pc:spChg chg="mod">
          <ac:chgData name="John Budnik" userId="8fc1272e-f45d-4998-8d92-e99b1ffa9f87" providerId="ADAL" clId="{E30E1715-DD42-4CB4-8F9C-0EA5D6EA5AFB}" dt="2021-01-14T13:14:31.655" v="4942"/>
          <ac:spMkLst>
            <pc:docMk/>
            <pc:sldMk cId="2262081819" sldId="404"/>
            <ac:spMk id="169" creationId="{E3C36FE2-6105-485A-910A-2685325A774B}"/>
          </ac:spMkLst>
        </pc:spChg>
        <pc:spChg chg="mod">
          <ac:chgData name="John Budnik" userId="8fc1272e-f45d-4998-8d92-e99b1ffa9f87" providerId="ADAL" clId="{E30E1715-DD42-4CB4-8F9C-0EA5D6EA5AFB}" dt="2021-01-14T13:14:31.655" v="4942"/>
          <ac:spMkLst>
            <pc:docMk/>
            <pc:sldMk cId="2262081819" sldId="404"/>
            <ac:spMk id="171" creationId="{8EBCF3FE-B659-4157-AC93-695A8D535CEA}"/>
          </ac:spMkLst>
        </pc:spChg>
        <pc:spChg chg="mod">
          <ac:chgData name="John Budnik" userId="8fc1272e-f45d-4998-8d92-e99b1ffa9f87" providerId="ADAL" clId="{E30E1715-DD42-4CB4-8F9C-0EA5D6EA5AFB}" dt="2021-01-14T13:14:31.655" v="4942"/>
          <ac:spMkLst>
            <pc:docMk/>
            <pc:sldMk cId="2262081819" sldId="404"/>
            <ac:spMk id="172" creationId="{A15E3141-AC14-442B-9347-0DE37ABEBC72}"/>
          </ac:spMkLst>
        </pc:spChg>
        <pc:spChg chg="mod">
          <ac:chgData name="John Budnik" userId="8fc1272e-f45d-4998-8d92-e99b1ffa9f87" providerId="ADAL" clId="{E30E1715-DD42-4CB4-8F9C-0EA5D6EA5AFB}" dt="2021-01-14T13:14:31.655" v="4942"/>
          <ac:spMkLst>
            <pc:docMk/>
            <pc:sldMk cId="2262081819" sldId="404"/>
            <ac:spMk id="184" creationId="{A9B004F2-E7DF-4968-BAF1-3735BF52BDB6}"/>
          </ac:spMkLst>
        </pc:spChg>
        <pc:spChg chg="mod">
          <ac:chgData name="John Budnik" userId="8fc1272e-f45d-4998-8d92-e99b1ffa9f87" providerId="ADAL" clId="{E30E1715-DD42-4CB4-8F9C-0EA5D6EA5AFB}" dt="2021-01-14T13:14:31.655" v="4942"/>
          <ac:spMkLst>
            <pc:docMk/>
            <pc:sldMk cId="2262081819" sldId="404"/>
            <ac:spMk id="186" creationId="{7E44D741-B108-4D04-8997-7BA0821D5A63}"/>
          </ac:spMkLst>
        </pc:spChg>
        <pc:spChg chg="mod">
          <ac:chgData name="John Budnik" userId="8fc1272e-f45d-4998-8d92-e99b1ffa9f87" providerId="ADAL" clId="{E30E1715-DD42-4CB4-8F9C-0EA5D6EA5AFB}" dt="2021-01-14T13:14:31.655" v="4942"/>
          <ac:spMkLst>
            <pc:docMk/>
            <pc:sldMk cId="2262081819" sldId="404"/>
            <ac:spMk id="189" creationId="{BFEFF093-C65D-4FD5-8BB9-2256A74AB3C5}"/>
          </ac:spMkLst>
        </pc:spChg>
        <pc:spChg chg="mod">
          <ac:chgData name="John Budnik" userId="8fc1272e-f45d-4998-8d92-e99b1ffa9f87" providerId="ADAL" clId="{E30E1715-DD42-4CB4-8F9C-0EA5D6EA5AFB}" dt="2021-01-14T13:15:15.896" v="4967"/>
          <ac:spMkLst>
            <pc:docMk/>
            <pc:sldMk cId="2262081819" sldId="404"/>
            <ac:spMk id="203" creationId="{00031737-BC0E-41A9-97D3-A5237552FF3A}"/>
          </ac:spMkLst>
        </pc:spChg>
        <pc:spChg chg="mod">
          <ac:chgData name="John Budnik" userId="8fc1272e-f45d-4998-8d92-e99b1ffa9f87" providerId="ADAL" clId="{E30E1715-DD42-4CB4-8F9C-0EA5D6EA5AFB}" dt="2021-01-14T13:15:15.896" v="4967"/>
          <ac:spMkLst>
            <pc:docMk/>
            <pc:sldMk cId="2262081819" sldId="404"/>
            <ac:spMk id="204" creationId="{9081D992-FFB0-4243-9C59-A9A7F7EE4237}"/>
          </ac:spMkLst>
        </pc:spChg>
        <pc:spChg chg="mod">
          <ac:chgData name="John Budnik" userId="8fc1272e-f45d-4998-8d92-e99b1ffa9f87" providerId="ADAL" clId="{E30E1715-DD42-4CB4-8F9C-0EA5D6EA5AFB}" dt="2021-01-14T13:15:15.896" v="4967"/>
          <ac:spMkLst>
            <pc:docMk/>
            <pc:sldMk cId="2262081819" sldId="404"/>
            <ac:spMk id="206" creationId="{DDBAD7DF-6F45-4645-BF73-FC888DC54E36}"/>
          </ac:spMkLst>
        </pc:spChg>
        <pc:spChg chg="mod">
          <ac:chgData name="John Budnik" userId="8fc1272e-f45d-4998-8d92-e99b1ffa9f87" providerId="ADAL" clId="{E30E1715-DD42-4CB4-8F9C-0EA5D6EA5AFB}" dt="2021-01-14T13:15:15.896" v="4967"/>
          <ac:spMkLst>
            <pc:docMk/>
            <pc:sldMk cId="2262081819" sldId="404"/>
            <ac:spMk id="207" creationId="{F2D1202B-640F-48B6-8CA7-1FD17DCA3981}"/>
          </ac:spMkLst>
        </pc:spChg>
        <pc:spChg chg="mod">
          <ac:chgData name="John Budnik" userId="8fc1272e-f45d-4998-8d92-e99b1ffa9f87" providerId="ADAL" clId="{E30E1715-DD42-4CB4-8F9C-0EA5D6EA5AFB}" dt="2021-01-14T13:15:15.896" v="4967"/>
          <ac:spMkLst>
            <pc:docMk/>
            <pc:sldMk cId="2262081819" sldId="404"/>
            <ac:spMk id="209" creationId="{5EBD4E20-1CCC-4872-B7E0-DEA1654572AB}"/>
          </ac:spMkLst>
        </pc:spChg>
        <pc:spChg chg="mod">
          <ac:chgData name="John Budnik" userId="8fc1272e-f45d-4998-8d92-e99b1ffa9f87" providerId="ADAL" clId="{E30E1715-DD42-4CB4-8F9C-0EA5D6EA5AFB}" dt="2021-01-14T13:15:15.896" v="4967"/>
          <ac:spMkLst>
            <pc:docMk/>
            <pc:sldMk cId="2262081819" sldId="404"/>
            <ac:spMk id="210" creationId="{E269B8A9-73A7-4782-831F-DB745EBB13DC}"/>
          </ac:spMkLst>
        </pc:spChg>
        <pc:spChg chg="mod">
          <ac:chgData name="John Budnik" userId="8fc1272e-f45d-4998-8d92-e99b1ffa9f87" providerId="ADAL" clId="{E30E1715-DD42-4CB4-8F9C-0EA5D6EA5AFB}" dt="2021-01-14T13:15:15.896" v="4967"/>
          <ac:spMkLst>
            <pc:docMk/>
            <pc:sldMk cId="2262081819" sldId="404"/>
            <ac:spMk id="212" creationId="{592D0CE9-128C-4DBF-A03C-C3195E9A8EF0}"/>
          </ac:spMkLst>
        </pc:spChg>
        <pc:spChg chg="mod">
          <ac:chgData name="John Budnik" userId="8fc1272e-f45d-4998-8d92-e99b1ffa9f87" providerId="ADAL" clId="{E30E1715-DD42-4CB4-8F9C-0EA5D6EA5AFB}" dt="2021-01-14T13:15:15.896" v="4967"/>
          <ac:spMkLst>
            <pc:docMk/>
            <pc:sldMk cId="2262081819" sldId="404"/>
            <ac:spMk id="213" creationId="{23B3FFF5-8BA8-4655-8215-00F1DAB40013}"/>
          </ac:spMkLst>
        </pc:spChg>
        <pc:spChg chg="mod">
          <ac:chgData name="John Budnik" userId="8fc1272e-f45d-4998-8d92-e99b1ffa9f87" providerId="ADAL" clId="{E30E1715-DD42-4CB4-8F9C-0EA5D6EA5AFB}" dt="2021-01-14T13:15:15.896" v="4967"/>
          <ac:spMkLst>
            <pc:docMk/>
            <pc:sldMk cId="2262081819" sldId="404"/>
            <ac:spMk id="215" creationId="{187C0DFA-B4E8-4DA0-BC4E-F27E3907C5ED}"/>
          </ac:spMkLst>
        </pc:spChg>
        <pc:spChg chg="mod">
          <ac:chgData name="John Budnik" userId="8fc1272e-f45d-4998-8d92-e99b1ffa9f87" providerId="ADAL" clId="{E30E1715-DD42-4CB4-8F9C-0EA5D6EA5AFB}" dt="2021-01-14T13:15:15.896" v="4967"/>
          <ac:spMkLst>
            <pc:docMk/>
            <pc:sldMk cId="2262081819" sldId="404"/>
            <ac:spMk id="216" creationId="{1D385935-7AEE-4A7C-A789-491B41DE4381}"/>
          </ac:spMkLst>
        </pc:spChg>
        <pc:spChg chg="mod">
          <ac:chgData name="John Budnik" userId="8fc1272e-f45d-4998-8d92-e99b1ffa9f87" providerId="ADAL" clId="{E30E1715-DD42-4CB4-8F9C-0EA5D6EA5AFB}" dt="2021-01-14T13:15:15.896" v="4967"/>
          <ac:spMkLst>
            <pc:docMk/>
            <pc:sldMk cId="2262081819" sldId="404"/>
            <ac:spMk id="218" creationId="{CB1A696B-50E6-453C-9CB1-B8F763B2FB52}"/>
          </ac:spMkLst>
        </pc:spChg>
        <pc:spChg chg="mod">
          <ac:chgData name="John Budnik" userId="8fc1272e-f45d-4998-8d92-e99b1ffa9f87" providerId="ADAL" clId="{E30E1715-DD42-4CB4-8F9C-0EA5D6EA5AFB}" dt="2021-01-14T13:15:15.896" v="4967"/>
          <ac:spMkLst>
            <pc:docMk/>
            <pc:sldMk cId="2262081819" sldId="404"/>
            <ac:spMk id="219" creationId="{BB3B03E3-765A-4FCC-98C1-69C450388BAD}"/>
          </ac:spMkLst>
        </pc:spChg>
        <pc:spChg chg="mod">
          <ac:chgData name="John Budnik" userId="8fc1272e-f45d-4998-8d92-e99b1ffa9f87" providerId="ADAL" clId="{E30E1715-DD42-4CB4-8F9C-0EA5D6EA5AFB}" dt="2021-01-14T13:15:15.896" v="4967"/>
          <ac:spMkLst>
            <pc:docMk/>
            <pc:sldMk cId="2262081819" sldId="404"/>
            <ac:spMk id="221" creationId="{D266C4EC-607E-4BC7-B954-B4785EC8386E}"/>
          </ac:spMkLst>
        </pc:spChg>
        <pc:spChg chg="mod">
          <ac:chgData name="John Budnik" userId="8fc1272e-f45d-4998-8d92-e99b1ffa9f87" providerId="ADAL" clId="{E30E1715-DD42-4CB4-8F9C-0EA5D6EA5AFB}" dt="2021-01-14T13:15:15.896" v="4967"/>
          <ac:spMkLst>
            <pc:docMk/>
            <pc:sldMk cId="2262081819" sldId="404"/>
            <ac:spMk id="222" creationId="{9C602D28-D54B-4872-A488-D5BF6A3C1046}"/>
          </ac:spMkLst>
        </pc:spChg>
        <pc:spChg chg="mod">
          <ac:chgData name="John Budnik" userId="8fc1272e-f45d-4998-8d92-e99b1ffa9f87" providerId="ADAL" clId="{E30E1715-DD42-4CB4-8F9C-0EA5D6EA5AFB}" dt="2021-01-14T13:15:15.896" v="4967"/>
          <ac:spMkLst>
            <pc:docMk/>
            <pc:sldMk cId="2262081819" sldId="404"/>
            <ac:spMk id="224" creationId="{91D0F705-CEB0-4BE7-BD0A-821119BFBB6E}"/>
          </ac:spMkLst>
        </pc:spChg>
        <pc:spChg chg="mod">
          <ac:chgData name="John Budnik" userId="8fc1272e-f45d-4998-8d92-e99b1ffa9f87" providerId="ADAL" clId="{E30E1715-DD42-4CB4-8F9C-0EA5D6EA5AFB}" dt="2021-01-14T13:15:15.896" v="4967"/>
          <ac:spMkLst>
            <pc:docMk/>
            <pc:sldMk cId="2262081819" sldId="404"/>
            <ac:spMk id="225" creationId="{BE618011-3671-4FA2-8156-C4CE2B6E30E1}"/>
          </ac:spMkLst>
        </pc:spChg>
        <pc:spChg chg="mod">
          <ac:chgData name="John Budnik" userId="8fc1272e-f45d-4998-8d92-e99b1ffa9f87" providerId="ADAL" clId="{E30E1715-DD42-4CB4-8F9C-0EA5D6EA5AFB}" dt="2021-01-14T13:15:15.896" v="4967"/>
          <ac:spMkLst>
            <pc:docMk/>
            <pc:sldMk cId="2262081819" sldId="404"/>
            <ac:spMk id="227" creationId="{D2661F2E-C234-42B3-A60E-2B5E62D9CF6F}"/>
          </ac:spMkLst>
        </pc:spChg>
        <pc:spChg chg="mod">
          <ac:chgData name="John Budnik" userId="8fc1272e-f45d-4998-8d92-e99b1ffa9f87" providerId="ADAL" clId="{E30E1715-DD42-4CB4-8F9C-0EA5D6EA5AFB}" dt="2021-01-14T13:15:15.896" v="4967"/>
          <ac:spMkLst>
            <pc:docMk/>
            <pc:sldMk cId="2262081819" sldId="404"/>
            <ac:spMk id="228" creationId="{82CC40ED-E8A3-4343-ABA6-3FB04A1DAE0B}"/>
          </ac:spMkLst>
        </pc:spChg>
        <pc:spChg chg="mod">
          <ac:chgData name="John Budnik" userId="8fc1272e-f45d-4998-8d92-e99b1ffa9f87" providerId="ADAL" clId="{E30E1715-DD42-4CB4-8F9C-0EA5D6EA5AFB}" dt="2021-01-14T13:15:15.896" v="4967"/>
          <ac:spMkLst>
            <pc:docMk/>
            <pc:sldMk cId="2262081819" sldId="404"/>
            <ac:spMk id="230" creationId="{93E03C44-2CA1-45B7-895A-E5FD9BB8DD29}"/>
          </ac:spMkLst>
        </pc:spChg>
        <pc:spChg chg="mod">
          <ac:chgData name="John Budnik" userId="8fc1272e-f45d-4998-8d92-e99b1ffa9f87" providerId="ADAL" clId="{E30E1715-DD42-4CB4-8F9C-0EA5D6EA5AFB}" dt="2021-01-14T13:15:15.896" v="4967"/>
          <ac:spMkLst>
            <pc:docMk/>
            <pc:sldMk cId="2262081819" sldId="404"/>
            <ac:spMk id="231" creationId="{48E47CDE-DB28-4163-AB72-F2139DF6853F}"/>
          </ac:spMkLst>
        </pc:spChg>
        <pc:spChg chg="add mod">
          <ac:chgData name="John Budnik" userId="8fc1272e-f45d-4998-8d92-e99b1ffa9f87" providerId="ADAL" clId="{E30E1715-DD42-4CB4-8F9C-0EA5D6EA5AFB}" dt="2021-01-14T13:15:37.637" v="4969"/>
          <ac:spMkLst>
            <pc:docMk/>
            <pc:sldMk cId="2262081819" sldId="404"/>
            <ac:spMk id="233" creationId="{BC704FD8-FCF5-4D6B-A7AA-2C17D3BE34F3}"/>
          </ac:spMkLst>
        </pc:spChg>
        <pc:spChg chg="mod">
          <ac:chgData name="John Budnik" userId="8fc1272e-f45d-4998-8d92-e99b1ffa9f87" providerId="ADAL" clId="{E30E1715-DD42-4CB4-8F9C-0EA5D6EA5AFB}" dt="2021-01-14T13:15:37.637" v="4969"/>
          <ac:spMkLst>
            <pc:docMk/>
            <pc:sldMk cId="2262081819" sldId="404"/>
            <ac:spMk id="235" creationId="{73BC5FFB-BF98-48AD-9626-00B25FE4A8EB}"/>
          </ac:spMkLst>
        </pc:spChg>
        <pc:spChg chg="mod">
          <ac:chgData name="John Budnik" userId="8fc1272e-f45d-4998-8d92-e99b1ffa9f87" providerId="ADAL" clId="{E30E1715-DD42-4CB4-8F9C-0EA5D6EA5AFB}" dt="2021-01-14T13:15:37.637" v="4969"/>
          <ac:spMkLst>
            <pc:docMk/>
            <pc:sldMk cId="2262081819" sldId="404"/>
            <ac:spMk id="236" creationId="{CE9F4E31-5F55-4447-8F82-B4EE47D0DA47}"/>
          </ac:spMkLst>
        </pc:spChg>
        <pc:spChg chg="mod">
          <ac:chgData name="John Budnik" userId="8fc1272e-f45d-4998-8d92-e99b1ffa9f87" providerId="ADAL" clId="{E30E1715-DD42-4CB4-8F9C-0EA5D6EA5AFB}" dt="2021-01-14T13:15:37.637" v="4969"/>
          <ac:spMkLst>
            <pc:docMk/>
            <pc:sldMk cId="2262081819" sldId="404"/>
            <ac:spMk id="238" creationId="{54E2B19E-6B8C-4F81-9A15-565964A1C504}"/>
          </ac:spMkLst>
        </pc:spChg>
        <pc:spChg chg="mod">
          <ac:chgData name="John Budnik" userId="8fc1272e-f45d-4998-8d92-e99b1ffa9f87" providerId="ADAL" clId="{E30E1715-DD42-4CB4-8F9C-0EA5D6EA5AFB}" dt="2021-01-14T13:15:37.637" v="4969"/>
          <ac:spMkLst>
            <pc:docMk/>
            <pc:sldMk cId="2262081819" sldId="404"/>
            <ac:spMk id="239" creationId="{DF5AB07F-FD74-4891-8F32-E9F34BA5CDC8}"/>
          </ac:spMkLst>
        </pc:spChg>
        <pc:spChg chg="mod">
          <ac:chgData name="John Budnik" userId="8fc1272e-f45d-4998-8d92-e99b1ffa9f87" providerId="ADAL" clId="{E30E1715-DD42-4CB4-8F9C-0EA5D6EA5AFB}" dt="2021-01-14T13:15:37.637" v="4969"/>
          <ac:spMkLst>
            <pc:docMk/>
            <pc:sldMk cId="2262081819" sldId="404"/>
            <ac:spMk id="241" creationId="{E7909DD7-2D2B-4A7A-8304-BCEBEBAFE494}"/>
          </ac:spMkLst>
        </pc:spChg>
        <pc:spChg chg="mod">
          <ac:chgData name="John Budnik" userId="8fc1272e-f45d-4998-8d92-e99b1ffa9f87" providerId="ADAL" clId="{E30E1715-DD42-4CB4-8F9C-0EA5D6EA5AFB}" dt="2021-01-14T13:15:37.637" v="4969"/>
          <ac:spMkLst>
            <pc:docMk/>
            <pc:sldMk cId="2262081819" sldId="404"/>
            <ac:spMk id="242" creationId="{7DC3B359-4D7E-455C-816F-8B538B212274}"/>
          </ac:spMkLst>
        </pc:spChg>
        <pc:spChg chg="mod">
          <ac:chgData name="John Budnik" userId="8fc1272e-f45d-4998-8d92-e99b1ffa9f87" providerId="ADAL" clId="{E30E1715-DD42-4CB4-8F9C-0EA5D6EA5AFB}" dt="2021-01-14T13:15:37.637" v="4969"/>
          <ac:spMkLst>
            <pc:docMk/>
            <pc:sldMk cId="2262081819" sldId="404"/>
            <ac:spMk id="244" creationId="{1BAC2870-0821-4466-BA83-3535E6F1E1D3}"/>
          </ac:spMkLst>
        </pc:spChg>
        <pc:spChg chg="mod">
          <ac:chgData name="John Budnik" userId="8fc1272e-f45d-4998-8d92-e99b1ffa9f87" providerId="ADAL" clId="{E30E1715-DD42-4CB4-8F9C-0EA5D6EA5AFB}" dt="2021-01-14T13:15:37.637" v="4969"/>
          <ac:spMkLst>
            <pc:docMk/>
            <pc:sldMk cId="2262081819" sldId="404"/>
            <ac:spMk id="245" creationId="{A88B83FB-95F6-403B-B7C6-4BEFD3CB8E55}"/>
          </ac:spMkLst>
        </pc:spChg>
        <pc:spChg chg="mod">
          <ac:chgData name="John Budnik" userId="8fc1272e-f45d-4998-8d92-e99b1ffa9f87" providerId="ADAL" clId="{E30E1715-DD42-4CB4-8F9C-0EA5D6EA5AFB}" dt="2021-01-14T13:15:37.637" v="4969"/>
          <ac:spMkLst>
            <pc:docMk/>
            <pc:sldMk cId="2262081819" sldId="404"/>
            <ac:spMk id="247" creationId="{AC662F79-19AE-4A4C-8E7F-23757EB0332F}"/>
          </ac:spMkLst>
        </pc:spChg>
        <pc:spChg chg="mod">
          <ac:chgData name="John Budnik" userId="8fc1272e-f45d-4998-8d92-e99b1ffa9f87" providerId="ADAL" clId="{E30E1715-DD42-4CB4-8F9C-0EA5D6EA5AFB}" dt="2021-01-14T13:15:37.637" v="4969"/>
          <ac:spMkLst>
            <pc:docMk/>
            <pc:sldMk cId="2262081819" sldId="404"/>
            <ac:spMk id="248" creationId="{9D279A03-E247-4A1B-8F97-3C1A5FCEAE75}"/>
          </ac:spMkLst>
        </pc:spChg>
        <pc:spChg chg="mod">
          <ac:chgData name="John Budnik" userId="8fc1272e-f45d-4998-8d92-e99b1ffa9f87" providerId="ADAL" clId="{E30E1715-DD42-4CB4-8F9C-0EA5D6EA5AFB}" dt="2021-01-14T13:15:37.637" v="4969"/>
          <ac:spMkLst>
            <pc:docMk/>
            <pc:sldMk cId="2262081819" sldId="404"/>
            <ac:spMk id="250" creationId="{10837D75-60A9-4D81-B57F-78A5D1522D3A}"/>
          </ac:spMkLst>
        </pc:spChg>
        <pc:spChg chg="mod">
          <ac:chgData name="John Budnik" userId="8fc1272e-f45d-4998-8d92-e99b1ffa9f87" providerId="ADAL" clId="{E30E1715-DD42-4CB4-8F9C-0EA5D6EA5AFB}" dt="2021-01-14T13:15:37.637" v="4969"/>
          <ac:spMkLst>
            <pc:docMk/>
            <pc:sldMk cId="2262081819" sldId="404"/>
            <ac:spMk id="251" creationId="{D750A527-B362-4E02-A442-2B94D2B48637}"/>
          </ac:spMkLst>
        </pc:spChg>
        <pc:spChg chg="mod">
          <ac:chgData name="John Budnik" userId="8fc1272e-f45d-4998-8d92-e99b1ffa9f87" providerId="ADAL" clId="{E30E1715-DD42-4CB4-8F9C-0EA5D6EA5AFB}" dt="2021-01-14T13:15:37.637" v="4969"/>
          <ac:spMkLst>
            <pc:docMk/>
            <pc:sldMk cId="2262081819" sldId="404"/>
            <ac:spMk id="253" creationId="{FE1C7D64-85A7-4DCE-A095-90C5A7FE1317}"/>
          </ac:spMkLst>
        </pc:spChg>
        <pc:spChg chg="mod">
          <ac:chgData name="John Budnik" userId="8fc1272e-f45d-4998-8d92-e99b1ffa9f87" providerId="ADAL" clId="{E30E1715-DD42-4CB4-8F9C-0EA5D6EA5AFB}" dt="2021-01-14T13:15:37.637" v="4969"/>
          <ac:spMkLst>
            <pc:docMk/>
            <pc:sldMk cId="2262081819" sldId="404"/>
            <ac:spMk id="254" creationId="{06D97C1F-5A08-45D1-955E-CC1C1A8DECF8}"/>
          </ac:spMkLst>
        </pc:spChg>
        <pc:spChg chg="mod">
          <ac:chgData name="John Budnik" userId="8fc1272e-f45d-4998-8d92-e99b1ffa9f87" providerId="ADAL" clId="{E30E1715-DD42-4CB4-8F9C-0EA5D6EA5AFB}" dt="2021-01-14T13:15:37.637" v="4969"/>
          <ac:spMkLst>
            <pc:docMk/>
            <pc:sldMk cId="2262081819" sldId="404"/>
            <ac:spMk id="256" creationId="{0D1B1000-CB69-40D2-8AC5-14A8B4D430C7}"/>
          </ac:spMkLst>
        </pc:spChg>
        <pc:spChg chg="mod">
          <ac:chgData name="John Budnik" userId="8fc1272e-f45d-4998-8d92-e99b1ffa9f87" providerId="ADAL" clId="{E30E1715-DD42-4CB4-8F9C-0EA5D6EA5AFB}" dt="2021-01-14T13:15:37.637" v="4969"/>
          <ac:spMkLst>
            <pc:docMk/>
            <pc:sldMk cId="2262081819" sldId="404"/>
            <ac:spMk id="257" creationId="{7513110D-844C-454F-A99A-4ED74808F188}"/>
          </ac:spMkLst>
        </pc:spChg>
        <pc:spChg chg="mod">
          <ac:chgData name="John Budnik" userId="8fc1272e-f45d-4998-8d92-e99b1ffa9f87" providerId="ADAL" clId="{E30E1715-DD42-4CB4-8F9C-0EA5D6EA5AFB}" dt="2021-01-14T13:15:37.637" v="4969"/>
          <ac:spMkLst>
            <pc:docMk/>
            <pc:sldMk cId="2262081819" sldId="404"/>
            <ac:spMk id="259" creationId="{3A75E4A8-774C-4C73-A4EC-76BADDDA16A7}"/>
          </ac:spMkLst>
        </pc:spChg>
        <pc:spChg chg="mod">
          <ac:chgData name="John Budnik" userId="8fc1272e-f45d-4998-8d92-e99b1ffa9f87" providerId="ADAL" clId="{E30E1715-DD42-4CB4-8F9C-0EA5D6EA5AFB}" dt="2021-01-14T13:15:37.637" v="4969"/>
          <ac:spMkLst>
            <pc:docMk/>
            <pc:sldMk cId="2262081819" sldId="404"/>
            <ac:spMk id="260" creationId="{A889E893-92F7-42D6-B4D4-FF49CFAA179A}"/>
          </ac:spMkLst>
        </pc:spChg>
        <pc:spChg chg="mod">
          <ac:chgData name="John Budnik" userId="8fc1272e-f45d-4998-8d92-e99b1ffa9f87" providerId="ADAL" clId="{E30E1715-DD42-4CB4-8F9C-0EA5D6EA5AFB}" dt="2021-01-14T13:15:37.637" v="4969"/>
          <ac:spMkLst>
            <pc:docMk/>
            <pc:sldMk cId="2262081819" sldId="404"/>
            <ac:spMk id="262" creationId="{188BA3C9-50C3-408A-878C-58E6DBAFA869}"/>
          </ac:spMkLst>
        </pc:spChg>
        <pc:spChg chg="mod">
          <ac:chgData name="John Budnik" userId="8fc1272e-f45d-4998-8d92-e99b1ffa9f87" providerId="ADAL" clId="{E30E1715-DD42-4CB4-8F9C-0EA5D6EA5AFB}" dt="2021-01-14T13:15:44.358" v="4970"/>
          <ac:spMkLst>
            <pc:docMk/>
            <pc:sldMk cId="2262081819" sldId="404"/>
            <ac:spMk id="277" creationId="{8DC0F36E-1C0C-4B85-BA02-0A1EDE34E913}"/>
          </ac:spMkLst>
        </pc:spChg>
        <pc:spChg chg="mod">
          <ac:chgData name="John Budnik" userId="8fc1272e-f45d-4998-8d92-e99b1ffa9f87" providerId="ADAL" clId="{E30E1715-DD42-4CB4-8F9C-0EA5D6EA5AFB}" dt="2021-01-14T13:15:44.358" v="4970"/>
          <ac:spMkLst>
            <pc:docMk/>
            <pc:sldMk cId="2262081819" sldId="404"/>
            <ac:spMk id="278" creationId="{2C2E0252-0F97-4E29-AD88-499AD01C2804}"/>
          </ac:spMkLst>
        </pc:spChg>
        <pc:grpChg chg="del">
          <ac:chgData name="John Budnik" userId="8fc1272e-f45d-4998-8d92-e99b1ffa9f87" providerId="ADAL" clId="{E30E1715-DD42-4CB4-8F9C-0EA5D6EA5AFB}" dt="2021-01-14T13:02:12.025" v="4890" actId="478"/>
          <ac:grpSpMkLst>
            <pc:docMk/>
            <pc:sldMk cId="2262081819" sldId="404"/>
            <ac:grpSpMk id="133" creationId="{27C7D989-657F-4615-828B-6F54AB199AD4}"/>
          </ac:grpSpMkLst>
        </pc:grpChg>
        <pc:grpChg chg="del mod">
          <ac:chgData name="John Budnik" userId="8fc1272e-f45d-4998-8d92-e99b1ffa9f87" providerId="ADAL" clId="{E30E1715-DD42-4CB4-8F9C-0EA5D6EA5AFB}" dt="2021-01-14T13:01:24.379" v="4883" actId="478"/>
          <ac:grpSpMkLst>
            <pc:docMk/>
            <pc:sldMk cId="2262081819" sldId="404"/>
            <ac:grpSpMk id="134" creationId="{A341B003-B76A-425C-A22B-495229D0381C}"/>
          </ac:grpSpMkLst>
        </pc:grpChg>
        <pc:grpChg chg="add del ord">
          <ac:chgData name="John Budnik" userId="8fc1272e-f45d-4998-8d92-e99b1ffa9f87" providerId="ADAL" clId="{E30E1715-DD42-4CB4-8F9C-0EA5D6EA5AFB}" dt="2021-01-14T12:58:10.605" v="4854" actId="478"/>
          <ac:grpSpMkLst>
            <pc:docMk/>
            <pc:sldMk cId="2262081819" sldId="404"/>
            <ac:grpSpMk id="135" creationId="{9AD880BD-95EF-4C7B-9E82-91ECCDD7EC77}"/>
          </ac:grpSpMkLst>
        </pc:grpChg>
        <pc:grpChg chg="del mod">
          <ac:chgData name="John Budnik" userId="8fc1272e-f45d-4998-8d92-e99b1ffa9f87" providerId="ADAL" clId="{E30E1715-DD42-4CB4-8F9C-0EA5D6EA5AFB}" dt="2021-01-14T12:58:36.603" v="4859" actId="478"/>
          <ac:grpSpMkLst>
            <pc:docMk/>
            <pc:sldMk cId="2262081819" sldId="404"/>
            <ac:grpSpMk id="136" creationId="{387DAB9A-5273-4A9D-BB0A-8B91337070BD}"/>
          </ac:grpSpMkLst>
        </pc:grpChg>
        <pc:grpChg chg="del">
          <ac:chgData name="John Budnik" userId="8fc1272e-f45d-4998-8d92-e99b1ffa9f87" providerId="ADAL" clId="{E30E1715-DD42-4CB4-8F9C-0EA5D6EA5AFB}" dt="2021-01-14T13:10:19.378" v="4923" actId="478"/>
          <ac:grpSpMkLst>
            <pc:docMk/>
            <pc:sldMk cId="2262081819" sldId="404"/>
            <ac:grpSpMk id="137" creationId="{84603FF2-3FEF-4E2A-B8A3-A30A267CB04E}"/>
          </ac:grpSpMkLst>
        </pc:grpChg>
        <pc:grpChg chg="del mod">
          <ac:chgData name="John Budnik" userId="8fc1272e-f45d-4998-8d92-e99b1ffa9f87" providerId="ADAL" clId="{E30E1715-DD42-4CB4-8F9C-0EA5D6EA5AFB}" dt="2021-01-14T13:00:35.803" v="4878" actId="478"/>
          <ac:grpSpMkLst>
            <pc:docMk/>
            <pc:sldMk cId="2262081819" sldId="404"/>
            <ac:grpSpMk id="138" creationId="{3732C9D6-265A-4E43-9DBC-1DF4903CC8A7}"/>
          </ac:grpSpMkLst>
        </pc:grpChg>
        <pc:grpChg chg="del">
          <ac:chgData name="John Budnik" userId="8fc1272e-f45d-4998-8d92-e99b1ffa9f87" providerId="ADAL" clId="{E30E1715-DD42-4CB4-8F9C-0EA5D6EA5AFB}" dt="2021-01-14T13:10:15.586" v="4921" actId="478"/>
          <ac:grpSpMkLst>
            <pc:docMk/>
            <pc:sldMk cId="2262081819" sldId="404"/>
            <ac:grpSpMk id="139" creationId="{7A641ED5-A365-4E58-B10E-A8CA2BDE9BEC}"/>
          </ac:grpSpMkLst>
        </pc:grpChg>
        <pc:grpChg chg="del mod">
          <ac:chgData name="John Budnik" userId="8fc1272e-f45d-4998-8d92-e99b1ffa9f87" providerId="ADAL" clId="{E30E1715-DD42-4CB4-8F9C-0EA5D6EA5AFB}" dt="2021-01-14T13:06:58.161" v="4910" actId="478"/>
          <ac:grpSpMkLst>
            <pc:docMk/>
            <pc:sldMk cId="2262081819" sldId="404"/>
            <ac:grpSpMk id="140" creationId="{E3AD53AC-847E-4F02-ABA9-0E514E6F0DD0}"/>
          </ac:grpSpMkLst>
        </pc:grpChg>
        <pc:grpChg chg="del">
          <ac:chgData name="John Budnik" userId="8fc1272e-f45d-4998-8d92-e99b1ffa9f87" providerId="ADAL" clId="{E30E1715-DD42-4CB4-8F9C-0EA5D6EA5AFB}" dt="2021-01-14T13:04:10.626" v="4897" actId="478"/>
          <ac:grpSpMkLst>
            <pc:docMk/>
            <pc:sldMk cId="2262081819" sldId="404"/>
            <ac:grpSpMk id="141" creationId="{9D46A962-95E5-450D-91CE-02C0B174451B}"/>
          </ac:grpSpMkLst>
        </pc:grpChg>
        <pc:grpChg chg="del mod">
          <ac:chgData name="John Budnik" userId="8fc1272e-f45d-4998-8d92-e99b1ffa9f87" providerId="ADAL" clId="{E30E1715-DD42-4CB4-8F9C-0EA5D6EA5AFB}" dt="2021-01-14T13:05:40.370" v="4905" actId="478"/>
          <ac:grpSpMkLst>
            <pc:docMk/>
            <pc:sldMk cId="2262081819" sldId="404"/>
            <ac:grpSpMk id="142" creationId="{7B6E66F9-4BB7-463A-92C9-2CF1FA5DB3D5}"/>
          </ac:grpSpMkLst>
        </pc:grpChg>
        <pc:grpChg chg="add del mod">
          <ac:chgData name="John Budnik" userId="8fc1272e-f45d-4998-8d92-e99b1ffa9f87" providerId="ADAL" clId="{E30E1715-DD42-4CB4-8F9C-0EA5D6EA5AFB}" dt="2021-01-14T13:14:46.598" v="4965"/>
          <ac:grpSpMkLst>
            <pc:docMk/>
            <pc:sldMk cId="2262081819" sldId="404"/>
            <ac:grpSpMk id="143" creationId="{D1822EF8-5BB0-4AF0-8EE6-90B46E432A36}"/>
          </ac:grpSpMkLst>
        </pc:grpChg>
        <pc:grpChg chg="add del mod">
          <ac:chgData name="John Budnik" userId="8fc1272e-f45d-4998-8d92-e99b1ffa9f87" providerId="ADAL" clId="{E30E1715-DD42-4CB4-8F9C-0EA5D6EA5AFB}" dt="2021-01-14T13:14:46.598" v="4965"/>
          <ac:grpSpMkLst>
            <pc:docMk/>
            <pc:sldMk cId="2262081819" sldId="404"/>
            <ac:grpSpMk id="147" creationId="{1CD39708-9EB6-4613-BF28-5A2A6E3916AF}"/>
          </ac:grpSpMkLst>
        </pc:grpChg>
        <pc:grpChg chg="add del mod">
          <ac:chgData name="John Budnik" userId="8fc1272e-f45d-4998-8d92-e99b1ffa9f87" providerId="ADAL" clId="{E30E1715-DD42-4CB4-8F9C-0EA5D6EA5AFB}" dt="2021-01-14T13:14:46.598" v="4965"/>
          <ac:grpSpMkLst>
            <pc:docMk/>
            <pc:sldMk cId="2262081819" sldId="404"/>
            <ac:grpSpMk id="150" creationId="{F02A246F-6FDA-477C-A5DB-45C17F1638EB}"/>
          </ac:grpSpMkLst>
        </pc:grpChg>
        <pc:grpChg chg="add del mod">
          <ac:chgData name="John Budnik" userId="8fc1272e-f45d-4998-8d92-e99b1ffa9f87" providerId="ADAL" clId="{E30E1715-DD42-4CB4-8F9C-0EA5D6EA5AFB}" dt="2021-01-14T13:14:46.598" v="4965"/>
          <ac:grpSpMkLst>
            <pc:docMk/>
            <pc:sldMk cId="2262081819" sldId="404"/>
            <ac:grpSpMk id="153" creationId="{21313BE7-8197-4B77-9F5E-481178E650CC}"/>
          </ac:grpSpMkLst>
        </pc:grpChg>
        <pc:grpChg chg="add del mod">
          <ac:chgData name="John Budnik" userId="8fc1272e-f45d-4998-8d92-e99b1ffa9f87" providerId="ADAL" clId="{E30E1715-DD42-4CB4-8F9C-0EA5D6EA5AFB}" dt="2021-01-14T13:14:46.598" v="4965"/>
          <ac:grpSpMkLst>
            <pc:docMk/>
            <pc:sldMk cId="2262081819" sldId="404"/>
            <ac:grpSpMk id="157" creationId="{0B21FC4C-0212-4D2F-8E92-1867C3F2F055}"/>
          </ac:grpSpMkLst>
        </pc:grpChg>
        <pc:grpChg chg="add del mod">
          <ac:chgData name="John Budnik" userId="8fc1272e-f45d-4998-8d92-e99b1ffa9f87" providerId="ADAL" clId="{E30E1715-DD42-4CB4-8F9C-0EA5D6EA5AFB}" dt="2021-01-14T13:14:46.598" v="4965"/>
          <ac:grpSpMkLst>
            <pc:docMk/>
            <pc:sldMk cId="2262081819" sldId="404"/>
            <ac:grpSpMk id="160" creationId="{A0D46A2C-F174-4F53-9F94-8E5852595484}"/>
          </ac:grpSpMkLst>
        </pc:grpChg>
        <pc:grpChg chg="add del mod">
          <ac:chgData name="John Budnik" userId="8fc1272e-f45d-4998-8d92-e99b1ffa9f87" providerId="ADAL" clId="{E30E1715-DD42-4CB4-8F9C-0EA5D6EA5AFB}" dt="2021-01-14T13:14:46.598" v="4965"/>
          <ac:grpSpMkLst>
            <pc:docMk/>
            <pc:sldMk cId="2262081819" sldId="404"/>
            <ac:grpSpMk id="164" creationId="{3066D3D3-1C6F-4B2B-9497-F780DBF87237}"/>
          </ac:grpSpMkLst>
        </pc:grpChg>
        <pc:grpChg chg="add del mod">
          <ac:chgData name="John Budnik" userId="8fc1272e-f45d-4998-8d92-e99b1ffa9f87" providerId="ADAL" clId="{E30E1715-DD42-4CB4-8F9C-0EA5D6EA5AFB}" dt="2021-01-14T13:14:46.598" v="4965"/>
          <ac:grpSpMkLst>
            <pc:docMk/>
            <pc:sldMk cId="2262081819" sldId="404"/>
            <ac:grpSpMk id="167" creationId="{33426199-DD31-47B1-A20D-790C0CDE4CDA}"/>
          </ac:grpSpMkLst>
        </pc:grpChg>
        <pc:grpChg chg="add del mod">
          <ac:chgData name="John Budnik" userId="8fc1272e-f45d-4998-8d92-e99b1ffa9f87" providerId="ADAL" clId="{E30E1715-DD42-4CB4-8F9C-0EA5D6EA5AFB}" dt="2021-01-14T13:14:46.598" v="4965"/>
          <ac:grpSpMkLst>
            <pc:docMk/>
            <pc:sldMk cId="2262081819" sldId="404"/>
            <ac:grpSpMk id="170" creationId="{27F6A8CF-41B5-4AB1-9F66-F74B4AEA08C4}"/>
          </ac:grpSpMkLst>
        </pc:grpChg>
        <pc:grpChg chg="add del mod">
          <ac:chgData name="John Budnik" userId="8fc1272e-f45d-4998-8d92-e99b1ffa9f87" providerId="ADAL" clId="{E30E1715-DD42-4CB4-8F9C-0EA5D6EA5AFB}" dt="2021-01-14T13:14:46.598" v="4965"/>
          <ac:grpSpMkLst>
            <pc:docMk/>
            <pc:sldMk cId="2262081819" sldId="404"/>
            <ac:grpSpMk id="173" creationId="{95D8FED2-65C7-4C1F-B7C1-F876AFD7A3F8}"/>
          </ac:grpSpMkLst>
        </pc:grpChg>
        <pc:grpChg chg="add del mod">
          <ac:chgData name="John Budnik" userId="8fc1272e-f45d-4998-8d92-e99b1ffa9f87" providerId="ADAL" clId="{E30E1715-DD42-4CB4-8F9C-0EA5D6EA5AFB}" dt="2021-01-14T13:14:46.598" v="4965"/>
          <ac:grpSpMkLst>
            <pc:docMk/>
            <pc:sldMk cId="2262081819" sldId="404"/>
            <ac:grpSpMk id="188" creationId="{E06EDF84-07E8-4649-8CF6-24381231ECFC}"/>
          </ac:grpSpMkLst>
        </pc:grpChg>
        <pc:grpChg chg="add del mod">
          <ac:chgData name="John Budnik" userId="8fc1272e-f45d-4998-8d92-e99b1ffa9f87" providerId="ADAL" clId="{E30E1715-DD42-4CB4-8F9C-0EA5D6EA5AFB}" dt="2021-01-14T13:15:31.514" v="4968"/>
          <ac:grpSpMkLst>
            <pc:docMk/>
            <pc:sldMk cId="2262081819" sldId="404"/>
            <ac:grpSpMk id="202" creationId="{34F5E5B1-3F29-42B6-90D5-69BE6E85A50D}"/>
          </ac:grpSpMkLst>
        </pc:grpChg>
        <pc:grpChg chg="add del mod">
          <ac:chgData name="John Budnik" userId="8fc1272e-f45d-4998-8d92-e99b1ffa9f87" providerId="ADAL" clId="{E30E1715-DD42-4CB4-8F9C-0EA5D6EA5AFB}" dt="2021-01-14T13:15:31.514" v="4968"/>
          <ac:grpSpMkLst>
            <pc:docMk/>
            <pc:sldMk cId="2262081819" sldId="404"/>
            <ac:grpSpMk id="205" creationId="{E65D2BB0-3DF5-4DB8-946A-B7F04EC5491B}"/>
          </ac:grpSpMkLst>
        </pc:grpChg>
        <pc:grpChg chg="add del mod">
          <ac:chgData name="John Budnik" userId="8fc1272e-f45d-4998-8d92-e99b1ffa9f87" providerId="ADAL" clId="{E30E1715-DD42-4CB4-8F9C-0EA5D6EA5AFB}" dt="2021-01-14T13:15:31.514" v="4968"/>
          <ac:grpSpMkLst>
            <pc:docMk/>
            <pc:sldMk cId="2262081819" sldId="404"/>
            <ac:grpSpMk id="208" creationId="{F30127C2-75BE-40E0-AE84-F382F9A7030D}"/>
          </ac:grpSpMkLst>
        </pc:grpChg>
        <pc:grpChg chg="add del mod">
          <ac:chgData name="John Budnik" userId="8fc1272e-f45d-4998-8d92-e99b1ffa9f87" providerId="ADAL" clId="{E30E1715-DD42-4CB4-8F9C-0EA5D6EA5AFB}" dt="2021-01-14T13:15:31.514" v="4968"/>
          <ac:grpSpMkLst>
            <pc:docMk/>
            <pc:sldMk cId="2262081819" sldId="404"/>
            <ac:grpSpMk id="211" creationId="{AF3B21F0-4CEF-4D09-9785-24476BB46EAF}"/>
          </ac:grpSpMkLst>
        </pc:grpChg>
        <pc:grpChg chg="add del mod">
          <ac:chgData name="John Budnik" userId="8fc1272e-f45d-4998-8d92-e99b1ffa9f87" providerId="ADAL" clId="{E30E1715-DD42-4CB4-8F9C-0EA5D6EA5AFB}" dt="2021-01-14T13:15:31.514" v="4968"/>
          <ac:grpSpMkLst>
            <pc:docMk/>
            <pc:sldMk cId="2262081819" sldId="404"/>
            <ac:grpSpMk id="214" creationId="{7549B984-8479-4686-9BA5-CCE26979CE0A}"/>
          </ac:grpSpMkLst>
        </pc:grpChg>
        <pc:grpChg chg="add del mod">
          <ac:chgData name="John Budnik" userId="8fc1272e-f45d-4998-8d92-e99b1ffa9f87" providerId="ADAL" clId="{E30E1715-DD42-4CB4-8F9C-0EA5D6EA5AFB}" dt="2021-01-14T13:15:31.514" v="4968"/>
          <ac:grpSpMkLst>
            <pc:docMk/>
            <pc:sldMk cId="2262081819" sldId="404"/>
            <ac:grpSpMk id="217" creationId="{9194E62C-02FB-4C1E-A96C-03065B7E8F11}"/>
          </ac:grpSpMkLst>
        </pc:grpChg>
        <pc:grpChg chg="add del mod">
          <ac:chgData name="John Budnik" userId="8fc1272e-f45d-4998-8d92-e99b1ffa9f87" providerId="ADAL" clId="{E30E1715-DD42-4CB4-8F9C-0EA5D6EA5AFB}" dt="2021-01-14T13:15:31.514" v="4968"/>
          <ac:grpSpMkLst>
            <pc:docMk/>
            <pc:sldMk cId="2262081819" sldId="404"/>
            <ac:grpSpMk id="220" creationId="{B8BDA164-4376-4F42-A59E-2D1AB4DBB28B}"/>
          </ac:grpSpMkLst>
        </pc:grpChg>
        <pc:grpChg chg="add del mod">
          <ac:chgData name="John Budnik" userId="8fc1272e-f45d-4998-8d92-e99b1ffa9f87" providerId="ADAL" clId="{E30E1715-DD42-4CB4-8F9C-0EA5D6EA5AFB}" dt="2021-01-14T13:15:31.514" v="4968"/>
          <ac:grpSpMkLst>
            <pc:docMk/>
            <pc:sldMk cId="2262081819" sldId="404"/>
            <ac:grpSpMk id="223" creationId="{93D506C0-B8C4-4F58-855B-89684A3F72CB}"/>
          </ac:grpSpMkLst>
        </pc:grpChg>
        <pc:grpChg chg="add del mod">
          <ac:chgData name="John Budnik" userId="8fc1272e-f45d-4998-8d92-e99b1ffa9f87" providerId="ADAL" clId="{E30E1715-DD42-4CB4-8F9C-0EA5D6EA5AFB}" dt="2021-01-14T13:15:31.514" v="4968"/>
          <ac:grpSpMkLst>
            <pc:docMk/>
            <pc:sldMk cId="2262081819" sldId="404"/>
            <ac:grpSpMk id="226" creationId="{82C5A595-B44F-4C67-A7F1-309E85C29A10}"/>
          </ac:grpSpMkLst>
        </pc:grpChg>
        <pc:grpChg chg="add del mod">
          <ac:chgData name="John Budnik" userId="8fc1272e-f45d-4998-8d92-e99b1ffa9f87" providerId="ADAL" clId="{E30E1715-DD42-4CB4-8F9C-0EA5D6EA5AFB}" dt="2021-01-14T13:15:31.514" v="4968"/>
          <ac:grpSpMkLst>
            <pc:docMk/>
            <pc:sldMk cId="2262081819" sldId="404"/>
            <ac:grpSpMk id="229" creationId="{3863189C-400E-4740-985D-0F5342F1F29B}"/>
          </ac:grpSpMkLst>
        </pc:grpChg>
        <pc:grpChg chg="add del mod">
          <ac:chgData name="John Budnik" userId="8fc1272e-f45d-4998-8d92-e99b1ffa9f87" providerId="ADAL" clId="{E30E1715-DD42-4CB4-8F9C-0EA5D6EA5AFB}" dt="2021-01-14T13:17:04.879" v="5086" actId="478"/>
          <ac:grpSpMkLst>
            <pc:docMk/>
            <pc:sldMk cId="2262081819" sldId="404"/>
            <ac:grpSpMk id="234" creationId="{B528B36A-7210-49DD-9368-C97474719607}"/>
          </ac:grpSpMkLst>
        </pc:grpChg>
        <pc:grpChg chg="add del mod">
          <ac:chgData name="John Budnik" userId="8fc1272e-f45d-4998-8d92-e99b1ffa9f87" providerId="ADAL" clId="{E30E1715-DD42-4CB4-8F9C-0EA5D6EA5AFB}" dt="2021-01-14T13:17:04.879" v="5086" actId="478"/>
          <ac:grpSpMkLst>
            <pc:docMk/>
            <pc:sldMk cId="2262081819" sldId="404"/>
            <ac:grpSpMk id="237" creationId="{13B70B8D-07F5-46FC-BE64-A5564836DB0C}"/>
          </ac:grpSpMkLst>
        </pc:grpChg>
        <pc:grpChg chg="add del mod">
          <ac:chgData name="John Budnik" userId="8fc1272e-f45d-4998-8d92-e99b1ffa9f87" providerId="ADAL" clId="{E30E1715-DD42-4CB4-8F9C-0EA5D6EA5AFB}" dt="2021-01-14T13:17:04.879" v="5086" actId="478"/>
          <ac:grpSpMkLst>
            <pc:docMk/>
            <pc:sldMk cId="2262081819" sldId="404"/>
            <ac:grpSpMk id="240" creationId="{B56D0996-79F4-47E7-974C-BDA6819BABE9}"/>
          </ac:grpSpMkLst>
        </pc:grpChg>
        <pc:grpChg chg="add del mod">
          <ac:chgData name="John Budnik" userId="8fc1272e-f45d-4998-8d92-e99b1ffa9f87" providerId="ADAL" clId="{E30E1715-DD42-4CB4-8F9C-0EA5D6EA5AFB}" dt="2021-01-14T13:17:04.879" v="5086" actId="478"/>
          <ac:grpSpMkLst>
            <pc:docMk/>
            <pc:sldMk cId="2262081819" sldId="404"/>
            <ac:grpSpMk id="243" creationId="{CE145E62-567F-482C-8D1D-D8DC773FBF5B}"/>
          </ac:grpSpMkLst>
        </pc:grpChg>
        <pc:grpChg chg="add del mod">
          <ac:chgData name="John Budnik" userId="8fc1272e-f45d-4998-8d92-e99b1ffa9f87" providerId="ADAL" clId="{E30E1715-DD42-4CB4-8F9C-0EA5D6EA5AFB}" dt="2021-01-14T13:17:04.879" v="5086" actId="478"/>
          <ac:grpSpMkLst>
            <pc:docMk/>
            <pc:sldMk cId="2262081819" sldId="404"/>
            <ac:grpSpMk id="246" creationId="{08F8F501-DBD6-44EF-9664-4231B5AFFCF3}"/>
          </ac:grpSpMkLst>
        </pc:grpChg>
        <pc:grpChg chg="add del mod">
          <ac:chgData name="John Budnik" userId="8fc1272e-f45d-4998-8d92-e99b1ffa9f87" providerId="ADAL" clId="{E30E1715-DD42-4CB4-8F9C-0EA5D6EA5AFB}" dt="2021-01-14T13:17:04.879" v="5086" actId="478"/>
          <ac:grpSpMkLst>
            <pc:docMk/>
            <pc:sldMk cId="2262081819" sldId="404"/>
            <ac:grpSpMk id="249" creationId="{D5FCF8C0-02AD-4C0E-9CF7-A5686F1E9DE7}"/>
          </ac:grpSpMkLst>
        </pc:grpChg>
        <pc:grpChg chg="add del mod">
          <ac:chgData name="John Budnik" userId="8fc1272e-f45d-4998-8d92-e99b1ffa9f87" providerId="ADAL" clId="{E30E1715-DD42-4CB4-8F9C-0EA5D6EA5AFB}" dt="2021-01-14T13:17:04.879" v="5086" actId="478"/>
          <ac:grpSpMkLst>
            <pc:docMk/>
            <pc:sldMk cId="2262081819" sldId="404"/>
            <ac:grpSpMk id="252" creationId="{548678AD-6185-4B0B-949F-0D6FED4137AC}"/>
          </ac:grpSpMkLst>
        </pc:grpChg>
        <pc:grpChg chg="add del mod">
          <ac:chgData name="John Budnik" userId="8fc1272e-f45d-4998-8d92-e99b1ffa9f87" providerId="ADAL" clId="{E30E1715-DD42-4CB4-8F9C-0EA5D6EA5AFB}" dt="2021-01-14T13:17:04.879" v="5086" actId="478"/>
          <ac:grpSpMkLst>
            <pc:docMk/>
            <pc:sldMk cId="2262081819" sldId="404"/>
            <ac:grpSpMk id="255" creationId="{160115AE-3075-481A-B449-D540A58716F0}"/>
          </ac:grpSpMkLst>
        </pc:grpChg>
        <pc:grpChg chg="add del mod">
          <ac:chgData name="John Budnik" userId="8fc1272e-f45d-4998-8d92-e99b1ffa9f87" providerId="ADAL" clId="{E30E1715-DD42-4CB4-8F9C-0EA5D6EA5AFB}" dt="2021-01-14T13:17:04.879" v="5086" actId="478"/>
          <ac:grpSpMkLst>
            <pc:docMk/>
            <pc:sldMk cId="2262081819" sldId="404"/>
            <ac:grpSpMk id="258" creationId="{1F5DBCCD-1735-4E61-A794-F388A3C1911E}"/>
          </ac:grpSpMkLst>
        </pc:grpChg>
        <pc:grpChg chg="add mod">
          <ac:chgData name="John Budnik" userId="8fc1272e-f45d-4998-8d92-e99b1ffa9f87" providerId="ADAL" clId="{E30E1715-DD42-4CB4-8F9C-0EA5D6EA5AFB}" dt="2021-01-14T13:15:37.637" v="4969"/>
          <ac:grpSpMkLst>
            <pc:docMk/>
            <pc:sldMk cId="2262081819" sldId="404"/>
            <ac:grpSpMk id="261" creationId="{6926DE9F-6AD6-476D-91B6-95ABC063EC7F}"/>
          </ac:grpSpMkLst>
        </pc:grpChg>
        <pc:grpChg chg="add del mod">
          <ac:chgData name="John Budnik" userId="8fc1272e-f45d-4998-8d92-e99b1ffa9f87" providerId="ADAL" clId="{E30E1715-DD42-4CB4-8F9C-0EA5D6EA5AFB}" dt="2021-01-14T13:17:04.879" v="5086" actId="478"/>
          <ac:grpSpMkLst>
            <pc:docMk/>
            <pc:sldMk cId="2262081819" sldId="404"/>
            <ac:grpSpMk id="276" creationId="{AE999C39-2F7C-49E2-B685-AF408B68045B}"/>
          </ac:grpSpMkLst>
        </pc:grpChg>
        <pc:graphicFrameChg chg="add del mod ord modGraphic">
          <ac:chgData name="John Budnik" userId="8fc1272e-f45d-4998-8d92-e99b1ffa9f87" providerId="ADAL" clId="{E30E1715-DD42-4CB4-8F9C-0EA5D6EA5AFB}" dt="2021-01-14T12:51:33.340" v="4783" actId="478"/>
          <ac:graphicFrameMkLst>
            <pc:docMk/>
            <pc:sldMk cId="2262081819" sldId="404"/>
            <ac:graphicFrameMk id="4" creationId="{8D2B88EF-3DFF-4550-BD0F-EC5BA996207F}"/>
          </ac:graphicFrameMkLst>
        </pc:graphicFrameChg>
        <pc:graphicFrameChg chg="add del mod modGraphic">
          <ac:chgData name="John Budnik" userId="8fc1272e-f45d-4998-8d92-e99b1ffa9f87" providerId="ADAL" clId="{E30E1715-DD42-4CB4-8F9C-0EA5D6EA5AFB}" dt="2021-01-14T12:51:45.353" v="4792" actId="478"/>
          <ac:graphicFrameMkLst>
            <pc:docMk/>
            <pc:sldMk cId="2262081819" sldId="404"/>
            <ac:graphicFrameMk id="6" creationId="{ECD896AA-6B23-46FA-8995-C0E2015911AF}"/>
          </ac:graphicFrameMkLst>
        </pc:graphicFrameChg>
        <pc:graphicFrameChg chg="add del mod modGraphic">
          <ac:chgData name="John Budnik" userId="8fc1272e-f45d-4998-8d92-e99b1ffa9f87" providerId="ADAL" clId="{E30E1715-DD42-4CB4-8F9C-0EA5D6EA5AFB}" dt="2021-01-14T12:51:41.011" v="4784" actId="478"/>
          <ac:graphicFrameMkLst>
            <pc:docMk/>
            <pc:sldMk cId="2262081819" sldId="404"/>
            <ac:graphicFrameMk id="8" creationId="{63302D35-26AC-405D-91C7-F00C4ED2696A}"/>
          </ac:graphicFrameMkLst>
        </pc:graphicFrameChg>
        <pc:graphicFrameChg chg="add del mod modGraphic">
          <ac:chgData name="John Budnik" userId="8fc1272e-f45d-4998-8d92-e99b1ffa9f87" providerId="ADAL" clId="{E30E1715-DD42-4CB4-8F9C-0EA5D6EA5AFB}" dt="2021-01-14T12:51:44.724" v="4791" actId="478"/>
          <ac:graphicFrameMkLst>
            <pc:docMk/>
            <pc:sldMk cId="2262081819" sldId="404"/>
            <ac:graphicFrameMk id="10" creationId="{B60CE67B-F365-4EE2-8C43-C57CFF0C37A9}"/>
          </ac:graphicFrameMkLst>
        </pc:graphicFrameChg>
        <pc:graphicFrameChg chg="add del mod modGraphic">
          <ac:chgData name="John Budnik" userId="8fc1272e-f45d-4998-8d92-e99b1ffa9f87" providerId="ADAL" clId="{E30E1715-DD42-4CB4-8F9C-0EA5D6EA5AFB}" dt="2021-01-14T12:51:42.260" v="4786" actId="478"/>
          <ac:graphicFrameMkLst>
            <pc:docMk/>
            <pc:sldMk cId="2262081819" sldId="404"/>
            <ac:graphicFrameMk id="12" creationId="{69A8AE95-CE11-4FC6-BCBB-DB3294F2BAF1}"/>
          </ac:graphicFrameMkLst>
        </pc:graphicFrameChg>
        <pc:graphicFrameChg chg="add del mod modGraphic">
          <ac:chgData name="John Budnik" userId="8fc1272e-f45d-4998-8d92-e99b1ffa9f87" providerId="ADAL" clId="{E30E1715-DD42-4CB4-8F9C-0EA5D6EA5AFB}" dt="2021-01-14T12:51:43.263" v="4788" actId="478"/>
          <ac:graphicFrameMkLst>
            <pc:docMk/>
            <pc:sldMk cId="2262081819" sldId="404"/>
            <ac:graphicFrameMk id="14" creationId="{5CC237CB-4723-44C5-BB9C-34286E27B8C9}"/>
          </ac:graphicFrameMkLst>
        </pc:graphicFrameChg>
        <pc:graphicFrameChg chg="add del mod modGraphic">
          <ac:chgData name="John Budnik" userId="8fc1272e-f45d-4998-8d92-e99b1ffa9f87" providerId="ADAL" clId="{E30E1715-DD42-4CB4-8F9C-0EA5D6EA5AFB}" dt="2021-01-14T12:51:42.746" v="4787" actId="478"/>
          <ac:graphicFrameMkLst>
            <pc:docMk/>
            <pc:sldMk cId="2262081819" sldId="404"/>
            <ac:graphicFrameMk id="18" creationId="{4D5D80E2-CAE1-48D1-98E2-7BCE2F23E924}"/>
          </ac:graphicFrameMkLst>
        </pc:graphicFrameChg>
        <pc:graphicFrameChg chg="add del mod modGraphic">
          <ac:chgData name="John Budnik" userId="8fc1272e-f45d-4998-8d92-e99b1ffa9f87" providerId="ADAL" clId="{E30E1715-DD42-4CB4-8F9C-0EA5D6EA5AFB}" dt="2021-01-14T12:51:41.582" v="4785" actId="478"/>
          <ac:graphicFrameMkLst>
            <pc:docMk/>
            <pc:sldMk cId="2262081819" sldId="404"/>
            <ac:graphicFrameMk id="21" creationId="{049F6DD1-1D85-4B06-95FA-CBEF49644EC3}"/>
          </ac:graphicFrameMkLst>
        </pc:graphicFrameChg>
        <pc:graphicFrameChg chg="add del mod modGraphic">
          <ac:chgData name="John Budnik" userId="8fc1272e-f45d-4998-8d92-e99b1ffa9f87" providerId="ADAL" clId="{E30E1715-DD42-4CB4-8F9C-0EA5D6EA5AFB}" dt="2021-01-14T12:51:43.781" v="4789" actId="478"/>
          <ac:graphicFrameMkLst>
            <pc:docMk/>
            <pc:sldMk cId="2262081819" sldId="404"/>
            <ac:graphicFrameMk id="23" creationId="{CCE3F0C6-CDB8-49DC-860B-85284DC1C7B0}"/>
          </ac:graphicFrameMkLst>
        </pc:graphicFrameChg>
        <pc:graphicFrameChg chg="add del mod modGraphic">
          <ac:chgData name="John Budnik" userId="8fc1272e-f45d-4998-8d92-e99b1ffa9f87" providerId="ADAL" clId="{E30E1715-DD42-4CB4-8F9C-0EA5D6EA5AFB}" dt="2021-01-14T12:51:44.202" v="4790" actId="478"/>
          <ac:graphicFrameMkLst>
            <pc:docMk/>
            <pc:sldMk cId="2262081819" sldId="404"/>
            <ac:graphicFrameMk id="25" creationId="{166F482D-4EEC-4BE5-9277-B54145607A38}"/>
          </ac:graphicFrameMkLst>
        </pc:graphicFrameChg>
        <pc:graphicFrameChg chg="add mod ord modGraphic">
          <ac:chgData name="John Budnik" userId="8fc1272e-f45d-4998-8d92-e99b1ffa9f87" providerId="ADAL" clId="{E30E1715-DD42-4CB4-8F9C-0EA5D6EA5AFB}" dt="2021-01-17T10:10:04.759" v="6521" actId="27180"/>
          <ac:graphicFrameMkLst>
            <pc:docMk/>
            <pc:sldMk cId="2262081819" sldId="404"/>
            <ac:graphicFrameMk id="27" creationId="{F3930C63-4DBA-41D5-9380-E25BE4030952}"/>
          </ac:graphicFrameMkLst>
        </pc:graphicFrameChg>
        <pc:graphicFrameChg chg="add mod ord modGraphic">
          <ac:chgData name="John Budnik" userId="8fc1272e-f45d-4998-8d92-e99b1ffa9f87" providerId="ADAL" clId="{E30E1715-DD42-4CB4-8F9C-0EA5D6EA5AFB}" dt="2021-01-17T10:09:55.253" v="6520" actId="27180"/>
          <ac:graphicFrameMkLst>
            <pc:docMk/>
            <pc:sldMk cId="2262081819" sldId="404"/>
            <ac:graphicFrameMk id="29" creationId="{DA463B2B-C1BC-44AB-AC01-2CC8E0DC6C36}"/>
          </ac:graphicFrameMkLst>
        </pc:graphicFrameChg>
        <pc:graphicFrameChg chg="add mod modGraphic">
          <ac:chgData name="John Budnik" userId="8fc1272e-f45d-4998-8d92-e99b1ffa9f87" providerId="ADAL" clId="{E30E1715-DD42-4CB4-8F9C-0EA5D6EA5AFB}" dt="2021-01-17T10:10:15.522" v="6522" actId="27180"/>
          <ac:graphicFrameMkLst>
            <pc:docMk/>
            <pc:sldMk cId="2262081819" sldId="404"/>
            <ac:graphicFrameMk id="33" creationId="{E94BC3D6-B38E-4E35-A36C-36F6646A1707}"/>
          </ac:graphicFrameMkLst>
        </pc:graphicFrameChg>
        <pc:graphicFrameChg chg="add mod modGraphic">
          <ac:chgData name="John Budnik" userId="8fc1272e-f45d-4998-8d92-e99b1ffa9f87" providerId="ADAL" clId="{E30E1715-DD42-4CB4-8F9C-0EA5D6EA5AFB}" dt="2021-01-17T10:11:21.018" v="6528" actId="27180"/>
          <ac:graphicFrameMkLst>
            <pc:docMk/>
            <pc:sldMk cId="2262081819" sldId="404"/>
            <ac:graphicFrameMk id="35" creationId="{8220E5BD-7CF7-4CE0-AAD5-82220353409D}"/>
          </ac:graphicFrameMkLst>
        </pc:graphicFrameChg>
        <pc:graphicFrameChg chg="add mod modGraphic">
          <ac:chgData name="John Budnik" userId="8fc1272e-f45d-4998-8d92-e99b1ffa9f87" providerId="ADAL" clId="{E30E1715-DD42-4CB4-8F9C-0EA5D6EA5AFB}" dt="2021-01-17T10:10:59.898" v="6527" actId="27180"/>
          <ac:graphicFrameMkLst>
            <pc:docMk/>
            <pc:sldMk cId="2262081819" sldId="404"/>
            <ac:graphicFrameMk id="37" creationId="{13CB143C-FE9C-426B-802C-3865AE451421}"/>
          </ac:graphicFrameMkLst>
        </pc:graphicFrameChg>
        <pc:graphicFrameChg chg="add mod modGraphic">
          <ac:chgData name="John Budnik" userId="8fc1272e-f45d-4998-8d92-e99b1ffa9f87" providerId="ADAL" clId="{E30E1715-DD42-4CB4-8F9C-0EA5D6EA5AFB}" dt="2021-01-14T13:16:43.615" v="5059" actId="1035"/>
          <ac:graphicFrameMkLst>
            <pc:docMk/>
            <pc:sldMk cId="2262081819" sldId="404"/>
            <ac:graphicFrameMk id="39" creationId="{8B55F0CB-DF9E-4ABA-8810-8F009AF752CB}"/>
          </ac:graphicFrameMkLst>
        </pc:graphicFrameChg>
        <pc:graphicFrameChg chg="add mod modGraphic">
          <ac:chgData name="John Budnik" userId="8fc1272e-f45d-4998-8d92-e99b1ffa9f87" providerId="ADAL" clId="{E30E1715-DD42-4CB4-8F9C-0EA5D6EA5AFB}" dt="2021-01-17T10:10:26.872" v="6523" actId="27180"/>
          <ac:graphicFrameMkLst>
            <pc:docMk/>
            <pc:sldMk cId="2262081819" sldId="404"/>
            <ac:graphicFrameMk id="42" creationId="{9DB6209B-8030-4A44-B124-B99FAE175F16}"/>
          </ac:graphicFrameMkLst>
        </pc:graphicFrameChg>
        <pc:graphicFrameChg chg="add mod modGraphic">
          <ac:chgData name="John Budnik" userId="8fc1272e-f45d-4998-8d92-e99b1ffa9f87" providerId="ADAL" clId="{E30E1715-DD42-4CB4-8F9C-0EA5D6EA5AFB}" dt="2021-01-17T10:09:47.538" v="6519" actId="27180"/>
          <ac:graphicFrameMkLst>
            <pc:docMk/>
            <pc:sldMk cId="2262081819" sldId="404"/>
            <ac:graphicFrameMk id="44" creationId="{F2A7D9D7-506B-45ED-9AD2-7F7CE6B6A734}"/>
          </ac:graphicFrameMkLst>
        </pc:graphicFrameChg>
        <pc:graphicFrameChg chg="add mod modGraphic">
          <ac:chgData name="John Budnik" userId="8fc1272e-f45d-4998-8d92-e99b1ffa9f87" providerId="ADAL" clId="{E30E1715-DD42-4CB4-8F9C-0EA5D6EA5AFB}" dt="2021-01-17T10:10:51.874" v="6526" actId="27180"/>
          <ac:graphicFrameMkLst>
            <pc:docMk/>
            <pc:sldMk cId="2262081819" sldId="404"/>
            <ac:graphicFrameMk id="46" creationId="{ED184D05-9A1D-469A-9ED2-939FD45C16D2}"/>
          </ac:graphicFrameMkLst>
        </pc:graphicFrameChg>
        <pc:graphicFrameChg chg="add mod modGraphic">
          <ac:chgData name="John Budnik" userId="8fc1272e-f45d-4998-8d92-e99b1ffa9f87" providerId="ADAL" clId="{E30E1715-DD42-4CB4-8F9C-0EA5D6EA5AFB}" dt="2021-01-17T10:09:29.253" v="6518" actId="27180"/>
          <ac:graphicFrameMkLst>
            <pc:docMk/>
            <pc:sldMk cId="2262081819" sldId="404"/>
            <ac:graphicFrameMk id="48" creationId="{4C27AFCD-9133-448C-94B5-F2B0D94C62B3}"/>
          </ac:graphicFrameMkLst>
        </pc:graphicFrameChg>
        <pc:picChg chg="mod">
          <ac:chgData name="John Budnik" userId="8fc1272e-f45d-4998-8d92-e99b1ffa9f87" providerId="ADAL" clId="{E30E1715-DD42-4CB4-8F9C-0EA5D6EA5AFB}" dt="2021-01-14T13:14:31.655" v="4942"/>
          <ac:picMkLst>
            <pc:docMk/>
            <pc:sldMk cId="2262081819" sldId="404"/>
            <ac:picMk id="190" creationId="{5AC53267-634D-4B3C-98B8-4195F86DE417}"/>
          </ac:picMkLst>
        </pc:picChg>
        <pc:picChg chg="mod">
          <ac:chgData name="John Budnik" userId="8fc1272e-f45d-4998-8d92-e99b1ffa9f87" providerId="ADAL" clId="{E30E1715-DD42-4CB4-8F9C-0EA5D6EA5AFB}" dt="2021-01-14T13:15:37.637" v="4969"/>
          <ac:picMkLst>
            <pc:docMk/>
            <pc:sldMk cId="2262081819" sldId="404"/>
            <ac:picMk id="263" creationId="{B16FCDCF-2321-421E-9914-F977F7A4D6F9}"/>
          </ac:picMkLst>
        </pc:picChg>
        <pc:picChg chg="add mod">
          <ac:chgData name="John Budnik" userId="8fc1272e-f45d-4998-8d92-e99b1ffa9f87" providerId="ADAL" clId="{E30E1715-DD42-4CB4-8F9C-0EA5D6EA5AFB}" dt="2021-01-14T13:15:37.637" v="4969"/>
          <ac:picMkLst>
            <pc:docMk/>
            <pc:sldMk cId="2262081819" sldId="404"/>
            <ac:picMk id="272" creationId="{449C97C4-83FD-4932-A1C0-22B5185D6EC8}"/>
          </ac:picMkLst>
        </pc:picChg>
        <pc:cxnChg chg="mod">
          <ac:chgData name="John Budnik" userId="8fc1272e-f45d-4998-8d92-e99b1ffa9f87" providerId="ADAL" clId="{E30E1715-DD42-4CB4-8F9C-0EA5D6EA5AFB}" dt="2021-01-14T13:02:12.025" v="4890" actId="478"/>
          <ac:cxnSpMkLst>
            <pc:docMk/>
            <pc:sldMk cId="2262081819" sldId="404"/>
            <ac:cxnSpMk id="20" creationId="{866D134F-9EEA-4CAE-A158-6CCEDB8E8BE0}"/>
          </ac:cxnSpMkLst>
        </pc:cxnChg>
        <pc:cxnChg chg="mod">
          <ac:chgData name="John Budnik" userId="8fc1272e-f45d-4998-8d92-e99b1ffa9f87" providerId="ADAL" clId="{E30E1715-DD42-4CB4-8F9C-0EA5D6EA5AFB}" dt="2021-01-14T12:58:36.603" v="4859" actId="478"/>
          <ac:cxnSpMkLst>
            <pc:docMk/>
            <pc:sldMk cId="2262081819" sldId="404"/>
            <ac:cxnSpMk id="81" creationId="{4F4712F6-DB0C-4B46-BF43-AA7ADAEA2EAA}"/>
          </ac:cxnSpMkLst>
        </pc:cxnChg>
        <pc:cxnChg chg="mod">
          <ac:chgData name="John Budnik" userId="8fc1272e-f45d-4998-8d92-e99b1ffa9f87" providerId="ADAL" clId="{E30E1715-DD42-4CB4-8F9C-0EA5D6EA5AFB}" dt="2021-01-14T13:01:24.379" v="4883" actId="478"/>
          <ac:cxnSpMkLst>
            <pc:docMk/>
            <pc:sldMk cId="2262081819" sldId="404"/>
            <ac:cxnSpMk id="85" creationId="{EA57D3BA-58E4-4438-B277-65FC30C21F35}"/>
          </ac:cxnSpMkLst>
        </pc:cxnChg>
        <pc:cxnChg chg="mod">
          <ac:chgData name="John Budnik" userId="8fc1272e-f45d-4998-8d92-e99b1ffa9f87" providerId="ADAL" clId="{E30E1715-DD42-4CB4-8F9C-0EA5D6EA5AFB}" dt="2021-01-14T13:10:19.378" v="4923" actId="478"/>
          <ac:cxnSpMkLst>
            <pc:docMk/>
            <pc:sldMk cId="2262081819" sldId="404"/>
            <ac:cxnSpMk id="88" creationId="{80FC7621-D283-46D9-8D7C-9E5459457D68}"/>
          </ac:cxnSpMkLst>
        </pc:cxnChg>
        <pc:cxnChg chg="mod">
          <ac:chgData name="John Budnik" userId="8fc1272e-f45d-4998-8d92-e99b1ffa9f87" providerId="ADAL" clId="{E30E1715-DD42-4CB4-8F9C-0EA5D6EA5AFB}" dt="2021-01-14T13:00:35.803" v="4878" actId="478"/>
          <ac:cxnSpMkLst>
            <pc:docMk/>
            <pc:sldMk cId="2262081819" sldId="404"/>
            <ac:cxnSpMk id="91" creationId="{6FA68ED2-8164-4B5B-8A95-34B69F138F6B}"/>
          </ac:cxnSpMkLst>
        </pc:cxnChg>
        <pc:cxnChg chg="mod">
          <ac:chgData name="John Budnik" userId="8fc1272e-f45d-4998-8d92-e99b1ffa9f87" providerId="ADAL" clId="{E30E1715-DD42-4CB4-8F9C-0EA5D6EA5AFB}" dt="2021-01-14T13:06:58.161" v="4910" actId="478"/>
          <ac:cxnSpMkLst>
            <pc:docMk/>
            <pc:sldMk cId="2262081819" sldId="404"/>
            <ac:cxnSpMk id="94" creationId="{7DA334EE-7D5E-44CA-943F-F271DA2254D3}"/>
          </ac:cxnSpMkLst>
        </pc:cxnChg>
        <pc:cxnChg chg="mod">
          <ac:chgData name="John Budnik" userId="8fc1272e-f45d-4998-8d92-e99b1ffa9f87" providerId="ADAL" clId="{E30E1715-DD42-4CB4-8F9C-0EA5D6EA5AFB}" dt="2021-01-14T13:04:10.626" v="4897" actId="478"/>
          <ac:cxnSpMkLst>
            <pc:docMk/>
            <pc:sldMk cId="2262081819" sldId="404"/>
            <ac:cxnSpMk id="97" creationId="{9C94EE6E-0039-4CF8-ABE8-761DAF4395D9}"/>
          </ac:cxnSpMkLst>
        </pc:cxnChg>
        <pc:cxnChg chg="mod">
          <ac:chgData name="John Budnik" userId="8fc1272e-f45d-4998-8d92-e99b1ffa9f87" providerId="ADAL" clId="{E30E1715-DD42-4CB4-8F9C-0EA5D6EA5AFB}" dt="2021-01-14T13:05:40.370" v="4905" actId="478"/>
          <ac:cxnSpMkLst>
            <pc:docMk/>
            <pc:sldMk cId="2262081819" sldId="404"/>
            <ac:cxnSpMk id="100" creationId="{8BEDA174-5B50-4A06-8375-BB3D7CA891E8}"/>
          </ac:cxnSpMkLst>
        </pc:cxnChg>
        <pc:cxnChg chg="mod">
          <ac:chgData name="John Budnik" userId="8fc1272e-f45d-4998-8d92-e99b1ffa9f87" providerId="ADAL" clId="{E30E1715-DD42-4CB4-8F9C-0EA5D6EA5AFB}" dt="2021-01-14T13:10:15.586" v="4921" actId="478"/>
          <ac:cxnSpMkLst>
            <pc:docMk/>
            <pc:sldMk cId="2262081819" sldId="404"/>
            <ac:cxnSpMk id="108" creationId="{234BB054-5A13-464D-9F25-9964D6FD1C97}"/>
          </ac:cxnSpMkLst>
        </pc:cxnChg>
        <pc:cxnChg chg="mod">
          <ac:chgData name="John Budnik" userId="8fc1272e-f45d-4998-8d92-e99b1ffa9f87" providerId="ADAL" clId="{E30E1715-DD42-4CB4-8F9C-0EA5D6EA5AFB}" dt="2021-01-14T12:58:10.605" v="4854" actId="478"/>
          <ac:cxnSpMkLst>
            <pc:docMk/>
            <pc:sldMk cId="2262081819" sldId="404"/>
            <ac:cxnSpMk id="127" creationId="{FDCF6B05-2C69-4FFD-8667-730147AE6B5E}"/>
          </ac:cxnSpMkLst>
        </pc:cxnChg>
        <pc:cxnChg chg="add del mod">
          <ac:chgData name="John Budnik" userId="8fc1272e-f45d-4998-8d92-e99b1ffa9f87" providerId="ADAL" clId="{E30E1715-DD42-4CB4-8F9C-0EA5D6EA5AFB}" dt="2021-01-14T13:14:46.598" v="4965"/>
          <ac:cxnSpMkLst>
            <pc:docMk/>
            <pc:sldMk cId="2262081819" sldId="404"/>
            <ac:cxnSpMk id="191" creationId="{EB6FA7CB-9DAD-4183-93C9-8D6C4BED61E0}"/>
          </ac:cxnSpMkLst>
        </pc:cxnChg>
        <pc:cxnChg chg="add del mod">
          <ac:chgData name="John Budnik" userId="8fc1272e-f45d-4998-8d92-e99b1ffa9f87" providerId="ADAL" clId="{E30E1715-DD42-4CB4-8F9C-0EA5D6EA5AFB}" dt="2021-01-14T13:14:46.598" v="4965"/>
          <ac:cxnSpMkLst>
            <pc:docMk/>
            <pc:sldMk cId="2262081819" sldId="404"/>
            <ac:cxnSpMk id="192" creationId="{D0DAAF9C-EC60-442E-9621-F9E53505192C}"/>
          </ac:cxnSpMkLst>
        </pc:cxnChg>
        <pc:cxnChg chg="add del mod">
          <ac:chgData name="John Budnik" userId="8fc1272e-f45d-4998-8d92-e99b1ffa9f87" providerId="ADAL" clId="{E30E1715-DD42-4CB4-8F9C-0EA5D6EA5AFB}" dt="2021-01-14T13:14:46.598" v="4965"/>
          <ac:cxnSpMkLst>
            <pc:docMk/>
            <pc:sldMk cId="2262081819" sldId="404"/>
            <ac:cxnSpMk id="193" creationId="{0E3AEB0D-9A48-4BB1-9A88-CDE36681CA88}"/>
          </ac:cxnSpMkLst>
        </pc:cxnChg>
        <pc:cxnChg chg="add del mod">
          <ac:chgData name="John Budnik" userId="8fc1272e-f45d-4998-8d92-e99b1ffa9f87" providerId="ADAL" clId="{E30E1715-DD42-4CB4-8F9C-0EA5D6EA5AFB}" dt="2021-01-14T13:14:46.598" v="4965"/>
          <ac:cxnSpMkLst>
            <pc:docMk/>
            <pc:sldMk cId="2262081819" sldId="404"/>
            <ac:cxnSpMk id="194" creationId="{122997EF-632C-4842-84C0-B9D83DD037BB}"/>
          </ac:cxnSpMkLst>
        </pc:cxnChg>
        <pc:cxnChg chg="add del mod">
          <ac:chgData name="John Budnik" userId="8fc1272e-f45d-4998-8d92-e99b1ffa9f87" providerId="ADAL" clId="{E30E1715-DD42-4CB4-8F9C-0EA5D6EA5AFB}" dt="2021-01-14T13:14:46.598" v="4965"/>
          <ac:cxnSpMkLst>
            <pc:docMk/>
            <pc:sldMk cId="2262081819" sldId="404"/>
            <ac:cxnSpMk id="195" creationId="{40E302AE-363D-495A-8AEA-662639D1A139}"/>
          </ac:cxnSpMkLst>
        </pc:cxnChg>
        <pc:cxnChg chg="add del mod">
          <ac:chgData name="John Budnik" userId="8fc1272e-f45d-4998-8d92-e99b1ffa9f87" providerId="ADAL" clId="{E30E1715-DD42-4CB4-8F9C-0EA5D6EA5AFB}" dt="2021-01-14T13:14:46.598" v="4965"/>
          <ac:cxnSpMkLst>
            <pc:docMk/>
            <pc:sldMk cId="2262081819" sldId="404"/>
            <ac:cxnSpMk id="196" creationId="{7E5F9FC6-744E-4674-8C05-5B425046CA3F}"/>
          </ac:cxnSpMkLst>
        </pc:cxnChg>
        <pc:cxnChg chg="add del mod">
          <ac:chgData name="John Budnik" userId="8fc1272e-f45d-4998-8d92-e99b1ffa9f87" providerId="ADAL" clId="{E30E1715-DD42-4CB4-8F9C-0EA5D6EA5AFB}" dt="2021-01-14T13:14:46.598" v="4965"/>
          <ac:cxnSpMkLst>
            <pc:docMk/>
            <pc:sldMk cId="2262081819" sldId="404"/>
            <ac:cxnSpMk id="197" creationId="{44CE9142-FDD3-44B8-8AD5-A337CA375D49}"/>
          </ac:cxnSpMkLst>
        </pc:cxnChg>
        <pc:cxnChg chg="add del mod">
          <ac:chgData name="John Budnik" userId="8fc1272e-f45d-4998-8d92-e99b1ffa9f87" providerId="ADAL" clId="{E30E1715-DD42-4CB4-8F9C-0EA5D6EA5AFB}" dt="2021-01-14T13:14:46.598" v="4965"/>
          <ac:cxnSpMkLst>
            <pc:docMk/>
            <pc:sldMk cId="2262081819" sldId="404"/>
            <ac:cxnSpMk id="198" creationId="{EF208DCA-F119-426D-8626-7B9A2B553789}"/>
          </ac:cxnSpMkLst>
        </pc:cxnChg>
        <pc:cxnChg chg="add del mod">
          <ac:chgData name="John Budnik" userId="8fc1272e-f45d-4998-8d92-e99b1ffa9f87" providerId="ADAL" clId="{E30E1715-DD42-4CB4-8F9C-0EA5D6EA5AFB}" dt="2021-01-14T13:14:46.598" v="4965"/>
          <ac:cxnSpMkLst>
            <pc:docMk/>
            <pc:sldMk cId="2262081819" sldId="404"/>
            <ac:cxnSpMk id="199" creationId="{DCD045E4-7AAE-4255-B7EA-8159BEBD4713}"/>
          </ac:cxnSpMkLst>
        </pc:cxnChg>
        <pc:cxnChg chg="add del mod">
          <ac:chgData name="John Budnik" userId="8fc1272e-f45d-4998-8d92-e99b1ffa9f87" providerId="ADAL" clId="{E30E1715-DD42-4CB4-8F9C-0EA5D6EA5AFB}" dt="2021-01-14T13:14:46.598" v="4965"/>
          <ac:cxnSpMkLst>
            <pc:docMk/>
            <pc:sldMk cId="2262081819" sldId="404"/>
            <ac:cxnSpMk id="200" creationId="{329904DE-AD52-4909-9906-73999D654C1E}"/>
          </ac:cxnSpMkLst>
        </pc:cxnChg>
        <pc:cxnChg chg="add del mod">
          <ac:chgData name="John Budnik" userId="8fc1272e-f45d-4998-8d92-e99b1ffa9f87" providerId="ADAL" clId="{E30E1715-DD42-4CB4-8F9C-0EA5D6EA5AFB}" dt="2021-01-14T13:14:46.598" v="4965"/>
          <ac:cxnSpMkLst>
            <pc:docMk/>
            <pc:sldMk cId="2262081819" sldId="404"/>
            <ac:cxnSpMk id="201" creationId="{40649EAB-97D9-496A-9647-DA06E43DE655}"/>
          </ac:cxnSpMkLst>
        </pc:cxnChg>
        <pc:cxnChg chg="add del mod">
          <ac:chgData name="John Budnik" userId="8fc1272e-f45d-4998-8d92-e99b1ffa9f87" providerId="ADAL" clId="{E30E1715-DD42-4CB4-8F9C-0EA5D6EA5AFB}" dt="2021-01-14T13:15:31.514" v="4968"/>
          <ac:cxnSpMkLst>
            <pc:docMk/>
            <pc:sldMk cId="2262081819" sldId="404"/>
            <ac:cxnSpMk id="232" creationId="{B9A0DE64-2552-42C7-BF45-9DE4D416E238}"/>
          </ac:cxnSpMkLst>
        </pc:cxnChg>
        <pc:cxnChg chg="add mod">
          <ac:chgData name="John Budnik" userId="8fc1272e-f45d-4998-8d92-e99b1ffa9f87" providerId="ADAL" clId="{E30E1715-DD42-4CB4-8F9C-0EA5D6EA5AFB}" dt="2021-01-14T13:15:37.637" v="4969"/>
          <ac:cxnSpMkLst>
            <pc:docMk/>
            <pc:sldMk cId="2262081819" sldId="404"/>
            <ac:cxnSpMk id="264" creationId="{BD9D1178-E015-4573-BF80-E15C0DDAFA39}"/>
          </ac:cxnSpMkLst>
        </pc:cxnChg>
        <pc:cxnChg chg="add mod">
          <ac:chgData name="John Budnik" userId="8fc1272e-f45d-4998-8d92-e99b1ffa9f87" providerId="ADAL" clId="{E30E1715-DD42-4CB4-8F9C-0EA5D6EA5AFB}" dt="2021-01-14T13:15:37.637" v="4969"/>
          <ac:cxnSpMkLst>
            <pc:docMk/>
            <pc:sldMk cId="2262081819" sldId="404"/>
            <ac:cxnSpMk id="265" creationId="{BDED4BE2-2BFC-4995-B03F-25FD620C7102}"/>
          </ac:cxnSpMkLst>
        </pc:cxnChg>
        <pc:cxnChg chg="add mod">
          <ac:chgData name="John Budnik" userId="8fc1272e-f45d-4998-8d92-e99b1ffa9f87" providerId="ADAL" clId="{E30E1715-DD42-4CB4-8F9C-0EA5D6EA5AFB}" dt="2021-01-14T13:15:37.637" v="4969"/>
          <ac:cxnSpMkLst>
            <pc:docMk/>
            <pc:sldMk cId="2262081819" sldId="404"/>
            <ac:cxnSpMk id="266" creationId="{8CF39137-C20C-4EAB-89CA-E5BAA4B8C342}"/>
          </ac:cxnSpMkLst>
        </pc:cxnChg>
        <pc:cxnChg chg="add mod">
          <ac:chgData name="John Budnik" userId="8fc1272e-f45d-4998-8d92-e99b1ffa9f87" providerId="ADAL" clId="{E30E1715-DD42-4CB4-8F9C-0EA5D6EA5AFB}" dt="2021-01-14T13:15:37.637" v="4969"/>
          <ac:cxnSpMkLst>
            <pc:docMk/>
            <pc:sldMk cId="2262081819" sldId="404"/>
            <ac:cxnSpMk id="267" creationId="{2008B5AA-F3C4-4A58-8FA9-3FFEE482F545}"/>
          </ac:cxnSpMkLst>
        </pc:cxnChg>
        <pc:cxnChg chg="add mod">
          <ac:chgData name="John Budnik" userId="8fc1272e-f45d-4998-8d92-e99b1ffa9f87" providerId="ADAL" clId="{E30E1715-DD42-4CB4-8F9C-0EA5D6EA5AFB}" dt="2021-01-14T13:15:37.637" v="4969"/>
          <ac:cxnSpMkLst>
            <pc:docMk/>
            <pc:sldMk cId="2262081819" sldId="404"/>
            <ac:cxnSpMk id="268" creationId="{75848F3B-65DA-49A9-AAEF-DFF33FE4D057}"/>
          </ac:cxnSpMkLst>
        </pc:cxnChg>
        <pc:cxnChg chg="add mod">
          <ac:chgData name="John Budnik" userId="8fc1272e-f45d-4998-8d92-e99b1ffa9f87" providerId="ADAL" clId="{E30E1715-DD42-4CB4-8F9C-0EA5D6EA5AFB}" dt="2021-01-14T13:15:37.637" v="4969"/>
          <ac:cxnSpMkLst>
            <pc:docMk/>
            <pc:sldMk cId="2262081819" sldId="404"/>
            <ac:cxnSpMk id="269" creationId="{C1DF9F33-0C7D-4F72-8B60-B91D2351BA6D}"/>
          </ac:cxnSpMkLst>
        </pc:cxnChg>
        <pc:cxnChg chg="add mod">
          <ac:chgData name="John Budnik" userId="8fc1272e-f45d-4998-8d92-e99b1ffa9f87" providerId="ADAL" clId="{E30E1715-DD42-4CB4-8F9C-0EA5D6EA5AFB}" dt="2021-01-14T13:15:37.637" v="4969"/>
          <ac:cxnSpMkLst>
            <pc:docMk/>
            <pc:sldMk cId="2262081819" sldId="404"/>
            <ac:cxnSpMk id="270" creationId="{29FD95E0-7CCC-42C7-BC72-44A351CE6C64}"/>
          </ac:cxnSpMkLst>
        </pc:cxnChg>
        <pc:cxnChg chg="add mod">
          <ac:chgData name="John Budnik" userId="8fc1272e-f45d-4998-8d92-e99b1ffa9f87" providerId="ADAL" clId="{E30E1715-DD42-4CB4-8F9C-0EA5D6EA5AFB}" dt="2021-01-14T13:15:37.637" v="4969"/>
          <ac:cxnSpMkLst>
            <pc:docMk/>
            <pc:sldMk cId="2262081819" sldId="404"/>
            <ac:cxnSpMk id="271" creationId="{CE5B03C5-76B2-4163-8D6E-5367BE1B87CA}"/>
          </ac:cxnSpMkLst>
        </pc:cxnChg>
        <pc:cxnChg chg="add mod">
          <ac:chgData name="John Budnik" userId="8fc1272e-f45d-4998-8d92-e99b1ffa9f87" providerId="ADAL" clId="{E30E1715-DD42-4CB4-8F9C-0EA5D6EA5AFB}" dt="2021-01-14T13:15:37.637" v="4969"/>
          <ac:cxnSpMkLst>
            <pc:docMk/>
            <pc:sldMk cId="2262081819" sldId="404"/>
            <ac:cxnSpMk id="273" creationId="{80243752-BF8A-43CF-A1D8-95D1BA782725}"/>
          </ac:cxnSpMkLst>
        </pc:cxnChg>
        <pc:cxnChg chg="add mod">
          <ac:chgData name="John Budnik" userId="8fc1272e-f45d-4998-8d92-e99b1ffa9f87" providerId="ADAL" clId="{E30E1715-DD42-4CB4-8F9C-0EA5D6EA5AFB}" dt="2021-01-14T13:15:37.637" v="4969"/>
          <ac:cxnSpMkLst>
            <pc:docMk/>
            <pc:sldMk cId="2262081819" sldId="404"/>
            <ac:cxnSpMk id="274" creationId="{D35A28F4-4396-4785-8D88-21E55419CECA}"/>
          </ac:cxnSpMkLst>
        </pc:cxnChg>
        <pc:cxnChg chg="add mod">
          <ac:chgData name="John Budnik" userId="8fc1272e-f45d-4998-8d92-e99b1ffa9f87" providerId="ADAL" clId="{E30E1715-DD42-4CB4-8F9C-0EA5D6EA5AFB}" dt="2021-01-14T13:15:37.637" v="4969"/>
          <ac:cxnSpMkLst>
            <pc:docMk/>
            <pc:sldMk cId="2262081819" sldId="404"/>
            <ac:cxnSpMk id="275" creationId="{88DDB39C-ADDA-4E81-8A6F-F5B1329436C3}"/>
          </ac:cxnSpMkLst>
        </pc:cxnChg>
      </pc:sldChg>
      <pc:sldChg chg="modSp new del mod modShow">
        <pc:chgData name="John Budnik" userId="8fc1272e-f45d-4998-8d92-e99b1ffa9f87" providerId="ADAL" clId="{E30E1715-DD42-4CB4-8F9C-0EA5D6EA5AFB}" dt="2021-01-18T17:34:33.296" v="6594" actId="47"/>
        <pc:sldMkLst>
          <pc:docMk/>
          <pc:sldMk cId="2350443317" sldId="405"/>
        </pc:sldMkLst>
        <pc:spChg chg="mod">
          <ac:chgData name="John Budnik" userId="8fc1272e-f45d-4998-8d92-e99b1ffa9f87" providerId="ADAL" clId="{E30E1715-DD42-4CB4-8F9C-0EA5D6EA5AFB}" dt="2021-01-13T17:41:31.287" v="3959" actId="313"/>
          <ac:spMkLst>
            <pc:docMk/>
            <pc:sldMk cId="2350443317" sldId="405"/>
            <ac:spMk id="2" creationId="{2BF565BB-5E3E-4A8B-96C8-53A40C866454}"/>
          </ac:spMkLst>
        </pc:spChg>
        <pc:spChg chg="mod">
          <ac:chgData name="John Budnik" userId="8fc1272e-f45d-4998-8d92-e99b1ffa9f87" providerId="ADAL" clId="{E30E1715-DD42-4CB4-8F9C-0EA5D6EA5AFB}" dt="2021-01-13T17:41:17.228" v="3923" actId="20577"/>
          <ac:spMkLst>
            <pc:docMk/>
            <pc:sldMk cId="2350443317" sldId="405"/>
            <ac:spMk id="4" creationId="{C4D3D187-762B-42FC-BDB9-B8F01B3FB721}"/>
          </ac:spMkLst>
        </pc:spChg>
      </pc:sldChg>
      <pc:sldChg chg="addSp modSp new mod modClrScheme chgLayout">
        <pc:chgData name="John Budnik" userId="8fc1272e-f45d-4998-8d92-e99b1ffa9f87" providerId="ADAL" clId="{E30E1715-DD42-4CB4-8F9C-0EA5D6EA5AFB}" dt="2021-01-14T07:13:22.003" v="4661"/>
        <pc:sldMkLst>
          <pc:docMk/>
          <pc:sldMk cId="1338438023" sldId="406"/>
        </pc:sldMkLst>
        <pc:spChg chg="mod ord">
          <ac:chgData name="John Budnik" userId="8fc1272e-f45d-4998-8d92-e99b1ffa9f87" providerId="ADAL" clId="{E30E1715-DD42-4CB4-8F9C-0EA5D6EA5AFB}" dt="2021-01-14T07:05:50.016" v="4325" actId="700"/>
          <ac:spMkLst>
            <pc:docMk/>
            <pc:sldMk cId="1338438023" sldId="406"/>
            <ac:spMk id="2" creationId="{47149C46-12F0-43EC-950A-0C1358D9B47C}"/>
          </ac:spMkLst>
        </pc:spChg>
        <pc:spChg chg="add mod ord">
          <ac:chgData name="John Budnik" userId="8fc1272e-f45d-4998-8d92-e99b1ffa9f87" providerId="ADAL" clId="{E30E1715-DD42-4CB4-8F9C-0EA5D6EA5AFB}" dt="2021-01-14T07:06:03.073" v="4338" actId="20577"/>
          <ac:spMkLst>
            <pc:docMk/>
            <pc:sldMk cId="1338438023" sldId="406"/>
            <ac:spMk id="3" creationId="{AACE2AE5-4D7C-426D-83ED-4BE0DDE5AF6E}"/>
          </ac:spMkLst>
        </pc:spChg>
        <pc:spChg chg="add mod ord">
          <ac:chgData name="John Budnik" userId="8fc1272e-f45d-4998-8d92-e99b1ffa9f87" providerId="ADAL" clId="{E30E1715-DD42-4CB4-8F9C-0EA5D6EA5AFB}" dt="2021-01-14T07:12:24.375" v="4613" actId="27636"/>
          <ac:spMkLst>
            <pc:docMk/>
            <pc:sldMk cId="1338438023" sldId="406"/>
            <ac:spMk id="4" creationId="{ED75DDFB-5D64-46CD-8443-CC96260C0AB9}"/>
          </ac:spMkLst>
        </pc:spChg>
        <pc:graphicFrameChg chg="add mod modGraphic">
          <ac:chgData name="John Budnik" userId="8fc1272e-f45d-4998-8d92-e99b1ffa9f87" providerId="ADAL" clId="{E30E1715-DD42-4CB4-8F9C-0EA5D6EA5AFB}" dt="2021-01-14T07:13:22.003" v="4661"/>
          <ac:graphicFrameMkLst>
            <pc:docMk/>
            <pc:sldMk cId="1338438023" sldId="406"/>
            <ac:graphicFrameMk id="5" creationId="{9C8931E5-920D-4280-A2F3-FEC1FE67C7DB}"/>
          </ac:graphicFrameMkLst>
        </pc:graphicFrameChg>
      </pc:sldChg>
      <pc:sldChg chg="modSp mod ord modNotesTx">
        <pc:chgData name="John Budnik" userId="8fc1272e-f45d-4998-8d92-e99b1ffa9f87" providerId="ADAL" clId="{E30E1715-DD42-4CB4-8F9C-0EA5D6EA5AFB}" dt="2021-01-16T07:14:49.931" v="5760" actId="20577"/>
        <pc:sldMkLst>
          <pc:docMk/>
          <pc:sldMk cId="1543980359" sldId="408"/>
        </pc:sldMkLst>
        <pc:graphicFrameChg chg="modGraphic">
          <ac:chgData name="John Budnik" userId="8fc1272e-f45d-4998-8d92-e99b1ffa9f87" providerId="ADAL" clId="{E30E1715-DD42-4CB4-8F9C-0EA5D6EA5AFB}" dt="2021-01-14T12:23:03.217" v="4730" actId="207"/>
          <ac:graphicFrameMkLst>
            <pc:docMk/>
            <pc:sldMk cId="1543980359" sldId="408"/>
            <ac:graphicFrameMk id="7" creationId="{A1766BF5-792F-425C-B6A6-1FC57F4F2A40}"/>
          </ac:graphicFrameMkLst>
        </pc:graphicFrameChg>
      </pc:sldChg>
      <pc:sldChg chg="mod ord modShow">
        <pc:chgData name="John Budnik" userId="8fc1272e-f45d-4998-8d92-e99b1ffa9f87" providerId="ADAL" clId="{E30E1715-DD42-4CB4-8F9C-0EA5D6EA5AFB}" dt="2021-01-14T13:19:11.595" v="5091" actId="729"/>
        <pc:sldMkLst>
          <pc:docMk/>
          <pc:sldMk cId="987022245" sldId="409"/>
        </pc:sldMkLst>
      </pc:sldChg>
      <pc:sldChg chg="modSp mod">
        <pc:chgData name="John Budnik" userId="8fc1272e-f45d-4998-8d92-e99b1ffa9f87" providerId="ADAL" clId="{E30E1715-DD42-4CB4-8F9C-0EA5D6EA5AFB}" dt="2021-01-14T12:23:10.202" v="4731" actId="207"/>
        <pc:sldMkLst>
          <pc:docMk/>
          <pc:sldMk cId="782747875" sldId="410"/>
        </pc:sldMkLst>
        <pc:graphicFrameChg chg="mod modGraphic">
          <ac:chgData name="John Budnik" userId="8fc1272e-f45d-4998-8d92-e99b1ffa9f87" providerId="ADAL" clId="{E30E1715-DD42-4CB4-8F9C-0EA5D6EA5AFB}" dt="2021-01-14T12:23:10.202" v="4731" actId="207"/>
          <ac:graphicFrameMkLst>
            <pc:docMk/>
            <pc:sldMk cId="782747875" sldId="410"/>
            <ac:graphicFrameMk id="7" creationId="{A1766BF5-792F-425C-B6A6-1FC57F4F2A40}"/>
          </ac:graphicFrameMkLst>
        </pc:graphicFrameChg>
      </pc:sldChg>
      <pc:sldChg chg="modNotesTx">
        <pc:chgData name="John Budnik" userId="8fc1272e-f45d-4998-8d92-e99b1ffa9f87" providerId="ADAL" clId="{E30E1715-DD42-4CB4-8F9C-0EA5D6EA5AFB}" dt="2021-01-16T07:18:46.818" v="6353" actId="20577"/>
        <pc:sldMkLst>
          <pc:docMk/>
          <pc:sldMk cId="2928082835" sldId="412"/>
        </pc:sldMkLst>
      </pc:sldChg>
      <pc:sldChg chg="ord">
        <pc:chgData name="John Budnik" userId="8fc1272e-f45d-4998-8d92-e99b1ffa9f87" providerId="ADAL" clId="{E30E1715-DD42-4CB4-8F9C-0EA5D6EA5AFB}" dt="2021-01-14T13:33:16.401" v="5101"/>
        <pc:sldMkLst>
          <pc:docMk/>
          <pc:sldMk cId="1358278534" sldId="413"/>
        </pc:sldMkLst>
      </pc:sldChg>
      <pc:sldChg chg="mod ord modShow">
        <pc:chgData name="John Budnik" userId="8fc1272e-f45d-4998-8d92-e99b1ffa9f87" providerId="ADAL" clId="{E30E1715-DD42-4CB4-8F9C-0EA5D6EA5AFB}" dt="2021-01-14T13:19:20.907" v="5092" actId="729"/>
        <pc:sldMkLst>
          <pc:docMk/>
          <pc:sldMk cId="2630831970" sldId="416"/>
        </pc:sldMkLst>
      </pc:sldChg>
      <pc:sldChg chg="modAnim">
        <pc:chgData name="John Budnik" userId="8fc1272e-f45d-4998-8d92-e99b1ffa9f87" providerId="ADAL" clId="{E30E1715-DD42-4CB4-8F9C-0EA5D6EA5AFB}" dt="2021-01-17T11:08:41.719" v="6545"/>
        <pc:sldMkLst>
          <pc:docMk/>
          <pc:sldMk cId="1953082096" sldId="417"/>
        </pc:sldMkLst>
      </pc:sldChg>
      <pc:sldChg chg="addSp delSp modSp add del mod ord modShow">
        <pc:chgData name="John Budnik" userId="8fc1272e-f45d-4998-8d92-e99b1ffa9f87" providerId="ADAL" clId="{E30E1715-DD42-4CB4-8F9C-0EA5D6EA5AFB}" dt="2021-01-18T17:34:58.600" v="6596" actId="47"/>
        <pc:sldMkLst>
          <pc:docMk/>
          <pc:sldMk cId="3712997216" sldId="420"/>
        </pc:sldMkLst>
        <pc:graphicFrameChg chg="del">
          <ac:chgData name="John Budnik" userId="8fc1272e-f45d-4998-8d92-e99b1ffa9f87" providerId="ADAL" clId="{E30E1715-DD42-4CB4-8F9C-0EA5D6EA5AFB}" dt="2021-01-14T13:13:59.330" v="4929" actId="478"/>
          <ac:graphicFrameMkLst>
            <pc:docMk/>
            <pc:sldMk cId="3712997216" sldId="420"/>
            <ac:graphicFrameMk id="4" creationId="{8D2B88EF-3DFF-4550-BD0F-EC5BA996207F}"/>
          </ac:graphicFrameMkLst>
        </pc:graphicFrameChg>
        <pc:graphicFrameChg chg="add del mod modGraphic">
          <ac:chgData name="John Budnik" userId="8fc1272e-f45d-4998-8d92-e99b1ffa9f87" providerId="ADAL" clId="{E30E1715-DD42-4CB4-8F9C-0EA5D6EA5AFB}" dt="2021-01-16T20:22:25.358" v="6517" actId="478"/>
          <ac:graphicFrameMkLst>
            <pc:docMk/>
            <pc:sldMk cId="3712997216" sldId="420"/>
            <ac:graphicFrameMk id="4" creationId="{94FC9985-95BB-482E-B927-DA0A98B04AE2}"/>
          </ac:graphicFrameMkLst>
        </pc:graphicFrameChg>
        <pc:graphicFrameChg chg="del">
          <ac:chgData name="John Budnik" userId="8fc1272e-f45d-4998-8d92-e99b1ffa9f87" providerId="ADAL" clId="{E30E1715-DD42-4CB4-8F9C-0EA5D6EA5AFB}" dt="2021-01-14T13:14:00.006" v="4930" actId="478"/>
          <ac:graphicFrameMkLst>
            <pc:docMk/>
            <pc:sldMk cId="3712997216" sldId="420"/>
            <ac:graphicFrameMk id="6" creationId="{ECD896AA-6B23-46FA-8995-C0E2015911AF}"/>
          </ac:graphicFrameMkLst>
        </pc:graphicFrameChg>
        <pc:graphicFrameChg chg="del">
          <ac:chgData name="John Budnik" userId="8fc1272e-f45d-4998-8d92-e99b1ffa9f87" providerId="ADAL" clId="{E30E1715-DD42-4CB4-8F9C-0EA5D6EA5AFB}" dt="2021-01-14T13:14:03.540" v="4937" actId="478"/>
          <ac:graphicFrameMkLst>
            <pc:docMk/>
            <pc:sldMk cId="3712997216" sldId="420"/>
            <ac:graphicFrameMk id="8" creationId="{63302D35-26AC-405D-91C7-F00C4ED2696A}"/>
          </ac:graphicFrameMkLst>
        </pc:graphicFrameChg>
        <pc:graphicFrameChg chg="del">
          <ac:chgData name="John Budnik" userId="8fc1272e-f45d-4998-8d92-e99b1ffa9f87" providerId="ADAL" clId="{E30E1715-DD42-4CB4-8F9C-0EA5D6EA5AFB}" dt="2021-01-14T13:14:03.996" v="4938" actId="478"/>
          <ac:graphicFrameMkLst>
            <pc:docMk/>
            <pc:sldMk cId="3712997216" sldId="420"/>
            <ac:graphicFrameMk id="10" creationId="{B60CE67B-F365-4EE2-8C43-C57CFF0C37A9}"/>
          </ac:graphicFrameMkLst>
        </pc:graphicFrameChg>
        <pc:graphicFrameChg chg="del">
          <ac:chgData name="John Budnik" userId="8fc1272e-f45d-4998-8d92-e99b1ffa9f87" providerId="ADAL" clId="{E30E1715-DD42-4CB4-8F9C-0EA5D6EA5AFB}" dt="2021-01-14T13:14:00.538" v="4931" actId="478"/>
          <ac:graphicFrameMkLst>
            <pc:docMk/>
            <pc:sldMk cId="3712997216" sldId="420"/>
            <ac:graphicFrameMk id="12" creationId="{69A8AE95-CE11-4FC6-BCBB-DB3294F2BAF1}"/>
          </ac:graphicFrameMkLst>
        </pc:graphicFrameChg>
        <pc:graphicFrameChg chg="del">
          <ac:chgData name="John Budnik" userId="8fc1272e-f45d-4998-8d92-e99b1ffa9f87" providerId="ADAL" clId="{E30E1715-DD42-4CB4-8F9C-0EA5D6EA5AFB}" dt="2021-01-14T13:14:01.612" v="4933" actId="478"/>
          <ac:graphicFrameMkLst>
            <pc:docMk/>
            <pc:sldMk cId="3712997216" sldId="420"/>
            <ac:graphicFrameMk id="14" creationId="{5CC237CB-4723-44C5-BB9C-34286E27B8C9}"/>
          </ac:graphicFrameMkLst>
        </pc:graphicFrameChg>
        <pc:graphicFrameChg chg="del">
          <ac:chgData name="John Budnik" userId="8fc1272e-f45d-4998-8d92-e99b1ffa9f87" providerId="ADAL" clId="{E30E1715-DD42-4CB4-8F9C-0EA5D6EA5AFB}" dt="2021-01-14T13:14:01.083" v="4932" actId="478"/>
          <ac:graphicFrameMkLst>
            <pc:docMk/>
            <pc:sldMk cId="3712997216" sldId="420"/>
            <ac:graphicFrameMk id="18" creationId="{4D5D80E2-CAE1-48D1-98E2-7BCE2F23E924}"/>
          </ac:graphicFrameMkLst>
        </pc:graphicFrameChg>
        <pc:graphicFrameChg chg="del">
          <ac:chgData name="John Budnik" userId="8fc1272e-f45d-4998-8d92-e99b1ffa9f87" providerId="ADAL" clId="{E30E1715-DD42-4CB4-8F9C-0EA5D6EA5AFB}" dt="2021-01-14T13:14:03.128" v="4936" actId="478"/>
          <ac:graphicFrameMkLst>
            <pc:docMk/>
            <pc:sldMk cId="3712997216" sldId="420"/>
            <ac:graphicFrameMk id="21" creationId="{049F6DD1-1D85-4B06-95FA-CBEF49644EC3}"/>
          </ac:graphicFrameMkLst>
        </pc:graphicFrameChg>
        <pc:graphicFrameChg chg="del">
          <ac:chgData name="John Budnik" userId="8fc1272e-f45d-4998-8d92-e99b1ffa9f87" providerId="ADAL" clId="{E30E1715-DD42-4CB4-8F9C-0EA5D6EA5AFB}" dt="2021-01-14T13:14:02.113" v="4934" actId="478"/>
          <ac:graphicFrameMkLst>
            <pc:docMk/>
            <pc:sldMk cId="3712997216" sldId="420"/>
            <ac:graphicFrameMk id="23" creationId="{CCE3F0C6-CDB8-49DC-860B-85284DC1C7B0}"/>
          </ac:graphicFrameMkLst>
        </pc:graphicFrameChg>
        <pc:graphicFrameChg chg="del">
          <ac:chgData name="John Budnik" userId="8fc1272e-f45d-4998-8d92-e99b1ffa9f87" providerId="ADAL" clId="{E30E1715-DD42-4CB4-8F9C-0EA5D6EA5AFB}" dt="2021-01-14T13:14:02.605" v="4935" actId="478"/>
          <ac:graphicFrameMkLst>
            <pc:docMk/>
            <pc:sldMk cId="3712997216" sldId="420"/>
            <ac:graphicFrameMk id="25" creationId="{166F482D-4EEC-4BE5-9277-B54145607A38}"/>
          </ac:graphicFrameMkLst>
        </pc:graphicFrameChg>
      </pc:sldChg>
      <pc:sldChg chg="add del mod ord modShow">
        <pc:chgData name="John Budnik" userId="8fc1272e-f45d-4998-8d92-e99b1ffa9f87" providerId="ADAL" clId="{E30E1715-DD42-4CB4-8F9C-0EA5D6EA5AFB}" dt="2021-01-18T17:35:00.996" v="6597" actId="47"/>
        <pc:sldMkLst>
          <pc:docMk/>
          <pc:sldMk cId="3788206744" sldId="421"/>
        </pc:sldMkLst>
      </pc:sldChg>
      <pc:sldChg chg="mod ord modShow modNotesTx">
        <pc:chgData name="John Budnik" userId="8fc1272e-f45d-4998-8d92-e99b1ffa9f87" providerId="ADAL" clId="{E30E1715-DD42-4CB4-8F9C-0EA5D6EA5AFB}" dt="2021-01-17T11:09:51.356" v="6546" actId="729"/>
        <pc:sldMkLst>
          <pc:docMk/>
          <pc:sldMk cId="453190311" sldId="422"/>
        </pc:sldMkLst>
      </pc:sldChg>
      <pc:sldChg chg="addSp delSp modSp new del mod modClrScheme chgLayout">
        <pc:chgData name="John Budnik" userId="8fc1272e-f45d-4998-8d92-e99b1ffa9f87" providerId="ADAL" clId="{E30E1715-DD42-4CB4-8F9C-0EA5D6EA5AFB}" dt="2021-01-17T12:25:08.711" v="6570" actId="47"/>
        <pc:sldMkLst>
          <pc:docMk/>
          <pc:sldMk cId="3392340802" sldId="480"/>
        </pc:sldMkLst>
        <pc:spChg chg="del">
          <ac:chgData name="John Budnik" userId="8fc1272e-f45d-4998-8d92-e99b1ffa9f87" providerId="ADAL" clId="{E30E1715-DD42-4CB4-8F9C-0EA5D6EA5AFB}" dt="2021-01-17T11:21:01.424" v="6565" actId="700"/>
          <ac:spMkLst>
            <pc:docMk/>
            <pc:sldMk cId="3392340802" sldId="480"/>
            <ac:spMk id="2" creationId="{9CD87A3F-761F-4D92-B0CC-0DD36CC0F51E}"/>
          </ac:spMkLst>
        </pc:spChg>
        <pc:spChg chg="del">
          <ac:chgData name="John Budnik" userId="8fc1272e-f45d-4998-8d92-e99b1ffa9f87" providerId="ADAL" clId="{E30E1715-DD42-4CB4-8F9C-0EA5D6EA5AFB}" dt="2021-01-17T11:21:01.424" v="6565" actId="700"/>
          <ac:spMkLst>
            <pc:docMk/>
            <pc:sldMk cId="3392340802" sldId="480"/>
            <ac:spMk id="3" creationId="{33A54E71-3547-4AF1-96E4-2B172A98AD6E}"/>
          </ac:spMkLst>
        </pc:spChg>
        <pc:spChg chg="mod ord">
          <ac:chgData name="John Budnik" userId="8fc1272e-f45d-4998-8d92-e99b1ffa9f87" providerId="ADAL" clId="{E30E1715-DD42-4CB4-8F9C-0EA5D6EA5AFB}" dt="2021-01-17T11:21:29.520" v="6569" actId="26606"/>
          <ac:spMkLst>
            <pc:docMk/>
            <pc:sldMk cId="3392340802" sldId="480"/>
            <ac:spMk id="4" creationId="{F4591D00-2BD3-43B7-AD8A-596E5A07E575}"/>
          </ac:spMkLst>
        </pc:spChg>
        <pc:spChg chg="add del mod">
          <ac:chgData name="John Budnik" userId="8fc1272e-f45d-4998-8d92-e99b1ffa9f87" providerId="ADAL" clId="{E30E1715-DD42-4CB4-8F9C-0EA5D6EA5AFB}" dt="2021-01-17T11:21:29.509" v="6568" actId="26606"/>
          <ac:spMkLst>
            <pc:docMk/>
            <pc:sldMk cId="3392340802" sldId="480"/>
            <ac:spMk id="11" creationId="{764681E3-AA31-48C0-B6EC-770E54656D36}"/>
          </ac:spMkLst>
        </pc:spChg>
        <pc:spChg chg="add mod">
          <ac:chgData name="John Budnik" userId="8fc1272e-f45d-4998-8d92-e99b1ffa9f87" providerId="ADAL" clId="{E30E1715-DD42-4CB4-8F9C-0EA5D6EA5AFB}" dt="2021-01-17T11:21:29.520" v="6569" actId="26606"/>
          <ac:spMkLst>
            <pc:docMk/>
            <pc:sldMk cId="3392340802" sldId="480"/>
            <ac:spMk id="13" creationId="{E7753CED-EDB7-4BE8-A00C-3882FA8DF256}"/>
          </ac:spMkLst>
        </pc:spChg>
        <pc:picChg chg="add mod">
          <ac:chgData name="John Budnik" userId="8fc1272e-f45d-4998-8d92-e99b1ffa9f87" providerId="ADAL" clId="{E30E1715-DD42-4CB4-8F9C-0EA5D6EA5AFB}" dt="2021-01-17T11:21:29.520" v="6569" actId="26606"/>
          <ac:picMkLst>
            <pc:docMk/>
            <pc:sldMk cId="3392340802" sldId="480"/>
            <ac:picMk id="6" creationId="{B5915413-595E-446C-97E7-6E1A1EA13F41}"/>
          </ac:picMkLst>
        </pc:picChg>
      </pc:sldChg>
      <pc:sldMasterChg chg="modSp mod addSldLayout delSldLayout modSldLayout">
        <pc:chgData name="John Budnik" userId="8fc1272e-f45d-4998-8d92-e99b1ffa9f87" providerId="ADAL" clId="{E30E1715-DD42-4CB4-8F9C-0EA5D6EA5AFB}" dt="2021-01-14T07:18:04.449" v="4680" actId="20577"/>
        <pc:sldMasterMkLst>
          <pc:docMk/>
          <pc:sldMasterMk cId="1394360962" sldId="2147483685"/>
        </pc:sldMasterMkLst>
        <pc:spChg chg="mod">
          <ac:chgData name="John Budnik" userId="8fc1272e-f45d-4998-8d92-e99b1ffa9f87" providerId="ADAL" clId="{E30E1715-DD42-4CB4-8F9C-0EA5D6EA5AFB}" dt="2021-01-13T17:21:29.505" v="3824" actId="207"/>
          <ac:spMkLst>
            <pc:docMk/>
            <pc:sldMasterMk cId="1394360962" sldId="2147483685"/>
            <ac:spMk id="11" creationId="{1552108B-1F90-0044-A7D4-0956E919F29A}"/>
          </ac:spMkLst>
        </pc:spChg>
        <pc:sldLayoutChg chg="modSp mod">
          <pc:chgData name="John Budnik" userId="8fc1272e-f45d-4998-8d92-e99b1ffa9f87" providerId="ADAL" clId="{E30E1715-DD42-4CB4-8F9C-0EA5D6EA5AFB}" dt="2021-01-13T17:21:34.224" v="3825" actId="207"/>
          <pc:sldLayoutMkLst>
            <pc:docMk/>
            <pc:sldMasterMk cId="1394360962" sldId="2147483685"/>
            <pc:sldLayoutMk cId="1723584344" sldId="2147483674"/>
          </pc:sldLayoutMkLst>
          <pc:spChg chg="mod">
            <ac:chgData name="John Budnik" userId="8fc1272e-f45d-4998-8d92-e99b1ffa9f87" providerId="ADAL" clId="{E30E1715-DD42-4CB4-8F9C-0EA5D6EA5AFB}" dt="2021-01-13T17:21:34.224" v="3825" actId="207"/>
            <ac:spMkLst>
              <pc:docMk/>
              <pc:sldMasterMk cId="1394360962" sldId="2147483685"/>
              <pc:sldLayoutMk cId="1723584344" sldId="2147483674"/>
              <ac:spMk id="11" creationId="{E1223535-0F2F-6340-80B9-0B5D9364A13F}"/>
            </ac:spMkLst>
          </pc:spChg>
        </pc:sldLayoutChg>
        <pc:sldLayoutChg chg="addSp delSp modSp mod">
          <pc:chgData name="John Budnik" userId="8fc1272e-f45d-4998-8d92-e99b1ffa9f87" providerId="ADAL" clId="{E30E1715-DD42-4CB4-8F9C-0EA5D6EA5AFB}" dt="2021-01-13T14:31:58.059" v="3719" actId="478"/>
          <pc:sldLayoutMkLst>
            <pc:docMk/>
            <pc:sldMasterMk cId="1394360962" sldId="2147483685"/>
            <pc:sldLayoutMk cId="3432407088" sldId="2147483675"/>
          </pc:sldLayoutMkLst>
          <pc:spChg chg="mod">
            <ac:chgData name="John Budnik" userId="8fc1272e-f45d-4998-8d92-e99b1ffa9f87" providerId="ADAL" clId="{E30E1715-DD42-4CB4-8F9C-0EA5D6EA5AFB}" dt="2021-01-13T14:31:53.903" v="3718" actId="207"/>
            <ac:spMkLst>
              <pc:docMk/>
              <pc:sldMasterMk cId="1394360962" sldId="2147483685"/>
              <pc:sldLayoutMk cId="3432407088" sldId="2147483675"/>
              <ac:spMk id="13" creationId="{2773E1D8-C87F-EE46-8284-575DCA498E81}"/>
            </ac:spMkLst>
          </pc:spChg>
          <pc:picChg chg="add del mod">
            <ac:chgData name="John Budnik" userId="8fc1272e-f45d-4998-8d92-e99b1ffa9f87" providerId="ADAL" clId="{E30E1715-DD42-4CB4-8F9C-0EA5D6EA5AFB}" dt="2021-01-13T14:31:58.059" v="3719" actId="478"/>
            <ac:picMkLst>
              <pc:docMk/>
              <pc:sldMasterMk cId="1394360962" sldId="2147483685"/>
              <pc:sldLayoutMk cId="3432407088" sldId="2147483675"/>
              <ac:picMk id="10" creationId="{D0BADC28-5480-4D7B-B889-1BB5C2F1AFC2}"/>
            </ac:picMkLst>
          </pc:picChg>
        </pc:sldLayoutChg>
        <pc:sldLayoutChg chg="addSp delSp modSp mod addAnim delAnim modAnim">
          <pc:chgData name="John Budnik" userId="8fc1272e-f45d-4998-8d92-e99b1ffa9f87" providerId="ADAL" clId="{E30E1715-DD42-4CB4-8F9C-0EA5D6EA5AFB}" dt="2021-01-13T17:21:43.214" v="3829" actId="207"/>
          <pc:sldLayoutMkLst>
            <pc:docMk/>
            <pc:sldMasterMk cId="1394360962" sldId="2147483685"/>
            <pc:sldLayoutMk cId="3020399256" sldId="2147483678"/>
          </pc:sldLayoutMkLst>
          <pc:spChg chg="add del mod">
            <ac:chgData name="John Budnik" userId="8fc1272e-f45d-4998-8d92-e99b1ffa9f87" providerId="ADAL" clId="{E30E1715-DD42-4CB4-8F9C-0EA5D6EA5AFB}" dt="2021-01-12T08:29:08.840" v="923"/>
            <ac:spMkLst>
              <pc:docMk/>
              <pc:sldMasterMk cId="1394360962" sldId="2147483685"/>
              <pc:sldLayoutMk cId="3020399256" sldId="2147483678"/>
              <ac:spMk id="9" creationId="{B35ACDBB-7A6A-4712-8844-973B73598151}"/>
            </ac:spMkLst>
          </pc:spChg>
          <pc:spChg chg="add del mod">
            <ac:chgData name="John Budnik" userId="8fc1272e-f45d-4998-8d92-e99b1ffa9f87" providerId="ADAL" clId="{E30E1715-DD42-4CB4-8F9C-0EA5D6EA5AFB}" dt="2021-01-13T17:21:43.214" v="3829" actId="207"/>
            <ac:spMkLst>
              <pc:docMk/>
              <pc:sldMasterMk cId="1394360962" sldId="2147483685"/>
              <pc:sldLayoutMk cId="3020399256" sldId="2147483678"/>
              <ac:spMk id="10" creationId="{A400A9BD-AA60-E24D-9FC2-722758C8C933}"/>
            </ac:spMkLst>
          </pc:spChg>
          <pc:spChg chg="add del mod">
            <ac:chgData name="John Budnik" userId="8fc1272e-f45d-4998-8d92-e99b1ffa9f87" providerId="ADAL" clId="{E30E1715-DD42-4CB4-8F9C-0EA5D6EA5AFB}" dt="2021-01-12T08:29:08.840" v="923"/>
            <ac:spMkLst>
              <pc:docMk/>
              <pc:sldMasterMk cId="1394360962" sldId="2147483685"/>
              <pc:sldLayoutMk cId="3020399256" sldId="2147483678"/>
              <ac:spMk id="13" creationId="{877A653E-0E7D-4754-A3EA-0BE3DE91483A}"/>
            </ac:spMkLst>
          </pc:spChg>
          <pc:spChg chg="add del mod">
            <ac:chgData name="John Budnik" userId="8fc1272e-f45d-4998-8d92-e99b1ffa9f87" providerId="ADAL" clId="{E30E1715-DD42-4CB4-8F9C-0EA5D6EA5AFB}" dt="2021-01-12T08:29:08.840" v="923"/>
            <ac:spMkLst>
              <pc:docMk/>
              <pc:sldMasterMk cId="1394360962" sldId="2147483685"/>
              <pc:sldLayoutMk cId="3020399256" sldId="2147483678"/>
              <ac:spMk id="16" creationId="{42F50CCF-B118-40F1-B02B-FF09D47669F7}"/>
            </ac:spMkLst>
          </pc:spChg>
          <pc:graphicFrameChg chg="add del mod">
            <ac:chgData name="John Budnik" userId="8fc1272e-f45d-4998-8d92-e99b1ffa9f87" providerId="ADAL" clId="{E30E1715-DD42-4CB4-8F9C-0EA5D6EA5AFB}" dt="2021-01-12T08:29:08.840" v="923"/>
            <ac:graphicFrameMkLst>
              <pc:docMk/>
              <pc:sldMasterMk cId="1394360962" sldId="2147483685"/>
              <pc:sldLayoutMk cId="3020399256" sldId="2147483678"/>
              <ac:graphicFrameMk id="12" creationId="{10E9F16B-0FD8-422C-B20F-A4EE6D421220}"/>
            </ac:graphicFrameMkLst>
          </pc:graphicFrameChg>
          <pc:graphicFrameChg chg="add del mod">
            <ac:chgData name="John Budnik" userId="8fc1272e-f45d-4998-8d92-e99b1ffa9f87" providerId="ADAL" clId="{E30E1715-DD42-4CB4-8F9C-0EA5D6EA5AFB}" dt="2021-01-12T08:29:08.840" v="923"/>
            <ac:graphicFrameMkLst>
              <pc:docMk/>
              <pc:sldMasterMk cId="1394360962" sldId="2147483685"/>
              <pc:sldLayoutMk cId="3020399256" sldId="2147483678"/>
              <ac:graphicFrameMk id="15" creationId="{56887093-D442-4D7D-BD6B-E05AC86A460F}"/>
            </ac:graphicFrameMkLst>
          </pc:graphicFrameChg>
        </pc:sldLayoutChg>
        <pc:sldLayoutChg chg="modSp mod setBg">
          <pc:chgData name="John Budnik" userId="8fc1272e-f45d-4998-8d92-e99b1ffa9f87" providerId="ADAL" clId="{E30E1715-DD42-4CB4-8F9C-0EA5D6EA5AFB}" dt="2021-01-13T17:22:37.469" v="3838"/>
          <pc:sldLayoutMkLst>
            <pc:docMk/>
            <pc:sldMasterMk cId="1394360962" sldId="2147483685"/>
            <pc:sldLayoutMk cId="2472297255" sldId="2147483679"/>
          </pc:sldLayoutMkLst>
          <pc:picChg chg="mod">
            <ac:chgData name="John Budnik" userId="8fc1272e-f45d-4998-8d92-e99b1ffa9f87" providerId="ADAL" clId="{E30E1715-DD42-4CB4-8F9C-0EA5D6EA5AFB}" dt="2021-01-13T17:07:32.238" v="3736" actId="14826"/>
            <ac:picMkLst>
              <pc:docMk/>
              <pc:sldMasterMk cId="1394360962" sldId="2147483685"/>
              <pc:sldLayoutMk cId="2472297255" sldId="2147483679"/>
              <ac:picMk id="8" creationId="{2678B7BD-D6C1-4736-B366-C70A4DE88E9A}"/>
            </ac:picMkLst>
          </pc:picChg>
        </pc:sldLayoutChg>
        <pc:sldLayoutChg chg="modSp mod">
          <pc:chgData name="John Budnik" userId="8fc1272e-f45d-4998-8d92-e99b1ffa9f87" providerId="ADAL" clId="{E30E1715-DD42-4CB4-8F9C-0EA5D6EA5AFB}" dt="2021-01-13T17:22:04.238" v="3837" actId="207"/>
          <pc:sldLayoutMkLst>
            <pc:docMk/>
            <pc:sldMasterMk cId="1394360962" sldId="2147483685"/>
            <pc:sldLayoutMk cId="4046387602" sldId="2147483683"/>
          </pc:sldLayoutMkLst>
          <pc:spChg chg="mod">
            <ac:chgData name="John Budnik" userId="8fc1272e-f45d-4998-8d92-e99b1ffa9f87" providerId="ADAL" clId="{E30E1715-DD42-4CB4-8F9C-0EA5D6EA5AFB}" dt="2021-01-13T17:22:01.407" v="3836" actId="207"/>
            <ac:spMkLst>
              <pc:docMk/>
              <pc:sldMasterMk cId="1394360962" sldId="2147483685"/>
              <pc:sldLayoutMk cId="4046387602" sldId="2147483683"/>
              <ac:spMk id="3" creationId="{00000000-0000-0000-0000-000000000000}"/>
            </ac:spMkLst>
          </pc:spChg>
          <pc:spChg chg="mod">
            <ac:chgData name="John Budnik" userId="8fc1272e-f45d-4998-8d92-e99b1ffa9f87" providerId="ADAL" clId="{E30E1715-DD42-4CB4-8F9C-0EA5D6EA5AFB}" dt="2021-01-13T17:22:04.238" v="3837" actId="207"/>
            <ac:spMkLst>
              <pc:docMk/>
              <pc:sldMasterMk cId="1394360962" sldId="2147483685"/>
              <pc:sldLayoutMk cId="4046387602" sldId="2147483683"/>
              <ac:spMk id="8" creationId="{DA134939-39C0-4522-A125-A13DFDA66490}"/>
            </ac:spMkLst>
          </pc:spChg>
        </pc:sldLayoutChg>
        <pc:sldLayoutChg chg="modSp mod">
          <pc:chgData name="John Budnik" userId="8fc1272e-f45d-4998-8d92-e99b1ffa9f87" providerId="ADAL" clId="{E30E1715-DD42-4CB4-8F9C-0EA5D6EA5AFB}" dt="2021-01-13T17:21:39.334" v="3827" actId="207"/>
          <pc:sldLayoutMkLst>
            <pc:docMk/>
            <pc:sldMasterMk cId="1394360962" sldId="2147483685"/>
            <pc:sldLayoutMk cId="2423224153" sldId="2147483684"/>
          </pc:sldLayoutMkLst>
          <pc:spChg chg="mod">
            <ac:chgData name="John Budnik" userId="8fc1272e-f45d-4998-8d92-e99b1ffa9f87" providerId="ADAL" clId="{E30E1715-DD42-4CB4-8F9C-0EA5D6EA5AFB}" dt="2021-01-13T17:21:39.334" v="3827" actId="207"/>
            <ac:spMkLst>
              <pc:docMk/>
              <pc:sldMasterMk cId="1394360962" sldId="2147483685"/>
              <pc:sldLayoutMk cId="2423224153" sldId="2147483684"/>
              <ac:spMk id="16" creationId="{3FAFF55B-FDE6-394B-A39B-22627D8FB6EA}"/>
            </ac:spMkLst>
          </pc:spChg>
        </pc:sldLayoutChg>
        <pc:sldLayoutChg chg="modSp mod">
          <pc:chgData name="John Budnik" userId="8fc1272e-f45d-4998-8d92-e99b1ffa9f87" providerId="ADAL" clId="{E30E1715-DD42-4CB4-8F9C-0EA5D6EA5AFB}" dt="2021-01-13T17:21:45.135" v="3830" actId="207"/>
          <pc:sldLayoutMkLst>
            <pc:docMk/>
            <pc:sldMasterMk cId="1394360962" sldId="2147483685"/>
            <pc:sldLayoutMk cId="1418890711" sldId="2147483688"/>
          </pc:sldLayoutMkLst>
          <pc:spChg chg="mod">
            <ac:chgData name="John Budnik" userId="8fc1272e-f45d-4998-8d92-e99b1ffa9f87" providerId="ADAL" clId="{E30E1715-DD42-4CB4-8F9C-0EA5D6EA5AFB}" dt="2021-01-13T17:21:45.135" v="3830" actId="207"/>
            <ac:spMkLst>
              <pc:docMk/>
              <pc:sldMasterMk cId="1394360962" sldId="2147483685"/>
              <pc:sldLayoutMk cId="1418890711" sldId="2147483688"/>
              <ac:spMk id="10" creationId="{A400A9BD-AA60-E24D-9FC2-722758C8C933}"/>
            </ac:spMkLst>
          </pc:spChg>
        </pc:sldLayoutChg>
        <pc:sldLayoutChg chg="modSp mod">
          <pc:chgData name="John Budnik" userId="8fc1272e-f45d-4998-8d92-e99b1ffa9f87" providerId="ADAL" clId="{E30E1715-DD42-4CB4-8F9C-0EA5D6EA5AFB}" dt="2021-01-13T17:21:58.926" v="3835" actId="207"/>
          <pc:sldLayoutMkLst>
            <pc:docMk/>
            <pc:sldMasterMk cId="1394360962" sldId="2147483685"/>
            <pc:sldLayoutMk cId="1626310217" sldId="2147483689"/>
          </pc:sldLayoutMkLst>
          <pc:spChg chg="mod">
            <ac:chgData name="John Budnik" userId="8fc1272e-f45d-4998-8d92-e99b1ffa9f87" providerId="ADAL" clId="{E30E1715-DD42-4CB4-8F9C-0EA5D6EA5AFB}" dt="2021-01-13T17:21:58.926" v="3835" actId="207"/>
            <ac:spMkLst>
              <pc:docMk/>
              <pc:sldMasterMk cId="1394360962" sldId="2147483685"/>
              <pc:sldLayoutMk cId="1626310217" sldId="2147483689"/>
              <ac:spMk id="6" creationId="{742E4732-0E8F-7B46-BD08-0F2EE0DA8786}"/>
            </ac:spMkLst>
          </pc:spChg>
          <pc:spChg chg="mod">
            <ac:chgData name="John Budnik" userId="8fc1272e-f45d-4998-8d92-e99b1ffa9f87" providerId="ADAL" clId="{E30E1715-DD42-4CB4-8F9C-0EA5D6EA5AFB}" dt="2021-01-13T17:21:57.264" v="3834" actId="207"/>
            <ac:spMkLst>
              <pc:docMk/>
              <pc:sldMasterMk cId="1394360962" sldId="2147483685"/>
              <pc:sldLayoutMk cId="1626310217" sldId="2147483689"/>
              <ac:spMk id="14" creationId="{D8E69886-8907-DB47-87C2-0621AF156D9F}"/>
            </ac:spMkLst>
          </pc:spChg>
        </pc:sldLayoutChg>
        <pc:sldLayoutChg chg="addSp modSp mod">
          <pc:chgData name="John Budnik" userId="8fc1272e-f45d-4998-8d92-e99b1ffa9f87" providerId="ADAL" clId="{E30E1715-DD42-4CB4-8F9C-0EA5D6EA5AFB}" dt="2021-01-13T17:21:55.129" v="3833" actId="207"/>
          <pc:sldLayoutMkLst>
            <pc:docMk/>
            <pc:sldMasterMk cId="1394360962" sldId="2147483685"/>
            <pc:sldLayoutMk cId="3079185374" sldId="2147483690"/>
          </pc:sldLayoutMkLst>
          <pc:spChg chg="mod">
            <ac:chgData name="John Budnik" userId="8fc1272e-f45d-4998-8d92-e99b1ffa9f87" providerId="ADAL" clId="{E30E1715-DD42-4CB4-8F9C-0EA5D6EA5AFB}" dt="2021-01-13T17:21:55.129" v="3833" actId="207"/>
            <ac:spMkLst>
              <pc:docMk/>
              <pc:sldMasterMk cId="1394360962" sldId="2147483685"/>
              <pc:sldLayoutMk cId="3079185374" sldId="2147483690"/>
              <ac:spMk id="6" creationId="{737575EF-0D14-6140-A91B-260C9C9DFE41}"/>
            </ac:spMkLst>
          </pc:spChg>
          <pc:picChg chg="add mod">
            <ac:chgData name="John Budnik" userId="8fc1272e-f45d-4998-8d92-e99b1ffa9f87" providerId="ADAL" clId="{E30E1715-DD42-4CB4-8F9C-0EA5D6EA5AFB}" dt="2021-01-13T11:46:14.359" v="3595" actId="1076"/>
            <ac:picMkLst>
              <pc:docMk/>
              <pc:sldMasterMk cId="1394360962" sldId="2147483685"/>
              <pc:sldLayoutMk cId="3079185374" sldId="2147483690"/>
              <ac:picMk id="13" creationId="{93B452BE-1A47-4CC7-92F5-ECD7656C9FA9}"/>
            </ac:picMkLst>
          </pc:picChg>
        </pc:sldLayoutChg>
        <pc:sldLayoutChg chg="modSp mod">
          <pc:chgData name="John Budnik" userId="8fc1272e-f45d-4998-8d92-e99b1ffa9f87" providerId="ADAL" clId="{E30E1715-DD42-4CB4-8F9C-0EA5D6EA5AFB}" dt="2021-01-13T17:21:53.537" v="3832" actId="207"/>
          <pc:sldLayoutMkLst>
            <pc:docMk/>
            <pc:sldMasterMk cId="1394360962" sldId="2147483685"/>
            <pc:sldLayoutMk cId="4184935720" sldId="2147483691"/>
          </pc:sldLayoutMkLst>
          <pc:spChg chg="mod">
            <ac:chgData name="John Budnik" userId="8fc1272e-f45d-4998-8d92-e99b1ffa9f87" providerId="ADAL" clId="{E30E1715-DD42-4CB4-8F9C-0EA5D6EA5AFB}" dt="2021-01-13T17:21:53.537" v="3832" actId="207"/>
            <ac:spMkLst>
              <pc:docMk/>
              <pc:sldMasterMk cId="1394360962" sldId="2147483685"/>
              <pc:sldLayoutMk cId="4184935720" sldId="2147483691"/>
              <ac:spMk id="6" creationId="{C7B0C08A-E831-D242-B2CE-2DEB004F982F}"/>
            </ac:spMkLst>
          </pc:spChg>
        </pc:sldLayoutChg>
        <pc:sldLayoutChg chg="modSp mod">
          <pc:chgData name="John Budnik" userId="8fc1272e-f45d-4998-8d92-e99b1ffa9f87" providerId="ADAL" clId="{E30E1715-DD42-4CB4-8F9C-0EA5D6EA5AFB}" dt="2021-01-13T17:21:51.037" v="3831" actId="207"/>
          <pc:sldLayoutMkLst>
            <pc:docMk/>
            <pc:sldMasterMk cId="1394360962" sldId="2147483685"/>
            <pc:sldLayoutMk cId="3701714163" sldId="2147483692"/>
          </pc:sldLayoutMkLst>
          <pc:spChg chg="mod">
            <ac:chgData name="John Budnik" userId="8fc1272e-f45d-4998-8d92-e99b1ffa9f87" providerId="ADAL" clId="{E30E1715-DD42-4CB4-8F9C-0EA5D6EA5AFB}" dt="2021-01-13T17:21:51.037" v="3831" actId="207"/>
            <ac:spMkLst>
              <pc:docMk/>
              <pc:sldMasterMk cId="1394360962" sldId="2147483685"/>
              <pc:sldLayoutMk cId="3701714163" sldId="2147483692"/>
              <ac:spMk id="6" creationId="{E700C598-C823-744D-BE16-5114B7625057}"/>
            </ac:spMkLst>
          </pc:spChg>
        </pc:sldLayoutChg>
        <pc:sldLayoutChg chg="modSp mod">
          <pc:chgData name="John Budnik" userId="8fc1272e-f45d-4998-8d92-e99b1ffa9f87" providerId="ADAL" clId="{E30E1715-DD42-4CB4-8F9C-0EA5D6EA5AFB}" dt="2021-01-13T17:21:36.835" v="3826" actId="207"/>
          <pc:sldLayoutMkLst>
            <pc:docMk/>
            <pc:sldMasterMk cId="1394360962" sldId="2147483685"/>
            <pc:sldLayoutMk cId="1397075840" sldId="2147483693"/>
          </pc:sldLayoutMkLst>
          <pc:spChg chg="mod">
            <ac:chgData name="John Budnik" userId="8fc1272e-f45d-4998-8d92-e99b1ffa9f87" providerId="ADAL" clId="{E30E1715-DD42-4CB4-8F9C-0EA5D6EA5AFB}" dt="2021-01-13T17:21:36.835" v="3826" actId="207"/>
            <ac:spMkLst>
              <pc:docMk/>
              <pc:sldMasterMk cId="1394360962" sldId="2147483685"/>
              <pc:sldLayoutMk cId="1397075840" sldId="2147483693"/>
              <ac:spMk id="11" creationId="{E1223535-0F2F-6340-80B9-0B5D9364A13F}"/>
            </ac:spMkLst>
          </pc:spChg>
        </pc:sldLayoutChg>
        <pc:sldLayoutChg chg="add del mod modTransition">
          <pc:chgData name="John Budnik" userId="8fc1272e-f45d-4998-8d92-e99b1ffa9f87" providerId="ADAL" clId="{E30E1715-DD42-4CB4-8F9C-0EA5D6EA5AFB}" dt="2021-01-12T08:29:05.219" v="922" actId="2890"/>
          <pc:sldLayoutMkLst>
            <pc:docMk/>
            <pc:sldMasterMk cId="1394360962" sldId="2147483685"/>
            <pc:sldLayoutMk cId="2119753297" sldId="2147483694"/>
          </pc:sldLayoutMkLst>
        </pc:sldLayoutChg>
        <pc:sldLayoutChg chg="addSp delSp modSp add mod modTransition delAnim modAnim">
          <pc:chgData name="John Budnik" userId="8fc1272e-f45d-4998-8d92-e99b1ffa9f87" providerId="ADAL" clId="{E30E1715-DD42-4CB4-8F9C-0EA5D6EA5AFB}" dt="2021-01-14T07:18:04.449" v="4680" actId="20577"/>
          <pc:sldLayoutMkLst>
            <pc:docMk/>
            <pc:sldMasterMk cId="1394360962" sldId="2147483685"/>
            <pc:sldLayoutMk cId="3843796555" sldId="2147483694"/>
          </pc:sldLayoutMkLst>
          <pc:spChg chg="del">
            <ac:chgData name="John Budnik" userId="8fc1272e-f45d-4998-8d92-e99b1ffa9f87" providerId="ADAL" clId="{E30E1715-DD42-4CB4-8F9C-0EA5D6EA5AFB}" dt="2021-01-12T08:29:32.277" v="934" actId="478"/>
            <ac:spMkLst>
              <pc:docMk/>
              <pc:sldMasterMk cId="1394360962" sldId="2147483685"/>
              <pc:sldLayoutMk cId="3843796555" sldId="2147483694"/>
              <ac:spMk id="3" creationId="{00000000-0000-0000-0000-000000000000}"/>
            </ac:spMkLst>
          </pc:spChg>
          <pc:spChg chg="del">
            <ac:chgData name="John Budnik" userId="8fc1272e-f45d-4998-8d92-e99b1ffa9f87" providerId="ADAL" clId="{E30E1715-DD42-4CB4-8F9C-0EA5D6EA5AFB}" dt="2021-01-12T08:29:31.263" v="933" actId="478"/>
            <ac:spMkLst>
              <pc:docMk/>
              <pc:sldMasterMk cId="1394360962" sldId="2147483685"/>
              <pc:sldLayoutMk cId="3843796555" sldId="2147483694"/>
              <ac:spMk id="4" creationId="{00000000-0000-0000-0000-000000000000}"/>
            </ac:spMkLst>
          </pc:spChg>
          <pc:spChg chg="del">
            <ac:chgData name="John Budnik" userId="8fc1272e-f45d-4998-8d92-e99b1ffa9f87" providerId="ADAL" clId="{E30E1715-DD42-4CB4-8F9C-0EA5D6EA5AFB}" dt="2021-01-12T08:29:33.433" v="935" actId="478"/>
            <ac:spMkLst>
              <pc:docMk/>
              <pc:sldMasterMk cId="1394360962" sldId="2147483685"/>
              <pc:sldLayoutMk cId="3843796555" sldId="2147483694"/>
              <ac:spMk id="5" creationId="{00000000-0000-0000-0000-000000000000}"/>
            </ac:spMkLst>
          </pc:spChg>
          <pc:spChg chg="del">
            <ac:chgData name="John Budnik" userId="8fc1272e-f45d-4998-8d92-e99b1ffa9f87" providerId="ADAL" clId="{E30E1715-DD42-4CB4-8F9C-0EA5D6EA5AFB}" dt="2021-01-12T08:29:34.412" v="936" actId="478"/>
            <ac:spMkLst>
              <pc:docMk/>
              <pc:sldMasterMk cId="1394360962" sldId="2147483685"/>
              <pc:sldLayoutMk cId="3843796555" sldId="2147483694"/>
              <ac:spMk id="6" creationId="{00000000-0000-0000-0000-000000000000}"/>
            </ac:spMkLst>
          </pc:spChg>
          <pc:spChg chg="add mod">
            <ac:chgData name="John Budnik" userId="8fc1272e-f45d-4998-8d92-e99b1ffa9f87" providerId="ADAL" clId="{E30E1715-DD42-4CB4-8F9C-0EA5D6EA5AFB}" dt="2021-01-12T08:29:59.170" v="938" actId="20577"/>
            <ac:spMkLst>
              <pc:docMk/>
              <pc:sldMasterMk cId="1394360962" sldId="2147483685"/>
              <pc:sldLayoutMk cId="3843796555" sldId="2147483694"/>
              <ac:spMk id="15" creationId="{25611F28-E0C9-4FDB-8178-3083D93A626A}"/>
            </ac:spMkLst>
          </pc:spChg>
          <pc:spChg chg="mod">
            <ac:chgData name="John Budnik" userId="8fc1272e-f45d-4998-8d92-e99b1ffa9f87" providerId="ADAL" clId="{E30E1715-DD42-4CB4-8F9C-0EA5D6EA5AFB}" dt="2021-01-13T17:21:41.238" v="3828" actId="207"/>
            <ac:spMkLst>
              <pc:docMk/>
              <pc:sldMasterMk cId="1394360962" sldId="2147483685"/>
              <pc:sldLayoutMk cId="3843796555" sldId="2147483694"/>
              <ac:spMk id="16" creationId="{3FAFF55B-FDE6-394B-A39B-22627D8FB6EA}"/>
            </ac:spMkLst>
          </pc:spChg>
          <pc:spChg chg="add mod">
            <ac:chgData name="John Budnik" userId="8fc1272e-f45d-4998-8d92-e99b1ffa9f87" providerId="ADAL" clId="{E30E1715-DD42-4CB4-8F9C-0EA5D6EA5AFB}" dt="2021-01-12T08:30:02.098" v="939" actId="20577"/>
            <ac:spMkLst>
              <pc:docMk/>
              <pc:sldMasterMk cId="1394360962" sldId="2147483685"/>
              <pc:sldLayoutMk cId="3843796555" sldId="2147483694"/>
              <ac:spMk id="19" creationId="{3AFC15B0-0F0D-4A4F-B314-560ABC229A55}"/>
            </ac:spMkLst>
          </pc:spChg>
          <pc:spChg chg="add mod">
            <ac:chgData name="John Budnik" userId="8fc1272e-f45d-4998-8d92-e99b1ffa9f87" providerId="ADAL" clId="{E30E1715-DD42-4CB4-8F9C-0EA5D6EA5AFB}" dt="2021-01-12T08:31:07.300" v="971" actId="1076"/>
            <ac:spMkLst>
              <pc:docMk/>
              <pc:sldMasterMk cId="1394360962" sldId="2147483685"/>
              <pc:sldLayoutMk cId="3843796555" sldId="2147483694"/>
              <ac:spMk id="21" creationId="{AAFA74AE-61EF-48C5-9934-20A5792C0657}"/>
            </ac:spMkLst>
          </pc:spChg>
          <pc:spChg chg="add del mod">
            <ac:chgData name="John Budnik" userId="8fc1272e-f45d-4998-8d92-e99b1ffa9f87" providerId="ADAL" clId="{E30E1715-DD42-4CB4-8F9C-0EA5D6EA5AFB}" dt="2021-01-12T08:31:13.128" v="975" actId="478"/>
            <ac:spMkLst>
              <pc:docMk/>
              <pc:sldMasterMk cId="1394360962" sldId="2147483685"/>
              <pc:sldLayoutMk cId="3843796555" sldId="2147483694"/>
              <ac:spMk id="22" creationId="{94A43F03-F737-4BAE-B5C0-5BF5B4D5511F}"/>
            </ac:spMkLst>
          </pc:spChg>
          <pc:spChg chg="add mod">
            <ac:chgData name="John Budnik" userId="8fc1272e-f45d-4998-8d92-e99b1ffa9f87" providerId="ADAL" clId="{E30E1715-DD42-4CB4-8F9C-0EA5D6EA5AFB}" dt="2021-01-12T08:31:40.655" v="986" actId="108"/>
            <ac:spMkLst>
              <pc:docMk/>
              <pc:sldMasterMk cId="1394360962" sldId="2147483685"/>
              <pc:sldLayoutMk cId="3843796555" sldId="2147483694"/>
              <ac:spMk id="23" creationId="{44CBE464-E35C-4D93-A3B7-F5B9B0BA6E65}"/>
            </ac:spMkLst>
          </pc:spChg>
          <pc:graphicFrameChg chg="add mod modGraphic">
            <ac:chgData name="John Budnik" userId="8fc1272e-f45d-4998-8d92-e99b1ffa9f87" providerId="ADAL" clId="{E30E1715-DD42-4CB4-8F9C-0EA5D6EA5AFB}" dt="2021-01-14T07:18:04.449" v="4680" actId="20577"/>
            <ac:graphicFrameMkLst>
              <pc:docMk/>
              <pc:sldMasterMk cId="1394360962" sldId="2147483685"/>
              <pc:sldLayoutMk cId="3843796555" sldId="2147483694"/>
              <ac:graphicFrameMk id="18" creationId="{DF862080-7006-418C-97CD-246D209B16BB}"/>
            </ac:graphicFrameMkLst>
          </pc:graphicFrameChg>
          <pc:graphicFrameChg chg="add del mod modGraphic">
            <ac:chgData name="John Budnik" userId="8fc1272e-f45d-4998-8d92-e99b1ffa9f87" providerId="ADAL" clId="{E30E1715-DD42-4CB4-8F9C-0EA5D6EA5AFB}" dt="2021-01-14T07:17:59.669" v="4669" actId="478"/>
            <ac:graphicFrameMkLst>
              <pc:docMk/>
              <pc:sldMasterMk cId="1394360962" sldId="2147483685"/>
              <pc:sldLayoutMk cId="3843796555" sldId="2147483694"/>
              <ac:graphicFrameMk id="20" creationId="{258C9E5D-1DD0-4858-B761-1828DBCDF3CC}"/>
            </ac:graphicFrameMkLst>
          </pc:graphicFrameChg>
          <pc:picChg chg="add del mod">
            <ac:chgData name="John Budnik" userId="8fc1272e-f45d-4998-8d92-e99b1ffa9f87" providerId="ADAL" clId="{E30E1715-DD42-4CB4-8F9C-0EA5D6EA5AFB}" dt="2021-01-12T08:29:25.609" v="932" actId="22"/>
            <ac:picMkLst>
              <pc:docMk/>
              <pc:sldMasterMk cId="1394360962" sldId="2147483685"/>
              <pc:sldLayoutMk cId="3843796555" sldId="2147483694"/>
              <ac:picMk id="9" creationId="{E76A7F26-0CA8-426D-8B6A-D39C516B766B}"/>
            </ac:picMkLst>
          </pc:picChg>
        </pc:sldLayoutChg>
      </pc:sldMasterChg>
    </pc:docChg>
  </pc:docChgLst>
  <pc:docChgLst>
    <pc:chgData name="Giuliano Troia Sanso" userId="5eba1e97-aa27-4e75-8e4c-695a854f6ce2" providerId="ADAL" clId="{6769CF9A-FF37-4270-A380-18EB67459A8F}"/>
    <pc:docChg chg="undo custSel delSld modSld modSection">
      <pc:chgData name="Giuliano Troia Sanso" userId="5eba1e97-aa27-4e75-8e4c-695a854f6ce2" providerId="ADAL" clId="{6769CF9A-FF37-4270-A380-18EB67459A8F}" dt="2021-01-16T16:10:38.031" v="19" actId="47"/>
      <pc:docMkLst>
        <pc:docMk/>
      </pc:docMkLst>
      <pc:sldChg chg="modSp mod addAnim delAnim">
        <pc:chgData name="Giuliano Troia Sanso" userId="5eba1e97-aa27-4e75-8e4c-695a854f6ce2" providerId="ADAL" clId="{6769CF9A-FF37-4270-A380-18EB67459A8F}" dt="2021-01-16T11:48:26.124" v="18" actId="20577"/>
        <pc:sldMkLst>
          <pc:docMk/>
          <pc:sldMk cId="1621687253" sldId="365"/>
        </pc:sldMkLst>
        <pc:graphicFrameChg chg="mod modGraphic">
          <ac:chgData name="Giuliano Troia Sanso" userId="5eba1e97-aa27-4e75-8e4c-695a854f6ce2" providerId="ADAL" clId="{6769CF9A-FF37-4270-A380-18EB67459A8F}" dt="2021-01-16T11:48:26.124" v="18" actId="20577"/>
          <ac:graphicFrameMkLst>
            <pc:docMk/>
            <pc:sldMk cId="1621687253" sldId="365"/>
            <ac:graphicFrameMk id="8" creationId="{89B6DE95-EA61-46D5-BAAB-78DFD226D7CD}"/>
          </ac:graphicFrameMkLst>
        </pc:graphicFrameChg>
      </pc:sldChg>
      <pc:sldChg chg="del">
        <pc:chgData name="Giuliano Troia Sanso" userId="5eba1e97-aa27-4e75-8e4c-695a854f6ce2" providerId="ADAL" clId="{6769CF9A-FF37-4270-A380-18EB67459A8F}" dt="2021-01-16T16:10:38.031" v="19" actId="47"/>
        <pc:sldMkLst>
          <pc:docMk/>
          <pc:sldMk cId="2774043831" sldId="403"/>
        </pc:sldMkLst>
      </pc:sldChg>
    </pc:docChg>
  </pc:docChgLst>
  <pc:docChgLst>
    <pc:chgData name="John" userId="8fc1272e-f45d-4998-8d92-e99b1ffa9f87" providerId="ADAL" clId="{E30E1715-DD42-4CB4-8F9C-0EA5D6EA5AFB}"/>
    <pc:docChg chg="undo redo custSel addSld delSld modSld sldOrd modSection">
      <pc:chgData name="John" userId="8fc1272e-f45d-4998-8d92-e99b1ffa9f87" providerId="ADAL" clId="{E30E1715-DD42-4CB4-8F9C-0EA5D6EA5AFB}" dt="2021-01-15T15:43:46.686" v="583"/>
      <pc:docMkLst>
        <pc:docMk/>
      </pc:docMkLst>
      <pc:sldChg chg="del">
        <pc:chgData name="John" userId="8fc1272e-f45d-4998-8d92-e99b1ffa9f87" providerId="ADAL" clId="{E30E1715-DD42-4CB4-8F9C-0EA5D6EA5AFB}" dt="2021-01-14T16:29:42.081" v="179" actId="47"/>
        <pc:sldMkLst>
          <pc:docMk/>
          <pc:sldMk cId="257831497" sldId="349"/>
        </pc:sldMkLst>
      </pc:sldChg>
      <pc:sldChg chg="modSp mod">
        <pc:chgData name="John" userId="8fc1272e-f45d-4998-8d92-e99b1ffa9f87" providerId="ADAL" clId="{E30E1715-DD42-4CB4-8F9C-0EA5D6EA5AFB}" dt="2021-01-15T09:28:47.149" v="388" actId="120"/>
        <pc:sldMkLst>
          <pc:docMk/>
          <pc:sldMk cId="4294791051" sldId="352"/>
        </pc:sldMkLst>
        <pc:spChg chg="mod">
          <ac:chgData name="John" userId="8fc1272e-f45d-4998-8d92-e99b1ffa9f87" providerId="ADAL" clId="{E30E1715-DD42-4CB4-8F9C-0EA5D6EA5AFB}" dt="2021-01-15T09:28:47.149" v="388" actId="120"/>
          <ac:spMkLst>
            <pc:docMk/>
            <pc:sldMk cId="4294791051" sldId="352"/>
            <ac:spMk id="4" creationId="{757883C5-B1AC-4FA1-ABD9-693991D3E1F0}"/>
          </ac:spMkLst>
        </pc:spChg>
      </pc:sldChg>
      <pc:sldChg chg="ord">
        <pc:chgData name="John" userId="8fc1272e-f45d-4998-8d92-e99b1ffa9f87" providerId="ADAL" clId="{E30E1715-DD42-4CB4-8F9C-0EA5D6EA5AFB}" dt="2021-01-15T10:44:27.863" v="420"/>
        <pc:sldMkLst>
          <pc:docMk/>
          <pc:sldMk cId="2063153545" sldId="356"/>
        </pc:sldMkLst>
      </pc:sldChg>
      <pc:sldChg chg="modNotesTx">
        <pc:chgData name="John" userId="8fc1272e-f45d-4998-8d92-e99b1ffa9f87" providerId="ADAL" clId="{E30E1715-DD42-4CB4-8F9C-0EA5D6EA5AFB}" dt="2021-01-14T16:05:56.600" v="4" actId="313"/>
        <pc:sldMkLst>
          <pc:docMk/>
          <pc:sldMk cId="3635267514" sldId="357"/>
        </pc:sldMkLst>
      </pc:sldChg>
      <pc:sldChg chg="addSp delSp modSp mod">
        <pc:chgData name="John" userId="8fc1272e-f45d-4998-8d92-e99b1ffa9f87" providerId="ADAL" clId="{E30E1715-DD42-4CB4-8F9C-0EA5D6EA5AFB}" dt="2021-01-15T15:31:40.993" v="518" actId="21"/>
        <pc:sldMkLst>
          <pc:docMk/>
          <pc:sldMk cId="3056921938" sldId="358"/>
        </pc:sldMkLst>
        <pc:graphicFrameChg chg="add del mod modGraphic">
          <ac:chgData name="John" userId="8fc1272e-f45d-4998-8d92-e99b1ffa9f87" providerId="ADAL" clId="{E30E1715-DD42-4CB4-8F9C-0EA5D6EA5AFB}" dt="2021-01-15T15:31:40.993" v="518" actId="21"/>
          <ac:graphicFrameMkLst>
            <pc:docMk/>
            <pc:sldMk cId="3056921938" sldId="358"/>
            <ac:graphicFrameMk id="8" creationId="{4ADF61DF-CF08-4AAB-A0CF-FDBE2BFB61B9}"/>
          </ac:graphicFrameMkLst>
        </pc:graphicFrameChg>
      </pc:sldChg>
      <pc:sldChg chg="ord modNotesTx">
        <pc:chgData name="John" userId="8fc1272e-f45d-4998-8d92-e99b1ffa9f87" providerId="ADAL" clId="{E30E1715-DD42-4CB4-8F9C-0EA5D6EA5AFB}" dt="2021-01-15T09:02:16.292" v="230" actId="20577"/>
        <pc:sldMkLst>
          <pc:docMk/>
          <pc:sldMk cId="2912332721" sldId="364"/>
        </pc:sldMkLst>
      </pc:sldChg>
      <pc:sldChg chg="del">
        <pc:chgData name="John" userId="8fc1272e-f45d-4998-8d92-e99b1ffa9f87" providerId="ADAL" clId="{E30E1715-DD42-4CB4-8F9C-0EA5D6EA5AFB}" dt="2021-01-15T13:10:29.813" v="462" actId="47"/>
        <pc:sldMkLst>
          <pc:docMk/>
          <pc:sldMk cId="2324614570" sldId="378"/>
        </pc:sldMkLst>
      </pc:sldChg>
      <pc:sldChg chg="ord">
        <pc:chgData name="John" userId="8fc1272e-f45d-4998-8d92-e99b1ffa9f87" providerId="ADAL" clId="{E30E1715-DD42-4CB4-8F9C-0EA5D6EA5AFB}" dt="2021-01-15T10:44:27.863" v="420"/>
        <pc:sldMkLst>
          <pc:docMk/>
          <pc:sldMk cId="3878997330" sldId="389"/>
        </pc:sldMkLst>
      </pc:sldChg>
      <pc:sldChg chg="modSp mod ord">
        <pc:chgData name="John" userId="8fc1272e-f45d-4998-8d92-e99b1ffa9f87" providerId="ADAL" clId="{E30E1715-DD42-4CB4-8F9C-0EA5D6EA5AFB}" dt="2021-01-15T15:28:24.729" v="468"/>
        <pc:sldMkLst>
          <pc:docMk/>
          <pc:sldMk cId="3478946123" sldId="392"/>
        </pc:sldMkLst>
        <pc:spChg chg="mod">
          <ac:chgData name="John" userId="8fc1272e-f45d-4998-8d92-e99b1ffa9f87" providerId="ADAL" clId="{E30E1715-DD42-4CB4-8F9C-0EA5D6EA5AFB}" dt="2021-01-15T15:28:24.729" v="468"/>
          <ac:spMkLst>
            <pc:docMk/>
            <pc:sldMk cId="3478946123" sldId="392"/>
            <ac:spMk id="7" creationId="{918CB507-0532-4821-9A05-A8C66BF219D7}"/>
          </ac:spMkLst>
        </pc:spChg>
      </pc:sldChg>
      <pc:sldChg chg="addSp modSp mod modAnim">
        <pc:chgData name="John" userId="8fc1272e-f45d-4998-8d92-e99b1ffa9f87" providerId="ADAL" clId="{E30E1715-DD42-4CB4-8F9C-0EA5D6EA5AFB}" dt="2021-01-15T09:28:05.409" v="382"/>
        <pc:sldMkLst>
          <pc:docMk/>
          <pc:sldMk cId="410093859" sldId="396"/>
        </pc:sldMkLst>
        <pc:spChg chg="add mod">
          <ac:chgData name="John" userId="8fc1272e-f45d-4998-8d92-e99b1ffa9f87" providerId="ADAL" clId="{E30E1715-DD42-4CB4-8F9C-0EA5D6EA5AFB}" dt="2021-01-15T09:28:05.409" v="382"/>
          <ac:spMkLst>
            <pc:docMk/>
            <pc:sldMk cId="410093859" sldId="396"/>
            <ac:spMk id="17" creationId="{5311670F-5114-4245-B62B-85ADDCEB6437}"/>
          </ac:spMkLst>
        </pc:spChg>
        <pc:spChg chg="mod">
          <ac:chgData name="John" userId="8fc1272e-f45d-4998-8d92-e99b1ffa9f87" providerId="ADAL" clId="{E30E1715-DD42-4CB4-8F9C-0EA5D6EA5AFB}" dt="2021-01-15T09:27:40.101" v="352" actId="1076"/>
          <ac:spMkLst>
            <pc:docMk/>
            <pc:sldMk cId="410093859" sldId="396"/>
            <ac:spMk id="31" creationId="{0D292EDD-671A-4336-8D63-37104F69B2B4}"/>
          </ac:spMkLst>
        </pc:spChg>
        <pc:spChg chg="mod">
          <ac:chgData name="John" userId="8fc1272e-f45d-4998-8d92-e99b1ffa9f87" providerId="ADAL" clId="{E30E1715-DD42-4CB4-8F9C-0EA5D6EA5AFB}" dt="2021-01-15T09:27:40.101" v="352" actId="1076"/>
          <ac:spMkLst>
            <pc:docMk/>
            <pc:sldMk cId="410093859" sldId="396"/>
            <ac:spMk id="32" creationId="{D1610E74-EBE5-49D9-AC37-2D2D9E91BD01}"/>
          </ac:spMkLst>
        </pc:spChg>
        <pc:spChg chg="mod">
          <ac:chgData name="John" userId="8fc1272e-f45d-4998-8d92-e99b1ffa9f87" providerId="ADAL" clId="{E30E1715-DD42-4CB4-8F9C-0EA5D6EA5AFB}" dt="2021-01-15T09:27:40.101" v="352" actId="1076"/>
          <ac:spMkLst>
            <pc:docMk/>
            <pc:sldMk cId="410093859" sldId="396"/>
            <ac:spMk id="33" creationId="{A998CB11-621C-46AE-9625-A1A858CC573B}"/>
          </ac:spMkLst>
        </pc:spChg>
        <pc:spChg chg="mod">
          <ac:chgData name="John" userId="8fc1272e-f45d-4998-8d92-e99b1ffa9f87" providerId="ADAL" clId="{E30E1715-DD42-4CB4-8F9C-0EA5D6EA5AFB}" dt="2021-01-15T09:27:40.101" v="352" actId="1076"/>
          <ac:spMkLst>
            <pc:docMk/>
            <pc:sldMk cId="410093859" sldId="396"/>
            <ac:spMk id="34" creationId="{78B214D5-A103-4F7A-B54F-A00ECFBBE9E5}"/>
          </ac:spMkLst>
        </pc:spChg>
        <pc:spChg chg="mod">
          <ac:chgData name="John" userId="8fc1272e-f45d-4998-8d92-e99b1ffa9f87" providerId="ADAL" clId="{E30E1715-DD42-4CB4-8F9C-0EA5D6EA5AFB}" dt="2021-01-15T09:27:40.101" v="352" actId="1076"/>
          <ac:spMkLst>
            <pc:docMk/>
            <pc:sldMk cId="410093859" sldId="396"/>
            <ac:spMk id="35" creationId="{CCC1B115-A4CD-4540-84BA-7154B417DDCC}"/>
          </ac:spMkLst>
        </pc:spChg>
      </pc:sldChg>
      <pc:sldChg chg="modSp mod">
        <pc:chgData name="John" userId="8fc1272e-f45d-4998-8d92-e99b1ffa9f87" providerId="ADAL" clId="{E30E1715-DD42-4CB4-8F9C-0EA5D6EA5AFB}" dt="2021-01-15T09:30:08.028" v="415" actId="20577"/>
        <pc:sldMkLst>
          <pc:docMk/>
          <pc:sldMk cId="3437575727" sldId="398"/>
        </pc:sldMkLst>
        <pc:spChg chg="mod">
          <ac:chgData name="John" userId="8fc1272e-f45d-4998-8d92-e99b1ffa9f87" providerId="ADAL" clId="{E30E1715-DD42-4CB4-8F9C-0EA5D6EA5AFB}" dt="2021-01-15T09:30:08.028" v="415" actId="20577"/>
          <ac:spMkLst>
            <pc:docMk/>
            <pc:sldMk cId="3437575727" sldId="398"/>
            <ac:spMk id="4" creationId="{337BC2F5-C6B2-449B-A92A-A79178854A04}"/>
          </ac:spMkLst>
        </pc:spChg>
      </pc:sldChg>
      <pc:sldChg chg="addSp modSp mod">
        <pc:chgData name="John" userId="8fc1272e-f45d-4998-8d92-e99b1ffa9f87" providerId="ADAL" clId="{E30E1715-DD42-4CB4-8F9C-0EA5D6EA5AFB}" dt="2021-01-15T15:28:52.440" v="480"/>
        <pc:sldMkLst>
          <pc:docMk/>
          <pc:sldMk cId="3005637588" sldId="400"/>
        </pc:sldMkLst>
        <pc:spChg chg="mod">
          <ac:chgData name="John" userId="8fc1272e-f45d-4998-8d92-e99b1ffa9f87" providerId="ADAL" clId="{E30E1715-DD42-4CB4-8F9C-0EA5D6EA5AFB}" dt="2021-01-15T15:28:52.440" v="480"/>
          <ac:spMkLst>
            <pc:docMk/>
            <pc:sldMk cId="3005637588" sldId="400"/>
            <ac:spMk id="77" creationId="{04D60B6F-3418-43F1-AC28-7ABEDEA72E3E}"/>
          </ac:spMkLst>
        </pc:spChg>
        <pc:spChg chg="add mod">
          <ac:chgData name="John" userId="8fc1272e-f45d-4998-8d92-e99b1ffa9f87" providerId="ADAL" clId="{E30E1715-DD42-4CB4-8F9C-0EA5D6EA5AFB}" dt="2021-01-15T09:30:15.208" v="416" actId="113"/>
          <ac:spMkLst>
            <pc:docMk/>
            <pc:sldMk cId="3005637588" sldId="400"/>
            <ac:spMk id="79" creationId="{70EAAEC1-3DC7-4521-BEB4-203036918CC8}"/>
          </ac:spMkLst>
        </pc:spChg>
      </pc:sldChg>
      <pc:sldChg chg="addSp modSp mod">
        <pc:chgData name="John" userId="8fc1272e-f45d-4998-8d92-e99b1ffa9f87" providerId="ADAL" clId="{E30E1715-DD42-4CB4-8F9C-0EA5D6EA5AFB}" dt="2021-01-15T15:28:32.166" v="471"/>
        <pc:sldMkLst>
          <pc:docMk/>
          <pc:sldMk cId="2652839735" sldId="402"/>
        </pc:sldMkLst>
        <pc:spChg chg="add mod">
          <ac:chgData name="John" userId="8fc1272e-f45d-4998-8d92-e99b1ffa9f87" providerId="ADAL" clId="{E30E1715-DD42-4CB4-8F9C-0EA5D6EA5AFB}" dt="2021-01-15T09:28:55.562" v="389" actId="113"/>
          <ac:spMkLst>
            <pc:docMk/>
            <pc:sldMk cId="2652839735" sldId="402"/>
            <ac:spMk id="65" creationId="{8A3BD2D0-2AC7-4A02-9BC1-7DDD372E7D43}"/>
          </ac:spMkLst>
        </pc:spChg>
        <pc:spChg chg="mod">
          <ac:chgData name="John" userId="8fc1272e-f45d-4998-8d92-e99b1ffa9f87" providerId="ADAL" clId="{E30E1715-DD42-4CB4-8F9C-0EA5D6EA5AFB}" dt="2021-01-15T15:28:32.166" v="471"/>
          <ac:spMkLst>
            <pc:docMk/>
            <pc:sldMk cId="2652839735" sldId="402"/>
            <ac:spMk id="77" creationId="{04D60B6F-3418-43F1-AC28-7ABEDEA72E3E}"/>
          </ac:spMkLst>
        </pc:spChg>
      </pc:sldChg>
      <pc:sldChg chg="addSp modSp mod">
        <pc:chgData name="John" userId="8fc1272e-f45d-4998-8d92-e99b1ffa9f87" providerId="ADAL" clId="{E30E1715-DD42-4CB4-8F9C-0EA5D6EA5AFB}" dt="2021-01-15T15:30:14.679" v="481" actId="27180"/>
        <pc:sldMkLst>
          <pc:docMk/>
          <pc:sldMk cId="2262081819" sldId="404"/>
        </pc:sldMkLst>
        <pc:spChg chg="add mod">
          <ac:chgData name="John" userId="8fc1272e-f45d-4998-8d92-e99b1ffa9f87" providerId="ADAL" clId="{E30E1715-DD42-4CB4-8F9C-0EA5D6EA5AFB}" dt="2021-01-15T09:29:08.781" v="390" actId="113"/>
          <ac:spMkLst>
            <pc:docMk/>
            <pc:sldMk cId="2262081819" sldId="404"/>
            <ac:spMk id="60" creationId="{42131ABA-0404-42DC-9782-CC7849AE9803}"/>
          </ac:spMkLst>
        </pc:spChg>
        <pc:graphicFrameChg chg="mod modGraphic">
          <ac:chgData name="John" userId="8fc1272e-f45d-4998-8d92-e99b1ffa9f87" providerId="ADAL" clId="{E30E1715-DD42-4CB4-8F9C-0EA5D6EA5AFB}" dt="2021-01-15T15:30:14.679" v="481" actId="27180"/>
          <ac:graphicFrameMkLst>
            <pc:docMk/>
            <pc:sldMk cId="2262081819" sldId="404"/>
            <ac:graphicFrameMk id="39" creationId="{8B55F0CB-DF9E-4ABA-8810-8F009AF752CB}"/>
          </ac:graphicFrameMkLst>
        </pc:graphicFrameChg>
      </pc:sldChg>
      <pc:sldChg chg="addSp modSp ord">
        <pc:chgData name="John" userId="8fc1272e-f45d-4998-8d92-e99b1ffa9f87" providerId="ADAL" clId="{E30E1715-DD42-4CB4-8F9C-0EA5D6EA5AFB}" dt="2021-01-15T15:34:37.633" v="572"/>
        <pc:sldMkLst>
          <pc:docMk/>
          <pc:sldMk cId="2573251741" sldId="407"/>
        </pc:sldMkLst>
        <pc:graphicFrameChg chg="add mod">
          <ac:chgData name="John" userId="8fc1272e-f45d-4998-8d92-e99b1ffa9f87" providerId="ADAL" clId="{E30E1715-DD42-4CB4-8F9C-0EA5D6EA5AFB}" dt="2021-01-15T15:34:37.633" v="572"/>
          <ac:graphicFrameMkLst>
            <pc:docMk/>
            <pc:sldMk cId="2573251741" sldId="407"/>
            <ac:graphicFrameMk id="5" creationId="{EC3F9EE8-0344-490A-A3B8-868794537D36}"/>
          </ac:graphicFrameMkLst>
        </pc:graphicFrameChg>
      </pc:sldChg>
      <pc:sldChg chg="addSp modSp mod">
        <pc:chgData name="John" userId="8fc1272e-f45d-4998-8d92-e99b1ffa9f87" providerId="ADAL" clId="{E30E1715-DD42-4CB4-8F9C-0EA5D6EA5AFB}" dt="2021-01-15T15:34:24.896" v="571" actId="20577"/>
        <pc:sldMkLst>
          <pc:docMk/>
          <pc:sldMk cId="1543980359" sldId="408"/>
        </pc:sldMkLst>
        <pc:graphicFrameChg chg="add mod modGraphic">
          <ac:chgData name="John" userId="8fc1272e-f45d-4998-8d92-e99b1ffa9f87" providerId="ADAL" clId="{E30E1715-DD42-4CB4-8F9C-0EA5D6EA5AFB}" dt="2021-01-15T15:34:24.896" v="571" actId="20577"/>
          <ac:graphicFrameMkLst>
            <pc:docMk/>
            <pc:sldMk cId="1543980359" sldId="408"/>
            <ac:graphicFrameMk id="5" creationId="{628351FD-540A-4006-BF93-13DF24AA06D8}"/>
          </ac:graphicFrameMkLst>
        </pc:graphicFrameChg>
        <pc:graphicFrameChg chg="modGraphic">
          <ac:chgData name="John" userId="8fc1272e-f45d-4998-8d92-e99b1ffa9f87" providerId="ADAL" clId="{E30E1715-DD42-4CB4-8F9C-0EA5D6EA5AFB}" dt="2021-01-15T12:52:08.862" v="461" actId="20577"/>
          <ac:graphicFrameMkLst>
            <pc:docMk/>
            <pc:sldMk cId="1543980359" sldId="408"/>
            <ac:graphicFrameMk id="7" creationId="{A1766BF5-792F-425C-B6A6-1FC57F4F2A40}"/>
          </ac:graphicFrameMkLst>
        </pc:graphicFrameChg>
      </pc:sldChg>
      <pc:sldChg chg="addSp delSp modSp">
        <pc:chgData name="John" userId="8fc1272e-f45d-4998-8d92-e99b1ffa9f87" providerId="ADAL" clId="{E30E1715-DD42-4CB4-8F9C-0EA5D6EA5AFB}" dt="2021-01-15T15:34:45.538" v="576"/>
        <pc:sldMkLst>
          <pc:docMk/>
          <pc:sldMk cId="782747875" sldId="410"/>
        </pc:sldMkLst>
        <pc:graphicFrameChg chg="add mod">
          <ac:chgData name="John" userId="8fc1272e-f45d-4998-8d92-e99b1ffa9f87" providerId="ADAL" clId="{E30E1715-DD42-4CB4-8F9C-0EA5D6EA5AFB}" dt="2021-01-15T15:34:44.376" v="574"/>
          <ac:graphicFrameMkLst>
            <pc:docMk/>
            <pc:sldMk cId="782747875" sldId="410"/>
            <ac:graphicFrameMk id="5" creationId="{08EBEF9D-89E9-4D26-BEB7-94A473F112EC}"/>
          </ac:graphicFrameMkLst>
        </pc:graphicFrameChg>
        <pc:graphicFrameChg chg="add del mod">
          <ac:chgData name="John" userId="8fc1272e-f45d-4998-8d92-e99b1ffa9f87" providerId="ADAL" clId="{E30E1715-DD42-4CB4-8F9C-0EA5D6EA5AFB}" dt="2021-01-15T15:34:45.538" v="576"/>
          <ac:graphicFrameMkLst>
            <pc:docMk/>
            <pc:sldMk cId="782747875" sldId="410"/>
            <ac:graphicFrameMk id="6" creationId="{71E46564-9A7D-41C6-8190-B910B86EA43B}"/>
          </ac:graphicFrameMkLst>
        </pc:graphicFrameChg>
      </pc:sldChg>
      <pc:sldChg chg="addSp modSp">
        <pc:chgData name="John" userId="8fc1272e-f45d-4998-8d92-e99b1ffa9f87" providerId="ADAL" clId="{E30E1715-DD42-4CB4-8F9C-0EA5D6EA5AFB}" dt="2021-01-15T15:34:47.999" v="577"/>
        <pc:sldMkLst>
          <pc:docMk/>
          <pc:sldMk cId="4244129182" sldId="411"/>
        </pc:sldMkLst>
        <pc:graphicFrameChg chg="add mod">
          <ac:chgData name="John" userId="8fc1272e-f45d-4998-8d92-e99b1ffa9f87" providerId="ADAL" clId="{E30E1715-DD42-4CB4-8F9C-0EA5D6EA5AFB}" dt="2021-01-15T15:34:47.999" v="577"/>
          <ac:graphicFrameMkLst>
            <pc:docMk/>
            <pc:sldMk cId="4244129182" sldId="411"/>
            <ac:graphicFrameMk id="5" creationId="{B90A54F9-EA95-47C3-A8FC-9DFF53195763}"/>
          </ac:graphicFrameMkLst>
        </pc:graphicFrameChg>
      </pc:sldChg>
      <pc:sldChg chg="addSp modSp ord">
        <pc:chgData name="John" userId="8fc1272e-f45d-4998-8d92-e99b1ffa9f87" providerId="ADAL" clId="{E30E1715-DD42-4CB4-8F9C-0EA5D6EA5AFB}" dt="2021-01-15T15:34:42.132" v="573"/>
        <pc:sldMkLst>
          <pc:docMk/>
          <pc:sldMk cId="2928082835" sldId="412"/>
        </pc:sldMkLst>
        <pc:graphicFrameChg chg="add mod">
          <ac:chgData name="John" userId="8fc1272e-f45d-4998-8d92-e99b1ffa9f87" providerId="ADAL" clId="{E30E1715-DD42-4CB4-8F9C-0EA5D6EA5AFB}" dt="2021-01-15T15:34:42.132" v="573"/>
          <ac:graphicFrameMkLst>
            <pc:docMk/>
            <pc:sldMk cId="2928082835" sldId="412"/>
            <ac:graphicFrameMk id="5" creationId="{F3D63E03-0AAC-4913-8954-DD224231E9B6}"/>
          </ac:graphicFrameMkLst>
        </pc:graphicFrameChg>
      </pc:sldChg>
      <pc:sldChg chg="addSp modSp">
        <pc:chgData name="John" userId="8fc1272e-f45d-4998-8d92-e99b1ffa9f87" providerId="ADAL" clId="{E30E1715-DD42-4CB4-8F9C-0EA5D6EA5AFB}" dt="2021-01-15T15:34:53.737" v="579"/>
        <pc:sldMkLst>
          <pc:docMk/>
          <pc:sldMk cId="1358278534" sldId="413"/>
        </pc:sldMkLst>
        <pc:graphicFrameChg chg="add mod">
          <ac:chgData name="John" userId="8fc1272e-f45d-4998-8d92-e99b1ffa9f87" providerId="ADAL" clId="{E30E1715-DD42-4CB4-8F9C-0EA5D6EA5AFB}" dt="2021-01-15T15:34:53.737" v="579"/>
          <ac:graphicFrameMkLst>
            <pc:docMk/>
            <pc:sldMk cId="1358278534" sldId="413"/>
            <ac:graphicFrameMk id="5" creationId="{4F8176C1-7155-492F-AEC1-8FC7226FB350}"/>
          </ac:graphicFrameMkLst>
        </pc:graphicFrameChg>
      </pc:sldChg>
      <pc:sldChg chg="addSp modSp">
        <pc:chgData name="John" userId="8fc1272e-f45d-4998-8d92-e99b1ffa9f87" providerId="ADAL" clId="{E30E1715-DD42-4CB4-8F9C-0EA5D6EA5AFB}" dt="2021-01-15T15:34:49.888" v="578"/>
        <pc:sldMkLst>
          <pc:docMk/>
          <pc:sldMk cId="2490947434" sldId="414"/>
        </pc:sldMkLst>
        <pc:graphicFrameChg chg="add mod">
          <ac:chgData name="John" userId="8fc1272e-f45d-4998-8d92-e99b1ffa9f87" providerId="ADAL" clId="{E30E1715-DD42-4CB4-8F9C-0EA5D6EA5AFB}" dt="2021-01-15T15:34:49.888" v="578"/>
          <ac:graphicFrameMkLst>
            <pc:docMk/>
            <pc:sldMk cId="2490947434" sldId="414"/>
            <ac:graphicFrameMk id="5" creationId="{051110D2-5F82-489B-BCBB-48CB5523952C}"/>
          </ac:graphicFrameMkLst>
        </pc:graphicFrameChg>
      </pc:sldChg>
      <pc:sldChg chg="addSp modSp">
        <pc:chgData name="John" userId="8fc1272e-f45d-4998-8d92-e99b1ffa9f87" providerId="ADAL" clId="{E30E1715-DD42-4CB4-8F9C-0EA5D6EA5AFB}" dt="2021-01-15T15:34:55.518" v="580"/>
        <pc:sldMkLst>
          <pc:docMk/>
          <pc:sldMk cId="2237684818" sldId="415"/>
        </pc:sldMkLst>
        <pc:graphicFrameChg chg="add mod">
          <ac:chgData name="John" userId="8fc1272e-f45d-4998-8d92-e99b1ffa9f87" providerId="ADAL" clId="{E30E1715-DD42-4CB4-8F9C-0EA5D6EA5AFB}" dt="2021-01-15T15:34:55.518" v="580"/>
          <ac:graphicFrameMkLst>
            <pc:docMk/>
            <pc:sldMk cId="2237684818" sldId="415"/>
            <ac:graphicFrameMk id="5" creationId="{396E4F8C-7B10-494E-9051-3B75533C57CC}"/>
          </ac:graphicFrameMkLst>
        </pc:graphicFrameChg>
      </pc:sldChg>
      <pc:sldChg chg="addSp delSp modSp mod modClrScheme chgLayout">
        <pc:chgData name="John" userId="8fc1272e-f45d-4998-8d92-e99b1ffa9f87" providerId="ADAL" clId="{E30E1715-DD42-4CB4-8F9C-0EA5D6EA5AFB}" dt="2021-01-15T09:30:22.807" v="418" actId="113"/>
        <pc:sldMkLst>
          <pc:docMk/>
          <pc:sldMk cId="1953082096" sldId="417"/>
        </pc:sldMkLst>
        <pc:spChg chg="add del mod ord">
          <ac:chgData name="John" userId="8fc1272e-f45d-4998-8d92-e99b1ffa9f87" providerId="ADAL" clId="{E30E1715-DD42-4CB4-8F9C-0EA5D6EA5AFB}" dt="2021-01-15T09:30:22.807" v="418" actId="113"/>
          <ac:spMkLst>
            <pc:docMk/>
            <pc:sldMk cId="1953082096" sldId="417"/>
            <ac:spMk id="2" creationId="{E0270C40-21DD-45F4-9618-C60B91EC6D33}"/>
          </ac:spMkLst>
        </pc:spChg>
        <pc:spChg chg="mod ord">
          <ac:chgData name="John" userId="8fc1272e-f45d-4998-8d92-e99b1ffa9f87" providerId="ADAL" clId="{E30E1715-DD42-4CB4-8F9C-0EA5D6EA5AFB}" dt="2021-01-15T09:25:02.402" v="290" actId="700"/>
          <ac:spMkLst>
            <pc:docMk/>
            <pc:sldMk cId="1953082096" sldId="417"/>
            <ac:spMk id="3" creationId="{EC3A4FB7-C385-4634-9BF4-474C37E3DFAF}"/>
          </ac:spMkLst>
        </pc:spChg>
        <pc:spChg chg="add del mod ord">
          <ac:chgData name="John" userId="8fc1272e-f45d-4998-8d92-e99b1ffa9f87" providerId="ADAL" clId="{E30E1715-DD42-4CB4-8F9C-0EA5D6EA5AFB}" dt="2021-01-15T09:25:04.949" v="291" actId="478"/>
          <ac:spMkLst>
            <pc:docMk/>
            <pc:sldMk cId="1953082096" sldId="417"/>
            <ac:spMk id="4" creationId="{51035C78-837B-42A6-91EF-86C4BF30E4A8}"/>
          </ac:spMkLst>
        </pc:spChg>
      </pc:sldChg>
      <pc:sldChg chg="addSp delSp modSp mod modClrScheme chgLayout">
        <pc:chgData name="John" userId="8fc1272e-f45d-4998-8d92-e99b1ffa9f87" providerId="ADAL" clId="{E30E1715-DD42-4CB4-8F9C-0EA5D6EA5AFB}" dt="2021-01-15T09:29:27.317" v="394" actId="20577"/>
        <pc:sldMkLst>
          <pc:docMk/>
          <pc:sldMk cId="2259988191" sldId="418"/>
        </pc:sldMkLst>
        <pc:spChg chg="add del mod ord">
          <ac:chgData name="John" userId="8fc1272e-f45d-4998-8d92-e99b1ffa9f87" providerId="ADAL" clId="{E30E1715-DD42-4CB4-8F9C-0EA5D6EA5AFB}" dt="2021-01-15T09:25:24.482" v="306" actId="478"/>
          <ac:spMkLst>
            <pc:docMk/>
            <pc:sldMk cId="2259988191" sldId="418"/>
            <ac:spMk id="2" creationId="{40C06E4C-0EB8-41C7-9D0F-6FFF86C17F1C}"/>
          </ac:spMkLst>
        </pc:spChg>
        <pc:spChg chg="mod ord">
          <ac:chgData name="John" userId="8fc1272e-f45d-4998-8d92-e99b1ffa9f87" providerId="ADAL" clId="{E30E1715-DD42-4CB4-8F9C-0EA5D6EA5AFB}" dt="2021-01-15T09:25:22.365" v="305" actId="700"/>
          <ac:spMkLst>
            <pc:docMk/>
            <pc:sldMk cId="2259988191" sldId="418"/>
            <ac:spMk id="3" creationId="{EC3A4FB7-C385-4634-9BF4-474C37E3DFAF}"/>
          </ac:spMkLst>
        </pc:spChg>
        <pc:spChg chg="mod ord">
          <ac:chgData name="John" userId="8fc1272e-f45d-4998-8d92-e99b1ffa9f87" providerId="ADAL" clId="{E30E1715-DD42-4CB4-8F9C-0EA5D6EA5AFB}" dt="2021-01-15T09:29:27.317" v="394" actId="20577"/>
          <ac:spMkLst>
            <pc:docMk/>
            <pc:sldMk cId="2259988191" sldId="418"/>
            <ac:spMk id="4" creationId="{ED7DDC13-41C5-4787-B7E4-A38D18236AB6}"/>
          </ac:spMkLst>
        </pc:spChg>
      </pc:sldChg>
      <pc:sldChg chg="modSp mod">
        <pc:chgData name="John" userId="8fc1272e-f45d-4998-8d92-e99b1ffa9f87" providerId="ADAL" clId="{E30E1715-DD42-4CB4-8F9C-0EA5D6EA5AFB}" dt="2021-01-15T09:30:00.500" v="413" actId="313"/>
        <pc:sldMkLst>
          <pc:docMk/>
          <pc:sldMk cId="1181601725" sldId="419"/>
        </pc:sldMkLst>
        <pc:spChg chg="mod">
          <ac:chgData name="John" userId="8fc1272e-f45d-4998-8d92-e99b1ffa9f87" providerId="ADAL" clId="{E30E1715-DD42-4CB4-8F9C-0EA5D6EA5AFB}" dt="2021-01-15T09:30:00.500" v="413" actId="313"/>
          <ac:spMkLst>
            <pc:docMk/>
            <pc:sldMk cId="1181601725" sldId="419"/>
            <ac:spMk id="4" creationId="{337BC2F5-C6B2-449B-A92A-A79178854A04}"/>
          </ac:spMkLst>
        </pc:spChg>
      </pc:sldChg>
      <pc:sldChg chg="modSp mod">
        <pc:chgData name="John" userId="8fc1272e-f45d-4998-8d92-e99b1ffa9f87" providerId="ADAL" clId="{E30E1715-DD42-4CB4-8F9C-0EA5D6EA5AFB}" dt="2021-01-15T15:28:45.564" v="475" actId="20577"/>
        <pc:sldMkLst>
          <pc:docMk/>
          <pc:sldMk cId="3712997216" sldId="420"/>
        </pc:sldMkLst>
        <pc:spChg chg="mod">
          <ac:chgData name="John" userId="8fc1272e-f45d-4998-8d92-e99b1ffa9f87" providerId="ADAL" clId="{E30E1715-DD42-4CB4-8F9C-0EA5D6EA5AFB}" dt="2021-01-15T15:28:45.564" v="475" actId="20577"/>
          <ac:spMkLst>
            <pc:docMk/>
            <pc:sldMk cId="3712997216" sldId="420"/>
            <ac:spMk id="77" creationId="{04D60B6F-3418-43F1-AC28-7ABEDEA72E3E}"/>
          </ac:spMkLst>
        </pc:spChg>
      </pc:sldChg>
      <pc:sldChg chg="addSp delSp modSp add mod delAnim modAnim">
        <pc:chgData name="John" userId="8fc1272e-f45d-4998-8d92-e99b1ffa9f87" providerId="ADAL" clId="{E30E1715-DD42-4CB4-8F9C-0EA5D6EA5AFB}" dt="2021-01-15T09:30:18.309" v="417" actId="113"/>
        <pc:sldMkLst>
          <pc:docMk/>
          <pc:sldMk cId="453190311" sldId="422"/>
        </pc:sldMkLst>
        <pc:spChg chg="del mod">
          <ac:chgData name="John" userId="8fc1272e-f45d-4998-8d92-e99b1ffa9f87" providerId="ADAL" clId="{E30E1715-DD42-4CB4-8F9C-0EA5D6EA5AFB}" dt="2021-01-14T16:20:08.015" v="15" actId="478"/>
          <ac:spMkLst>
            <pc:docMk/>
            <pc:sldMk cId="453190311" sldId="422"/>
            <ac:spMk id="2" creationId="{B65D1B25-667A-4AAF-9616-B89CC2864CE2}"/>
          </ac:spMkLst>
        </pc:spChg>
        <pc:spChg chg="mod">
          <ac:chgData name="John" userId="8fc1272e-f45d-4998-8d92-e99b1ffa9f87" providerId="ADAL" clId="{E30E1715-DD42-4CB4-8F9C-0EA5D6EA5AFB}" dt="2021-01-15T09:30:18.309" v="417" actId="113"/>
          <ac:spMkLst>
            <pc:docMk/>
            <pc:sldMk cId="453190311" sldId="422"/>
            <ac:spMk id="4" creationId="{3536E669-41A1-4E85-B83A-3D9F3AE9F31E}"/>
          </ac:spMkLst>
        </pc:spChg>
        <pc:spChg chg="add mod">
          <ac:chgData name="John" userId="8fc1272e-f45d-4998-8d92-e99b1ffa9f87" providerId="ADAL" clId="{E30E1715-DD42-4CB4-8F9C-0EA5D6EA5AFB}" dt="2021-01-14T16:22:22.274" v="47" actId="164"/>
          <ac:spMkLst>
            <pc:docMk/>
            <pc:sldMk cId="453190311" sldId="422"/>
            <ac:spMk id="14" creationId="{B3B3F9A9-2A2F-4C41-84EC-726D3400348F}"/>
          </ac:spMkLst>
        </pc:spChg>
        <pc:spChg chg="add mod">
          <ac:chgData name="John" userId="8fc1272e-f45d-4998-8d92-e99b1ffa9f87" providerId="ADAL" clId="{E30E1715-DD42-4CB4-8F9C-0EA5D6EA5AFB}" dt="2021-01-14T16:22:50.965" v="66" actId="14100"/>
          <ac:spMkLst>
            <pc:docMk/>
            <pc:sldMk cId="453190311" sldId="422"/>
            <ac:spMk id="15" creationId="{52F59EA3-F5E6-4EF2-8A80-0DE8EBBC8DBE}"/>
          </ac:spMkLst>
        </pc:spChg>
        <pc:spChg chg="add mod">
          <ac:chgData name="John" userId="8fc1272e-f45d-4998-8d92-e99b1ffa9f87" providerId="ADAL" clId="{E30E1715-DD42-4CB4-8F9C-0EA5D6EA5AFB}" dt="2021-01-14T16:22:22.274" v="47" actId="164"/>
          <ac:spMkLst>
            <pc:docMk/>
            <pc:sldMk cId="453190311" sldId="422"/>
            <ac:spMk id="16" creationId="{BEA85151-D104-4270-90AA-F8A5C72D1EEA}"/>
          </ac:spMkLst>
        </pc:spChg>
        <pc:spChg chg="mod">
          <ac:chgData name="John" userId="8fc1272e-f45d-4998-8d92-e99b1ffa9f87" providerId="ADAL" clId="{E30E1715-DD42-4CB4-8F9C-0EA5D6EA5AFB}" dt="2021-01-14T16:25:28.840" v="109"/>
          <ac:spMkLst>
            <pc:docMk/>
            <pc:sldMk cId="453190311" sldId="422"/>
            <ac:spMk id="24" creationId="{258DEAE8-9B76-471C-8B3D-36E425CC9CFC}"/>
          </ac:spMkLst>
        </pc:spChg>
        <pc:spChg chg="mod">
          <ac:chgData name="John" userId="8fc1272e-f45d-4998-8d92-e99b1ffa9f87" providerId="ADAL" clId="{E30E1715-DD42-4CB4-8F9C-0EA5D6EA5AFB}" dt="2021-01-14T16:25:28.840" v="109"/>
          <ac:spMkLst>
            <pc:docMk/>
            <pc:sldMk cId="453190311" sldId="422"/>
            <ac:spMk id="26" creationId="{A1248D32-4D07-44CD-A632-8FCCD7A3477E}"/>
          </ac:spMkLst>
        </pc:spChg>
        <pc:spChg chg="add mod">
          <ac:chgData name="John" userId="8fc1272e-f45d-4998-8d92-e99b1ffa9f87" providerId="ADAL" clId="{E30E1715-DD42-4CB4-8F9C-0EA5D6EA5AFB}" dt="2021-01-14T16:31:32.930" v="199" actId="1076"/>
          <ac:spMkLst>
            <pc:docMk/>
            <pc:sldMk cId="453190311" sldId="422"/>
            <ac:spMk id="27" creationId="{24A8F9A4-8FBF-4333-B752-6926DB08379E}"/>
          </ac:spMkLst>
        </pc:spChg>
        <pc:spChg chg="add del mod">
          <ac:chgData name="John" userId="8fc1272e-f45d-4998-8d92-e99b1ffa9f87" providerId="ADAL" clId="{E30E1715-DD42-4CB4-8F9C-0EA5D6EA5AFB}" dt="2021-01-14T16:26:45.857" v="146" actId="11529"/>
          <ac:spMkLst>
            <pc:docMk/>
            <pc:sldMk cId="453190311" sldId="422"/>
            <ac:spMk id="28" creationId="{91F534A2-A614-4CAC-915A-C68F5A5FEF50}"/>
          </ac:spMkLst>
        </pc:spChg>
        <pc:grpChg chg="mod">
          <ac:chgData name="John" userId="8fc1272e-f45d-4998-8d92-e99b1ffa9f87" providerId="ADAL" clId="{E30E1715-DD42-4CB4-8F9C-0EA5D6EA5AFB}" dt="2021-01-14T16:26:22.716" v="135" actId="1076"/>
          <ac:grpSpMkLst>
            <pc:docMk/>
            <pc:sldMk cId="453190311" sldId="422"/>
            <ac:grpSpMk id="8" creationId="{4B39AE8D-5B09-447B-B800-C4E0C9B7F6D0}"/>
          </ac:grpSpMkLst>
        </pc:grpChg>
        <pc:grpChg chg="add mod">
          <ac:chgData name="John" userId="8fc1272e-f45d-4998-8d92-e99b1ffa9f87" providerId="ADAL" clId="{E30E1715-DD42-4CB4-8F9C-0EA5D6EA5AFB}" dt="2021-01-14T16:24:40.996" v="107" actId="1076"/>
          <ac:grpSpMkLst>
            <pc:docMk/>
            <pc:sldMk cId="453190311" sldId="422"/>
            <ac:grpSpMk id="17" creationId="{ABB15E18-5BF2-45B8-AD04-B4612E585B0F}"/>
          </ac:grpSpMkLst>
        </pc:grpChg>
        <pc:grpChg chg="add mod">
          <ac:chgData name="John" userId="8fc1272e-f45d-4998-8d92-e99b1ffa9f87" providerId="ADAL" clId="{E30E1715-DD42-4CB4-8F9C-0EA5D6EA5AFB}" dt="2021-01-14T16:31:20.509" v="195" actId="1037"/>
          <ac:grpSpMkLst>
            <pc:docMk/>
            <pc:sldMk cId="453190311" sldId="422"/>
            <ac:grpSpMk id="23" creationId="{EC51B4C4-C23C-4448-A4E1-C9A53CC09F03}"/>
          </ac:grpSpMkLst>
        </pc:grpChg>
        <pc:picChg chg="add mod">
          <ac:chgData name="John" userId="8fc1272e-f45d-4998-8d92-e99b1ffa9f87" providerId="ADAL" clId="{E30E1715-DD42-4CB4-8F9C-0EA5D6EA5AFB}" dt="2021-01-14T16:25:04.414" v="108" actId="14826"/>
          <ac:picMkLst>
            <pc:docMk/>
            <pc:sldMk cId="453190311" sldId="422"/>
            <ac:picMk id="10" creationId="{DF5D347B-A19A-4C2A-BB00-CF17300F8B10}"/>
          </ac:picMkLst>
        </pc:picChg>
        <pc:picChg chg="add mod">
          <ac:chgData name="John" userId="8fc1272e-f45d-4998-8d92-e99b1ffa9f87" providerId="ADAL" clId="{E30E1715-DD42-4CB4-8F9C-0EA5D6EA5AFB}" dt="2021-01-14T16:24:40.996" v="107" actId="1076"/>
          <ac:picMkLst>
            <pc:docMk/>
            <pc:sldMk cId="453190311" sldId="422"/>
            <ac:picMk id="12" creationId="{46598964-B415-4039-A503-4F5821EA2B23}"/>
          </ac:picMkLst>
        </pc:picChg>
        <pc:picChg chg="add mod">
          <ac:chgData name="John" userId="8fc1272e-f45d-4998-8d92-e99b1ffa9f87" providerId="ADAL" clId="{E30E1715-DD42-4CB4-8F9C-0EA5D6EA5AFB}" dt="2021-01-14T16:24:16.368" v="101" actId="1582"/>
          <ac:picMkLst>
            <pc:docMk/>
            <pc:sldMk cId="453190311" sldId="422"/>
            <ac:picMk id="13" creationId="{D6085A32-3555-4245-B327-5019DD6E2162}"/>
          </ac:picMkLst>
        </pc:picChg>
        <pc:picChg chg="mod">
          <ac:chgData name="John" userId="8fc1272e-f45d-4998-8d92-e99b1ffa9f87" providerId="ADAL" clId="{E30E1715-DD42-4CB4-8F9C-0EA5D6EA5AFB}" dt="2021-01-14T16:25:28.840" v="109"/>
          <ac:picMkLst>
            <pc:docMk/>
            <pc:sldMk cId="453190311" sldId="422"/>
            <ac:picMk id="25" creationId="{C9284977-2538-4168-BF3D-58BD90B71500}"/>
          </ac:picMkLst>
        </pc:picChg>
        <pc:cxnChg chg="add mod">
          <ac:chgData name="John" userId="8fc1272e-f45d-4998-8d92-e99b1ffa9f87" providerId="ADAL" clId="{E30E1715-DD42-4CB4-8F9C-0EA5D6EA5AFB}" dt="2021-01-14T16:31:18.029" v="192" actId="1038"/>
          <ac:cxnSpMkLst>
            <pc:docMk/>
            <pc:sldMk cId="453190311" sldId="422"/>
            <ac:cxnSpMk id="18" creationId="{FED24CA7-5467-4031-92C4-16D0A701D6CB}"/>
          </ac:cxnSpMkLst>
        </pc:cxnChg>
        <pc:cxnChg chg="add del mod">
          <ac:chgData name="John" userId="8fc1272e-f45d-4998-8d92-e99b1ffa9f87" providerId="ADAL" clId="{E30E1715-DD42-4CB4-8F9C-0EA5D6EA5AFB}" dt="2021-01-14T16:23:47.098" v="92" actId="478"/>
          <ac:cxnSpMkLst>
            <pc:docMk/>
            <pc:sldMk cId="453190311" sldId="422"/>
            <ac:cxnSpMk id="19" creationId="{05F66DB3-ED16-4A39-82DC-E5FDDF4DFD82}"/>
          </ac:cxnSpMkLst>
        </pc:cxnChg>
        <pc:cxnChg chg="add mod">
          <ac:chgData name="John" userId="8fc1272e-f45d-4998-8d92-e99b1ffa9f87" providerId="ADAL" clId="{E30E1715-DD42-4CB4-8F9C-0EA5D6EA5AFB}" dt="2021-01-14T16:31:00.355" v="182" actId="1076"/>
          <ac:cxnSpMkLst>
            <pc:docMk/>
            <pc:sldMk cId="453190311" sldId="422"/>
            <ac:cxnSpMk id="20" creationId="{42C28820-E8DA-4A13-991C-48FA8AFFFFA2}"/>
          </ac:cxnSpMkLst>
        </pc:cxnChg>
      </pc:sldChg>
      <pc:sldChg chg="add ord">
        <pc:chgData name="John" userId="8fc1272e-f45d-4998-8d92-e99b1ffa9f87" providerId="ADAL" clId="{E30E1715-DD42-4CB4-8F9C-0EA5D6EA5AFB}" dt="2021-01-15T15:43:46.686" v="583"/>
        <pc:sldMkLst>
          <pc:docMk/>
          <pc:sldMk cId="1039540652" sldId="479"/>
        </pc:sldMkLst>
      </pc:sldChg>
    </pc:docChg>
  </pc:docChgLst>
  <pc:docChgLst>
    <pc:chgData name="Luca Weinmann" userId="78fa23d5-a4aa-45e4-a8b2-a462704f2a7b" providerId="ADAL" clId="{F87FCFEB-727F-4CF4-9773-0B4ECD7AAE85}"/>
    <pc:docChg chg="undo redo custSel addSld delSld modSld sldOrd modSection">
      <pc:chgData name="Luca Weinmann" userId="78fa23d5-a4aa-45e4-a8b2-a462704f2a7b" providerId="ADAL" clId="{F87FCFEB-727F-4CF4-9773-0B4ECD7AAE85}" dt="2021-01-15T13:58:31.689" v="6397" actId="14100"/>
      <pc:docMkLst>
        <pc:docMk/>
      </pc:docMkLst>
      <pc:sldChg chg="modSp">
        <pc:chgData name="Luca Weinmann" userId="78fa23d5-a4aa-45e4-a8b2-a462704f2a7b" providerId="ADAL" clId="{F87FCFEB-727F-4CF4-9773-0B4ECD7AAE85}" dt="2021-01-14T10:44:15.492" v="4931" actId="20577"/>
        <pc:sldMkLst>
          <pc:docMk/>
          <pc:sldMk cId="1833365833" sldId="343"/>
        </pc:sldMkLst>
        <pc:spChg chg="mod">
          <ac:chgData name="Luca Weinmann" userId="78fa23d5-a4aa-45e4-a8b2-a462704f2a7b" providerId="ADAL" clId="{F87FCFEB-727F-4CF4-9773-0B4ECD7AAE85}" dt="2021-01-14T10:44:15.492" v="4931" actId="20577"/>
          <ac:spMkLst>
            <pc:docMk/>
            <pc:sldMk cId="1833365833" sldId="343"/>
            <ac:spMk id="5" creationId="{B0F6D6CF-8D73-6643-A348-53AAE29FD1C2}"/>
          </ac:spMkLst>
        </pc:spChg>
      </pc:sldChg>
      <pc:sldChg chg="addSp modSp">
        <pc:chgData name="Luca Weinmann" userId="78fa23d5-a4aa-45e4-a8b2-a462704f2a7b" providerId="ADAL" clId="{F87FCFEB-727F-4CF4-9773-0B4ECD7AAE85}" dt="2021-01-14T10:48:12.222" v="4962" actId="1076"/>
        <pc:sldMkLst>
          <pc:docMk/>
          <pc:sldMk cId="257831497" sldId="349"/>
        </pc:sldMkLst>
        <pc:spChg chg="mod">
          <ac:chgData name="Luca Weinmann" userId="78fa23d5-a4aa-45e4-a8b2-a462704f2a7b" providerId="ADAL" clId="{F87FCFEB-727F-4CF4-9773-0B4ECD7AAE85}" dt="2021-01-14T10:47:25.988" v="4957" actId="20577"/>
          <ac:spMkLst>
            <pc:docMk/>
            <pc:sldMk cId="257831497" sldId="349"/>
            <ac:spMk id="2" creationId="{B65D1B25-667A-4AAF-9616-B89CC2864CE2}"/>
          </ac:spMkLst>
        </pc:spChg>
        <pc:spChg chg="mod">
          <ac:chgData name="Luca Weinmann" userId="78fa23d5-a4aa-45e4-a8b2-a462704f2a7b" providerId="ADAL" clId="{F87FCFEB-727F-4CF4-9773-0B4ECD7AAE85}" dt="2021-01-14T10:46:49.132" v="4954" actId="20577"/>
          <ac:spMkLst>
            <pc:docMk/>
            <pc:sldMk cId="257831497" sldId="349"/>
            <ac:spMk id="4" creationId="{3536E669-41A1-4E85-B83A-3D9F3AE9F31E}"/>
          </ac:spMkLst>
        </pc:spChg>
        <pc:spChg chg="add mod">
          <ac:chgData name="Luca Weinmann" userId="78fa23d5-a4aa-45e4-a8b2-a462704f2a7b" providerId="ADAL" clId="{F87FCFEB-727F-4CF4-9773-0B4ECD7AAE85}" dt="2021-01-14T10:48:05.782" v="4960" actId="164"/>
          <ac:spMkLst>
            <pc:docMk/>
            <pc:sldMk cId="257831497" sldId="349"/>
            <ac:spMk id="5" creationId="{BCDA3AB3-D9A3-4CD8-905A-1FE3AC3D602C}"/>
          </ac:spMkLst>
        </pc:spChg>
        <pc:spChg chg="add mod">
          <ac:chgData name="Luca Weinmann" userId="78fa23d5-a4aa-45e4-a8b2-a462704f2a7b" providerId="ADAL" clId="{F87FCFEB-727F-4CF4-9773-0B4ECD7AAE85}" dt="2021-01-14T10:48:05.782" v="4960" actId="164"/>
          <ac:spMkLst>
            <pc:docMk/>
            <pc:sldMk cId="257831497" sldId="349"/>
            <ac:spMk id="7" creationId="{2F688596-8593-4645-9DF3-1CEB11EF0173}"/>
          </ac:spMkLst>
        </pc:spChg>
        <pc:grpChg chg="add mod">
          <ac:chgData name="Luca Weinmann" userId="78fa23d5-a4aa-45e4-a8b2-a462704f2a7b" providerId="ADAL" clId="{F87FCFEB-727F-4CF4-9773-0B4ECD7AAE85}" dt="2021-01-14T10:48:12.222" v="4962" actId="1076"/>
          <ac:grpSpMkLst>
            <pc:docMk/>
            <pc:sldMk cId="257831497" sldId="349"/>
            <ac:grpSpMk id="8" creationId="{4B39AE8D-5B09-447B-B800-C4E0C9B7F6D0}"/>
          </ac:grpSpMkLst>
        </pc:grpChg>
        <pc:picChg chg="add mod">
          <ac:chgData name="Luca Weinmann" userId="78fa23d5-a4aa-45e4-a8b2-a462704f2a7b" providerId="ADAL" clId="{F87FCFEB-727F-4CF4-9773-0B4ECD7AAE85}" dt="2021-01-14T10:48:05.782" v="4960" actId="164"/>
          <ac:picMkLst>
            <pc:docMk/>
            <pc:sldMk cId="257831497" sldId="349"/>
            <ac:picMk id="6" creationId="{EC3152ED-0E3B-4796-A801-CD7929291334}"/>
          </ac:picMkLst>
        </pc:picChg>
      </pc:sldChg>
      <pc:sldChg chg="addSp delSp modSp">
        <pc:chgData name="Luca Weinmann" userId="78fa23d5-a4aa-45e4-a8b2-a462704f2a7b" providerId="ADAL" clId="{F87FCFEB-727F-4CF4-9773-0B4ECD7AAE85}" dt="2021-01-14T13:10:46.730" v="6389" actId="1038"/>
        <pc:sldMkLst>
          <pc:docMk/>
          <pc:sldMk cId="4294791051" sldId="352"/>
        </pc:sldMkLst>
        <pc:spChg chg="mod">
          <ac:chgData name="Luca Weinmann" userId="78fa23d5-a4aa-45e4-a8b2-a462704f2a7b" providerId="ADAL" clId="{F87FCFEB-727F-4CF4-9773-0B4ECD7AAE85}" dt="2021-01-14T13:10:42.504" v="6378" actId="1076"/>
          <ac:spMkLst>
            <pc:docMk/>
            <pc:sldMk cId="4294791051" sldId="352"/>
            <ac:spMk id="4" creationId="{757883C5-B1AC-4FA1-ABD9-693991D3E1F0}"/>
          </ac:spMkLst>
        </pc:spChg>
        <pc:spChg chg="mod">
          <ac:chgData name="Luca Weinmann" userId="78fa23d5-a4aa-45e4-a8b2-a462704f2a7b" providerId="ADAL" clId="{F87FCFEB-727F-4CF4-9773-0B4ECD7AAE85}" dt="2021-01-14T13:09:29.278" v="6355" actId="1038"/>
          <ac:spMkLst>
            <pc:docMk/>
            <pc:sldMk cId="4294791051" sldId="352"/>
            <ac:spMk id="32" creationId="{76D23376-630A-4CF2-AF37-04D924F881A9}"/>
          </ac:spMkLst>
        </pc:spChg>
        <pc:spChg chg="mod">
          <ac:chgData name="Luca Weinmann" userId="78fa23d5-a4aa-45e4-a8b2-a462704f2a7b" providerId="ADAL" clId="{F87FCFEB-727F-4CF4-9773-0B4ECD7AAE85}" dt="2021-01-14T13:09:20.730" v="6350" actId="1035"/>
          <ac:spMkLst>
            <pc:docMk/>
            <pc:sldMk cId="4294791051" sldId="352"/>
            <ac:spMk id="34" creationId="{2354E6C0-92A5-4BBD-98F0-71279CE6E558}"/>
          </ac:spMkLst>
        </pc:spChg>
        <pc:spChg chg="add del mod">
          <ac:chgData name="Luca Weinmann" userId="78fa23d5-a4aa-45e4-a8b2-a462704f2a7b" providerId="ADAL" clId="{F87FCFEB-727F-4CF4-9773-0B4ECD7AAE85}" dt="2021-01-14T12:58:35.686" v="6168" actId="478"/>
          <ac:spMkLst>
            <pc:docMk/>
            <pc:sldMk cId="4294791051" sldId="352"/>
            <ac:spMk id="38" creationId="{02FCC2E0-4083-4CA8-8BE5-DCE63975A1FA}"/>
          </ac:spMkLst>
        </pc:spChg>
        <pc:spChg chg="add del mod">
          <ac:chgData name="Luca Weinmann" userId="78fa23d5-a4aa-45e4-a8b2-a462704f2a7b" providerId="ADAL" clId="{F87FCFEB-727F-4CF4-9773-0B4ECD7AAE85}" dt="2021-01-14T12:58:37.350" v="6169" actId="478"/>
          <ac:spMkLst>
            <pc:docMk/>
            <pc:sldMk cId="4294791051" sldId="352"/>
            <ac:spMk id="39" creationId="{18A43F69-4B56-4A0B-A3C7-C861016A864B}"/>
          </ac:spMkLst>
        </pc:spChg>
        <pc:spChg chg="add mod">
          <ac:chgData name="Luca Weinmann" userId="78fa23d5-a4aa-45e4-a8b2-a462704f2a7b" providerId="ADAL" clId="{F87FCFEB-727F-4CF4-9773-0B4ECD7AAE85}" dt="2021-01-14T13:08:10.305" v="6303" actId="1076"/>
          <ac:spMkLst>
            <pc:docMk/>
            <pc:sldMk cId="4294791051" sldId="352"/>
            <ac:spMk id="49" creationId="{621C95C4-1F9C-4439-A5AD-BB5A6DC043E8}"/>
          </ac:spMkLst>
        </pc:spChg>
        <pc:grpChg chg="mod">
          <ac:chgData name="Luca Weinmann" userId="78fa23d5-a4aa-45e4-a8b2-a462704f2a7b" providerId="ADAL" clId="{F87FCFEB-727F-4CF4-9773-0B4ECD7AAE85}" dt="2021-01-14T13:10:46.730" v="6389" actId="1038"/>
          <ac:grpSpMkLst>
            <pc:docMk/>
            <pc:sldMk cId="4294791051" sldId="352"/>
            <ac:grpSpMk id="27" creationId="{B97FB87B-D21E-48F9-905A-86DD8609A274}"/>
          </ac:grpSpMkLst>
        </pc:grpChg>
        <pc:grpChg chg="del">
          <ac:chgData name="Luca Weinmann" userId="78fa23d5-a4aa-45e4-a8b2-a462704f2a7b" providerId="ADAL" clId="{F87FCFEB-727F-4CF4-9773-0B4ECD7AAE85}" dt="2021-01-14T13:05:26.982" v="6246" actId="478"/>
          <ac:grpSpMkLst>
            <pc:docMk/>
            <pc:sldMk cId="4294791051" sldId="352"/>
            <ac:grpSpMk id="70" creationId="{2C7F6340-CFB8-43E4-BC9A-56B1D3484662}"/>
          </ac:grpSpMkLst>
        </pc:grpChg>
        <pc:picChg chg="mod">
          <ac:chgData name="Luca Weinmann" userId="78fa23d5-a4aa-45e4-a8b2-a462704f2a7b" providerId="ADAL" clId="{F87FCFEB-727F-4CF4-9773-0B4ECD7AAE85}" dt="2021-01-14T13:10:46.730" v="6389" actId="1038"/>
          <ac:picMkLst>
            <pc:docMk/>
            <pc:sldMk cId="4294791051" sldId="352"/>
            <ac:picMk id="24" creationId="{E69BED2A-58C0-45D5-85A7-C65E57B61A2F}"/>
          </ac:picMkLst>
        </pc:picChg>
        <pc:picChg chg="mod">
          <ac:chgData name="Luca Weinmann" userId="78fa23d5-a4aa-45e4-a8b2-a462704f2a7b" providerId="ADAL" clId="{F87FCFEB-727F-4CF4-9773-0B4ECD7AAE85}" dt="2021-01-14T13:09:04.235" v="6334" actId="1036"/>
          <ac:picMkLst>
            <pc:docMk/>
            <pc:sldMk cId="4294791051" sldId="352"/>
            <ac:picMk id="28" creationId="{1329944D-FEAE-4E54-8D5D-15A128F25ADF}"/>
          </ac:picMkLst>
        </pc:picChg>
        <pc:picChg chg="mod">
          <ac:chgData name="Luca Weinmann" userId="78fa23d5-a4aa-45e4-a8b2-a462704f2a7b" providerId="ADAL" clId="{F87FCFEB-727F-4CF4-9773-0B4ECD7AAE85}" dt="2021-01-14T13:10:46.730" v="6389" actId="1038"/>
          <ac:picMkLst>
            <pc:docMk/>
            <pc:sldMk cId="4294791051" sldId="352"/>
            <ac:picMk id="33" creationId="{5021F5E1-2B47-4D97-9896-E29530C4331C}"/>
          </ac:picMkLst>
        </pc:picChg>
        <pc:picChg chg="mod">
          <ac:chgData name="Luca Weinmann" userId="78fa23d5-a4aa-45e4-a8b2-a462704f2a7b" providerId="ADAL" clId="{F87FCFEB-727F-4CF4-9773-0B4ECD7AAE85}" dt="2021-01-14T13:08:54.906" v="6321" actId="1037"/>
          <ac:picMkLst>
            <pc:docMk/>
            <pc:sldMk cId="4294791051" sldId="352"/>
            <ac:picMk id="51" creationId="{AB9B0E41-F74B-41B2-8957-2EC0A61C1531}"/>
          </ac:picMkLst>
        </pc:picChg>
        <pc:cxnChg chg="add mod">
          <ac:chgData name="Luca Weinmann" userId="78fa23d5-a4aa-45e4-a8b2-a462704f2a7b" providerId="ADAL" clId="{F87FCFEB-727F-4CF4-9773-0B4ECD7AAE85}" dt="2021-01-14T13:04:17.082" v="6229" actId="11529"/>
          <ac:cxnSpMkLst>
            <pc:docMk/>
            <pc:sldMk cId="4294791051" sldId="352"/>
            <ac:cxnSpMk id="11" creationId="{D0068321-1316-4113-AF41-B5EC7CE4B808}"/>
          </ac:cxnSpMkLst>
        </pc:cxnChg>
        <pc:cxnChg chg="add mod">
          <ac:chgData name="Luca Weinmann" userId="78fa23d5-a4aa-45e4-a8b2-a462704f2a7b" providerId="ADAL" clId="{F87FCFEB-727F-4CF4-9773-0B4ECD7AAE85}" dt="2021-01-14T13:08:14.614" v="6304" actId="14100"/>
          <ac:cxnSpMkLst>
            <pc:docMk/>
            <pc:sldMk cId="4294791051" sldId="352"/>
            <ac:cxnSpMk id="15" creationId="{D1F823A0-5C1D-4D24-80A7-CC199F4E313F}"/>
          </ac:cxnSpMkLst>
        </pc:cxnChg>
        <pc:cxnChg chg="add mod">
          <ac:chgData name="Luca Weinmann" userId="78fa23d5-a4aa-45e4-a8b2-a462704f2a7b" providerId="ADAL" clId="{F87FCFEB-727F-4CF4-9773-0B4ECD7AAE85}" dt="2021-01-14T13:08:10.305" v="6303" actId="1076"/>
          <ac:cxnSpMkLst>
            <pc:docMk/>
            <pc:sldMk cId="4294791051" sldId="352"/>
            <ac:cxnSpMk id="35" creationId="{403C60DD-4BE8-4A6B-8613-2CF7927B5E6F}"/>
          </ac:cxnSpMkLst>
        </pc:cxnChg>
        <pc:cxnChg chg="add mod">
          <ac:chgData name="Luca Weinmann" userId="78fa23d5-a4aa-45e4-a8b2-a462704f2a7b" providerId="ADAL" clId="{F87FCFEB-727F-4CF4-9773-0B4ECD7AAE85}" dt="2021-01-14T13:08:10.305" v="6303" actId="1076"/>
          <ac:cxnSpMkLst>
            <pc:docMk/>
            <pc:sldMk cId="4294791051" sldId="352"/>
            <ac:cxnSpMk id="37" creationId="{8031F691-F370-45D1-9EEA-FF5FEC2D3EFB}"/>
          </ac:cxnSpMkLst>
        </pc:cxnChg>
        <pc:cxnChg chg="del">
          <ac:chgData name="Luca Weinmann" userId="78fa23d5-a4aa-45e4-a8b2-a462704f2a7b" providerId="ADAL" clId="{F87FCFEB-727F-4CF4-9773-0B4ECD7AAE85}" dt="2021-01-14T13:08:42.024" v="6310" actId="478"/>
          <ac:cxnSpMkLst>
            <pc:docMk/>
            <pc:sldMk cId="4294791051" sldId="352"/>
            <ac:cxnSpMk id="47" creationId="{22BAA136-30B9-4483-A55F-404F9BC26DEF}"/>
          </ac:cxnSpMkLst>
        </pc:cxnChg>
        <pc:cxnChg chg="del mod topLvl">
          <ac:chgData name="Luca Weinmann" userId="78fa23d5-a4aa-45e4-a8b2-a462704f2a7b" providerId="ADAL" clId="{F87FCFEB-727F-4CF4-9773-0B4ECD7AAE85}" dt="2021-01-14T13:06:24.965" v="6255" actId="478"/>
          <ac:cxnSpMkLst>
            <pc:docMk/>
            <pc:sldMk cId="4294791051" sldId="352"/>
            <ac:cxnSpMk id="53" creationId="{8A5F674A-08E0-4304-9356-13F18F047AA7}"/>
          </ac:cxnSpMkLst>
        </pc:cxnChg>
        <pc:cxnChg chg="del mod topLvl">
          <ac:chgData name="Luca Weinmann" userId="78fa23d5-a4aa-45e4-a8b2-a462704f2a7b" providerId="ADAL" clId="{F87FCFEB-727F-4CF4-9773-0B4ECD7AAE85}" dt="2021-01-14T13:05:26.982" v="6246" actId="478"/>
          <ac:cxnSpMkLst>
            <pc:docMk/>
            <pc:sldMk cId="4294791051" sldId="352"/>
            <ac:cxnSpMk id="57" creationId="{28920C51-016E-4FE5-BE2C-EDB4963EF210}"/>
          </ac:cxnSpMkLst>
        </pc:cxnChg>
        <pc:cxnChg chg="add mod">
          <ac:chgData name="Luca Weinmann" userId="78fa23d5-a4aa-45e4-a8b2-a462704f2a7b" providerId="ADAL" clId="{F87FCFEB-727F-4CF4-9773-0B4ECD7AAE85}" dt="2021-01-14T13:08:27.673" v="6307" actId="14100"/>
          <ac:cxnSpMkLst>
            <pc:docMk/>
            <pc:sldMk cId="4294791051" sldId="352"/>
            <ac:cxnSpMk id="60" creationId="{BAA82BA1-71B7-4B52-B93C-9AA88F8362A6}"/>
          </ac:cxnSpMkLst>
        </pc:cxnChg>
        <pc:cxnChg chg="del mod">
          <ac:chgData name="Luca Weinmann" userId="78fa23d5-a4aa-45e4-a8b2-a462704f2a7b" providerId="ADAL" clId="{F87FCFEB-727F-4CF4-9773-0B4ECD7AAE85}" dt="2021-01-14T13:04:11.989" v="6228" actId="478"/>
          <ac:cxnSpMkLst>
            <pc:docMk/>
            <pc:sldMk cId="4294791051" sldId="352"/>
            <ac:cxnSpMk id="67" creationId="{778A2C1D-FAE3-44AE-B49D-10903B63EE0A}"/>
          </ac:cxnSpMkLst>
        </pc:cxnChg>
        <pc:cxnChg chg="add mod">
          <ac:chgData name="Luca Weinmann" userId="78fa23d5-a4aa-45e4-a8b2-a462704f2a7b" providerId="ADAL" clId="{F87FCFEB-727F-4CF4-9773-0B4ECD7AAE85}" dt="2021-01-14T13:08:54.906" v="6321" actId="1037"/>
          <ac:cxnSpMkLst>
            <pc:docMk/>
            <pc:sldMk cId="4294791051" sldId="352"/>
            <ac:cxnSpMk id="75" creationId="{E34DA411-2EB9-4952-BF63-3DD0152ECF04}"/>
          </ac:cxnSpMkLst>
        </pc:cxnChg>
        <pc:cxnChg chg="del">
          <ac:chgData name="Luca Weinmann" userId="78fa23d5-a4aa-45e4-a8b2-a462704f2a7b" providerId="ADAL" clId="{F87FCFEB-727F-4CF4-9773-0B4ECD7AAE85}" dt="2021-01-14T13:08:43.850" v="6311" actId="478"/>
          <ac:cxnSpMkLst>
            <pc:docMk/>
            <pc:sldMk cId="4294791051" sldId="352"/>
            <ac:cxnSpMk id="78" creationId="{0BF6C566-99D1-4638-9167-6BE5269D01A6}"/>
          </ac:cxnSpMkLst>
        </pc:cxnChg>
        <pc:cxnChg chg="add mod">
          <ac:chgData name="Luca Weinmann" userId="78fa23d5-a4aa-45e4-a8b2-a462704f2a7b" providerId="ADAL" clId="{F87FCFEB-727F-4CF4-9773-0B4ECD7AAE85}" dt="2021-01-14T13:09:04.235" v="6334" actId="1036"/>
          <ac:cxnSpMkLst>
            <pc:docMk/>
            <pc:sldMk cId="4294791051" sldId="352"/>
            <ac:cxnSpMk id="79" creationId="{9579F006-48AF-40E0-9431-FDCF7B869BFE}"/>
          </ac:cxnSpMkLst>
        </pc:cxnChg>
      </pc:sldChg>
      <pc:sldChg chg="addSp delSp modSp">
        <pc:chgData name="Luca Weinmann" userId="78fa23d5-a4aa-45e4-a8b2-a462704f2a7b" providerId="ADAL" clId="{F87FCFEB-727F-4CF4-9773-0B4ECD7AAE85}" dt="2021-01-14T10:30:02.144" v="4590" actId="114"/>
        <pc:sldMkLst>
          <pc:docMk/>
          <pc:sldMk cId="2063153545" sldId="356"/>
        </pc:sldMkLst>
        <pc:spChg chg="add del mod">
          <ac:chgData name="Luca Weinmann" userId="78fa23d5-a4aa-45e4-a8b2-a462704f2a7b" providerId="ADAL" clId="{F87FCFEB-727F-4CF4-9773-0B4ECD7AAE85}" dt="2021-01-14T10:12:24.574" v="4306" actId="478"/>
          <ac:spMkLst>
            <pc:docMk/>
            <pc:sldMk cId="2063153545" sldId="356"/>
            <ac:spMk id="5" creationId="{6BE521F3-B75A-4EDF-B815-E680AADDA3EE}"/>
          </ac:spMkLst>
        </pc:spChg>
        <pc:spChg chg="del">
          <ac:chgData name="Luca Weinmann" userId="78fa23d5-a4aa-45e4-a8b2-a462704f2a7b" providerId="ADAL" clId="{F87FCFEB-727F-4CF4-9773-0B4ECD7AAE85}" dt="2021-01-14T10:12:23.299" v="4305" actId="478"/>
          <ac:spMkLst>
            <pc:docMk/>
            <pc:sldMk cId="2063153545" sldId="356"/>
            <ac:spMk id="6" creationId="{8DE3A33B-70B6-4F63-8D3C-153285C8D5E7}"/>
          </ac:spMkLst>
        </pc:spChg>
        <pc:spChg chg="del">
          <ac:chgData name="Luca Weinmann" userId="78fa23d5-a4aa-45e4-a8b2-a462704f2a7b" providerId="ADAL" clId="{F87FCFEB-727F-4CF4-9773-0B4ECD7AAE85}" dt="2021-01-14T10:12:27.078" v="4307" actId="478"/>
          <ac:spMkLst>
            <pc:docMk/>
            <pc:sldMk cId="2063153545" sldId="356"/>
            <ac:spMk id="7" creationId="{B2E4A02F-7242-4810-A880-98D7B0D71080}"/>
          </ac:spMkLst>
        </pc:spChg>
        <pc:spChg chg="mod">
          <ac:chgData name="Luca Weinmann" userId="78fa23d5-a4aa-45e4-a8b2-a462704f2a7b" providerId="ADAL" clId="{F87FCFEB-727F-4CF4-9773-0B4ECD7AAE85}" dt="2021-01-14T10:30:02.144" v="4590" actId="114"/>
          <ac:spMkLst>
            <pc:docMk/>
            <pc:sldMk cId="2063153545" sldId="356"/>
            <ac:spMk id="9" creationId="{7E7EE0DC-6EB1-4E38-8492-B08861F3B796}"/>
          </ac:spMkLst>
        </pc:spChg>
        <pc:spChg chg="add del mod">
          <ac:chgData name="Luca Weinmann" userId="78fa23d5-a4aa-45e4-a8b2-a462704f2a7b" providerId="ADAL" clId="{F87FCFEB-727F-4CF4-9773-0B4ECD7AAE85}" dt="2021-01-14T10:12:28.484" v="4308" actId="478"/>
          <ac:spMkLst>
            <pc:docMk/>
            <pc:sldMk cId="2063153545" sldId="356"/>
            <ac:spMk id="12" creationId="{7130C102-51DF-41D1-AAA1-A72D1E3A6336}"/>
          </ac:spMkLst>
        </pc:spChg>
        <pc:spChg chg="add del mod">
          <ac:chgData name="Luca Weinmann" userId="78fa23d5-a4aa-45e4-a8b2-a462704f2a7b" providerId="ADAL" clId="{F87FCFEB-727F-4CF4-9773-0B4ECD7AAE85}" dt="2021-01-14T10:13:56.579" v="4382" actId="478"/>
          <ac:spMkLst>
            <pc:docMk/>
            <pc:sldMk cId="2063153545" sldId="356"/>
            <ac:spMk id="15" creationId="{65273562-B488-4602-99CA-B829CC2B67B9}"/>
          </ac:spMkLst>
        </pc:spChg>
        <pc:graphicFrameChg chg="del mod">
          <ac:chgData name="Luca Weinmann" userId="78fa23d5-a4aa-45e4-a8b2-a462704f2a7b" providerId="ADAL" clId="{F87FCFEB-727F-4CF4-9773-0B4ECD7AAE85}" dt="2021-01-14T10:13:52.999" v="4381" actId="478"/>
          <ac:graphicFrameMkLst>
            <pc:docMk/>
            <pc:sldMk cId="2063153545" sldId="356"/>
            <ac:graphicFrameMk id="10" creationId="{CF93A93C-D7C4-43CD-B713-601691D2056B}"/>
          </ac:graphicFrameMkLst>
        </pc:graphicFrameChg>
        <pc:graphicFrameChg chg="mod ord modGraphic">
          <ac:chgData name="Luca Weinmann" userId="78fa23d5-a4aa-45e4-a8b2-a462704f2a7b" providerId="ADAL" clId="{F87FCFEB-727F-4CF4-9773-0B4ECD7AAE85}" dt="2021-01-14T10:14:16.964" v="4388"/>
          <ac:graphicFrameMkLst>
            <pc:docMk/>
            <pc:sldMk cId="2063153545" sldId="356"/>
            <ac:graphicFrameMk id="11" creationId="{C6427119-41D8-4092-81B7-46EBE6956DBF}"/>
          </ac:graphicFrameMkLst>
        </pc:graphicFrameChg>
        <pc:graphicFrameChg chg="add modGraphic">
          <ac:chgData name="Luca Weinmann" userId="78fa23d5-a4aa-45e4-a8b2-a462704f2a7b" providerId="ADAL" clId="{F87FCFEB-727F-4CF4-9773-0B4ECD7AAE85}" dt="2021-01-14T10:21:53.821" v="4478" actId="255"/>
          <ac:graphicFrameMkLst>
            <pc:docMk/>
            <pc:sldMk cId="2063153545" sldId="356"/>
            <ac:graphicFrameMk id="13" creationId="{A046693E-318D-4DE9-BA16-C71EADE33107}"/>
          </ac:graphicFrameMkLst>
        </pc:graphicFrameChg>
      </pc:sldChg>
      <pc:sldChg chg="addSp delSp modSp">
        <pc:chgData name="Luca Weinmann" userId="78fa23d5-a4aa-45e4-a8b2-a462704f2a7b" providerId="ADAL" clId="{F87FCFEB-727F-4CF4-9773-0B4ECD7AAE85}" dt="2021-01-14T10:29:51.892" v="4588" actId="114"/>
        <pc:sldMkLst>
          <pc:docMk/>
          <pc:sldMk cId="3635267514" sldId="357"/>
        </pc:sldMkLst>
        <pc:spChg chg="add del mod">
          <ac:chgData name="Luca Weinmann" userId="78fa23d5-a4aa-45e4-a8b2-a462704f2a7b" providerId="ADAL" clId="{F87FCFEB-727F-4CF4-9773-0B4ECD7AAE85}" dt="2021-01-14T10:10:08.782" v="4277" actId="478"/>
          <ac:spMkLst>
            <pc:docMk/>
            <pc:sldMk cId="3635267514" sldId="357"/>
            <ac:spMk id="5" creationId="{A3714792-C182-4796-B56A-3157B4D01071}"/>
          </ac:spMkLst>
        </pc:spChg>
        <pc:spChg chg="del">
          <ac:chgData name="Luca Weinmann" userId="78fa23d5-a4aa-45e4-a8b2-a462704f2a7b" providerId="ADAL" clId="{F87FCFEB-727F-4CF4-9773-0B4ECD7AAE85}" dt="2021-01-14T10:10:06.079" v="4276" actId="478"/>
          <ac:spMkLst>
            <pc:docMk/>
            <pc:sldMk cId="3635267514" sldId="357"/>
            <ac:spMk id="6" creationId="{8DE3A33B-70B6-4F63-8D3C-153285C8D5E7}"/>
          </ac:spMkLst>
        </pc:spChg>
        <pc:spChg chg="del">
          <ac:chgData name="Luca Weinmann" userId="78fa23d5-a4aa-45e4-a8b2-a462704f2a7b" providerId="ADAL" clId="{F87FCFEB-727F-4CF4-9773-0B4ECD7AAE85}" dt="2021-01-14T10:10:06.079" v="4276" actId="478"/>
          <ac:spMkLst>
            <pc:docMk/>
            <pc:sldMk cId="3635267514" sldId="357"/>
            <ac:spMk id="7" creationId="{B2E4A02F-7242-4810-A880-98D7B0D71080}"/>
          </ac:spMkLst>
        </pc:spChg>
        <pc:spChg chg="add del mod">
          <ac:chgData name="Luca Weinmann" userId="78fa23d5-a4aa-45e4-a8b2-a462704f2a7b" providerId="ADAL" clId="{F87FCFEB-727F-4CF4-9773-0B4ECD7AAE85}" dt="2021-01-14T10:10:11.731" v="4278" actId="478"/>
          <ac:spMkLst>
            <pc:docMk/>
            <pc:sldMk cId="3635267514" sldId="357"/>
            <ac:spMk id="9" creationId="{3B333CFF-5333-4323-9ADB-C10D0140E12B}"/>
          </ac:spMkLst>
        </pc:spChg>
        <pc:spChg chg="add del mod">
          <ac:chgData name="Luca Weinmann" userId="78fa23d5-a4aa-45e4-a8b2-a462704f2a7b" providerId="ADAL" clId="{F87FCFEB-727F-4CF4-9773-0B4ECD7AAE85}" dt="2021-01-14T10:10:35.282" v="4291" actId="478"/>
          <ac:spMkLst>
            <pc:docMk/>
            <pc:sldMk cId="3635267514" sldId="357"/>
            <ac:spMk id="13" creationId="{958F9680-2677-406F-B93A-D4A27EA10AED}"/>
          </ac:spMkLst>
        </pc:spChg>
        <pc:spChg chg="add mod">
          <ac:chgData name="Luca Weinmann" userId="78fa23d5-a4aa-45e4-a8b2-a462704f2a7b" providerId="ADAL" clId="{F87FCFEB-727F-4CF4-9773-0B4ECD7AAE85}" dt="2021-01-14T10:29:51.892" v="4588" actId="114"/>
          <ac:spMkLst>
            <pc:docMk/>
            <pc:sldMk cId="3635267514" sldId="357"/>
            <ac:spMk id="14" creationId="{AC4668F4-BA4A-4E8F-BD47-0CCE42B86ED4}"/>
          </ac:spMkLst>
        </pc:spChg>
        <pc:graphicFrameChg chg="del mod modGraphic">
          <ac:chgData name="Luca Weinmann" userId="78fa23d5-a4aa-45e4-a8b2-a462704f2a7b" providerId="ADAL" clId="{F87FCFEB-727F-4CF4-9773-0B4ECD7AAE85}" dt="2021-01-14T10:10:32.336" v="4290" actId="478"/>
          <ac:graphicFrameMkLst>
            <pc:docMk/>
            <pc:sldMk cId="3635267514" sldId="357"/>
            <ac:graphicFrameMk id="10" creationId="{CF93A93C-D7C4-43CD-B713-601691D2056B}"/>
          </ac:graphicFrameMkLst>
        </pc:graphicFrameChg>
        <pc:graphicFrameChg chg="add modGraphic">
          <ac:chgData name="Luca Weinmann" userId="78fa23d5-a4aa-45e4-a8b2-a462704f2a7b" providerId="ADAL" clId="{F87FCFEB-727F-4CF4-9773-0B4ECD7AAE85}" dt="2021-01-14T10:14:53.879" v="4400" actId="20577"/>
          <ac:graphicFrameMkLst>
            <pc:docMk/>
            <pc:sldMk cId="3635267514" sldId="357"/>
            <ac:graphicFrameMk id="11" creationId="{59CCA9F3-AA21-4DBC-BBB3-C3AC479416B2}"/>
          </ac:graphicFrameMkLst>
        </pc:graphicFrameChg>
      </pc:sldChg>
      <pc:sldChg chg="modSp">
        <pc:chgData name="Luca Weinmann" userId="78fa23d5-a4aa-45e4-a8b2-a462704f2a7b" providerId="ADAL" clId="{F87FCFEB-727F-4CF4-9773-0B4ECD7AAE85}" dt="2021-01-14T10:27:08.958" v="4535" actId="13822"/>
        <pc:sldMkLst>
          <pc:docMk/>
          <pc:sldMk cId="3056921938" sldId="358"/>
        </pc:sldMkLst>
        <pc:graphicFrameChg chg="mod modGraphic">
          <ac:chgData name="Luca Weinmann" userId="78fa23d5-a4aa-45e4-a8b2-a462704f2a7b" providerId="ADAL" clId="{F87FCFEB-727F-4CF4-9773-0B4ECD7AAE85}" dt="2021-01-13T17:33:57.762" v="1662" actId="207"/>
          <ac:graphicFrameMkLst>
            <pc:docMk/>
            <pc:sldMk cId="3056921938" sldId="358"/>
            <ac:graphicFrameMk id="7" creationId="{A1766BF5-792F-425C-B6A6-1FC57F4F2A40}"/>
          </ac:graphicFrameMkLst>
        </pc:graphicFrameChg>
        <pc:cxnChg chg="mod">
          <ac:chgData name="Luca Weinmann" userId="78fa23d5-a4aa-45e4-a8b2-a462704f2a7b" providerId="ADAL" clId="{F87FCFEB-727F-4CF4-9773-0B4ECD7AAE85}" dt="2021-01-14T10:27:08.958" v="4535" actId="13822"/>
          <ac:cxnSpMkLst>
            <pc:docMk/>
            <pc:sldMk cId="3056921938" sldId="358"/>
            <ac:cxnSpMk id="6" creationId="{52235814-6C65-41DB-9AB2-BF87356C33AC}"/>
          </ac:cxnSpMkLst>
        </pc:cxnChg>
      </pc:sldChg>
      <pc:sldChg chg="del">
        <pc:chgData name="Luca Weinmann" userId="78fa23d5-a4aa-45e4-a8b2-a462704f2a7b" providerId="ADAL" clId="{F87FCFEB-727F-4CF4-9773-0B4ECD7AAE85}" dt="2021-01-13T17:54:23.281" v="1819" actId="2696"/>
        <pc:sldMkLst>
          <pc:docMk/>
          <pc:sldMk cId="3023172809" sldId="359"/>
        </pc:sldMkLst>
      </pc:sldChg>
      <pc:sldChg chg="addSp modSp">
        <pc:chgData name="Luca Weinmann" userId="78fa23d5-a4aa-45e4-a8b2-a462704f2a7b" providerId="ADAL" clId="{F87FCFEB-727F-4CF4-9773-0B4ECD7AAE85}" dt="2021-01-14T12:21:59.834" v="6133" actId="20577"/>
        <pc:sldMkLst>
          <pc:docMk/>
          <pc:sldMk cId="876310944" sldId="360"/>
        </pc:sldMkLst>
        <pc:spChg chg="add mod">
          <ac:chgData name="Luca Weinmann" userId="78fa23d5-a4aa-45e4-a8b2-a462704f2a7b" providerId="ADAL" clId="{F87FCFEB-727F-4CF4-9773-0B4ECD7AAE85}" dt="2021-01-14T10:29:40.776" v="4586" actId="114"/>
          <ac:spMkLst>
            <pc:docMk/>
            <pc:sldMk cId="876310944" sldId="360"/>
            <ac:spMk id="13" creationId="{1584B45B-F0FE-431F-BD77-24DE48617A27}"/>
          </ac:spMkLst>
        </pc:spChg>
        <pc:graphicFrameChg chg="modGraphic">
          <ac:chgData name="Luca Weinmann" userId="78fa23d5-a4aa-45e4-a8b2-a462704f2a7b" providerId="ADAL" clId="{F87FCFEB-727F-4CF4-9773-0B4ECD7AAE85}" dt="2021-01-14T12:21:59.834" v="6133" actId="20577"/>
          <ac:graphicFrameMkLst>
            <pc:docMk/>
            <pc:sldMk cId="876310944" sldId="360"/>
            <ac:graphicFrameMk id="12" creationId="{2B750768-B863-4A55-8971-F3083C4F6CA9}"/>
          </ac:graphicFrameMkLst>
        </pc:graphicFrameChg>
      </pc:sldChg>
      <pc:sldChg chg="addSp modSp">
        <pc:chgData name="Luca Weinmann" userId="78fa23d5-a4aa-45e4-a8b2-a462704f2a7b" providerId="ADAL" clId="{F87FCFEB-727F-4CF4-9773-0B4ECD7AAE85}" dt="2021-01-14T10:33:56.654" v="4693" actId="114"/>
        <pc:sldMkLst>
          <pc:docMk/>
          <pc:sldMk cId="1422395501" sldId="362"/>
        </pc:sldMkLst>
        <pc:spChg chg="add mod">
          <ac:chgData name="Luca Weinmann" userId="78fa23d5-a4aa-45e4-a8b2-a462704f2a7b" providerId="ADAL" clId="{F87FCFEB-727F-4CF4-9773-0B4ECD7AAE85}" dt="2021-01-14T10:33:56.654" v="4693" actId="114"/>
          <ac:spMkLst>
            <pc:docMk/>
            <pc:sldMk cId="1422395501" sldId="362"/>
            <ac:spMk id="11" creationId="{667875A7-66B5-4550-A454-E8DBE64E04A6}"/>
          </ac:spMkLst>
        </pc:spChg>
        <pc:graphicFrameChg chg="modGraphic">
          <ac:chgData name="Luca Weinmann" userId="78fa23d5-a4aa-45e4-a8b2-a462704f2a7b" providerId="ADAL" clId="{F87FCFEB-727F-4CF4-9773-0B4ECD7AAE85}" dt="2021-01-14T10:11:05.512" v="4297" actId="207"/>
          <ac:graphicFrameMkLst>
            <pc:docMk/>
            <pc:sldMk cId="1422395501" sldId="362"/>
            <ac:graphicFrameMk id="8" creationId="{89B6DE95-EA61-46D5-BAAB-78DFD226D7CD}"/>
          </ac:graphicFrameMkLst>
        </pc:graphicFrameChg>
        <pc:graphicFrameChg chg="modGraphic">
          <ac:chgData name="Luca Weinmann" userId="78fa23d5-a4aa-45e4-a8b2-a462704f2a7b" providerId="ADAL" clId="{F87FCFEB-727F-4CF4-9773-0B4ECD7AAE85}" dt="2021-01-14T10:15:31.125" v="4418" actId="20577"/>
          <ac:graphicFrameMkLst>
            <pc:docMk/>
            <pc:sldMk cId="1422395501" sldId="362"/>
            <ac:graphicFrameMk id="12" creationId="{FF161B3D-E329-48EE-BFA9-499E1BAEB7DC}"/>
          </ac:graphicFrameMkLst>
        </pc:graphicFrameChg>
      </pc:sldChg>
      <pc:sldChg chg="addSp delSp modSp">
        <pc:chgData name="Luca Weinmann" userId="78fa23d5-a4aa-45e4-a8b2-a462704f2a7b" providerId="ADAL" clId="{F87FCFEB-727F-4CF4-9773-0B4ECD7AAE85}" dt="2021-01-14T10:33:40.931" v="4686" actId="114"/>
        <pc:sldMkLst>
          <pc:docMk/>
          <pc:sldMk cId="4293254159" sldId="363"/>
        </pc:sldMkLst>
        <pc:spChg chg="add del mod">
          <ac:chgData name="Luca Weinmann" userId="78fa23d5-a4aa-45e4-a8b2-a462704f2a7b" providerId="ADAL" clId="{F87FCFEB-727F-4CF4-9773-0B4ECD7AAE85}" dt="2021-01-14T10:07:13.281" v="4195" actId="478"/>
          <ac:spMkLst>
            <pc:docMk/>
            <pc:sldMk cId="4293254159" sldId="363"/>
            <ac:spMk id="5" creationId="{D124A996-A4F4-4DD7-8588-1CDA3EB46D9F}"/>
          </ac:spMkLst>
        </pc:spChg>
        <pc:spChg chg="del">
          <ac:chgData name="Luca Weinmann" userId="78fa23d5-a4aa-45e4-a8b2-a462704f2a7b" providerId="ADAL" clId="{F87FCFEB-727F-4CF4-9773-0B4ECD7AAE85}" dt="2021-01-14T10:07:12.015" v="4194" actId="478"/>
          <ac:spMkLst>
            <pc:docMk/>
            <pc:sldMk cId="4293254159" sldId="363"/>
            <ac:spMk id="6" creationId="{8DE3A33B-70B6-4F63-8D3C-153285C8D5E7}"/>
          </ac:spMkLst>
        </pc:spChg>
        <pc:spChg chg="del">
          <ac:chgData name="Luca Weinmann" userId="78fa23d5-a4aa-45e4-a8b2-a462704f2a7b" providerId="ADAL" clId="{F87FCFEB-727F-4CF4-9773-0B4ECD7AAE85}" dt="2021-01-14T10:07:15.568" v="4196" actId="478"/>
          <ac:spMkLst>
            <pc:docMk/>
            <pc:sldMk cId="4293254159" sldId="363"/>
            <ac:spMk id="7" creationId="{B2E4A02F-7242-4810-A880-98D7B0D71080}"/>
          </ac:spMkLst>
        </pc:spChg>
        <pc:spChg chg="add del mod">
          <ac:chgData name="Luca Weinmann" userId="78fa23d5-a4aa-45e4-a8b2-a462704f2a7b" providerId="ADAL" clId="{F87FCFEB-727F-4CF4-9773-0B4ECD7AAE85}" dt="2021-01-14T10:07:16.602" v="4197" actId="478"/>
          <ac:spMkLst>
            <pc:docMk/>
            <pc:sldMk cId="4293254159" sldId="363"/>
            <ac:spMk id="11" creationId="{B6CDD275-F8C3-4947-A399-0619E5067B57}"/>
          </ac:spMkLst>
        </pc:spChg>
        <pc:spChg chg="add del mod">
          <ac:chgData name="Luca Weinmann" userId="78fa23d5-a4aa-45e4-a8b2-a462704f2a7b" providerId="ADAL" clId="{F87FCFEB-727F-4CF4-9773-0B4ECD7AAE85}" dt="2021-01-14T10:08:47.222" v="4263" actId="478"/>
          <ac:spMkLst>
            <pc:docMk/>
            <pc:sldMk cId="4293254159" sldId="363"/>
            <ac:spMk id="14" creationId="{2447887D-BB8C-4D05-BACA-D3F3904DB6F1}"/>
          </ac:spMkLst>
        </pc:spChg>
        <pc:spChg chg="add mod">
          <ac:chgData name="Luca Weinmann" userId="78fa23d5-a4aa-45e4-a8b2-a462704f2a7b" providerId="ADAL" clId="{F87FCFEB-727F-4CF4-9773-0B4ECD7AAE85}" dt="2021-01-14T10:33:40.931" v="4686" actId="114"/>
          <ac:spMkLst>
            <pc:docMk/>
            <pc:sldMk cId="4293254159" sldId="363"/>
            <ac:spMk id="15" creationId="{A58CC47C-4361-437A-A440-6C43B059CEAF}"/>
          </ac:spMkLst>
        </pc:spChg>
        <pc:graphicFrameChg chg="mod ord modGraphic">
          <ac:chgData name="Luca Weinmann" userId="78fa23d5-a4aa-45e4-a8b2-a462704f2a7b" providerId="ADAL" clId="{F87FCFEB-727F-4CF4-9773-0B4ECD7AAE85}" dt="2021-01-14T10:11:16.447" v="4298" actId="207"/>
          <ac:graphicFrameMkLst>
            <pc:docMk/>
            <pc:sldMk cId="4293254159" sldId="363"/>
            <ac:graphicFrameMk id="8" creationId="{89B6DE95-EA61-46D5-BAAB-78DFD226D7CD}"/>
          </ac:graphicFrameMkLst>
        </pc:graphicFrameChg>
        <pc:graphicFrameChg chg="del mod">
          <ac:chgData name="Luca Weinmann" userId="78fa23d5-a4aa-45e4-a8b2-a462704f2a7b" providerId="ADAL" clId="{F87FCFEB-727F-4CF4-9773-0B4ECD7AAE85}" dt="2021-01-14T10:08:43.009" v="4262" actId="478"/>
          <ac:graphicFrameMkLst>
            <pc:docMk/>
            <pc:sldMk cId="4293254159" sldId="363"/>
            <ac:graphicFrameMk id="10" creationId="{CF93A93C-D7C4-43CD-B713-601691D2056B}"/>
          </ac:graphicFrameMkLst>
        </pc:graphicFrameChg>
        <pc:graphicFrameChg chg="add modGraphic">
          <ac:chgData name="Luca Weinmann" userId="78fa23d5-a4aa-45e4-a8b2-a462704f2a7b" providerId="ADAL" clId="{F87FCFEB-727F-4CF4-9773-0B4ECD7AAE85}" dt="2021-01-14T10:15:44.641" v="4421" actId="255"/>
          <ac:graphicFrameMkLst>
            <pc:docMk/>
            <pc:sldMk cId="4293254159" sldId="363"/>
            <ac:graphicFrameMk id="12" creationId="{C42CA6C9-A00F-4060-BE7B-22A8D9C488F5}"/>
          </ac:graphicFrameMkLst>
        </pc:graphicFrameChg>
      </pc:sldChg>
      <pc:sldChg chg="addSp modSp">
        <pc:chgData name="Luca Weinmann" userId="78fa23d5-a4aa-45e4-a8b2-a462704f2a7b" providerId="ADAL" clId="{F87FCFEB-727F-4CF4-9773-0B4ECD7AAE85}" dt="2021-01-14T10:33:31.580" v="4684" actId="114"/>
        <pc:sldMkLst>
          <pc:docMk/>
          <pc:sldMk cId="2912332721" sldId="364"/>
        </pc:sldMkLst>
        <pc:spChg chg="add mod">
          <ac:chgData name="Luca Weinmann" userId="78fa23d5-a4aa-45e4-a8b2-a462704f2a7b" providerId="ADAL" clId="{F87FCFEB-727F-4CF4-9773-0B4ECD7AAE85}" dt="2021-01-14T10:33:31.580" v="4684" actId="114"/>
          <ac:spMkLst>
            <pc:docMk/>
            <pc:sldMk cId="2912332721" sldId="364"/>
            <ac:spMk id="11" creationId="{7EC212F3-DFCE-4E6C-91C4-C47D38C03A6D}"/>
          </ac:spMkLst>
        </pc:spChg>
        <pc:graphicFrameChg chg="modGraphic">
          <ac:chgData name="Luca Weinmann" userId="78fa23d5-a4aa-45e4-a8b2-a462704f2a7b" providerId="ADAL" clId="{F87FCFEB-727F-4CF4-9773-0B4ECD7AAE85}" dt="2021-01-14T10:11:24.880" v="4299" actId="207"/>
          <ac:graphicFrameMkLst>
            <pc:docMk/>
            <pc:sldMk cId="2912332721" sldId="364"/>
            <ac:graphicFrameMk id="8" creationId="{89B6DE95-EA61-46D5-BAAB-78DFD226D7CD}"/>
          </ac:graphicFrameMkLst>
        </pc:graphicFrameChg>
        <pc:graphicFrameChg chg="modGraphic">
          <ac:chgData name="Luca Weinmann" userId="78fa23d5-a4aa-45e4-a8b2-a462704f2a7b" providerId="ADAL" clId="{F87FCFEB-727F-4CF4-9773-0B4ECD7AAE85}" dt="2021-01-14T10:15:58.103" v="4424" actId="255"/>
          <ac:graphicFrameMkLst>
            <pc:docMk/>
            <pc:sldMk cId="2912332721" sldId="364"/>
            <ac:graphicFrameMk id="13" creationId="{03817E95-06BC-438D-B9C5-45EBA8EFD6BF}"/>
          </ac:graphicFrameMkLst>
        </pc:graphicFrameChg>
      </pc:sldChg>
      <pc:sldChg chg="addSp delSp modSp">
        <pc:chgData name="Luca Weinmann" userId="78fa23d5-a4aa-45e4-a8b2-a462704f2a7b" providerId="ADAL" clId="{F87FCFEB-727F-4CF4-9773-0B4ECD7AAE85}" dt="2021-01-14T10:35:10.893" v="4723" actId="114"/>
        <pc:sldMkLst>
          <pc:docMk/>
          <pc:sldMk cId="1621687253" sldId="365"/>
        </pc:sldMkLst>
        <pc:spChg chg="add del mod">
          <ac:chgData name="Luca Weinmann" userId="78fa23d5-a4aa-45e4-a8b2-a462704f2a7b" providerId="ADAL" clId="{F87FCFEB-727F-4CF4-9773-0B4ECD7AAE85}" dt="2021-01-14T10:03:52.470" v="4108" actId="478"/>
          <ac:spMkLst>
            <pc:docMk/>
            <pc:sldMk cId="1621687253" sldId="365"/>
            <ac:spMk id="5" creationId="{B42F9DF6-7D02-4AFF-B7F6-D417160ED4FB}"/>
          </ac:spMkLst>
        </pc:spChg>
        <pc:spChg chg="del">
          <ac:chgData name="Luca Weinmann" userId="78fa23d5-a4aa-45e4-a8b2-a462704f2a7b" providerId="ADAL" clId="{F87FCFEB-727F-4CF4-9773-0B4ECD7AAE85}" dt="2021-01-14T10:03:49.499" v="4107" actId="478"/>
          <ac:spMkLst>
            <pc:docMk/>
            <pc:sldMk cId="1621687253" sldId="365"/>
            <ac:spMk id="6" creationId="{8DE3A33B-70B6-4F63-8D3C-153285C8D5E7}"/>
          </ac:spMkLst>
        </pc:spChg>
        <pc:spChg chg="del">
          <ac:chgData name="Luca Weinmann" userId="78fa23d5-a4aa-45e4-a8b2-a462704f2a7b" providerId="ADAL" clId="{F87FCFEB-727F-4CF4-9773-0B4ECD7AAE85}" dt="2021-01-14T10:03:56.036" v="4109" actId="478"/>
          <ac:spMkLst>
            <pc:docMk/>
            <pc:sldMk cId="1621687253" sldId="365"/>
            <ac:spMk id="7" creationId="{B2E4A02F-7242-4810-A880-98D7B0D71080}"/>
          </ac:spMkLst>
        </pc:spChg>
        <pc:spChg chg="add del mod">
          <ac:chgData name="Luca Weinmann" userId="78fa23d5-a4aa-45e4-a8b2-a462704f2a7b" providerId="ADAL" clId="{F87FCFEB-727F-4CF4-9773-0B4ECD7AAE85}" dt="2021-01-14T10:03:57.864" v="4110" actId="478"/>
          <ac:spMkLst>
            <pc:docMk/>
            <pc:sldMk cId="1621687253" sldId="365"/>
            <ac:spMk id="11" creationId="{B493DF36-C63C-461F-AC26-404E7CAB2FAC}"/>
          </ac:spMkLst>
        </pc:spChg>
        <pc:spChg chg="add del mod">
          <ac:chgData name="Luca Weinmann" userId="78fa23d5-a4aa-45e4-a8b2-a462704f2a7b" providerId="ADAL" clId="{F87FCFEB-727F-4CF4-9773-0B4ECD7AAE85}" dt="2021-01-14T10:05:11.992" v="4149" actId="478"/>
          <ac:spMkLst>
            <pc:docMk/>
            <pc:sldMk cId="1621687253" sldId="365"/>
            <ac:spMk id="14" creationId="{937134FB-A6EC-475B-99D1-5385F9A0154E}"/>
          </ac:spMkLst>
        </pc:spChg>
        <pc:spChg chg="add mod">
          <ac:chgData name="Luca Weinmann" userId="78fa23d5-a4aa-45e4-a8b2-a462704f2a7b" providerId="ADAL" clId="{F87FCFEB-727F-4CF4-9773-0B4ECD7AAE85}" dt="2021-01-14T10:35:10.893" v="4723" actId="114"/>
          <ac:spMkLst>
            <pc:docMk/>
            <pc:sldMk cId="1621687253" sldId="365"/>
            <ac:spMk id="15" creationId="{3B8359E7-BACF-4A6D-94E9-6127DB65FF8C}"/>
          </ac:spMkLst>
        </pc:spChg>
        <pc:graphicFrameChg chg="mod ord modGraphic">
          <ac:chgData name="Luca Weinmann" userId="78fa23d5-a4aa-45e4-a8b2-a462704f2a7b" providerId="ADAL" clId="{F87FCFEB-727F-4CF4-9773-0B4ECD7AAE85}" dt="2021-01-14T10:11:32.185" v="4300" actId="207"/>
          <ac:graphicFrameMkLst>
            <pc:docMk/>
            <pc:sldMk cId="1621687253" sldId="365"/>
            <ac:graphicFrameMk id="8" creationId="{89B6DE95-EA61-46D5-BAAB-78DFD226D7CD}"/>
          </ac:graphicFrameMkLst>
        </pc:graphicFrameChg>
        <pc:graphicFrameChg chg="del mod ord">
          <ac:chgData name="Luca Weinmann" userId="78fa23d5-a4aa-45e4-a8b2-a462704f2a7b" providerId="ADAL" clId="{F87FCFEB-727F-4CF4-9773-0B4ECD7AAE85}" dt="2021-01-14T10:05:08.446" v="4147" actId="478"/>
          <ac:graphicFrameMkLst>
            <pc:docMk/>
            <pc:sldMk cId="1621687253" sldId="365"/>
            <ac:graphicFrameMk id="10" creationId="{CF93A93C-D7C4-43CD-B713-601691D2056B}"/>
          </ac:graphicFrameMkLst>
        </pc:graphicFrameChg>
        <pc:graphicFrameChg chg="add modGraphic">
          <ac:chgData name="Luca Weinmann" userId="78fa23d5-a4aa-45e4-a8b2-a462704f2a7b" providerId="ADAL" clId="{F87FCFEB-727F-4CF4-9773-0B4ECD7AAE85}" dt="2021-01-14T10:16:10.642" v="4427" actId="255"/>
          <ac:graphicFrameMkLst>
            <pc:docMk/>
            <pc:sldMk cId="1621687253" sldId="365"/>
            <ac:graphicFrameMk id="12" creationId="{2E1B1134-0DF5-4913-B3FB-6FD8E47BF881}"/>
          </ac:graphicFrameMkLst>
        </pc:graphicFrameChg>
      </pc:sldChg>
      <pc:sldChg chg="addSp delSp modSp">
        <pc:chgData name="Luca Weinmann" userId="78fa23d5-a4aa-45e4-a8b2-a462704f2a7b" providerId="ADAL" clId="{F87FCFEB-727F-4CF4-9773-0B4ECD7AAE85}" dt="2021-01-14T10:36:58.100" v="4771" actId="114"/>
        <pc:sldMkLst>
          <pc:docMk/>
          <pc:sldMk cId="2798665604" sldId="367"/>
        </pc:sldMkLst>
        <pc:spChg chg="add del mod">
          <ac:chgData name="Luca Weinmann" userId="78fa23d5-a4aa-45e4-a8b2-a462704f2a7b" providerId="ADAL" clId="{F87FCFEB-727F-4CF4-9773-0B4ECD7AAE85}" dt="2021-01-14T09:56:30.724" v="4027" actId="478"/>
          <ac:spMkLst>
            <pc:docMk/>
            <pc:sldMk cId="2798665604" sldId="367"/>
            <ac:spMk id="5" creationId="{22460B35-E2C4-469A-BDE1-5CE0181FE252}"/>
          </ac:spMkLst>
        </pc:spChg>
        <pc:spChg chg="del mod">
          <ac:chgData name="Luca Weinmann" userId="78fa23d5-a4aa-45e4-a8b2-a462704f2a7b" providerId="ADAL" clId="{F87FCFEB-727F-4CF4-9773-0B4ECD7AAE85}" dt="2021-01-14T09:56:33.208" v="4028" actId="478"/>
          <ac:spMkLst>
            <pc:docMk/>
            <pc:sldMk cId="2798665604" sldId="367"/>
            <ac:spMk id="6" creationId="{8DE3A33B-70B6-4F63-8D3C-153285C8D5E7}"/>
          </ac:spMkLst>
        </pc:spChg>
        <pc:spChg chg="del">
          <ac:chgData name="Luca Weinmann" userId="78fa23d5-a4aa-45e4-a8b2-a462704f2a7b" providerId="ADAL" clId="{F87FCFEB-727F-4CF4-9773-0B4ECD7AAE85}" dt="2021-01-14T09:56:28.767" v="4026" actId="478"/>
          <ac:spMkLst>
            <pc:docMk/>
            <pc:sldMk cId="2798665604" sldId="367"/>
            <ac:spMk id="7" creationId="{B2E4A02F-7242-4810-A880-98D7B0D71080}"/>
          </ac:spMkLst>
        </pc:spChg>
        <pc:spChg chg="add del mod">
          <ac:chgData name="Luca Weinmann" userId="78fa23d5-a4aa-45e4-a8b2-a462704f2a7b" providerId="ADAL" clId="{F87FCFEB-727F-4CF4-9773-0B4ECD7AAE85}" dt="2021-01-14T09:56:35.110" v="4029" actId="478"/>
          <ac:spMkLst>
            <pc:docMk/>
            <pc:sldMk cId="2798665604" sldId="367"/>
            <ac:spMk id="9" creationId="{268E4701-CA64-4444-B613-B508CBA48C72}"/>
          </ac:spMkLst>
        </pc:spChg>
        <pc:spChg chg="add mod">
          <ac:chgData name="Luca Weinmann" userId="78fa23d5-a4aa-45e4-a8b2-a462704f2a7b" providerId="ADAL" clId="{F87FCFEB-727F-4CF4-9773-0B4ECD7AAE85}" dt="2021-01-14T10:36:58.100" v="4771" actId="114"/>
          <ac:spMkLst>
            <pc:docMk/>
            <pc:sldMk cId="2798665604" sldId="367"/>
            <ac:spMk id="11" creationId="{7548231A-145A-4077-9DBA-1BA8219DF285}"/>
          </ac:spMkLst>
        </pc:spChg>
        <pc:graphicFrameChg chg="mod modGraphic">
          <ac:chgData name="Luca Weinmann" userId="78fa23d5-a4aa-45e4-a8b2-a462704f2a7b" providerId="ADAL" clId="{F87FCFEB-727F-4CF4-9773-0B4ECD7AAE85}" dt="2021-01-14T10:16:25.823" v="4430" actId="255"/>
          <ac:graphicFrameMkLst>
            <pc:docMk/>
            <pc:sldMk cId="2798665604" sldId="367"/>
            <ac:graphicFrameMk id="10" creationId="{CF93A93C-D7C4-43CD-B713-601691D2056B}"/>
          </ac:graphicFrameMkLst>
        </pc:graphicFrameChg>
      </pc:sldChg>
      <pc:sldChg chg="addSp delSp modSp">
        <pc:chgData name="Luca Weinmann" userId="78fa23d5-a4aa-45e4-a8b2-a462704f2a7b" providerId="ADAL" clId="{F87FCFEB-727F-4CF4-9773-0B4ECD7AAE85}" dt="2021-01-14T09:55:51.748" v="4019" actId="113"/>
        <pc:sldMkLst>
          <pc:docMk/>
          <pc:sldMk cId="1563718100" sldId="368"/>
        </pc:sldMkLst>
        <pc:spChg chg="add del mod">
          <ac:chgData name="Luca Weinmann" userId="78fa23d5-a4aa-45e4-a8b2-a462704f2a7b" providerId="ADAL" clId="{F87FCFEB-727F-4CF4-9773-0B4ECD7AAE85}" dt="2021-01-13T17:47:18.523" v="1711" actId="478"/>
          <ac:spMkLst>
            <pc:docMk/>
            <pc:sldMk cId="1563718100" sldId="368"/>
            <ac:spMk id="5" creationId="{B8EAA18E-8EF6-4CF0-8824-B5E2DA59A999}"/>
          </ac:spMkLst>
        </pc:spChg>
        <pc:grpChg chg="add del mod">
          <ac:chgData name="Luca Weinmann" userId="78fa23d5-a4aa-45e4-a8b2-a462704f2a7b" providerId="ADAL" clId="{F87FCFEB-727F-4CF4-9773-0B4ECD7AAE85}" dt="2021-01-13T17:55:26.168" v="1823" actId="478"/>
          <ac:grpSpMkLst>
            <pc:docMk/>
            <pc:sldMk cId="1563718100" sldId="368"/>
            <ac:grpSpMk id="16" creationId="{C66512F6-A009-4F89-833D-5A6024F23EDC}"/>
          </ac:grpSpMkLst>
        </pc:grpChg>
        <pc:graphicFrameChg chg="del mod modGraphic">
          <ac:chgData name="Luca Weinmann" userId="78fa23d5-a4aa-45e4-a8b2-a462704f2a7b" providerId="ADAL" clId="{F87FCFEB-727F-4CF4-9773-0B4ECD7AAE85}" dt="2021-01-13T17:47:13.784" v="1709" actId="478"/>
          <ac:graphicFrameMkLst>
            <pc:docMk/>
            <pc:sldMk cId="1563718100" sldId="368"/>
            <ac:graphicFrameMk id="7" creationId="{A1766BF5-792F-425C-B6A6-1FC57F4F2A40}"/>
          </ac:graphicFrameMkLst>
        </pc:graphicFrameChg>
        <pc:graphicFrameChg chg="add mod modGraphic">
          <ac:chgData name="Luca Weinmann" userId="78fa23d5-a4aa-45e4-a8b2-a462704f2a7b" providerId="ADAL" clId="{F87FCFEB-727F-4CF4-9773-0B4ECD7AAE85}" dt="2021-01-14T09:55:51.748" v="4019" actId="113"/>
          <ac:graphicFrameMkLst>
            <pc:docMk/>
            <pc:sldMk cId="1563718100" sldId="368"/>
            <ac:graphicFrameMk id="8" creationId="{7EF71E48-9C00-4782-95C3-2E938A429798}"/>
          </ac:graphicFrameMkLst>
        </pc:graphicFrameChg>
        <pc:graphicFrameChg chg="add del">
          <ac:chgData name="Luca Weinmann" userId="78fa23d5-a4aa-45e4-a8b2-a462704f2a7b" providerId="ADAL" clId="{F87FCFEB-727F-4CF4-9773-0B4ECD7AAE85}" dt="2021-01-13T17:47:27.755" v="1714"/>
          <ac:graphicFrameMkLst>
            <pc:docMk/>
            <pc:sldMk cId="1563718100" sldId="368"/>
            <ac:graphicFrameMk id="9" creationId="{18E014C0-9D79-4777-BBFA-080295E8150B}"/>
          </ac:graphicFrameMkLst>
        </pc:graphicFrameChg>
        <pc:graphicFrameChg chg="add del">
          <ac:chgData name="Luca Weinmann" userId="78fa23d5-a4aa-45e4-a8b2-a462704f2a7b" providerId="ADAL" clId="{F87FCFEB-727F-4CF4-9773-0B4ECD7AAE85}" dt="2021-01-13T17:47:38.179" v="1717"/>
          <ac:graphicFrameMkLst>
            <pc:docMk/>
            <pc:sldMk cId="1563718100" sldId="368"/>
            <ac:graphicFrameMk id="10" creationId="{EC42D421-73BD-406C-A8C4-87AB0B3CCC05}"/>
          </ac:graphicFrameMkLst>
        </pc:graphicFrameChg>
        <pc:graphicFrameChg chg="add del">
          <ac:chgData name="Luca Weinmann" userId="78fa23d5-a4aa-45e4-a8b2-a462704f2a7b" providerId="ADAL" clId="{F87FCFEB-727F-4CF4-9773-0B4ECD7AAE85}" dt="2021-01-13T17:48:02.075" v="1724"/>
          <ac:graphicFrameMkLst>
            <pc:docMk/>
            <pc:sldMk cId="1563718100" sldId="368"/>
            <ac:graphicFrameMk id="11" creationId="{23B3CA21-300E-409E-85C6-D776CD45F6EF}"/>
          </ac:graphicFrameMkLst>
        </pc:graphicFrameChg>
        <pc:picChg chg="del mod">
          <ac:chgData name="Luca Weinmann" userId="78fa23d5-a4aa-45e4-a8b2-a462704f2a7b" providerId="ADAL" clId="{F87FCFEB-727F-4CF4-9773-0B4ECD7AAE85}" dt="2021-01-13T17:53:52.341" v="1815" actId="478"/>
          <ac:picMkLst>
            <pc:docMk/>
            <pc:sldMk cId="1563718100" sldId="368"/>
            <ac:picMk id="6" creationId="{7585354D-4CB4-433B-9ACA-39DBB8AECAE7}"/>
          </ac:picMkLst>
        </pc:picChg>
        <pc:cxnChg chg="add mod">
          <ac:chgData name="Luca Weinmann" userId="78fa23d5-a4aa-45e4-a8b2-a462704f2a7b" providerId="ADAL" clId="{F87FCFEB-727F-4CF4-9773-0B4ECD7AAE85}" dt="2021-01-13T17:53:36.418" v="1813" actId="14100"/>
          <ac:cxnSpMkLst>
            <pc:docMk/>
            <pc:sldMk cId="1563718100" sldId="368"/>
            <ac:cxnSpMk id="12" creationId="{403A3377-582C-48E9-B202-51AB784AEEB2}"/>
          </ac:cxnSpMkLst>
        </pc:cxnChg>
      </pc:sldChg>
      <pc:sldChg chg="add del">
        <pc:chgData name="Luca Weinmann" userId="78fa23d5-a4aa-45e4-a8b2-a462704f2a7b" providerId="ADAL" clId="{F87FCFEB-727F-4CF4-9773-0B4ECD7AAE85}" dt="2021-01-13T17:54:18.001" v="1818" actId="2696"/>
        <pc:sldMkLst>
          <pc:docMk/>
          <pc:sldMk cId="3448012070" sldId="369"/>
        </pc:sldMkLst>
      </pc:sldChg>
      <pc:sldChg chg="del">
        <pc:chgData name="Luca Weinmann" userId="78fa23d5-a4aa-45e4-a8b2-a462704f2a7b" providerId="ADAL" clId="{F87FCFEB-727F-4CF4-9773-0B4ECD7AAE85}" dt="2021-01-14T10:16:34.159" v="4431" actId="2696"/>
        <pc:sldMkLst>
          <pc:docMk/>
          <pc:sldMk cId="2712902577" sldId="370"/>
        </pc:sldMkLst>
      </pc:sldChg>
      <pc:sldChg chg="addSp delSp modSp">
        <pc:chgData name="Luca Weinmann" userId="78fa23d5-a4aa-45e4-a8b2-a462704f2a7b" providerId="ADAL" clId="{F87FCFEB-727F-4CF4-9773-0B4ECD7AAE85}" dt="2021-01-14T10:36:49.701" v="4769" actId="114"/>
        <pc:sldMkLst>
          <pc:docMk/>
          <pc:sldMk cId="3974585130" sldId="372"/>
        </pc:sldMkLst>
        <pc:spChg chg="ord">
          <ac:chgData name="Luca Weinmann" userId="78fa23d5-a4aa-45e4-a8b2-a462704f2a7b" providerId="ADAL" clId="{F87FCFEB-727F-4CF4-9773-0B4ECD7AAE85}" dt="2021-01-14T10:02:12.039" v="4083" actId="166"/>
          <ac:spMkLst>
            <pc:docMk/>
            <pc:sldMk cId="3974585130" sldId="372"/>
            <ac:spMk id="3" creationId="{9AB434FD-7621-4246-850C-D306A54B298E}"/>
          </ac:spMkLst>
        </pc:spChg>
        <pc:spChg chg="add del mod">
          <ac:chgData name="Luca Weinmann" userId="78fa23d5-a4aa-45e4-a8b2-a462704f2a7b" providerId="ADAL" clId="{F87FCFEB-727F-4CF4-9773-0B4ECD7AAE85}" dt="2021-01-14T10:02:23.912" v="4089" actId="478"/>
          <ac:spMkLst>
            <pc:docMk/>
            <pc:sldMk cId="3974585130" sldId="372"/>
            <ac:spMk id="5" creationId="{08119780-C736-4ECB-B8C5-FC9C7C39BCED}"/>
          </ac:spMkLst>
        </pc:spChg>
        <pc:spChg chg="del mod ord">
          <ac:chgData name="Luca Weinmann" userId="78fa23d5-a4aa-45e4-a8b2-a462704f2a7b" providerId="ADAL" clId="{F87FCFEB-727F-4CF4-9773-0B4ECD7AAE85}" dt="2021-01-14T10:02:18.174" v="4086" actId="478"/>
          <ac:spMkLst>
            <pc:docMk/>
            <pc:sldMk cId="3974585130" sldId="372"/>
            <ac:spMk id="6" creationId="{8DE3A33B-70B6-4F63-8D3C-153285C8D5E7}"/>
          </ac:spMkLst>
        </pc:spChg>
        <pc:spChg chg="del mod ord">
          <ac:chgData name="Luca Weinmann" userId="78fa23d5-a4aa-45e4-a8b2-a462704f2a7b" providerId="ADAL" clId="{F87FCFEB-727F-4CF4-9773-0B4ECD7AAE85}" dt="2021-01-14T10:02:20.481" v="4087" actId="478"/>
          <ac:spMkLst>
            <pc:docMk/>
            <pc:sldMk cId="3974585130" sldId="372"/>
            <ac:spMk id="7" creationId="{B2E4A02F-7242-4810-A880-98D7B0D71080}"/>
          </ac:spMkLst>
        </pc:spChg>
        <pc:spChg chg="add del mod">
          <ac:chgData name="Luca Weinmann" userId="78fa23d5-a4aa-45e4-a8b2-a462704f2a7b" providerId="ADAL" clId="{F87FCFEB-727F-4CF4-9773-0B4ECD7AAE85}" dt="2021-01-14T10:02:22.161" v="4088" actId="478"/>
          <ac:spMkLst>
            <pc:docMk/>
            <pc:sldMk cId="3974585130" sldId="372"/>
            <ac:spMk id="13" creationId="{3FE5BA54-1FD3-45FB-8005-A1C1A8C1010E}"/>
          </ac:spMkLst>
        </pc:spChg>
        <pc:spChg chg="add mod">
          <ac:chgData name="Luca Weinmann" userId="78fa23d5-a4aa-45e4-a8b2-a462704f2a7b" providerId="ADAL" clId="{F87FCFEB-727F-4CF4-9773-0B4ECD7AAE85}" dt="2021-01-14T10:36:49.701" v="4769" actId="114"/>
          <ac:spMkLst>
            <pc:docMk/>
            <pc:sldMk cId="3974585130" sldId="372"/>
            <ac:spMk id="15" creationId="{27A0D1E1-E695-45DD-AF62-48471768B449}"/>
          </ac:spMkLst>
        </pc:spChg>
        <pc:graphicFrameChg chg="mod ord modGraphic">
          <ac:chgData name="Luca Weinmann" userId="78fa23d5-a4aa-45e4-a8b2-a462704f2a7b" providerId="ADAL" clId="{F87FCFEB-727F-4CF4-9773-0B4ECD7AAE85}" dt="2021-01-14T10:11:48.717" v="4302" actId="207"/>
          <ac:graphicFrameMkLst>
            <pc:docMk/>
            <pc:sldMk cId="3974585130" sldId="372"/>
            <ac:graphicFrameMk id="8" creationId="{89B6DE95-EA61-46D5-BAAB-78DFD226D7CD}"/>
          </ac:graphicFrameMkLst>
        </pc:graphicFrameChg>
        <pc:graphicFrameChg chg="add del">
          <ac:chgData name="Luca Weinmann" userId="78fa23d5-a4aa-45e4-a8b2-a462704f2a7b" providerId="ADAL" clId="{F87FCFEB-727F-4CF4-9773-0B4ECD7AAE85}" dt="2021-01-14T10:02:06.230" v="4082"/>
          <ac:graphicFrameMkLst>
            <pc:docMk/>
            <pc:sldMk cId="3974585130" sldId="372"/>
            <ac:graphicFrameMk id="9" creationId="{1295FFC4-C067-441C-8280-040C68FE8075}"/>
          </ac:graphicFrameMkLst>
        </pc:graphicFrameChg>
        <pc:graphicFrameChg chg="mod ord modGraphic">
          <ac:chgData name="Luca Weinmann" userId="78fa23d5-a4aa-45e4-a8b2-a462704f2a7b" providerId="ADAL" clId="{F87FCFEB-727F-4CF4-9773-0B4ECD7AAE85}" dt="2021-01-14T10:02:12.039" v="4083" actId="166"/>
          <ac:graphicFrameMkLst>
            <pc:docMk/>
            <pc:sldMk cId="3974585130" sldId="372"/>
            <ac:graphicFrameMk id="10" creationId="{CF93A93C-D7C4-43CD-B713-601691D2056B}"/>
          </ac:graphicFrameMkLst>
        </pc:graphicFrameChg>
        <pc:graphicFrameChg chg="add del">
          <ac:chgData name="Luca Weinmann" userId="78fa23d5-a4aa-45e4-a8b2-a462704f2a7b" providerId="ADAL" clId="{F87FCFEB-727F-4CF4-9773-0B4ECD7AAE85}" dt="2021-01-14T10:02:15.450" v="4085"/>
          <ac:graphicFrameMkLst>
            <pc:docMk/>
            <pc:sldMk cId="3974585130" sldId="372"/>
            <ac:graphicFrameMk id="11" creationId="{C2D6521A-43DF-4BB0-A639-8040405AC775}"/>
          </ac:graphicFrameMkLst>
        </pc:graphicFrameChg>
        <pc:graphicFrameChg chg="add modGraphic">
          <ac:chgData name="Luca Weinmann" userId="78fa23d5-a4aa-45e4-a8b2-a462704f2a7b" providerId="ADAL" clId="{F87FCFEB-727F-4CF4-9773-0B4ECD7AAE85}" dt="2021-01-14T10:16:44.449" v="4434" actId="255"/>
          <ac:graphicFrameMkLst>
            <pc:docMk/>
            <pc:sldMk cId="3974585130" sldId="372"/>
            <ac:graphicFrameMk id="14" creationId="{6ADF440E-864C-40D9-9EAD-304277CB3A46}"/>
          </ac:graphicFrameMkLst>
        </pc:graphicFrameChg>
      </pc:sldChg>
      <pc:sldChg chg="addSp delSp modSp">
        <pc:chgData name="Luca Weinmann" userId="78fa23d5-a4aa-45e4-a8b2-a462704f2a7b" providerId="ADAL" clId="{F87FCFEB-727F-4CF4-9773-0B4ECD7AAE85}" dt="2021-01-14T10:38:17.391" v="4841" actId="20577"/>
        <pc:sldMkLst>
          <pc:docMk/>
          <pc:sldMk cId="3613413288" sldId="374"/>
        </pc:sldMkLst>
        <pc:spChg chg="add del mod">
          <ac:chgData name="Luca Weinmann" userId="78fa23d5-a4aa-45e4-a8b2-a462704f2a7b" providerId="ADAL" clId="{F87FCFEB-727F-4CF4-9773-0B4ECD7AAE85}" dt="2021-01-14T10:02:33.920" v="4092" actId="478"/>
          <ac:spMkLst>
            <pc:docMk/>
            <pc:sldMk cId="3613413288" sldId="374"/>
            <ac:spMk id="5" creationId="{959EEDF5-01F2-4AAA-92A6-CE227683FE2D}"/>
          </ac:spMkLst>
        </pc:spChg>
        <pc:spChg chg="del">
          <ac:chgData name="Luca Weinmann" userId="78fa23d5-a4aa-45e4-a8b2-a462704f2a7b" providerId="ADAL" clId="{F87FCFEB-727F-4CF4-9773-0B4ECD7AAE85}" dt="2021-01-14T10:02:32.783" v="4091" actId="478"/>
          <ac:spMkLst>
            <pc:docMk/>
            <pc:sldMk cId="3613413288" sldId="374"/>
            <ac:spMk id="6" creationId="{8DE3A33B-70B6-4F63-8D3C-153285C8D5E7}"/>
          </ac:spMkLst>
        </pc:spChg>
        <pc:spChg chg="del">
          <ac:chgData name="Luca Weinmann" userId="78fa23d5-a4aa-45e4-a8b2-a462704f2a7b" providerId="ADAL" clId="{F87FCFEB-727F-4CF4-9773-0B4ECD7AAE85}" dt="2021-01-14T10:02:37.095" v="4093" actId="478"/>
          <ac:spMkLst>
            <pc:docMk/>
            <pc:sldMk cId="3613413288" sldId="374"/>
            <ac:spMk id="7" creationId="{B2E4A02F-7242-4810-A880-98D7B0D71080}"/>
          </ac:spMkLst>
        </pc:spChg>
        <pc:spChg chg="add del mod">
          <ac:chgData name="Luca Weinmann" userId="78fa23d5-a4aa-45e4-a8b2-a462704f2a7b" providerId="ADAL" clId="{F87FCFEB-727F-4CF4-9773-0B4ECD7AAE85}" dt="2021-01-14T10:02:39.167" v="4094" actId="478"/>
          <ac:spMkLst>
            <pc:docMk/>
            <pc:sldMk cId="3613413288" sldId="374"/>
            <ac:spMk id="9" creationId="{690613FE-675C-4B46-8DC9-9A58D0F2D583}"/>
          </ac:spMkLst>
        </pc:spChg>
        <pc:spChg chg="add del mod">
          <ac:chgData name="Luca Weinmann" userId="78fa23d5-a4aa-45e4-a8b2-a462704f2a7b" providerId="ADAL" clId="{F87FCFEB-727F-4CF4-9773-0B4ECD7AAE85}" dt="2021-01-14T10:03:09.432" v="4106" actId="478"/>
          <ac:spMkLst>
            <pc:docMk/>
            <pc:sldMk cId="3613413288" sldId="374"/>
            <ac:spMk id="13" creationId="{3C016BF7-66DE-4D30-B07B-3CC671E79254}"/>
          </ac:spMkLst>
        </pc:spChg>
        <pc:spChg chg="add mod">
          <ac:chgData name="Luca Weinmann" userId="78fa23d5-a4aa-45e4-a8b2-a462704f2a7b" providerId="ADAL" clId="{F87FCFEB-727F-4CF4-9773-0B4ECD7AAE85}" dt="2021-01-14T10:38:17.391" v="4841" actId="20577"/>
          <ac:spMkLst>
            <pc:docMk/>
            <pc:sldMk cId="3613413288" sldId="374"/>
            <ac:spMk id="14" creationId="{963BDEA4-56CA-46BF-A30B-4E2C838B6567}"/>
          </ac:spMkLst>
        </pc:spChg>
        <pc:graphicFrameChg chg="del">
          <ac:chgData name="Luca Weinmann" userId="78fa23d5-a4aa-45e4-a8b2-a462704f2a7b" providerId="ADAL" clId="{F87FCFEB-727F-4CF4-9773-0B4ECD7AAE85}" dt="2021-01-14T10:03:00.125" v="4097" actId="478"/>
          <ac:graphicFrameMkLst>
            <pc:docMk/>
            <pc:sldMk cId="3613413288" sldId="374"/>
            <ac:graphicFrameMk id="10" creationId="{CF93A93C-D7C4-43CD-B713-601691D2056B}"/>
          </ac:graphicFrameMkLst>
        </pc:graphicFrameChg>
        <pc:graphicFrameChg chg="add ord modGraphic">
          <ac:chgData name="Luca Weinmann" userId="78fa23d5-a4aa-45e4-a8b2-a462704f2a7b" providerId="ADAL" clId="{F87FCFEB-727F-4CF4-9773-0B4ECD7AAE85}" dt="2021-01-14T10:16:56.360" v="4437" actId="255"/>
          <ac:graphicFrameMkLst>
            <pc:docMk/>
            <pc:sldMk cId="3613413288" sldId="374"/>
            <ac:graphicFrameMk id="11" creationId="{97A9582A-C5B8-4D8B-834F-336AA6DB16CD}"/>
          </ac:graphicFrameMkLst>
        </pc:graphicFrameChg>
      </pc:sldChg>
      <pc:sldChg chg="modSp">
        <pc:chgData name="Luca Weinmann" userId="78fa23d5-a4aa-45e4-a8b2-a462704f2a7b" providerId="ADAL" clId="{F87FCFEB-727F-4CF4-9773-0B4ECD7AAE85}" dt="2021-01-14T10:37:42.192" v="4805" actId="20577"/>
        <pc:sldMkLst>
          <pc:docMk/>
          <pc:sldMk cId="217373006" sldId="375"/>
        </pc:sldMkLst>
        <pc:graphicFrameChg chg="modGraphic">
          <ac:chgData name="Luca Weinmann" userId="78fa23d5-a4aa-45e4-a8b2-a462704f2a7b" providerId="ADAL" clId="{F87FCFEB-727F-4CF4-9773-0B4ECD7AAE85}" dt="2021-01-14T10:37:42.192" v="4805" actId="20577"/>
          <ac:graphicFrameMkLst>
            <pc:docMk/>
            <pc:sldMk cId="217373006" sldId="375"/>
            <ac:graphicFrameMk id="6" creationId="{A493937D-A438-4755-A6A5-0AB50A16C13B}"/>
          </ac:graphicFrameMkLst>
        </pc:graphicFrameChg>
      </pc:sldChg>
      <pc:sldChg chg="addSp delSp modSp add del delAnim">
        <pc:chgData name="Luca Weinmann" userId="78fa23d5-a4aa-45e4-a8b2-a462704f2a7b" providerId="ADAL" clId="{F87FCFEB-727F-4CF4-9773-0B4ECD7AAE85}" dt="2021-01-13T10:15:28.496" v="20" actId="2696"/>
        <pc:sldMkLst>
          <pc:docMk/>
          <pc:sldMk cId="3658386673" sldId="387"/>
        </pc:sldMkLst>
        <pc:spChg chg="mod">
          <ac:chgData name="Luca Weinmann" userId="78fa23d5-a4aa-45e4-a8b2-a462704f2a7b" providerId="ADAL" clId="{F87FCFEB-727F-4CF4-9773-0B4ECD7AAE85}" dt="2021-01-13T10:14:44.660" v="9" actId="20577"/>
          <ac:spMkLst>
            <pc:docMk/>
            <pc:sldMk cId="3658386673" sldId="387"/>
            <ac:spMk id="4" creationId="{3D85069C-949A-4711-B57A-F11C236B04F2}"/>
          </ac:spMkLst>
        </pc:spChg>
        <pc:spChg chg="add del mod">
          <ac:chgData name="Luca Weinmann" userId="78fa23d5-a4aa-45e4-a8b2-a462704f2a7b" providerId="ADAL" clId="{F87FCFEB-727F-4CF4-9773-0B4ECD7AAE85}" dt="2021-01-13T10:14:32.930" v="3" actId="478"/>
          <ac:spMkLst>
            <pc:docMk/>
            <pc:sldMk cId="3658386673" sldId="387"/>
            <ac:spMk id="5" creationId="{BA6F39B2-5C8C-42C4-93C1-EF3A05246500}"/>
          </ac:spMkLst>
        </pc:spChg>
        <pc:spChg chg="del">
          <ac:chgData name="Luca Weinmann" userId="78fa23d5-a4aa-45e4-a8b2-a462704f2a7b" providerId="ADAL" clId="{F87FCFEB-727F-4CF4-9773-0B4ECD7AAE85}" dt="2021-01-13T10:14:34.615" v="4" actId="478"/>
          <ac:spMkLst>
            <pc:docMk/>
            <pc:sldMk cId="3658386673" sldId="387"/>
            <ac:spMk id="6" creationId="{8DE3A33B-70B6-4F63-8D3C-153285C8D5E7}"/>
          </ac:spMkLst>
        </pc:spChg>
        <pc:spChg chg="del">
          <ac:chgData name="Luca Weinmann" userId="78fa23d5-a4aa-45e4-a8b2-a462704f2a7b" providerId="ADAL" clId="{F87FCFEB-727F-4CF4-9773-0B4ECD7AAE85}" dt="2021-01-13T10:14:39.040" v="6" actId="478"/>
          <ac:spMkLst>
            <pc:docMk/>
            <pc:sldMk cId="3658386673" sldId="387"/>
            <ac:spMk id="7" creationId="{B2E4A02F-7242-4810-A880-98D7B0D71080}"/>
          </ac:spMkLst>
        </pc:spChg>
        <pc:spChg chg="add del mod">
          <ac:chgData name="Luca Weinmann" userId="78fa23d5-a4aa-45e4-a8b2-a462704f2a7b" providerId="ADAL" clId="{F87FCFEB-727F-4CF4-9773-0B4ECD7AAE85}" dt="2021-01-13T10:14:36.476" v="5" actId="478"/>
          <ac:spMkLst>
            <pc:docMk/>
            <pc:sldMk cId="3658386673" sldId="387"/>
            <ac:spMk id="11" creationId="{FED32AF4-5ECE-46FA-A506-E5B30B60EEE4}"/>
          </ac:spMkLst>
        </pc:spChg>
        <pc:spChg chg="add del mod">
          <ac:chgData name="Luca Weinmann" userId="78fa23d5-a4aa-45e4-a8b2-a462704f2a7b" providerId="ADAL" clId="{F87FCFEB-727F-4CF4-9773-0B4ECD7AAE85}" dt="2021-01-13T10:14:40.996" v="7" actId="478"/>
          <ac:spMkLst>
            <pc:docMk/>
            <pc:sldMk cId="3658386673" sldId="387"/>
            <ac:spMk id="13" creationId="{3AE03B31-0B5F-401F-A31D-031112407C33}"/>
          </ac:spMkLst>
        </pc:spChg>
        <pc:graphicFrameChg chg="del">
          <ac:chgData name="Luca Weinmann" userId="78fa23d5-a4aa-45e4-a8b2-a462704f2a7b" providerId="ADAL" clId="{F87FCFEB-727F-4CF4-9773-0B4ECD7AAE85}" dt="2021-01-13T10:14:27.087" v="1" actId="478"/>
          <ac:graphicFrameMkLst>
            <pc:docMk/>
            <pc:sldMk cId="3658386673" sldId="387"/>
            <ac:graphicFrameMk id="8" creationId="{89B6DE95-EA61-46D5-BAAB-78DFD226D7CD}"/>
          </ac:graphicFrameMkLst>
        </pc:graphicFrameChg>
        <pc:graphicFrameChg chg="del">
          <ac:chgData name="Luca Weinmann" userId="78fa23d5-a4aa-45e4-a8b2-a462704f2a7b" providerId="ADAL" clId="{F87FCFEB-727F-4CF4-9773-0B4ECD7AAE85}" dt="2021-01-13T10:14:30.861" v="2" actId="478"/>
          <ac:graphicFrameMkLst>
            <pc:docMk/>
            <pc:sldMk cId="3658386673" sldId="387"/>
            <ac:graphicFrameMk id="10" creationId="{CF93A93C-D7C4-43CD-B713-601691D2056B}"/>
          </ac:graphicFrameMkLst>
        </pc:graphicFrameChg>
        <pc:picChg chg="add mod">
          <ac:chgData name="Luca Weinmann" userId="78fa23d5-a4aa-45e4-a8b2-a462704f2a7b" providerId="ADAL" clId="{F87FCFEB-727F-4CF4-9773-0B4ECD7AAE85}" dt="2021-01-13T10:14:54.890" v="13" actId="14100"/>
          <ac:picMkLst>
            <pc:docMk/>
            <pc:sldMk cId="3658386673" sldId="387"/>
            <ac:picMk id="14" creationId="{3496B839-EC21-44D9-9E69-E2002366A65D}"/>
          </ac:picMkLst>
        </pc:picChg>
      </pc:sldChg>
      <pc:sldChg chg="addSp delSp modSp add">
        <pc:chgData name="Luca Weinmann" userId="78fa23d5-a4aa-45e4-a8b2-a462704f2a7b" providerId="ADAL" clId="{F87FCFEB-727F-4CF4-9773-0B4ECD7AAE85}" dt="2021-01-13T10:18:14.675" v="31"/>
        <pc:sldMkLst>
          <pc:docMk/>
          <pc:sldMk cId="4210553820" sldId="388"/>
        </pc:sldMkLst>
        <pc:spChg chg="del mod">
          <ac:chgData name="Luca Weinmann" userId="78fa23d5-a4aa-45e4-a8b2-a462704f2a7b" providerId="ADAL" clId="{F87FCFEB-727F-4CF4-9773-0B4ECD7AAE85}" dt="2021-01-13T10:15:34.759" v="23" actId="478"/>
          <ac:spMkLst>
            <pc:docMk/>
            <pc:sldMk cId="4210553820" sldId="388"/>
            <ac:spMk id="4" creationId="{3D85069C-949A-4711-B57A-F11C236B04F2}"/>
          </ac:spMkLst>
        </pc:spChg>
        <pc:picChg chg="add del mod">
          <ac:chgData name="Luca Weinmann" userId="78fa23d5-a4aa-45e4-a8b2-a462704f2a7b" providerId="ADAL" clId="{F87FCFEB-727F-4CF4-9773-0B4ECD7AAE85}" dt="2021-01-13T10:18:01.760" v="30" actId="478"/>
          <ac:picMkLst>
            <pc:docMk/>
            <pc:sldMk cId="4210553820" sldId="388"/>
            <ac:picMk id="5" creationId="{3496B839-EC21-44D9-9E69-E2002366A65D}"/>
          </ac:picMkLst>
        </pc:picChg>
        <pc:picChg chg="add">
          <ac:chgData name="Luca Weinmann" userId="78fa23d5-a4aa-45e4-a8b2-a462704f2a7b" providerId="ADAL" clId="{F87FCFEB-727F-4CF4-9773-0B4ECD7AAE85}" dt="2021-01-13T10:18:14.675" v="31"/>
          <ac:picMkLst>
            <pc:docMk/>
            <pc:sldMk cId="4210553820" sldId="388"/>
            <ac:picMk id="6" creationId="{3496B839-EC21-44D9-9E69-E2002366A65D}"/>
          </ac:picMkLst>
        </pc:picChg>
        <pc:picChg chg="del">
          <ac:chgData name="Luca Weinmann" userId="78fa23d5-a4aa-45e4-a8b2-a462704f2a7b" providerId="ADAL" clId="{F87FCFEB-727F-4CF4-9773-0B4ECD7AAE85}" dt="2021-01-13T10:15:04.529" v="15" actId="478"/>
          <ac:picMkLst>
            <pc:docMk/>
            <pc:sldMk cId="4210553820" sldId="388"/>
            <ac:picMk id="14" creationId="{3496B839-EC21-44D9-9E69-E2002366A65D}"/>
          </ac:picMkLst>
        </pc:picChg>
      </pc:sldChg>
      <pc:sldChg chg="addSp delSp modSp add">
        <pc:chgData name="Luca Weinmann" userId="78fa23d5-a4aa-45e4-a8b2-a462704f2a7b" providerId="ADAL" clId="{F87FCFEB-727F-4CF4-9773-0B4ECD7AAE85}" dt="2021-01-14T12:47:58.817" v="6161" actId="207"/>
        <pc:sldMkLst>
          <pc:docMk/>
          <pc:sldMk cId="3878997330" sldId="389"/>
        </pc:sldMkLst>
        <pc:spChg chg="del">
          <ac:chgData name="Luca Weinmann" userId="78fa23d5-a4aa-45e4-a8b2-a462704f2a7b" providerId="ADAL" clId="{F87FCFEB-727F-4CF4-9773-0B4ECD7AAE85}" dt="2021-01-13T10:17:48.187" v="28"/>
          <ac:spMkLst>
            <pc:docMk/>
            <pc:sldMk cId="3878997330" sldId="389"/>
            <ac:spMk id="2" creationId="{1D28E4F8-93DB-43B0-B4B8-7014EA9E2F9B}"/>
          </ac:spMkLst>
        </pc:spChg>
        <pc:spChg chg="del">
          <ac:chgData name="Luca Weinmann" userId="78fa23d5-a4aa-45e4-a8b2-a462704f2a7b" providerId="ADAL" clId="{F87FCFEB-727F-4CF4-9773-0B4ECD7AAE85}" dt="2021-01-13T10:17:48.187" v="28"/>
          <ac:spMkLst>
            <pc:docMk/>
            <pc:sldMk cId="3878997330" sldId="389"/>
            <ac:spMk id="3" creationId="{D26D6601-29D7-4469-879A-832E059145E9}"/>
          </ac:spMkLst>
        </pc:spChg>
        <pc:spChg chg="del">
          <ac:chgData name="Luca Weinmann" userId="78fa23d5-a4aa-45e4-a8b2-a462704f2a7b" providerId="ADAL" clId="{F87FCFEB-727F-4CF4-9773-0B4ECD7AAE85}" dt="2021-01-13T10:17:48.187" v="28"/>
          <ac:spMkLst>
            <pc:docMk/>
            <pc:sldMk cId="3878997330" sldId="389"/>
            <ac:spMk id="4" creationId="{9A3970A7-5F05-402C-962B-99DDABFBB1CF}"/>
          </ac:spMkLst>
        </pc:spChg>
        <pc:spChg chg="del">
          <ac:chgData name="Luca Weinmann" userId="78fa23d5-a4aa-45e4-a8b2-a462704f2a7b" providerId="ADAL" clId="{F87FCFEB-727F-4CF4-9773-0B4ECD7AAE85}" dt="2021-01-13T10:17:48.187" v="28"/>
          <ac:spMkLst>
            <pc:docMk/>
            <pc:sldMk cId="3878997330" sldId="389"/>
            <ac:spMk id="5" creationId="{4716FDD8-6CAD-4965-B124-A401F54D0CCD}"/>
          </ac:spMkLst>
        </pc:spChg>
        <pc:spChg chg="del">
          <ac:chgData name="Luca Weinmann" userId="78fa23d5-a4aa-45e4-a8b2-a462704f2a7b" providerId="ADAL" clId="{F87FCFEB-727F-4CF4-9773-0B4ECD7AAE85}" dt="2021-01-13T10:17:48.187" v="28"/>
          <ac:spMkLst>
            <pc:docMk/>
            <pc:sldMk cId="3878997330" sldId="389"/>
            <ac:spMk id="7" creationId="{DDBE2CE1-3325-40AC-B912-FF05306D635F}"/>
          </ac:spMkLst>
        </pc:spChg>
        <pc:grpChg chg="mod">
          <ac:chgData name="Luca Weinmann" userId="78fa23d5-a4aa-45e4-a8b2-a462704f2a7b" providerId="ADAL" clId="{F87FCFEB-727F-4CF4-9773-0B4ECD7AAE85}" dt="2021-01-14T12:47:58.817" v="6161" actId="207"/>
          <ac:grpSpMkLst>
            <pc:docMk/>
            <pc:sldMk cId="3878997330" sldId="389"/>
            <ac:grpSpMk id="4" creationId="{730BDDF2-825F-4C39-9A6B-146EF3CF5C68}"/>
          </ac:grpSpMkLst>
        </pc:grpChg>
        <pc:picChg chg="add">
          <ac:chgData name="Luca Weinmann" userId="78fa23d5-a4aa-45e4-a8b2-a462704f2a7b" providerId="ADAL" clId="{F87FCFEB-727F-4CF4-9773-0B4ECD7AAE85}" dt="2021-01-13T10:17:50.295" v="29"/>
          <ac:picMkLst>
            <pc:docMk/>
            <pc:sldMk cId="3878997330" sldId="389"/>
            <ac:picMk id="8" creationId="{97047CC2-A090-481C-80BF-0DCD6CFC8A79}"/>
          </ac:picMkLst>
        </pc:picChg>
      </pc:sldChg>
      <pc:sldChg chg="addSp delSp modSp add delAnim">
        <pc:chgData name="Luca Weinmann" userId="78fa23d5-a4aa-45e4-a8b2-a462704f2a7b" providerId="ADAL" clId="{F87FCFEB-727F-4CF4-9773-0B4ECD7AAE85}" dt="2021-01-13T10:19:16.304" v="38"/>
        <pc:sldMkLst>
          <pc:docMk/>
          <pc:sldMk cId="2376348348" sldId="390"/>
        </pc:sldMkLst>
        <pc:spChg chg="del">
          <ac:chgData name="Luca Weinmann" userId="78fa23d5-a4aa-45e4-a8b2-a462704f2a7b" providerId="ADAL" clId="{F87FCFEB-727F-4CF4-9773-0B4ECD7AAE85}" dt="2021-01-13T10:18:38.823" v="33" actId="478"/>
          <ac:spMkLst>
            <pc:docMk/>
            <pc:sldMk cId="2376348348" sldId="390"/>
            <ac:spMk id="4" creationId="{3D85069C-949A-4711-B57A-F11C236B04F2}"/>
          </ac:spMkLst>
        </pc:spChg>
        <pc:spChg chg="add del mod">
          <ac:chgData name="Luca Weinmann" userId="78fa23d5-a4aa-45e4-a8b2-a462704f2a7b" providerId="ADAL" clId="{F87FCFEB-727F-4CF4-9773-0B4ECD7AAE85}" dt="2021-01-13T10:18:41.862" v="34" actId="478"/>
          <ac:spMkLst>
            <pc:docMk/>
            <pc:sldMk cId="2376348348" sldId="390"/>
            <ac:spMk id="5" creationId="{42EEE4ED-2F7B-4F58-BD33-843C83768893}"/>
          </ac:spMkLst>
        </pc:spChg>
        <pc:spChg chg="del">
          <ac:chgData name="Luca Weinmann" userId="78fa23d5-a4aa-45e4-a8b2-a462704f2a7b" providerId="ADAL" clId="{F87FCFEB-727F-4CF4-9773-0B4ECD7AAE85}" dt="2021-01-13T10:18:38.823" v="33" actId="478"/>
          <ac:spMkLst>
            <pc:docMk/>
            <pc:sldMk cId="2376348348" sldId="390"/>
            <ac:spMk id="6" creationId="{8DE3A33B-70B6-4F63-8D3C-153285C8D5E7}"/>
          </ac:spMkLst>
        </pc:spChg>
        <pc:spChg chg="del">
          <ac:chgData name="Luca Weinmann" userId="78fa23d5-a4aa-45e4-a8b2-a462704f2a7b" providerId="ADAL" clId="{F87FCFEB-727F-4CF4-9773-0B4ECD7AAE85}" dt="2021-01-13T10:18:46.303" v="36" actId="478"/>
          <ac:spMkLst>
            <pc:docMk/>
            <pc:sldMk cId="2376348348" sldId="390"/>
            <ac:spMk id="7" creationId="{B2E4A02F-7242-4810-A880-98D7B0D71080}"/>
          </ac:spMkLst>
        </pc:spChg>
        <pc:spChg chg="add del mod">
          <ac:chgData name="Luca Weinmann" userId="78fa23d5-a4aa-45e4-a8b2-a462704f2a7b" providerId="ADAL" clId="{F87FCFEB-727F-4CF4-9773-0B4ECD7AAE85}" dt="2021-01-13T10:18:41.862" v="34" actId="478"/>
          <ac:spMkLst>
            <pc:docMk/>
            <pc:sldMk cId="2376348348" sldId="390"/>
            <ac:spMk id="11" creationId="{7B24F54D-C0C5-40C8-AA2C-9F10DAD64D6F}"/>
          </ac:spMkLst>
        </pc:spChg>
        <pc:spChg chg="add del mod">
          <ac:chgData name="Luca Weinmann" userId="78fa23d5-a4aa-45e4-a8b2-a462704f2a7b" providerId="ADAL" clId="{F87FCFEB-727F-4CF4-9773-0B4ECD7AAE85}" dt="2021-01-13T10:18:43.735" v="35" actId="478"/>
          <ac:spMkLst>
            <pc:docMk/>
            <pc:sldMk cId="2376348348" sldId="390"/>
            <ac:spMk id="13" creationId="{D6775E32-17ED-4209-909A-66011493DD24}"/>
          </ac:spMkLst>
        </pc:spChg>
        <pc:spChg chg="add del mod">
          <ac:chgData name="Luca Weinmann" userId="78fa23d5-a4aa-45e4-a8b2-a462704f2a7b" providerId="ADAL" clId="{F87FCFEB-727F-4CF4-9773-0B4ECD7AAE85}" dt="2021-01-13T10:18:47.551" v="37" actId="478"/>
          <ac:spMkLst>
            <pc:docMk/>
            <pc:sldMk cId="2376348348" sldId="390"/>
            <ac:spMk id="15" creationId="{164707FB-6C62-44E2-824D-3010956E549D}"/>
          </ac:spMkLst>
        </pc:spChg>
        <pc:graphicFrameChg chg="del">
          <ac:chgData name="Luca Weinmann" userId="78fa23d5-a4aa-45e4-a8b2-a462704f2a7b" providerId="ADAL" clId="{F87FCFEB-727F-4CF4-9773-0B4ECD7AAE85}" dt="2021-01-13T10:18:38.823" v="33" actId="478"/>
          <ac:graphicFrameMkLst>
            <pc:docMk/>
            <pc:sldMk cId="2376348348" sldId="390"/>
            <ac:graphicFrameMk id="8" creationId="{89B6DE95-EA61-46D5-BAAB-78DFD226D7CD}"/>
          </ac:graphicFrameMkLst>
        </pc:graphicFrameChg>
        <pc:graphicFrameChg chg="del">
          <ac:chgData name="Luca Weinmann" userId="78fa23d5-a4aa-45e4-a8b2-a462704f2a7b" providerId="ADAL" clId="{F87FCFEB-727F-4CF4-9773-0B4ECD7AAE85}" dt="2021-01-13T10:18:38.823" v="33" actId="478"/>
          <ac:graphicFrameMkLst>
            <pc:docMk/>
            <pc:sldMk cId="2376348348" sldId="390"/>
            <ac:graphicFrameMk id="10" creationId="{CF93A93C-D7C4-43CD-B713-601691D2056B}"/>
          </ac:graphicFrameMkLst>
        </pc:graphicFrameChg>
        <pc:picChg chg="add">
          <ac:chgData name="Luca Weinmann" userId="78fa23d5-a4aa-45e4-a8b2-a462704f2a7b" providerId="ADAL" clId="{F87FCFEB-727F-4CF4-9773-0B4ECD7AAE85}" dt="2021-01-13T10:19:16.304" v="38"/>
          <ac:picMkLst>
            <pc:docMk/>
            <pc:sldMk cId="2376348348" sldId="390"/>
            <ac:picMk id="16" creationId="{8A33F023-0515-4A20-972E-5F9D39AFE282}"/>
          </ac:picMkLst>
        </pc:picChg>
      </pc:sldChg>
      <pc:sldChg chg="addSp delSp modSp">
        <pc:chgData name="Luca Weinmann" userId="78fa23d5-a4aa-45e4-a8b2-a462704f2a7b" providerId="ADAL" clId="{F87FCFEB-727F-4CF4-9773-0B4ECD7AAE85}" dt="2021-01-14T10:17:41.053" v="4439" actId="207"/>
        <pc:sldMkLst>
          <pc:docMk/>
          <pc:sldMk cId="121340417" sldId="391"/>
        </pc:sldMkLst>
        <pc:spChg chg="mod">
          <ac:chgData name="Luca Weinmann" userId="78fa23d5-a4aa-45e4-a8b2-a462704f2a7b" providerId="ADAL" clId="{F87FCFEB-727F-4CF4-9773-0B4ECD7AAE85}" dt="2021-01-14T10:17:41.053" v="4439" actId="207"/>
          <ac:spMkLst>
            <pc:docMk/>
            <pc:sldMk cId="121340417" sldId="391"/>
            <ac:spMk id="7" creationId="{43B4D45D-C019-4B07-A147-D9D23FC19294}"/>
          </ac:spMkLst>
        </pc:spChg>
        <pc:picChg chg="add">
          <ac:chgData name="Luca Weinmann" userId="78fa23d5-a4aa-45e4-a8b2-a462704f2a7b" providerId="ADAL" clId="{F87FCFEB-727F-4CF4-9773-0B4ECD7AAE85}" dt="2021-01-13T10:19:49.645" v="40"/>
          <ac:picMkLst>
            <pc:docMk/>
            <pc:sldMk cId="121340417" sldId="391"/>
            <ac:picMk id="4" creationId="{1FB3D277-6D78-4E32-A10D-6B67006B2C51}"/>
          </ac:picMkLst>
        </pc:picChg>
        <pc:picChg chg="del">
          <ac:chgData name="Luca Weinmann" userId="78fa23d5-a4aa-45e4-a8b2-a462704f2a7b" providerId="ADAL" clId="{F87FCFEB-727F-4CF4-9773-0B4ECD7AAE85}" dt="2021-01-13T10:19:35.815" v="39" actId="478"/>
          <ac:picMkLst>
            <pc:docMk/>
            <pc:sldMk cId="121340417" sldId="391"/>
            <ac:picMk id="16" creationId="{8A33F023-0515-4A20-972E-5F9D39AFE282}"/>
          </ac:picMkLst>
        </pc:picChg>
      </pc:sldChg>
      <pc:sldChg chg="addSp delSp add">
        <pc:chgData name="Luca Weinmann" userId="78fa23d5-a4aa-45e4-a8b2-a462704f2a7b" providerId="ADAL" clId="{F87FCFEB-727F-4CF4-9773-0B4ECD7AAE85}" dt="2021-01-13T10:20:30.578" v="45"/>
        <pc:sldMkLst>
          <pc:docMk/>
          <pc:sldMk cId="3478946123" sldId="392"/>
        </pc:sldMkLst>
        <pc:picChg chg="add">
          <ac:chgData name="Luca Weinmann" userId="78fa23d5-a4aa-45e4-a8b2-a462704f2a7b" providerId="ADAL" clId="{F87FCFEB-727F-4CF4-9773-0B4ECD7AAE85}" dt="2021-01-13T10:20:30.578" v="45"/>
          <ac:picMkLst>
            <pc:docMk/>
            <pc:sldMk cId="3478946123" sldId="392"/>
            <ac:picMk id="4" creationId="{B9A2441D-B97E-4FBD-BD68-C5CAC602BF61}"/>
          </ac:picMkLst>
        </pc:picChg>
        <pc:picChg chg="del">
          <ac:chgData name="Luca Weinmann" userId="78fa23d5-a4aa-45e4-a8b2-a462704f2a7b" providerId="ADAL" clId="{F87FCFEB-727F-4CF4-9773-0B4ECD7AAE85}" dt="2021-01-13T10:20:11.871" v="43" actId="478"/>
          <ac:picMkLst>
            <pc:docMk/>
            <pc:sldMk cId="3478946123" sldId="392"/>
            <ac:picMk id="6" creationId="{3496B839-EC21-44D9-9E69-E2002366A65D}"/>
          </ac:picMkLst>
        </pc:picChg>
      </pc:sldChg>
      <pc:sldChg chg="addSp delSp add">
        <pc:chgData name="Luca Weinmann" userId="78fa23d5-a4aa-45e4-a8b2-a462704f2a7b" providerId="ADAL" clId="{F87FCFEB-727F-4CF4-9773-0B4ECD7AAE85}" dt="2021-01-13T10:20:52.696" v="46"/>
        <pc:sldMkLst>
          <pc:docMk/>
          <pc:sldMk cId="2962781245" sldId="393"/>
        </pc:sldMkLst>
        <pc:picChg chg="add">
          <ac:chgData name="Luca Weinmann" userId="78fa23d5-a4aa-45e4-a8b2-a462704f2a7b" providerId="ADAL" clId="{F87FCFEB-727F-4CF4-9773-0B4ECD7AAE85}" dt="2021-01-13T10:20:52.696" v="46"/>
          <ac:picMkLst>
            <pc:docMk/>
            <pc:sldMk cId="2962781245" sldId="393"/>
            <ac:picMk id="4" creationId="{F22ECB96-A2C4-47FF-A1B2-20A1EBCB676C}"/>
          </ac:picMkLst>
        </pc:picChg>
        <pc:picChg chg="del">
          <ac:chgData name="Luca Weinmann" userId="78fa23d5-a4aa-45e4-a8b2-a462704f2a7b" providerId="ADAL" clId="{F87FCFEB-727F-4CF4-9773-0B4ECD7AAE85}" dt="2021-01-13T10:20:13.703" v="44" actId="478"/>
          <ac:picMkLst>
            <pc:docMk/>
            <pc:sldMk cId="2962781245" sldId="393"/>
            <ac:picMk id="6" creationId="{3496B839-EC21-44D9-9E69-E2002366A65D}"/>
          </ac:picMkLst>
        </pc:picChg>
      </pc:sldChg>
      <pc:sldChg chg="addSp delSp modSp">
        <pc:chgData name="Luca Weinmann" userId="78fa23d5-a4aa-45e4-a8b2-a462704f2a7b" providerId="ADAL" clId="{F87FCFEB-727F-4CF4-9773-0B4ECD7AAE85}" dt="2021-01-13T10:21:37.596" v="50"/>
        <pc:sldMkLst>
          <pc:docMk/>
          <pc:sldMk cId="3016016140" sldId="394"/>
        </pc:sldMkLst>
        <pc:spChg chg="del">
          <ac:chgData name="Luca Weinmann" userId="78fa23d5-a4aa-45e4-a8b2-a462704f2a7b" providerId="ADAL" clId="{F87FCFEB-727F-4CF4-9773-0B4ECD7AAE85}" dt="2021-01-13T10:21:18.228" v="49" actId="478"/>
          <ac:spMkLst>
            <pc:docMk/>
            <pc:sldMk cId="3016016140" sldId="394"/>
            <ac:spMk id="2" creationId="{12B02AC8-E6C5-4A6E-8C41-97087145FD06}"/>
          </ac:spMkLst>
        </pc:spChg>
        <pc:spChg chg="del">
          <ac:chgData name="Luca Weinmann" userId="78fa23d5-a4aa-45e4-a8b2-a462704f2a7b" providerId="ADAL" clId="{F87FCFEB-727F-4CF4-9773-0B4ECD7AAE85}" dt="2021-01-13T10:21:13.746" v="47" actId="478"/>
          <ac:spMkLst>
            <pc:docMk/>
            <pc:sldMk cId="3016016140" sldId="394"/>
            <ac:spMk id="4" creationId="{FFD727E5-332A-4235-B9C5-0AC2AF93E5EC}"/>
          </ac:spMkLst>
        </pc:spChg>
        <pc:spChg chg="add del mod">
          <ac:chgData name="Luca Weinmann" userId="78fa23d5-a4aa-45e4-a8b2-a462704f2a7b" providerId="ADAL" clId="{F87FCFEB-727F-4CF4-9773-0B4ECD7AAE85}" dt="2021-01-13T10:21:16.035" v="48" actId="478"/>
          <ac:spMkLst>
            <pc:docMk/>
            <pc:sldMk cId="3016016140" sldId="394"/>
            <ac:spMk id="6" creationId="{9494A1F3-93D2-4DA0-9DEE-08021A064F65}"/>
          </ac:spMkLst>
        </pc:spChg>
        <pc:picChg chg="add">
          <ac:chgData name="Luca Weinmann" userId="78fa23d5-a4aa-45e4-a8b2-a462704f2a7b" providerId="ADAL" clId="{F87FCFEB-727F-4CF4-9773-0B4ECD7AAE85}" dt="2021-01-13T10:21:37.596" v="50"/>
          <ac:picMkLst>
            <pc:docMk/>
            <pc:sldMk cId="3016016140" sldId="394"/>
            <ac:picMk id="7" creationId="{A99ABB1D-2143-4BEF-856F-D76FDDE06173}"/>
          </ac:picMkLst>
        </pc:picChg>
      </pc:sldChg>
      <pc:sldChg chg="modSp">
        <pc:chgData name="Luca Weinmann" userId="78fa23d5-a4aa-45e4-a8b2-a462704f2a7b" providerId="ADAL" clId="{F87FCFEB-727F-4CF4-9773-0B4ECD7AAE85}" dt="2021-01-14T10:17:52.592" v="4440" actId="207"/>
        <pc:sldMkLst>
          <pc:docMk/>
          <pc:sldMk cId="2007864485" sldId="395"/>
        </pc:sldMkLst>
        <pc:spChg chg="mod">
          <ac:chgData name="Luca Weinmann" userId="78fa23d5-a4aa-45e4-a8b2-a462704f2a7b" providerId="ADAL" clId="{F87FCFEB-727F-4CF4-9773-0B4ECD7AAE85}" dt="2021-01-14T10:17:52.592" v="4440" actId="207"/>
          <ac:spMkLst>
            <pc:docMk/>
            <pc:sldMk cId="2007864485" sldId="395"/>
            <ac:spMk id="14" creationId="{214810E0-EA60-419B-86ED-D8AAAF4DE166}"/>
          </ac:spMkLst>
        </pc:spChg>
      </pc:sldChg>
      <pc:sldChg chg="modSp">
        <pc:chgData name="Luca Weinmann" userId="78fa23d5-a4aa-45e4-a8b2-a462704f2a7b" providerId="ADAL" clId="{F87FCFEB-727F-4CF4-9773-0B4ECD7AAE85}" dt="2021-01-14T10:45:24.550" v="4939" actId="20577"/>
        <pc:sldMkLst>
          <pc:docMk/>
          <pc:sldMk cId="410093859" sldId="396"/>
        </pc:sldMkLst>
        <pc:spChg chg="mod">
          <ac:chgData name="Luca Weinmann" userId="78fa23d5-a4aa-45e4-a8b2-a462704f2a7b" providerId="ADAL" clId="{F87FCFEB-727F-4CF4-9773-0B4ECD7AAE85}" dt="2021-01-14T10:45:24.550" v="4939" actId="20577"/>
          <ac:spMkLst>
            <pc:docMk/>
            <pc:sldMk cId="410093859" sldId="396"/>
            <ac:spMk id="31" creationId="{0D292EDD-671A-4336-8D63-37104F69B2B4}"/>
          </ac:spMkLst>
        </pc:spChg>
        <pc:spChg chg="mod">
          <ac:chgData name="Luca Weinmann" userId="78fa23d5-a4aa-45e4-a8b2-a462704f2a7b" providerId="ADAL" clId="{F87FCFEB-727F-4CF4-9773-0B4ECD7AAE85}" dt="2021-01-14T10:45:22.645" v="4938" actId="20577"/>
          <ac:spMkLst>
            <pc:docMk/>
            <pc:sldMk cId="410093859" sldId="396"/>
            <ac:spMk id="32" creationId="{D1610E74-EBE5-49D9-AC37-2D2D9E91BD01}"/>
          </ac:spMkLst>
        </pc:spChg>
        <pc:spChg chg="mod">
          <ac:chgData name="Luca Weinmann" userId="78fa23d5-a4aa-45e4-a8b2-a462704f2a7b" providerId="ADAL" clId="{F87FCFEB-727F-4CF4-9773-0B4ECD7AAE85}" dt="2021-01-14T10:45:18.092" v="4935" actId="20577"/>
          <ac:spMkLst>
            <pc:docMk/>
            <pc:sldMk cId="410093859" sldId="396"/>
            <ac:spMk id="33" creationId="{A998CB11-621C-46AE-9625-A1A858CC573B}"/>
          </ac:spMkLst>
        </pc:spChg>
        <pc:spChg chg="mod">
          <ac:chgData name="Luca Weinmann" userId="78fa23d5-a4aa-45e4-a8b2-a462704f2a7b" providerId="ADAL" clId="{F87FCFEB-727F-4CF4-9773-0B4ECD7AAE85}" dt="2021-01-14T10:45:19.878" v="4937" actId="20577"/>
          <ac:spMkLst>
            <pc:docMk/>
            <pc:sldMk cId="410093859" sldId="396"/>
            <ac:spMk id="34" creationId="{78B214D5-A103-4F7A-B54F-A00ECFBBE9E5}"/>
          </ac:spMkLst>
        </pc:spChg>
      </pc:sldChg>
      <pc:sldChg chg="addSp delSp modSp add ord addCm delCm">
        <pc:chgData name="Luca Weinmann" userId="78fa23d5-a4aa-45e4-a8b2-a462704f2a7b" providerId="ADAL" clId="{F87FCFEB-727F-4CF4-9773-0B4ECD7AAE85}" dt="2021-01-15T13:58:31.689" v="6397" actId="14100"/>
        <pc:sldMkLst>
          <pc:docMk/>
          <pc:sldMk cId="3437575727" sldId="398"/>
        </pc:sldMkLst>
        <pc:spChg chg="del mod">
          <ac:chgData name="Luca Weinmann" userId="78fa23d5-a4aa-45e4-a8b2-a462704f2a7b" providerId="ADAL" clId="{F87FCFEB-727F-4CF4-9773-0B4ECD7AAE85}" dt="2021-01-13T14:02:17.693" v="80" actId="478"/>
          <ac:spMkLst>
            <pc:docMk/>
            <pc:sldMk cId="3437575727" sldId="398"/>
            <ac:spMk id="2" creationId="{28A55F21-5547-445B-A652-870149C75C0B}"/>
          </ac:spMkLst>
        </pc:spChg>
        <pc:spChg chg="add del mod">
          <ac:chgData name="Luca Weinmann" userId="78fa23d5-a4aa-45e4-a8b2-a462704f2a7b" providerId="ADAL" clId="{F87FCFEB-727F-4CF4-9773-0B4ECD7AAE85}" dt="2021-01-14T11:47:58.904" v="5618" actId="1038"/>
          <ac:spMkLst>
            <pc:docMk/>
            <pc:sldMk cId="3437575727" sldId="398"/>
            <ac:spMk id="3" creationId="{6F234296-2F74-4E80-AC08-9C3EDF73E127}"/>
          </ac:spMkLst>
        </pc:spChg>
        <pc:spChg chg="mod">
          <ac:chgData name="Luca Weinmann" userId="78fa23d5-a4aa-45e4-a8b2-a462704f2a7b" providerId="ADAL" clId="{F87FCFEB-727F-4CF4-9773-0B4ECD7AAE85}" dt="2021-01-13T14:00:57.312" v="78" actId="20577"/>
          <ac:spMkLst>
            <pc:docMk/>
            <pc:sldMk cId="3437575727" sldId="398"/>
            <ac:spMk id="4" creationId="{337BC2F5-C6B2-449B-A92A-A79178854A04}"/>
          </ac:spMkLst>
        </pc:spChg>
        <pc:spChg chg="add del mod">
          <ac:chgData name="Luca Weinmann" userId="78fa23d5-a4aa-45e4-a8b2-a462704f2a7b" providerId="ADAL" clId="{F87FCFEB-727F-4CF4-9773-0B4ECD7AAE85}" dt="2021-01-13T14:02:19.178" v="81" actId="478"/>
          <ac:spMkLst>
            <pc:docMk/>
            <pc:sldMk cId="3437575727" sldId="398"/>
            <ac:spMk id="6" creationId="{8CEAC959-07B0-4315-9DA5-9B2D2E96AE8F}"/>
          </ac:spMkLst>
        </pc:spChg>
        <pc:spChg chg="add del mod">
          <ac:chgData name="Luca Weinmann" userId="78fa23d5-a4aa-45e4-a8b2-a462704f2a7b" providerId="ADAL" clId="{F87FCFEB-727F-4CF4-9773-0B4ECD7AAE85}" dt="2021-01-13T15:20:46.827" v="1287" actId="478"/>
          <ac:spMkLst>
            <pc:docMk/>
            <pc:sldMk cId="3437575727" sldId="398"/>
            <ac:spMk id="11" creationId="{E3CD8724-B7D6-4FC8-A2E8-3B9284E83D09}"/>
          </ac:spMkLst>
        </pc:spChg>
        <pc:spChg chg="add del mod">
          <ac:chgData name="Luca Weinmann" userId="78fa23d5-a4aa-45e4-a8b2-a462704f2a7b" providerId="ADAL" clId="{F87FCFEB-727F-4CF4-9773-0B4ECD7AAE85}" dt="2021-01-13T15:20:46.827" v="1287" actId="478"/>
          <ac:spMkLst>
            <pc:docMk/>
            <pc:sldMk cId="3437575727" sldId="398"/>
            <ac:spMk id="12" creationId="{C1BCBD24-933A-4833-AD48-C2180C40F749}"/>
          </ac:spMkLst>
        </pc:spChg>
        <pc:spChg chg="add del mod">
          <ac:chgData name="Luca Weinmann" userId="78fa23d5-a4aa-45e4-a8b2-a462704f2a7b" providerId="ADAL" clId="{F87FCFEB-727F-4CF4-9773-0B4ECD7AAE85}" dt="2021-01-13T15:20:46.827" v="1287" actId="478"/>
          <ac:spMkLst>
            <pc:docMk/>
            <pc:sldMk cId="3437575727" sldId="398"/>
            <ac:spMk id="13" creationId="{7E85EEBD-1347-49FF-89E4-6BC7BD47631C}"/>
          </ac:spMkLst>
        </pc:spChg>
        <pc:spChg chg="add mod">
          <ac:chgData name="Luca Weinmann" userId="78fa23d5-a4aa-45e4-a8b2-a462704f2a7b" providerId="ADAL" clId="{F87FCFEB-727F-4CF4-9773-0B4ECD7AAE85}" dt="2021-01-14T11:57:03.204" v="5973" actId="1036"/>
          <ac:spMkLst>
            <pc:docMk/>
            <pc:sldMk cId="3437575727" sldId="398"/>
            <ac:spMk id="16" creationId="{A50D7143-C87E-45BA-BDCC-8AE6BA0B1264}"/>
          </ac:spMkLst>
        </pc:spChg>
        <pc:spChg chg="add mod">
          <ac:chgData name="Luca Weinmann" userId="78fa23d5-a4aa-45e4-a8b2-a462704f2a7b" providerId="ADAL" clId="{F87FCFEB-727F-4CF4-9773-0B4ECD7AAE85}" dt="2021-01-14T11:49:03.162" v="5675" actId="164"/>
          <ac:spMkLst>
            <pc:docMk/>
            <pc:sldMk cId="3437575727" sldId="398"/>
            <ac:spMk id="29" creationId="{08FEF932-0BD5-41F1-A309-5103848DF637}"/>
          </ac:spMkLst>
        </pc:spChg>
        <pc:spChg chg="add del mod">
          <ac:chgData name="Luca Weinmann" userId="78fa23d5-a4aa-45e4-a8b2-a462704f2a7b" providerId="ADAL" clId="{F87FCFEB-727F-4CF4-9773-0B4ECD7AAE85}" dt="2021-01-13T15:20:46.827" v="1287" actId="478"/>
          <ac:spMkLst>
            <pc:docMk/>
            <pc:sldMk cId="3437575727" sldId="398"/>
            <ac:spMk id="42" creationId="{9FCA7B3C-9430-4A80-9015-EC0B8CF5B555}"/>
          </ac:spMkLst>
        </pc:spChg>
        <pc:spChg chg="add del mod">
          <ac:chgData name="Luca Weinmann" userId="78fa23d5-a4aa-45e4-a8b2-a462704f2a7b" providerId="ADAL" clId="{F87FCFEB-727F-4CF4-9773-0B4ECD7AAE85}" dt="2021-01-13T15:20:46.827" v="1287" actId="478"/>
          <ac:spMkLst>
            <pc:docMk/>
            <pc:sldMk cId="3437575727" sldId="398"/>
            <ac:spMk id="43" creationId="{05FA1243-2ED0-431D-A6E7-8A56C01ABCE3}"/>
          </ac:spMkLst>
        </pc:spChg>
        <pc:spChg chg="del mod topLvl">
          <ac:chgData name="Luca Weinmann" userId="78fa23d5-a4aa-45e4-a8b2-a462704f2a7b" providerId="ADAL" clId="{F87FCFEB-727F-4CF4-9773-0B4ECD7AAE85}" dt="2021-01-14T11:50:29.105" v="5712" actId="478"/>
          <ac:spMkLst>
            <pc:docMk/>
            <pc:sldMk cId="3437575727" sldId="398"/>
            <ac:spMk id="43" creationId="{7101CD65-9099-4103-A668-D2BC4E5CF7E4}"/>
          </ac:spMkLst>
        </pc:spChg>
        <pc:spChg chg="add del mod">
          <ac:chgData name="Luca Weinmann" userId="78fa23d5-a4aa-45e4-a8b2-a462704f2a7b" providerId="ADAL" clId="{F87FCFEB-727F-4CF4-9773-0B4ECD7AAE85}" dt="2021-01-13T15:20:46.827" v="1287" actId="478"/>
          <ac:spMkLst>
            <pc:docMk/>
            <pc:sldMk cId="3437575727" sldId="398"/>
            <ac:spMk id="44" creationId="{33FDBD7B-F349-44AD-90CE-14A4283BCDE8}"/>
          </ac:spMkLst>
        </pc:spChg>
        <pc:spChg chg="add del mod">
          <ac:chgData name="Luca Weinmann" userId="78fa23d5-a4aa-45e4-a8b2-a462704f2a7b" providerId="ADAL" clId="{F87FCFEB-727F-4CF4-9773-0B4ECD7AAE85}" dt="2021-01-13T15:20:46.827" v="1287" actId="478"/>
          <ac:spMkLst>
            <pc:docMk/>
            <pc:sldMk cId="3437575727" sldId="398"/>
            <ac:spMk id="45" creationId="{C5F77DEC-40DB-4083-B2FD-146B93B65568}"/>
          </ac:spMkLst>
        </pc:spChg>
        <pc:spChg chg="add mod">
          <ac:chgData name="Luca Weinmann" userId="78fa23d5-a4aa-45e4-a8b2-a462704f2a7b" providerId="ADAL" clId="{F87FCFEB-727F-4CF4-9773-0B4ECD7AAE85}" dt="2021-01-14T11:50:52.917" v="5720" actId="164"/>
          <ac:spMkLst>
            <pc:docMk/>
            <pc:sldMk cId="3437575727" sldId="398"/>
            <ac:spMk id="45" creationId="{EA37827E-5010-4BEA-8D3B-C3BCF4C71CBB}"/>
          </ac:spMkLst>
        </pc:spChg>
        <pc:spChg chg="add del mod">
          <ac:chgData name="Luca Weinmann" userId="78fa23d5-a4aa-45e4-a8b2-a462704f2a7b" providerId="ADAL" clId="{F87FCFEB-727F-4CF4-9773-0B4ECD7AAE85}" dt="2021-01-13T15:20:46.827" v="1287" actId="478"/>
          <ac:spMkLst>
            <pc:docMk/>
            <pc:sldMk cId="3437575727" sldId="398"/>
            <ac:spMk id="46" creationId="{74DEC06B-887F-4418-B9D5-689636522B7F}"/>
          </ac:spMkLst>
        </pc:spChg>
        <pc:spChg chg="add del mod">
          <ac:chgData name="Luca Weinmann" userId="78fa23d5-a4aa-45e4-a8b2-a462704f2a7b" providerId="ADAL" clId="{F87FCFEB-727F-4CF4-9773-0B4ECD7AAE85}" dt="2021-01-13T15:20:46.827" v="1287" actId="478"/>
          <ac:spMkLst>
            <pc:docMk/>
            <pc:sldMk cId="3437575727" sldId="398"/>
            <ac:spMk id="47" creationId="{0E29FA59-8A6C-47D3-A0C0-AE031FAB2081}"/>
          </ac:spMkLst>
        </pc:spChg>
        <pc:spChg chg="add del mod">
          <ac:chgData name="Luca Weinmann" userId="78fa23d5-a4aa-45e4-a8b2-a462704f2a7b" providerId="ADAL" clId="{F87FCFEB-727F-4CF4-9773-0B4ECD7AAE85}" dt="2021-01-13T15:20:52.876" v="1290" actId="478"/>
          <ac:spMkLst>
            <pc:docMk/>
            <pc:sldMk cId="3437575727" sldId="398"/>
            <ac:spMk id="48" creationId="{6C653E66-AFE4-46E4-8778-7A277CC8B66E}"/>
          </ac:spMkLst>
        </pc:spChg>
        <pc:spChg chg="add mod">
          <ac:chgData name="Luca Weinmann" userId="78fa23d5-a4aa-45e4-a8b2-a462704f2a7b" providerId="ADAL" clId="{F87FCFEB-727F-4CF4-9773-0B4ECD7AAE85}" dt="2021-01-14T11:57:03.204" v="5973" actId="1036"/>
          <ac:spMkLst>
            <pc:docMk/>
            <pc:sldMk cId="3437575727" sldId="398"/>
            <ac:spMk id="52" creationId="{4C0011B0-6EB9-49F2-ADDB-4ED9D23AB2ED}"/>
          </ac:spMkLst>
        </pc:spChg>
        <pc:spChg chg="add mod">
          <ac:chgData name="Luca Weinmann" userId="78fa23d5-a4aa-45e4-a8b2-a462704f2a7b" providerId="ADAL" clId="{F87FCFEB-727F-4CF4-9773-0B4ECD7AAE85}" dt="2021-01-14T11:57:03.204" v="5973" actId="1036"/>
          <ac:spMkLst>
            <pc:docMk/>
            <pc:sldMk cId="3437575727" sldId="398"/>
            <ac:spMk id="53" creationId="{FFDF8C78-8786-45FC-95A3-65CD555FCFAA}"/>
          </ac:spMkLst>
        </pc:spChg>
        <pc:spChg chg="add del mod">
          <ac:chgData name="Luca Weinmann" userId="78fa23d5-a4aa-45e4-a8b2-a462704f2a7b" providerId="ADAL" clId="{F87FCFEB-727F-4CF4-9773-0B4ECD7AAE85}" dt="2021-01-13T15:20:52.876" v="1290" actId="478"/>
          <ac:spMkLst>
            <pc:docMk/>
            <pc:sldMk cId="3437575727" sldId="398"/>
            <ac:spMk id="54" creationId="{2B1C8249-EB24-4C35-9AE9-B472B4B0403D}"/>
          </ac:spMkLst>
        </pc:spChg>
        <pc:spChg chg="add mod">
          <ac:chgData name="Luca Weinmann" userId="78fa23d5-a4aa-45e4-a8b2-a462704f2a7b" providerId="ADAL" clId="{F87FCFEB-727F-4CF4-9773-0B4ECD7AAE85}" dt="2021-01-14T11:57:03.204" v="5973" actId="1036"/>
          <ac:spMkLst>
            <pc:docMk/>
            <pc:sldMk cId="3437575727" sldId="398"/>
            <ac:spMk id="54" creationId="{4721662F-F772-4ED4-A153-426468E63451}"/>
          </ac:spMkLst>
        </pc:spChg>
        <pc:spChg chg="add del mod">
          <ac:chgData name="Luca Weinmann" userId="78fa23d5-a4aa-45e4-a8b2-a462704f2a7b" providerId="ADAL" clId="{F87FCFEB-727F-4CF4-9773-0B4ECD7AAE85}" dt="2021-01-13T15:20:46.827" v="1287" actId="478"/>
          <ac:spMkLst>
            <pc:docMk/>
            <pc:sldMk cId="3437575727" sldId="398"/>
            <ac:spMk id="55" creationId="{2DE456DA-B24F-44E5-BAC9-5B2DC58DB02A}"/>
          </ac:spMkLst>
        </pc:spChg>
        <pc:spChg chg="add mod">
          <ac:chgData name="Luca Weinmann" userId="78fa23d5-a4aa-45e4-a8b2-a462704f2a7b" providerId="ADAL" clId="{F87FCFEB-727F-4CF4-9773-0B4ECD7AAE85}" dt="2021-01-14T11:57:03.204" v="5973" actId="1036"/>
          <ac:spMkLst>
            <pc:docMk/>
            <pc:sldMk cId="3437575727" sldId="398"/>
            <ac:spMk id="55" creationId="{599B4811-9E18-439D-8792-183F75D952B1}"/>
          </ac:spMkLst>
        </pc:spChg>
        <pc:spChg chg="add del mod">
          <ac:chgData name="Luca Weinmann" userId="78fa23d5-a4aa-45e4-a8b2-a462704f2a7b" providerId="ADAL" clId="{F87FCFEB-727F-4CF4-9773-0B4ECD7AAE85}" dt="2021-01-13T15:20:46.827" v="1287" actId="478"/>
          <ac:spMkLst>
            <pc:docMk/>
            <pc:sldMk cId="3437575727" sldId="398"/>
            <ac:spMk id="56" creationId="{FF5151F6-7C2A-4C06-99B8-54C60F978C78}"/>
          </ac:spMkLst>
        </pc:spChg>
        <pc:spChg chg="add mod">
          <ac:chgData name="Luca Weinmann" userId="78fa23d5-a4aa-45e4-a8b2-a462704f2a7b" providerId="ADAL" clId="{F87FCFEB-727F-4CF4-9773-0B4ECD7AAE85}" dt="2021-01-14T12:06:20.581" v="6072" actId="164"/>
          <ac:spMkLst>
            <pc:docMk/>
            <pc:sldMk cId="3437575727" sldId="398"/>
            <ac:spMk id="59" creationId="{77FA7240-638A-493B-B20A-5A9DBBEA66CD}"/>
          </ac:spMkLst>
        </pc:spChg>
        <pc:spChg chg="add mod ord">
          <ac:chgData name="Luca Weinmann" userId="78fa23d5-a4aa-45e4-a8b2-a462704f2a7b" providerId="ADAL" clId="{F87FCFEB-727F-4CF4-9773-0B4ECD7AAE85}" dt="2021-01-14T11:46:41.151" v="5592" actId="208"/>
          <ac:spMkLst>
            <pc:docMk/>
            <pc:sldMk cId="3437575727" sldId="398"/>
            <ac:spMk id="98" creationId="{58543E95-F9EE-4E69-8354-37300F615F40}"/>
          </ac:spMkLst>
        </pc:spChg>
        <pc:spChg chg="add del mod">
          <ac:chgData name="Luca Weinmann" userId="78fa23d5-a4aa-45e4-a8b2-a462704f2a7b" providerId="ADAL" clId="{F87FCFEB-727F-4CF4-9773-0B4ECD7AAE85}" dt="2021-01-13T15:45:51.108" v="1497" actId="478"/>
          <ac:spMkLst>
            <pc:docMk/>
            <pc:sldMk cId="3437575727" sldId="398"/>
            <ac:spMk id="111" creationId="{ACC0DF31-693F-4D9A-9C6B-109993966573}"/>
          </ac:spMkLst>
        </pc:spChg>
        <pc:grpChg chg="add mod">
          <ac:chgData name="Luca Weinmann" userId="78fa23d5-a4aa-45e4-a8b2-a462704f2a7b" providerId="ADAL" clId="{F87FCFEB-727F-4CF4-9773-0B4ECD7AAE85}" dt="2021-01-14T11:57:03.204" v="5973" actId="1036"/>
          <ac:grpSpMkLst>
            <pc:docMk/>
            <pc:sldMk cId="3437575727" sldId="398"/>
            <ac:grpSpMk id="7" creationId="{811552A1-9317-44B4-91F5-2CBFCD955D44}"/>
          </ac:grpSpMkLst>
        </pc:grpChg>
        <pc:grpChg chg="add mod">
          <ac:chgData name="Luca Weinmann" userId="78fa23d5-a4aa-45e4-a8b2-a462704f2a7b" providerId="ADAL" clId="{F87FCFEB-727F-4CF4-9773-0B4ECD7AAE85}" dt="2021-01-14T11:57:03.204" v="5973" actId="1036"/>
          <ac:grpSpMkLst>
            <pc:docMk/>
            <pc:sldMk cId="3437575727" sldId="398"/>
            <ac:grpSpMk id="12" creationId="{9CF78DEA-91A4-4AD5-82F8-9E660AAD1723}"/>
          </ac:grpSpMkLst>
        </pc:grpChg>
        <pc:grpChg chg="add mod">
          <ac:chgData name="Luca Weinmann" userId="78fa23d5-a4aa-45e4-a8b2-a462704f2a7b" providerId="ADAL" clId="{F87FCFEB-727F-4CF4-9773-0B4ECD7AAE85}" dt="2021-01-14T12:06:34.734" v="6074" actId="1076"/>
          <ac:grpSpMkLst>
            <pc:docMk/>
            <pc:sldMk cId="3437575727" sldId="398"/>
            <ac:grpSpMk id="20" creationId="{792DD3A1-2849-452C-A139-D4D1285FA001}"/>
          </ac:grpSpMkLst>
        </pc:grpChg>
        <pc:grpChg chg="add mod">
          <ac:chgData name="Luca Weinmann" userId="78fa23d5-a4aa-45e4-a8b2-a462704f2a7b" providerId="ADAL" clId="{F87FCFEB-727F-4CF4-9773-0B4ECD7AAE85}" dt="2021-01-14T12:06:15.467" v="6071" actId="1076"/>
          <ac:grpSpMkLst>
            <pc:docMk/>
            <pc:sldMk cId="3437575727" sldId="398"/>
            <ac:grpSpMk id="24" creationId="{B204D9D7-2586-44A7-BBAA-C9840ACD6954}"/>
          </ac:grpSpMkLst>
        </pc:grpChg>
        <pc:grpChg chg="add mod">
          <ac:chgData name="Luca Weinmann" userId="78fa23d5-a4aa-45e4-a8b2-a462704f2a7b" providerId="ADAL" clId="{F87FCFEB-727F-4CF4-9773-0B4ECD7AAE85}" dt="2021-01-14T11:57:03.204" v="5973" actId="1036"/>
          <ac:grpSpMkLst>
            <pc:docMk/>
            <pc:sldMk cId="3437575727" sldId="398"/>
            <ac:grpSpMk id="37" creationId="{88B5B38D-F75D-4196-A2E0-686D610E7908}"/>
          </ac:grpSpMkLst>
        </pc:grpChg>
        <pc:grpChg chg="add del mod">
          <ac:chgData name="Luca Weinmann" userId="78fa23d5-a4aa-45e4-a8b2-a462704f2a7b" providerId="ADAL" clId="{F87FCFEB-727F-4CF4-9773-0B4ECD7AAE85}" dt="2021-01-14T11:50:19.255" v="5710" actId="478"/>
          <ac:grpSpMkLst>
            <pc:docMk/>
            <pc:sldMk cId="3437575727" sldId="398"/>
            <ac:grpSpMk id="42" creationId="{901D54E3-6B05-456D-8254-FAFA987B55AB}"/>
          </ac:grpSpMkLst>
        </pc:grpChg>
        <pc:grpChg chg="add mod">
          <ac:chgData name="Luca Weinmann" userId="78fa23d5-a4aa-45e4-a8b2-a462704f2a7b" providerId="ADAL" clId="{F87FCFEB-727F-4CF4-9773-0B4ECD7AAE85}" dt="2021-01-14T11:57:03.204" v="5973" actId="1036"/>
          <ac:grpSpMkLst>
            <pc:docMk/>
            <pc:sldMk cId="3437575727" sldId="398"/>
            <ac:grpSpMk id="106" creationId="{6AC6378F-46EE-4911-9E5E-0BCE496C9797}"/>
          </ac:grpSpMkLst>
        </pc:grpChg>
        <pc:grpChg chg="add mod">
          <ac:chgData name="Luca Weinmann" userId="78fa23d5-a4aa-45e4-a8b2-a462704f2a7b" providerId="ADAL" clId="{F87FCFEB-727F-4CF4-9773-0B4ECD7AAE85}" dt="2021-01-14T11:57:03.204" v="5973" actId="1036"/>
          <ac:grpSpMkLst>
            <pc:docMk/>
            <pc:sldMk cId="3437575727" sldId="398"/>
            <ac:grpSpMk id="112" creationId="{2C4189AB-EC60-4616-A2D5-39C12A7D52E0}"/>
          </ac:grpSpMkLst>
        </pc:grpChg>
        <pc:picChg chg="add del mod">
          <ac:chgData name="Luca Weinmann" userId="78fa23d5-a4aa-45e4-a8b2-a462704f2a7b" providerId="ADAL" clId="{F87FCFEB-727F-4CF4-9773-0B4ECD7AAE85}" dt="2021-01-13T14:10:58.501" v="161" actId="478"/>
          <ac:picMkLst>
            <pc:docMk/>
            <pc:sldMk cId="3437575727" sldId="398"/>
            <ac:picMk id="8" creationId="{303F7747-B459-400A-B736-14AB0E74BDC1}"/>
          </ac:picMkLst>
        </pc:picChg>
        <pc:picChg chg="add del mod">
          <ac:chgData name="Luca Weinmann" userId="78fa23d5-a4aa-45e4-a8b2-a462704f2a7b" providerId="ADAL" clId="{F87FCFEB-727F-4CF4-9773-0B4ECD7AAE85}" dt="2021-01-13T15:20:46.827" v="1287" actId="478"/>
          <ac:picMkLst>
            <pc:docMk/>
            <pc:sldMk cId="3437575727" sldId="398"/>
            <ac:picMk id="10" creationId="{AEA91A82-902B-43D5-8A23-F45939292393}"/>
          </ac:picMkLst>
        </pc:picChg>
        <pc:picChg chg="add del mod">
          <ac:chgData name="Luca Weinmann" userId="78fa23d5-a4aa-45e4-a8b2-a462704f2a7b" providerId="ADAL" clId="{F87FCFEB-727F-4CF4-9773-0B4ECD7AAE85}" dt="2021-01-13T15:20:46.827" v="1287" actId="478"/>
          <ac:picMkLst>
            <pc:docMk/>
            <pc:sldMk cId="3437575727" sldId="398"/>
            <ac:picMk id="27" creationId="{E65D7F71-344F-4FCF-BC30-5BDC96F465F7}"/>
          </ac:picMkLst>
        </pc:picChg>
        <pc:picChg chg="add del mod">
          <ac:chgData name="Luca Weinmann" userId="78fa23d5-a4aa-45e4-a8b2-a462704f2a7b" providerId="ADAL" clId="{F87FCFEB-727F-4CF4-9773-0B4ECD7AAE85}" dt="2021-01-13T15:20:46.827" v="1287" actId="478"/>
          <ac:picMkLst>
            <pc:docMk/>
            <pc:sldMk cId="3437575727" sldId="398"/>
            <ac:picMk id="29" creationId="{6B1E747F-E59B-40F3-B97D-CF9F78EF3E84}"/>
          </ac:picMkLst>
        </pc:picChg>
        <pc:picChg chg="add mod">
          <ac:chgData name="Luca Weinmann" userId="78fa23d5-a4aa-45e4-a8b2-a462704f2a7b" providerId="ADAL" clId="{F87FCFEB-727F-4CF4-9773-0B4ECD7AAE85}" dt="2021-01-14T11:49:03.162" v="5675" actId="164"/>
          <ac:picMkLst>
            <pc:docMk/>
            <pc:sldMk cId="3437575727" sldId="398"/>
            <ac:picMk id="32" creationId="{93F66BC7-6393-4F0F-A30B-ACD87A52CBBA}"/>
          </ac:picMkLst>
        </pc:picChg>
        <pc:picChg chg="add del mod">
          <ac:chgData name="Luca Weinmann" userId="78fa23d5-a4aa-45e4-a8b2-a462704f2a7b" providerId="ADAL" clId="{F87FCFEB-727F-4CF4-9773-0B4ECD7AAE85}" dt="2021-01-14T11:49:20.840" v="5682"/>
          <ac:picMkLst>
            <pc:docMk/>
            <pc:sldMk cId="3437575727" sldId="398"/>
            <ac:picMk id="36" creationId="{9767F39F-2DC2-4FEE-9EC4-201E8F15A3F3}"/>
          </ac:picMkLst>
        </pc:picChg>
        <pc:picChg chg="del topLvl">
          <ac:chgData name="Luca Weinmann" userId="78fa23d5-a4aa-45e4-a8b2-a462704f2a7b" providerId="ADAL" clId="{F87FCFEB-727F-4CF4-9773-0B4ECD7AAE85}" dt="2021-01-14T11:50:19.255" v="5710" actId="478"/>
          <ac:picMkLst>
            <pc:docMk/>
            <pc:sldMk cId="3437575727" sldId="398"/>
            <ac:picMk id="44" creationId="{860137D3-ED94-40C6-885D-3E6DFDA3B760}"/>
          </ac:picMkLst>
        </pc:picChg>
        <pc:picChg chg="add mod">
          <ac:chgData name="Luca Weinmann" userId="78fa23d5-a4aa-45e4-a8b2-a462704f2a7b" providerId="ADAL" clId="{F87FCFEB-727F-4CF4-9773-0B4ECD7AAE85}" dt="2021-01-14T11:50:52.917" v="5720" actId="164"/>
          <ac:picMkLst>
            <pc:docMk/>
            <pc:sldMk cId="3437575727" sldId="398"/>
            <ac:picMk id="46" creationId="{BE4D53BD-5140-4EBA-A017-8114C4AA0890}"/>
          </ac:picMkLst>
        </pc:picChg>
        <pc:picChg chg="add del mod">
          <ac:chgData name="Luca Weinmann" userId="78fa23d5-a4aa-45e4-a8b2-a462704f2a7b" providerId="ADAL" clId="{F87FCFEB-727F-4CF4-9773-0B4ECD7AAE85}" dt="2021-01-13T14:15:42.932" v="287" actId="931"/>
          <ac:picMkLst>
            <pc:docMk/>
            <pc:sldMk cId="3437575727" sldId="398"/>
            <ac:picMk id="50" creationId="{D3117231-A393-4E5D-A850-FCDFC73C0D71}"/>
          </ac:picMkLst>
        </pc:picChg>
        <pc:picChg chg="add del mod">
          <ac:chgData name="Luca Weinmann" userId="78fa23d5-a4aa-45e4-a8b2-a462704f2a7b" providerId="ADAL" clId="{F87FCFEB-727F-4CF4-9773-0B4ECD7AAE85}" dt="2021-01-14T11:45:41.930" v="5575" actId="478"/>
          <ac:picMkLst>
            <pc:docMk/>
            <pc:sldMk cId="3437575727" sldId="398"/>
            <ac:picMk id="58" creationId="{CC7041A7-17A6-48B0-86BA-AF517098DFAD}"/>
          </ac:picMkLst>
        </pc:picChg>
        <pc:picChg chg="add mod">
          <ac:chgData name="Luca Weinmann" userId="78fa23d5-a4aa-45e4-a8b2-a462704f2a7b" providerId="ADAL" clId="{F87FCFEB-727F-4CF4-9773-0B4ECD7AAE85}" dt="2021-01-14T12:06:20.581" v="6072" actId="164"/>
          <ac:picMkLst>
            <pc:docMk/>
            <pc:sldMk cId="3437575727" sldId="398"/>
            <ac:picMk id="60" creationId="{402E923B-A74B-4899-A483-C5E9E09E4F79}"/>
          </ac:picMkLst>
        </pc:picChg>
        <pc:picChg chg="add del mod">
          <ac:chgData name="Luca Weinmann" userId="78fa23d5-a4aa-45e4-a8b2-a462704f2a7b" providerId="ADAL" clId="{F87FCFEB-727F-4CF4-9773-0B4ECD7AAE85}" dt="2021-01-13T15:30:46.673" v="1332" actId="478"/>
          <ac:picMkLst>
            <pc:docMk/>
            <pc:sldMk cId="3437575727" sldId="398"/>
            <ac:picMk id="60" creationId="{54A6E583-D677-478C-B5E4-F659B4B2FE6C}"/>
          </ac:picMkLst>
        </pc:picChg>
        <pc:picChg chg="add del mod">
          <ac:chgData name="Luca Weinmann" userId="78fa23d5-a4aa-45e4-a8b2-a462704f2a7b" providerId="ADAL" clId="{F87FCFEB-727F-4CF4-9773-0B4ECD7AAE85}" dt="2021-01-14T12:06:21.841" v="6073" actId="478"/>
          <ac:picMkLst>
            <pc:docMk/>
            <pc:sldMk cId="3437575727" sldId="398"/>
            <ac:picMk id="62" creationId="{E163E9E7-F235-4E83-940A-611A63937E2C}"/>
          </ac:picMkLst>
        </pc:picChg>
        <pc:picChg chg="add del mod">
          <ac:chgData name="Luca Weinmann" userId="78fa23d5-a4aa-45e4-a8b2-a462704f2a7b" providerId="ADAL" clId="{F87FCFEB-727F-4CF4-9773-0B4ECD7AAE85}" dt="2021-01-14T11:48:42.924" v="5670" actId="478"/>
          <ac:picMkLst>
            <pc:docMk/>
            <pc:sldMk cId="3437575727" sldId="398"/>
            <ac:picMk id="64" creationId="{35D02E80-027A-42B0-ACC8-7F258F06D6B9}"/>
          </ac:picMkLst>
        </pc:picChg>
        <pc:picChg chg="add del mod">
          <ac:chgData name="Luca Weinmann" userId="78fa23d5-a4aa-45e4-a8b2-a462704f2a7b" providerId="ADAL" clId="{F87FCFEB-727F-4CF4-9773-0B4ECD7AAE85}" dt="2021-01-14T11:49:25.118" v="5683" actId="478"/>
          <ac:picMkLst>
            <pc:docMk/>
            <pc:sldMk cId="3437575727" sldId="398"/>
            <ac:picMk id="65" creationId="{08975A3D-E589-4996-B70D-9F343A120B24}"/>
          </ac:picMkLst>
        </pc:picChg>
        <pc:picChg chg="add mod">
          <ac:chgData name="Luca Weinmann" userId="78fa23d5-a4aa-45e4-a8b2-a462704f2a7b" providerId="ADAL" clId="{F87FCFEB-727F-4CF4-9773-0B4ECD7AAE85}" dt="2021-01-14T11:47:39.689" v="5603" actId="207"/>
          <ac:picMkLst>
            <pc:docMk/>
            <pc:sldMk cId="3437575727" sldId="398"/>
            <ac:picMk id="67" creationId="{2A4D2979-1F88-4BB3-AECA-A3BA1F8D30DA}"/>
          </ac:picMkLst>
        </pc:picChg>
        <pc:picChg chg="add mod">
          <ac:chgData name="Luca Weinmann" userId="78fa23d5-a4aa-45e4-a8b2-a462704f2a7b" providerId="ADAL" clId="{F87FCFEB-727F-4CF4-9773-0B4ECD7AAE85}" dt="2021-01-14T11:48:06.371" v="5620" actId="207"/>
          <ac:picMkLst>
            <pc:docMk/>
            <pc:sldMk cId="3437575727" sldId="398"/>
            <ac:picMk id="69" creationId="{368F2D5A-A932-4A49-B14B-55DC3A80EA63}"/>
          </ac:picMkLst>
        </pc:picChg>
        <pc:picChg chg="add del mod">
          <ac:chgData name="Luca Weinmann" userId="78fa23d5-a4aa-45e4-a8b2-a462704f2a7b" providerId="ADAL" clId="{F87FCFEB-727F-4CF4-9773-0B4ECD7AAE85}" dt="2021-01-14T11:50:37.086" v="5715" actId="478"/>
          <ac:picMkLst>
            <pc:docMk/>
            <pc:sldMk cId="3437575727" sldId="398"/>
            <ac:picMk id="71" creationId="{1AAE946E-2B9A-4002-B8C6-ECA5BF8A0F9B}"/>
          </ac:picMkLst>
        </pc:picChg>
        <pc:picChg chg="add del mod">
          <ac:chgData name="Luca Weinmann" userId="78fa23d5-a4aa-45e4-a8b2-a462704f2a7b" providerId="ADAL" clId="{F87FCFEB-727F-4CF4-9773-0B4ECD7AAE85}" dt="2021-01-13T15:45:57.103" v="1498" actId="478"/>
          <ac:picMkLst>
            <pc:docMk/>
            <pc:sldMk cId="3437575727" sldId="398"/>
            <ac:picMk id="73" creationId="{E915E7F1-5A11-4DFD-901F-697A148F5DC7}"/>
          </ac:picMkLst>
        </pc:picChg>
        <pc:cxnChg chg="add del mod">
          <ac:chgData name="Luca Weinmann" userId="78fa23d5-a4aa-45e4-a8b2-a462704f2a7b" providerId="ADAL" clId="{F87FCFEB-727F-4CF4-9773-0B4ECD7AAE85}" dt="2021-01-13T15:20:46.827" v="1287" actId="478"/>
          <ac:cxnSpMkLst>
            <pc:docMk/>
            <pc:sldMk cId="3437575727" sldId="398"/>
            <ac:cxnSpMk id="15" creationId="{66C8CA59-64DC-436D-B71E-9ABDF67725E9}"/>
          </ac:cxnSpMkLst>
        </pc:cxnChg>
        <pc:cxnChg chg="add del mod">
          <ac:chgData name="Luca Weinmann" userId="78fa23d5-a4aa-45e4-a8b2-a462704f2a7b" providerId="ADAL" clId="{F87FCFEB-727F-4CF4-9773-0B4ECD7AAE85}" dt="2021-01-13T15:20:46.827" v="1287" actId="478"/>
          <ac:cxnSpMkLst>
            <pc:docMk/>
            <pc:sldMk cId="3437575727" sldId="398"/>
            <ac:cxnSpMk id="19" creationId="{8D341FE6-F17F-4710-9FFA-AFDD9ED901D3}"/>
          </ac:cxnSpMkLst>
        </pc:cxnChg>
        <pc:cxnChg chg="add mod">
          <ac:chgData name="Luca Weinmann" userId="78fa23d5-a4aa-45e4-a8b2-a462704f2a7b" providerId="ADAL" clId="{F87FCFEB-727F-4CF4-9773-0B4ECD7AAE85}" dt="2021-01-14T12:06:47.835" v="6079" actId="14100"/>
          <ac:cxnSpMkLst>
            <pc:docMk/>
            <pc:sldMk cId="3437575727" sldId="398"/>
            <ac:cxnSpMk id="22" creationId="{20DF331D-D56D-4297-99A7-1ABFCF91B2EB}"/>
          </ac:cxnSpMkLst>
        </pc:cxnChg>
        <pc:cxnChg chg="add del mod">
          <ac:chgData name="Luca Weinmann" userId="78fa23d5-a4aa-45e4-a8b2-a462704f2a7b" providerId="ADAL" clId="{F87FCFEB-727F-4CF4-9773-0B4ECD7AAE85}" dt="2021-01-13T15:20:46.827" v="1287" actId="478"/>
          <ac:cxnSpMkLst>
            <pc:docMk/>
            <pc:sldMk cId="3437575727" sldId="398"/>
            <ac:cxnSpMk id="23" creationId="{165AFD85-E4C6-4D73-B7C6-2B1F07DD9FA8}"/>
          </ac:cxnSpMkLst>
        </pc:cxnChg>
        <pc:cxnChg chg="add del mod">
          <ac:chgData name="Luca Weinmann" userId="78fa23d5-a4aa-45e4-a8b2-a462704f2a7b" providerId="ADAL" clId="{F87FCFEB-727F-4CF4-9773-0B4ECD7AAE85}" dt="2021-01-13T14:12:03.763" v="170" actId="478"/>
          <ac:cxnSpMkLst>
            <pc:docMk/>
            <pc:sldMk cId="3437575727" sldId="398"/>
            <ac:cxnSpMk id="31" creationId="{E11E456D-3DC1-43F9-B4F2-26C2FDB3F63C}"/>
          </ac:cxnSpMkLst>
        </pc:cxnChg>
        <pc:cxnChg chg="add mod">
          <ac:chgData name="Luca Weinmann" userId="78fa23d5-a4aa-45e4-a8b2-a462704f2a7b" providerId="ADAL" clId="{F87FCFEB-727F-4CF4-9773-0B4ECD7AAE85}" dt="2021-01-14T12:07:28.970" v="6088" actId="14100"/>
          <ac:cxnSpMkLst>
            <pc:docMk/>
            <pc:sldMk cId="3437575727" sldId="398"/>
            <ac:cxnSpMk id="33" creationId="{FE2B1968-A482-4CD7-8348-F812DB30DEC7}"/>
          </ac:cxnSpMkLst>
        </pc:cxnChg>
        <pc:cxnChg chg="add del mod">
          <ac:chgData name="Luca Weinmann" userId="78fa23d5-a4aa-45e4-a8b2-a462704f2a7b" providerId="ADAL" clId="{F87FCFEB-727F-4CF4-9773-0B4ECD7AAE85}" dt="2021-01-13T15:20:46.827" v="1287" actId="478"/>
          <ac:cxnSpMkLst>
            <pc:docMk/>
            <pc:sldMk cId="3437575727" sldId="398"/>
            <ac:cxnSpMk id="35" creationId="{0E7FEBB2-BEFD-49AF-80CB-FB3321447809}"/>
          </ac:cxnSpMkLst>
        </pc:cxnChg>
        <pc:cxnChg chg="add del mod">
          <ac:chgData name="Luca Weinmann" userId="78fa23d5-a4aa-45e4-a8b2-a462704f2a7b" providerId="ADAL" clId="{F87FCFEB-727F-4CF4-9773-0B4ECD7AAE85}" dt="2021-01-13T15:20:46.827" v="1287" actId="478"/>
          <ac:cxnSpMkLst>
            <pc:docMk/>
            <pc:sldMk cId="3437575727" sldId="398"/>
            <ac:cxnSpMk id="39" creationId="{7DDFCF31-3197-4D75-8F3B-4EDD3848CC41}"/>
          </ac:cxnSpMkLst>
        </pc:cxnChg>
        <pc:cxnChg chg="mod">
          <ac:chgData name="Luca Weinmann" userId="78fa23d5-a4aa-45e4-a8b2-a462704f2a7b" providerId="ADAL" clId="{F87FCFEB-727F-4CF4-9773-0B4ECD7AAE85}" dt="2021-01-15T13:58:31.689" v="6397" actId="14100"/>
          <ac:cxnSpMkLst>
            <pc:docMk/>
            <pc:sldMk cId="3437575727" sldId="398"/>
            <ac:cxnSpMk id="40" creationId="{861C6B0F-1649-48E2-A94C-E5BD9C90A53B}"/>
          </ac:cxnSpMkLst>
        </pc:cxnChg>
        <pc:cxnChg chg="add mod">
          <ac:chgData name="Luca Weinmann" userId="78fa23d5-a4aa-45e4-a8b2-a462704f2a7b" providerId="ADAL" clId="{F87FCFEB-727F-4CF4-9773-0B4ECD7AAE85}" dt="2021-01-14T12:07:39.094" v="6092" actId="14100"/>
          <ac:cxnSpMkLst>
            <pc:docMk/>
            <pc:sldMk cId="3437575727" sldId="398"/>
            <ac:cxnSpMk id="72" creationId="{7968CE5F-DB0E-4FA8-BA88-33D3563448CD}"/>
          </ac:cxnSpMkLst>
        </pc:cxnChg>
        <pc:cxnChg chg="add del mod">
          <ac:chgData name="Luca Weinmann" userId="78fa23d5-a4aa-45e4-a8b2-a462704f2a7b" providerId="ADAL" clId="{F87FCFEB-727F-4CF4-9773-0B4ECD7AAE85}" dt="2021-01-14T12:06:36.120" v="6075" actId="478"/>
          <ac:cxnSpMkLst>
            <pc:docMk/>
            <pc:sldMk cId="3437575727" sldId="398"/>
            <ac:cxnSpMk id="75" creationId="{EED8570F-9E15-462C-A537-4D848D9D1559}"/>
          </ac:cxnSpMkLst>
        </pc:cxnChg>
        <pc:cxnChg chg="add mod">
          <ac:chgData name="Luca Weinmann" userId="78fa23d5-a4aa-45e4-a8b2-a462704f2a7b" providerId="ADAL" clId="{F87FCFEB-727F-4CF4-9773-0B4ECD7AAE85}" dt="2021-01-14T12:07:53.476" v="6097" actId="14100"/>
          <ac:cxnSpMkLst>
            <pc:docMk/>
            <pc:sldMk cId="3437575727" sldId="398"/>
            <ac:cxnSpMk id="76" creationId="{7272F49E-652D-48E9-9EB5-B3292E39AD2E}"/>
          </ac:cxnSpMkLst>
        </pc:cxnChg>
        <pc:cxnChg chg="add mod">
          <ac:chgData name="Luca Weinmann" userId="78fa23d5-a4aa-45e4-a8b2-a462704f2a7b" providerId="ADAL" clId="{F87FCFEB-727F-4CF4-9773-0B4ECD7AAE85}" dt="2021-01-14T12:08:05.832" v="6104" actId="14100"/>
          <ac:cxnSpMkLst>
            <pc:docMk/>
            <pc:sldMk cId="3437575727" sldId="398"/>
            <ac:cxnSpMk id="78" creationId="{F790389F-33D5-41E1-B46E-2BF84EEF5F8C}"/>
          </ac:cxnSpMkLst>
        </pc:cxnChg>
        <pc:cxnChg chg="add del mod">
          <ac:chgData name="Luca Weinmann" userId="78fa23d5-a4aa-45e4-a8b2-a462704f2a7b" providerId="ADAL" clId="{F87FCFEB-727F-4CF4-9773-0B4ECD7AAE85}" dt="2021-01-14T12:07:32.633" v="6089" actId="478"/>
          <ac:cxnSpMkLst>
            <pc:docMk/>
            <pc:sldMk cId="3437575727" sldId="398"/>
            <ac:cxnSpMk id="79" creationId="{50E9A2D1-0F2F-4BD6-A8F1-AAB8431DD97D}"/>
          </ac:cxnSpMkLst>
        </pc:cxnChg>
        <pc:cxnChg chg="add del mod">
          <ac:chgData name="Luca Weinmann" userId="78fa23d5-a4aa-45e4-a8b2-a462704f2a7b" providerId="ADAL" clId="{F87FCFEB-727F-4CF4-9773-0B4ECD7AAE85}" dt="2021-01-14T12:07:13.922" v="6083" actId="478"/>
          <ac:cxnSpMkLst>
            <pc:docMk/>
            <pc:sldMk cId="3437575727" sldId="398"/>
            <ac:cxnSpMk id="82" creationId="{880CBC4A-9CFB-42A7-9843-731D3B2B9FAF}"/>
          </ac:cxnSpMkLst>
        </pc:cxnChg>
        <pc:cxnChg chg="add mod">
          <ac:chgData name="Luca Weinmann" userId="78fa23d5-a4aa-45e4-a8b2-a462704f2a7b" providerId="ADAL" clId="{F87FCFEB-727F-4CF4-9773-0B4ECD7AAE85}" dt="2021-01-14T12:08:13.595" v="6109" actId="14100"/>
          <ac:cxnSpMkLst>
            <pc:docMk/>
            <pc:sldMk cId="3437575727" sldId="398"/>
            <ac:cxnSpMk id="83" creationId="{4DFF9D22-9983-4DDB-9E1E-4E3D0EC60C3F}"/>
          </ac:cxnSpMkLst>
        </pc:cxnChg>
        <pc:cxnChg chg="add del mod">
          <ac:chgData name="Luca Weinmann" userId="78fa23d5-a4aa-45e4-a8b2-a462704f2a7b" providerId="ADAL" clId="{F87FCFEB-727F-4CF4-9773-0B4ECD7AAE85}" dt="2021-01-14T12:08:19.211" v="6114"/>
          <ac:cxnSpMkLst>
            <pc:docMk/>
            <pc:sldMk cId="3437575727" sldId="398"/>
            <ac:cxnSpMk id="85" creationId="{1A9D7115-5CDD-4F0D-B892-E86DEDD59F27}"/>
          </ac:cxnSpMkLst>
        </pc:cxnChg>
        <pc:cxnChg chg="add del mod">
          <ac:chgData name="Luca Weinmann" userId="78fa23d5-a4aa-45e4-a8b2-a462704f2a7b" providerId="ADAL" clId="{F87FCFEB-727F-4CF4-9773-0B4ECD7AAE85}" dt="2021-01-13T15:43:18.777" v="1430" actId="478"/>
          <ac:cxnSpMkLst>
            <pc:docMk/>
            <pc:sldMk cId="3437575727" sldId="398"/>
            <ac:cxnSpMk id="85" creationId="{502536C6-CA0B-4F46-B911-5BF102DEE0D9}"/>
          </ac:cxnSpMkLst>
        </pc:cxnChg>
        <pc:cxnChg chg="add del mod">
          <ac:chgData name="Luca Weinmann" userId="78fa23d5-a4aa-45e4-a8b2-a462704f2a7b" providerId="ADAL" clId="{F87FCFEB-727F-4CF4-9773-0B4ECD7AAE85}" dt="2021-01-14T12:07:55.224" v="6098" actId="478"/>
          <ac:cxnSpMkLst>
            <pc:docMk/>
            <pc:sldMk cId="3437575727" sldId="398"/>
            <ac:cxnSpMk id="89" creationId="{2C6CA2FA-0F20-4150-A7C2-073E13261A54}"/>
          </ac:cxnSpMkLst>
        </pc:cxnChg>
        <pc:cxnChg chg="add del mod">
          <ac:chgData name="Luca Weinmann" userId="78fa23d5-a4aa-45e4-a8b2-a462704f2a7b" providerId="ADAL" clId="{F87FCFEB-727F-4CF4-9773-0B4ECD7AAE85}" dt="2021-01-14T12:08:06.971" v="6105" actId="478"/>
          <ac:cxnSpMkLst>
            <pc:docMk/>
            <pc:sldMk cId="3437575727" sldId="398"/>
            <ac:cxnSpMk id="92" creationId="{20C1D550-C389-4996-B563-CC59042D05D5}"/>
          </ac:cxnSpMkLst>
        </pc:cxnChg>
        <pc:cxnChg chg="add del mod">
          <ac:chgData name="Luca Weinmann" userId="78fa23d5-a4aa-45e4-a8b2-a462704f2a7b" providerId="ADAL" clId="{F87FCFEB-727F-4CF4-9773-0B4ECD7AAE85}" dt="2021-01-14T12:08:19.747" v="6115" actId="478"/>
          <ac:cxnSpMkLst>
            <pc:docMk/>
            <pc:sldMk cId="3437575727" sldId="398"/>
            <ac:cxnSpMk id="95" creationId="{0A255CDF-A118-4E5E-88EF-A0009A0D75D7}"/>
          </ac:cxnSpMkLst>
        </pc:cxnChg>
        <pc:cxnChg chg="add mod">
          <ac:chgData name="Luca Weinmann" userId="78fa23d5-a4aa-45e4-a8b2-a462704f2a7b" providerId="ADAL" clId="{F87FCFEB-727F-4CF4-9773-0B4ECD7AAE85}" dt="2021-01-14T11:47:38.819" v="5602" actId="13822"/>
          <ac:cxnSpMkLst>
            <pc:docMk/>
            <pc:sldMk cId="3437575727" sldId="398"/>
            <ac:cxnSpMk id="101" creationId="{3D1D2C9F-453C-4E24-95E7-4AEED44E1E1E}"/>
          </ac:cxnSpMkLst>
        </pc:cxnChg>
        <pc:cxnChg chg="add del mod">
          <ac:chgData name="Luca Weinmann" userId="78fa23d5-a4aa-45e4-a8b2-a462704f2a7b" providerId="ADAL" clId="{F87FCFEB-727F-4CF4-9773-0B4ECD7AAE85}" dt="2021-01-14T12:07:48.060" v="6095" actId="478"/>
          <ac:cxnSpMkLst>
            <pc:docMk/>
            <pc:sldMk cId="3437575727" sldId="398"/>
            <ac:cxnSpMk id="108" creationId="{DCE3FF17-BE1C-4A02-B4F0-D85EB6EB75CC}"/>
          </ac:cxnSpMkLst>
        </pc:cxnChg>
      </pc:sldChg>
      <pc:sldChg chg="addSp delSp modSp">
        <pc:chgData name="Luca Weinmann" userId="78fa23d5-a4aa-45e4-a8b2-a462704f2a7b" providerId="ADAL" clId="{F87FCFEB-727F-4CF4-9773-0B4ECD7AAE85}" dt="2021-01-14T10:38:48.521" v="4842" actId="207"/>
        <pc:sldMkLst>
          <pc:docMk/>
          <pc:sldMk cId="1842200969" sldId="399"/>
        </pc:sldMkLst>
        <pc:spChg chg="del mod">
          <ac:chgData name="Luca Weinmann" userId="78fa23d5-a4aa-45e4-a8b2-a462704f2a7b" providerId="ADAL" clId="{F87FCFEB-727F-4CF4-9773-0B4ECD7AAE85}" dt="2021-01-13T17:57:26.679" v="1850" actId="478"/>
          <ac:spMkLst>
            <pc:docMk/>
            <pc:sldMk cId="1842200969" sldId="399"/>
            <ac:spMk id="4" creationId="{64FA5FDC-19CD-4718-B42B-59A2E6492405}"/>
          </ac:spMkLst>
        </pc:spChg>
        <pc:spChg chg="mod">
          <ac:chgData name="Luca Weinmann" userId="78fa23d5-a4aa-45e4-a8b2-a462704f2a7b" providerId="ADAL" clId="{F87FCFEB-727F-4CF4-9773-0B4ECD7AAE85}" dt="2021-01-14T10:38:48.521" v="4842" actId="207"/>
          <ac:spMkLst>
            <pc:docMk/>
            <pc:sldMk cId="1842200969" sldId="399"/>
            <ac:spMk id="8" creationId="{13981784-C96B-4E01-9937-065A4BEBB298}"/>
          </ac:spMkLst>
        </pc:spChg>
        <pc:spChg chg="add mod">
          <ac:chgData name="Luca Weinmann" userId="78fa23d5-a4aa-45e4-a8b2-a462704f2a7b" providerId="ADAL" clId="{F87FCFEB-727F-4CF4-9773-0B4ECD7AAE85}" dt="2021-01-13T17:57:30.325" v="1852"/>
          <ac:spMkLst>
            <pc:docMk/>
            <pc:sldMk cId="1842200969" sldId="399"/>
            <ac:spMk id="9" creationId="{31A70E18-AE7F-4FEB-B339-B04DCF980065}"/>
          </ac:spMkLst>
        </pc:spChg>
        <pc:spChg chg="add del mod">
          <ac:chgData name="Luca Weinmann" userId="78fa23d5-a4aa-45e4-a8b2-a462704f2a7b" providerId="ADAL" clId="{F87FCFEB-727F-4CF4-9773-0B4ECD7AAE85}" dt="2021-01-13T17:57:27.953" v="1851" actId="478"/>
          <ac:spMkLst>
            <pc:docMk/>
            <pc:sldMk cId="1842200969" sldId="399"/>
            <ac:spMk id="10" creationId="{63700F5B-B86E-4E43-8577-FE8FB0C355AD}"/>
          </ac:spMkLst>
        </pc:spChg>
        <pc:grpChg chg="add mod">
          <ac:chgData name="Luca Weinmann" userId="78fa23d5-a4aa-45e4-a8b2-a462704f2a7b" providerId="ADAL" clId="{F87FCFEB-727F-4CF4-9773-0B4ECD7AAE85}" dt="2021-01-13T17:58:02.035" v="1855" actId="1076"/>
          <ac:grpSpMkLst>
            <pc:docMk/>
            <pc:sldMk cId="1842200969" sldId="399"/>
            <ac:grpSpMk id="5" creationId="{9B758072-97EC-4314-838A-8432FE3B746B}"/>
          </ac:grpSpMkLst>
        </pc:grpChg>
      </pc:sldChg>
      <pc:sldChg chg="addSp delSp modSp add">
        <pc:chgData name="Luca Weinmann" userId="78fa23d5-a4aa-45e4-a8b2-a462704f2a7b" providerId="ADAL" clId="{F87FCFEB-727F-4CF4-9773-0B4ECD7AAE85}" dt="2021-01-14T10:46:23.962" v="4947"/>
        <pc:sldMkLst>
          <pc:docMk/>
          <pc:sldMk cId="3005637588" sldId="400"/>
        </pc:sldMkLst>
        <pc:spChg chg="add del">
          <ac:chgData name="Luca Weinmann" userId="78fa23d5-a4aa-45e4-a8b2-a462704f2a7b" providerId="ADAL" clId="{F87FCFEB-727F-4CF4-9773-0B4ECD7AAE85}" dt="2021-01-14T10:45:43.371" v="4941"/>
          <ac:spMkLst>
            <pc:docMk/>
            <pc:sldMk cId="3005637588" sldId="400"/>
            <ac:spMk id="2" creationId="{2361FF35-ACEC-4FD9-953A-E1E1591FB359}"/>
          </ac:spMkLst>
        </pc:spChg>
        <pc:spChg chg="mod">
          <ac:chgData name="Luca Weinmann" userId="78fa23d5-a4aa-45e4-a8b2-a462704f2a7b" providerId="ADAL" clId="{F87FCFEB-727F-4CF4-9773-0B4ECD7AAE85}" dt="2021-01-13T14:33:43.801" v="624" actId="1076"/>
          <ac:spMkLst>
            <pc:docMk/>
            <pc:sldMk cId="3005637588" sldId="400"/>
            <ac:spMk id="3" creationId="{6F234296-2F74-4E80-AC08-9C3EDF73E127}"/>
          </ac:spMkLst>
        </pc:spChg>
        <pc:spChg chg="del">
          <ac:chgData name="Luca Weinmann" userId="78fa23d5-a4aa-45e4-a8b2-a462704f2a7b" providerId="ADAL" clId="{F87FCFEB-727F-4CF4-9773-0B4ECD7AAE85}" dt="2021-01-13T14:28:05.961" v="560" actId="478"/>
          <ac:spMkLst>
            <pc:docMk/>
            <pc:sldMk cId="3005637588" sldId="400"/>
            <ac:spMk id="4" creationId="{337BC2F5-C6B2-449B-A92A-A79178854A04}"/>
          </ac:spMkLst>
        </pc:spChg>
        <pc:spChg chg="add mod ord">
          <ac:chgData name="Luca Weinmann" userId="78fa23d5-a4aa-45e4-a8b2-a462704f2a7b" providerId="ADAL" clId="{F87FCFEB-727F-4CF4-9773-0B4ECD7AAE85}" dt="2021-01-13T14:58:45.065" v="1051" actId="166"/>
          <ac:spMkLst>
            <pc:docMk/>
            <pc:sldMk cId="3005637588" sldId="400"/>
            <ac:spMk id="6" creationId="{B65D9E36-84F4-4197-AF1E-0796A312F591}"/>
          </ac:spMkLst>
        </pc:spChg>
        <pc:spChg chg="add mod">
          <ac:chgData name="Luca Weinmann" userId="78fa23d5-a4aa-45e4-a8b2-a462704f2a7b" providerId="ADAL" clId="{F87FCFEB-727F-4CF4-9773-0B4ECD7AAE85}" dt="2021-01-13T15:05:40.268" v="1170" actId="207"/>
          <ac:spMkLst>
            <pc:docMk/>
            <pc:sldMk cId="3005637588" sldId="400"/>
            <ac:spMk id="7" creationId="{754D45EE-6DED-440D-BA3D-3FDEF26B43C7}"/>
          </ac:spMkLst>
        </pc:spChg>
        <pc:spChg chg="add del mod">
          <ac:chgData name="Luca Weinmann" userId="78fa23d5-a4aa-45e4-a8b2-a462704f2a7b" providerId="ADAL" clId="{F87FCFEB-727F-4CF4-9773-0B4ECD7AAE85}" dt="2021-01-13T14:27:47.646" v="557" actId="478"/>
          <ac:spMkLst>
            <pc:docMk/>
            <pc:sldMk cId="3005637588" sldId="400"/>
            <ac:spMk id="9" creationId="{DE5B0823-7174-41F4-BE4C-0826B03F17E0}"/>
          </ac:spMkLst>
        </pc:spChg>
        <pc:spChg chg="del">
          <ac:chgData name="Luca Weinmann" userId="78fa23d5-a4aa-45e4-a8b2-a462704f2a7b" providerId="ADAL" clId="{F87FCFEB-727F-4CF4-9773-0B4ECD7AAE85}" dt="2021-01-13T14:17:18.783" v="325" actId="478"/>
          <ac:spMkLst>
            <pc:docMk/>
            <pc:sldMk cId="3005637588" sldId="400"/>
            <ac:spMk id="11" creationId="{E3CD8724-B7D6-4FC8-A2E8-3B9284E83D09}"/>
          </ac:spMkLst>
        </pc:spChg>
        <pc:spChg chg="del">
          <ac:chgData name="Luca Weinmann" userId="78fa23d5-a4aa-45e4-a8b2-a462704f2a7b" providerId="ADAL" clId="{F87FCFEB-727F-4CF4-9773-0B4ECD7AAE85}" dt="2021-01-13T14:17:18.783" v="325" actId="478"/>
          <ac:spMkLst>
            <pc:docMk/>
            <pc:sldMk cId="3005637588" sldId="400"/>
            <ac:spMk id="12" creationId="{C1BCBD24-933A-4833-AD48-C2180C40F749}"/>
          </ac:spMkLst>
        </pc:spChg>
        <pc:spChg chg="del">
          <ac:chgData name="Luca Weinmann" userId="78fa23d5-a4aa-45e4-a8b2-a462704f2a7b" providerId="ADAL" clId="{F87FCFEB-727F-4CF4-9773-0B4ECD7AAE85}" dt="2021-01-13T14:17:18.783" v="325" actId="478"/>
          <ac:spMkLst>
            <pc:docMk/>
            <pc:sldMk cId="3005637588" sldId="400"/>
            <ac:spMk id="13" creationId="{7E85EEBD-1347-49FF-89E4-6BC7BD47631C}"/>
          </ac:spMkLst>
        </pc:spChg>
        <pc:spChg chg="add del mod">
          <ac:chgData name="Luca Weinmann" userId="78fa23d5-a4aa-45e4-a8b2-a462704f2a7b" providerId="ADAL" clId="{F87FCFEB-727F-4CF4-9773-0B4ECD7AAE85}" dt="2021-01-13T14:35:33.143" v="673" actId="478"/>
          <ac:spMkLst>
            <pc:docMk/>
            <pc:sldMk cId="3005637588" sldId="400"/>
            <ac:spMk id="14" creationId="{511652C7-5D9B-4CFD-969C-D05AB5CDAE96}"/>
          </ac:spMkLst>
        </pc:spChg>
        <pc:spChg chg="del mod">
          <ac:chgData name="Luca Weinmann" userId="78fa23d5-a4aa-45e4-a8b2-a462704f2a7b" providerId="ADAL" clId="{F87FCFEB-727F-4CF4-9773-0B4ECD7AAE85}" dt="2021-01-14T10:46:23.516" v="4946" actId="478"/>
          <ac:spMkLst>
            <pc:docMk/>
            <pc:sldMk cId="3005637588" sldId="400"/>
            <ac:spMk id="16" creationId="{DFB503D7-D1D2-4AA1-9BF6-B8F52D22E064}"/>
          </ac:spMkLst>
        </pc:spChg>
        <pc:spChg chg="add del mod ord">
          <ac:chgData name="Luca Weinmann" userId="78fa23d5-a4aa-45e4-a8b2-a462704f2a7b" providerId="ADAL" clId="{F87FCFEB-727F-4CF4-9773-0B4ECD7AAE85}" dt="2021-01-13T17:05:53.887" v="1572" actId="478"/>
          <ac:spMkLst>
            <pc:docMk/>
            <pc:sldMk cId="3005637588" sldId="400"/>
            <ac:spMk id="28" creationId="{9AA57F02-A0FD-4B24-807D-1207D702007D}"/>
          </ac:spMkLst>
        </pc:spChg>
        <pc:spChg chg="add mod ord">
          <ac:chgData name="Luca Weinmann" userId="78fa23d5-a4aa-45e4-a8b2-a462704f2a7b" providerId="ADAL" clId="{F87FCFEB-727F-4CF4-9773-0B4ECD7AAE85}" dt="2021-01-13T15:05:16.688" v="1164" actId="208"/>
          <ac:spMkLst>
            <pc:docMk/>
            <pc:sldMk cId="3005637588" sldId="400"/>
            <ac:spMk id="30" creationId="{DBFC6F95-B732-497F-8524-857F5911E77D}"/>
          </ac:spMkLst>
        </pc:spChg>
        <pc:spChg chg="add mod">
          <ac:chgData name="Luca Weinmann" userId="78fa23d5-a4aa-45e4-a8b2-a462704f2a7b" providerId="ADAL" clId="{F87FCFEB-727F-4CF4-9773-0B4ECD7AAE85}" dt="2021-01-13T14:51:37.013" v="943" actId="164"/>
          <ac:spMkLst>
            <pc:docMk/>
            <pc:sldMk cId="3005637588" sldId="400"/>
            <ac:spMk id="32" creationId="{92160F7B-7A57-4CC7-AA79-1C0711F88DAC}"/>
          </ac:spMkLst>
        </pc:spChg>
        <pc:spChg chg="add del mod">
          <ac:chgData name="Luca Weinmann" userId="78fa23d5-a4aa-45e4-a8b2-a462704f2a7b" providerId="ADAL" clId="{F87FCFEB-727F-4CF4-9773-0B4ECD7AAE85}" dt="2021-01-13T14:28:56.901" v="577" actId="478"/>
          <ac:spMkLst>
            <pc:docMk/>
            <pc:sldMk cId="3005637588" sldId="400"/>
            <ac:spMk id="34" creationId="{F88A8329-3F31-4478-A06A-5E00CC28BF00}"/>
          </ac:spMkLst>
        </pc:spChg>
        <pc:spChg chg="add del mod">
          <ac:chgData name="Luca Weinmann" userId="78fa23d5-a4aa-45e4-a8b2-a462704f2a7b" providerId="ADAL" clId="{F87FCFEB-727F-4CF4-9773-0B4ECD7AAE85}" dt="2021-01-13T14:28:59.080" v="578" actId="478"/>
          <ac:spMkLst>
            <pc:docMk/>
            <pc:sldMk cId="3005637588" sldId="400"/>
            <ac:spMk id="36" creationId="{8E04D050-06FC-4BA5-83DB-2716DCFD442C}"/>
          </ac:spMkLst>
        </pc:spChg>
        <pc:spChg chg="add del mod">
          <ac:chgData name="Luca Weinmann" userId="78fa23d5-a4aa-45e4-a8b2-a462704f2a7b" providerId="ADAL" clId="{F87FCFEB-727F-4CF4-9773-0B4ECD7AAE85}" dt="2021-01-13T14:28:59.080" v="578" actId="478"/>
          <ac:spMkLst>
            <pc:docMk/>
            <pc:sldMk cId="3005637588" sldId="400"/>
            <ac:spMk id="37" creationId="{AFE90AB2-6BD9-42A9-9CD4-305C4AFF13E1}"/>
          </ac:spMkLst>
        </pc:spChg>
        <pc:spChg chg="add del mod">
          <ac:chgData name="Luca Weinmann" userId="78fa23d5-a4aa-45e4-a8b2-a462704f2a7b" providerId="ADAL" clId="{F87FCFEB-727F-4CF4-9773-0B4ECD7AAE85}" dt="2021-01-13T14:28:59.080" v="578" actId="478"/>
          <ac:spMkLst>
            <pc:docMk/>
            <pc:sldMk cId="3005637588" sldId="400"/>
            <ac:spMk id="38" creationId="{AE9F7CD0-4047-4A4B-A9BC-1EC60E2D7D5D}"/>
          </ac:spMkLst>
        </pc:spChg>
        <pc:spChg chg="add del mod">
          <ac:chgData name="Luca Weinmann" userId="78fa23d5-a4aa-45e4-a8b2-a462704f2a7b" providerId="ADAL" clId="{F87FCFEB-727F-4CF4-9773-0B4ECD7AAE85}" dt="2021-01-13T14:51:46.646" v="945" actId="164"/>
          <ac:spMkLst>
            <pc:docMk/>
            <pc:sldMk cId="3005637588" sldId="400"/>
            <ac:spMk id="40" creationId="{62CF77FF-DEFC-41C5-8FF2-4A31D3402443}"/>
          </ac:spMkLst>
        </pc:spChg>
        <pc:spChg chg="add del mod">
          <ac:chgData name="Luca Weinmann" userId="78fa23d5-a4aa-45e4-a8b2-a462704f2a7b" providerId="ADAL" clId="{F87FCFEB-727F-4CF4-9773-0B4ECD7AAE85}" dt="2021-01-13T14:35:41.011" v="677" actId="478"/>
          <ac:spMkLst>
            <pc:docMk/>
            <pc:sldMk cId="3005637588" sldId="400"/>
            <ac:spMk id="41" creationId="{599B9285-B91B-45E9-AC22-F44A22D51978}"/>
          </ac:spMkLst>
        </pc:spChg>
        <pc:spChg chg="del">
          <ac:chgData name="Luca Weinmann" userId="78fa23d5-a4aa-45e4-a8b2-a462704f2a7b" providerId="ADAL" clId="{F87FCFEB-727F-4CF4-9773-0B4ECD7AAE85}" dt="2021-01-13T14:17:18.783" v="325" actId="478"/>
          <ac:spMkLst>
            <pc:docMk/>
            <pc:sldMk cId="3005637588" sldId="400"/>
            <ac:spMk id="42" creationId="{9FCA7B3C-9430-4A80-9015-EC0B8CF5B555}"/>
          </ac:spMkLst>
        </pc:spChg>
        <pc:spChg chg="del">
          <ac:chgData name="Luca Weinmann" userId="78fa23d5-a4aa-45e4-a8b2-a462704f2a7b" providerId="ADAL" clId="{F87FCFEB-727F-4CF4-9773-0B4ECD7AAE85}" dt="2021-01-13T14:17:18.783" v="325" actId="478"/>
          <ac:spMkLst>
            <pc:docMk/>
            <pc:sldMk cId="3005637588" sldId="400"/>
            <ac:spMk id="43" creationId="{05FA1243-2ED0-431D-A6E7-8A56C01ABCE3}"/>
          </ac:spMkLst>
        </pc:spChg>
        <pc:spChg chg="del">
          <ac:chgData name="Luca Weinmann" userId="78fa23d5-a4aa-45e4-a8b2-a462704f2a7b" providerId="ADAL" clId="{F87FCFEB-727F-4CF4-9773-0B4ECD7AAE85}" dt="2021-01-13T14:17:18.783" v="325" actId="478"/>
          <ac:spMkLst>
            <pc:docMk/>
            <pc:sldMk cId="3005637588" sldId="400"/>
            <ac:spMk id="44" creationId="{33FDBD7B-F349-44AD-90CE-14A4283BCDE8}"/>
          </ac:spMkLst>
        </pc:spChg>
        <pc:spChg chg="del">
          <ac:chgData name="Luca Weinmann" userId="78fa23d5-a4aa-45e4-a8b2-a462704f2a7b" providerId="ADAL" clId="{F87FCFEB-727F-4CF4-9773-0B4ECD7AAE85}" dt="2021-01-13T14:17:18.783" v="325" actId="478"/>
          <ac:spMkLst>
            <pc:docMk/>
            <pc:sldMk cId="3005637588" sldId="400"/>
            <ac:spMk id="45" creationId="{C5F77DEC-40DB-4083-B2FD-146B93B65568}"/>
          </ac:spMkLst>
        </pc:spChg>
        <pc:spChg chg="del">
          <ac:chgData name="Luca Weinmann" userId="78fa23d5-a4aa-45e4-a8b2-a462704f2a7b" providerId="ADAL" clId="{F87FCFEB-727F-4CF4-9773-0B4ECD7AAE85}" dt="2021-01-13T14:17:18.783" v="325" actId="478"/>
          <ac:spMkLst>
            <pc:docMk/>
            <pc:sldMk cId="3005637588" sldId="400"/>
            <ac:spMk id="46" creationId="{74DEC06B-887F-4418-B9D5-689636522B7F}"/>
          </ac:spMkLst>
        </pc:spChg>
        <pc:spChg chg="del">
          <ac:chgData name="Luca Weinmann" userId="78fa23d5-a4aa-45e4-a8b2-a462704f2a7b" providerId="ADAL" clId="{F87FCFEB-727F-4CF4-9773-0B4ECD7AAE85}" dt="2021-01-13T14:17:18.783" v="325" actId="478"/>
          <ac:spMkLst>
            <pc:docMk/>
            <pc:sldMk cId="3005637588" sldId="400"/>
            <ac:spMk id="47" creationId="{0E29FA59-8A6C-47D3-A0C0-AE031FAB2081}"/>
          </ac:spMkLst>
        </pc:spChg>
        <pc:spChg chg="del">
          <ac:chgData name="Luca Weinmann" userId="78fa23d5-a4aa-45e4-a8b2-a462704f2a7b" providerId="ADAL" clId="{F87FCFEB-727F-4CF4-9773-0B4ECD7AAE85}" dt="2021-01-13T14:17:18.783" v="325" actId="478"/>
          <ac:spMkLst>
            <pc:docMk/>
            <pc:sldMk cId="3005637588" sldId="400"/>
            <ac:spMk id="48" creationId="{6C653E66-AFE4-46E4-8778-7A277CC8B66E}"/>
          </ac:spMkLst>
        </pc:spChg>
        <pc:spChg chg="add mod">
          <ac:chgData name="Luca Weinmann" userId="78fa23d5-a4aa-45e4-a8b2-a462704f2a7b" providerId="ADAL" clId="{F87FCFEB-727F-4CF4-9773-0B4ECD7AAE85}" dt="2021-01-13T14:52:13.652" v="950" actId="164"/>
          <ac:spMkLst>
            <pc:docMk/>
            <pc:sldMk cId="3005637588" sldId="400"/>
            <ac:spMk id="49" creationId="{3146284D-CF0A-4BAC-8143-A23C9D33802C}"/>
          </ac:spMkLst>
        </pc:spChg>
        <pc:spChg chg="add del mod">
          <ac:chgData name="Luca Weinmann" userId="78fa23d5-a4aa-45e4-a8b2-a462704f2a7b" providerId="ADAL" clId="{F87FCFEB-727F-4CF4-9773-0B4ECD7AAE85}" dt="2021-01-13T14:35:53.511" v="681" actId="478"/>
          <ac:spMkLst>
            <pc:docMk/>
            <pc:sldMk cId="3005637588" sldId="400"/>
            <ac:spMk id="50" creationId="{7837835D-B980-4EFB-B595-201402CB6357}"/>
          </ac:spMkLst>
        </pc:spChg>
        <pc:spChg chg="add mod">
          <ac:chgData name="Luca Weinmann" userId="78fa23d5-a4aa-45e4-a8b2-a462704f2a7b" providerId="ADAL" clId="{F87FCFEB-727F-4CF4-9773-0B4ECD7AAE85}" dt="2021-01-13T14:52:18.033" v="951" actId="164"/>
          <ac:spMkLst>
            <pc:docMk/>
            <pc:sldMk cId="3005637588" sldId="400"/>
            <ac:spMk id="51" creationId="{9B91DFE8-534F-47A6-871D-E802D6BD0BC4}"/>
          </ac:spMkLst>
        </pc:spChg>
        <pc:spChg chg="add del mod">
          <ac:chgData name="Luca Weinmann" userId="78fa23d5-a4aa-45e4-a8b2-a462704f2a7b" providerId="ADAL" clId="{F87FCFEB-727F-4CF4-9773-0B4ECD7AAE85}" dt="2021-01-13T14:35:55.731" v="682" actId="478"/>
          <ac:spMkLst>
            <pc:docMk/>
            <pc:sldMk cId="3005637588" sldId="400"/>
            <ac:spMk id="52" creationId="{FFEE0C32-CE26-4D61-9A40-B513FDA383DB}"/>
          </ac:spMkLst>
        </pc:spChg>
        <pc:spChg chg="add mod">
          <ac:chgData name="Luca Weinmann" userId="78fa23d5-a4aa-45e4-a8b2-a462704f2a7b" providerId="ADAL" clId="{F87FCFEB-727F-4CF4-9773-0B4ECD7AAE85}" dt="2021-01-13T14:51:54.174" v="946" actId="164"/>
          <ac:spMkLst>
            <pc:docMk/>
            <pc:sldMk cId="3005637588" sldId="400"/>
            <ac:spMk id="53" creationId="{DECA1A62-5322-42D3-8A21-9922D4155CC8}"/>
          </ac:spMkLst>
        </pc:spChg>
        <pc:spChg chg="del">
          <ac:chgData name="Luca Weinmann" userId="78fa23d5-a4aa-45e4-a8b2-a462704f2a7b" providerId="ADAL" clId="{F87FCFEB-727F-4CF4-9773-0B4ECD7AAE85}" dt="2021-01-13T14:17:18.783" v="325" actId="478"/>
          <ac:spMkLst>
            <pc:docMk/>
            <pc:sldMk cId="3005637588" sldId="400"/>
            <ac:spMk id="54" creationId="{2B1C8249-EB24-4C35-9AE9-B472B4B0403D}"/>
          </ac:spMkLst>
        </pc:spChg>
        <pc:spChg chg="del">
          <ac:chgData name="Luca Weinmann" userId="78fa23d5-a4aa-45e4-a8b2-a462704f2a7b" providerId="ADAL" clId="{F87FCFEB-727F-4CF4-9773-0B4ECD7AAE85}" dt="2021-01-13T14:17:18.783" v="325" actId="478"/>
          <ac:spMkLst>
            <pc:docMk/>
            <pc:sldMk cId="3005637588" sldId="400"/>
            <ac:spMk id="55" creationId="{2DE456DA-B24F-44E5-BAC9-5B2DC58DB02A}"/>
          </ac:spMkLst>
        </pc:spChg>
        <pc:spChg chg="del">
          <ac:chgData name="Luca Weinmann" userId="78fa23d5-a4aa-45e4-a8b2-a462704f2a7b" providerId="ADAL" clId="{F87FCFEB-727F-4CF4-9773-0B4ECD7AAE85}" dt="2021-01-13T14:17:18.783" v="325" actId="478"/>
          <ac:spMkLst>
            <pc:docMk/>
            <pc:sldMk cId="3005637588" sldId="400"/>
            <ac:spMk id="56" creationId="{FF5151F6-7C2A-4C06-99B8-54C60F978C78}"/>
          </ac:spMkLst>
        </pc:spChg>
        <pc:spChg chg="add del mod">
          <ac:chgData name="Luca Weinmann" userId="78fa23d5-a4aa-45e4-a8b2-a462704f2a7b" providerId="ADAL" clId="{F87FCFEB-727F-4CF4-9773-0B4ECD7AAE85}" dt="2021-01-13T14:35:35.625" v="674" actId="478"/>
          <ac:spMkLst>
            <pc:docMk/>
            <pc:sldMk cId="3005637588" sldId="400"/>
            <ac:spMk id="57" creationId="{0A9E0244-85F7-4C1A-9E74-0E3AF1797CD7}"/>
          </ac:spMkLst>
        </pc:spChg>
        <pc:spChg chg="add mod">
          <ac:chgData name="Luca Weinmann" userId="78fa23d5-a4aa-45e4-a8b2-a462704f2a7b" providerId="ADAL" clId="{F87FCFEB-727F-4CF4-9773-0B4ECD7AAE85}" dt="2021-01-13T14:51:59.109" v="947" actId="164"/>
          <ac:spMkLst>
            <pc:docMk/>
            <pc:sldMk cId="3005637588" sldId="400"/>
            <ac:spMk id="58" creationId="{B6A806AB-FD1D-4E0E-92E8-EA8DD4266502}"/>
          </ac:spMkLst>
        </pc:spChg>
        <pc:spChg chg="add del mod">
          <ac:chgData name="Luca Weinmann" userId="78fa23d5-a4aa-45e4-a8b2-a462704f2a7b" providerId="ADAL" clId="{F87FCFEB-727F-4CF4-9773-0B4ECD7AAE85}" dt="2021-01-13T14:35:43.202" v="678" actId="478"/>
          <ac:spMkLst>
            <pc:docMk/>
            <pc:sldMk cId="3005637588" sldId="400"/>
            <ac:spMk id="59" creationId="{28A26812-6BD8-468F-A0A2-E8B0B06662C9}"/>
          </ac:spMkLst>
        </pc:spChg>
        <pc:spChg chg="add mod">
          <ac:chgData name="Luca Weinmann" userId="78fa23d5-a4aa-45e4-a8b2-a462704f2a7b" providerId="ADAL" clId="{F87FCFEB-727F-4CF4-9773-0B4ECD7AAE85}" dt="2021-01-13T14:52:25.724" v="954" actId="164"/>
          <ac:spMkLst>
            <pc:docMk/>
            <pc:sldMk cId="3005637588" sldId="400"/>
            <ac:spMk id="60" creationId="{6ADD54EB-7621-485F-B875-1DB544FE6B95}"/>
          </ac:spMkLst>
        </pc:spChg>
        <pc:spChg chg="add del mod">
          <ac:chgData name="Luca Weinmann" userId="78fa23d5-a4aa-45e4-a8b2-a462704f2a7b" providerId="ADAL" clId="{F87FCFEB-727F-4CF4-9773-0B4ECD7AAE85}" dt="2021-01-13T14:35:59.582" v="683" actId="478"/>
          <ac:spMkLst>
            <pc:docMk/>
            <pc:sldMk cId="3005637588" sldId="400"/>
            <ac:spMk id="61" creationId="{B48A7514-6A42-4FE6-95E9-5D877B20CBC9}"/>
          </ac:spMkLst>
        </pc:spChg>
        <pc:spChg chg="add mod">
          <ac:chgData name="Luca Weinmann" userId="78fa23d5-a4aa-45e4-a8b2-a462704f2a7b" providerId="ADAL" clId="{F87FCFEB-727F-4CF4-9773-0B4ECD7AAE85}" dt="2021-01-13T14:51:42.103" v="944" actId="164"/>
          <ac:spMkLst>
            <pc:docMk/>
            <pc:sldMk cId="3005637588" sldId="400"/>
            <ac:spMk id="62" creationId="{29DD7F3A-3614-48E8-B0F5-EDD052952441}"/>
          </ac:spMkLst>
        </pc:spChg>
        <pc:spChg chg="add mod">
          <ac:chgData name="Luca Weinmann" userId="78fa23d5-a4aa-45e4-a8b2-a462704f2a7b" providerId="ADAL" clId="{F87FCFEB-727F-4CF4-9773-0B4ECD7AAE85}" dt="2021-01-13T15:03:58.067" v="1146" actId="207"/>
          <ac:spMkLst>
            <pc:docMk/>
            <pc:sldMk cId="3005637588" sldId="400"/>
            <ac:spMk id="63" creationId="{62F3331D-2AED-448B-AF75-1AC171A9FE5C}"/>
          </ac:spMkLst>
        </pc:spChg>
        <pc:spChg chg="add mod">
          <ac:chgData name="Luca Weinmann" userId="78fa23d5-a4aa-45e4-a8b2-a462704f2a7b" providerId="ADAL" clId="{F87FCFEB-727F-4CF4-9773-0B4ECD7AAE85}" dt="2021-01-13T14:52:09.110" v="949" actId="164"/>
          <ac:spMkLst>
            <pc:docMk/>
            <pc:sldMk cId="3005637588" sldId="400"/>
            <ac:spMk id="64" creationId="{215BBBCA-6AC8-4D25-B8F3-DC12DFB39CE0}"/>
          </ac:spMkLst>
        </pc:spChg>
        <pc:spChg chg="add del mod">
          <ac:chgData name="Luca Weinmann" userId="78fa23d5-a4aa-45e4-a8b2-a462704f2a7b" providerId="ADAL" clId="{F87FCFEB-727F-4CF4-9773-0B4ECD7AAE85}" dt="2021-01-13T14:35:50.972" v="680" actId="478"/>
          <ac:spMkLst>
            <pc:docMk/>
            <pc:sldMk cId="3005637588" sldId="400"/>
            <ac:spMk id="65" creationId="{A3BACAB7-C577-4B58-9570-127FA27782DE}"/>
          </ac:spMkLst>
        </pc:spChg>
        <pc:spChg chg="add del mod">
          <ac:chgData name="Luca Weinmann" userId="78fa23d5-a4aa-45e4-a8b2-a462704f2a7b" providerId="ADAL" clId="{F87FCFEB-727F-4CF4-9773-0B4ECD7AAE85}" dt="2021-01-13T14:33:46.023" v="625" actId="478"/>
          <ac:spMkLst>
            <pc:docMk/>
            <pc:sldMk cId="3005637588" sldId="400"/>
            <ac:spMk id="66" creationId="{820BD86D-9054-4865-BFB4-4EEC28EABA30}"/>
          </ac:spMkLst>
        </pc:spChg>
        <pc:spChg chg="del mod topLvl">
          <ac:chgData name="Luca Weinmann" userId="78fa23d5-a4aa-45e4-a8b2-a462704f2a7b" providerId="ADAL" clId="{F87FCFEB-727F-4CF4-9773-0B4ECD7AAE85}" dt="2021-01-13T17:14:45.070" v="1615" actId="478"/>
          <ac:spMkLst>
            <pc:docMk/>
            <pc:sldMk cId="3005637588" sldId="400"/>
            <ac:spMk id="66" creationId="{B8DB8D8B-1769-44BF-A582-D345F050C4CB}"/>
          </ac:spMkLst>
        </pc:spChg>
        <pc:spChg chg="add del mod">
          <ac:chgData name="Luca Weinmann" userId="78fa23d5-a4aa-45e4-a8b2-a462704f2a7b" providerId="ADAL" clId="{F87FCFEB-727F-4CF4-9773-0B4ECD7AAE85}" dt="2021-01-13T14:33:48.650" v="626" actId="478"/>
          <ac:spMkLst>
            <pc:docMk/>
            <pc:sldMk cId="3005637588" sldId="400"/>
            <ac:spMk id="67" creationId="{CFE62D18-65FA-4677-8FA0-525CEF0521A7}"/>
          </ac:spMkLst>
        </pc:spChg>
        <pc:spChg chg="add mod">
          <ac:chgData name="Luca Weinmann" userId="78fa23d5-a4aa-45e4-a8b2-a462704f2a7b" providerId="ADAL" clId="{F87FCFEB-727F-4CF4-9773-0B4ECD7AAE85}" dt="2021-01-13T14:52:04.047" v="948" actId="164"/>
          <ac:spMkLst>
            <pc:docMk/>
            <pc:sldMk cId="3005637588" sldId="400"/>
            <ac:spMk id="68" creationId="{BDD38C0F-E0C6-4423-843A-BBB147097B6B}"/>
          </ac:spMkLst>
        </pc:spChg>
        <pc:spChg chg="add del mod">
          <ac:chgData name="Luca Weinmann" userId="78fa23d5-a4aa-45e4-a8b2-a462704f2a7b" providerId="ADAL" clId="{F87FCFEB-727F-4CF4-9773-0B4ECD7AAE85}" dt="2021-01-13T14:35:47.607" v="679" actId="478"/>
          <ac:spMkLst>
            <pc:docMk/>
            <pc:sldMk cId="3005637588" sldId="400"/>
            <ac:spMk id="69" creationId="{8430EBAE-D541-4D88-B085-0018969783CA}"/>
          </ac:spMkLst>
        </pc:spChg>
        <pc:spChg chg="add mod">
          <ac:chgData name="Luca Weinmann" userId="78fa23d5-a4aa-45e4-a8b2-a462704f2a7b" providerId="ADAL" clId="{F87FCFEB-727F-4CF4-9773-0B4ECD7AAE85}" dt="2021-01-13T15:03:48.126" v="1144" actId="207"/>
          <ac:spMkLst>
            <pc:docMk/>
            <pc:sldMk cId="3005637588" sldId="400"/>
            <ac:spMk id="70" creationId="{FA0C1404-DC5F-48EA-8C9B-767B9924132A}"/>
          </ac:spMkLst>
        </pc:spChg>
        <pc:spChg chg="add mod">
          <ac:chgData name="Luca Weinmann" userId="78fa23d5-a4aa-45e4-a8b2-a462704f2a7b" providerId="ADAL" clId="{F87FCFEB-727F-4CF4-9773-0B4ECD7AAE85}" dt="2021-01-13T15:04:06.532" v="1148" actId="207"/>
          <ac:spMkLst>
            <pc:docMk/>
            <pc:sldMk cId="3005637588" sldId="400"/>
            <ac:spMk id="71" creationId="{CDD55F20-2E03-4114-98B6-8F916B724FB4}"/>
          </ac:spMkLst>
        </pc:spChg>
        <pc:spChg chg="add mod">
          <ac:chgData name="Luca Weinmann" userId="78fa23d5-a4aa-45e4-a8b2-a462704f2a7b" providerId="ADAL" clId="{F87FCFEB-727F-4CF4-9773-0B4ECD7AAE85}" dt="2021-01-13T15:04:14.945" v="1150" actId="207"/>
          <ac:spMkLst>
            <pc:docMk/>
            <pc:sldMk cId="3005637588" sldId="400"/>
            <ac:spMk id="72" creationId="{71A155A8-72AC-47B1-A72A-AD56BAA489BF}"/>
          </ac:spMkLst>
        </pc:spChg>
        <pc:spChg chg="add mod">
          <ac:chgData name="Luca Weinmann" userId="78fa23d5-a4aa-45e4-a8b2-a462704f2a7b" providerId="ADAL" clId="{F87FCFEB-727F-4CF4-9773-0B4ECD7AAE85}" dt="2021-01-13T15:04:22.212" v="1152" actId="207"/>
          <ac:spMkLst>
            <pc:docMk/>
            <pc:sldMk cId="3005637588" sldId="400"/>
            <ac:spMk id="73" creationId="{AE15F451-5222-4C0C-92A9-2CCFF5968861}"/>
          </ac:spMkLst>
        </pc:spChg>
        <pc:spChg chg="add mod">
          <ac:chgData name="Luca Weinmann" userId="78fa23d5-a4aa-45e4-a8b2-a462704f2a7b" providerId="ADAL" clId="{F87FCFEB-727F-4CF4-9773-0B4ECD7AAE85}" dt="2021-01-13T15:04:29.668" v="1154" actId="207"/>
          <ac:spMkLst>
            <pc:docMk/>
            <pc:sldMk cId="3005637588" sldId="400"/>
            <ac:spMk id="74" creationId="{4966377E-8C23-46C4-8C22-7B4C9148F249}"/>
          </ac:spMkLst>
        </pc:spChg>
        <pc:spChg chg="add mod">
          <ac:chgData name="Luca Weinmann" userId="78fa23d5-a4aa-45e4-a8b2-a462704f2a7b" providerId="ADAL" clId="{F87FCFEB-727F-4CF4-9773-0B4ECD7AAE85}" dt="2021-01-13T15:04:48.537" v="1158" actId="207"/>
          <ac:spMkLst>
            <pc:docMk/>
            <pc:sldMk cId="3005637588" sldId="400"/>
            <ac:spMk id="75" creationId="{8FC8B725-D1C0-452D-9DB8-5AD0F3841628}"/>
          </ac:spMkLst>
        </pc:spChg>
        <pc:spChg chg="add mod">
          <ac:chgData name="Luca Weinmann" userId="78fa23d5-a4aa-45e4-a8b2-a462704f2a7b" providerId="ADAL" clId="{F87FCFEB-727F-4CF4-9773-0B4ECD7AAE85}" dt="2021-01-13T15:04:36.316" v="1156" actId="207"/>
          <ac:spMkLst>
            <pc:docMk/>
            <pc:sldMk cId="3005637588" sldId="400"/>
            <ac:spMk id="76" creationId="{7C093C4C-DD1C-4311-9B6A-391D604C8AB3}"/>
          </ac:spMkLst>
        </pc:spChg>
        <pc:spChg chg="add mod">
          <ac:chgData name="Luca Weinmann" userId="78fa23d5-a4aa-45e4-a8b2-a462704f2a7b" providerId="ADAL" clId="{F87FCFEB-727F-4CF4-9773-0B4ECD7AAE85}" dt="2021-01-13T15:04:57.093" v="1160" actId="207"/>
          <ac:spMkLst>
            <pc:docMk/>
            <pc:sldMk cId="3005637588" sldId="400"/>
            <ac:spMk id="77" creationId="{04D60B6F-3418-43F1-AC28-7ABEDEA72E3E}"/>
          </ac:spMkLst>
        </pc:spChg>
        <pc:spChg chg="add mod">
          <ac:chgData name="Luca Weinmann" userId="78fa23d5-a4aa-45e4-a8b2-a462704f2a7b" providerId="ADAL" clId="{F87FCFEB-727F-4CF4-9773-0B4ECD7AAE85}" dt="2021-01-13T15:05:04.092" v="1162" actId="207"/>
          <ac:spMkLst>
            <pc:docMk/>
            <pc:sldMk cId="3005637588" sldId="400"/>
            <ac:spMk id="78" creationId="{308D0119-C034-4578-963F-DD60A2678FE5}"/>
          </ac:spMkLst>
        </pc:spChg>
        <pc:spChg chg="add mod ord">
          <ac:chgData name="Luca Weinmann" userId="78fa23d5-a4aa-45e4-a8b2-a462704f2a7b" providerId="ADAL" clId="{F87FCFEB-727F-4CF4-9773-0B4ECD7AAE85}" dt="2021-01-13T14:58:35.374" v="1048" actId="166"/>
          <ac:spMkLst>
            <pc:docMk/>
            <pc:sldMk cId="3005637588" sldId="400"/>
            <ac:spMk id="145" creationId="{91B4C453-D7F0-430A-A833-F9EFA0E43DAF}"/>
          </ac:spMkLst>
        </pc:spChg>
        <pc:spChg chg="add mod">
          <ac:chgData name="Luca Weinmann" userId="78fa23d5-a4aa-45e4-a8b2-a462704f2a7b" providerId="ADAL" clId="{F87FCFEB-727F-4CF4-9773-0B4ECD7AAE85}" dt="2021-01-13T15:05:34.414" v="1168" actId="207"/>
          <ac:spMkLst>
            <pc:docMk/>
            <pc:sldMk cId="3005637588" sldId="400"/>
            <ac:spMk id="146" creationId="{EC9A0E39-24D9-492D-9FA8-7C303D5B922A}"/>
          </ac:spMkLst>
        </pc:spChg>
        <pc:spChg chg="add mod ord">
          <ac:chgData name="Luca Weinmann" userId="78fa23d5-a4aa-45e4-a8b2-a462704f2a7b" providerId="ADAL" clId="{F87FCFEB-727F-4CF4-9773-0B4ECD7AAE85}" dt="2021-01-13T15:05:51.502" v="1173" actId="166"/>
          <ac:spMkLst>
            <pc:docMk/>
            <pc:sldMk cId="3005637588" sldId="400"/>
            <ac:spMk id="147" creationId="{DF31FEEF-CC88-4099-90B0-452AE3E0E771}"/>
          </ac:spMkLst>
        </pc:spChg>
        <pc:spChg chg="add mod">
          <ac:chgData name="Luca Weinmann" userId="78fa23d5-a4aa-45e4-a8b2-a462704f2a7b" providerId="ADAL" clId="{F87FCFEB-727F-4CF4-9773-0B4ECD7AAE85}" dt="2021-01-13T15:21:27.172" v="1292" actId="207"/>
          <ac:spMkLst>
            <pc:docMk/>
            <pc:sldMk cId="3005637588" sldId="400"/>
            <ac:spMk id="148" creationId="{68820067-7CFD-4B5D-A34F-CA21F3EE8E21}"/>
          </ac:spMkLst>
        </pc:spChg>
        <pc:spChg chg="add del mod">
          <ac:chgData name="Luca Weinmann" userId="78fa23d5-a4aa-45e4-a8b2-a462704f2a7b" providerId="ADAL" clId="{F87FCFEB-727F-4CF4-9773-0B4ECD7AAE85}" dt="2021-01-13T15:00:55.403" v="1083" actId="478"/>
          <ac:spMkLst>
            <pc:docMk/>
            <pc:sldMk cId="3005637588" sldId="400"/>
            <ac:spMk id="154" creationId="{3D1BD754-A10D-40F4-ABAF-7B4B02BF6D16}"/>
          </ac:spMkLst>
        </pc:spChg>
        <pc:spChg chg="add del mod">
          <ac:chgData name="Luca Weinmann" userId="78fa23d5-a4aa-45e4-a8b2-a462704f2a7b" providerId="ADAL" clId="{F87FCFEB-727F-4CF4-9773-0B4ECD7AAE85}" dt="2021-01-14T10:46:20.629" v="4945" actId="478"/>
          <ac:spMkLst>
            <pc:docMk/>
            <pc:sldMk cId="3005637588" sldId="400"/>
            <ac:spMk id="177" creationId="{76F75F95-E712-4970-8475-B1E28CB1B552}"/>
          </ac:spMkLst>
        </pc:spChg>
        <pc:grpChg chg="add del mod">
          <ac:chgData name="Luca Weinmann" userId="78fa23d5-a4aa-45e4-a8b2-a462704f2a7b" providerId="ADAL" clId="{F87FCFEB-727F-4CF4-9773-0B4ECD7AAE85}" dt="2021-01-13T17:14:03.946" v="1602" actId="478"/>
          <ac:grpSpMkLst>
            <pc:docMk/>
            <pc:sldMk cId="3005637588" sldId="400"/>
            <ac:grpSpMk id="65" creationId="{3673DE73-CECD-4D37-8606-238A3B2F5747}"/>
          </ac:grpSpMkLst>
        </pc:grpChg>
        <pc:grpChg chg="add">
          <ac:chgData name="Luca Weinmann" userId="78fa23d5-a4aa-45e4-a8b2-a462704f2a7b" providerId="ADAL" clId="{F87FCFEB-727F-4CF4-9773-0B4ECD7AAE85}" dt="2021-01-14T10:46:23.962" v="4947"/>
          <ac:grpSpMkLst>
            <pc:docMk/>
            <pc:sldMk cId="3005637588" sldId="400"/>
            <ac:grpSpMk id="65" creationId="{6516A192-BA88-4AA4-B2FB-484D98C0F65A}"/>
          </ac:grpSpMkLst>
        </pc:grpChg>
        <pc:grpChg chg="add mod">
          <ac:chgData name="Luca Weinmann" userId="78fa23d5-a4aa-45e4-a8b2-a462704f2a7b" providerId="ADAL" clId="{F87FCFEB-727F-4CF4-9773-0B4ECD7AAE85}" dt="2021-01-13T15:22:45.146" v="1310" actId="14826"/>
          <ac:grpSpMkLst>
            <pc:docMk/>
            <pc:sldMk cId="3005637588" sldId="400"/>
            <ac:grpSpMk id="132" creationId="{5D842080-233E-4F78-A2B9-F0D6D968A31C}"/>
          </ac:grpSpMkLst>
        </pc:grpChg>
        <pc:grpChg chg="add mod">
          <ac:chgData name="Luca Weinmann" userId="78fa23d5-a4aa-45e4-a8b2-a462704f2a7b" providerId="ADAL" clId="{F87FCFEB-727F-4CF4-9773-0B4ECD7AAE85}" dt="2021-01-13T15:03:42.950" v="1142" actId="207"/>
          <ac:grpSpMkLst>
            <pc:docMk/>
            <pc:sldMk cId="3005637588" sldId="400"/>
            <ac:grpSpMk id="133" creationId="{27C7D989-657F-4615-828B-6F54AB199AD4}"/>
          </ac:grpSpMkLst>
        </pc:grpChg>
        <pc:grpChg chg="add mod">
          <ac:chgData name="Luca Weinmann" userId="78fa23d5-a4aa-45e4-a8b2-a462704f2a7b" providerId="ADAL" clId="{F87FCFEB-727F-4CF4-9773-0B4ECD7AAE85}" dt="2021-01-13T15:03:55.840" v="1145" actId="207"/>
          <ac:grpSpMkLst>
            <pc:docMk/>
            <pc:sldMk cId="3005637588" sldId="400"/>
            <ac:grpSpMk id="134" creationId="{A341B003-B76A-425C-A22B-495229D0381C}"/>
          </ac:grpSpMkLst>
        </pc:grpChg>
        <pc:grpChg chg="add mod">
          <ac:chgData name="Luca Weinmann" userId="78fa23d5-a4aa-45e4-a8b2-a462704f2a7b" providerId="ADAL" clId="{F87FCFEB-727F-4CF4-9773-0B4ECD7AAE85}" dt="2021-01-13T15:04:12.501" v="1149" actId="207"/>
          <ac:grpSpMkLst>
            <pc:docMk/>
            <pc:sldMk cId="3005637588" sldId="400"/>
            <ac:grpSpMk id="135" creationId="{9AD880BD-95EF-4C7B-9E82-91ECCDD7EC77}"/>
          </ac:grpSpMkLst>
        </pc:grpChg>
        <pc:grpChg chg="add mod">
          <ac:chgData name="Luca Weinmann" userId="78fa23d5-a4aa-45e4-a8b2-a462704f2a7b" providerId="ADAL" clId="{F87FCFEB-727F-4CF4-9773-0B4ECD7AAE85}" dt="2021-01-13T15:04:03.870" v="1147" actId="207"/>
          <ac:grpSpMkLst>
            <pc:docMk/>
            <pc:sldMk cId="3005637588" sldId="400"/>
            <ac:grpSpMk id="136" creationId="{387DAB9A-5273-4A9D-BB0A-8B91337070BD}"/>
          </ac:grpSpMkLst>
        </pc:grpChg>
        <pc:grpChg chg="add mod">
          <ac:chgData name="Luca Weinmann" userId="78fa23d5-a4aa-45e4-a8b2-a462704f2a7b" providerId="ADAL" clId="{F87FCFEB-727F-4CF4-9773-0B4ECD7AAE85}" dt="2021-01-13T15:11:56.842" v="1238" actId="1037"/>
          <ac:grpSpMkLst>
            <pc:docMk/>
            <pc:sldMk cId="3005637588" sldId="400"/>
            <ac:grpSpMk id="137" creationId="{84603FF2-3FEF-4E2A-B8A3-A30A267CB04E}"/>
          </ac:grpSpMkLst>
        </pc:grpChg>
        <pc:grpChg chg="add mod">
          <ac:chgData name="Luca Weinmann" userId="78fa23d5-a4aa-45e4-a8b2-a462704f2a7b" providerId="ADAL" clId="{F87FCFEB-727F-4CF4-9773-0B4ECD7AAE85}" dt="2021-01-13T15:12:04.485" v="1257" actId="1035"/>
          <ac:grpSpMkLst>
            <pc:docMk/>
            <pc:sldMk cId="3005637588" sldId="400"/>
            <ac:grpSpMk id="138" creationId="{3732C9D6-265A-4E43-9DBC-1DF4903CC8A7}"/>
          </ac:grpSpMkLst>
        </pc:grpChg>
        <pc:grpChg chg="add mod">
          <ac:chgData name="Luca Weinmann" userId="78fa23d5-a4aa-45e4-a8b2-a462704f2a7b" providerId="ADAL" clId="{F87FCFEB-727F-4CF4-9773-0B4ECD7AAE85}" dt="2021-01-13T15:04:33.834" v="1155" actId="207"/>
          <ac:grpSpMkLst>
            <pc:docMk/>
            <pc:sldMk cId="3005637588" sldId="400"/>
            <ac:grpSpMk id="139" creationId="{7A641ED5-A365-4E58-B10E-A8CA2BDE9BEC}"/>
          </ac:grpSpMkLst>
        </pc:grpChg>
        <pc:grpChg chg="add mod">
          <ac:chgData name="Luca Weinmann" userId="78fa23d5-a4aa-45e4-a8b2-a462704f2a7b" providerId="ADAL" clId="{F87FCFEB-727F-4CF4-9773-0B4ECD7AAE85}" dt="2021-01-13T15:04:44.224" v="1157" actId="207"/>
          <ac:grpSpMkLst>
            <pc:docMk/>
            <pc:sldMk cId="3005637588" sldId="400"/>
            <ac:grpSpMk id="140" creationId="{E3AD53AC-847E-4F02-ABA9-0E514E6F0DD0}"/>
          </ac:grpSpMkLst>
        </pc:grpChg>
        <pc:grpChg chg="add mod">
          <ac:chgData name="Luca Weinmann" userId="78fa23d5-a4aa-45e4-a8b2-a462704f2a7b" providerId="ADAL" clId="{F87FCFEB-727F-4CF4-9773-0B4ECD7AAE85}" dt="2021-01-13T15:05:02.008" v="1161" actId="207"/>
          <ac:grpSpMkLst>
            <pc:docMk/>
            <pc:sldMk cId="3005637588" sldId="400"/>
            <ac:grpSpMk id="141" creationId="{9D46A962-95E5-450D-91CE-02C0B174451B}"/>
          </ac:grpSpMkLst>
        </pc:grpChg>
        <pc:grpChg chg="add mod">
          <ac:chgData name="Luca Weinmann" userId="78fa23d5-a4aa-45e4-a8b2-a462704f2a7b" providerId="ADAL" clId="{F87FCFEB-727F-4CF4-9773-0B4ECD7AAE85}" dt="2021-01-13T15:04:54.155" v="1159" actId="207"/>
          <ac:grpSpMkLst>
            <pc:docMk/>
            <pc:sldMk cId="3005637588" sldId="400"/>
            <ac:grpSpMk id="142" creationId="{7B6E66F9-4BB7-463A-92C9-2CF1FA5DB3D5}"/>
          </ac:grpSpMkLst>
        </pc:grpChg>
        <pc:grpChg chg="add del mod ord">
          <ac:chgData name="Luca Weinmann" userId="78fa23d5-a4aa-45e4-a8b2-a462704f2a7b" providerId="ADAL" clId="{F87FCFEB-727F-4CF4-9773-0B4ECD7AAE85}" dt="2021-01-13T17:05:53.887" v="1572" actId="478"/>
          <ac:grpSpMkLst>
            <pc:docMk/>
            <pc:sldMk cId="3005637588" sldId="400"/>
            <ac:grpSpMk id="149" creationId="{A12B806A-32EC-46A7-AF2A-7CC08A69E9B4}"/>
          </ac:grpSpMkLst>
        </pc:grpChg>
        <pc:grpChg chg="add del mod ord">
          <ac:chgData name="Luca Weinmann" userId="78fa23d5-a4aa-45e4-a8b2-a462704f2a7b" providerId="ADAL" clId="{F87FCFEB-727F-4CF4-9773-0B4ECD7AAE85}" dt="2021-01-13T17:05:53.887" v="1572" actId="478"/>
          <ac:grpSpMkLst>
            <pc:docMk/>
            <pc:sldMk cId="3005637588" sldId="400"/>
            <ac:grpSpMk id="150" creationId="{490F20A4-036E-45A8-B143-BEF40B2255C2}"/>
          </ac:grpSpMkLst>
        </pc:grpChg>
        <pc:grpChg chg="add del mod ord">
          <ac:chgData name="Luca Weinmann" userId="78fa23d5-a4aa-45e4-a8b2-a462704f2a7b" providerId="ADAL" clId="{F87FCFEB-727F-4CF4-9773-0B4ECD7AAE85}" dt="2021-01-13T17:05:53.887" v="1572" actId="478"/>
          <ac:grpSpMkLst>
            <pc:docMk/>
            <pc:sldMk cId="3005637588" sldId="400"/>
            <ac:grpSpMk id="151" creationId="{8AF60514-C3A7-4DA2-AA31-70CCC0C0A9E7}"/>
          </ac:grpSpMkLst>
        </pc:grpChg>
        <pc:grpChg chg="add del mod">
          <ac:chgData name="Luca Weinmann" userId="78fa23d5-a4aa-45e4-a8b2-a462704f2a7b" providerId="ADAL" clId="{F87FCFEB-727F-4CF4-9773-0B4ECD7AAE85}" dt="2021-01-13T17:05:53.887" v="1572" actId="478"/>
          <ac:grpSpMkLst>
            <pc:docMk/>
            <pc:sldMk cId="3005637588" sldId="400"/>
            <ac:grpSpMk id="171" creationId="{F8DC8008-8424-4C4C-AC4C-5F2A09805396}"/>
          </ac:grpSpMkLst>
        </pc:grpChg>
        <pc:grpChg chg="add mod">
          <ac:chgData name="Luca Weinmann" userId="78fa23d5-a4aa-45e4-a8b2-a462704f2a7b" providerId="ADAL" clId="{F87FCFEB-727F-4CF4-9773-0B4ECD7AAE85}" dt="2021-01-13T17:09:53.933" v="1599" actId="164"/>
          <ac:grpSpMkLst>
            <pc:docMk/>
            <pc:sldMk cId="3005637588" sldId="400"/>
            <ac:grpSpMk id="174" creationId="{11B56657-609F-427D-9840-A8173255F829}"/>
          </ac:grpSpMkLst>
        </pc:grpChg>
        <pc:grpChg chg="add mod">
          <ac:chgData name="Luca Weinmann" userId="78fa23d5-a4aa-45e4-a8b2-a462704f2a7b" providerId="ADAL" clId="{F87FCFEB-727F-4CF4-9773-0B4ECD7AAE85}" dt="2021-01-13T17:09:53.933" v="1599" actId="164"/>
          <ac:grpSpMkLst>
            <pc:docMk/>
            <pc:sldMk cId="3005637588" sldId="400"/>
            <ac:grpSpMk id="178" creationId="{E47C1CFF-E343-44DD-BE39-97F708C49A58}"/>
          </ac:grpSpMkLst>
        </pc:grpChg>
        <pc:grpChg chg="add mod">
          <ac:chgData name="Luca Weinmann" userId="78fa23d5-a4aa-45e4-a8b2-a462704f2a7b" providerId="ADAL" clId="{F87FCFEB-727F-4CF4-9773-0B4ECD7AAE85}" dt="2021-01-13T17:09:53.933" v="1599" actId="164"/>
          <ac:grpSpMkLst>
            <pc:docMk/>
            <pc:sldMk cId="3005637588" sldId="400"/>
            <ac:grpSpMk id="181" creationId="{67D6E86C-BDDC-45D4-B27A-1AA1150DD566}"/>
          </ac:grpSpMkLst>
        </pc:grpChg>
        <pc:grpChg chg="add del mod">
          <ac:chgData name="Luca Weinmann" userId="78fa23d5-a4aa-45e4-a8b2-a462704f2a7b" providerId="ADAL" clId="{F87FCFEB-727F-4CF4-9773-0B4ECD7AAE85}" dt="2021-01-13T17:15:20.136" v="1619" actId="478"/>
          <ac:grpSpMkLst>
            <pc:docMk/>
            <pc:sldMk cId="3005637588" sldId="400"/>
            <ac:grpSpMk id="184" creationId="{39596FCE-6061-4881-82AE-F9560335BAEE}"/>
          </ac:grpSpMkLst>
        </pc:grpChg>
        <pc:grpChg chg="add del mod">
          <ac:chgData name="Luca Weinmann" userId="78fa23d5-a4aa-45e4-a8b2-a462704f2a7b" providerId="ADAL" clId="{F87FCFEB-727F-4CF4-9773-0B4ECD7AAE85}" dt="2021-01-14T10:46:23.516" v="4946" actId="478"/>
          <ac:grpSpMkLst>
            <pc:docMk/>
            <pc:sldMk cId="3005637588" sldId="400"/>
            <ac:grpSpMk id="187" creationId="{459B8C84-7D6D-42EC-9678-E6FC042166EE}"/>
          </ac:grpSpMkLst>
        </pc:grpChg>
        <pc:graphicFrameChg chg="add del mod">
          <ac:chgData name="Luca Weinmann" userId="78fa23d5-a4aa-45e4-a8b2-a462704f2a7b" providerId="ADAL" clId="{F87FCFEB-727F-4CF4-9773-0B4ECD7AAE85}" dt="2021-01-13T14:18:31.654" v="345" actId="1032"/>
          <ac:graphicFrameMkLst>
            <pc:docMk/>
            <pc:sldMk cId="3005637588" sldId="400"/>
            <ac:graphicFrameMk id="2" creationId="{B5F06193-7A8C-4B5A-979F-5A0D31C6C0FC}"/>
          </ac:graphicFrameMkLst>
        </pc:graphicFrameChg>
        <pc:graphicFrameChg chg="add del mod">
          <ac:chgData name="Luca Weinmann" userId="78fa23d5-a4aa-45e4-a8b2-a462704f2a7b" providerId="ADAL" clId="{F87FCFEB-727F-4CF4-9773-0B4ECD7AAE85}" dt="2021-01-13T14:20:35.458" v="390" actId="478"/>
          <ac:graphicFrameMkLst>
            <pc:docMk/>
            <pc:sldMk cId="3005637588" sldId="400"/>
            <ac:graphicFrameMk id="5" creationId="{3B36C324-8B86-4EA1-A5F2-DC885932C7F2}"/>
          </ac:graphicFrameMkLst>
        </pc:graphicFrameChg>
        <pc:graphicFrameChg chg="add del mod">
          <ac:chgData name="Luca Weinmann" userId="78fa23d5-a4aa-45e4-a8b2-a462704f2a7b" providerId="ADAL" clId="{F87FCFEB-727F-4CF4-9773-0B4ECD7AAE85}" dt="2021-01-13T14:27:42.172" v="555" actId="478"/>
          <ac:graphicFrameMkLst>
            <pc:docMk/>
            <pc:sldMk cId="3005637588" sldId="400"/>
            <ac:graphicFrameMk id="8" creationId="{68C71A01-8797-496C-B62D-E07D99304096}"/>
          </ac:graphicFrameMkLst>
        </pc:graphicFrameChg>
        <pc:picChg chg="del">
          <ac:chgData name="Luca Weinmann" userId="78fa23d5-a4aa-45e4-a8b2-a462704f2a7b" providerId="ADAL" clId="{F87FCFEB-727F-4CF4-9773-0B4ECD7AAE85}" dt="2021-01-13T14:17:18.783" v="325" actId="478"/>
          <ac:picMkLst>
            <pc:docMk/>
            <pc:sldMk cId="3005637588" sldId="400"/>
            <ac:picMk id="10" creationId="{AEA91A82-902B-43D5-8A23-F45939292393}"/>
          </ac:picMkLst>
        </pc:picChg>
        <pc:picChg chg="add mod">
          <ac:chgData name="Luca Weinmann" userId="78fa23d5-a4aa-45e4-a8b2-a462704f2a7b" providerId="ADAL" clId="{F87FCFEB-727F-4CF4-9773-0B4ECD7AAE85}" dt="2021-01-13T15:22:53.172" v="1311" actId="207"/>
          <ac:picMkLst>
            <pc:docMk/>
            <pc:sldMk cId="3005637588" sldId="400"/>
            <ac:picMk id="17" creationId="{8259AC67-D51D-4529-88FD-E315DE0771D0}"/>
          </ac:picMkLst>
        </pc:picChg>
        <pc:picChg chg="del">
          <ac:chgData name="Luca Weinmann" userId="78fa23d5-a4aa-45e4-a8b2-a462704f2a7b" providerId="ADAL" clId="{F87FCFEB-727F-4CF4-9773-0B4ECD7AAE85}" dt="2021-01-13T14:17:18.783" v="325" actId="478"/>
          <ac:picMkLst>
            <pc:docMk/>
            <pc:sldMk cId="3005637588" sldId="400"/>
            <ac:picMk id="27" creationId="{E65D7F71-344F-4FCF-BC30-5BDC96F465F7}"/>
          </ac:picMkLst>
        </pc:picChg>
        <pc:picChg chg="del">
          <ac:chgData name="Luca Weinmann" userId="78fa23d5-a4aa-45e4-a8b2-a462704f2a7b" providerId="ADAL" clId="{F87FCFEB-727F-4CF4-9773-0B4ECD7AAE85}" dt="2021-01-13T14:17:18.783" v="325" actId="478"/>
          <ac:picMkLst>
            <pc:docMk/>
            <pc:sldMk cId="3005637588" sldId="400"/>
            <ac:picMk id="29" creationId="{6B1E747F-E59B-40F3-B97D-CF9F78EF3E84}"/>
          </ac:picMkLst>
        </pc:picChg>
        <pc:picChg chg="del topLvl">
          <ac:chgData name="Luca Weinmann" userId="78fa23d5-a4aa-45e4-a8b2-a462704f2a7b" providerId="ADAL" clId="{F87FCFEB-727F-4CF4-9773-0B4ECD7AAE85}" dt="2021-01-13T17:14:03.946" v="1602" actId="478"/>
          <ac:picMkLst>
            <pc:docMk/>
            <pc:sldMk cId="3005637588" sldId="400"/>
            <ac:picMk id="67" creationId="{A93D0314-51E9-4856-951C-9BF12A6973BF}"/>
          </ac:picMkLst>
        </pc:picChg>
        <pc:picChg chg="add del mod">
          <ac:chgData name="Luca Weinmann" userId="78fa23d5-a4aa-45e4-a8b2-a462704f2a7b" providerId="ADAL" clId="{F87FCFEB-727F-4CF4-9773-0B4ECD7AAE85}" dt="2021-01-13T17:14:45.070" v="1615" actId="478"/>
          <ac:picMkLst>
            <pc:docMk/>
            <pc:sldMk cId="3005637588" sldId="400"/>
            <ac:picMk id="69" creationId="{F20EABDA-A0DB-4159-8DC6-409A4A08650F}"/>
          </ac:picMkLst>
        </pc:picChg>
        <pc:picChg chg="add del mod">
          <ac:chgData name="Luca Weinmann" userId="78fa23d5-a4aa-45e4-a8b2-a462704f2a7b" providerId="ADAL" clId="{F87FCFEB-727F-4CF4-9773-0B4ECD7AAE85}" dt="2021-01-14T10:46:23.516" v="4946" actId="478"/>
          <ac:picMkLst>
            <pc:docMk/>
            <pc:sldMk cId="3005637588" sldId="400"/>
            <ac:picMk id="79" creationId="{43626361-383D-40D2-B60C-7CB6A662FD22}"/>
          </ac:picMkLst>
        </pc:picChg>
        <pc:picChg chg="add del mod">
          <ac:chgData name="Luca Weinmann" userId="78fa23d5-a4aa-45e4-a8b2-a462704f2a7b" providerId="ADAL" clId="{F87FCFEB-727F-4CF4-9773-0B4ECD7AAE85}" dt="2021-01-13T17:14:41.435" v="1612" actId="478"/>
          <ac:picMkLst>
            <pc:docMk/>
            <pc:sldMk cId="3005637588" sldId="400"/>
            <ac:picMk id="144" creationId="{AFC45801-1E3A-4827-913A-51588B28F5BF}"/>
          </ac:picMkLst>
        </pc:picChg>
        <pc:picChg chg="add del mod">
          <ac:chgData name="Luca Weinmann" userId="78fa23d5-a4aa-45e4-a8b2-a462704f2a7b" providerId="ADAL" clId="{F87FCFEB-727F-4CF4-9773-0B4ECD7AAE85}" dt="2021-01-13T15:22:03.374" v="1307" actId="478"/>
          <ac:picMkLst>
            <pc:docMk/>
            <pc:sldMk cId="3005637588" sldId="400"/>
            <ac:picMk id="153" creationId="{811971BC-F081-42DD-A867-82C67EA8A6F2}"/>
          </ac:picMkLst>
        </pc:picChg>
        <pc:picChg chg="add del mod">
          <ac:chgData name="Luca Weinmann" userId="78fa23d5-a4aa-45e4-a8b2-a462704f2a7b" providerId="ADAL" clId="{F87FCFEB-727F-4CF4-9773-0B4ECD7AAE85}" dt="2021-01-13T15:23:41.189" v="1318" actId="478"/>
          <ac:picMkLst>
            <pc:docMk/>
            <pc:sldMk cId="3005637588" sldId="400"/>
            <ac:picMk id="170" creationId="{B677B62D-98A2-4758-811B-84F9EBFEE99E}"/>
          </ac:picMkLst>
        </pc:picChg>
        <pc:picChg chg="mod">
          <ac:chgData name="Luca Weinmann" userId="78fa23d5-a4aa-45e4-a8b2-a462704f2a7b" providerId="ADAL" clId="{F87FCFEB-727F-4CF4-9773-0B4ECD7AAE85}" dt="2021-01-13T15:24:03.438" v="1321" actId="207"/>
          <ac:picMkLst>
            <pc:docMk/>
            <pc:sldMk cId="3005637588" sldId="400"/>
            <ac:picMk id="173" creationId="{BCCB458F-C55F-4F62-BF1B-EB506AC8434E}"/>
          </ac:picMkLst>
        </pc:picChg>
        <pc:picChg chg="del">
          <ac:chgData name="Luca Weinmann" userId="78fa23d5-a4aa-45e4-a8b2-a462704f2a7b" providerId="ADAL" clId="{F87FCFEB-727F-4CF4-9773-0B4ECD7AAE85}" dt="2021-01-13T17:15:20.136" v="1619" actId="478"/>
          <ac:picMkLst>
            <pc:docMk/>
            <pc:sldMk cId="3005637588" sldId="400"/>
            <ac:picMk id="186" creationId="{1CF13031-0DD8-4294-B97A-B43CE9E30802}"/>
          </ac:picMkLst>
        </pc:picChg>
        <pc:cxnChg chg="del mod">
          <ac:chgData name="Luca Weinmann" userId="78fa23d5-a4aa-45e4-a8b2-a462704f2a7b" providerId="ADAL" clId="{F87FCFEB-727F-4CF4-9773-0B4ECD7AAE85}" dt="2021-01-13T14:17:18.783" v="325" actId="478"/>
          <ac:cxnSpMkLst>
            <pc:docMk/>
            <pc:sldMk cId="3005637588" sldId="400"/>
            <ac:cxnSpMk id="15" creationId="{66C8CA59-64DC-436D-B71E-9ABDF67725E9}"/>
          </ac:cxnSpMkLst>
        </pc:cxnChg>
        <pc:cxnChg chg="del mod">
          <ac:chgData name="Luca Weinmann" userId="78fa23d5-a4aa-45e4-a8b2-a462704f2a7b" providerId="ADAL" clId="{F87FCFEB-727F-4CF4-9773-0B4ECD7AAE85}" dt="2021-01-13T14:17:18.783" v="325" actId="478"/>
          <ac:cxnSpMkLst>
            <pc:docMk/>
            <pc:sldMk cId="3005637588" sldId="400"/>
            <ac:cxnSpMk id="19" creationId="{8D341FE6-F17F-4710-9FFA-AFDD9ED901D3}"/>
          </ac:cxnSpMkLst>
        </pc:cxnChg>
        <pc:cxnChg chg="add mod">
          <ac:chgData name="Luca Weinmann" userId="78fa23d5-a4aa-45e4-a8b2-a462704f2a7b" providerId="ADAL" clId="{F87FCFEB-727F-4CF4-9773-0B4ECD7AAE85}" dt="2021-01-13T14:50:15.504" v="924" actId="1035"/>
          <ac:cxnSpMkLst>
            <pc:docMk/>
            <pc:sldMk cId="3005637588" sldId="400"/>
            <ac:cxnSpMk id="20" creationId="{866D134F-9EEA-4CAE-A158-6CCEDB8E8BE0}"/>
          </ac:cxnSpMkLst>
        </pc:cxnChg>
        <pc:cxnChg chg="del mod">
          <ac:chgData name="Luca Weinmann" userId="78fa23d5-a4aa-45e4-a8b2-a462704f2a7b" providerId="ADAL" clId="{F87FCFEB-727F-4CF4-9773-0B4ECD7AAE85}" dt="2021-01-13T14:17:18.783" v="325" actId="478"/>
          <ac:cxnSpMkLst>
            <pc:docMk/>
            <pc:sldMk cId="3005637588" sldId="400"/>
            <ac:cxnSpMk id="23" creationId="{165AFD85-E4C6-4D73-B7C6-2B1F07DD9FA8}"/>
          </ac:cxnSpMkLst>
        </pc:cxnChg>
        <pc:cxnChg chg="del mod">
          <ac:chgData name="Luca Weinmann" userId="78fa23d5-a4aa-45e4-a8b2-a462704f2a7b" providerId="ADAL" clId="{F87FCFEB-727F-4CF4-9773-0B4ECD7AAE85}" dt="2021-01-13T14:17:18.783" v="325" actId="478"/>
          <ac:cxnSpMkLst>
            <pc:docMk/>
            <pc:sldMk cId="3005637588" sldId="400"/>
            <ac:cxnSpMk id="35" creationId="{0E7FEBB2-BEFD-49AF-80CB-FB3321447809}"/>
          </ac:cxnSpMkLst>
        </pc:cxnChg>
        <pc:cxnChg chg="del mod">
          <ac:chgData name="Luca Weinmann" userId="78fa23d5-a4aa-45e4-a8b2-a462704f2a7b" providerId="ADAL" clId="{F87FCFEB-727F-4CF4-9773-0B4ECD7AAE85}" dt="2021-01-13T14:17:18.783" v="325" actId="478"/>
          <ac:cxnSpMkLst>
            <pc:docMk/>
            <pc:sldMk cId="3005637588" sldId="400"/>
            <ac:cxnSpMk id="39" creationId="{7DDFCF31-3197-4D75-8F3B-4EDD3848CC41}"/>
          </ac:cxnSpMkLst>
        </pc:cxnChg>
        <pc:cxnChg chg="add del mod">
          <ac:chgData name="Luca Weinmann" userId="78fa23d5-a4aa-45e4-a8b2-a462704f2a7b" providerId="ADAL" clId="{F87FCFEB-727F-4CF4-9773-0B4ECD7AAE85}" dt="2021-01-13T14:41:31.722" v="831" actId="478"/>
          <ac:cxnSpMkLst>
            <pc:docMk/>
            <pc:sldMk cId="3005637588" sldId="400"/>
            <ac:cxnSpMk id="79" creationId="{2033B71B-E8EB-4429-8FBC-198F7C6E8D4B}"/>
          </ac:cxnSpMkLst>
        </pc:cxnChg>
        <pc:cxnChg chg="add mod">
          <ac:chgData name="Luca Weinmann" userId="78fa23d5-a4aa-45e4-a8b2-a462704f2a7b" providerId="ADAL" clId="{F87FCFEB-727F-4CF4-9773-0B4ECD7AAE85}" dt="2021-01-13T14:50:02.270" v="908" actId="1076"/>
          <ac:cxnSpMkLst>
            <pc:docMk/>
            <pc:sldMk cId="3005637588" sldId="400"/>
            <ac:cxnSpMk id="81" creationId="{4F4712F6-DB0C-4B46-BF43-AA7ADAEA2EAA}"/>
          </ac:cxnSpMkLst>
        </pc:cxnChg>
        <pc:cxnChg chg="add mod">
          <ac:chgData name="Luca Weinmann" userId="78fa23d5-a4aa-45e4-a8b2-a462704f2a7b" providerId="ADAL" clId="{F87FCFEB-727F-4CF4-9773-0B4ECD7AAE85}" dt="2021-01-13T14:50:33.499" v="926" actId="14100"/>
          <ac:cxnSpMkLst>
            <pc:docMk/>
            <pc:sldMk cId="3005637588" sldId="400"/>
            <ac:cxnSpMk id="85" creationId="{EA57D3BA-58E4-4438-B277-65FC30C21F35}"/>
          </ac:cxnSpMkLst>
        </pc:cxnChg>
        <pc:cxnChg chg="add mod">
          <ac:chgData name="Luca Weinmann" userId="78fa23d5-a4aa-45e4-a8b2-a462704f2a7b" providerId="ADAL" clId="{F87FCFEB-727F-4CF4-9773-0B4ECD7AAE85}" dt="2021-01-13T15:16:27.072" v="1266" actId="1035"/>
          <ac:cxnSpMkLst>
            <pc:docMk/>
            <pc:sldMk cId="3005637588" sldId="400"/>
            <ac:cxnSpMk id="88" creationId="{80FC7621-D283-46D9-8D7C-9E5459457D68}"/>
          </ac:cxnSpMkLst>
        </pc:cxnChg>
        <pc:cxnChg chg="add mod">
          <ac:chgData name="Luca Weinmann" userId="78fa23d5-a4aa-45e4-a8b2-a462704f2a7b" providerId="ADAL" clId="{F87FCFEB-727F-4CF4-9773-0B4ECD7AAE85}" dt="2021-01-13T15:16:43.278" v="1273" actId="1036"/>
          <ac:cxnSpMkLst>
            <pc:docMk/>
            <pc:sldMk cId="3005637588" sldId="400"/>
            <ac:cxnSpMk id="91" creationId="{6FA68ED2-8164-4B5B-8A95-34B69F138F6B}"/>
          </ac:cxnSpMkLst>
        </pc:cxnChg>
        <pc:cxnChg chg="add mod">
          <ac:chgData name="Luca Weinmann" userId="78fa23d5-a4aa-45e4-a8b2-a462704f2a7b" providerId="ADAL" clId="{F87FCFEB-727F-4CF4-9773-0B4ECD7AAE85}" dt="2021-01-13T14:52:20.877" v="953" actId="1076"/>
          <ac:cxnSpMkLst>
            <pc:docMk/>
            <pc:sldMk cId="3005637588" sldId="400"/>
            <ac:cxnSpMk id="94" creationId="{7DA334EE-7D5E-44CA-943F-F271DA2254D3}"/>
          </ac:cxnSpMkLst>
        </pc:cxnChg>
        <pc:cxnChg chg="add mod">
          <ac:chgData name="Luca Weinmann" userId="78fa23d5-a4aa-45e4-a8b2-a462704f2a7b" providerId="ADAL" clId="{F87FCFEB-727F-4CF4-9773-0B4ECD7AAE85}" dt="2021-01-13T14:44:29.619" v="873" actId="1076"/>
          <ac:cxnSpMkLst>
            <pc:docMk/>
            <pc:sldMk cId="3005637588" sldId="400"/>
            <ac:cxnSpMk id="97" creationId="{9C94EE6E-0039-4CF8-ABE8-761DAF4395D9}"/>
          </ac:cxnSpMkLst>
        </pc:cxnChg>
        <pc:cxnChg chg="add mod">
          <ac:chgData name="Luca Weinmann" userId="78fa23d5-a4aa-45e4-a8b2-a462704f2a7b" providerId="ADAL" clId="{F87FCFEB-727F-4CF4-9773-0B4ECD7AAE85}" dt="2021-01-13T14:47:05.552" v="890" actId="14100"/>
          <ac:cxnSpMkLst>
            <pc:docMk/>
            <pc:sldMk cId="3005637588" sldId="400"/>
            <ac:cxnSpMk id="100" creationId="{8BEDA174-5B50-4A06-8375-BB3D7CA891E8}"/>
          </ac:cxnSpMkLst>
        </pc:cxnChg>
        <pc:cxnChg chg="add del mod">
          <ac:chgData name="Luca Weinmann" userId="78fa23d5-a4aa-45e4-a8b2-a462704f2a7b" providerId="ADAL" clId="{F87FCFEB-727F-4CF4-9773-0B4ECD7AAE85}" dt="2021-01-13T14:43:37.945" v="864" actId="478"/>
          <ac:cxnSpMkLst>
            <pc:docMk/>
            <pc:sldMk cId="3005637588" sldId="400"/>
            <ac:cxnSpMk id="105" creationId="{BCA05778-780D-4716-B7D5-FEF5F231A988}"/>
          </ac:cxnSpMkLst>
        </pc:cxnChg>
        <pc:cxnChg chg="add del mod">
          <ac:chgData name="Luca Weinmann" userId="78fa23d5-a4aa-45e4-a8b2-a462704f2a7b" providerId="ADAL" clId="{F87FCFEB-727F-4CF4-9773-0B4ECD7AAE85}" dt="2021-01-13T14:43:41.354" v="866" actId="478"/>
          <ac:cxnSpMkLst>
            <pc:docMk/>
            <pc:sldMk cId="3005637588" sldId="400"/>
            <ac:cxnSpMk id="107" creationId="{FAD15BF6-1C2A-45EA-B82A-F6BC23CEAF2A}"/>
          </ac:cxnSpMkLst>
        </pc:cxnChg>
        <pc:cxnChg chg="add mod">
          <ac:chgData name="Luca Weinmann" userId="78fa23d5-a4aa-45e4-a8b2-a462704f2a7b" providerId="ADAL" clId="{F87FCFEB-727F-4CF4-9773-0B4ECD7AAE85}" dt="2021-01-13T14:47:11.327" v="891" actId="14100"/>
          <ac:cxnSpMkLst>
            <pc:docMk/>
            <pc:sldMk cId="3005637588" sldId="400"/>
            <ac:cxnSpMk id="108" creationId="{234BB054-5A13-464D-9F25-9964D6FD1C97}"/>
          </ac:cxnSpMkLst>
        </pc:cxnChg>
        <pc:cxnChg chg="add mod">
          <ac:chgData name="Luca Weinmann" userId="78fa23d5-a4aa-45e4-a8b2-a462704f2a7b" providerId="ADAL" clId="{F87FCFEB-727F-4CF4-9773-0B4ECD7AAE85}" dt="2021-01-13T14:49:36.703" v="907" actId="14100"/>
          <ac:cxnSpMkLst>
            <pc:docMk/>
            <pc:sldMk cId="3005637588" sldId="400"/>
            <ac:cxnSpMk id="127" creationId="{FDCF6B05-2C69-4FFD-8667-730147AE6B5E}"/>
          </ac:cxnSpMkLst>
        </pc:cxnChg>
        <pc:cxnChg chg="add mod">
          <ac:chgData name="Luca Weinmann" userId="78fa23d5-a4aa-45e4-a8b2-a462704f2a7b" providerId="ADAL" clId="{F87FCFEB-727F-4CF4-9773-0B4ECD7AAE85}" dt="2021-01-13T17:14:41.435" v="1612" actId="478"/>
          <ac:cxnSpMkLst>
            <pc:docMk/>
            <pc:sldMk cId="3005637588" sldId="400"/>
            <ac:cxnSpMk id="156" creationId="{F548D84B-0134-4F3D-8B3C-AD404F1A20ED}"/>
          </ac:cxnSpMkLst>
        </pc:cxnChg>
        <pc:cxnChg chg="add mod">
          <ac:chgData name="Luca Weinmann" userId="78fa23d5-a4aa-45e4-a8b2-a462704f2a7b" providerId="ADAL" clId="{F87FCFEB-727F-4CF4-9773-0B4ECD7AAE85}" dt="2021-01-13T17:14:41.435" v="1612" actId="478"/>
          <ac:cxnSpMkLst>
            <pc:docMk/>
            <pc:sldMk cId="3005637588" sldId="400"/>
            <ac:cxnSpMk id="162" creationId="{A9ED8ACB-A206-4DBC-B85D-24C66E048C23}"/>
          </ac:cxnSpMkLst>
        </pc:cxnChg>
      </pc:sldChg>
      <pc:sldChg chg="addSp delSp modSp">
        <pc:chgData name="Luca Weinmann" userId="78fa23d5-a4aa-45e4-a8b2-a462704f2a7b" providerId="ADAL" clId="{F87FCFEB-727F-4CF4-9773-0B4ECD7AAE85}" dt="2021-01-13T17:09:11.943" v="1581" actId="478"/>
        <pc:sldMkLst>
          <pc:docMk/>
          <pc:sldMk cId="4149812590" sldId="401"/>
        </pc:sldMkLst>
        <pc:grpChg chg="add del mod">
          <ac:chgData name="Luca Weinmann" userId="78fa23d5-a4aa-45e4-a8b2-a462704f2a7b" providerId="ADAL" clId="{F87FCFEB-727F-4CF4-9773-0B4ECD7AAE85}" dt="2021-01-13T17:06:51.002" v="1578" actId="478"/>
          <ac:grpSpMkLst>
            <pc:docMk/>
            <pc:sldMk cId="4149812590" sldId="401"/>
            <ac:grpSpMk id="8" creationId="{9126BCF8-A8E4-431D-9364-31DCBAD1CF42}"/>
          </ac:grpSpMkLst>
        </pc:grpChg>
        <pc:grpChg chg="add del mod">
          <ac:chgData name="Luca Weinmann" userId="78fa23d5-a4aa-45e4-a8b2-a462704f2a7b" providerId="ADAL" clId="{F87FCFEB-727F-4CF4-9773-0B4ECD7AAE85}" dt="2021-01-13T17:09:11.943" v="1581" actId="478"/>
          <ac:grpSpMkLst>
            <pc:docMk/>
            <pc:sldMk cId="4149812590" sldId="401"/>
            <ac:grpSpMk id="11" creationId="{0C8AE801-0698-4C16-A996-C5AAADDDFF00}"/>
          </ac:grpSpMkLst>
        </pc:grpChg>
      </pc:sldChg>
      <pc:sldChg chg="addSp delSp modSp add">
        <pc:chgData name="Luca Weinmann" userId="78fa23d5-a4aa-45e4-a8b2-a462704f2a7b" providerId="ADAL" clId="{F87FCFEB-727F-4CF4-9773-0B4ECD7AAE85}" dt="2021-01-14T12:48:16.075" v="6162" actId="207"/>
        <pc:sldMkLst>
          <pc:docMk/>
          <pc:sldMk cId="2652839735" sldId="402"/>
        </pc:sldMkLst>
        <pc:spChg chg="del">
          <ac:chgData name="Luca Weinmann" userId="78fa23d5-a4aa-45e4-a8b2-a462704f2a7b" providerId="ADAL" clId="{F87FCFEB-727F-4CF4-9773-0B4ECD7AAE85}" dt="2021-01-13T15:02:13.793" v="1108" actId="478"/>
          <ac:spMkLst>
            <pc:docMk/>
            <pc:sldMk cId="2652839735" sldId="402"/>
            <ac:spMk id="6" creationId="{B65D9E36-84F4-4197-AF1E-0796A312F591}"/>
          </ac:spMkLst>
        </pc:spChg>
        <pc:spChg chg="del">
          <ac:chgData name="Luca Weinmann" userId="78fa23d5-a4aa-45e4-a8b2-a462704f2a7b" providerId="ADAL" clId="{F87FCFEB-727F-4CF4-9773-0B4ECD7AAE85}" dt="2021-01-13T15:02:13.793" v="1108" actId="478"/>
          <ac:spMkLst>
            <pc:docMk/>
            <pc:sldMk cId="2652839735" sldId="402"/>
            <ac:spMk id="7" creationId="{754D45EE-6DED-440D-BA3D-3FDEF26B43C7}"/>
          </ac:spMkLst>
        </pc:spChg>
        <pc:spChg chg="del">
          <ac:chgData name="Luca Weinmann" userId="78fa23d5-a4aa-45e4-a8b2-a462704f2a7b" providerId="ADAL" clId="{F87FCFEB-727F-4CF4-9773-0B4ECD7AAE85}" dt="2021-01-13T15:02:13.793" v="1108" actId="478"/>
          <ac:spMkLst>
            <pc:docMk/>
            <pc:sldMk cId="2652839735" sldId="402"/>
            <ac:spMk id="28" creationId="{9AA57F02-A0FD-4B24-807D-1207D702007D}"/>
          </ac:spMkLst>
        </pc:spChg>
        <pc:spChg chg="mod">
          <ac:chgData name="Luca Weinmann" userId="78fa23d5-a4aa-45e4-a8b2-a462704f2a7b" providerId="ADAL" clId="{F87FCFEB-727F-4CF4-9773-0B4ECD7AAE85}" dt="2021-01-13T15:11:03.004" v="1183" actId="208"/>
          <ac:spMkLst>
            <pc:docMk/>
            <pc:sldMk cId="2652839735" sldId="402"/>
            <ac:spMk id="30" creationId="{DBFC6F95-B732-497F-8524-857F5911E77D}"/>
          </ac:spMkLst>
        </pc:spChg>
        <pc:spChg chg="mod">
          <ac:chgData name="Luca Weinmann" userId="78fa23d5-a4aa-45e4-a8b2-a462704f2a7b" providerId="ADAL" clId="{F87FCFEB-727F-4CF4-9773-0B4ECD7AAE85}" dt="2021-01-13T14:53:35.644" v="965" actId="207"/>
          <ac:spMkLst>
            <pc:docMk/>
            <pc:sldMk cId="2652839735" sldId="402"/>
            <ac:spMk id="32" creationId="{92160F7B-7A57-4CC7-AA79-1C0711F88DAC}"/>
          </ac:spMkLst>
        </pc:spChg>
        <pc:spChg chg="mod">
          <ac:chgData name="Luca Weinmann" userId="78fa23d5-a4aa-45e4-a8b2-a462704f2a7b" providerId="ADAL" clId="{F87FCFEB-727F-4CF4-9773-0B4ECD7AAE85}" dt="2021-01-13T14:56:11.329" v="1006" actId="207"/>
          <ac:spMkLst>
            <pc:docMk/>
            <pc:sldMk cId="2652839735" sldId="402"/>
            <ac:spMk id="40" creationId="{62CF77FF-DEFC-41C5-8FF2-4A31D3402443}"/>
          </ac:spMkLst>
        </pc:spChg>
        <pc:spChg chg="mod">
          <ac:chgData name="Luca Weinmann" userId="78fa23d5-a4aa-45e4-a8b2-a462704f2a7b" providerId="ADAL" clId="{F87FCFEB-727F-4CF4-9773-0B4ECD7AAE85}" dt="2021-01-13T14:55:56.266" v="1005" actId="207"/>
          <ac:spMkLst>
            <pc:docMk/>
            <pc:sldMk cId="2652839735" sldId="402"/>
            <ac:spMk id="49" creationId="{3146284D-CF0A-4BAC-8143-A23C9D33802C}"/>
          </ac:spMkLst>
        </pc:spChg>
        <pc:spChg chg="mod">
          <ac:chgData name="Luca Weinmann" userId="78fa23d5-a4aa-45e4-a8b2-a462704f2a7b" providerId="ADAL" clId="{F87FCFEB-727F-4CF4-9773-0B4ECD7AAE85}" dt="2021-01-13T14:54:37.403" v="984" actId="207"/>
          <ac:spMkLst>
            <pc:docMk/>
            <pc:sldMk cId="2652839735" sldId="402"/>
            <ac:spMk id="51" creationId="{9B91DFE8-534F-47A6-871D-E802D6BD0BC4}"/>
          </ac:spMkLst>
        </pc:spChg>
        <pc:spChg chg="mod">
          <ac:chgData name="Luca Weinmann" userId="78fa23d5-a4aa-45e4-a8b2-a462704f2a7b" providerId="ADAL" clId="{F87FCFEB-727F-4CF4-9773-0B4ECD7AAE85}" dt="2021-01-13T14:53:54.058" v="966" actId="207"/>
          <ac:spMkLst>
            <pc:docMk/>
            <pc:sldMk cId="2652839735" sldId="402"/>
            <ac:spMk id="53" creationId="{DECA1A62-5322-42D3-8A21-9922D4155CC8}"/>
          </ac:spMkLst>
        </pc:spChg>
        <pc:spChg chg="add del">
          <ac:chgData name="Luca Weinmann" userId="78fa23d5-a4aa-45e4-a8b2-a462704f2a7b" providerId="ADAL" clId="{F87FCFEB-727F-4CF4-9773-0B4ECD7AAE85}" dt="2021-01-13T15:13:08.027" v="1263" actId="478"/>
          <ac:spMkLst>
            <pc:docMk/>
            <pc:sldMk cId="2652839735" sldId="402"/>
            <ac:spMk id="56" creationId="{FE2875A0-FE03-4B5E-A323-BD1579BB5C33}"/>
          </ac:spMkLst>
        </pc:spChg>
        <pc:spChg chg="mod">
          <ac:chgData name="Luca Weinmann" userId="78fa23d5-a4aa-45e4-a8b2-a462704f2a7b" providerId="ADAL" clId="{F87FCFEB-727F-4CF4-9773-0B4ECD7AAE85}" dt="2021-01-13T14:54:30.250" v="982" actId="207"/>
          <ac:spMkLst>
            <pc:docMk/>
            <pc:sldMk cId="2652839735" sldId="402"/>
            <ac:spMk id="58" creationId="{B6A806AB-FD1D-4E0E-92E8-EA8DD4266502}"/>
          </ac:spMkLst>
        </pc:spChg>
        <pc:spChg chg="mod">
          <ac:chgData name="Luca Weinmann" userId="78fa23d5-a4aa-45e4-a8b2-a462704f2a7b" providerId="ADAL" clId="{F87FCFEB-727F-4CF4-9773-0B4ECD7AAE85}" dt="2021-01-13T14:54:53.232" v="987" actId="207"/>
          <ac:spMkLst>
            <pc:docMk/>
            <pc:sldMk cId="2652839735" sldId="402"/>
            <ac:spMk id="60" creationId="{6ADD54EB-7621-485F-B875-1DB544FE6B95}"/>
          </ac:spMkLst>
        </pc:spChg>
        <pc:spChg chg="mod">
          <ac:chgData name="Luca Weinmann" userId="78fa23d5-a4aa-45e4-a8b2-a462704f2a7b" providerId="ADAL" clId="{F87FCFEB-727F-4CF4-9773-0B4ECD7AAE85}" dt="2021-01-13T14:53:13.718" v="962" actId="207"/>
          <ac:spMkLst>
            <pc:docMk/>
            <pc:sldMk cId="2652839735" sldId="402"/>
            <ac:spMk id="62" creationId="{29DD7F3A-3614-48E8-B0F5-EDD052952441}"/>
          </ac:spMkLst>
        </pc:spChg>
        <pc:spChg chg="mod">
          <ac:chgData name="Luca Weinmann" userId="78fa23d5-a4aa-45e4-a8b2-a462704f2a7b" providerId="ADAL" clId="{F87FCFEB-727F-4CF4-9773-0B4ECD7AAE85}" dt="2021-01-14T10:39:06.676" v="4844" actId="207"/>
          <ac:spMkLst>
            <pc:docMk/>
            <pc:sldMk cId="2652839735" sldId="402"/>
            <ac:spMk id="63" creationId="{62F3331D-2AED-448B-AF75-1AC171A9FE5C}"/>
          </ac:spMkLst>
        </pc:spChg>
        <pc:spChg chg="mod">
          <ac:chgData name="Luca Weinmann" userId="78fa23d5-a4aa-45e4-a8b2-a462704f2a7b" providerId="ADAL" clId="{F87FCFEB-727F-4CF4-9773-0B4ECD7AAE85}" dt="2021-01-13T14:54:45.212" v="985" actId="207"/>
          <ac:spMkLst>
            <pc:docMk/>
            <pc:sldMk cId="2652839735" sldId="402"/>
            <ac:spMk id="64" creationId="{215BBBCA-6AC8-4D25-B8F3-DC12DFB39CE0}"/>
          </ac:spMkLst>
        </pc:spChg>
        <pc:spChg chg="mod">
          <ac:chgData name="Luca Weinmann" userId="78fa23d5-a4aa-45e4-a8b2-a462704f2a7b" providerId="ADAL" clId="{F87FCFEB-727F-4CF4-9773-0B4ECD7AAE85}" dt="2021-01-13T14:54:03.817" v="968" actId="207"/>
          <ac:spMkLst>
            <pc:docMk/>
            <pc:sldMk cId="2652839735" sldId="402"/>
            <ac:spMk id="68" creationId="{BDD38C0F-E0C6-4423-843A-BBB147097B6B}"/>
          </ac:spMkLst>
        </pc:spChg>
        <pc:spChg chg="mod">
          <ac:chgData name="Luca Weinmann" userId="78fa23d5-a4aa-45e4-a8b2-a462704f2a7b" providerId="ADAL" clId="{F87FCFEB-727F-4CF4-9773-0B4ECD7AAE85}" dt="2021-01-14T10:39:04.240" v="4843" actId="207"/>
          <ac:spMkLst>
            <pc:docMk/>
            <pc:sldMk cId="2652839735" sldId="402"/>
            <ac:spMk id="70" creationId="{FA0C1404-DC5F-48EA-8C9B-767B9924132A}"/>
          </ac:spMkLst>
        </pc:spChg>
        <pc:spChg chg="mod">
          <ac:chgData name="Luca Weinmann" userId="78fa23d5-a4aa-45e4-a8b2-a462704f2a7b" providerId="ADAL" clId="{F87FCFEB-727F-4CF4-9773-0B4ECD7AAE85}" dt="2021-01-14T10:39:08.840" v="4845" actId="207"/>
          <ac:spMkLst>
            <pc:docMk/>
            <pc:sldMk cId="2652839735" sldId="402"/>
            <ac:spMk id="71" creationId="{CDD55F20-2E03-4114-98B6-8F916B724FB4}"/>
          </ac:spMkLst>
        </pc:spChg>
        <pc:spChg chg="mod">
          <ac:chgData name="Luca Weinmann" userId="78fa23d5-a4aa-45e4-a8b2-a462704f2a7b" providerId="ADAL" clId="{F87FCFEB-727F-4CF4-9773-0B4ECD7AAE85}" dt="2021-01-14T10:39:11.515" v="4846" actId="207"/>
          <ac:spMkLst>
            <pc:docMk/>
            <pc:sldMk cId="2652839735" sldId="402"/>
            <ac:spMk id="72" creationId="{71A155A8-72AC-47B1-A72A-AD56BAA489BF}"/>
          </ac:spMkLst>
        </pc:spChg>
        <pc:spChg chg="mod">
          <ac:chgData name="Luca Weinmann" userId="78fa23d5-a4aa-45e4-a8b2-a462704f2a7b" providerId="ADAL" clId="{F87FCFEB-727F-4CF4-9773-0B4ECD7AAE85}" dt="2021-01-14T10:39:14.928" v="4847" actId="207"/>
          <ac:spMkLst>
            <pc:docMk/>
            <pc:sldMk cId="2652839735" sldId="402"/>
            <ac:spMk id="73" creationId="{AE15F451-5222-4C0C-92A9-2CCFF5968861}"/>
          </ac:spMkLst>
        </pc:spChg>
        <pc:spChg chg="mod">
          <ac:chgData name="Luca Weinmann" userId="78fa23d5-a4aa-45e4-a8b2-a462704f2a7b" providerId="ADAL" clId="{F87FCFEB-727F-4CF4-9773-0B4ECD7AAE85}" dt="2021-01-14T10:39:18.349" v="4848" actId="207"/>
          <ac:spMkLst>
            <pc:docMk/>
            <pc:sldMk cId="2652839735" sldId="402"/>
            <ac:spMk id="74" creationId="{4966377E-8C23-46C4-8C22-7B4C9148F249}"/>
          </ac:spMkLst>
        </pc:spChg>
        <pc:spChg chg="mod">
          <ac:chgData name="Luca Weinmann" userId="78fa23d5-a4aa-45e4-a8b2-a462704f2a7b" providerId="ADAL" clId="{F87FCFEB-727F-4CF4-9773-0B4ECD7AAE85}" dt="2021-01-14T10:39:24.938" v="4850" actId="207"/>
          <ac:spMkLst>
            <pc:docMk/>
            <pc:sldMk cId="2652839735" sldId="402"/>
            <ac:spMk id="75" creationId="{8FC8B725-D1C0-452D-9DB8-5AD0F3841628}"/>
          </ac:spMkLst>
        </pc:spChg>
        <pc:spChg chg="mod">
          <ac:chgData name="Luca Weinmann" userId="78fa23d5-a4aa-45e4-a8b2-a462704f2a7b" providerId="ADAL" clId="{F87FCFEB-727F-4CF4-9773-0B4ECD7AAE85}" dt="2021-01-14T10:39:21.076" v="4849" actId="207"/>
          <ac:spMkLst>
            <pc:docMk/>
            <pc:sldMk cId="2652839735" sldId="402"/>
            <ac:spMk id="76" creationId="{7C093C4C-DD1C-4311-9B6A-391D604C8AB3}"/>
          </ac:spMkLst>
        </pc:spChg>
        <pc:spChg chg="mod">
          <ac:chgData name="Luca Weinmann" userId="78fa23d5-a4aa-45e4-a8b2-a462704f2a7b" providerId="ADAL" clId="{F87FCFEB-727F-4CF4-9773-0B4ECD7AAE85}" dt="2021-01-14T10:39:27.004" v="4851" actId="207"/>
          <ac:spMkLst>
            <pc:docMk/>
            <pc:sldMk cId="2652839735" sldId="402"/>
            <ac:spMk id="77" creationId="{04D60B6F-3418-43F1-AC28-7ABEDEA72E3E}"/>
          </ac:spMkLst>
        </pc:spChg>
        <pc:spChg chg="mod">
          <ac:chgData name="Luca Weinmann" userId="78fa23d5-a4aa-45e4-a8b2-a462704f2a7b" providerId="ADAL" clId="{F87FCFEB-727F-4CF4-9773-0B4ECD7AAE85}" dt="2021-01-14T10:39:29.889" v="4852" actId="207"/>
          <ac:spMkLst>
            <pc:docMk/>
            <pc:sldMk cId="2652839735" sldId="402"/>
            <ac:spMk id="78" creationId="{308D0119-C034-4578-963F-DD60A2678FE5}"/>
          </ac:spMkLst>
        </pc:spChg>
        <pc:spChg chg="add del">
          <ac:chgData name="Luca Weinmann" userId="78fa23d5-a4aa-45e4-a8b2-a462704f2a7b" providerId="ADAL" clId="{F87FCFEB-727F-4CF4-9773-0B4ECD7AAE85}" dt="2021-01-13T15:22:17.245" v="1308" actId="478"/>
          <ac:spMkLst>
            <pc:docMk/>
            <pc:sldMk cId="2652839735" sldId="402"/>
            <ac:spMk id="86" creationId="{04C7B731-B030-46B0-8584-7BEEFBFD061A}"/>
          </ac:spMkLst>
        </pc:spChg>
        <pc:spChg chg="add del">
          <ac:chgData name="Luca Weinmann" userId="78fa23d5-a4aa-45e4-a8b2-a462704f2a7b" providerId="ADAL" clId="{F87FCFEB-727F-4CF4-9773-0B4ECD7AAE85}" dt="2021-01-13T15:24:23.955" v="1324" actId="478"/>
          <ac:spMkLst>
            <pc:docMk/>
            <pc:sldMk cId="2652839735" sldId="402"/>
            <ac:spMk id="105" creationId="{A49D3E4F-F9FA-4964-B812-8145B0663647}"/>
          </ac:spMkLst>
        </pc:spChg>
        <pc:spChg chg="add del">
          <ac:chgData name="Luca Weinmann" userId="78fa23d5-a4aa-45e4-a8b2-a462704f2a7b" providerId="ADAL" clId="{F87FCFEB-727F-4CF4-9773-0B4ECD7AAE85}" dt="2021-01-13T17:09:40.260" v="1596" actId="478"/>
          <ac:spMkLst>
            <pc:docMk/>
            <pc:sldMk cId="2652839735" sldId="402"/>
            <ac:spMk id="116" creationId="{5B85FE30-2540-468F-B550-19C41EED8CD1}"/>
          </ac:spMkLst>
        </pc:spChg>
        <pc:spChg chg="mod ord">
          <ac:chgData name="Luca Weinmann" userId="78fa23d5-a4aa-45e4-a8b2-a462704f2a7b" providerId="ADAL" clId="{F87FCFEB-727F-4CF4-9773-0B4ECD7AAE85}" dt="2021-01-14T10:42:02.554" v="4901" actId="167"/>
          <ac:spMkLst>
            <pc:docMk/>
            <pc:sldMk cId="2652839735" sldId="402"/>
            <ac:spMk id="128" creationId="{CBD2F108-8149-468F-B653-15F109457456}"/>
          </ac:spMkLst>
        </pc:spChg>
        <pc:spChg chg="mod">
          <ac:chgData name="Luca Weinmann" userId="78fa23d5-a4aa-45e4-a8b2-a462704f2a7b" providerId="ADAL" clId="{F87FCFEB-727F-4CF4-9773-0B4ECD7AAE85}" dt="2021-01-14T10:42:44.783" v="4910" actId="113"/>
          <ac:spMkLst>
            <pc:docMk/>
            <pc:sldMk cId="2652839735" sldId="402"/>
            <ac:spMk id="129" creationId="{849BA6D9-BA43-4707-9DBE-543803EE2A7F}"/>
          </ac:spMkLst>
        </pc:spChg>
        <pc:spChg chg="add mod ord topLvl">
          <ac:chgData name="Luca Weinmann" userId="78fa23d5-a4aa-45e4-a8b2-a462704f2a7b" providerId="ADAL" clId="{F87FCFEB-727F-4CF4-9773-0B4ECD7AAE85}" dt="2021-01-14T10:43:23.510" v="4916" actId="164"/>
          <ac:spMkLst>
            <pc:docMk/>
            <pc:sldMk cId="2652839735" sldId="402"/>
            <ac:spMk id="130" creationId="{EA9B500E-CFB6-4FD0-9CF7-2CF4A1D41960}"/>
          </ac:spMkLst>
        </pc:spChg>
        <pc:spChg chg="ord">
          <ac:chgData name="Luca Weinmann" userId="78fa23d5-a4aa-45e4-a8b2-a462704f2a7b" providerId="ADAL" clId="{F87FCFEB-727F-4CF4-9773-0B4ECD7AAE85}" dt="2021-01-14T10:41:39.006" v="4888" actId="166"/>
          <ac:spMkLst>
            <pc:docMk/>
            <pc:sldMk cId="2652839735" sldId="402"/>
            <ac:spMk id="143" creationId="{73B4E4FE-9808-4350-9C77-35EDA8910147}"/>
          </ac:spMkLst>
        </pc:spChg>
        <pc:spChg chg="mod ord">
          <ac:chgData name="Luca Weinmann" userId="78fa23d5-a4aa-45e4-a8b2-a462704f2a7b" providerId="ADAL" clId="{F87FCFEB-727F-4CF4-9773-0B4ECD7AAE85}" dt="2021-01-14T10:41:39.981" v="4890" actId="166"/>
          <ac:spMkLst>
            <pc:docMk/>
            <pc:sldMk cId="2652839735" sldId="402"/>
            <ac:spMk id="145" creationId="{530B0DCE-0AA7-4B5B-B54B-3FA8EB014360}"/>
          </ac:spMkLst>
        </pc:spChg>
        <pc:spChg chg="mod">
          <ac:chgData name="Luca Weinmann" userId="78fa23d5-a4aa-45e4-a8b2-a462704f2a7b" providerId="ADAL" clId="{F87FCFEB-727F-4CF4-9773-0B4ECD7AAE85}" dt="2021-01-14T10:42:23.163" v="4907" actId="1076"/>
          <ac:spMkLst>
            <pc:docMk/>
            <pc:sldMk cId="2652839735" sldId="402"/>
            <ac:spMk id="147" creationId="{25F0BF76-CDEF-4BFC-A762-A3CD4FD1382D}"/>
          </ac:spMkLst>
        </pc:spChg>
        <pc:spChg chg="mod">
          <ac:chgData name="Luca Weinmann" userId="78fa23d5-a4aa-45e4-a8b2-a462704f2a7b" providerId="ADAL" clId="{F87FCFEB-727F-4CF4-9773-0B4ECD7AAE85}" dt="2021-01-14T10:42:46.855" v="4911" actId="113"/>
          <ac:spMkLst>
            <pc:docMk/>
            <pc:sldMk cId="2652839735" sldId="402"/>
            <ac:spMk id="148" creationId="{BFE8DC6B-7F52-4BC9-BB6C-D25191363F03}"/>
          </ac:spMkLst>
        </pc:spChg>
        <pc:spChg chg="mod topLvl">
          <ac:chgData name="Luca Weinmann" userId="78fa23d5-a4aa-45e4-a8b2-a462704f2a7b" providerId="ADAL" clId="{F87FCFEB-727F-4CF4-9773-0B4ECD7AAE85}" dt="2021-01-14T10:43:23.510" v="4916" actId="164"/>
          <ac:spMkLst>
            <pc:docMk/>
            <pc:sldMk cId="2652839735" sldId="402"/>
            <ac:spMk id="150" creationId="{33A6D817-B86B-40DE-B24B-7A5FE7E50699}"/>
          </ac:spMkLst>
        </pc:spChg>
        <pc:spChg chg="add mod">
          <ac:chgData name="Luca Weinmann" userId="78fa23d5-a4aa-45e4-a8b2-a462704f2a7b" providerId="ADAL" clId="{F87FCFEB-727F-4CF4-9773-0B4ECD7AAE85}" dt="2021-01-14T10:43:23.510" v="4916" actId="164"/>
          <ac:spMkLst>
            <pc:docMk/>
            <pc:sldMk cId="2652839735" sldId="402"/>
            <ac:spMk id="153" creationId="{0D4F62DF-56C0-4CE0-A809-1B6A9283944D}"/>
          </ac:spMkLst>
        </pc:spChg>
        <pc:grpChg chg="add mod">
          <ac:chgData name="Luca Weinmann" userId="78fa23d5-a4aa-45e4-a8b2-a462704f2a7b" providerId="ADAL" clId="{F87FCFEB-727F-4CF4-9773-0B4ECD7AAE85}" dt="2021-01-14T10:43:23.510" v="4916" actId="164"/>
          <ac:grpSpMkLst>
            <pc:docMk/>
            <pc:sldMk cId="2652839735" sldId="402"/>
            <ac:grpSpMk id="2" creationId="{875E4E72-6A9B-451A-A875-222D7132399E}"/>
          </ac:grpSpMkLst>
        </pc:grpChg>
        <pc:grpChg chg="add del mod">
          <ac:chgData name="Luca Weinmann" userId="78fa23d5-a4aa-45e4-a8b2-a462704f2a7b" providerId="ADAL" clId="{F87FCFEB-727F-4CF4-9773-0B4ECD7AAE85}" dt="2021-01-14T10:43:03.192" v="4912" actId="165"/>
          <ac:grpSpMkLst>
            <pc:docMk/>
            <pc:sldMk cId="2652839735" sldId="402"/>
            <ac:grpSpMk id="11" creationId="{D28CBFC7-ED64-479B-8BB1-9D57FE0296C0}"/>
          </ac:grpSpMkLst>
        </pc:grpChg>
        <pc:grpChg chg="add del">
          <ac:chgData name="Luca Weinmann" userId="78fa23d5-a4aa-45e4-a8b2-a462704f2a7b" providerId="ADAL" clId="{F87FCFEB-727F-4CF4-9773-0B4ECD7AAE85}" dt="2021-01-13T15:13:08.027" v="1263" actId="478"/>
          <ac:grpSpMkLst>
            <pc:docMk/>
            <pc:sldMk cId="2652839735" sldId="402"/>
            <ac:grpSpMk id="52" creationId="{3BB0C71C-3336-444B-9F36-F6FBFCE3635B}"/>
          </ac:grpSpMkLst>
        </pc:grpChg>
        <pc:grpChg chg="add del">
          <ac:chgData name="Luca Weinmann" userId="78fa23d5-a4aa-45e4-a8b2-a462704f2a7b" providerId="ADAL" clId="{F87FCFEB-727F-4CF4-9773-0B4ECD7AAE85}" dt="2021-01-13T15:13:08.027" v="1263" actId="478"/>
          <ac:grpSpMkLst>
            <pc:docMk/>
            <pc:sldMk cId="2652839735" sldId="402"/>
            <ac:grpSpMk id="57" creationId="{A04356BE-9ACB-4704-9D89-6E8A849110EE}"/>
          </ac:grpSpMkLst>
        </pc:grpChg>
        <pc:grpChg chg="add del">
          <ac:chgData name="Luca Weinmann" userId="78fa23d5-a4aa-45e4-a8b2-a462704f2a7b" providerId="ADAL" clId="{F87FCFEB-727F-4CF4-9773-0B4ECD7AAE85}" dt="2021-01-13T15:13:08.027" v="1263" actId="478"/>
          <ac:grpSpMkLst>
            <pc:docMk/>
            <pc:sldMk cId="2652839735" sldId="402"/>
            <ac:grpSpMk id="65" creationId="{C4CBC348-CC95-41A9-BDAD-8138437D9369}"/>
          </ac:grpSpMkLst>
        </pc:grpChg>
        <pc:grpChg chg="add del">
          <ac:chgData name="Luca Weinmann" userId="78fa23d5-a4aa-45e4-a8b2-a462704f2a7b" providerId="ADAL" clId="{F87FCFEB-727F-4CF4-9773-0B4ECD7AAE85}" dt="2021-01-13T15:22:17.245" v="1308" actId="478"/>
          <ac:grpSpMkLst>
            <pc:docMk/>
            <pc:sldMk cId="2652839735" sldId="402"/>
            <ac:grpSpMk id="82" creationId="{C7E8718D-5D33-433E-BA88-B507DA51E0BD}"/>
          </ac:grpSpMkLst>
        </pc:grpChg>
        <pc:grpChg chg="add del">
          <ac:chgData name="Luca Weinmann" userId="78fa23d5-a4aa-45e4-a8b2-a462704f2a7b" providerId="ADAL" clId="{F87FCFEB-727F-4CF4-9773-0B4ECD7AAE85}" dt="2021-01-13T15:22:17.245" v="1308" actId="478"/>
          <ac:grpSpMkLst>
            <pc:docMk/>
            <pc:sldMk cId="2652839735" sldId="402"/>
            <ac:grpSpMk id="87" creationId="{CAAE6EC3-4ED3-4280-A329-D7641D5BDFDC}"/>
          </ac:grpSpMkLst>
        </pc:grpChg>
        <pc:grpChg chg="add del">
          <ac:chgData name="Luca Weinmann" userId="78fa23d5-a4aa-45e4-a8b2-a462704f2a7b" providerId="ADAL" clId="{F87FCFEB-727F-4CF4-9773-0B4ECD7AAE85}" dt="2021-01-13T15:22:17.245" v="1308" actId="478"/>
          <ac:grpSpMkLst>
            <pc:docMk/>
            <pc:sldMk cId="2652839735" sldId="402"/>
            <ac:grpSpMk id="92" creationId="{79631F83-A494-4C5F-9B64-5794BF361293}"/>
          </ac:grpSpMkLst>
        </pc:grpChg>
        <pc:grpChg chg="add del">
          <ac:chgData name="Luca Weinmann" userId="78fa23d5-a4aa-45e4-a8b2-a462704f2a7b" providerId="ADAL" clId="{F87FCFEB-727F-4CF4-9773-0B4ECD7AAE85}" dt="2021-01-13T15:24:23.955" v="1324" actId="478"/>
          <ac:grpSpMkLst>
            <pc:docMk/>
            <pc:sldMk cId="2652839735" sldId="402"/>
            <ac:grpSpMk id="102" creationId="{68643BD1-568C-40E4-8D6F-FD8A00906074}"/>
          </ac:grpSpMkLst>
        </pc:grpChg>
        <pc:grpChg chg="add del">
          <ac:chgData name="Luca Weinmann" userId="78fa23d5-a4aa-45e4-a8b2-a462704f2a7b" providerId="ADAL" clId="{F87FCFEB-727F-4CF4-9773-0B4ECD7AAE85}" dt="2021-01-13T15:24:23.955" v="1324" actId="478"/>
          <ac:grpSpMkLst>
            <pc:docMk/>
            <pc:sldMk cId="2652839735" sldId="402"/>
            <ac:grpSpMk id="106" creationId="{1A1F3E5F-F4F1-4A6C-B39E-F4CF8F20BC79}"/>
          </ac:grpSpMkLst>
        </pc:grpChg>
        <pc:grpChg chg="add del">
          <ac:chgData name="Luca Weinmann" userId="78fa23d5-a4aa-45e4-a8b2-a462704f2a7b" providerId="ADAL" clId="{F87FCFEB-727F-4CF4-9773-0B4ECD7AAE85}" dt="2021-01-13T15:24:23.955" v="1324" actId="478"/>
          <ac:grpSpMkLst>
            <pc:docMk/>
            <pc:sldMk cId="2652839735" sldId="402"/>
            <ac:grpSpMk id="110" creationId="{2BDBF44E-5CDD-49BA-B04D-8EB412574AAC}"/>
          </ac:grpSpMkLst>
        </pc:grpChg>
        <pc:grpChg chg="add del">
          <ac:chgData name="Luca Weinmann" userId="78fa23d5-a4aa-45e4-a8b2-a462704f2a7b" providerId="ADAL" clId="{F87FCFEB-727F-4CF4-9773-0B4ECD7AAE85}" dt="2021-01-13T17:09:40.260" v="1596" actId="478"/>
          <ac:grpSpMkLst>
            <pc:docMk/>
            <pc:sldMk cId="2652839735" sldId="402"/>
            <ac:grpSpMk id="113" creationId="{8196B915-7EE5-4044-A127-BE60482CFE88}"/>
          </ac:grpSpMkLst>
        </pc:grpChg>
        <pc:grpChg chg="add del">
          <ac:chgData name="Luca Weinmann" userId="78fa23d5-a4aa-45e4-a8b2-a462704f2a7b" providerId="ADAL" clId="{F87FCFEB-727F-4CF4-9773-0B4ECD7AAE85}" dt="2021-01-13T17:09:40.260" v="1596" actId="478"/>
          <ac:grpSpMkLst>
            <pc:docMk/>
            <pc:sldMk cId="2652839735" sldId="402"/>
            <ac:grpSpMk id="117" creationId="{A185CEE0-7EB9-42FB-8D96-36D19B8A03E8}"/>
          </ac:grpSpMkLst>
        </pc:grpChg>
        <pc:grpChg chg="add del mod">
          <ac:chgData name="Luca Weinmann" userId="78fa23d5-a4aa-45e4-a8b2-a462704f2a7b" providerId="ADAL" clId="{F87FCFEB-727F-4CF4-9773-0B4ECD7AAE85}" dt="2021-01-13T17:09:40.260" v="1596" actId="478"/>
          <ac:grpSpMkLst>
            <pc:docMk/>
            <pc:sldMk cId="2652839735" sldId="402"/>
            <ac:grpSpMk id="120" creationId="{19775396-02FB-45DF-9746-4ED64FFEFB4D}"/>
          </ac:grpSpMkLst>
        </pc:grpChg>
        <pc:grpChg chg="add del">
          <ac:chgData name="Luca Weinmann" userId="78fa23d5-a4aa-45e4-a8b2-a462704f2a7b" providerId="ADAL" clId="{F87FCFEB-727F-4CF4-9773-0B4ECD7AAE85}" dt="2021-01-13T17:09:40.260" v="1596" actId="478"/>
          <ac:grpSpMkLst>
            <pc:docMk/>
            <pc:sldMk cId="2652839735" sldId="402"/>
            <ac:grpSpMk id="123" creationId="{6F25F05F-CC29-4943-B7D0-AAA474980854}"/>
          </ac:grpSpMkLst>
        </pc:grpChg>
        <pc:grpChg chg="add mod ord topLvl">
          <ac:chgData name="Luca Weinmann" userId="78fa23d5-a4aa-45e4-a8b2-a462704f2a7b" providerId="ADAL" clId="{F87FCFEB-727F-4CF4-9773-0B4ECD7AAE85}" dt="2021-01-14T10:43:23.510" v="4916" actId="164"/>
          <ac:grpSpMkLst>
            <pc:docMk/>
            <pc:sldMk cId="2652839735" sldId="402"/>
            <ac:grpSpMk id="126" creationId="{BE63EE8F-1BA2-40A4-B1DF-55D2CE60E495}"/>
          </ac:grpSpMkLst>
        </pc:grpChg>
        <pc:grpChg chg="add mod topLvl">
          <ac:chgData name="Luca Weinmann" userId="78fa23d5-a4aa-45e4-a8b2-a462704f2a7b" providerId="ADAL" clId="{F87FCFEB-727F-4CF4-9773-0B4ECD7AAE85}" dt="2021-01-14T10:43:23.510" v="4916" actId="164"/>
          <ac:grpSpMkLst>
            <pc:docMk/>
            <pc:sldMk cId="2652839735" sldId="402"/>
            <ac:grpSpMk id="131" creationId="{3EC8E6F0-D70C-4E87-82C2-BBA49F4D215B}"/>
          </ac:grpSpMkLst>
        </pc:grpChg>
        <pc:grpChg chg="mod">
          <ac:chgData name="Luca Weinmann" userId="78fa23d5-a4aa-45e4-a8b2-a462704f2a7b" providerId="ADAL" clId="{F87FCFEB-727F-4CF4-9773-0B4ECD7AAE85}" dt="2021-01-13T15:23:06.096" v="1312" actId="14826"/>
          <ac:grpSpMkLst>
            <pc:docMk/>
            <pc:sldMk cId="2652839735" sldId="402"/>
            <ac:grpSpMk id="132" creationId="{5D842080-233E-4F78-A2B9-F0D6D968A31C}"/>
          </ac:grpSpMkLst>
        </pc:grpChg>
        <pc:grpChg chg="mod">
          <ac:chgData name="Luca Weinmann" userId="78fa23d5-a4aa-45e4-a8b2-a462704f2a7b" providerId="ADAL" clId="{F87FCFEB-727F-4CF4-9773-0B4ECD7AAE85}" dt="2021-01-14T12:48:16.075" v="6162" actId="207"/>
          <ac:grpSpMkLst>
            <pc:docMk/>
            <pc:sldMk cId="2652839735" sldId="402"/>
            <ac:grpSpMk id="135" creationId="{9AD880BD-95EF-4C7B-9E82-91ECCDD7EC77}"/>
          </ac:grpSpMkLst>
        </pc:grpChg>
        <pc:grpChg chg="mod">
          <ac:chgData name="Luca Weinmann" userId="78fa23d5-a4aa-45e4-a8b2-a462704f2a7b" providerId="ADAL" clId="{F87FCFEB-727F-4CF4-9773-0B4ECD7AAE85}" dt="2021-01-13T15:11:32.848" v="1202" actId="1037"/>
          <ac:grpSpMkLst>
            <pc:docMk/>
            <pc:sldMk cId="2652839735" sldId="402"/>
            <ac:grpSpMk id="137" creationId="{84603FF2-3FEF-4E2A-B8A3-A30A267CB04E}"/>
          </ac:grpSpMkLst>
        </pc:grpChg>
        <pc:grpChg chg="mod">
          <ac:chgData name="Luca Weinmann" userId="78fa23d5-a4aa-45e4-a8b2-a462704f2a7b" providerId="ADAL" clId="{F87FCFEB-727F-4CF4-9773-0B4ECD7AAE85}" dt="2021-01-13T15:11:47.292" v="1221" actId="1035"/>
          <ac:grpSpMkLst>
            <pc:docMk/>
            <pc:sldMk cId="2652839735" sldId="402"/>
            <ac:grpSpMk id="138" creationId="{3732C9D6-265A-4E43-9DBC-1DF4903CC8A7}"/>
          </ac:grpSpMkLst>
        </pc:grpChg>
        <pc:grpChg chg="add mod topLvl">
          <ac:chgData name="Luca Weinmann" userId="78fa23d5-a4aa-45e4-a8b2-a462704f2a7b" providerId="ADAL" clId="{F87FCFEB-727F-4CF4-9773-0B4ECD7AAE85}" dt="2021-01-14T10:43:23.510" v="4916" actId="164"/>
          <ac:grpSpMkLst>
            <pc:docMk/>
            <pc:sldMk cId="2652839735" sldId="402"/>
            <ac:grpSpMk id="146" creationId="{C0BD23DB-9167-4835-A9F7-083656ADAC9E}"/>
          </ac:grpSpMkLst>
        </pc:grpChg>
        <pc:grpChg chg="add del mod">
          <ac:chgData name="Luca Weinmann" userId="78fa23d5-a4aa-45e4-a8b2-a462704f2a7b" providerId="ADAL" clId="{F87FCFEB-727F-4CF4-9773-0B4ECD7AAE85}" dt="2021-01-13T17:16:13.238" v="1621" actId="478"/>
          <ac:grpSpMkLst>
            <pc:docMk/>
            <pc:sldMk cId="2652839735" sldId="402"/>
            <ac:grpSpMk id="149" creationId="{96B985C3-9D8D-4E5B-8FBD-188FDCAFB013}"/>
          </ac:grpSpMkLst>
        </pc:grpChg>
        <pc:picChg chg="mod">
          <ac:chgData name="Luca Weinmann" userId="78fa23d5-a4aa-45e4-a8b2-a462704f2a7b" providerId="ADAL" clId="{F87FCFEB-727F-4CF4-9773-0B4ECD7AAE85}" dt="2021-01-13T15:23:14.805" v="1313" actId="207"/>
          <ac:picMkLst>
            <pc:docMk/>
            <pc:sldMk cId="2652839735" sldId="402"/>
            <ac:picMk id="17" creationId="{8259AC67-D51D-4529-88FD-E315DE0771D0}"/>
          </ac:picMkLst>
        </pc:picChg>
        <pc:picChg chg="add">
          <ac:chgData name="Luca Weinmann" userId="78fa23d5-a4aa-45e4-a8b2-a462704f2a7b" providerId="ADAL" clId="{F87FCFEB-727F-4CF4-9773-0B4ECD7AAE85}" dt="2021-01-13T15:02:14.352" v="1109"/>
          <ac:picMkLst>
            <pc:docMk/>
            <pc:sldMk cId="2652839735" sldId="402"/>
            <ac:picMk id="50" creationId="{9FEDA727-9240-4980-9035-91F1DFE7D584}"/>
          </ac:picMkLst>
        </pc:picChg>
        <pc:picChg chg="add del">
          <ac:chgData name="Luca Weinmann" userId="78fa23d5-a4aa-45e4-a8b2-a462704f2a7b" providerId="ADAL" clId="{F87FCFEB-727F-4CF4-9773-0B4ECD7AAE85}" dt="2021-01-13T15:13:08.027" v="1263" actId="478"/>
          <ac:picMkLst>
            <pc:docMk/>
            <pc:sldMk cId="2652839735" sldId="402"/>
            <ac:picMk id="69" creationId="{DDE2442B-F596-4022-A69B-7F4B72EFE092}"/>
          </ac:picMkLst>
        </pc:picChg>
        <pc:picChg chg="add del">
          <ac:chgData name="Luca Weinmann" userId="78fa23d5-a4aa-45e4-a8b2-a462704f2a7b" providerId="ADAL" clId="{F87FCFEB-727F-4CF4-9773-0B4ECD7AAE85}" dt="2021-01-13T15:22:17.245" v="1308" actId="478"/>
          <ac:picMkLst>
            <pc:docMk/>
            <pc:sldMk cId="2652839735" sldId="402"/>
            <ac:picMk id="96" creationId="{58C51785-E0C3-4A3F-BA42-BC1D41CE74AC}"/>
          </ac:picMkLst>
        </pc:picChg>
        <pc:picChg chg="del">
          <ac:chgData name="Luca Weinmann" userId="78fa23d5-a4aa-45e4-a8b2-a462704f2a7b" providerId="ADAL" clId="{F87FCFEB-727F-4CF4-9773-0B4ECD7AAE85}" dt="2021-01-13T15:02:13.793" v="1108" actId="478"/>
          <ac:picMkLst>
            <pc:docMk/>
            <pc:sldMk cId="2652839735" sldId="402"/>
            <ac:picMk id="144" creationId="{AFC45801-1E3A-4827-913A-51588B28F5BF}"/>
          </ac:picMkLst>
        </pc:picChg>
        <pc:picChg chg="del">
          <ac:chgData name="Luca Weinmann" userId="78fa23d5-a4aa-45e4-a8b2-a462704f2a7b" providerId="ADAL" clId="{F87FCFEB-727F-4CF4-9773-0B4ECD7AAE85}" dt="2021-01-13T17:16:13.238" v="1621" actId="478"/>
          <ac:picMkLst>
            <pc:docMk/>
            <pc:sldMk cId="2652839735" sldId="402"/>
            <ac:picMk id="151" creationId="{C5C9D617-EE85-4D00-8A18-E4F9E1FABF12}"/>
          </ac:picMkLst>
        </pc:picChg>
        <pc:picChg chg="add mod">
          <ac:chgData name="Luca Weinmann" userId="78fa23d5-a4aa-45e4-a8b2-a462704f2a7b" providerId="ADAL" clId="{F87FCFEB-727F-4CF4-9773-0B4ECD7AAE85}" dt="2021-01-14T10:43:23.510" v="4916" actId="164"/>
          <ac:picMkLst>
            <pc:docMk/>
            <pc:sldMk cId="2652839735" sldId="402"/>
            <ac:picMk id="152" creationId="{C1061999-295E-4D12-86E7-7F40B76FC9C3}"/>
          </ac:picMkLst>
        </pc:picChg>
        <pc:cxnChg chg="add del mod">
          <ac:chgData name="Luca Weinmann" userId="78fa23d5-a4aa-45e4-a8b2-a462704f2a7b" providerId="ADAL" clId="{F87FCFEB-727F-4CF4-9773-0B4ECD7AAE85}" dt="2021-01-13T15:24:20.940" v="1323" actId="478"/>
          <ac:cxnSpMkLst>
            <pc:docMk/>
            <pc:sldMk cId="2652839735" sldId="402"/>
            <ac:cxnSpMk id="79" creationId="{FA25F9A9-91B2-46C6-A036-A5B8D9426059}"/>
          </ac:cxnSpMkLst>
        </pc:cxnChg>
        <pc:cxnChg chg="add mod">
          <ac:chgData name="Luca Weinmann" userId="78fa23d5-a4aa-45e4-a8b2-a462704f2a7b" providerId="ADAL" clId="{F87FCFEB-727F-4CF4-9773-0B4ECD7AAE85}" dt="2021-01-13T15:02:27.059" v="1112" actId="14100"/>
          <ac:cxnSpMkLst>
            <pc:docMk/>
            <pc:sldMk cId="2652839735" sldId="402"/>
            <ac:cxnSpMk id="80" creationId="{16E20E02-E335-48BC-A043-EF213F4E8E84}"/>
          </ac:cxnSpMkLst>
        </pc:cxnChg>
        <pc:cxnChg chg="del mod">
          <ac:chgData name="Luca Weinmann" userId="78fa23d5-a4aa-45e4-a8b2-a462704f2a7b" providerId="ADAL" clId="{F87FCFEB-727F-4CF4-9773-0B4ECD7AAE85}" dt="2021-01-13T15:16:33.253" v="1269" actId="478"/>
          <ac:cxnSpMkLst>
            <pc:docMk/>
            <pc:sldMk cId="2652839735" sldId="402"/>
            <ac:cxnSpMk id="88" creationId="{80FC7621-D283-46D9-8D7C-9E5459457D68}"/>
          </ac:cxnSpMkLst>
        </pc:cxnChg>
        <pc:cxnChg chg="del mod">
          <ac:chgData name="Luca Weinmann" userId="78fa23d5-a4aa-45e4-a8b2-a462704f2a7b" providerId="ADAL" clId="{F87FCFEB-727F-4CF4-9773-0B4ECD7AAE85}" dt="2021-01-13T15:16:47.433" v="1274" actId="478"/>
          <ac:cxnSpMkLst>
            <pc:docMk/>
            <pc:sldMk cId="2652839735" sldId="402"/>
            <ac:cxnSpMk id="91" creationId="{6FA68ED2-8164-4B5B-8A95-34B69F138F6B}"/>
          </ac:cxnSpMkLst>
        </pc:cxnChg>
        <pc:cxnChg chg="add del">
          <ac:chgData name="Luca Weinmann" userId="78fa23d5-a4aa-45e4-a8b2-a462704f2a7b" providerId="ADAL" clId="{F87FCFEB-727F-4CF4-9773-0B4ECD7AAE85}" dt="2021-01-13T15:16:31.412" v="1268"/>
          <ac:cxnSpMkLst>
            <pc:docMk/>
            <pc:sldMk cId="2652839735" sldId="402"/>
            <ac:cxnSpMk id="98" creationId="{51045507-EC7A-48B2-9098-D1202FB29B7C}"/>
          </ac:cxnSpMkLst>
        </pc:cxnChg>
        <pc:cxnChg chg="add mod">
          <ac:chgData name="Luca Weinmann" userId="78fa23d5-a4aa-45e4-a8b2-a462704f2a7b" providerId="ADAL" clId="{F87FCFEB-727F-4CF4-9773-0B4ECD7AAE85}" dt="2021-01-13T15:16:36.122" v="1271" actId="14100"/>
          <ac:cxnSpMkLst>
            <pc:docMk/>
            <pc:sldMk cId="2652839735" sldId="402"/>
            <ac:cxnSpMk id="99" creationId="{C57469D1-813B-49CD-8646-B4C205271FCF}"/>
          </ac:cxnSpMkLst>
        </pc:cxnChg>
        <pc:cxnChg chg="add mod">
          <ac:chgData name="Luca Weinmann" userId="78fa23d5-a4aa-45e4-a8b2-a462704f2a7b" providerId="ADAL" clId="{F87FCFEB-727F-4CF4-9773-0B4ECD7AAE85}" dt="2021-01-13T15:16:50.083" v="1276" actId="14100"/>
          <ac:cxnSpMkLst>
            <pc:docMk/>
            <pc:sldMk cId="2652839735" sldId="402"/>
            <ac:cxnSpMk id="101" creationId="{7B429995-A7D0-4F6E-8B41-C34EA38CBDEA}"/>
          </ac:cxnSpMkLst>
        </pc:cxnChg>
      </pc:sldChg>
      <pc:sldChg chg="modTransition">
        <pc:chgData name="Luca Weinmann" userId="78fa23d5-a4aa-45e4-a8b2-a462704f2a7b" providerId="ADAL" clId="{F87FCFEB-727F-4CF4-9773-0B4ECD7AAE85}" dt="2021-01-14T11:03:38.681" v="5313"/>
        <pc:sldMkLst>
          <pc:docMk/>
          <pc:sldMk cId="2774043831" sldId="403"/>
        </pc:sldMkLst>
      </pc:sldChg>
      <pc:sldChg chg="addSp delSp modSp">
        <pc:chgData name="Luca Weinmann" userId="78fa23d5-a4aa-45e4-a8b2-a462704f2a7b" providerId="ADAL" clId="{F87FCFEB-727F-4CF4-9773-0B4ECD7AAE85}" dt="2021-01-15T09:14:23.159" v="6394"/>
        <pc:sldMkLst>
          <pc:docMk/>
          <pc:sldMk cId="2262081819" sldId="404"/>
        </pc:sldMkLst>
        <pc:spChg chg="del">
          <ac:chgData name="Luca Weinmann" userId="78fa23d5-a4aa-45e4-a8b2-a462704f2a7b" providerId="ADAL" clId="{F87FCFEB-727F-4CF4-9773-0B4ECD7AAE85}" dt="2021-01-14T10:43:31.746" v="4917" actId="478"/>
          <ac:spMkLst>
            <pc:docMk/>
            <pc:sldMk cId="2262081819" sldId="404"/>
            <ac:spMk id="16" creationId="{DFB503D7-D1D2-4AA1-9BF6-B8F52D22E064}"/>
          </ac:spMkLst>
        </pc:spChg>
        <pc:grpChg chg="add del">
          <ac:chgData name="Luca Weinmann" userId="78fa23d5-a4aa-45e4-a8b2-a462704f2a7b" providerId="ADAL" clId="{F87FCFEB-727F-4CF4-9773-0B4ECD7AAE85}" dt="2021-01-14T10:45:59.255" v="4942" actId="478"/>
          <ac:grpSpMkLst>
            <pc:docMk/>
            <pc:sldMk cId="2262081819" sldId="404"/>
            <ac:grpSpMk id="65" creationId="{79CC27AC-C235-4ED7-9F60-1C608C0EFAD0}"/>
          </ac:grpSpMkLst>
        </pc:grpChg>
        <pc:grpChg chg="add">
          <ac:chgData name="Luca Weinmann" userId="78fa23d5-a4aa-45e4-a8b2-a462704f2a7b" providerId="ADAL" clId="{F87FCFEB-727F-4CF4-9773-0B4ECD7AAE85}" dt="2021-01-14T10:46:00.139" v="4943"/>
          <ac:grpSpMkLst>
            <pc:docMk/>
            <pc:sldMk cId="2262081819" sldId="404"/>
            <ac:grpSpMk id="95" creationId="{4A84D292-BFC6-4112-BE69-1D7C9E225CDE}"/>
          </ac:grpSpMkLst>
        </pc:grpChg>
        <pc:grpChg chg="del">
          <ac:chgData name="Luca Weinmann" userId="78fa23d5-a4aa-45e4-a8b2-a462704f2a7b" providerId="ADAL" clId="{F87FCFEB-727F-4CF4-9773-0B4ECD7AAE85}" dt="2021-01-14T10:43:31.746" v="4917" actId="478"/>
          <ac:grpSpMkLst>
            <pc:docMk/>
            <pc:sldMk cId="2262081819" sldId="404"/>
            <ac:grpSpMk id="187" creationId="{459B8C84-7D6D-42EC-9678-E6FC042166EE}"/>
          </ac:grpSpMkLst>
        </pc:grpChg>
        <pc:picChg chg="del">
          <ac:chgData name="Luca Weinmann" userId="78fa23d5-a4aa-45e4-a8b2-a462704f2a7b" providerId="ADAL" clId="{F87FCFEB-727F-4CF4-9773-0B4ECD7AAE85}" dt="2021-01-14T10:43:31.746" v="4917" actId="478"/>
          <ac:picMkLst>
            <pc:docMk/>
            <pc:sldMk cId="2262081819" sldId="404"/>
            <ac:picMk id="79" creationId="{43626361-383D-40D2-B60C-7CB6A662FD22}"/>
          </ac:picMkLst>
        </pc:picChg>
        <pc:cxnChg chg="add">
          <ac:chgData name="Luca Weinmann" userId="78fa23d5-a4aa-45e4-a8b2-a462704f2a7b" providerId="ADAL" clId="{F87FCFEB-727F-4CF4-9773-0B4ECD7AAE85}" dt="2021-01-15T09:14:23.159" v="6394"/>
          <ac:cxnSpMkLst>
            <pc:docMk/>
            <pc:sldMk cId="2262081819" sldId="404"/>
            <ac:cxnSpMk id="59" creationId="{656321D8-5FE7-4C9F-8986-4ADC81CA571D}"/>
          </ac:cxnSpMkLst>
        </pc:cxnChg>
        <pc:cxnChg chg="del mod">
          <ac:chgData name="Luca Weinmann" userId="78fa23d5-a4aa-45e4-a8b2-a462704f2a7b" providerId="ADAL" clId="{F87FCFEB-727F-4CF4-9773-0B4ECD7AAE85}" dt="2021-01-15T09:14:22.646" v="6393" actId="478"/>
          <ac:cxnSpMkLst>
            <pc:docMk/>
            <pc:sldMk cId="2262081819" sldId="404"/>
            <ac:cxnSpMk id="156" creationId="{F548D84B-0134-4F3D-8B3C-AD404F1A20ED}"/>
          </ac:cxnSpMkLst>
        </pc:cxnChg>
        <pc:cxnChg chg="add del mod">
          <ac:chgData name="Luca Weinmann" userId="78fa23d5-a4aa-45e4-a8b2-a462704f2a7b" providerId="ADAL" clId="{F87FCFEB-727F-4CF4-9773-0B4ECD7AAE85}" dt="2021-01-15T09:14:18.047" v="6392" actId="478"/>
          <ac:cxnSpMkLst>
            <pc:docMk/>
            <pc:sldMk cId="2262081819" sldId="404"/>
            <ac:cxnSpMk id="273" creationId="{80243752-BF8A-43CF-A1D8-95D1BA782725}"/>
          </ac:cxnSpMkLst>
        </pc:cxnChg>
      </pc:sldChg>
      <pc:sldChg chg="del">
        <pc:chgData name="Luca Weinmann" userId="78fa23d5-a4aa-45e4-a8b2-a462704f2a7b" providerId="ADAL" clId="{F87FCFEB-727F-4CF4-9773-0B4ECD7AAE85}" dt="2021-01-14T10:17:21.382" v="4438" actId="2696"/>
        <pc:sldMkLst>
          <pc:docMk/>
          <pc:sldMk cId="1338438023" sldId="406"/>
        </pc:sldMkLst>
      </pc:sldChg>
      <pc:sldChg chg="add del">
        <pc:chgData name="Luca Weinmann" userId="78fa23d5-a4aa-45e4-a8b2-a462704f2a7b" providerId="ADAL" clId="{F87FCFEB-727F-4CF4-9773-0B4ECD7AAE85}" dt="2021-01-14T08:13:40.800" v="1858"/>
        <pc:sldMkLst>
          <pc:docMk/>
          <pc:sldMk cId="722490762" sldId="407"/>
        </pc:sldMkLst>
      </pc:sldChg>
      <pc:sldChg chg="addSp delSp modSp add ord">
        <pc:chgData name="Luca Weinmann" userId="78fa23d5-a4aa-45e4-a8b2-a462704f2a7b" providerId="ADAL" clId="{F87FCFEB-727F-4CF4-9773-0B4ECD7AAE85}" dt="2021-01-14T09:41:53.294" v="3917"/>
        <pc:sldMkLst>
          <pc:docMk/>
          <pc:sldMk cId="2573251741" sldId="407"/>
        </pc:sldMkLst>
        <pc:spChg chg="mod">
          <ac:chgData name="Luca Weinmann" userId="78fa23d5-a4aa-45e4-a8b2-a462704f2a7b" providerId="ADAL" clId="{F87FCFEB-727F-4CF4-9773-0B4ECD7AAE85}" dt="2021-01-14T08:27:04.593" v="2263" actId="20577"/>
          <ac:spMkLst>
            <pc:docMk/>
            <pc:sldMk cId="2573251741" sldId="407"/>
            <ac:spMk id="4" creationId="{79FC0C05-11B2-43B9-96CE-E5EA51E7FDAB}"/>
          </ac:spMkLst>
        </pc:spChg>
        <pc:graphicFrameChg chg="mod modGraphic">
          <ac:chgData name="Luca Weinmann" userId="78fa23d5-a4aa-45e4-a8b2-a462704f2a7b" providerId="ADAL" clId="{F87FCFEB-727F-4CF4-9773-0B4ECD7AAE85}" dt="2021-01-14T09:41:53.294" v="3917"/>
          <ac:graphicFrameMkLst>
            <pc:docMk/>
            <pc:sldMk cId="2573251741" sldId="407"/>
            <ac:graphicFrameMk id="7" creationId="{A1766BF5-792F-425C-B6A6-1FC57F4F2A40}"/>
          </ac:graphicFrameMkLst>
        </pc:graphicFrameChg>
        <pc:picChg chg="add del mod">
          <ac:chgData name="Luca Weinmann" userId="78fa23d5-a4aa-45e4-a8b2-a462704f2a7b" providerId="ADAL" clId="{F87FCFEB-727F-4CF4-9773-0B4ECD7AAE85}" dt="2021-01-14T08:25:08.870" v="2237" actId="478"/>
          <ac:picMkLst>
            <pc:docMk/>
            <pc:sldMk cId="2573251741" sldId="407"/>
            <ac:picMk id="2" creationId="{597557D1-0EB8-47FA-BE2C-FED3D56DE45A}"/>
          </ac:picMkLst>
        </pc:picChg>
        <pc:cxnChg chg="del">
          <ac:chgData name="Luca Weinmann" userId="78fa23d5-a4aa-45e4-a8b2-a462704f2a7b" providerId="ADAL" clId="{F87FCFEB-727F-4CF4-9773-0B4ECD7AAE85}" dt="2021-01-14T08:17:44.571" v="2021" actId="478"/>
          <ac:cxnSpMkLst>
            <pc:docMk/>
            <pc:sldMk cId="2573251741" sldId="407"/>
            <ac:cxnSpMk id="6" creationId="{52235814-6C65-41DB-9AB2-BF87356C33AC}"/>
          </ac:cxnSpMkLst>
        </pc:cxnChg>
      </pc:sldChg>
      <pc:sldChg chg="addSp delSp modSp add ord">
        <pc:chgData name="Luca Weinmann" userId="78fa23d5-a4aa-45e4-a8b2-a462704f2a7b" providerId="ADAL" clId="{F87FCFEB-727F-4CF4-9773-0B4ECD7AAE85}" dt="2021-01-14T09:41:48.791" v="3916"/>
        <pc:sldMkLst>
          <pc:docMk/>
          <pc:sldMk cId="1543980359" sldId="408"/>
        </pc:sldMkLst>
        <pc:spChg chg="mod">
          <ac:chgData name="Luca Weinmann" userId="78fa23d5-a4aa-45e4-a8b2-a462704f2a7b" providerId="ADAL" clId="{F87FCFEB-727F-4CF4-9773-0B4ECD7AAE85}" dt="2021-01-14T08:27:23.063" v="2276" actId="20577"/>
          <ac:spMkLst>
            <pc:docMk/>
            <pc:sldMk cId="1543980359" sldId="408"/>
            <ac:spMk id="4" creationId="{79FC0C05-11B2-43B9-96CE-E5EA51E7FDAB}"/>
          </ac:spMkLst>
        </pc:spChg>
        <pc:graphicFrameChg chg="mod modGraphic">
          <ac:chgData name="Luca Weinmann" userId="78fa23d5-a4aa-45e4-a8b2-a462704f2a7b" providerId="ADAL" clId="{F87FCFEB-727F-4CF4-9773-0B4ECD7AAE85}" dt="2021-01-14T09:41:48.791" v="3916"/>
          <ac:graphicFrameMkLst>
            <pc:docMk/>
            <pc:sldMk cId="1543980359" sldId="408"/>
            <ac:graphicFrameMk id="7" creationId="{A1766BF5-792F-425C-B6A6-1FC57F4F2A40}"/>
          </ac:graphicFrameMkLst>
        </pc:graphicFrameChg>
        <pc:picChg chg="add del mod">
          <ac:chgData name="Luca Weinmann" userId="78fa23d5-a4aa-45e4-a8b2-a462704f2a7b" providerId="ADAL" clId="{F87FCFEB-727F-4CF4-9773-0B4ECD7AAE85}" dt="2021-01-14T08:31:07.232" v="2359" actId="478"/>
          <ac:picMkLst>
            <pc:docMk/>
            <pc:sldMk cId="1543980359" sldId="408"/>
            <ac:picMk id="2" creationId="{8F73FF05-8673-408C-8CD7-9982CB0B8407}"/>
          </ac:picMkLst>
        </pc:picChg>
      </pc:sldChg>
      <pc:sldChg chg="addSp delSp modSp">
        <pc:chgData name="Luca Weinmann" userId="78fa23d5-a4aa-45e4-a8b2-a462704f2a7b" providerId="ADAL" clId="{F87FCFEB-727F-4CF4-9773-0B4ECD7AAE85}" dt="2021-01-14T12:22:35.768" v="6135" actId="2084"/>
        <pc:sldMkLst>
          <pc:docMk/>
          <pc:sldMk cId="987022245" sldId="409"/>
        </pc:sldMkLst>
        <pc:spChg chg="mod">
          <ac:chgData name="Luca Weinmann" userId="78fa23d5-a4aa-45e4-a8b2-a462704f2a7b" providerId="ADAL" clId="{F87FCFEB-727F-4CF4-9773-0B4ECD7AAE85}" dt="2021-01-14T08:32:38.016" v="2377" actId="20577"/>
          <ac:spMkLst>
            <pc:docMk/>
            <pc:sldMk cId="987022245" sldId="409"/>
            <ac:spMk id="4" creationId="{79FC0C05-11B2-43B9-96CE-E5EA51E7FDAB}"/>
          </ac:spMkLst>
        </pc:spChg>
        <pc:graphicFrameChg chg="mod modGraphic">
          <ac:chgData name="Luca Weinmann" userId="78fa23d5-a4aa-45e4-a8b2-a462704f2a7b" providerId="ADAL" clId="{F87FCFEB-727F-4CF4-9773-0B4ECD7AAE85}" dt="2021-01-14T12:22:35.768" v="6135" actId="2084"/>
          <ac:graphicFrameMkLst>
            <pc:docMk/>
            <pc:sldMk cId="987022245" sldId="409"/>
            <ac:graphicFrameMk id="7" creationId="{A1766BF5-792F-425C-B6A6-1FC57F4F2A40}"/>
          </ac:graphicFrameMkLst>
        </pc:graphicFrameChg>
        <pc:picChg chg="add del mod">
          <ac:chgData name="Luca Weinmann" userId="78fa23d5-a4aa-45e4-a8b2-a462704f2a7b" providerId="ADAL" clId="{F87FCFEB-727F-4CF4-9773-0B4ECD7AAE85}" dt="2021-01-14T08:37:55.294" v="2587" actId="478"/>
          <ac:picMkLst>
            <pc:docMk/>
            <pc:sldMk cId="987022245" sldId="409"/>
            <ac:picMk id="2" creationId="{7C3653D4-86E7-4DDF-A763-AAE0365072E7}"/>
          </ac:picMkLst>
        </pc:picChg>
      </pc:sldChg>
      <pc:sldChg chg="addSp delSp modSp add">
        <pc:chgData name="Luca Weinmann" userId="78fa23d5-a4aa-45e4-a8b2-a462704f2a7b" providerId="ADAL" clId="{F87FCFEB-727F-4CF4-9773-0B4ECD7AAE85}" dt="2021-01-14T12:26:56.143" v="6136" actId="207"/>
        <pc:sldMkLst>
          <pc:docMk/>
          <pc:sldMk cId="782747875" sldId="410"/>
        </pc:sldMkLst>
        <pc:spChg chg="mod">
          <ac:chgData name="Luca Weinmann" userId="78fa23d5-a4aa-45e4-a8b2-a462704f2a7b" providerId="ADAL" clId="{F87FCFEB-727F-4CF4-9773-0B4ECD7AAE85}" dt="2021-01-14T08:41:29.255" v="2639" actId="20577"/>
          <ac:spMkLst>
            <pc:docMk/>
            <pc:sldMk cId="782747875" sldId="410"/>
            <ac:spMk id="4" creationId="{79FC0C05-11B2-43B9-96CE-E5EA51E7FDAB}"/>
          </ac:spMkLst>
        </pc:spChg>
        <pc:graphicFrameChg chg="mod modGraphic">
          <ac:chgData name="Luca Weinmann" userId="78fa23d5-a4aa-45e4-a8b2-a462704f2a7b" providerId="ADAL" clId="{F87FCFEB-727F-4CF4-9773-0B4ECD7AAE85}" dt="2021-01-14T12:26:56.143" v="6136" actId="207"/>
          <ac:graphicFrameMkLst>
            <pc:docMk/>
            <pc:sldMk cId="782747875" sldId="410"/>
            <ac:graphicFrameMk id="7" creationId="{A1766BF5-792F-425C-B6A6-1FC57F4F2A40}"/>
          </ac:graphicFrameMkLst>
        </pc:graphicFrameChg>
        <pc:picChg chg="add del mod">
          <ac:chgData name="Luca Weinmann" userId="78fa23d5-a4aa-45e4-a8b2-a462704f2a7b" providerId="ADAL" clId="{F87FCFEB-727F-4CF4-9773-0B4ECD7AAE85}" dt="2021-01-14T08:59:16.684" v="3069" actId="478"/>
          <ac:picMkLst>
            <pc:docMk/>
            <pc:sldMk cId="782747875" sldId="410"/>
            <ac:picMk id="2" creationId="{8D9FCCB2-64A1-435A-9CDA-0A0E075773B5}"/>
          </ac:picMkLst>
        </pc:picChg>
      </pc:sldChg>
      <pc:sldChg chg="addSp delSp modSp add">
        <pc:chgData name="Luca Weinmann" userId="78fa23d5-a4aa-45e4-a8b2-a462704f2a7b" providerId="ADAL" clId="{F87FCFEB-727F-4CF4-9773-0B4ECD7AAE85}" dt="2021-01-14T12:28:17.915" v="6137" actId="207"/>
        <pc:sldMkLst>
          <pc:docMk/>
          <pc:sldMk cId="4244129182" sldId="411"/>
        </pc:sldMkLst>
        <pc:spChg chg="mod">
          <ac:chgData name="Luca Weinmann" userId="78fa23d5-a4aa-45e4-a8b2-a462704f2a7b" providerId="ADAL" clId="{F87FCFEB-727F-4CF4-9773-0B4ECD7AAE85}" dt="2021-01-14T08:45:49.403" v="2857" actId="20577"/>
          <ac:spMkLst>
            <pc:docMk/>
            <pc:sldMk cId="4244129182" sldId="411"/>
            <ac:spMk id="4" creationId="{79FC0C05-11B2-43B9-96CE-E5EA51E7FDAB}"/>
          </ac:spMkLst>
        </pc:spChg>
        <pc:graphicFrameChg chg="mod modGraphic">
          <ac:chgData name="Luca Weinmann" userId="78fa23d5-a4aa-45e4-a8b2-a462704f2a7b" providerId="ADAL" clId="{F87FCFEB-727F-4CF4-9773-0B4ECD7AAE85}" dt="2021-01-14T12:28:17.915" v="6137" actId="207"/>
          <ac:graphicFrameMkLst>
            <pc:docMk/>
            <pc:sldMk cId="4244129182" sldId="411"/>
            <ac:graphicFrameMk id="7" creationId="{A1766BF5-792F-425C-B6A6-1FC57F4F2A40}"/>
          </ac:graphicFrameMkLst>
        </pc:graphicFrameChg>
        <pc:picChg chg="del">
          <ac:chgData name="Luca Weinmann" userId="78fa23d5-a4aa-45e4-a8b2-a462704f2a7b" providerId="ADAL" clId="{F87FCFEB-727F-4CF4-9773-0B4ECD7AAE85}" dt="2021-01-14T08:45:51.743" v="2858" actId="478"/>
          <ac:picMkLst>
            <pc:docMk/>
            <pc:sldMk cId="4244129182" sldId="411"/>
            <ac:picMk id="2" creationId="{8D9FCCB2-64A1-435A-9CDA-0A0E075773B5}"/>
          </ac:picMkLst>
        </pc:picChg>
        <pc:picChg chg="add del mod">
          <ac:chgData name="Luca Weinmann" userId="78fa23d5-a4aa-45e4-a8b2-a462704f2a7b" providerId="ADAL" clId="{F87FCFEB-727F-4CF4-9773-0B4ECD7AAE85}" dt="2021-01-14T08:58:57.926" v="3067" actId="478"/>
          <ac:picMkLst>
            <pc:docMk/>
            <pc:sldMk cId="4244129182" sldId="411"/>
            <ac:picMk id="5" creationId="{8AE795F2-D575-452B-BFE9-B141FB55812D}"/>
          </ac:picMkLst>
        </pc:picChg>
      </pc:sldChg>
      <pc:sldChg chg="addSp delSp modSp add">
        <pc:chgData name="Luca Weinmann" userId="78fa23d5-a4aa-45e4-a8b2-a462704f2a7b" providerId="ADAL" clId="{F87FCFEB-727F-4CF4-9773-0B4ECD7AAE85}" dt="2021-01-14T12:28:39.626" v="6141" actId="207"/>
        <pc:sldMkLst>
          <pc:docMk/>
          <pc:sldMk cId="2928082835" sldId="412"/>
        </pc:sldMkLst>
        <pc:spChg chg="mod">
          <ac:chgData name="Luca Weinmann" userId="78fa23d5-a4aa-45e4-a8b2-a462704f2a7b" providerId="ADAL" clId="{F87FCFEB-727F-4CF4-9773-0B4ECD7AAE85}" dt="2021-01-14T09:00:16.866" v="3088" actId="20577"/>
          <ac:spMkLst>
            <pc:docMk/>
            <pc:sldMk cId="2928082835" sldId="412"/>
            <ac:spMk id="4" creationId="{79FC0C05-11B2-43B9-96CE-E5EA51E7FDAB}"/>
          </ac:spMkLst>
        </pc:spChg>
        <pc:graphicFrameChg chg="modGraphic">
          <ac:chgData name="Luca Weinmann" userId="78fa23d5-a4aa-45e4-a8b2-a462704f2a7b" providerId="ADAL" clId="{F87FCFEB-727F-4CF4-9773-0B4ECD7AAE85}" dt="2021-01-14T12:28:39.626" v="6141" actId="207"/>
          <ac:graphicFrameMkLst>
            <pc:docMk/>
            <pc:sldMk cId="2928082835" sldId="412"/>
            <ac:graphicFrameMk id="7" creationId="{A1766BF5-792F-425C-B6A6-1FC57F4F2A40}"/>
          </ac:graphicFrameMkLst>
        </pc:graphicFrameChg>
        <pc:picChg chg="add del mod">
          <ac:chgData name="Luca Weinmann" userId="78fa23d5-a4aa-45e4-a8b2-a462704f2a7b" providerId="ADAL" clId="{F87FCFEB-727F-4CF4-9773-0B4ECD7AAE85}" dt="2021-01-14T09:11:26.243" v="3286" actId="478"/>
          <ac:picMkLst>
            <pc:docMk/>
            <pc:sldMk cId="2928082835" sldId="412"/>
            <ac:picMk id="2" creationId="{BEED4A7F-66D6-4AD1-9F3F-50361D585697}"/>
          </ac:picMkLst>
        </pc:picChg>
      </pc:sldChg>
      <pc:sldChg chg="addSp delSp modSp add">
        <pc:chgData name="Luca Weinmann" userId="78fa23d5-a4aa-45e4-a8b2-a462704f2a7b" providerId="ADAL" clId="{F87FCFEB-727F-4CF4-9773-0B4ECD7AAE85}" dt="2021-01-14T12:28:55.943" v="6145" actId="207"/>
        <pc:sldMkLst>
          <pc:docMk/>
          <pc:sldMk cId="1358278534" sldId="413"/>
        </pc:sldMkLst>
        <pc:spChg chg="mod">
          <ac:chgData name="Luca Weinmann" userId="78fa23d5-a4aa-45e4-a8b2-a462704f2a7b" providerId="ADAL" clId="{F87FCFEB-727F-4CF4-9773-0B4ECD7AAE85}" dt="2021-01-14T09:13:01.358" v="3308" actId="20577"/>
          <ac:spMkLst>
            <pc:docMk/>
            <pc:sldMk cId="1358278534" sldId="413"/>
            <ac:spMk id="4" creationId="{79FC0C05-11B2-43B9-96CE-E5EA51E7FDAB}"/>
          </ac:spMkLst>
        </pc:spChg>
        <pc:graphicFrameChg chg="mod modGraphic">
          <ac:chgData name="Luca Weinmann" userId="78fa23d5-a4aa-45e4-a8b2-a462704f2a7b" providerId="ADAL" clId="{F87FCFEB-727F-4CF4-9773-0B4ECD7AAE85}" dt="2021-01-14T12:28:55.943" v="6145" actId="207"/>
          <ac:graphicFrameMkLst>
            <pc:docMk/>
            <pc:sldMk cId="1358278534" sldId="413"/>
            <ac:graphicFrameMk id="7" creationId="{A1766BF5-792F-425C-B6A6-1FC57F4F2A40}"/>
          </ac:graphicFrameMkLst>
        </pc:graphicFrameChg>
        <pc:picChg chg="add del mod">
          <ac:chgData name="Luca Weinmann" userId="78fa23d5-a4aa-45e4-a8b2-a462704f2a7b" providerId="ADAL" clId="{F87FCFEB-727F-4CF4-9773-0B4ECD7AAE85}" dt="2021-01-14T09:19:25.602" v="3474" actId="478"/>
          <ac:picMkLst>
            <pc:docMk/>
            <pc:sldMk cId="1358278534" sldId="413"/>
            <ac:picMk id="2" creationId="{46854277-4A0D-4982-9CC6-D942CE2B5111}"/>
          </ac:picMkLst>
        </pc:picChg>
      </pc:sldChg>
      <pc:sldChg chg="addSp delSp modSp add">
        <pc:chgData name="Luca Weinmann" userId="78fa23d5-a4aa-45e4-a8b2-a462704f2a7b" providerId="ADAL" clId="{F87FCFEB-727F-4CF4-9773-0B4ECD7AAE85}" dt="2021-01-14T12:34:16.186" v="6156" actId="207"/>
        <pc:sldMkLst>
          <pc:docMk/>
          <pc:sldMk cId="2490947434" sldId="414"/>
        </pc:sldMkLst>
        <pc:spChg chg="mod">
          <ac:chgData name="Luca Weinmann" userId="78fa23d5-a4aa-45e4-a8b2-a462704f2a7b" providerId="ADAL" clId="{F87FCFEB-727F-4CF4-9773-0B4ECD7AAE85}" dt="2021-01-14T09:21:08.758" v="3492" actId="20577"/>
          <ac:spMkLst>
            <pc:docMk/>
            <pc:sldMk cId="2490947434" sldId="414"/>
            <ac:spMk id="4" creationId="{79FC0C05-11B2-43B9-96CE-E5EA51E7FDAB}"/>
          </ac:spMkLst>
        </pc:spChg>
        <pc:graphicFrameChg chg="mod modGraphic">
          <ac:chgData name="Luca Weinmann" userId="78fa23d5-a4aa-45e4-a8b2-a462704f2a7b" providerId="ADAL" clId="{F87FCFEB-727F-4CF4-9773-0B4ECD7AAE85}" dt="2021-01-14T12:34:16.186" v="6156" actId="207"/>
          <ac:graphicFrameMkLst>
            <pc:docMk/>
            <pc:sldMk cId="2490947434" sldId="414"/>
            <ac:graphicFrameMk id="7" creationId="{A1766BF5-792F-425C-B6A6-1FC57F4F2A40}"/>
          </ac:graphicFrameMkLst>
        </pc:graphicFrameChg>
        <pc:picChg chg="add del mod">
          <ac:chgData name="Luca Weinmann" userId="78fa23d5-a4aa-45e4-a8b2-a462704f2a7b" providerId="ADAL" clId="{F87FCFEB-727F-4CF4-9773-0B4ECD7AAE85}" dt="2021-01-14T09:25:30.314" v="3594" actId="478"/>
          <ac:picMkLst>
            <pc:docMk/>
            <pc:sldMk cId="2490947434" sldId="414"/>
            <ac:picMk id="2" creationId="{F839810E-4A1D-46C3-8DDB-95869775F9F6}"/>
          </ac:picMkLst>
        </pc:picChg>
      </pc:sldChg>
      <pc:sldChg chg="addSp delSp modSp add">
        <pc:chgData name="Luca Weinmann" userId="78fa23d5-a4aa-45e4-a8b2-a462704f2a7b" providerId="ADAL" clId="{F87FCFEB-727F-4CF4-9773-0B4ECD7AAE85}" dt="2021-01-14T12:29:42.197" v="6154" actId="207"/>
        <pc:sldMkLst>
          <pc:docMk/>
          <pc:sldMk cId="2237684818" sldId="415"/>
        </pc:sldMkLst>
        <pc:spChg chg="mod">
          <ac:chgData name="Luca Weinmann" userId="78fa23d5-a4aa-45e4-a8b2-a462704f2a7b" providerId="ADAL" clId="{F87FCFEB-727F-4CF4-9773-0B4ECD7AAE85}" dt="2021-01-14T09:50:29.537" v="3968" actId="20577"/>
          <ac:spMkLst>
            <pc:docMk/>
            <pc:sldMk cId="2237684818" sldId="415"/>
            <ac:spMk id="4" creationId="{79FC0C05-11B2-43B9-96CE-E5EA51E7FDAB}"/>
          </ac:spMkLst>
        </pc:spChg>
        <pc:graphicFrameChg chg="mod modGraphic">
          <ac:chgData name="Luca Weinmann" userId="78fa23d5-a4aa-45e4-a8b2-a462704f2a7b" providerId="ADAL" clId="{F87FCFEB-727F-4CF4-9773-0B4ECD7AAE85}" dt="2021-01-14T12:29:42.197" v="6154" actId="207"/>
          <ac:graphicFrameMkLst>
            <pc:docMk/>
            <pc:sldMk cId="2237684818" sldId="415"/>
            <ac:graphicFrameMk id="7" creationId="{A1766BF5-792F-425C-B6A6-1FC57F4F2A40}"/>
          </ac:graphicFrameMkLst>
        </pc:graphicFrameChg>
        <pc:picChg chg="add del mod">
          <ac:chgData name="Luca Weinmann" userId="78fa23d5-a4aa-45e4-a8b2-a462704f2a7b" providerId="ADAL" clId="{F87FCFEB-727F-4CF4-9773-0B4ECD7AAE85}" dt="2021-01-14T09:29:44.472" v="3685" actId="478"/>
          <ac:picMkLst>
            <pc:docMk/>
            <pc:sldMk cId="2237684818" sldId="415"/>
            <ac:picMk id="2" creationId="{71FFAC0A-5D63-4EDF-BDB6-55B86E0E591C}"/>
          </ac:picMkLst>
        </pc:picChg>
      </pc:sldChg>
      <pc:sldChg chg="addSp delSp modSp add">
        <pc:chgData name="Luca Weinmann" userId="78fa23d5-a4aa-45e4-a8b2-a462704f2a7b" providerId="ADAL" clId="{F87FCFEB-727F-4CF4-9773-0B4ECD7AAE85}" dt="2021-01-14T12:36:06.044" v="6160" actId="207"/>
        <pc:sldMkLst>
          <pc:docMk/>
          <pc:sldMk cId="2630831970" sldId="416"/>
        </pc:sldMkLst>
        <pc:spChg chg="mod">
          <ac:chgData name="Luca Weinmann" userId="78fa23d5-a4aa-45e4-a8b2-a462704f2a7b" providerId="ADAL" clId="{F87FCFEB-727F-4CF4-9773-0B4ECD7AAE85}" dt="2021-01-14T09:29:59.905" v="3695" actId="20577"/>
          <ac:spMkLst>
            <pc:docMk/>
            <pc:sldMk cId="2630831970" sldId="416"/>
            <ac:spMk id="4" creationId="{79FC0C05-11B2-43B9-96CE-E5EA51E7FDAB}"/>
          </ac:spMkLst>
        </pc:spChg>
        <pc:graphicFrameChg chg="mod modGraphic">
          <ac:chgData name="Luca Weinmann" userId="78fa23d5-a4aa-45e4-a8b2-a462704f2a7b" providerId="ADAL" clId="{F87FCFEB-727F-4CF4-9773-0B4ECD7AAE85}" dt="2021-01-14T12:36:06.044" v="6160" actId="207"/>
          <ac:graphicFrameMkLst>
            <pc:docMk/>
            <pc:sldMk cId="2630831970" sldId="416"/>
            <ac:graphicFrameMk id="7" creationId="{A1766BF5-792F-425C-B6A6-1FC57F4F2A40}"/>
          </ac:graphicFrameMkLst>
        </pc:graphicFrameChg>
        <pc:picChg chg="add del mod">
          <ac:chgData name="Luca Weinmann" userId="78fa23d5-a4aa-45e4-a8b2-a462704f2a7b" providerId="ADAL" clId="{F87FCFEB-727F-4CF4-9773-0B4ECD7AAE85}" dt="2021-01-14T09:35:49.419" v="3891" actId="478"/>
          <ac:picMkLst>
            <pc:docMk/>
            <pc:sldMk cId="2630831970" sldId="416"/>
            <ac:picMk id="2" creationId="{A723BE64-3704-4E62-95E9-778D2D3F4AC9}"/>
          </ac:picMkLst>
        </pc:picChg>
      </pc:sldChg>
      <pc:sldChg chg="addSp delSp modSp add ord">
        <pc:chgData name="Luca Weinmann" userId="78fa23d5-a4aa-45e4-a8b2-a462704f2a7b" providerId="ADAL" clId="{F87FCFEB-727F-4CF4-9773-0B4ECD7AAE85}" dt="2021-01-14T11:20:09.595" v="5526" actId="14100"/>
        <pc:sldMkLst>
          <pc:docMk/>
          <pc:sldMk cId="1953082096" sldId="417"/>
        </pc:sldMkLst>
        <pc:spChg chg="del">
          <ac:chgData name="Luca Weinmann" userId="78fa23d5-a4aa-45e4-a8b2-a462704f2a7b" providerId="ADAL" clId="{F87FCFEB-727F-4CF4-9773-0B4ECD7AAE85}" dt="2021-01-14T10:49:29.334" v="4975" actId="478"/>
          <ac:spMkLst>
            <pc:docMk/>
            <pc:sldMk cId="1953082096" sldId="417"/>
            <ac:spMk id="2" creationId="{00FA47C2-A1F9-4128-8BF9-736E59D10BF2}"/>
          </ac:spMkLst>
        </pc:spChg>
        <pc:spChg chg="del mod">
          <ac:chgData name="Luca Weinmann" userId="78fa23d5-a4aa-45e4-a8b2-a462704f2a7b" providerId="ADAL" clId="{F87FCFEB-727F-4CF4-9773-0B4ECD7AAE85}" dt="2021-01-14T10:52:43.386" v="5148" actId="478"/>
          <ac:spMkLst>
            <pc:docMk/>
            <pc:sldMk cId="1953082096" sldId="417"/>
            <ac:spMk id="4" creationId="{ED7DDC13-41C5-4787-B7E4-A38D18236AB6}"/>
          </ac:spMkLst>
        </pc:spChg>
        <pc:spChg chg="del mod">
          <ac:chgData name="Luca Weinmann" userId="78fa23d5-a4aa-45e4-a8b2-a462704f2a7b" providerId="ADAL" clId="{F87FCFEB-727F-4CF4-9773-0B4ECD7AAE85}" dt="2021-01-14T10:49:24.233" v="4973" actId="478"/>
          <ac:spMkLst>
            <pc:docMk/>
            <pc:sldMk cId="1953082096" sldId="417"/>
            <ac:spMk id="5" creationId="{C9AFB712-8614-42BA-80AC-2FFA34619EEF}"/>
          </ac:spMkLst>
        </pc:spChg>
        <pc:spChg chg="del">
          <ac:chgData name="Luca Weinmann" userId="78fa23d5-a4aa-45e4-a8b2-a462704f2a7b" providerId="ADAL" clId="{F87FCFEB-727F-4CF4-9773-0B4ECD7AAE85}" dt="2021-01-14T10:49:32.912" v="4977" actId="478"/>
          <ac:spMkLst>
            <pc:docMk/>
            <pc:sldMk cId="1953082096" sldId="417"/>
            <ac:spMk id="6" creationId="{ECF74CE2-0AA7-4208-B6DF-7A634A2E8618}"/>
          </ac:spMkLst>
        </pc:spChg>
        <pc:spChg chg="del">
          <ac:chgData name="Luca Weinmann" userId="78fa23d5-a4aa-45e4-a8b2-a462704f2a7b" providerId="ADAL" clId="{F87FCFEB-727F-4CF4-9773-0B4ECD7AAE85}" dt="2021-01-14T10:49:16.534" v="4970" actId="478"/>
          <ac:spMkLst>
            <pc:docMk/>
            <pc:sldMk cId="1953082096" sldId="417"/>
            <ac:spMk id="7" creationId="{87908868-7B48-4569-8268-7B2E28DC818B}"/>
          </ac:spMkLst>
        </pc:spChg>
        <pc:spChg chg="add del mod">
          <ac:chgData name="Luca Weinmann" userId="78fa23d5-a4aa-45e4-a8b2-a462704f2a7b" providerId="ADAL" clId="{F87FCFEB-727F-4CF4-9773-0B4ECD7AAE85}" dt="2021-01-14T10:49:21.197" v="4972" actId="478"/>
          <ac:spMkLst>
            <pc:docMk/>
            <pc:sldMk cId="1953082096" sldId="417"/>
            <ac:spMk id="10" creationId="{A3B8F588-6AA7-4224-A5DB-CB98667EF575}"/>
          </ac:spMkLst>
        </pc:spChg>
        <pc:spChg chg="add del mod">
          <ac:chgData name="Luca Weinmann" userId="78fa23d5-a4aa-45e4-a8b2-a462704f2a7b" providerId="ADAL" clId="{F87FCFEB-727F-4CF4-9773-0B4ECD7AAE85}" dt="2021-01-14T10:49:26.927" v="4974" actId="478"/>
          <ac:spMkLst>
            <pc:docMk/>
            <pc:sldMk cId="1953082096" sldId="417"/>
            <ac:spMk id="12" creationId="{535A6203-C55C-4BA2-BE74-40A4E48470D1}"/>
          </ac:spMkLst>
        </pc:spChg>
        <pc:spChg chg="add del mod">
          <ac:chgData name="Luca Weinmann" userId="78fa23d5-a4aa-45e4-a8b2-a462704f2a7b" providerId="ADAL" clId="{F87FCFEB-727F-4CF4-9773-0B4ECD7AAE85}" dt="2021-01-14T10:49:30.510" v="4976" actId="478"/>
          <ac:spMkLst>
            <pc:docMk/>
            <pc:sldMk cId="1953082096" sldId="417"/>
            <ac:spMk id="14" creationId="{E367E90C-3597-45FC-851E-807E8A380074}"/>
          </ac:spMkLst>
        </pc:spChg>
        <pc:spChg chg="add del mod">
          <ac:chgData name="Luca Weinmann" userId="78fa23d5-a4aa-45e4-a8b2-a462704f2a7b" providerId="ADAL" clId="{F87FCFEB-727F-4CF4-9773-0B4ECD7AAE85}" dt="2021-01-14T10:49:35.548" v="4978" actId="478"/>
          <ac:spMkLst>
            <pc:docMk/>
            <pc:sldMk cId="1953082096" sldId="417"/>
            <ac:spMk id="16" creationId="{C28D3F8B-2775-488E-95B6-0ED77BDEBFDC}"/>
          </ac:spMkLst>
        </pc:spChg>
        <pc:spChg chg="add del mod">
          <ac:chgData name="Luca Weinmann" userId="78fa23d5-a4aa-45e4-a8b2-a462704f2a7b" providerId="ADAL" clId="{F87FCFEB-727F-4CF4-9773-0B4ECD7AAE85}" dt="2021-01-14T10:52:44.538" v="5149" actId="478"/>
          <ac:spMkLst>
            <pc:docMk/>
            <pc:sldMk cId="1953082096" sldId="417"/>
            <ac:spMk id="19" creationId="{D11009F4-E096-4808-AF23-74FEBB010309}"/>
          </ac:spMkLst>
        </pc:spChg>
        <pc:spChg chg="add mod">
          <ac:chgData name="Luca Weinmann" userId="78fa23d5-a4aa-45e4-a8b2-a462704f2a7b" providerId="ADAL" clId="{F87FCFEB-727F-4CF4-9773-0B4ECD7AAE85}" dt="2021-01-14T11:05:27.864" v="5333" actId="164"/>
          <ac:spMkLst>
            <pc:docMk/>
            <pc:sldMk cId="1953082096" sldId="417"/>
            <ac:spMk id="30" creationId="{6E1D4C9C-6D48-4185-9D7B-38D9260C898C}"/>
          </ac:spMkLst>
        </pc:spChg>
        <pc:spChg chg="add mod">
          <ac:chgData name="Luca Weinmann" userId="78fa23d5-a4aa-45e4-a8b2-a462704f2a7b" providerId="ADAL" clId="{F87FCFEB-727F-4CF4-9773-0B4ECD7AAE85}" dt="2021-01-14T11:05:27.864" v="5333" actId="164"/>
          <ac:spMkLst>
            <pc:docMk/>
            <pc:sldMk cId="1953082096" sldId="417"/>
            <ac:spMk id="31" creationId="{C5A33F18-D0F8-42C2-878D-2C0956D637D9}"/>
          </ac:spMkLst>
        </pc:spChg>
        <pc:spChg chg="add mod">
          <ac:chgData name="Luca Weinmann" userId="78fa23d5-a4aa-45e4-a8b2-a462704f2a7b" providerId="ADAL" clId="{F87FCFEB-727F-4CF4-9773-0B4ECD7AAE85}" dt="2021-01-14T11:05:32.357" v="5334" actId="164"/>
          <ac:spMkLst>
            <pc:docMk/>
            <pc:sldMk cId="1953082096" sldId="417"/>
            <ac:spMk id="32" creationId="{FC7508AD-23DF-4B57-9874-3BD79C139A99}"/>
          </ac:spMkLst>
        </pc:spChg>
        <pc:spChg chg="add mod">
          <ac:chgData name="Luca Weinmann" userId="78fa23d5-a4aa-45e4-a8b2-a462704f2a7b" providerId="ADAL" clId="{F87FCFEB-727F-4CF4-9773-0B4ECD7AAE85}" dt="2021-01-14T11:07:39.718" v="5375" actId="20577"/>
          <ac:spMkLst>
            <pc:docMk/>
            <pc:sldMk cId="1953082096" sldId="417"/>
            <ac:spMk id="33" creationId="{46CC6F24-FB1D-4CC4-93B6-E4B5E0FEB575}"/>
          </ac:spMkLst>
        </pc:spChg>
        <pc:spChg chg="mod">
          <ac:chgData name="Luca Weinmann" userId="78fa23d5-a4aa-45e4-a8b2-a462704f2a7b" providerId="ADAL" clId="{F87FCFEB-727F-4CF4-9773-0B4ECD7AAE85}" dt="2021-01-14T11:16:38.924" v="5439" actId="20577"/>
          <ac:spMkLst>
            <pc:docMk/>
            <pc:sldMk cId="1953082096" sldId="417"/>
            <ac:spMk id="40" creationId="{5374A80A-50C4-4ABB-B9FC-9368D06738E9}"/>
          </ac:spMkLst>
        </pc:spChg>
        <pc:spChg chg="mod">
          <ac:chgData name="Luca Weinmann" userId="78fa23d5-a4aa-45e4-a8b2-a462704f2a7b" providerId="ADAL" clId="{F87FCFEB-727F-4CF4-9773-0B4ECD7AAE85}" dt="2021-01-14T11:16:23.521" v="5397" actId="1076"/>
          <ac:spMkLst>
            <pc:docMk/>
            <pc:sldMk cId="1953082096" sldId="417"/>
            <ac:spMk id="44" creationId="{3551B4A3-E42A-4B08-9C16-7DAC541C01FB}"/>
          </ac:spMkLst>
        </pc:spChg>
        <pc:spChg chg="mod">
          <ac:chgData name="Luca Weinmann" userId="78fa23d5-a4aa-45e4-a8b2-a462704f2a7b" providerId="ADAL" clId="{F87FCFEB-727F-4CF4-9773-0B4ECD7AAE85}" dt="2021-01-14T11:16:33.404" v="5426" actId="20577"/>
          <ac:spMkLst>
            <pc:docMk/>
            <pc:sldMk cId="1953082096" sldId="417"/>
            <ac:spMk id="48" creationId="{D656E088-0375-48B7-B9C2-E750D48C12B8}"/>
          </ac:spMkLst>
        </pc:spChg>
        <pc:spChg chg="add mod">
          <ac:chgData name="Luca Weinmann" userId="78fa23d5-a4aa-45e4-a8b2-a462704f2a7b" providerId="ADAL" clId="{F87FCFEB-727F-4CF4-9773-0B4ECD7AAE85}" dt="2021-01-14T11:19:57.556" v="5524" actId="1076"/>
          <ac:spMkLst>
            <pc:docMk/>
            <pc:sldMk cId="1953082096" sldId="417"/>
            <ac:spMk id="54" creationId="{19723108-95B0-4306-8891-7EA1FE64BE68}"/>
          </ac:spMkLst>
        </pc:spChg>
        <pc:grpChg chg="add del mod">
          <ac:chgData name="Luca Weinmann" userId="78fa23d5-a4aa-45e4-a8b2-a462704f2a7b" providerId="ADAL" clId="{F87FCFEB-727F-4CF4-9773-0B4ECD7AAE85}" dt="2021-01-14T11:06:32.256" v="5349" actId="478"/>
          <ac:grpSpMkLst>
            <pc:docMk/>
            <pc:sldMk cId="1953082096" sldId="417"/>
            <ac:grpSpMk id="36" creationId="{6D52A654-7B33-40D2-BD5A-B09D8A51E3B6}"/>
          </ac:grpSpMkLst>
        </pc:grpChg>
        <pc:grpChg chg="add mod">
          <ac:chgData name="Luca Weinmann" userId="78fa23d5-a4aa-45e4-a8b2-a462704f2a7b" providerId="ADAL" clId="{F87FCFEB-727F-4CF4-9773-0B4ECD7AAE85}" dt="2021-01-14T11:18:29.221" v="5498" actId="1036"/>
          <ac:grpSpMkLst>
            <pc:docMk/>
            <pc:sldMk cId="1953082096" sldId="417"/>
            <ac:grpSpMk id="37" creationId="{6AB2F0DD-7347-4D74-B5DB-767BAF7FBEB9}"/>
          </ac:grpSpMkLst>
        </pc:grpChg>
        <pc:grpChg chg="add mod">
          <ac:chgData name="Luca Weinmann" userId="78fa23d5-a4aa-45e4-a8b2-a462704f2a7b" providerId="ADAL" clId="{F87FCFEB-727F-4CF4-9773-0B4ECD7AAE85}" dt="2021-01-14T11:18:29.221" v="5498" actId="1036"/>
          <ac:grpSpMkLst>
            <pc:docMk/>
            <pc:sldMk cId="1953082096" sldId="417"/>
            <ac:grpSpMk id="38" creationId="{E7184552-22EE-478D-8544-0B2DFB276E53}"/>
          </ac:grpSpMkLst>
        </pc:grpChg>
        <pc:grpChg chg="add mod">
          <ac:chgData name="Luca Weinmann" userId="78fa23d5-a4aa-45e4-a8b2-a462704f2a7b" providerId="ADAL" clId="{F87FCFEB-727F-4CF4-9773-0B4ECD7AAE85}" dt="2021-01-14T11:18:29.221" v="5498" actId="1036"/>
          <ac:grpSpMkLst>
            <pc:docMk/>
            <pc:sldMk cId="1953082096" sldId="417"/>
            <ac:grpSpMk id="42" creationId="{DC678F60-2F8E-4B2F-8911-536DBD08872E}"/>
          </ac:grpSpMkLst>
        </pc:grpChg>
        <pc:grpChg chg="add mod">
          <ac:chgData name="Luca Weinmann" userId="78fa23d5-a4aa-45e4-a8b2-a462704f2a7b" providerId="ADAL" clId="{F87FCFEB-727F-4CF4-9773-0B4ECD7AAE85}" dt="2021-01-14T11:18:29.221" v="5498" actId="1036"/>
          <ac:grpSpMkLst>
            <pc:docMk/>
            <pc:sldMk cId="1953082096" sldId="417"/>
            <ac:grpSpMk id="46" creationId="{1FD41EDE-F717-4575-ABFA-EF3E3FAB341D}"/>
          </ac:grpSpMkLst>
        </pc:grpChg>
        <pc:graphicFrameChg chg="add del mod">
          <ac:chgData name="Luca Weinmann" userId="78fa23d5-a4aa-45e4-a8b2-a462704f2a7b" providerId="ADAL" clId="{F87FCFEB-727F-4CF4-9773-0B4ECD7AAE85}" dt="2021-01-14T11:17:54.446" v="5448" actId="478"/>
          <ac:graphicFrameMkLst>
            <pc:docMk/>
            <pc:sldMk cId="1953082096" sldId="417"/>
            <ac:graphicFrameMk id="17" creationId="{C41AF5EF-A50C-480B-822B-61FAD6BC5515}"/>
          </ac:graphicFrameMkLst>
        </pc:graphicFrameChg>
        <pc:picChg chg="add mod">
          <ac:chgData name="Luca Weinmann" userId="78fa23d5-a4aa-45e4-a8b2-a462704f2a7b" providerId="ADAL" clId="{F87FCFEB-727F-4CF4-9773-0B4ECD7AAE85}" dt="2021-01-14T11:18:23.030" v="5478" actId="1076"/>
          <ac:picMkLst>
            <pc:docMk/>
            <pc:sldMk cId="1953082096" sldId="417"/>
            <ac:picMk id="8" creationId="{50E75584-45CA-4BFD-901B-4FA76CF54F94}"/>
          </ac:picMkLst>
        </pc:picChg>
        <pc:picChg chg="add mod">
          <ac:chgData name="Luca Weinmann" userId="78fa23d5-a4aa-45e4-a8b2-a462704f2a7b" providerId="ADAL" clId="{F87FCFEB-727F-4CF4-9773-0B4ECD7AAE85}" dt="2021-01-14T11:05:27.864" v="5333" actId="164"/>
          <ac:picMkLst>
            <pc:docMk/>
            <pc:sldMk cId="1953082096" sldId="417"/>
            <ac:picMk id="34" creationId="{49D2665B-96A2-4C67-9D39-56A8646CC29A}"/>
          </ac:picMkLst>
        </pc:picChg>
        <pc:picChg chg="add mod">
          <ac:chgData name="Luca Weinmann" userId="78fa23d5-a4aa-45e4-a8b2-a462704f2a7b" providerId="ADAL" clId="{F87FCFEB-727F-4CF4-9773-0B4ECD7AAE85}" dt="2021-01-14T11:17:52.060" v="5447" actId="207"/>
          <ac:picMkLst>
            <pc:docMk/>
            <pc:sldMk cId="1953082096" sldId="417"/>
            <ac:picMk id="35" creationId="{8D4396B4-7C5B-4CED-B5AA-770220AF8DE3}"/>
          </ac:picMkLst>
        </pc:picChg>
        <pc:picChg chg="mod">
          <ac:chgData name="Luca Weinmann" userId="78fa23d5-a4aa-45e4-a8b2-a462704f2a7b" providerId="ADAL" clId="{F87FCFEB-727F-4CF4-9773-0B4ECD7AAE85}" dt="2021-01-14T11:16:54.332" v="5441" actId="207"/>
          <ac:picMkLst>
            <pc:docMk/>
            <pc:sldMk cId="1953082096" sldId="417"/>
            <ac:picMk id="41" creationId="{62FD5C01-2671-42A1-8617-BBC40CB3E1D4}"/>
          </ac:picMkLst>
        </pc:picChg>
        <pc:picChg chg="mod">
          <ac:chgData name="Luca Weinmann" userId="78fa23d5-a4aa-45e4-a8b2-a462704f2a7b" providerId="ADAL" clId="{F87FCFEB-727F-4CF4-9773-0B4ECD7AAE85}" dt="2021-01-14T11:17:36.648" v="5445" actId="207"/>
          <ac:picMkLst>
            <pc:docMk/>
            <pc:sldMk cId="1953082096" sldId="417"/>
            <ac:picMk id="45" creationId="{12C6CD9F-992A-4D40-8392-8645B750A1AF}"/>
          </ac:picMkLst>
        </pc:picChg>
        <pc:picChg chg="mod">
          <ac:chgData name="Luca Weinmann" userId="78fa23d5-a4aa-45e4-a8b2-a462704f2a7b" providerId="ADAL" clId="{F87FCFEB-727F-4CF4-9773-0B4ECD7AAE85}" dt="2021-01-14T11:17:23.945" v="5443" actId="207"/>
          <ac:picMkLst>
            <pc:docMk/>
            <pc:sldMk cId="1953082096" sldId="417"/>
            <ac:picMk id="49" creationId="{B51360A6-C43D-4DF8-967F-81965E055C41}"/>
          </ac:picMkLst>
        </pc:picChg>
        <pc:cxnChg chg="add del mod">
          <ac:chgData name="Luca Weinmann" userId="78fa23d5-a4aa-45e4-a8b2-a462704f2a7b" providerId="ADAL" clId="{F87FCFEB-727F-4CF4-9773-0B4ECD7AAE85}" dt="2021-01-14T11:05:00.083" v="5330" actId="478"/>
          <ac:cxnSpMkLst>
            <pc:docMk/>
            <pc:sldMk cId="1953082096" sldId="417"/>
            <ac:cxnSpMk id="21" creationId="{AEF72578-0E1A-41BE-8FC5-A2C740CBDD39}"/>
          </ac:cxnSpMkLst>
        </pc:cxnChg>
        <pc:cxnChg chg="add del mod">
          <ac:chgData name="Luca Weinmann" userId="78fa23d5-a4aa-45e4-a8b2-a462704f2a7b" providerId="ADAL" clId="{F87FCFEB-727F-4CF4-9773-0B4ECD7AAE85}" dt="2021-01-14T11:04:58.216" v="5329" actId="478"/>
          <ac:cxnSpMkLst>
            <pc:docMk/>
            <pc:sldMk cId="1953082096" sldId="417"/>
            <ac:cxnSpMk id="25" creationId="{CD535B15-132F-464D-BBBA-AB77DEB66EDD}"/>
          </ac:cxnSpMkLst>
        </pc:cxnChg>
        <pc:cxnChg chg="add mod">
          <ac:chgData name="Luca Weinmann" userId="78fa23d5-a4aa-45e4-a8b2-a462704f2a7b" providerId="ADAL" clId="{F87FCFEB-727F-4CF4-9773-0B4ECD7AAE85}" dt="2021-01-14T11:19:57.556" v="5524" actId="1076"/>
          <ac:cxnSpMkLst>
            <pc:docMk/>
            <pc:sldMk cId="1953082096" sldId="417"/>
            <ac:cxnSpMk id="51" creationId="{08F9D54D-E17E-4EDA-BA3C-7E3BECE00E76}"/>
          </ac:cxnSpMkLst>
        </pc:cxnChg>
        <pc:cxnChg chg="add mod">
          <ac:chgData name="Luca Weinmann" userId="78fa23d5-a4aa-45e4-a8b2-a462704f2a7b" providerId="ADAL" clId="{F87FCFEB-727F-4CF4-9773-0B4ECD7AAE85}" dt="2021-01-14T11:19:57.556" v="5524" actId="1076"/>
          <ac:cxnSpMkLst>
            <pc:docMk/>
            <pc:sldMk cId="1953082096" sldId="417"/>
            <ac:cxnSpMk id="57" creationId="{05EE7F8A-796E-425C-A97F-BC6163DD2A94}"/>
          </ac:cxnSpMkLst>
        </pc:cxnChg>
        <pc:cxnChg chg="add mod">
          <ac:chgData name="Luca Weinmann" userId="78fa23d5-a4aa-45e4-a8b2-a462704f2a7b" providerId="ADAL" clId="{F87FCFEB-727F-4CF4-9773-0B4ECD7AAE85}" dt="2021-01-14T11:20:09.595" v="5526" actId="14100"/>
          <ac:cxnSpMkLst>
            <pc:docMk/>
            <pc:sldMk cId="1953082096" sldId="417"/>
            <ac:cxnSpMk id="60" creationId="{E81518B8-B932-45E9-AB59-25543E81DAC1}"/>
          </ac:cxnSpMkLst>
        </pc:cxnChg>
        <pc:cxnChg chg="add mod">
          <ac:chgData name="Luca Weinmann" userId="78fa23d5-a4aa-45e4-a8b2-a462704f2a7b" providerId="ADAL" clId="{F87FCFEB-727F-4CF4-9773-0B4ECD7AAE85}" dt="2021-01-14T11:19:57.556" v="5524" actId="1076"/>
          <ac:cxnSpMkLst>
            <pc:docMk/>
            <pc:sldMk cId="1953082096" sldId="417"/>
            <ac:cxnSpMk id="63" creationId="{374AEA5A-13C4-458A-8D9D-C61A23C6BB85}"/>
          </ac:cxnSpMkLst>
        </pc:cxnChg>
        <pc:cxnChg chg="add mod">
          <ac:chgData name="Luca Weinmann" userId="78fa23d5-a4aa-45e4-a8b2-a462704f2a7b" providerId="ADAL" clId="{F87FCFEB-727F-4CF4-9773-0B4ECD7AAE85}" dt="2021-01-14T11:19:57.556" v="5524" actId="1076"/>
          <ac:cxnSpMkLst>
            <pc:docMk/>
            <pc:sldMk cId="1953082096" sldId="417"/>
            <ac:cxnSpMk id="66" creationId="{F961CEE4-5906-408B-9418-260D848FAE95}"/>
          </ac:cxnSpMkLst>
        </pc:cxnChg>
      </pc:sldChg>
      <pc:sldChg chg="add del">
        <pc:chgData name="Luca Weinmann" userId="78fa23d5-a4aa-45e4-a8b2-a462704f2a7b" providerId="ADAL" clId="{F87FCFEB-727F-4CF4-9773-0B4ECD7AAE85}" dt="2021-01-14T10:48:59.700" v="4964" actId="2696"/>
        <pc:sldMkLst>
          <pc:docMk/>
          <pc:sldMk cId="4012911616" sldId="417"/>
        </pc:sldMkLst>
      </pc:sldChg>
      <pc:sldChg chg="addSp delSp modSp add ord">
        <pc:chgData name="Luca Weinmann" userId="78fa23d5-a4aa-45e4-a8b2-a462704f2a7b" providerId="ADAL" clId="{F87FCFEB-727F-4CF4-9773-0B4ECD7AAE85}" dt="2021-01-14T11:45:10.331" v="5574" actId="20577"/>
        <pc:sldMkLst>
          <pc:docMk/>
          <pc:sldMk cId="2259988191" sldId="418"/>
        </pc:sldMkLst>
        <pc:spChg chg="del">
          <ac:chgData name="Luca Weinmann" userId="78fa23d5-a4aa-45e4-a8b2-a462704f2a7b" providerId="ADAL" clId="{F87FCFEB-727F-4CF4-9773-0B4ECD7AAE85}" dt="2021-01-14T11:00:01.852" v="5188" actId="478"/>
          <ac:spMkLst>
            <pc:docMk/>
            <pc:sldMk cId="2259988191" sldId="418"/>
            <ac:spMk id="2" creationId="{00FA47C2-A1F9-4128-8BF9-736E59D10BF2}"/>
          </ac:spMkLst>
        </pc:spChg>
        <pc:spChg chg="mod">
          <ac:chgData name="Luca Weinmann" userId="78fa23d5-a4aa-45e4-a8b2-a462704f2a7b" providerId="ADAL" clId="{F87FCFEB-727F-4CF4-9773-0B4ECD7AAE85}" dt="2021-01-14T11:21:00.795" v="5541" actId="122"/>
          <ac:spMkLst>
            <pc:docMk/>
            <pc:sldMk cId="2259988191" sldId="418"/>
            <ac:spMk id="4" creationId="{ED7DDC13-41C5-4787-B7E4-A38D18236AB6}"/>
          </ac:spMkLst>
        </pc:spChg>
        <pc:spChg chg="del">
          <ac:chgData name="Luca Weinmann" userId="78fa23d5-a4aa-45e4-a8b2-a462704f2a7b" providerId="ADAL" clId="{F87FCFEB-727F-4CF4-9773-0B4ECD7AAE85}" dt="2021-01-14T10:59:59.472" v="5187" actId="478"/>
          <ac:spMkLst>
            <pc:docMk/>
            <pc:sldMk cId="2259988191" sldId="418"/>
            <ac:spMk id="5" creationId="{C9AFB712-8614-42BA-80AC-2FFA34619EEF}"/>
          </ac:spMkLst>
        </pc:spChg>
        <pc:spChg chg="del">
          <ac:chgData name="Luca Weinmann" userId="78fa23d5-a4aa-45e4-a8b2-a462704f2a7b" providerId="ADAL" clId="{F87FCFEB-727F-4CF4-9773-0B4ECD7AAE85}" dt="2021-01-14T11:00:06.173" v="5191" actId="478"/>
          <ac:spMkLst>
            <pc:docMk/>
            <pc:sldMk cId="2259988191" sldId="418"/>
            <ac:spMk id="6" creationId="{ECF74CE2-0AA7-4208-B6DF-7A634A2E8618}"/>
          </ac:spMkLst>
        </pc:spChg>
        <pc:spChg chg="del">
          <ac:chgData name="Luca Weinmann" userId="78fa23d5-a4aa-45e4-a8b2-a462704f2a7b" providerId="ADAL" clId="{F87FCFEB-727F-4CF4-9773-0B4ECD7AAE85}" dt="2021-01-14T11:00:08.557" v="5193" actId="478"/>
          <ac:spMkLst>
            <pc:docMk/>
            <pc:sldMk cId="2259988191" sldId="418"/>
            <ac:spMk id="7" creationId="{87908868-7B48-4569-8268-7B2E28DC818B}"/>
          </ac:spMkLst>
        </pc:spChg>
        <pc:spChg chg="add del mod">
          <ac:chgData name="Luca Weinmann" userId="78fa23d5-a4aa-45e4-a8b2-a462704f2a7b" providerId="ADAL" clId="{F87FCFEB-727F-4CF4-9773-0B4ECD7AAE85}" dt="2021-01-14T11:00:04.379" v="5190" actId="478"/>
          <ac:spMkLst>
            <pc:docMk/>
            <pc:sldMk cId="2259988191" sldId="418"/>
            <ac:spMk id="9" creationId="{3C2BF150-9E44-459B-A4E8-2F544E7A6FDC}"/>
          </ac:spMkLst>
        </pc:spChg>
        <pc:spChg chg="add del mod">
          <ac:chgData name="Luca Weinmann" userId="78fa23d5-a4aa-45e4-a8b2-a462704f2a7b" providerId="ADAL" clId="{F87FCFEB-727F-4CF4-9773-0B4ECD7AAE85}" dt="2021-01-14T11:00:02.906" v="5189" actId="478"/>
          <ac:spMkLst>
            <pc:docMk/>
            <pc:sldMk cId="2259988191" sldId="418"/>
            <ac:spMk id="11" creationId="{1005CEFC-09FC-406E-85D0-DB8FF0CD09F7}"/>
          </ac:spMkLst>
        </pc:spChg>
        <pc:spChg chg="add del mod">
          <ac:chgData name="Luca Weinmann" userId="78fa23d5-a4aa-45e4-a8b2-a462704f2a7b" providerId="ADAL" clId="{F87FCFEB-727F-4CF4-9773-0B4ECD7AAE85}" dt="2021-01-14T11:00:07.022" v="5192" actId="478"/>
          <ac:spMkLst>
            <pc:docMk/>
            <pc:sldMk cId="2259988191" sldId="418"/>
            <ac:spMk id="13" creationId="{4CEAE847-45E2-4662-9A22-98958816B3DB}"/>
          </ac:spMkLst>
        </pc:spChg>
        <pc:spChg chg="add del mod">
          <ac:chgData name="Luca Weinmann" userId="78fa23d5-a4aa-45e4-a8b2-a462704f2a7b" providerId="ADAL" clId="{F87FCFEB-727F-4CF4-9773-0B4ECD7AAE85}" dt="2021-01-14T11:00:11.100" v="5194" actId="478"/>
          <ac:spMkLst>
            <pc:docMk/>
            <pc:sldMk cId="2259988191" sldId="418"/>
            <ac:spMk id="15" creationId="{44EBAFCD-A633-4A3D-996D-6A4F2FAA17A1}"/>
          </ac:spMkLst>
        </pc:spChg>
        <pc:spChg chg="add mod topLvl">
          <ac:chgData name="Luca Weinmann" userId="78fa23d5-a4aa-45e4-a8b2-a462704f2a7b" providerId="ADAL" clId="{F87FCFEB-727F-4CF4-9773-0B4ECD7AAE85}" dt="2021-01-14T11:02:56.237" v="5297" actId="478"/>
          <ac:spMkLst>
            <pc:docMk/>
            <pc:sldMk cId="2259988191" sldId="418"/>
            <ac:spMk id="17" creationId="{C0C7B7AF-1F26-4922-99BF-3CE01714832B}"/>
          </ac:spMkLst>
        </pc:spChg>
        <pc:spChg chg="add del mod topLvl">
          <ac:chgData name="Luca Weinmann" userId="78fa23d5-a4aa-45e4-a8b2-a462704f2a7b" providerId="ADAL" clId="{F87FCFEB-727F-4CF4-9773-0B4ECD7AAE85}" dt="2021-01-14T11:02:56.237" v="5297" actId="478"/>
          <ac:spMkLst>
            <pc:docMk/>
            <pc:sldMk cId="2259988191" sldId="418"/>
            <ac:spMk id="18" creationId="{D77E9603-B0D1-4853-ADC1-CD720A23F6AC}"/>
          </ac:spMkLst>
        </pc:spChg>
        <pc:spChg chg="add">
          <ac:chgData name="Luca Weinmann" userId="78fa23d5-a4aa-45e4-a8b2-a462704f2a7b" providerId="ADAL" clId="{F87FCFEB-727F-4CF4-9773-0B4ECD7AAE85}" dt="2021-01-14T11:01:07.301" v="5253"/>
          <ac:spMkLst>
            <pc:docMk/>
            <pc:sldMk cId="2259988191" sldId="418"/>
            <ac:spMk id="20" creationId="{2828E930-6284-4FDE-A612-F1844D7CE652}"/>
          </ac:spMkLst>
        </pc:spChg>
        <pc:spChg chg="add mod">
          <ac:chgData name="Luca Weinmann" userId="78fa23d5-a4aa-45e4-a8b2-a462704f2a7b" providerId="ADAL" clId="{F87FCFEB-727F-4CF4-9773-0B4ECD7AAE85}" dt="2021-01-14T11:01:33.188" v="5260" actId="1076"/>
          <ac:spMkLst>
            <pc:docMk/>
            <pc:sldMk cId="2259988191" sldId="418"/>
            <ac:spMk id="21" creationId="{39F692B2-1F73-4316-9205-0251928D3C2F}"/>
          </ac:spMkLst>
        </pc:spChg>
        <pc:spChg chg="add mod">
          <ac:chgData name="Luca Weinmann" userId="78fa23d5-a4aa-45e4-a8b2-a462704f2a7b" providerId="ADAL" clId="{F87FCFEB-727F-4CF4-9773-0B4ECD7AAE85}" dt="2021-01-14T11:45:05.686" v="5562" actId="20577"/>
          <ac:spMkLst>
            <pc:docMk/>
            <pc:sldMk cId="2259988191" sldId="418"/>
            <ac:spMk id="23" creationId="{C209FED3-B187-4D4A-B5D1-26245FE76523}"/>
          </ac:spMkLst>
        </pc:spChg>
        <pc:spChg chg="topLvl">
          <ac:chgData name="Luca Weinmann" userId="78fa23d5-a4aa-45e4-a8b2-a462704f2a7b" providerId="ADAL" clId="{F87FCFEB-727F-4CF4-9773-0B4ECD7AAE85}" dt="2021-01-14T11:03:09.950" v="5300" actId="478"/>
          <ac:spMkLst>
            <pc:docMk/>
            <pc:sldMk cId="2259988191" sldId="418"/>
            <ac:spMk id="25" creationId="{2EBA9E2A-D4DF-426B-B0C3-1B6B4EA8EE4E}"/>
          </ac:spMkLst>
        </pc:spChg>
        <pc:spChg chg="del topLvl">
          <ac:chgData name="Luca Weinmann" userId="78fa23d5-a4aa-45e4-a8b2-a462704f2a7b" providerId="ADAL" clId="{F87FCFEB-727F-4CF4-9773-0B4ECD7AAE85}" dt="2021-01-14T11:03:09.950" v="5300" actId="478"/>
          <ac:spMkLst>
            <pc:docMk/>
            <pc:sldMk cId="2259988191" sldId="418"/>
            <ac:spMk id="26" creationId="{F4B0E1EA-DAD9-4E61-A1FE-ED58FCA6F908}"/>
          </ac:spMkLst>
        </pc:spChg>
        <pc:spChg chg="add mod">
          <ac:chgData name="Luca Weinmann" userId="78fa23d5-a4aa-45e4-a8b2-a462704f2a7b" providerId="ADAL" clId="{F87FCFEB-727F-4CF4-9773-0B4ECD7AAE85}" dt="2021-01-14T11:45:10.331" v="5574" actId="20577"/>
          <ac:spMkLst>
            <pc:docMk/>
            <pc:sldMk cId="2259988191" sldId="418"/>
            <ac:spMk id="27" creationId="{5E1521A3-CDE4-4B97-B37C-2B0C1B6A6272}"/>
          </ac:spMkLst>
        </pc:spChg>
        <pc:grpChg chg="add del mod">
          <ac:chgData name="Luca Weinmann" userId="78fa23d5-a4aa-45e4-a8b2-a462704f2a7b" providerId="ADAL" clId="{F87FCFEB-727F-4CF4-9773-0B4ECD7AAE85}" dt="2021-01-14T11:01:40.739" v="5261" actId="478"/>
          <ac:grpSpMkLst>
            <pc:docMk/>
            <pc:sldMk cId="2259988191" sldId="418"/>
            <ac:grpSpMk id="19" creationId="{0E452A99-28C9-44B4-ABF3-13DC777C5C82}"/>
          </ac:grpSpMkLst>
        </pc:grpChg>
        <pc:grpChg chg="add del mod">
          <ac:chgData name="Luca Weinmann" userId="78fa23d5-a4aa-45e4-a8b2-a462704f2a7b" providerId="ADAL" clId="{F87FCFEB-727F-4CF4-9773-0B4ECD7AAE85}" dt="2021-01-14T11:02:56.237" v="5297" actId="478"/>
          <ac:grpSpMkLst>
            <pc:docMk/>
            <pc:sldMk cId="2259988191" sldId="418"/>
            <ac:grpSpMk id="22" creationId="{E5BC8584-2CC1-4E44-B39D-2DD6AEF7E78A}"/>
          </ac:grpSpMkLst>
        </pc:grpChg>
        <pc:grpChg chg="add del mod">
          <ac:chgData name="Luca Weinmann" userId="78fa23d5-a4aa-45e4-a8b2-a462704f2a7b" providerId="ADAL" clId="{F87FCFEB-727F-4CF4-9773-0B4ECD7AAE85}" dt="2021-01-14T11:03:09.950" v="5300" actId="478"/>
          <ac:grpSpMkLst>
            <pc:docMk/>
            <pc:sldMk cId="2259988191" sldId="418"/>
            <ac:grpSpMk id="24" creationId="{C232CF66-6918-42A3-BA72-CE4EF49D06F5}"/>
          </ac:grpSpMkLst>
        </pc:grpChg>
        <pc:graphicFrameChg chg="add del mod">
          <ac:chgData name="Luca Weinmann" userId="78fa23d5-a4aa-45e4-a8b2-a462704f2a7b" providerId="ADAL" clId="{F87FCFEB-727F-4CF4-9773-0B4ECD7AAE85}" dt="2021-01-14T11:01:11.069" v="5255" actId="478"/>
          <ac:graphicFrameMkLst>
            <pc:docMk/>
            <pc:sldMk cId="2259988191" sldId="418"/>
            <ac:graphicFrameMk id="16" creationId="{2E890679-1946-4899-8239-D6199AEDA47A}"/>
          </ac:graphicFrameMkLst>
        </pc:graphicFrameChg>
        <pc:picChg chg="add mod">
          <ac:chgData name="Luca Weinmann" userId="78fa23d5-a4aa-45e4-a8b2-a462704f2a7b" providerId="ADAL" clId="{F87FCFEB-727F-4CF4-9773-0B4ECD7AAE85}" dt="2021-01-14T11:03:17.356" v="5302" actId="207"/>
          <ac:picMkLst>
            <pc:docMk/>
            <pc:sldMk cId="2259988191" sldId="418"/>
            <ac:picMk id="29" creationId="{259EFB8E-C558-46BD-BBE7-EE79160640EF}"/>
          </ac:picMkLst>
        </pc:picChg>
        <pc:picChg chg="add mod">
          <ac:chgData name="Luca Weinmann" userId="78fa23d5-a4aa-45e4-a8b2-a462704f2a7b" providerId="ADAL" clId="{F87FCFEB-727F-4CF4-9773-0B4ECD7AAE85}" dt="2021-01-14T11:03:21.025" v="5303" actId="207"/>
          <ac:picMkLst>
            <pc:docMk/>
            <pc:sldMk cId="2259988191" sldId="418"/>
            <ac:picMk id="31" creationId="{1527A24A-2F01-462B-9561-ED12D937CA8D}"/>
          </ac:picMkLst>
        </pc:picChg>
      </pc:sldChg>
      <pc:sldChg chg="addSp delSp modSp add">
        <pc:chgData name="Luca Weinmann" userId="78fa23d5-a4aa-45e4-a8b2-a462704f2a7b" providerId="ADAL" clId="{F87FCFEB-727F-4CF4-9773-0B4ECD7AAE85}" dt="2021-01-14T12:05:37.504" v="6061" actId="13822"/>
        <pc:sldMkLst>
          <pc:docMk/>
          <pc:sldMk cId="1181601725" sldId="419"/>
        </pc:sldMkLst>
        <pc:spChg chg="mod">
          <ac:chgData name="Luca Weinmann" userId="78fa23d5-a4aa-45e4-a8b2-a462704f2a7b" providerId="ADAL" clId="{F87FCFEB-727F-4CF4-9773-0B4ECD7AAE85}" dt="2021-01-14T11:57:32.244" v="5978" actId="1076"/>
          <ac:spMkLst>
            <pc:docMk/>
            <pc:sldMk cId="1181601725" sldId="419"/>
            <ac:spMk id="3" creationId="{6F234296-2F74-4E80-AC08-9C3EDF73E127}"/>
          </ac:spMkLst>
        </pc:spChg>
        <pc:spChg chg="mod">
          <ac:chgData name="Luca Weinmann" userId="78fa23d5-a4aa-45e4-a8b2-a462704f2a7b" providerId="ADAL" clId="{F87FCFEB-727F-4CF4-9773-0B4ECD7AAE85}" dt="2021-01-14T11:57:48.701" v="5982" actId="1076"/>
          <ac:spMkLst>
            <pc:docMk/>
            <pc:sldMk cId="1181601725" sldId="419"/>
            <ac:spMk id="16" creationId="{A50D7143-C87E-45BA-BDCC-8AE6BA0B1264}"/>
          </ac:spMkLst>
        </pc:spChg>
        <pc:spChg chg="add mod">
          <ac:chgData name="Luca Weinmann" userId="78fa23d5-a4aa-45e4-a8b2-a462704f2a7b" providerId="ADAL" clId="{F87FCFEB-727F-4CF4-9773-0B4ECD7AAE85}" dt="2021-01-14T12:05:24.688" v="6060" actId="14100"/>
          <ac:spMkLst>
            <pc:docMk/>
            <pc:sldMk cId="1181601725" sldId="419"/>
            <ac:spMk id="19" creationId="{3F29CD05-C067-4A2B-8583-B964DC380A40}"/>
          </ac:spMkLst>
        </pc:spChg>
        <pc:spChg chg="add mod">
          <ac:chgData name="Luca Weinmann" userId="78fa23d5-a4aa-45e4-a8b2-a462704f2a7b" providerId="ADAL" clId="{F87FCFEB-727F-4CF4-9773-0B4ECD7AAE85}" dt="2021-01-14T12:04:54.743" v="6056" actId="164"/>
          <ac:spMkLst>
            <pc:docMk/>
            <pc:sldMk cId="1181601725" sldId="419"/>
            <ac:spMk id="42" creationId="{D3D635E3-35D5-43BD-A663-BF3E391A0B0B}"/>
          </ac:spMkLst>
        </pc:spChg>
        <pc:spChg chg="add mod">
          <ac:chgData name="Luca Weinmann" userId="78fa23d5-a4aa-45e4-a8b2-a462704f2a7b" providerId="ADAL" clId="{F87FCFEB-727F-4CF4-9773-0B4ECD7AAE85}" dt="2021-01-14T12:01:50.304" v="6011" actId="20577"/>
          <ac:spMkLst>
            <pc:docMk/>
            <pc:sldMk cId="1181601725" sldId="419"/>
            <ac:spMk id="47" creationId="{942D972E-A8F5-44C8-9932-0BF03EFBE6B9}"/>
          </ac:spMkLst>
        </pc:spChg>
        <pc:spChg chg="add mod">
          <ac:chgData name="Luca Weinmann" userId="78fa23d5-a4aa-45e4-a8b2-a462704f2a7b" providerId="ADAL" clId="{F87FCFEB-727F-4CF4-9773-0B4ECD7AAE85}" dt="2021-01-14T12:01:54.232" v="6022" actId="20577"/>
          <ac:spMkLst>
            <pc:docMk/>
            <pc:sldMk cId="1181601725" sldId="419"/>
            <ac:spMk id="48" creationId="{6E58FA3F-65A4-4A89-A764-2B8B4F95ACEF}"/>
          </ac:spMkLst>
        </pc:spChg>
        <pc:spChg chg="add mod">
          <ac:chgData name="Luca Weinmann" userId="78fa23d5-a4aa-45e4-a8b2-a462704f2a7b" providerId="ADAL" clId="{F87FCFEB-727F-4CF4-9773-0B4ECD7AAE85}" dt="2021-01-14T12:03:21.534" v="6033" actId="20577"/>
          <ac:spMkLst>
            <pc:docMk/>
            <pc:sldMk cId="1181601725" sldId="419"/>
            <ac:spMk id="51" creationId="{2260FCC5-F61D-432B-AF4F-6BFDC646B43C}"/>
          </ac:spMkLst>
        </pc:spChg>
        <pc:spChg chg="del">
          <ac:chgData name="Luca Weinmann" userId="78fa23d5-a4aa-45e4-a8b2-a462704f2a7b" providerId="ADAL" clId="{F87FCFEB-727F-4CF4-9773-0B4ECD7AAE85}" dt="2021-01-14T11:57:25.194" v="5975" actId="478"/>
          <ac:spMkLst>
            <pc:docMk/>
            <pc:sldMk cId="1181601725" sldId="419"/>
            <ac:spMk id="52" creationId="{4C0011B0-6EB9-49F2-ADDB-4ED9D23AB2ED}"/>
          </ac:spMkLst>
        </pc:spChg>
        <pc:spChg chg="del">
          <ac:chgData name="Luca Weinmann" userId="78fa23d5-a4aa-45e4-a8b2-a462704f2a7b" providerId="ADAL" clId="{F87FCFEB-727F-4CF4-9773-0B4ECD7AAE85}" dt="2021-01-14T11:57:25.194" v="5975" actId="478"/>
          <ac:spMkLst>
            <pc:docMk/>
            <pc:sldMk cId="1181601725" sldId="419"/>
            <ac:spMk id="53" creationId="{FFDF8C78-8786-45FC-95A3-65CD555FCFAA}"/>
          </ac:spMkLst>
        </pc:spChg>
        <pc:spChg chg="del">
          <ac:chgData name="Luca Weinmann" userId="78fa23d5-a4aa-45e4-a8b2-a462704f2a7b" providerId="ADAL" clId="{F87FCFEB-727F-4CF4-9773-0B4ECD7AAE85}" dt="2021-01-14T11:57:25.194" v="5975" actId="478"/>
          <ac:spMkLst>
            <pc:docMk/>
            <pc:sldMk cId="1181601725" sldId="419"/>
            <ac:spMk id="54" creationId="{4721662F-F772-4ED4-A153-426468E63451}"/>
          </ac:spMkLst>
        </pc:spChg>
        <pc:spChg chg="del">
          <ac:chgData name="Luca Weinmann" userId="78fa23d5-a4aa-45e4-a8b2-a462704f2a7b" providerId="ADAL" clId="{F87FCFEB-727F-4CF4-9773-0B4ECD7AAE85}" dt="2021-01-14T11:57:25.194" v="5975" actId="478"/>
          <ac:spMkLst>
            <pc:docMk/>
            <pc:sldMk cId="1181601725" sldId="419"/>
            <ac:spMk id="55" creationId="{599B4811-9E18-439D-8792-183F75D952B1}"/>
          </ac:spMkLst>
        </pc:spChg>
        <pc:grpChg chg="del">
          <ac:chgData name="Luca Weinmann" userId="78fa23d5-a4aa-45e4-a8b2-a462704f2a7b" providerId="ADAL" clId="{F87FCFEB-727F-4CF4-9773-0B4ECD7AAE85}" dt="2021-01-14T11:57:25.194" v="5975" actId="478"/>
          <ac:grpSpMkLst>
            <pc:docMk/>
            <pc:sldMk cId="1181601725" sldId="419"/>
            <ac:grpSpMk id="7" creationId="{811552A1-9317-44B4-91F5-2CBFCD955D44}"/>
          </ac:grpSpMkLst>
        </pc:grpChg>
        <pc:grpChg chg="del">
          <ac:chgData name="Luca Weinmann" userId="78fa23d5-a4aa-45e4-a8b2-a462704f2a7b" providerId="ADAL" clId="{F87FCFEB-727F-4CF4-9773-0B4ECD7AAE85}" dt="2021-01-14T11:57:25.194" v="5975" actId="478"/>
          <ac:grpSpMkLst>
            <pc:docMk/>
            <pc:sldMk cId="1181601725" sldId="419"/>
            <ac:grpSpMk id="12" creationId="{9CF78DEA-91A4-4AD5-82F8-9E660AAD1723}"/>
          </ac:grpSpMkLst>
        </pc:grpChg>
        <pc:grpChg chg="del">
          <ac:chgData name="Luca Weinmann" userId="78fa23d5-a4aa-45e4-a8b2-a462704f2a7b" providerId="ADAL" clId="{F87FCFEB-727F-4CF4-9773-0B4ECD7AAE85}" dt="2021-01-14T11:57:25.194" v="5975" actId="478"/>
          <ac:grpSpMkLst>
            <pc:docMk/>
            <pc:sldMk cId="1181601725" sldId="419"/>
            <ac:grpSpMk id="24" creationId="{B204D9D7-2586-44A7-BBAA-C9840ACD6954}"/>
          </ac:grpSpMkLst>
        </pc:grpChg>
        <pc:grpChg chg="del">
          <ac:chgData name="Luca Weinmann" userId="78fa23d5-a4aa-45e4-a8b2-a462704f2a7b" providerId="ADAL" clId="{F87FCFEB-727F-4CF4-9773-0B4ECD7AAE85}" dt="2021-01-14T11:57:25.194" v="5975" actId="478"/>
          <ac:grpSpMkLst>
            <pc:docMk/>
            <pc:sldMk cId="1181601725" sldId="419"/>
            <ac:grpSpMk id="37" creationId="{88B5B38D-F75D-4196-A2E0-686D610E7908}"/>
          </ac:grpSpMkLst>
        </pc:grpChg>
        <pc:grpChg chg="add mod">
          <ac:chgData name="Luca Weinmann" userId="78fa23d5-a4aa-45e4-a8b2-a462704f2a7b" providerId="ADAL" clId="{F87FCFEB-727F-4CF4-9773-0B4ECD7AAE85}" dt="2021-01-14T12:05:00.298" v="6057" actId="1076"/>
          <ac:grpSpMkLst>
            <pc:docMk/>
            <pc:sldMk cId="1181601725" sldId="419"/>
            <ac:grpSpMk id="44" creationId="{0BAB9C39-E1A5-4922-8258-4B30ED38CFD4}"/>
          </ac:grpSpMkLst>
        </pc:grpChg>
        <pc:grpChg chg="del">
          <ac:chgData name="Luca Weinmann" userId="78fa23d5-a4aa-45e4-a8b2-a462704f2a7b" providerId="ADAL" clId="{F87FCFEB-727F-4CF4-9773-0B4ECD7AAE85}" dt="2021-01-14T11:57:25.194" v="5975" actId="478"/>
          <ac:grpSpMkLst>
            <pc:docMk/>
            <pc:sldMk cId="1181601725" sldId="419"/>
            <ac:grpSpMk id="106" creationId="{6AC6378F-46EE-4911-9E5E-0BCE496C9797}"/>
          </ac:grpSpMkLst>
        </pc:grpChg>
        <pc:grpChg chg="mod">
          <ac:chgData name="Luca Weinmann" userId="78fa23d5-a4aa-45e4-a8b2-a462704f2a7b" providerId="ADAL" clId="{F87FCFEB-727F-4CF4-9773-0B4ECD7AAE85}" dt="2021-01-14T12:05:07.271" v="6058" actId="1076"/>
          <ac:grpSpMkLst>
            <pc:docMk/>
            <pc:sldMk cId="1181601725" sldId="419"/>
            <ac:grpSpMk id="112" creationId="{2C4189AB-EC60-4616-A2D5-39C12A7D52E0}"/>
          </ac:grpSpMkLst>
        </pc:grpChg>
        <pc:picChg chg="add del mod">
          <ac:chgData name="Luca Weinmann" userId="78fa23d5-a4aa-45e4-a8b2-a462704f2a7b" providerId="ADAL" clId="{F87FCFEB-727F-4CF4-9773-0B4ECD7AAE85}" dt="2021-01-14T11:58:32.077" v="5987"/>
          <ac:picMkLst>
            <pc:docMk/>
            <pc:sldMk cId="1181601725" sldId="419"/>
            <ac:picMk id="5" creationId="{3C9FDC11-7A64-4854-ADD6-F5BBD23D4784}"/>
          </ac:picMkLst>
        </pc:picChg>
        <pc:picChg chg="add mod">
          <ac:chgData name="Luca Weinmann" userId="78fa23d5-a4aa-45e4-a8b2-a462704f2a7b" providerId="ADAL" clId="{F87FCFEB-727F-4CF4-9773-0B4ECD7AAE85}" dt="2021-01-14T12:00:25.373" v="5991" actId="1076"/>
          <ac:picMkLst>
            <pc:docMk/>
            <pc:sldMk cId="1181601725" sldId="419"/>
            <ac:picMk id="8" creationId="{6E052D24-5FB2-4763-853A-11720D8B0599}"/>
          </ac:picMkLst>
        </pc:picChg>
        <pc:picChg chg="add mod">
          <ac:chgData name="Luca Weinmann" userId="78fa23d5-a4aa-45e4-a8b2-a462704f2a7b" providerId="ADAL" clId="{F87FCFEB-727F-4CF4-9773-0B4ECD7AAE85}" dt="2021-01-14T12:03:06.620" v="6027" actId="1076"/>
          <ac:picMkLst>
            <pc:docMk/>
            <pc:sldMk cId="1181601725" sldId="419"/>
            <ac:picMk id="15" creationId="{98BE3ED5-0447-4244-BD0E-D1634C834EBA}"/>
          </ac:picMkLst>
        </pc:picChg>
        <pc:picChg chg="del">
          <ac:chgData name="Luca Weinmann" userId="78fa23d5-a4aa-45e4-a8b2-a462704f2a7b" providerId="ADAL" clId="{F87FCFEB-727F-4CF4-9773-0B4ECD7AAE85}" dt="2021-01-14T11:57:25.194" v="5975" actId="478"/>
          <ac:picMkLst>
            <pc:docMk/>
            <pc:sldMk cId="1181601725" sldId="419"/>
            <ac:picMk id="62" creationId="{E163E9E7-F235-4E83-940A-611A63937E2C}"/>
          </ac:picMkLst>
        </pc:picChg>
        <pc:cxnChg chg="add mod">
          <ac:chgData name="Luca Weinmann" userId="78fa23d5-a4aa-45e4-a8b2-a462704f2a7b" providerId="ADAL" clId="{F87FCFEB-727F-4CF4-9773-0B4ECD7AAE85}" dt="2021-01-14T12:05:37.504" v="6061" actId="13822"/>
          <ac:cxnSpMkLst>
            <pc:docMk/>
            <pc:sldMk cId="1181601725" sldId="419"/>
            <ac:cxnSpMk id="10" creationId="{F125CB29-465D-42E9-8598-65C4A1411DAF}"/>
          </ac:cxnSpMkLst>
        </pc:cxnChg>
        <pc:cxnChg chg="add del mod">
          <ac:chgData name="Luca Weinmann" userId="78fa23d5-a4aa-45e4-a8b2-a462704f2a7b" providerId="ADAL" clId="{F87FCFEB-727F-4CF4-9773-0B4ECD7AAE85}" dt="2021-01-14T12:03:35.413" v="6035" actId="478"/>
          <ac:cxnSpMkLst>
            <pc:docMk/>
            <pc:sldMk cId="1181601725" sldId="419"/>
            <ac:cxnSpMk id="18" creationId="{1CFB8E1D-4319-4A35-A606-555C94F3EA82}"/>
          </ac:cxnSpMkLst>
        </pc:cxnChg>
        <pc:cxnChg chg="add mod">
          <ac:chgData name="Luca Weinmann" userId="78fa23d5-a4aa-45e4-a8b2-a462704f2a7b" providerId="ADAL" clId="{F87FCFEB-727F-4CF4-9773-0B4ECD7AAE85}" dt="2021-01-14T12:05:24.688" v="6060" actId="14100"/>
          <ac:cxnSpMkLst>
            <pc:docMk/>
            <pc:sldMk cId="1181601725" sldId="419"/>
            <ac:cxnSpMk id="21" creationId="{3813B240-17AD-48B6-A22D-824AAA60376C}"/>
          </ac:cxnSpMkLst>
        </pc:cxnChg>
        <pc:cxnChg chg="add mod">
          <ac:chgData name="Luca Weinmann" userId="78fa23d5-a4aa-45e4-a8b2-a462704f2a7b" providerId="ADAL" clId="{F87FCFEB-727F-4CF4-9773-0B4ECD7AAE85}" dt="2021-01-14T12:05:24.688" v="6060" actId="14100"/>
          <ac:cxnSpMkLst>
            <pc:docMk/>
            <pc:sldMk cId="1181601725" sldId="419"/>
            <ac:cxnSpMk id="33" creationId="{0DA37181-C3CE-476C-99F2-E516E9497F04}"/>
          </ac:cxnSpMkLst>
        </pc:cxnChg>
        <pc:cxnChg chg="add mod">
          <ac:chgData name="Luca Weinmann" userId="78fa23d5-a4aa-45e4-a8b2-a462704f2a7b" providerId="ADAL" clId="{F87FCFEB-727F-4CF4-9773-0B4ECD7AAE85}" dt="2021-01-14T12:05:24.688" v="6060" actId="14100"/>
          <ac:cxnSpMkLst>
            <pc:docMk/>
            <pc:sldMk cId="1181601725" sldId="419"/>
            <ac:cxnSpMk id="40" creationId="{7DAF7222-4208-4134-B0F1-E11DDE61F69E}"/>
          </ac:cxnSpMkLst>
        </pc:cxnChg>
        <pc:cxnChg chg="add mod">
          <ac:chgData name="Luca Weinmann" userId="78fa23d5-a4aa-45e4-a8b2-a462704f2a7b" providerId="ADAL" clId="{F87FCFEB-727F-4CF4-9773-0B4ECD7AAE85}" dt="2021-01-14T12:05:24.688" v="6060" actId="14100"/>
          <ac:cxnSpMkLst>
            <pc:docMk/>
            <pc:sldMk cId="1181601725" sldId="419"/>
            <ac:cxnSpMk id="59" creationId="{8803927A-EC3C-474F-8844-EAD8979454D2}"/>
          </ac:cxnSpMkLst>
        </pc:cxnChg>
        <pc:cxnChg chg="del mod">
          <ac:chgData name="Luca Weinmann" userId="78fa23d5-a4aa-45e4-a8b2-a462704f2a7b" providerId="ADAL" clId="{F87FCFEB-727F-4CF4-9773-0B4ECD7AAE85}" dt="2021-01-14T11:57:25.194" v="5975" actId="478"/>
          <ac:cxnSpMkLst>
            <pc:docMk/>
            <pc:sldMk cId="1181601725" sldId="419"/>
            <ac:cxnSpMk id="75" creationId="{EED8570F-9E15-462C-A537-4D848D9D1559}"/>
          </ac:cxnSpMkLst>
        </pc:cxnChg>
        <pc:cxnChg chg="del mod">
          <ac:chgData name="Luca Weinmann" userId="78fa23d5-a4aa-45e4-a8b2-a462704f2a7b" providerId="ADAL" clId="{F87FCFEB-727F-4CF4-9773-0B4ECD7AAE85}" dt="2021-01-14T11:57:25.194" v="5975" actId="478"/>
          <ac:cxnSpMkLst>
            <pc:docMk/>
            <pc:sldMk cId="1181601725" sldId="419"/>
            <ac:cxnSpMk id="79" creationId="{50E9A2D1-0F2F-4BD6-A8F1-AAB8431DD97D}"/>
          </ac:cxnSpMkLst>
        </pc:cxnChg>
        <pc:cxnChg chg="del mod">
          <ac:chgData name="Luca Weinmann" userId="78fa23d5-a4aa-45e4-a8b2-a462704f2a7b" providerId="ADAL" clId="{F87FCFEB-727F-4CF4-9773-0B4ECD7AAE85}" dt="2021-01-14T11:57:25.194" v="5975" actId="478"/>
          <ac:cxnSpMkLst>
            <pc:docMk/>
            <pc:sldMk cId="1181601725" sldId="419"/>
            <ac:cxnSpMk id="82" creationId="{880CBC4A-9CFB-42A7-9843-731D3B2B9FAF}"/>
          </ac:cxnSpMkLst>
        </pc:cxnChg>
        <pc:cxnChg chg="del mod">
          <ac:chgData name="Luca Weinmann" userId="78fa23d5-a4aa-45e4-a8b2-a462704f2a7b" providerId="ADAL" clId="{F87FCFEB-727F-4CF4-9773-0B4ECD7AAE85}" dt="2021-01-14T11:57:25.194" v="5975" actId="478"/>
          <ac:cxnSpMkLst>
            <pc:docMk/>
            <pc:sldMk cId="1181601725" sldId="419"/>
            <ac:cxnSpMk id="89" creationId="{2C6CA2FA-0F20-4150-A7C2-073E13261A54}"/>
          </ac:cxnSpMkLst>
        </pc:cxnChg>
        <pc:cxnChg chg="del mod">
          <ac:chgData name="Luca Weinmann" userId="78fa23d5-a4aa-45e4-a8b2-a462704f2a7b" providerId="ADAL" clId="{F87FCFEB-727F-4CF4-9773-0B4ECD7AAE85}" dt="2021-01-14T11:57:25.194" v="5975" actId="478"/>
          <ac:cxnSpMkLst>
            <pc:docMk/>
            <pc:sldMk cId="1181601725" sldId="419"/>
            <ac:cxnSpMk id="92" creationId="{20C1D550-C389-4996-B563-CC59042D05D5}"/>
          </ac:cxnSpMkLst>
        </pc:cxnChg>
        <pc:cxnChg chg="del mod">
          <ac:chgData name="Luca Weinmann" userId="78fa23d5-a4aa-45e4-a8b2-a462704f2a7b" providerId="ADAL" clId="{F87FCFEB-727F-4CF4-9773-0B4ECD7AAE85}" dt="2021-01-14T11:57:28.553" v="5976" actId="478"/>
          <ac:cxnSpMkLst>
            <pc:docMk/>
            <pc:sldMk cId="1181601725" sldId="419"/>
            <ac:cxnSpMk id="95" creationId="{0A255CDF-A118-4E5E-88EF-A0009A0D75D7}"/>
          </ac:cxnSpMkLst>
        </pc:cxnChg>
        <pc:cxnChg chg="del mod">
          <ac:chgData name="Luca Weinmann" userId="78fa23d5-a4aa-45e4-a8b2-a462704f2a7b" providerId="ADAL" clId="{F87FCFEB-727F-4CF4-9773-0B4ECD7AAE85}" dt="2021-01-14T11:57:25.194" v="5975" actId="478"/>
          <ac:cxnSpMkLst>
            <pc:docMk/>
            <pc:sldMk cId="1181601725" sldId="419"/>
            <ac:cxnSpMk id="108" creationId="{DCE3FF17-BE1C-4A02-B4F0-D85EB6EB75CC}"/>
          </ac:cxnSpMkLst>
        </pc:cxnChg>
      </pc:sldChg>
      <pc:sldChg chg="addSp delSp modSp add del">
        <pc:chgData name="Luca Weinmann" userId="78fa23d5-a4aa-45e4-a8b2-a462704f2a7b" providerId="ADAL" clId="{F87FCFEB-727F-4CF4-9773-0B4ECD7AAE85}" dt="2021-01-14T13:03:10.331" v="6224" actId="2696"/>
        <pc:sldMkLst>
          <pc:docMk/>
          <pc:sldMk cId="2284396242" sldId="421"/>
        </pc:sldMkLst>
        <pc:spChg chg="add mod">
          <ac:chgData name="Luca Weinmann" userId="78fa23d5-a4aa-45e4-a8b2-a462704f2a7b" providerId="ADAL" clId="{F87FCFEB-727F-4CF4-9773-0B4ECD7AAE85}" dt="2021-01-14T13:00:31.475" v="6208" actId="164"/>
          <ac:spMkLst>
            <pc:docMk/>
            <pc:sldMk cId="2284396242" sldId="421"/>
            <ac:spMk id="23" creationId="{39EB97BD-B588-4DF7-A482-48495A585C0B}"/>
          </ac:spMkLst>
        </pc:spChg>
        <pc:spChg chg="del">
          <ac:chgData name="Luca Weinmann" userId="78fa23d5-a4aa-45e4-a8b2-a462704f2a7b" providerId="ADAL" clId="{F87FCFEB-727F-4CF4-9773-0B4ECD7AAE85}" dt="2021-01-14T12:58:48.677" v="6172" actId="478"/>
          <ac:spMkLst>
            <pc:docMk/>
            <pc:sldMk cId="2284396242" sldId="421"/>
            <ac:spMk id="31" creationId="{8706F9BD-1A48-4878-B0AF-F095B92EAFEB}"/>
          </ac:spMkLst>
        </pc:spChg>
        <pc:spChg chg="del">
          <ac:chgData name="Luca Weinmann" userId="78fa23d5-a4aa-45e4-a8b2-a462704f2a7b" providerId="ADAL" clId="{F87FCFEB-727F-4CF4-9773-0B4ECD7AAE85}" dt="2021-01-14T12:58:46.656" v="6171" actId="478"/>
          <ac:spMkLst>
            <pc:docMk/>
            <pc:sldMk cId="2284396242" sldId="421"/>
            <ac:spMk id="32" creationId="{76D23376-630A-4CF2-AF37-04D924F881A9}"/>
          </ac:spMkLst>
        </pc:spChg>
        <pc:spChg chg="del">
          <ac:chgData name="Luca Weinmann" userId="78fa23d5-a4aa-45e4-a8b2-a462704f2a7b" providerId="ADAL" clId="{F87FCFEB-727F-4CF4-9773-0B4ECD7AAE85}" dt="2021-01-14T12:58:51.410" v="6173" actId="478"/>
          <ac:spMkLst>
            <pc:docMk/>
            <pc:sldMk cId="2284396242" sldId="421"/>
            <ac:spMk id="34" creationId="{2354E6C0-92A5-4BBD-98F0-71279CE6E558}"/>
          </ac:spMkLst>
        </pc:spChg>
        <pc:spChg chg="add mod">
          <ac:chgData name="Luca Weinmann" userId="78fa23d5-a4aa-45e4-a8b2-a462704f2a7b" providerId="ADAL" clId="{F87FCFEB-727F-4CF4-9773-0B4ECD7AAE85}" dt="2021-01-14T13:00:26.569" v="6207" actId="164"/>
          <ac:spMkLst>
            <pc:docMk/>
            <pc:sldMk cId="2284396242" sldId="421"/>
            <ac:spMk id="35" creationId="{B01E2DB2-F14C-4F56-8A1D-A112208BA5F3}"/>
          </ac:spMkLst>
        </pc:spChg>
        <pc:spChg chg="add mod">
          <ac:chgData name="Luca Weinmann" userId="78fa23d5-a4aa-45e4-a8b2-a462704f2a7b" providerId="ADAL" clId="{F87FCFEB-727F-4CF4-9773-0B4ECD7AAE85}" dt="2021-01-14T13:00:22.049" v="6206" actId="164"/>
          <ac:spMkLst>
            <pc:docMk/>
            <pc:sldMk cId="2284396242" sldId="421"/>
            <ac:spMk id="36" creationId="{1AA4F8A7-97E8-44D7-A906-C56D98C07817}"/>
          </ac:spMkLst>
        </pc:spChg>
        <pc:grpChg chg="add mod">
          <ac:chgData name="Luca Weinmann" userId="78fa23d5-a4aa-45e4-a8b2-a462704f2a7b" providerId="ADAL" clId="{F87FCFEB-727F-4CF4-9773-0B4ECD7AAE85}" dt="2021-01-14T13:01:31.790" v="6219" actId="1076"/>
          <ac:grpSpMkLst>
            <pc:docMk/>
            <pc:sldMk cId="2284396242" sldId="421"/>
            <ac:grpSpMk id="2" creationId="{421D50C9-52C3-40EB-B985-7BF85A9BF029}"/>
          </ac:grpSpMkLst>
        </pc:grpChg>
        <pc:grpChg chg="add mod">
          <ac:chgData name="Luca Weinmann" userId="78fa23d5-a4aa-45e4-a8b2-a462704f2a7b" providerId="ADAL" clId="{F87FCFEB-727F-4CF4-9773-0B4ECD7AAE85}" dt="2021-01-14T13:01:12.782" v="6216" actId="14100"/>
          <ac:grpSpMkLst>
            <pc:docMk/>
            <pc:sldMk cId="2284396242" sldId="421"/>
            <ac:grpSpMk id="5" creationId="{6D1FC334-3709-4278-B4BC-1BAA529A4B11}"/>
          </ac:grpSpMkLst>
        </pc:grpChg>
        <pc:grpChg chg="add mod">
          <ac:chgData name="Luca Weinmann" userId="78fa23d5-a4aa-45e4-a8b2-a462704f2a7b" providerId="ADAL" clId="{F87FCFEB-727F-4CF4-9773-0B4ECD7AAE85}" dt="2021-01-14T13:01:23.896" v="6218" actId="1076"/>
          <ac:grpSpMkLst>
            <pc:docMk/>
            <pc:sldMk cId="2284396242" sldId="421"/>
            <ac:grpSpMk id="6" creationId="{84F6B2E2-5AC5-4640-8349-453BF9178475}"/>
          </ac:grpSpMkLst>
        </pc:grpChg>
        <pc:grpChg chg="mod">
          <ac:chgData name="Luca Weinmann" userId="78fa23d5-a4aa-45e4-a8b2-a462704f2a7b" providerId="ADAL" clId="{F87FCFEB-727F-4CF4-9773-0B4ECD7AAE85}" dt="2021-01-14T13:00:22.049" v="6206" actId="164"/>
          <ac:grpSpMkLst>
            <pc:docMk/>
            <pc:sldMk cId="2284396242" sldId="421"/>
            <ac:grpSpMk id="27" creationId="{B97FB87B-D21E-48F9-905A-86DD8609A274}"/>
          </ac:grpSpMkLst>
        </pc:grpChg>
        <pc:picChg chg="mod">
          <ac:chgData name="Luca Weinmann" userId="78fa23d5-a4aa-45e4-a8b2-a462704f2a7b" providerId="ADAL" clId="{F87FCFEB-727F-4CF4-9773-0B4ECD7AAE85}" dt="2021-01-14T13:00:26.569" v="6207" actId="164"/>
          <ac:picMkLst>
            <pc:docMk/>
            <pc:sldMk cId="2284396242" sldId="421"/>
            <ac:picMk id="24" creationId="{E69BED2A-58C0-45D5-85A7-C65E57B61A2F}"/>
          </ac:picMkLst>
        </pc:picChg>
        <pc:picChg chg="mod">
          <ac:chgData name="Luca Weinmann" userId="78fa23d5-a4aa-45e4-a8b2-a462704f2a7b" providerId="ADAL" clId="{F87FCFEB-727F-4CF4-9773-0B4ECD7AAE85}" dt="2021-01-14T13:00:31.475" v="6208" actId="164"/>
          <ac:picMkLst>
            <pc:docMk/>
            <pc:sldMk cId="2284396242" sldId="421"/>
            <ac:picMk id="33" creationId="{5021F5E1-2B47-4D97-9896-E29530C4331C}"/>
          </ac:picMkLst>
        </pc:picChg>
        <pc:cxnChg chg="mod">
          <ac:chgData name="Luca Weinmann" userId="78fa23d5-a4aa-45e4-a8b2-a462704f2a7b" providerId="ADAL" clId="{F87FCFEB-727F-4CF4-9773-0B4ECD7AAE85}" dt="2021-01-14T13:01:52.582" v="6222" actId="14100"/>
          <ac:cxnSpMkLst>
            <pc:docMk/>
            <pc:sldMk cId="2284396242" sldId="421"/>
            <ac:cxnSpMk id="53" creationId="{8A5F674A-08E0-4304-9356-13F18F047AA7}"/>
          </ac:cxnSpMkLst>
        </pc:cxnChg>
        <pc:cxnChg chg="mod">
          <ac:chgData name="Luca Weinmann" userId="78fa23d5-a4aa-45e4-a8b2-a462704f2a7b" providerId="ADAL" clId="{F87FCFEB-727F-4CF4-9773-0B4ECD7AAE85}" dt="2021-01-14T13:01:38.846" v="6220" actId="14100"/>
          <ac:cxnSpMkLst>
            <pc:docMk/>
            <pc:sldMk cId="2284396242" sldId="421"/>
            <ac:cxnSpMk id="57" creationId="{28920C51-016E-4FE5-BE2C-EDB4963EF210}"/>
          </ac:cxnSpMkLst>
        </pc:cxnChg>
        <pc:cxnChg chg="mod">
          <ac:chgData name="Luca Weinmann" userId="78fa23d5-a4aa-45e4-a8b2-a462704f2a7b" providerId="ADAL" clId="{F87FCFEB-727F-4CF4-9773-0B4ECD7AAE85}" dt="2021-01-14T13:01:57.862" v="6223" actId="14100"/>
          <ac:cxnSpMkLst>
            <pc:docMk/>
            <pc:sldMk cId="2284396242" sldId="421"/>
            <ac:cxnSpMk id="67" creationId="{778A2C1D-FAE3-44AE-B49D-10903B63EE0A}"/>
          </ac:cxnSpMkLst>
        </pc:cxnChg>
      </pc:sldChg>
    </pc:docChg>
  </pc:docChgLst>
  <pc:docChgLst>
    <pc:chgData name="Luca Weinmann" userId="S::luca.weinmann@hs-furtwangen.de::78fa23d5-a4aa-45e4-a8b2-a462704f2a7b" providerId="AD" clId="Web-{F678C364-3022-4418-A1BB-6682F549DD83}"/>
    <pc:docChg chg="addSld delSld modSld sldOrd">
      <pc:chgData name="Luca Weinmann" userId="S::luca.weinmann@hs-furtwangen.de::78fa23d5-a4aa-45e4-a8b2-a462704f2a7b" providerId="AD" clId="Web-{F678C364-3022-4418-A1BB-6682F549DD83}" dt="2020-11-14T11:35:27.498" v="745"/>
      <pc:docMkLst>
        <pc:docMk/>
      </pc:docMkLst>
      <pc:sldChg chg="addSp delSp modSp">
        <pc:chgData name="Luca Weinmann" userId="S::luca.weinmann@hs-furtwangen.de::78fa23d5-a4aa-45e4-a8b2-a462704f2a7b" providerId="AD" clId="Web-{F678C364-3022-4418-A1BB-6682F549DD83}" dt="2020-11-14T08:26:12.336" v="9" actId="1076"/>
        <pc:sldMkLst>
          <pc:docMk/>
          <pc:sldMk cId="95992585" sldId="258"/>
        </pc:sldMkLst>
        <pc:picChg chg="add mod">
          <ac:chgData name="Luca Weinmann" userId="S::luca.weinmann@hs-furtwangen.de::78fa23d5-a4aa-45e4-a8b2-a462704f2a7b" providerId="AD" clId="Web-{F678C364-3022-4418-A1BB-6682F549DD83}" dt="2020-11-14T08:26:12.336" v="9" actId="1076"/>
          <ac:picMkLst>
            <pc:docMk/>
            <pc:sldMk cId="95992585" sldId="258"/>
            <ac:picMk id="2" creationId="{D31325FA-DA52-4781-9430-E0A518DC972B}"/>
          </ac:picMkLst>
        </pc:picChg>
        <pc:picChg chg="del">
          <ac:chgData name="Luca Weinmann" userId="S::luca.weinmann@hs-furtwangen.de::78fa23d5-a4aa-45e4-a8b2-a462704f2a7b" providerId="AD" clId="Web-{F678C364-3022-4418-A1BB-6682F549DD83}" dt="2020-11-14T08:24:53.162" v="0"/>
          <ac:picMkLst>
            <pc:docMk/>
            <pc:sldMk cId="95992585" sldId="258"/>
            <ac:picMk id="3" creationId="{B6C851D6-9713-4F5C-BCCC-CEDF7EFED136}"/>
          </ac:picMkLst>
        </pc:picChg>
      </pc:sldChg>
      <pc:sldChg chg="ord">
        <pc:chgData name="Luca Weinmann" userId="S::luca.weinmann@hs-furtwangen.de::78fa23d5-a4aa-45e4-a8b2-a462704f2a7b" providerId="AD" clId="Web-{F678C364-3022-4418-A1BB-6682F549DD83}" dt="2020-11-14T11:20:51.305" v="638"/>
        <pc:sldMkLst>
          <pc:docMk/>
          <pc:sldMk cId="2038853199" sldId="362"/>
        </pc:sldMkLst>
      </pc:sldChg>
      <pc:sldChg chg="addSp delSp modSp">
        <pc:chgData name="Luca Weinmann" userId="S::luca.weinmann@hs-furtwangen.de::78fa23d5-a4aa-45e4-a8b2-a462704f2a7b" providerId="AD" clId="Web-{F678C364-3022-4418-A1BB-6682F549DD83}" dt="2020-11-14T11:21:14.212" v="641" actId="1076"/>
        <pc:sldMkLst>
          <pc:docMk/>
          <pc:sldMk cId="2945154250" sldId="369"/>
        </pc:sldMkLst>
        <pc:spChg chg="del">
          <ac:chgData name="Luca Weinmann" userId="S::luca.weinmann@hs-furtwangen.de::78fa23d5-a4aa-45e4-a8b2-a462704f2a7b" providerId="AD" clId="Web-{F678C364-3022-4418-A1BB-6682F549DD83}" dt="2020-11-14T08:45:08.244" v="10"/>
          <ac:spMkLst>
            <pc:docMk/>
            <pc:sldMk cId="2945154250" sldId="369"/>
            <ac:spMk id="2" creationId="{2406FEC9-D853-4174-8AFB-7FEA6E74B60F}"/>
          </ac:spMkLst>
        </pc:spChg>
        <pc:spChg chg="add del mod">
          <ac:chgData name="Luca Weinmann" userId="S::luca.weinmann@hs-furtwangen.de::78fa23d5-a4aa-45e4-a8b2-a462704f2a7b" providerId="AD" clId="Web-{F678C364-3022-4418-A1BB-6682F549DD83}" dt="2020-11-14T11:09:18.913" v="613"/>
          <ac:spMkLst>
            <pc:docMk/>
            <pc:sldMk cId="2945154250" sldId="369"/>
            <ac:spMk id="5" creationId="{A5339B46-1C94-4FC5-9BBB-4858FC7BF0F3}"/>
          </ac:spMkLst>
        </pc:spChg>
        <pc:picChg chg="add del mod ord">
          <ac:chgData name="Luca Weinmann" userId="S::luca.weinmann@hs-furtwangen.de::78fa23d5-a4aa-45e4-a8b2-a462704f2a7b" providerId="AD" clId="Web-{F678C364-3022-4418-A1BB-6682F549DD83}" dt="2020-11-14T11:09:14.038" v="612"/>
          <ac:picMkLst>
            <pc:docMk/>
            <pc:sldMk cId="2945154250" sldId="369"/>
            <ac:picMk id="4" creationId="{4F3FAF50-D7D7-4AB3-B221-774E31CC76BB}"/>
          </ac:picMkLst>
        </pc:picChg>
        <pc:picChg chg="add del mod">
          <ac:chgData name="Luca Weinmann" userId="S::luca.weinmann@hs-furtwangen.de::78fa23d5-a4aa-45e4-a8b2-a462704f2a7b" providerId="AD" clId="Web-{F678C364-3022-4418-A1BB-6682F549DD83}" dt="2020-11-14T11:10:53.321" v="620"/>
          <ac:picMkLst>
            <pc:docMk/>
            <pc:sldMk cId="2945154250" sldId="369"/>
            <ac:picMk id="6" creationId="{A24CCBAB-C2C6-4294-8428-B86F459E2996}"/>
          </ac:picMkLst>
        </pc:picChg>
        <pc:picChg chg="add del mod">
          <ac:chgData name="Luca Weinmann" userId="S::luca.weinmann@hs-furtwangen.de::78fa23d5-a4aa-45e4-a8b2-a462704f2a7b" providerId="AD" clId="Web-{F678C364-3022-4418-A1BB-6682F549DD83}" dt="2020-11-14T11:11:43.338" v="626"/>
          <ac:picMkLst>
            <pc:docMk/>
            <pc:sldMk cId="2945154250" sldId="369"/>
            <ac:picMk id="7" creationId="{703325DC-5FF6-4B07-837D-D6E03E5D2993}"/>
          </ac:picMkLst>
        </pc:picChg>
        <pc:picChg chg="add del mod">
          <ac:chgData name="Luca Weinmann" userId="S::luca.weinmann@hs-furtwangen.de::78fa23d5-a4aa-45e4-a8b2-a462704f2a7b" providerId="AD" clId="Web-{F678C364-3022-4418-A1BB-6682F549DD83}" dt="2020-11-14T11:17:52.207" v="631"/>
          <ac:picMkLst>
            <pc:docMk/>
            <pc:sldMk cId="2945154250" sldId="369"/>
            <ac:picMk id="8" creationId="{72917A95-A0EA-4E30-B2FF-7D47945B892F}"/>
          </ac:picMkLst>
        </pc:picChg>
        <pc:picChg chg="add mod">
          <ac:chgData name="Luca Weinmann" userId="S::luca.weinmann@hs-furtwangen.de::78fa23d5-a4aa-45e4-a8b2-a462704f2a7b" providerId="AD" clId="Web-{F678C364-3022-4418-A1BB-6682F549DD83}" dt="2020-11-14T11:21:14.212" v="641" actId="1076"/>
          <ac:picMkLst>
            <pc:docMk/>
            <pc:sldMk cId="2945154250" sldId="369"/>
            <ac:picMk id="9" creationId="{B5215D9E-641F-4B04-B199-740925A24662}"/>
          </ac:picMkLst>
        </pc:picChg>
      </pc:sldChg>
      <pc:sldChg chg="addSp delSp modSp add ord replId">
        <pc:chgData name="Luca Weinmann" userId="S::luca.weinmann@hs-furtwangen.de::78fa23d5-a4aa-45e4-a8b2-a462704f2a7b" providerId="AD" clId="Web-{F678C364-3022-4418-A1BB-6682F549DD83}" dt="2020-11-14T10:49:28.663" v="611"/>
        <pc:sldMkLst>
          <pc:docMk/>
          <pc:sldMk cId="510616693" sldId="371"/>
        </pc:sldMkLst>
        <pc:spChg chg="del mod">
          <ac:chgData name="Luca Weinmann" userId="S::luca.weinmann@hs-furtwangen.de::78fa23d5-a4aa-45e4-a8b2-a462704f2a7b" providerId="AD" clId="Web-{F678C364-3022-4418-A1BB-6682F549DD83}" dt="2020-11-14T09:11:12.213" v="317"/>
          <ac:spMkLst>
            <pc:docMk/>
            <pc:sldMk cId="510616693" sldId="371"/>
            <ac:spMk id="2" creationId="{022BD7BE-B596-450A-826C-27F6FD6B3590}"/>
          </ac:spMkLst>
        </pc:spChg>
        <pc:spChg chg="mod">
          <ac:chgData name="Luca Weinmann" userId="S::luca.weinmann@hs-furtwangen.de::78fa23d5-a4aa-45e4-a8b2-a462704f2a7b" providerId="AD" clId="Web-{F678C364-3022-4418-A1BB-6682F549DD83}" dt="2020-11-14T09:11:12.213" v="317"/>
          <ac:spMkLst>
            <pc:docMk/>
            <pc:sldMk cId="510616693" sldId="371"/>
            <ac:spMk id="3" creationId="{2ACBD760-1C4F-41C2-B9A5-61D9F334EA3A}"/>
          </ac:spMkLst>
        </pc:spChg>
        <pc:graphicFrameChg chg="add mod modGraphic">
          <ac:chgData name="Luca Weinmann" userId="S::luca.weinmann@hs-furtwangen.de::78fa23d5-a4aa-45e4-a8b2-a462704f2a7b" providerId="AD" clId="Web-{F678C364-3022-4418-A1BB-6682F549DD83}" dt="2020-11-14T10:49:28.663" v="611"/>
          <ac:graphicFrameMkLst>
            <pc:docMk/>
            <pc:sldMk cId="510616693" sldId="371"/>
            <ac:graphicFrameMk id="5" creationId="{6AEA79A1-2D13-4802-B7BC-463B0B4D9BA3}"/>
          </ac:graphicFrameMkLst>
        </pc:graphicFrameChg>
      </pc:sldChg>
      <pc:sldChg chg="addSp delSp modSp add replId">
        <pc:chgData name="Luca Weinmann" userId="S::luca.weinmann@hs-furtwangen.de::78fa23d5-a4aa-45e4-a8b2-a462704f2a7b" providerId="AD" clId="Web-{F678C364-3022-4418-A1BB-6682F549DD83}" dt="2020-11-14T08:56:32.502" v="191" actId="1076"/>
        <pc:sldMkLst>
          <pc:docMk/>
          <pc:sldMk cId="2353814465" sldId="372"/>
        </pc:sldMkLst>
        <pc:spChg chg="del">
          <ac:chgData name="Luca Weinmann" userId="S::luca.weinmann@hs-furtwangen.de::78fa23d5-a4aa-45e4-a8b2-a462704f2a7b" providerId="AD" clId="Web-{F678C364-3022-4418-A1BB-6682F549DD83}" dt="2020-11-14T08:55:37.422" v="176"/>
          <ac:spMkLst>
            <pc:docMk/>
            <pc:sldMk cId="2353814465" sldId="372"/>
            <ac:spMk id="2" creationId="{022BD7BE-B596-450A-826C-27F6FD6B3590}"/>
          </ac:spMkLst>
        </pc:spChg>
        <pc:spChg chg="del mod">
          <ac:chgData name="Luca Weinmann" userId="S::luca.weinmann@hs-furtwangen.de::78fa23d5-a4aa-45e4-a8b2-a462704f2a7b" providerId="AD" clId="Web-{F678C364-3022-4418-A1BB-6682F549DD83}" dt="2020-11-14T08:56:27.299" v="190"/>
          <ac:spMkLst>
            <pc:docMk/>
            <pc:sldMk cId="2353814465" sldId="372"/>
            <ac:spMk id="3" creationId="{2ACBD760-1C4F-41C2-B9A5-61D9F334EA3A}"/>
          </ac:spMkLst>
        </pc:spChg>
        <pc:picChg chg="add mod ord">
          <ac:chgData name="Luca Weinmann" userId="S::luca.weinmann@hs-furtwangen.de::78fa23d5-a4aa-45e4-a8b2-a462704f2a7b" providerId="AD" clId="Web-{F678C364-3022-4418-A1BB-6682F549DD83}" dt="2020-11-14T08:56:32.502" v="191" actId="1076"/>
          <ac:picMkLst>
            <pc:docMk/>
            <pc:sldMk cId="2353814465" sldId="372"/>
            <ac:picMk id="4" creationId="{1A3294E8-067D-491C-B09A-1295C4B86912}"/>
          </ac:picMkLst>
        </pc:picChg>
      </pc:sldChg>
      <pc:sldChg chg="delSp modSp add del ord replId">
        <pc:chgData name="Luca Weinmann" userId="S::luca.weinmann@hs-furtwangen.de::78fa23d5-a4aa-45e4-a8b2-a462704f2a7b" providerId="AD" clId="Web-{F678C364-3022-4418-A1BB-6682F549DD83}" dt="2020-11-14T08:57:57.600" v="207"/>
        <pc:sldMkLst>
          <pc:docMk/>
          <pc:sldMk cId="2920542050" sldId="373"/>
        </pc:sldMkLst>
        <pc:spChg chg="del mod">
          <ac:chgData name="Luca Weinmann" userId="S::luca.weinmann@hs-furtwangen.de::78fa23d5-a4aa-45e4-a8b2-a462704f2a7b" providerId="AD" clId="Web-{F678C364-3022-4418-A1BB-6682F549DD83}" dt="2020-11-14T08:57:13.584" v="203"/>
          <ac:spMkLst>
            <pc:docMk/>
            <pc:sldMk cId="2920542050" sldId="373"/>
            <ac:spMk id="3" creationId="{2ACBD760-1C4F-41C2-B9A5-61D9F334EA3A}"/>
          </ac:spMkLst>
        </pc:spChg>
        <pc:picChg chg="mod">
          <ac:chgData name="Luca Weinmann" userId="S::luca.weinmann@hs-furtwangen.de::78fa23d5-a4aa-45e4-a8b2-a462704f2a7b" providerId="AD" clId="Web-{F678C364-3022-4418-A1BB-6682F549DD83}" dt="2020-11-14T08:57:20.412" v="204" actId="1076"/>
          <ac:picMkLst>
            <pc:docMk/>
            <pc:sldMk cId="2920542050" sldId="373"/>
            <ac:picMk id="4" creationId="{1A3294E8-067D-491C-B09A-1295C4B86912}"/>
          </ac:picMkLst>
        </pc:picChg>
      </pc:sldChg>
      <pc:sldChg chg="addSp delSp modSp add del ord replId">
        <pc:chgData name="Luca Weinmann" userId="S::luca.weinmann@hs-furtwangen.de::78fa23d5-a4aa-45e4-a8b2-a462704f2a7b" providerId="AD" clId="Web-{F678C364-3022-4418-A1BB-6682F549DD83}" dt="2020-11-14T11:35:27.498" v="745"/>
        <pc:sldMkLst>
          <pc:docMk/>
          <pc:sldMk cId="3422799285" sldId="374"/>
        </pc:sldMkLst>
        <pc:spChg chg="add del mod">
          <ac:chgData name="Luca Weinmann" userId="S::luca.weinmann@hs-furtwangen.de::78fa23d5-a4aa-45e4-a8b2-a462704f2a7b" providerId="AD" clId="Web-{F678C364-3022-4418-A1BB-6682F549DD83}" dt="2020-11-14T10:17:34.037" v="335"/>
          <ac:spMkLst>
            <pc:docMk/>
            <pc:sldMk cId="3422799285" sldId="374"/>
            <ac:spMk id="2" creationId="{022BD7BE-B596-450A-826C-27F6FD6B3590}"/>
          </ac:spMkLst>
        </pc:spChg>
        <pc:spChg chg="del">
          <ac:chgData name="Luca Weinmann" userId="S::luca.weinmann@hs-furtwangen.de::78fa23d5-a4aa-45e4-a8b2-a462704f2a7b" providerId="AD" clId="Web-{F678C364-3022-4418-A1BB-6682F549DD83}" dt="2020-11-14T08:58:14.929" v="212"/>
          <ac:spMkLst>
            <pc:docMk/>
            <pc:sldMk cId="3422799285" sldId="374"/>
            <ac:spMk id="3" creationId="{2ACBD760-1C4F-41C2-B9A5-61D9F334EA3A}"/>
          </ac:spMkLst>
        </pc:spChg>
        <pc:spChg chg="add del mod">
          <ac:chgData name="Luca Weinmann" userId="S::luca.weinmann@hs-furtwangen.de::78fa23d5-a4aa-45e4-a8b2-a462704f2a7b" providerId="AD" clId="Web-{F678C364-3022-4418-A1BB-6682F549DD83}" dt="2020-11-14T10:17:13.693" v="331"/>
          <ac:spMkLst>
            <pc:docMk/>
            <pc:sldMk cId="3422799285" sldId="374"/>
            <ac:spMk id="4" creationId="{47E055E0-6769-4B2A-B3B1-3B4795D57634}"/>
          </ac:spMkLst>
        </pc:spChg>
        <pc:spChg chg="add del mod">
          <ac:chgData name="Luca Weinmann" userId="S::luca.weinmann@hs-furtwangen.de::78fa23d5-a4aa-45e4-a8b2-a462704f2a7b" providerId="AD" clId="Web-{F678C364-3022-4418-A1BB-6682F549DD83}" dt="2020-11-14T08:58:19.914" v="214"/>
          <ac:spMkLst>
            <pc:docMk/>
            <pc:sldMk cId="3422799285" sldId="374"/>
            <ac:spMk id="7" creationId="{9A768227-EF50-4FFE-A20F-CE46B256B599}"/>
          </ac:spMkLst>
        </pc:spChg>
        <pc:spChg chg="add del mod">
          <ac:chgData name="Luca Weinmann" userId="S::luca.weinmann@hs-furtwangen.de::78fa23d5-a4aa-45e4-a8b2-a462704f2a7b" providerId="AD" clId="Web-{F678C364-3022-4418-A1BB-6682F549DD83}" dt="2020-11-14T10:18:33.054" v="374"/>
          <ac:spMkLst>
            <pc:docMk/>
            <pc:sldMk cId="3422799285" sldId="374"/>
            <ac:spMk id="16" creationId="{37884D95-1375-4AC4-ADDD-FEEEA76CEACA}"/>
          </ac:spMkLst>
        </pc:spChg>
        <pc:spChg chg="add del mod">
          <ac:chgData name="Luca Weinmann" userId="S::luca.weinmann@hs-furtwangen.de::78fa23d5-a4aa-45e4-a8b2-a462704f2a7b" providerId="AD" clId="Web-{F678C364-3022-4418-A1BB-6682F549DD83}" dt="2020-11-14T10:31:36.620" v="579"/>
          <ac:spMkLst>
            <pc:docMk/>
            <pc:sldMk cId="3422799285" sldId="374"/>
            <ac:spMk id="1269" creationId="{99BC88F5-1FC4-4CB7-A00B-97502D16B9BC}"/>
          </ac:spMkLst>
        </pc:spChg>
        <pc:spChg chg="add del mod">
          <ac:chgData name="Luca Weinmann" userId="S::luca.weinmann@hs-furtwangen.de::78fa23d5-a4aa-45e4-a8b2-a462704f2a7b" providerId="AD" clId="Web-{F678C364-3022-4418-A1BB-6682F549DD83}" dt="2020-11-14T11:33:32.902" v="724"/>
          <ac:spMkLst>
            <pc:docMk/>
            <pc:sldMk cId="3422799285" sldId="374"/>
            <ac:spMk id="2545" creationId="{47B9EC93-21DF-4C12-8718-846E2E60EE49}"/>
          </ac:spMkLst>
        </pc:spChg>
        <pc:graphicFrameChg chg="add del">
          <ac:chgData name="Luca Weinmann" userId="S::luca.weinmann@hs-furtwangen.de::78fa23d5-a4aa-45e4-a8b2-a462704f2a7b" providerId="AD" clId="Web-{F678C364-3022-4418-A1BB-6682F549DD83}" dt="2020-11-14T10:17:11.380" v="330"/>
          <ac:graphicFrameMkLst>
            <pc:docMk/>
            <pc:sldMk cId="3422799285" sldId="374"/>
            <ac:graphicFrameMk id="7" creationId="{75348681-7FC8-4923-B6A5-07CF08BEA66E}"/>
          </ac:graphicFrameMkLst>
        </pc:graphicFrameChg>
        <pc:graphicFrameChg chg="add del mod modGraphic">
          <ac:chgData name="Luca Weinmann" userId="S::luca.weinmann@hs-furtwangen.de::78fa23d5-a4aa-45e4-a8b2-a462704f2a7b" providerId="AD" clId="Web-{F678C364-3022-4418-A1BB-6682F549DD83}" dt="2020-11-14T10:23:26.733" v="391"/>
          <ac:graphicFrameMkLst>
            <pc:docMk/>
            <pc:sldMk cId="3422799285" sldId="374"/>
            <ac:graphicFrameMk id="18" creationId="{F0A91765-BAE2-44F7-8FBE-BCE54671CC36}"/>
          </ac:graphicFrameMkLst>
        </pc:graphicFrameChg>
        <pc:graphicFrameChg chg="add del">
          <ac:chgData name="Luca Weinmann" userId="S::luca.weinmann@hs-furtwangen.de::78fa23d5-a4aa-45e4-a8b2-a462704f2a7b" providerId="AD" clId="Web-{F678C364-3022-4418-A1BB-6682F549DD83}" dt="2020-11-14T10:20:06.400" v="378"/>
          <ac:graphicFrameMkLst>
            <pc:docMk/>
            <pc:sldMk cId="3422799285" sldId="374"/>
            <ac:graphicFrameMk id="429" creationId="{BA8DD165-C5C6-4E07-853E-59FB68F6ED9B}"/>
          </ac:graphicFrameMkLst>
        </pc:graphicFrameChg>
        <pc:graphicFrameChg chg="add del">
          <ac:chgData name="Luca Weinmann" userId="S::luca.weinmann@hs-furtwangen.de::78fa23d5-a4aa-45e4-a8b2-a462704f2a7b" providerId="AD" clId="Web-{F678C364-3022-4418-A1BB-6682F549DD83}" dt="2020-11-14T10:20:36.151" v="380"/>
          <ac:graphicFrameMkLst>
            <pc:docMk/>
            <pc:sldMk cId="3422799285" sldId="374"/>
            <ac:graphicFrameMk id="456" creationId="{B0DBE0A8-C9EA-4D86-A558-C36A1ADD9B8F}"/>
          </ac:graphicFrameMkLst>
        </pc:graphicFrameChg>
        <pc:graphicFrameChg chg="add del mod modGraphic">
          <ac:chgData name="Luca Weinmann" userId="S::luca.weinmann@hs-furtwangen.de::78fa23d5-a4aa-45e4-a8b2-a462704f2a7b" providerId="AD" clId="Web-{F678C364-3022-4418-A1BB-6682F549DD83}" dt="2020-11-14T10:31:20.495" v="575"/>
          <ac:graphicFrameMkLst>
            <pc:docMk/>
            <pc:sldMk cId="3422799285" sldId="374"/>
            <ac:graphicFrameMk id="588" creationId="{713CE5BA-EF8D-4CFD-8EB0-7B0AEA7135E8}"/>
          </ac:graphicFrameMkLst>
        </pc:graphicFrameChg>
        <pc:graphicFrameChg chg="add del mod modGraphic">
          <ac:chgData name="Luca Weinmann" userId="S::luca.weinmann@hs-furtwangen.de::78fa23d5-a4aa-45e4-a8b2-a462704f2a7b" providerId="AD" clId="Web-{F678C364-3022-4418-A1BB-6682F549DD83}" dt="2020-11-14T10:31:22.182" v="576"/>
          <ac:graphicFrameMkLst>
            <pc:docMk/>
            <pc:sldMk cId="3422799285" sldId="374"/>
            <ac:graphicFrameMk id="672" creationId="{CC8140CF-376C-4011-94D5-5992F5146692}"/>
          </ac:graphicFrameMkLst>
        </pc:graphicFrameChg>
        <pc:graphicFrameChg chg="add del">
          <ac:chgData name="Luca Weinmann" userId="S::luca.weinmann@hs-furtwangen.de::78fa23d5-a4aa-45e4-a8b2-a462704f2a7b" providerId="AD" clId="Web-{F678C364-3022-4418-A1BB-6682F549DD83}" dt="2020-11-14T10:31:36.605" v="578"/>
          <ac:graphicFrameMkLst>
            <pc:docMk/>
            <pc:sldMk cId="3422799285" sldId="374"/>
            <ac:graphicFrameMk id="1278" creationId="{42E187C8-CDA2-4319-9B37-B7635CCBE376}"/>
          </ac:graphicFrameMkLst>
        </pc:graphicFrameChg>
        <pc:graphicFrameChg chg="add del mod modGraphic">
          <ac:chgData name="Luca Weinmann" userId="S::luca.weinmann@hs-furtwangen.de::78fa23d5-a4aa-45e4-a8b2-a462704f2a7b" providerId="AD" clId="Web-{F678C364-3022-4418-A1BB-6682F549DD83}" dt="2020-11-14T11:35:27.498" v="745"/>
          <ac:graphicFrameMkLst>
            <pc:docMk/>
            <pc:sldMk cId="3422799285" sldId="374"/>
            <ac:graphicFrameMk id="1290" creationId="{16BAA3E5-35DC-4700-8222-56E5A3F71B0F}"/>
          </ac:graphicFrameMkLst>
        </pc:graphicFrameChg>
        <pc:graphicFrameChg chg="add del mod modGraphic">
          <ac:chgData name="Luca Weinmann" userId="S::luca.weinmann@hs-furtwangen.de::78fa23d5-a4aa-45e4-a8b2-a462704f2a7b" providerId="AD" clId="Web-{F678C364-3022-4418-A1BB-6682F549DD83}" dt="2020-11-14T11:33:42.183" v="727"/>
          <ac:graphicFrameMkLst>
            <pc:docMk/>
            <pc:sldMk cId="3422799285" sldId="374"/>
            <ac:graphicFrameMk id="2522" creationId="{797CB7CD-FE5D-4BB9-AF59-EC981372DFB5}"/>
          </ac:graphicFrameMkLst>
        </pc:graphicFrameChg>
        <pc:picChg chg="add mod">
          <ac:chgData name="Luca Weinmann" userId="S::luca.weinmann@hs-furtwangen.de::78fa23d5-a4aa-45e4-a8b2-a462704f2a7b" providerId="AD" clId="Web-{F678C364-3022-4418-A1BB-6682F549DD83}" dt="2020-11-14T08:58:27.929" v="216" actId="1076"/>
          <ac:picMkLst>
            <pc:docMk/>
            <pc:sldMk cId="3422799285" sldId="374"/>
            <ac:picMk id="5" creationId="{4E430A1E-F625-457A-A307-FE80E1DD2325}"/>
          </ac:picMkLst>
        </pc:picChg>
      </pc:sldChg>
      <pc:sldChg chg="addSp delSp modSp add del ord replId">
        <pc:chgData name="Luca Weinmann" userId="S::luca.weinmann@hs-furtwangen.de::78fa23d5-a4aa-45e4-a8b2-a462704f2a7b" providerId="AD" clId="Web-{F678C364-3022-4418-A1BB-6682F549DD83}" dt="2020-11-14T10:34:16.359" v="608"/>
        <pc:sldMkLst>
          <pc:docMk/>
          <pc:sldMk cId="4256359085" sldId="375"/>
        </pc:sldMkLst>
        <pc:spChg chg="del mod">
          <ac:chgData name="Luca Weinmann" userId="S::luca.weinmann@hs-furtwangen.de::78fa23d5-a4aa-45e4-a8b2-a462704f2a7b" providerId="AD" clId="Web-{F678C364-3022-4418-A1BB-6682F549DD83}" dt="2020-11-14T10:30:50.354" v="572"/>
          <ac:spMkLst>
            <pc:docMk/>
            <pc:sldMk cId="4256359085" sldId="375"/>
            <ac:spMk id="2" creationId="{022BD7BE-B596-450A-826C-27F6FD6B3590}"/>
          </ac:spMkLst>
        </pc:spChg>
        <pc:spChg chg="mod">
          <ac:chgData name="Luca Weinmann" userId="S::luca.weinmann@hs-furtwangen.de::78fa23d5-a4aa-45e4-a8b2-a462704f2a7b" providerId="AD" clId="Web-{F678C364-3022-4418-A1BB-6682F549DD83}" dt="2020-11-14T10:30:50.354" v="572"/>
          <ac:spMkLst>
            <pc:docMk/>
            <pc:sldMk cId="4256359085" sldId="375"/>
            <ac:spMk id="3" creationId="{2ACBD760-1C4F-41C2-B9A5-61D9F334EA3A}"/>
          </ac:spMkLst>
        </pc:spChg>
        <pc:graphicFrameChg chg="add">
          <ac:chgData name="Luca Weinmann" userId="S::luca.weinmann@hs-furtwangen.de::78fa23d5-a4aa-45e4-a8b2-a462704f2a7b" providerId="AD" clId="Web-{F678C364-3022-4418-A1BB-6682F549DD83}" dt="2020-11-14T10:30:50.354" v="572"/>
          <ac:graphicFrameMkLst>
            <pc:docMk/>
            <pc:sldMk cId="4256359085" sldId="375"/>
            <ac:graphicFrameMk id="5" creationId="{A12189F7-3C5A-4C7C-917E-EDD4B9327BFE}"/>
          </ac:graphicFrameMkLst>
        </pc:graphicFrameChg>
      </pc:sldChg>
    </pc:docChg>
  </pc:docChgLst>
  <pc:docChgLst>
    <pc:chgData name="Giuliano Troia Sanso" userId="S::giuliano.sanso@hs-furtwangen.de::5eba1e97-aa27-4e75-8e4c-695a854f6ce2" providerId="AD" clId="Web-{F3FBC906-039B-47DD-B723-A550C26F5BCA}"/>
    <pc:docChg chg="modSld">
      <pc:chgData name="Giuliano Troia Sanso" userId="S::giuliano.sanso@hs-furtwangen.de::5eba1e97-aa27-4e75-8e4c-695a854f6ce2" providerId="AD" clId="Web-{F3FBC906-039B-47DD-B723-A550C26F5BCA}" dt="2021-01-15T20:15:55.002" v="1" actId="20577"/>
      <pc:docMkLst>
        <pc:docMk/>
      </pc:docMkLst>
      <pc:sldChg chg="modSp">
        <pc:chgData name="Giuliano Troia Sanso" userId="S::giuliano.sanso@hs-furtwangen.de::5eba1e97-aa27-4e75-8e4c-695a854f6ce2" providerId="AD" clId="Web-{F3FBC906-039B-47DD-B723-A550C26F5BCA}" dt="2021-01-15T20:15:55.002" v="1" actId="20577"/>
        <pc:sldMkLst>
          <pc:docMk/>
          <pc:sldMk cId="1621687253" sldId="365"/>
        </pc:sldMkLst>
        <pc:spChg chg="mod">
          <ac:chgData name="Giuliano Troia Sanso" userId="S::giuliano.sanso@hs-furtwangen.de::5eba1e97-aa27-4e75-8e4c-695a854f6ce2" providerId="AD" clId="Web-{F3FBC906-039B-47DD-B723-A550C26F5BCA}" dt="2021-01-15T20:15:55.002" v="1" actId="20577"/>
          <ac:spMkLst>
            <pc:docMk/>
            <pc:sldMk cId="1621687253" sldId="365"/>
            <ac:spMk id="4" creationId="{3D85069C-949A-4711-B57A-F11C236B04F2}"/>
          </ac:spMkLst>
        </pc:spChg>
      </pc:sldChg>
    </pc:docChg>
  </pc:docChgLst>
  <pc:docChgLst>
    <pc:chgData name="Dion Hoxha" userId="56c781cc-6fed-40ec-a705-463f0487c9a4" providerId="ADAL" clId="{D2ED2623-A774-482E-8B5F-A451C5635DDB}"/>
    <pc:docChg chg="undo custSel mod addSld delSld modSld modSection">
      <pc:chgData name="Dion Hoxha" userId="56c781cc-6fed-40ec-a705-463f0487c9a4" providerId="ADAL" clId="{D2ED2623-A774-482E-8B5F-A451C5635DDB}" dt="2021-01-19T10:11:49.273" v="6645" actId="113"/>
      <pc:docMkLst>
        <pc:docMk/>
      </pc:docMkLst>
      <pc:sldChg chg="modSp mod">
        <pc:chgData name="Dion Hoxha" userId="56c781cc-6fed-40ec-a705-463f0487c9a4" providerId="ADAL" clId="{D2ED2623-A774-482E-8B5F-A451C5635DDB}" dt="2021-01-17T10:52:07.046" v="5374" actId="6549"/>
        <pc:sldMkLst>
          <pc:docMk/>
          <pc:sldMk cId="1833365833" sldId="343"/>
        </pc:sldMkLst>
        <pc:spChg chg="mod">
          <ac:chgData name="Dion Hoxha" userId="56c781cc-6fed-40ec-a705-463f0487c9a4" providerId="ADAL" clId="{D2ED2623-A774-482E-8B5F-A451C5635DDB}" dt="2021-01-17T10:52:07.046" v="5374" actId="6549"/>
          <ac:spMkLst>
            <pc:docMk/>
            <pc:sldMk cId="1833365833" sldId="343"/>
            <ac:spMk id="5" creationId="{B0F6D6CF-8D73-6643-A348-53AAE29FD1C2}"/>
          </ac:spMkLst>
        </pc:spChg>
      </pc:sldChg>
      <pc:sldChg chg="addSp delSp modSp mod addCm delCm modNotesTx">
        <pc:chgData name="Dion Hoxha" userId="56c781cc-6fed-40ec-a705-463f0487c9a4" providerId="ADAL" clId="{D2ED2623-A774-482E-8B5F-A451C5635DDB}" dt="2021-01-19T09:49:20.789" v="6635" actId="313"/>
        <pc:sldMkLst>
          <pc:docMk/>
          <pc:sldMk cId="4294791051" sldId="352"/>
        </pc:sldMkLst>
        <pc:spChg chg="del">
          <ac:chgData name="Dion Hoxha" userId="56c781cc-6fed-40ec-a705-463f0487c9a4" providerId="ADAL" clId="{D2ED2623-A774-482E-8B5F-A451C5635DDB}" dt="2021-01-14T08:54:54.611" v="466" actId="478"/>
          <ac:spMkLst>
            <pc:docMk/>
            <pc:sldMk cId="4294791051" sldId="352"/>
            <ac:spMk id="2" creationId="{BB66BD36-E204-4998-B39E-68CC250DEDFA}"/>
          </ac:spMkLst>
        </pc:spChg>
        <pc:spChg chg="mod">
          <ac:chgData name="Dion Hoxha" userId="56c781cc-6fed-40ec-a705-463f0487c9a4" providerId="ADAL" clId="{D2ED2623-A774-482E-8B5F-A451C5635DDB}" dt="2021-01-14T12:53:08.963" v="889" actId="113"/>
          <ac:spMkLst>
            <pc:docMk/>
            <pc:sldMk cId="4294791051" sldId="352"/>
            <ac:spMk id="4" creationId="{757883C5-B1AC-4FA1-ABD9-693991D3E1F0}"/>
          </ac:spMkLst>
        </pc:spChg>
        <pc:spChg chg="add del mod">
          <ac:chgData name="Dion Hoxha" userId="56c781cc-6fed-40ec-a705-463f0487c9a4" providerId="ADAL" clId="{D2ED2623-A774-482E-8B5F-A451C5635DDB}" dt="2021-01-14T12:50:28.463" v="862" actId="478"/>
          <ac:spMkLst>
            <pc:docMk/>
            <pc:sldMk cId="4294791051" sldId="352"/>
            <ac:spMk id="21" creationId="{6E217CFA-8F95-45EC-BFA8-9D2732C820FF}"/>
          </ac:spMkLst>
        </pc:spChg>
        <pc:spChg chg="add del mod">
          <ac:chgData name="Dion Hoxha" userId="56c781cc-6fed-40ec-a705-463f0487c9a4" providerId="ADAL" clId="{D2ED2623-A774-482E-8B5F-A451C5635DDB}" dt="2021-01-14T12:50:26.393" v="860" actId="478"/>
          <ac:spMkLst>
            <pc:docMk/>
            <pc:sldMk cId="4294791051" sldId="352"/>
            <ac:spMk id="22" creationId="{C922E8FB-6320-4A8C-BF8D-767A36FE0517}"/>
          </ac:spMkLst>
        </pc:spChg>
        <pc:spChg chg="add del mod">
          <ac:chgData name="Dion Hoxha" userId="56c781cc-6fed-40ec-a705-463f0487c9a4" providerId="ADAL" clId="{D2ED2623-A774-482E-8B5F-A451C5635DDB}" dt="2021-01-14T12:50:24.503" v="858" actId="478"/>
          <ac:spMkLst>
            <pc:docMk/>
            <pc:sldMk cId="4294791051" sldId="352"/>
            <ac:spMk id="23" creationId="{0730484F-ACCD-4F69-B4F1-4192C41889A8}"/>
          </ac:spMkLst>
        </pc:spChg>
        <pc:spChg chg="mod">
          <ac:chgData name="Dion Hoxha" userId="56c781cc-6fed-40ec-a705-463f0487c9a4" providerId="ADAL" clId="{D2ED2623-A774-482E-8B5F-A451C5635DDB}" dt="2021-01-14T12:50:17.248" v="855"/>
          <ac:spMkLst>
            <pc:docMk/>
            <pc:sldMk cId="4294791051" sldId="352"/>
            <ac:spMk id="29" creationId="{6978CDC7-8B10-4B3B-8A76-04173639B38E}"/>
          </ac:spMkLst>
        </pc:spChg>
        <pc:spChg chg="add mod">
          <ac:chgData name="Dion Hoxha" userId="56c781cc-6fed-40ec-a705-463f0487c9a4" providerId="ADAL" clId="{D2ED2623-A774-482E-8B5F-A451C5635DDB}" dt="2021-01-14T12:52:22.123" v="883" actId="1076"/>
          <ac:spMkLst>
            <pc:docMk/>
            <pc:sldMk cId="4294791051" sldId="352"/>
            <ac:spMk id="31" creationId="{8706F9BD-1A48-4878-B0AF-F095B92EAFEB}"/>
          </ac:spMkLst>
        </pc:spChg>
        <pc:spChg chg="add mod">
          <ac:chgData name="Dion Hoxha" userId="56c781cc-6fed-40ec-a705-463f0487c9a4" providerId="ADAL" clId="{D2ED2623-A774-482E-8B5F-A451C5635DDB}" dt="2021-01-14T12:52:14.240" v="882" actId="1076"/>
          <ac:spMkLst>
            <pc:docMk/>
            <pc:sldMk cId="4294791051" sldId="352"/>
            <ac:spMk id="32" creationId="{76D23376-630A-4CF2-AF37-04D924F881A9}"/>
          </ac:spMkLst>
        </pc:spChg>
        <pc:spChg chg="add mod">
          <ac:chgData name="Dion Hoxha" userId="56c781cc-6fed-40ec-a705-463f0487c9a4" providerId="ADAL" clId="{D2ED2623-A774-482E-8B5F-A451C5635DDB}" dt="2021-01-14T12:51:52.125" v="877" actId="2085"/>
          <ac:spMkLst>
            <pc:docMk/>
            <pc:sldMk cId="4294791051" sldId="352"/>
            <ac:spMk id="34" creationId="{2354E6C0-92A5-4BBD-98F0-71279CE6E558}"/>
          </ac:spMkLst>
        </pc:spChg>
        <pc:spChg chg="add mod">
          <ac:chgData name="Dion Hoxha" userId="56c781cc-6fed-40ec-a705-463f0487c9a4" providerId="ADAL" clId="{D2ED2623-A774-482E-8B5F-A451C5635DDB}" dt="2021-01-14T09:23:51.852" v="678" actId="14100"/>
          <ac:spMkLst>
            <pc:docMk/>
            <pc:sldMk cId="4294791051" sldId="352"/>
            <ac:spMk id="76" creationId="{D07CE86B-52AA-4A82-B31C-BB74C073ED16}"/>
          </ac:spMkLst>
        </pc:spChg>
        <pc:grpChg chg="add mod">
          <ac:chgData name="Dion Hoxha" userId="56c781cc-6fed-40ec-a705-463f0487c9a4" providerId="ADAL" clId="{D2ED2623-A774-482E-8B5F-A451C5635DDB}" dt="2021-01-14T12:52:57.178" v="887" actId="1076"/>
          <ac:grpSpMkLst>
            <pc:docMk/>
            <pc:sldMk cId="4294791051" sldId="352"/>
            <ac:grpSpMk id="27" creationId="{B97FB87B-D21E-48F9-905A-86DD8609A274}"/>
          </ac:grpSpMkLst>
        </pc:grpChg>
        <pc:grpChg chg="add mod">
          <ac:chgData name="Dion Hoxha" userId="56c781cc-6fed-40ec-a705-463f0487c9a4" providerId="ADAL" clId="{D2ED2623-A774-482E-8B5F-A451C5635DDB}" dt="2021-01-14T09:19:05.907" v="662" actId="14100"/>
          <ac:grpSpMkLst>
            <pc:docMk/>
            <pc:sldMk cId="4294791051" sldId="352"/>
            <ac:grpSpMk id="70" creationId="{2C7F6340-CFB8-43E4-BC9A-56B1D3484662}"/>
          </ac:grpSpMkLst>
        </pc:grpChg>
        <pc:picChg chg="add del">
          <ac:chgData name="Dion Hoxha" userId="56c781cc-6fed-40ec-a705-463f0487c9a4" providerId="ADAL" clId="{D2ED2623-A774-482E-8B5F-A451C5635DDB}" dt="2021-01-14T08:54:41.816" v="463" actId="21"/>
          <ac:picMkLst>
            <pc:docMk/>
            <pc:sldMk cId="4294791051" sldId="352"/>
            <ac:picMk id="6" creationId="{4D6728D4-51EF-41D4-8857-6869353100EF}"/>
          </ac:picMkLst>
        </pc:picChg>
        <pc:picChg chg="add del">
          <ac:chgData name="Dion Hoxha" userId="56c781cc-6fed-40ec-a705-463f0487c9a4" providerId="ADAL" clId="{D2ED2623-A774-482E-8B5F-A451C5635DDB}" dt="2021-01-14T08:54:52.753" v="465" actId="21"/>
          <ac:picMkLst>
            <pc:docMk/>
            <pc:sldMk cId="4294791051" sldId="352"/>
            <ac:picMk id="8" creationId="{5EA1DF14-D28A-4B55-975D-33ACAB000BCA}"/>
          </ac:picMkLst>
        </pc:picChg>
        <pc:picChg chg="add del">
          <ac:chgData name="Dion Hoxha" userId="56c781cc-6fed-40ec-a705-463f0487c9a4" providerId="ADAL" clId="{D2ED2623-A774-482E-8B5F-A451C5635DDB}" dt="2021-01-14T08:56:38.369" v="468" actId="21"/>
          <ac:picMkLst>
            <pc:docMk/>
            <pc:sldMk cId="4294791051" sldId="352"/>
            <ac:picMk id="10" creationId="{5D82E045-67ED-40BE-AB71-77A4C9499322}"/>
          </ac:picMkLst>
        </pc:picChg>
        <pc:picChg chg="add del mod">
          <ac:chgData name="Dion Hoxha" userId="56c781cc-6fed-40ec-a705-463f0487c9a4" providerId="ADAL" clId="{D2ED2623-A774-482E-8B5F-A451C5635DDB}" dt="2021-01-14T12:50:25.200" v="859" actId="478"/>
          <ac:picMkLst>
            <pc:docMk/>
            <pc:sldMk cId="4294791051" sldId="352"/>
            <ac:picMk id="12" creationId="{31BB9DD5-2BBF-4228-B85B-773E9FBB13E8}"/>
          </ac:picMkLst>
        </pc:picChg>
        <pc:picChg chg="add del mod">
          <ac:chgData name="Dion Hoxha" userId="56c781cc-6fed-40ec-a705-463f0487c9a4" providerId="ADAL" clId="{D2ED2623-A774-482E-8B5F-A451C5635DDB}" dt="2021-01-14T08:58:08.151" v="478" actId="478"/>
          <ac:picMkLst>
            <pc:docMk/>
            <pc:sldMk cId="4294791051" sldId="352"/>
            <ac:picMk id="14" creationId="{DF32240C-9834-4C28-9514-949FC2F95C15}"/>
          </ac:picMkLst>
        </pc:picChg>
        <pc:picChg chg="add del mod">
          <ac:chgData name="Dion Hoxha" userId="56c781cc-6fed-40ec-a705-463f0487c9a4" providerId="ADAL" clId="{D2ED2623-A774-482E-8B5F-A451C5635DDB}" dt="2021-01-14T08:58:08.668" v="479" actId="478"/>
          <ac:picMkLst>
            <pc:docMk/>
            <pc:sldMk cId="4294791051" sldId="352"/>
            <ac:picMk id="16" creationId="{1088BE2E-748E-4BCA-AB53-661EFC13DE9A}"/>
          </ac:picMkLst>
        </pc:picChg>
        <pc:picChg chg="add del mod">
          <ac:chgData name="Dion Hoxha" userId="56c781cc-6fed-40ec-a705-463f0487c9a4" providerId="ADAL" clId="{D2ED2623-A774-482E-8B5F-A451C5635DDB}" dt="2021-01-14T12:50:23.468" v="857" actId="478"/>
          <ac:picMkLst>
            <pc:docMk/>
            <pc:sldMk cId="4294791051" sldId="352"/>
            <ac:picMk id="18" creationId="{937B59F9-0ED6-4685-AC4C-74DD0ADAE9F6}"/>
          </ac:picMkLst>
        </pc:picChg>
        <pc:picChg chg="add del mod">
          <ac:chgData name="Dion Hoxha" userId="56c781cc-6fed-40ec-a705-463f0487c9a4" providerId="ADAL" clId="{D2ED2623-A774-482E-8B5F-A451C5635DDB}" dt="2021-01-14T12:50:26.910" v="861" actId="478"/>
          <ac:picMkLst>
            <pc:docMk/>
            <pc:sldMk cId="4294791051" sldId="352"/>
            <ac:picMk id="20" creationId="{C405EE3B-A467-46B8-872B-9126E09813A6}"/>
          </ac:picMkLst>
        </pc:picChg>
        <pc:picChg chg="add mod">
          <ac:chgData name="Dion Hoxha" userId="56c781cc-6fed-40ec-a705-463f0487c9a4" providerId="ADAL" clId="{D2ED2623-A774-482E-8B5F-A451C5635DDB}" dt="2021-01-14T12:57:23.108" v="893" actId="1076"/>
          <ac:picMkLst>
            <pc:docMk/>
            <pc:sldMk cId="4294791051" sldId="352"/>
            <ac:picMk id="24" creationId="{E69BED2A-58C0-45D5-85A7-C65E57B61A2F}"/>
          </ac:picMkLst>
        </pc:picChg>
        <pc:picChg chg="add mod">
          <ac:chgData name="Dion Hoxha" userId="56c781cc-6fed-40ec-a705-463f0487c9a4" providerId="ADAL" clId="{D2ED2623-A774-482E-8B5F-A451C5635DDB}" dt="2021-01-14T09:24:04.707" v="682" actId="1076"/>
          <ac:picMkLst>
            <pc:docMk/>
            <pc:sldMk cId="4294791051" sldId="352"/>
            <ac:picMk id="25" creationId="{41FA5377-D2B3-4004-9CE5-B17C9979B22B}"/>
          </ac:picMkLst>
        </pc:picChg>
        <pc:picChg chg="add mod">
          <ac:chgData name="Dion Hoxha" userId="56c781cc-6fed-40ec-a705-463f0487c9a4" providerId="ADAL" clId="{D2ED2623-A774-482E-8B5F-A451C5635DDB}" dt="2021-01-14T09:24:02.218" v="681" actId="1076"/>
          <ac:picMkLst>
            <pc:docMk/>
            <pc:sldMk cId="4294791051" sldId="352"/>
            <ac:picMk id="26" creationId="{5DCBEEAC-2D56-4CF9-A002-309E61E71111}"/>
          </ac:picMkLst>
        </pc:picChg>
        <pc:picChg chg="add mod">
          <ac:chgData name="Dion Hoxha" userId="56c781cc-6fed-40ec-a705-463f0487c9a4" providerId="ADAL" clId="{D2ED2623-A774-482E-8B5F-A451C5635DDB}" dt="2021-01-14T09:07:04.099" v="599" actId="1076"/>
          <ac:picMkLst>
            <pc:docMk/>
            <pc:sldMk cId="4294791051" sldId="352"/>
            <ac:picMk id="28" creationId="{1329944D-FEAE-4E54-8D5D-15A128F25ADF}"/>
          </ac:picMkLst>
        </pc:picChg>
        <pc:picChg chg="add mod">
          <ac:chgData name="Dion Hoxha" userId="56c781cc-6fed-40ec-a705-463f0487c9a4" providerId="ADAL" clId="{D2ED2623-A774-482E-8B5F-A451C5635DDB}" dt="2021-01-14T12:57:16.501" v="892" actId="1076"/>
          <ac:picMkLst>
            <pc:docMk/>
            <pc:sldMk cId="4294791051" sldId="352"/>
            <ac:picMk id="33" creationId="{5021F5E1-2B47-4D97-9896-E29530C4331C}"/>
          </ac:picMkLst>
        </pc:picChg>
        <pc:picChg chg="add del mod">
          <ac:chgData name="Dion Hoxha" userId="56c781cc-6fed-40ec-a705-463f0487c9a4" providerId="ADAL" clId="{D2ED2623-A774-482E-8B5F-A451C5635DDB}" dt="2021-01-14T09:13:53.414" v="611" actId="21"/>
          <ac:picMkLst>
            <pc:docMk/>
            <pc:sldMk cId="4294791051" sldId="352"/>
            <ac:picMk id="46" creationId="{1942C34E-1646-4A31-B795-CC05BFB305FB}"/>
          </ac:picMkLst>
        </pc:picChg>
        <pc:picChg chg="add mod">
          <ac:chgData name="Dion Hoxha" userId="56c781cc-6fed-40ec-a705-463f0487c9a4" providerId="ADAL" clId="{D2ED2623-A774-482E-8B5F-A451C5635DDB}" dt="2021-01-14T09:14:18.705" v="614" actId="208"/>
          <ac:picMkLst>
            <pc:docMk/>
            <pc:sldMk cId="4294791051" sldId="352"/>
            <ac:picMk id="51" creationId="{AB9B0E41-F74B-41B2-8957-2EC0A61C1531}"/>
          </ac:picMkLst>
        </pc:picChg>
        <pc:cxnChg chg="mod">
          <ac:chgData name="Dion Hoxha" userId="56c781cc-6fed-40ec-a705-463f0487c9a4" providerId="ADAL" clId="{D2ED2623-A774-482E-8B5F-A451C5635DDB}" dt="2021-01-14T12:50:17.248" v="855"/>
          <ac:cxnSpMkLst>
            <pc:docMk/>
            <pc:sldMk cId="4294791051" sldId="352"/>
            <ac:cxnSpMk id="30" creationId="{395EB462-90C7-4745-9F7D-606752421879}"/>
          </ac:cxnSpMkLst>
        </pc:cxnChg>
        <pc:cxnChg chg="add del mod">
          <ac:chgData name="Dion Hoxha" userId="56c781cc-6fed-40ec-a705-463f0487c9a4" providerId="ADAL" clId="{D2ED2623-A774-482E-8B5F-A451C5635DDB}" dt="2021-01-14T09:15:40.296" v="620" actId="478"/>
          <ac:cxnSpMkLst>
            <pc:docMk/>
            <pc:sldMk cId="4294791051" sldId="352"/>
            <ac:cxnSpMk id="30" creationId="{EFE30279-A866-4408-BFC6-1A183D5B07BA}"/>
          </ac:cxnSpMkLst>
        </pc:cxnChg>
        <pc:cxnChg chg="add del mod">
          <ac:chgData name="Dion Hoxha" userId="56c781cc-6fed-40ec-a705-463f0487c9a4" providerId="ADAL" clId="{D2ED2623-A774-482E-8B5F-A451C5635DDB}" dt="2021-01-14T09:15:39.669" v="619" actId="478"/>
          <ac:cxnSpMkLst>
            <pc:docMk/>
            <pc:sldMk cId="4294791051" sldId="352"/>
            <ac:cxnSpMk id="31" creationId="{D5AFC179-FAC8-4A0B-8D2A-F3F5C5A7FD8C}"/>
          </ac:cxnSpMkLst>
        </pc:cxnChg>
        <pc:cxnChg chg="add del mod">
          <ac:chgData name="Dion Hoxha" userId="56c781cc-6fed-40ec-a705-463f0487c9a4" providerId="ADAL" clId="{D2ED2623-A774-482E-8B5F-A451C5635DDB}" dt="2021-01-14T09:15:38.227" v="618" actId="478"/>
          <ac:cxnSpMkLst>
            <pc:docMk/>
            <pc:sldMk cId="4294791051" sldId="352"/>
            <ac:cxnSpMk id="34" creationId="{5F448EA8-B6D2-45E8-A8EB-DF526D3979BF}"/>
          </ac:cxnSpMkLst>
        </pc:cxnChg>
        <pc:cxnChg chg="add del mod">
          <ac:chgData name="Dion Hoxha" userId="56c781cc-6fed-40ec-a705-463f0487c9a4" providerId="ADAL" clId="{D2ED2623-A774-482E-8B5F-A451C5635DDB}" dt="2021-01-14T09:24:51.097" v="687" actId="478"/>
          <ac:cxnSpMkLst>
            <pc:docMk/>
            <pc:sldMk cId="4294791051" sldId="352"/>
            <ac:cxnSpMk id="40" creationId="{0ACFA393-3C79-4B18-B541-FDA89AE8F84E}"/>
          </ac:cxnSpMkLst>
        </pc:cxnChg>
        <pc:cxnChg chg="add mod">
          <ac:chgData name="Dion Hoxha" userId="56c781cc-6fed-40ec-a705-463f0487c9a4" providerId="ADAL" clId="{D2ED2623-A774-482E-8B5F-A451C5635DDB}" dt="2021-01-14T09:20:05.630" v="663" actId="14100"/>
          <ac:cxnSpMkLst>
            <pc:docMk/>
            <pc:sldMk cId="4294791051" sldId="352"/>
            <ac:cxnSpMk id="47" creationId="{22BAA136-30B9-4483-A55F-404F9BC26DEF}"/>
          </ac:cxnSpMkLst>
        </pc:cxnChg>
        <pc:cxnChg chg="add mod">
          <ac:chgData name="Dion Hoxha" userId="56c781cc-6fed-40ec-a705-463f0487c9a4" providerId="ADAL" clId="{D2ED2623-A774-482E-8B5F-A451C5635DDB}" dt="2021-01-14T12:52:35.353" v="885" actId="14100"/>
          <ac:cxnSpMkLst>
            <pc:docMk/>
            <pc:sldMk cId="4294791051" sldId="352"/>
            <ac:cxnSpMk id="53" creationId="{8A5F674A-08E0-4304-9356-13F18F047AA7}"/>
          </ac:cxnSpMkLst>
        </pc:cxnChg>
        <pc:cxnChg chg="add del mod">
          <ac:chgData name="Dion Hoxha" userId="56c781cc-6fed-40ec-a705-463f0487c9a4" providerId="ADAL" clId="{D2ED2623-A774-482E-8B5F-A451C5635DDB}" dt="2021-01-14T09:16:43.229" v="633" actId="478"/>
          <ac:cxnSpMkLst>
            <pc:docMk/>
            <pc:sldMk cId="4294791051" sldId="352"/>
            <ac:cxnSpMk id="54" creationId="{A3521431-F624-4CBC-984A-26036C3DEB94}"/>
          </ac:cxnSpMkLst>
        </pc:cxnChg>
        <pc:cxnChg chg="add mod">
          <ac:chgData name="Dion Hoxha" userId="56c781cc-6fed-40ec-a705-463f0487c9a4" providerId="ADAL" clId="{D2ED2623-A774-482E-8B5F-A451C5635DDB}" dt="2021-01-14T12:52:08.480" v="881" actId="14100"/>
          <ac:cxnSpMkLst>
            <pc:docMk/>
            <pc:sldMk cId="4294791051" sldId="352"/>
            <ac:cxnSpMk id="57" creationId="{28920C51-016E-4FE5-BE2C-EDB4963EF210}"/>
          </ac:cxnSpMkLst>
        </pc:cxnChg>
        <pc:cxnChg chg="add mod">
          <ac:chgData name="Dion Hoxha" userId="56c781cc-6fed-40ec-a705-463f0487c9a4" providerId="ADAL" clId="{D2ED2623-A774-482E-8B5F-A451C5635DDB}" dt="2021-01-14T12:52:26.526" v="884" actId="14100"/>
          <ac:cxnSpMkLst>
            <pc:docMk/>
            <pc:sldMk cId="4294791051" sldId="352"/>
            <ac:cxnSpMk id="67" creationId="{778A2C1D-FAE3-44AE-B49D-10903B63EE0A}"/>
          </ac:cxnSpMkLst>
        </pc:cxnChg>
        <pc:cxnChg chg="add mod">
          <ac:chgData name="Dion Hoxha" userId="56c781cc-6fed-40ec-a705-463f0487c9a4" providerId="ADAL" clId="{D2ED2623-A774-482E-8B5F-A451C5635DDB}" dt="2021-01-14T09:24:57.665" v="689" actId="14100"/>
          <ac:cxnSpMkLst>
            <pc:docMk/>
            <pc:sldMk cId="4294791051" sldId="352"/>
            <ac:cxnSpMk id="78" creationId="{0BF6C566-99D1-4638-9167-6BE5269D01A6}"/>
          </ac:cxnSpMkLst>
        </pc:cxnChg>
      </pc:sldChg>
      <pc:sldChg chg="modNotesTx">
        <pc:chgData name="Dion Hoxha" userId="56c781cc-6fed-40ec-a705-463f0487c9a4" providerId="ADAL" clId="{D2ED2623-A774-482E-8B5F-A451C5635DDB}" dt="2021-01-19T10:11:49.273" v="6645" actId="113"/>
        <pc:sldMkLst>
          <pc:docMk/>
          <pc:sldMk cId="2063153545" sldId="356"/>
        </pc:sldMkLst>
      </pc:sldChg>
      <pc:sldChg chg="modSp mod">
        <pc:chgData name="Dion Hoxha" userId="56c781cc-6fed-40ec-a705-463f0487c9a4" providerId="ADAL" clId="{D2ED2623-A774-482E-8B5F-A451C5635DDB}" dt="2021-01-14T08:48:49.183" v="444" actId="113"/>
        <pc:sldMkLst>
          <pc:docMk/>
          <pc:sldMk cId="3056921938" sldId="358"/>
        </pc:sldMkLst>
        <pc:graphicFrameChg chg="modGraphic">
          <ac:chgData name="Dion Hoxha" userId="56c781cc-6fed-40ec-a705-463f0487c9a4" providerId="ADAL" clId="{D2ED2623-A774-482E-8B5F-A451C5635DDB}" dt="2021-01-14T08:48:49.183" v="444" actId="113"/>
          <ac:graphicFrameMkLst>
            <pc:docMk/>
            <pc:sldMk cId="3056921938" sldId="358"/>
            <ac:graphicFrameMk id="7" creationId="{A1766BF5-792F-425C-B6A6-1FC57F4F2A40}"/>
          </ac:graphicFrameMkLst>
        </pc:graphicFrameChg>
      </pc:sldChg>
      <pc:sldChg chg="mod modShow">
        <pc:chgData name="Dion Hoxha" userId="56c781cc-6fed-40ec-a705-463f0487c9a4" providerId="ADAL" clId="{D2ED2623-A774-482E-8B5F-A451C5635DDB}" dt="2021-01-13T13:26:05.542" v="373" actId="729"/>
        <pc:sldMkLst>
          <pc:docMk/>
          <pc:sldMk cId="3023172809" sldId="359"/>
        </pc:sldMkLst>
      </pc:sldChg>
      <pc:sldChg chg="addSp delSp modSp mod">
        <pc:chgData name="Dion Hoxha" userId="56c781cc-6fed-40ec-a705-463f0487c9a4" providerId="ADAL" clId="{D2ED2623-A774-482E-8B5F-A451C5635DDB}" dt="2021-01-14T10:11:37.163" v="803" actId="1076"/>
        <pc:sldMkLst>
          <pc:docMk/>
          <pc:sldMk cId="876310944" sldId="360"/>
        </pc:sldMkLst>
        <pc:spChg chg="add del mod">
          <ac:chgData name="Dion Hoxha" userId="56c781cc-6fed-40ec-a705-463f0487c9a4" providerId="ADAL" clId="{D2ED2623-A774-482E-8B5F-A451C5635DDB}" dt="2021-01-14T10:09:53.087" v="781" actId="478"/>
          <ac:spMkLst>
            <pc:docMk/>
            <pc:sldMk cId="876310944" sldId="360"/>
            <ac:spMk id="5" creationId="{595A3BE0-DA10-4DAD-AAD1-C9E35EDC4EC5}"/>
          </ac:spMkLst>
        </pc:spChg>
        <pc:spChg chg="del">
          <ac:chgData name="Dion Hoxha" userId="56c781cc-6fed-40ec-a705-463f0487c9a4" providerId="ADAL" clId="{D2ED2623-A774-482E-8B5F-A451C5635DDB}" dt="2021-01-14T10:09:49.694" v="779" actId="478"/>
          <ac:spMkLst>
            <pc:docMk/>
            <pc:sldMk cId="876310944" sldId="360"/>
            <ac:spMk id="6" creationId="{8DE3A33B-70B6-4F63-8D3C-153285C8D5E7}"/>
          </ac:spMkLst>
        </pc:spChg>
        <pc:spChg chg="del">
          <ac:chgData name="Dion Hoxha" userId="56c781cc-6fed-40ec-a705-463f0487c9a4" providerId="ADAL" clId="{D2ED2623-A774-482E-8B5F-A451C5635DDB}" dt="2021-01-14T10:09:51.697" v="780" actId="478"/>
          <ac:spMkLst>
            <pc:docMk/>
            <pc:sldMk cId="876310944" sldId="360"/>
            <ac:spMk id="7" creationId="{B2E4A02F-7242-4810-A880-98D7B0D71080}"/>
          </ac:spMkLst>
        </pc:spChg>
        <pc:spChg chg="add del mod">
          <ac:chgData name="Dion Hoxha" userId="56c781cc-6fed-40ec-a705-463f0487c9a4" providerId="ADAL" clId="{D2ED2623-A774-482E-8B5F-A451C5635DDB}" dt="2021-01-14T10:09:54.505" v="782" actId="478"/>
          <ac:spMkLst>
            <pc:docMk/>
            <pc:sldMk cId="876310944" sldId="360"/>
            <ac:spMk id="11" creationId="{3611F56E-2EA7-49AE-A2CB-681C4A7DF030}"/>
          </ac:spMkLst>
        </pc:spChg>
        <pc:spChg chg="add del mod">
          <ac:chgData name="Dion Hoxha" userId="56c781cc-6fed-40ec-a705-463f0487c9a4" providerId="ADAL" clId="{D2ED2623-A774-482E-8B5F-A451C5635DDB}" dt="2021-01-14T10:11:23.425" v="800" actId="478"/>
          <ac:spMkLst>
            <pc:docMk/>
            <pc:sldMk cId="876310944" sldId="360"/>
            <ac:spMk id="14" creationId="{21F54428-6369-4B8E-AEE0-3CF56C64C381}"/>
          </ac:spMkLst>
        </pc:spChg>
        <pc:graphicFrameChg chg="mod modGraphic">
          <ac:chgData name="Dion Hoxha" userId="56c781cc-6fed-40ec-a705-463f0487c9a4" providerId="ADAL" clId="{D2ED2623-A774-482E-8B5F-A451C5635DDB}" dt="2021-01-14T10:11:37.163" v="803" actId="1076"/>
          <ac:graphicFrameMkLst>
            <pc:docMk/>
            <pc:sldMk cId="876310944" sldId="360"/>
            <ac:graphicFrameMk id="8" creationId="{89B6DE95-EA61-46D5-BAAB-78DFD226D7CD}"/>
          </ac:graphicFrameMkLst>
        </pc:graphicFrameChg>
        <pc:graphicFrameChg chg="del mod modGraphic">
          <ac:chgData name="Dion Hoxha" userId="56c781cc-6fed-40ec-a705-463f0487c9a4" providerId="ADAL" clId="{D2ED2623-A774-482E-8B5F-A451C5635DDB}" dt="2021-01-14T10:11:21.112" v="799" actId="478"/>
          <ac:graphicFrameMkLst>
            <pc:docMk/>
            <pc:sldMk cId="876310944" sldId="360"/>
            <ac:graphicFrameMk id="10" creationId="{CF93A93C-D7C4-43CD-B713-601691D2056B}"/>
          </ac:graphicFrameMkLst>
        </pc:graphicFrameChg>
        <pc:graphicFrameChg chg="add mod ord">
          <ac:chgData name="Dion Hoxha" userId="56c781cc-6fed-40ec-a705-463f0487c9a4" providerId="ADAL" clId="{D2ED2623-A774-482E-8B5F-A451C5635DDB}" dt="2021-01-14T10:11:30.680" v="802" actId="167"/>
          <ac:graphicFrameMkLst>
            <pc:docMk/>
            <pc:sldMk cId="876310944" sldId="360"/>
            <ac:graphicFrameMk id="12" creationId="{2B750768-B863-4A55-8971-F3083C4F6CA9}"/>
          </ac:graphicFrameMkLst>
        </pc:graphicFrameChg>
      </pc:sldChg>
      <pc:sldChg chg="addSp delSp modSp mod">
        <pc:chgData name="Dion Hoxha" userId="56c781cc-6fed-40ec-a705-463f0487c9a4" providerId="ADAL" clId="{D2ED2623-A774-482E-8B5F-A451C5635DDB}" dt="2021-01-14T10:09:28.148" v="778" actId="1076"/>
        <pc:sldMkLst>
          <pc:docMk/>
          <pc:sldMk cId="1422395501" sldId="362"/>
        </pc:sldMkLst>
        <pc:spChg chg="add del mod">
          <ac:chgData name="Dion Hoxha" userId="56c781cc-6fed-40ec-a705-463f0487c9a4" providerId="ADAL" clId="{D2ED2623-A774-482E-8B5F-A451C5635DDB}" dt="2021-01-14T10:07:47.372" v="752" actId="478"/>
          <ac:spMkLst>
            <pc:docMk/>
            <pc:sldMk cId="1422395501" sldId="362"/>
            <ac:spMk id="5" creationId="{D5715424-8487-4612-8B4C-A49D32AFBB15}"/>
          </ac:spMkLst>
        </pc:spChg>
        <pc:spChg chg="del">
          <ac:chgData name="Dion Hoxha" userId="56c781cc-6fed-40ec-a705-463f0487c9a4" providerId="ADAL" clId="{D2ED2623-A774-482E-8B5F-A451C5635DDB}" dt="2021-01-14T10:07:45.134" v="751" actId="478"/>
          <ac:spMkLst>
            <pc:docMk/>
            <pc:sldMk cId="1422395501" sldId="362"/>
            <ac:spMk id="6" creationId="{8DE3A33B-70B6-4F63-8D3C-153285C8D5E7}"/>
          </ac:spMkLst>
        </pc:spChg>
        <pc:spChg chg="del">
          <ac:chgData name="Dion Hoxha" userId="56c781cc-6fed-40ec-a705-463f0487c9a4" providerId="ADAL" clId="{D2ED2623-A774-482E-8B5F-A451C5635DDB}" dt="2021-01-14T10:07:49.005" v="753" actId="478"/>
          <ac:spMkLst>
            <pc:docMk/>
            <pc:sldMk cId="1422395501" sldId="362"/>
            <ac:spMk id="7" creationId="{B2E4A02F-7242-4810-A880-98D7B0D71080}"/>
          </ac:spMkLst>
        </pc:spChg>
        <pc:spChg chg="add del mod">
          <ac:chgData name="Dion Hoxha" userId="56c781cc-6fed-40ec-a705-463f0487c9a4" providerId="ADAL" clId="{D2ED2623-A774-482E-8B5F-A451C5635DDB}" dt="2021-01-14T10:07:50.733" v="754" actId="478"/>
          <ac:spMkLst>
            <pc:docMk/>
            <pc:sldMk cId="1422395501" sldId="362"/>
            <ac:spMk id="11" creationId="{ED320D4D-9CD4-40E8-B0FD-AA632763F28B}"/>
          </ac:spMkLst>
        </pc:spChg>
        <pc:spChg chg="add del mod">
          <ac:chgData name="Dion Hoxha" userId="56c781cc-6fed-40ec-a705-463f0487c9a4" providerId="ADAL" clId="{D2ED2623-A774-482E-8B5F-A451C5635DDB}" dt="2021-01-14T10:08:49.840" v="770" actId="478"/>
          <ac:spMkLst>
            <pc:docMk/>
            <pc:sldMk cId="1422395501" sldId="362"/>
            <ac:spMk id="14" creationId="{4BBAA7B7-180C-4AE8-A3FD-6EA55B1720AC}"/>
          </ac:spMkLst>
        </pc:spChg>
        <pc:graphicFrameChg chg="mod modGraphic">
          <ac:chgData name="Dion Hoxha" userId="56c781cc-6fed-40ec-a705-463f0487c9a4" providerId="ADAL" clId="{D2ED2623-A774-482E-8B5F-A451C5635DDB}" dt="2021-01-14T10:09:28.148" v="778" actId="1076"/>
          <ac:graphicFrameMkLst>
            <pc:docMk/>
            <pc:sldMk cId="1422395501" sldId="362"/>
            <ac:graphicFrameMk id="8" creationId="{89B6DE95-EA61-46D5-BAAB-78DFD226D7CD}"/>
          </ac:graphicFrameMkLst>
        </pc:graphicFrameChg>
        <pc:graphicFrameChg chg="del mod">
          <ac:chgData name="Dion Hoxha" userId="56c781cc-6fed-40ec-a705-463f0487c9a4" providerId="ADAL" clId="{D2ED2623-A774-482E-8B5F-A451C5635DDB}" dt="2021-01-14T10:08:45.266" v="768" actId="21"/>
          <ac:graphicFrameMkLst>
            <pc:docMk/>
            <pc:sldMk cId="1422395501" sldId="362"/>
            <ac:graphicFrameMk id="10" creationId="{CF93A93C-D7C4-43CD-B713-601691D2056B}"/>
          </ac:graphicFrameMkLst>
        </pc:graphicFrameChg>
        <pc:graphicFrameChg chg="add mod ord">
          <ac:chgData name="Dion Hoxha" userId="56c781cc-6fed-40ec-a705-463f0487c9a4" providerId="ADAL" clId="{D2ED2623-A774-482E-8B5F-A451C5635DDB}" dt="2021-01-14T10:09:08.614" v="776" actId="167"/>
          <ac:graphicFrameMkLst>
            <pc:docMk/>
            <pc:sldMk cId="1422395501" sldId="362"/>
            <ac:graphicFrameMk id="12" creationId="{FF161B3D-E329-48EE-BFA9-499E1BAEB7DC}"/>
          </ac:graphicFrameMkLst>
        </pc:graphicFrameChg>
      </pc:sldChg>
      <pc:sldChg chg="modNotesTx">
        <pc:chgData name="Dion Hoxha" userId="56c781cc-6fed-40ec-a705-463f0487c9a4" providerId="ADAL" clId="{D2ED2623-A774-482E-8B5F-A451C5635DDB}" dt="2021-01-18T16:49:31.892" v="5388" actId="20577"/>
        <pc:sldMkLst>
          <pc:docMk/>
          <pc:sldMk cId="4293254159" sldId="363"/>
        </pc:sldMkLst>
      </pc:sldChg>
      <pc:sldChg chg="addSp delSp modSp mod">
        <pc:chgData name="Dion Hoxha" userId="56c781cc-6fed-40ec-a705-463f0487c9a4" providerId="ADAL" clId="{D2ED2623-A774-482E-8B5F-A451C5635DDB}" dt="2021-01-14T10:07:14.461" v="750" actId="1076"/>
        <pc:sldMkLst>
          <pc:docMk/>
          <pc:sldMk cId="2912332721" sldId="364"/>
        </pc:sldMkLst>
        <pc:spChg chg="add del mod">
          <ac:chgData name="Dion Hoxha" userId="56c781cc-6fed-40ec-a705-463f0487c9a4" providerId="ADAL" clId="{D2ED2623-A774-482E-8B5F-A451C5635DDB}" dt="2021-01-14T10:05:40.695" v="723" actId="478"/>
          <ac:spMkLst>
            <pc:docMk/>
            <pc:sldMk cId="2912332721" sldId="364"/>
            <ac:spMk id="5" creationId="{F6C64733-F08C-4FE3-8EC6-002713F74A70}"/>
          </ac:spMkLst>
        </pc:spChg>
        <pc:spChg chg="del">
          <ac:chgData name="Dion Hoxha" userId="56c781cc-6fed-40ec-a705-463f0487c9a4" providerId="ADAL" clId="{D2ED2623-A774-482E-8B5F-A451C5635DDB}" dt="2021-01-14T10:05:39.112" v="722" actId="478"/>
          <ac:spMkLst>
            <pc:docMk/>
            <pc:sldMk cId="2912332721" sldId="364"/>
            <ac:spMk id="6" creationId="{8DE3A33B-70B6-4F63-8D3C-153285C8D5E7}"/>
          </ac:spMkLst>
        </pc:spChg>
        <pc:spChg chg="del">
          <ac:chgData name="Dion Hoxha" userId="56c781cc-6fed-40ec-a705-463f0487c9a4" providerId="ADAL" clId="{D2ED2623-A774-482E-8B5F-A451C5635DDB}" dt="2021-01-14T10:05:42.802" v="724" actId="478"/>
          <ac:spMkLst>
            <pc:docMk/>
            <pc:sldMk cId="2912332721" sldId="364"/>
            <ac:spMk id="7" creationId="{B2E4A02F-7242-4810-A880-98D7B0D71080}"/>
          </ac:spMkLst>
        </pc:spChg>
        <pc:spChg chg="add del mod">
          <ac:chgData name="Dion Hoxha" userId="56c781cc-6fed-40ec-a705-463f0487c9a4" providerId="ADAL" clId="{D2ED2623-A774-482E-8B5F-A451C5635DDB}" dt="2021-01-14T10:05:43.519" v="725" actId="478"/>
          <ac:spMkLst>
            <pc:docMk/>
            <pc:sldMk cId="2912332721" sldId="364"/>
            <ac:spMk id="12" creationId="{2098E0D4-CD82-4F71-BF5B-2CA76F96CF26}"/>
          </ac:spMkLst>
        </pc:spChg>
        <pc:spChg chg="add del mod">
          <ac:chgData name="Dion Hoxha" userId="56c781cc-6fed-40ec-a705-463f0487c9a4" providerId="ADAL" clId="{D2ED2623-A774-482E-8B5F-A451C5635DDB}" dt="2021-01-14T10:06:34.436" v="740" actId="478"/>
          <ac:spMkLst>
            <pc:docMk/>
            <pc:sldMk cId="2912332721" sldId="364"/>
            <ac:spMk id="15" creationId="{71A1B385-4F96-435B-9E2D-A54BABC9598E}"/>
          </ac:spMkLst>
        </pc:spChg>
        <pc:graphicFrameChg chg="mod modGraphic">
          <ac:chgData name="Dion Hoxha" userId="56c781cc-6fed-40ec-a705-463f0487c9a4" providerId="ADAL" clId="{D2ED2623-A774-482E-8B5F-A451C5635DDB}" dt="2021-01-14T10:07:14.461" v="750" actId="1076"/>
          <ac:graphicFrameMkLst>
            <pc:docMk/>
            <pc:sldMk cId="2912332721" sldId="364"/>
            <ac:graphicFrameMk id="8" creationId="{89B6DE95-EA61-46D5-BAAB-78DFD226D7CD}"/>
          </ac:graphicFrameMkLst>
        </pc:graphicFrameChg>
        <pc:graphicFrameChg chg="add del mod">
          <ac:chgData name="Dion Hoxha" userId="56c781cc-6fed-40ec-a705-463f0487c9a4" providerId="ADAL" clId="{D2ED2623-A774-482E-8B5F-A451C5635DDB}" dt="2021-01-14T10:05:37.281" v="721" actId="478"/>
          <ac:graphicFrameMkLst>
            <pc:docMk/>
            <pc:sldMk cId="2912332721" sldId="364"/>
            <ac:graphicFrameMk id="9" creationId="{BF82D464-C700-4571-B02D-DB62EA9639EB}"/>
          </ac:graphicFrameMkLst>
        </pc:graphicFrameChg>
        <pc:graphicFrameChg chg="del mod">
          <ac:chgData name="Dion Hoxha" userId="56c781cc-6fed-40ec-a705-463f0487c9a4" providerId="ADAL" clId="{D2ED2623-A774-482E-8B5F-A451C5635DDB}" dt="2021-01-14T10:06:31.603" v="739" actId="21"/>
          <ac:graphicFrameMkLst>
            <pc:docMk/>
            <pc:sldMk cId="2912332721" sldId="364"/>
            <ac:graphicFrameMk id="10" creationId="{CF93A93C-D7C4-43CD-B713-601691D2056B}"/>
          </ac:graphicFrameMkLst>
        </pc:graphicFrameChg>
        <pc:graphicFrameChg chg="add mod ord modGraphic">
          <ac:chgData name="Dion Hoxha" userId="56c781cc-6fed-40ec-a705-463f0487c9a4" providerId="ADAL" clId="{D2ED2623-A774-482E-8B5F-A451C5635DDB}" dt="2021-01-14T10:07:06.581" v="748" actId="167"/>
          <ac:graphicFrameMkLst>
            <pc:docMk/>
            <pc:sldMk cId="2912332721" sldId="364"/>
            <ac:graphicFrameMk id="13" creationId="{03817E95-06BC-438D-B9C5-45EBA8EFD6BF}"/>
          </ac:graphicFrameMkLst>
        </pc:graphicFrameChg>
      </pc:sldChg>
      <pc:sldChg chg="modNotesTx">
        <pc:chgData name="Dion Hoxha" userId="56c781cc-6fed-40ec-a705-463f0487c9a4" providerId="ADAL" clId="{D2ED2623-A774-482E-8B5F-A451C5635DDB}" dt="2021-01-18T16:49:37.231" v="5394" actId="20577"/>
        <pc:sldMkLst>
          <pc:docMk/>
          <pc:sldMk cId="2798665604" sldId="367"/>
        </pc:sldMkLst>
      </pc:sldChg>
      <pc:sldChg chg="modNotesTx">
        <pc:chgData name="Dion Hoxha" userId="56c781cc-6fed-40ec-a705-463f0487c9a4" providerId="ADAL" clId="{D2ED2623-A774-482E-8B5F-A451C5635DDB}" dt="2021-01-15T11:07:11.660" v="3075" actId="20577"/>
        <pc:sldMkLst>
          <pc:docMk/>
          <pc:sldMk cId="1563718100" sldId="368"/>
        </pc:sldMkLst>
      </pc:sldChg>
      <pc:sldChg chg="mod modShow">
        <pc:chgData name="Dion Hoxha" userId="56c781cc-6fed-40ec-a705-463f0487c9a4" providerId="ADAL" clId="{D2ED2623-A774-482E-8B5F-A451C5635DDB}" dt="2021-01-13T14:14:30.817" v="408" actId="729"/>
        <pc:sldMkLst>
          <pc:docMk/>
          <pc:sldMk cId="3448012070" sldId="369"/>
        </pc:sldMkLst>
      </pc:sldChg>
      <pc:sldChg chg="addSp delSp modSp mod">
        <pc:chgData name="Dion Hoxha" userId="56c781cc-6fed-40ec-a705-463f0487c9a4" providerId="ADAL" clId="{D2ED2623-A774-482E-8B5F-A451C5635DDB}" dt="2021-01-14T10:04:52.241" v="717" actId="20577"/>
        <pc:sldMkLst>
          <pc:docMk/>
          <pc:sldMk cId="3974585130" sldId="372"/>
        </pc:sldMkLst>
        <pc:spChg chg="mod">
          <ac:chgData name="Dion Hoxha" userId="56c781cc-6fed-40ec-a705-463f0487c9a4" providerId="ADAL" clId="{D2ED2623-A774-482E-8B5F-A451C5635DDB}" dt="2021-01-14T10:04:52.241" v="717" actId="20577"/>
          <ac:spMkLst>
            <pc:docMk/>
            <pc:sldMk cId="3974585130" sldId="372"/>
            <ac:spMk id="4" creationId="{3D85069C-949A-4711-B57A-F11C236B04F2}"/>
          </ac:spMkLst>
        </pc:spChg>
        <pc:spChg chg="add del mod">
          <ac:chgData name="Dion Hoxha" userId="56c781cc-6fed-40ec-a705-463f0487c9a4" providerId="ADAL" clId="{D2ED2623-A774-482E-8B5F-A451C5635DDB}" dt="2021-01-14T10:03:06.189" v="699" actId="478"/>
          <ac:spMkLst>
            <pc:docMk/>
            <pc:sldMk cId="3974585130" sldId="372"/>
            <ac:spMk id="9" creationId="{8CB35D25-FD19-447B-A5E4-0BEF1932C6DE}"/>
          </ac:spMkLst>
        </pc:spChg>
        <pc:graphicFrameChg chg="mod">
          <ac:chgData name="Dion Hoxha" userId="56c781cc-6fed-40ec-a705-463f0487c9a4" providerId="ADAL" clId="{D2ED2623-A774-482E-8B5F-A451C5635DDB}" dt="2021-01-14T10:04:27.541" v="707"/>
          <ac:graphicFrameMkLst>
            <pc:docMk/>
            <pc:sldMk cId="3974585130" sldId="372"/>
            <ac:graphicFrameMk id="8" creationId="{89B6DE95-EA61-46D5-BAAB-78DFD226D7CD}"/>
          </ac:graphicFrameMkLst>
        </pc:graphicFrameChg>
        <pc:graphicFrameChg chg="del">
          <ac:chgData name="Dion Hoxha" userId="56c781cc-6fed-40ec-a705-463f0487c9a4" providerId="ADAL" clId="{D2ED2623-A774-482E-8B5F-A451C5635DDB}" dt="2021-01-14T10:03:02.763" v="698" actId="478"/>
          <ac:graphicFrameMkLst>
            <pc:docMk/>
            <pc:sldMk cId="3974585130" sldId="372"/>
            <ac:graphicFrameMk id="10" creationId="{CF93A93C-D7C4-43CD-B713-601691D2056B}"/>
          </ac:graphicFrameMkLst>
        </pc:graphicFrameChg>
        <pc:graphicFrameChg chg="mod ord modGraphic">
          <ac:chgData name="Dion Hoxha" userId="56c781cc-6fed-40ec-a705-463f0487c9a4" providerId="ADAL" clId="{D2ED2623-A774-482E-8B5F-A451C5635DDB}" dt="2021-01-14T10:03:36.585" v="705" actId="167"/>
          <ac:graphicFrameMkLst>
            <pc:docMk/>
            <pc:sldMk cId="3974585130" sldId="372"/>
            <ac:graphicFrameMk id="14" creationId="{6ADF440E-864C-40D9-9EAD-304277CB3A46}"/>
          </ac:graphicFrameMkLst>
        </pc:graphicFrameChg>
      </pc:sldChg>
      <pc:sldChg chg="modNotesTx">
        <pc:chgData name="Dion Hoxha" userId="56c781cc-6fed-40ec-a705-463f0487c9a4" providerId="ADAL" clId="{D2ED2623-A774-482E-8B5F-A451C5635DDB}" dt="2021-01-18T16:49:43.368" v="5400" actId="20577"/>
        <pc:sldMkLst>
          <pc:docMk/>
          <pc:sldMk cId="3613413288" sldId="374"/>
        </pc:sldMkLst>
      </pc:sldChg>
      <pc:sldChg chg="modSp mod">
        <pc:chgData name="Dion Hoxha" userId="56c781cc-6fed-40ec-a705-463f0487c9a4" providerId="ADAL" clId="{D2ED2623-A774-482E-8B5F-A451C5635DDB}" dt="2021-01-13T14:35:39.446" v="425" actId="13219"/>
        <pc:sldMkLst>
          <pc:docMk/>
          <pc:sldMk cId="217373006" sldId="375"/>
        </pc:sldMkLst>
        <pc:graphicFrameChg chg="modGraphic">
          <ac:chgData name="Dion Hoxha" userId="56c781cc-6fed-40ec-a705-463f0487c9a4" providerId="ADAL" clId="{D2ED2623-A774-482E-8B5F-A451C5635DDB}" dt="2021-01-13T14:35:39.446" v="425" actId="13219"/>
          <ac:graphicFrameMkLst>
            <pc:docMk/>
            <pc:sldMk cId="217373006" sldId="375"/>
            <ac:graphicFrameMk id="7" creationId="{A1766BF5-792F-425C-B6A6-1FC57F4F2A40}"/>
          </ac:graphicFrameMkLst>
        </pc:graphicFrameChg>
      </pc:sldChg>
      <pc:sldChg chg="mod modShow">
        <pc:chgData name="Dion Hoxha" userId="56c781cc-6fed-40ec-a705-463f0487c9a4" providerId="ADAL" clId="{D2ED2623-A774-482E-8B5F-A451C5635DDB}" dt="2021-01-13T14:33:16.658" v="424" actId="729"/>
        <pc:sldMkLst>
          <pc:docMk/>
          <pc:sldMk cId="1076099592" sldId="376"/>
        </pc:sldMkLst>
      </pc:sldChg>
      <pc:sldChg chg="modSp new mod modNotesTx">
        <pc:chgData name="Dion Hoxha" userId="56c781cc-6fed-40ec-a705-463f0487c9a4" providerId="ADAL" clId="{D2ED2623-A774-482E-8B5F-A451C5635DDB}" dt="2021-01-13T09:49:45.267" v="317" actId="20577"/>
        <pc:sldMkLst>
          <pc:docMk/>
          <pc:sldMk cId="604776486" sldId="384"/>
        </pc:sldMkLst>
        <pc:spChg chg="mod">
          <ac:chgData name="Dion Hoxha" userId="56c781cc-6fed-40ec-a705-463f0487c9a4" providerId="ADAL" clId="{D2ED2623-A774-482E-8B5F-A451C5635DDB}" dt="2021-01-13T09:49:45.267" v="317" actId="20577"/>
          <ac:spMkLst>
            <pc:docMk/>
            <pc:sldMk cId="604776486" sldId="384"/>
            <ac:spMk id="2" creationId="{6323B6A5-4B41-4324-8B69-B52CDF8F716E}"/>
          </ac:spMkLst>
        </pc:spChg>
        <pc:spChg chg="mod">
          <ac:chgData name="Dion Hoxha" userId="56c781cc-6fed-40ec-a705-463f0487c9a4" providerId="ADAL" clId="{D2ED2623-A774-482E-8B5F-A451C5635DDB}" dt="2021-01-13T09:35:42.048" v="46"/>
          <ac:spMkLst>
            <pc:docMk/>
            <pc:sldMk cId="604776486" sldId="384"/>
            <ac:spMk id="4" creationId="{8685FB56-E525-4FDE-ADDC-F192AAF4066E}"/>
          </ac:spMkLst>
        </pc:spChg>
      </pc:sldChg>
      <pc:sldChg chg="addSp delSp modSp mod delAnim modAnim modNotesTx">
        <pc:chgData name="Dion Hoxha" userId="56c781cc-6fed-40ec-a705-463f0487c9a4" providerId="ADAL" clId="{D2ED2623-A774-482E-8B5F-A451C5635DDB}" dt="2021-01-18T21:09:47.021" v="6372" actId="313"/>
        <pc:sldMkLst>
          <pc:docMk/>
          <pc:sldMk cId="4210553820" sldId="388"/>
        </pc:sldMkLst>
        <pc:spChg chg="mod">
          <ac:chgData name="Dion Hoxha" userId="56c781cc-6fed-40ec-a705-463f0487c9a4" providerId="ADAL" clId="{D2ED2623-A774-482E-8B5F-A451C5635DDB}" dt="2021-01-14T12:30:56.261" v="807"/>
          <ac:spMkLst>
            <pc:docMk/>
            <pc:sldMk cId="4210553820" sldId="388"/>
            <ac:spMk id="5" creationId="{1EDCF77E-242C-461B-9ED3-9B9FFE88FEA5}"/>
          </ac:spMkLst>
        </pc:spChg>
        <pc:spChg chg="mod">
          <ac:chgData name="Dion Hoxha" userId="56c781cc-6fed-40ec-a705-463f0487c9a4" providerId="ADAL" clId="{D2ED2623-A774-482E-8B5F-A451C5635DDB}" dt="2021-01-14T12:31:05.631" v="825" actId="20577"/>
          <ac:spMkLst>
            <pc:docMk/>
            <pc:sldMk cId="4210553820" sldId="388"/>
            <ac:spMk id="7" creationId="{09C791CD-8915-4387-8CDB-440EF363E2FB}"/>
          </ac:spMkLst>
        </pc:spChg>
        <pc:spChg chg="mod">
          <ac:chgData name="Dion Hoxha" userId="56c781cc-6fed-40ec-a705-463f0487c9a4" providerId="ADAL" clId="{D2ED2623-A774-482E-8B5F-A451C5635DDB}" dt="2021-01-14T12:35:02.861" v="832"/>
          <ac:spMkLst>
            <pc:docMk/>
            <pc:sldMk cId="4210553820" sldId="388"/>
            <ac:spMk id="9" creationId="{DCA0F7A0-478E-404D-9F62-1A05416DF18A}"/>
          </ac:spMkLst>
        </pc:spChg>
        <pc:spChg chg="mod">
          <ac:chgData name="Dion Hoxha" userId="56c781cc-6fed-40ec-a705-463f0487c9a4" providerId="ADAL" clId="{D2ED2623-A774-482E-8B5F-A451C5635DDB}" dt="2021-01-14T12:35:02.861" v="832"/>
          <ac:spMkLst>
            <pc:docMk/>
            <pc:sldMk cId="4210553820" sldId="388"/>
            <ac:spMk id="10" creationId="{E94F0979-CD8F-47E6-A84F-13E0C3146053}"/>
          </ac:spMkLst>
        </pc:spChg>
        <pc:grpChg chg="add del mod">
          <ac:chgData name="Dion Hoxha" userId="56c781cc-6fed-40ec-a705-463f0487c9a4" providerId="ADAL" clId="{D2ED2623-A774-482E-8B5F-A451C5635DDB}" dt="2021-01-14T12:35:04.680" v="833" actId="21"/>
          <ac:grpSpMkLst>
            <pc:docMk/>
            <pc:sldMk cId="4210553820" sldId="388"/>
            <ac:grpSpMk id="4" creationId="{F7AE3BE5-A4CF-4BE1-AB82-11204D102F07}"/>
          </ac:grpSpMkLst>
        </pc:grpChg>
        <pc:grpChg chg="add mod">
          <ac:chgData name="Dion Hoxha" userId="56c781cc-6fed-40ec-a705-463f0487c9a4" providerId="ADAL" clId="{D2ED2623-A774-482E-8B5F-A451C5635DDB}" dt="2021-01-14T12:35:12.861" v="834" actId="1076"/>
          <ac:grpSpMkLst>
            <pc:docMk/>
            <pc:sldMk cId="4210553820" sldId="388"/>
            <ac:grpSpMk id="8" creationId="{71579977-DE49-4CE3-B376-CF12FC9D1E6A}"/>
          </ac:grpSpMkLst>
        </pc:grpChg>
      </pc:sldChg>
      <pc:sldChg chg="addSp modSp mod modAnim modNotesTx">
        <pc:chgData name="Dion Hoxha" userId="56c781cc-6fed-40ec-a705-463f0487c9a4" providerId="ADAL" clId="{D2ED2623-A774-482E-8B5F-A451C5635DDB}" dt="2021-01-19T09:16:56.513" v="6633" actId="20577"/>
        <pc:sldMkLst>
          <pc:docMk/>
          <pc:sldMk cId="3878997330" sldId="389"/>
        </pc:sldMkLst>
        <pc:spChg chg="mod">
          <ac:chgData name="Dion Hoxha" userId="56c781cc-6fed-40ec-a705-463f0487c9a4" providerId="ADAL" clId="{D2ED2623-A774-482E-8B5F-A451C5635DDB}" dt="2021-01-14T12:34:07.151" v="827"/>
          <ac:spMkLst>
            <pc:docMk/>
            <pc:sldMk cId="3878997330" sldId="389"/>
            <ac:spMk id="5" creationId="{9CBA71CB-AAA3-41FB-8386-A7EE622F67F6}"/>
          </ac:spMkLst>
        </pc:spChg>
        <pc:spChg chg="mod">
          <ac:chgData name="Dion Hoxha" userId="56c781cc-6fed-40ec-a705-463f0487c9a4" providerId="ADAL" clId="{D2ED2623-A774-482E-8B5F-A451C5635DDB}" dt="2021-01-14T12:34:07.151" v="827"/>
          <ac:spMkLst>
            <pc:docMk/>
            <pc:sldMk cId="3878997330" sldId="389"/>
            <ac:spMk id="7" creationId="{8D2B71E9-D1F5-43DA-80F3-8FD67935D2F2}"/>
          </ac:spMkLst>
        </pc:spChg>
        <pc:grpChg chg="add mod">
          <ac:chgData name="Dion Hoxha" userId="56c781cc-6fed-40ec-a705-463f0487c9a4" providerId="ADAL" clId="{D2ED2623-A774-482E-8B5F-A451C5635DDB}" dt="2021-01-14T12:34:16.843" v="829" actId="1076"/>
          <ac:grpSpMkLst>
            <pc:docMk/>
            <pc:sldMk cId="3878997330" sldId="389"/>
            <ac:grpSpMk id="4" creationId="{730BDDF2-825F-4C39-9A6B-146EF3CF5C68}"/>
          </ac:grpSpMkLst>
        </pc:grpChg>
      </pc:sldChg>
      <pc:sldChg chg="addSp modSp mod modAnim">
        <pc:chgData name="Dion Hoxha" userId="56c781cc-6fed-40ec-a705-463f0487c9a4" providerId="ADAL" clId="{D2ED2623-A774-482E-8B5F-A451C5635DDB}" dt="2021-01-14T12:38:38.651" v="845"/>
        <pc:sldMkLst>
          <pc:docMk/>
          <pc:sldMk cId="2376348348" sldId="390"/>
        </pc:sldMkLst>
        <pc:spChg chg="mod">
          <ac:chgData name="Dion Hoxha" userId="56c781cc-6fed-40ec-a705-463f0487c9a4" providerId="ADAL" clId="{D2ED2623-A774-482E-8B5F-A451C5635DDB}" dt="2021-01-14T12:34:39.843" v="830"/>
          <ac:spMkLst>
            <pc:docMk/>
            <pc:sldMk cId="2376348348" sldId="390"/>
            <ac:spMk id="5" creationId="{368E034A-883D-4A38-AA5B-85C51718669C}"/>
          </ac:spMkLst>
        </pc:spChg>
        <pc:spChg chg="mod">
          <ac:chgData name="Dion Hoxha" userId="56c781cc-6fed-40ec-a705-463f0487c9a4" providerId="ADAL" clId="{D2ED2623-A774-482E-8B5F-A451C5635DDB}" dt="2021-01-14T12:34:39.843" v="830"/>
          <ac:spMkLst>
            <pc:docMk/>
            <pc:sldMk cId="2376348348" sldId="390"/>
            <ac:spMk id="6" creationId="{90AA5391-2F8E-4B1A-97BF-92BAC0C2F606}"/>
          </ac:spMkLst>
        </pc:spChg>
        <pc:grpChg chg="add mod">
          <ac:chgData name="Dion Hoxha" userId="56c781cc-6fed-40ec-a705-463f0487c9a4" providerId="ADAL" clId="{D2ED2623-A774-482E-8B5F-A451C5635DDB}" dt="2021-01-14T12:34:44.353" v="831" actId="1076"/>
          <ac:grpSpMkLst>
            <pc:docMk/>
            <pc:sldMk cId="2376348348" sldId="390"/>
            <ac:grpSpMk id="4" creationId="{6D3984FC-1021-4340-98E4-F5BF7CC540E5}"/>
          </ac:grpSpMkLst>
        </pc:grpChg>
      </pc:sldChg>
      <pc:sldChg chg="modSp mod">
        <pc:chgData name="Dion Hoxha" userId="56c781cc-6fed-40ec-a705-463f0487c9a4" providerId="ADAL" clId="{D2ED2623-A774-482E-8B5F-A451C5635DDB}" dt="2021-01-14T12:37:36.178" v="842" actId="1076"/>
        <pc:sldMkLst>
          <pc:docMk/>
          <pc:sldMk cId="121340417" sldId="391"/>
        </pc:sldMkLst>
        <pc:grpChg chg="mod">
          <ac:chgData name="Dion Hoxha" userId="56c781cc-6fed-40ec-a705-463f0487c9a4" providerId="ADAL" clId="{D2ED2623-A774-482E-8B5F-A451C5635DDB}" dt="2021-01-14T12:37:36.178" v="842" actId="1076"/>
          <ac:grpSpMkLst>
            <pc:docMk/>
            <pc:sldMk cId="121340417" sldId="391"/>
            <ac:grpSpMk id="5" creationId="{00F4232B-4D84-4519-A728-7E4CF1F4F654}"/>
          </ac:grpSpMkLst>
        </pc:grpChg>
      </pc:sldChg>
      <pc:sldChg chg="addSp modSp mod modAnim">
        <pc:chgData name="Dion Hoxha" userId="56c781cc-6fed-40ec-a705-463f0487c9a4" providerId="ADAL" clId="{D2ED2623-A774-482E-8B5F-A451C5635DDB}" dt="2021-01-14T12:38:50.981" v="847"/>
        <pc:sldMkLst>
          <pc:docMk/>
          <pc:sldMk cId="3478946123" sldId="392"/>
        </pc:sldMkLst>
        <pc:spChg chg="mod">
          <ac:chgData name="Dion Hoxha" userId="56c781cc-6fed-40ec-a705-463f0487c9a4" providerId="ADAL" clId="{D2ED2623-A774-482E-8B5F-A451C5635DDB}" dt="2021-01-14T12:35:38.365" v="836"/>
          <ac:spMkLst>
            <pc:docMk/>
            <pc:sldMk cId="3478946123" sldId="392"/>
            <ac:spMk id="6" creationId="{9D381A9C-2CE5-415F-8E90-BA8B037EF77C}"/>
          </ac:spMkLst>
        </pc:spChg>
        <pc:spChg chg="mod">
          <ac:chgData name="Dion Hoxha" userId="56c781cc-6fed-40ec-a705-463f0487c9a4" providerId="ADAL" clId="{D2ED2623-A774-482E-8B5F-A451C5635DDB}" dt="2021-01-14T12:35:38.365" v="836"/>
          <ac:spMkLst>
            <pc:docMk/>
            <pc:sldMk cId="3478946123" sldId="392"/>
            <ac:spMk id="7" creationId="{918CB507-0532-4821-9A05-A8C66BF219D7}"/>
          </ac:spMkLst>
        </pc:spChg>
        <pc:grpChg chg="add mod">
          <ac:chgData name="Dion Hoxha" userId="56c781cc-6fed-40ec-a705-463f0487c9a4" providerId="ADAL" clId="{D2ED2623-A774-482E-8B5F-A451C5635DDB}" dt="2021-01-14T12:35:50.537" v="837" actId="1076"/>
          <ac:grpSpMkLst>
            <pc:docMk/>
            <pc:sldMk cId="3478946123" sldId="392"/>
            <ac:grpSpMk id="5" creationId="{3963F279-036A-436E-8D49-5E914317AA96}"/>
          </ac:grpSpMkLst>
        </pc:grpChg>
      </pc:sldChg>
      <pc:sldChg chg="addSp modSp mod modAnim">
        <pc:chgData name="Dion Hoxha" userId="56c781cc-6fed-40ec-a705-463f0487c9a4" providerId="ADAL" clId="{D2ED2623-A774-482E-8B5F-A451C5635DDB}" dt="2021-01-14T12:38:55.397" v="848"/>
        <pc:sldMkLst>
          <pc:docMk/>
          <pc:sldMk cId="2962781245" sldId="393"/>
        </pc:sldMkLst>
        <pc:spChg chg="mod">
          <ac:chgData name="Dion Hoxha" userId="56c781cc-6fed-40ec-a705-463f0487c9a4" providerId="ADAL" clId="{D2ED2623-A774-482E-8B5F-A451C5635DDB}" dt="2021-01-14T12:36:04.151" v="838"/>
          <ac:spMkLst>
            <pc:docMk/>
            <pc:sldMk cId="2962781245" sldId="393"/>
            <ac:spMk id="6" creationId="{1988AE70-C302-4DD2-B808-9F2D1249D344}"/>
          </ac:spMkLst>
        </pc:spChg>
        <pc:spChg chg="mod">
          <ac:chgData name="Dion Hoxha" userId="56c781cc-6fed-40ec-a705-463f0487c9a4" providerId="ADAL" clId="{D2ED2623-A774-482E-8B5F-A451C5635DDB}" dt="2021-01-14T12:36:04.151" v="838"/>
          <ac:spMkLst>
            <pc:docMk/>
            <pc:sldMk cId="2962781245" sldId="393"/>
            <ac:spMk id="7" creationId="{AB0D08CF-593E-45F8-BE43-902F5154DAFA}"/>
          </ac:spMkLst>
        </pc:spChg>
        <pc:grpChg chg="add mod">
          <ac:chgData name="Dion Hoxha" userId="56c781cc-6fed-40ec-a705-463f0487c9a4" providerId="ADAL" clId="{D2ED2623-A774-482E-8B5F-A451C5635DDB}" dt="2021-01-14T12:36:07.664" v="839" actId="1076"/>
          <ac:grpSpMkLst>
            <pc:docMk/>
            <pc:sldMk cId="2962781245" sldId="393"/>
            <ac:grpSpMk id="5" creationId="{F7953879-BEC5-4A31-A3D0-8B915BF71249}"/>
          </ac:grpSpMkLst>
        </pc:grpChg>
      </pc:sldChg>
      <pc:sldChg chg="addSp modSp mod modAnim">
        <pc:chgData name="Dion Hoxha" userId="56c781cc-6fed-40ec-a705-463f0487c9a4" providerId="ADAL" clId="{D2ED2623-A774-482E-8B5F-A451C5635DDB}" dt="2021-01-14T12:39:04.607" v="850"/>
        <pc:sldMkLst>
          <pc:docMk/>
          <pc:sldMk cId="3016016140" sldId="394"/>
        </pc:sldMkLst>
        <pc:spChg chg="mod">
          <ac:chgData name="Dion Hoxha" userId="56c781cc-6fed-40ec-a705-463f0487c9a4" providerId="ADAL" clId="{D2ED2623-A774-482E-8B5F-A451C5635DDB}" dt="2021-01-14T12:36:26.494" v="840"/>
          <ac:spMkLst>
            <pc:docMk/>
            <pc:sldMk cId="3016016140" sldId="394"/>
            <ac:spMk id="5" creationId="{5ED9D367-2143-47E7-B082-7243958F866D}"/>
          </ac:spMkLst>
        </pc:spChg>
        <pc:spChg chg="mod">
          <ac:chgData name="Dion Hoxha" userId="56c781cc-6fed-40ec-a705-463f0487c9a4" providerId="ADAL" clId="{D2ED2623-A774-482E-8B5F-A451C5635DDB}" dt="2021-01-14T12:36:26.494" v="840"/>
          <ac:spMkLst>
            <pc:docMk/>
            <pc:sldMk cId="3016016140" sldId="394"/>
            <ac:spMk id="6" creationId="{18830BA9-BE39-4D8D-B7C9-652D91B0078E}"/>
          </ac:spMkLst>
        </pc:spChg>
        <pc:grpChg chg="add mod">
          <ac:chgData name="Dion Hoxha" userId="56c781cc-6fed-40ec-a705-463f0487c9a4" providerId="ADAL" clId="{D2ED2623-A774-482E-8B5F-A451C5635DDB}" dt="2021-01-14T12:36:31.311" v="841" actId="1076"/>
          <ac:grpSpMkLst>
            <pc:docMk/>
            <pc:sldMk cId="3016016140" sldId="394"/>
            <ac:grpSpMk id="4" creationId="{E17A26E7-7607-4783-9A35-C8C82FE6F70E}"/>
          </ac:grpSpMkLst>
        </pc:grpChg>
      </pc:sldChg>
      <pc:sldChg chg="addSp delSp modSp new mod">
        <pc:chgData name="Dion Hoxha" userId="56c781cc-6fed-40ec-a705-463f0487c9a4" providerId="ADAL" clId="{D2ED2623-A774-482E-8B5F-A451C5635DDB}" dt="2021-01-14T12:24:49.784" v="806" actId="403"/>
        <pc:sldMkLst>
          <pc:docMk/>
          <pc:sldMk cId="2007864485" sldId="395"/>
        </pc:sldMkLst>
        <pc:spChg chg="del">
          <ac:chgData name="Dion Hoxha" userId="56c781cc-6fed-40ec-a705-463f0487c9a4" providerId="ADAL" clId="{D2ED2623-A774-482E-8B5F-A451C5635DDB}" dt="2021-01-13T13:16:55.555" v="322" actId="478"/>
          <ac:spMkLst>
            <pc:docMk/>
            <pc:sldMk cId="2007864485" sldId="395"/>
            <ac:spMk id="2" creationId="{E3CB11AB-C967-4737-AA8A-3AAAC779AE94}"/>
          </ac:spMkLst>
        </pc:spChg>
        <pc:spChg chg="mod ord">
          <ac:chgData name="Dion Hoxha" userId="56c781cc-6fed-40ec-a705-463f0487c9a4" providerId="ADAL" clId="{D2ED2623-A774-482E-8B5F-A451C5635DDB}" dt="2021-01-13T13:20:43.993" v="333" actId="26606"/>
          <ac:spMkLst>
            <pc:docMk/>
            <pc:sldMk cId="2007864485" sldId="395"/>
            <ac:spMk id="3" creationId="{41C53796-633B-4F26-8C75-672DCFC4D2F2}"/>
          </ac:spMkLst>
        </pc:spChg>
        <pc:spChg chg="del">
          <ac:chgData name="Dion Hoxha" userId="56c781cc-6fed-40ec-a705-463f0487c9a4" providerId="ADAL" clId="{D2ED2623-A774-482E-8B5F-A451C5635DDB}" dt="2021-01-13T13:16:54.425" v="321" actId="478"/>
          <ac:spMkLst>
            <pc:docMk/>
            <pc:sldMk cId="2007864485" sldId="395"/>
            <ac:spMk id="4" creationId="{608254C2-F215-4BCB-A912-C1C3B994ADAB}"/>
          </ac:spMkLst>
        </pc:spChg>
        <pc:spChg chg="add del">
          <ac:chgData name="Dion Hoxha" userId="56c781cc-6fed-40ec-a705-463f0487c9a4" providerId="ADAL" clId="{D2ED2623-A774-482E-8B5F-A451C5635DDB}" dt="2021-01-13T13:20:43.993" v="333" actId="26606"/>
          <ac:spMkLst>
            <pc:docMk/>
            <pc:sldMk cId="2007864485" sldId="395"/>
            <ac:spMk id="11" creationId="{35C3E70C-F2B1-4B4A-9065-9FAE4602640C}"/>
          </ac:spMkLst>
        </pc:spChg>
        <pc:spChg chg="add mod">
          <ac:chgData name="Dion Hoxha" userId="56c781cc-6fed-40ec-a705-463f0487c9a4" providerId="ADAL" clId="{D2ED2623-A774-482E-8B5F-A451C5635DDB}" dt="2021-01-13T13:25:08.668" v="369" actId="26606"/>
          <ac:spMkLst>
            <pc:docMk/>
            <pc:sldMk cId="2007864485" sldId="395"/>
            <ac:spMk id="16" creationId="{81144CAE-25EE-4739-B516-3F3CE3B826F4}"/>
          </ac:spMkLst>
        </pc:spChg>
        <pc:graphicFrameChg chg="modGraphic">
          <ac:chgData name="Dion Hoxha" userId="56c781cc-6fed-40ec-a705-463f0487c9a4" providerId="ADAL" clId="{D2ED2623-A774-482E-8B5F-A451C5635DDB}" dt="2021-01-14T12:24:49.784" v="806" actId="403"/>
          <ac:graphicFrameMkLst>
            <pc:docMk/>
            <pc:sldMk cId="2007864485" sldId="395"/>
            <ac:graphicFrameMk id="5" creationId="{A5160C23-BFFB-442A-805C-20EAA00479BB}"/>
          </ac:graphicFrameMkLst>
        </pc:graphicFrameChg>
        <pc:picChg chg="add del mod">
          <ac:chgData name="Dion Hoxha" userId="56c781cc-6fed-40ec-a705-463f0487c9a4" providerId="ADAL" clId="{D2ED2623-A774-482E-8B5F-A451C5635DDB}" dt="2021-01-13T13:20:31.502" v="331" actId="478"/>
          <ac:picMkLst>
            <pc:docMk/>
            <pc:sldMk cId="2007864485" sldId="395"/>
            <ac:picMk id="6" creationId="{AE6986A5-DDCB-48C9-A472-F0B884873A8A}"/>
          </ac:picMkLst>
        </pc:picChg>
        <pc:picChg chg="add del mod">
          <ac:chgData name="Dion Hoxha" userId="56c781cc-6fed-40ec-a705-463f0487c9a4" providerId="ADAL" clId="{D2ED2623-A774-482E-8B5F-A451C5635DDB}" dt="2021-01-13T13:24:55.336" v="367" actId="21"/>
          <ac:picMkLst>
            <pc:docMk/>
            <pc:sldMk cId="2007864485" sldId="395"/>
            <ac:picMk id="8" creationId="{087B6B0D-DCC0-4A8D-B1EE-E5DEEF71E5E0}"/>
          </ac:picMkLst>
        </pc:picChg>
        <pc:picChg chg="add mod ord">
          <ac:chgData name="Dion Hoxha" userId="56c781cc-6fed-40ec-a705-463f0487c9a4" providerId="ADAL" clId="{D2ED2623-A774-482E-8B5F-A451C5635DDB}" dt="2021-01-13T13:25:20.752" v="372" actId="14100"/>
          <ac:picMkLst>
            <pc:docMk/>
            <pc:sldMk cId="2007864485" sldId="395"/>
            <ac:picMk id="10" creationId="{D1FD0983-BD78-4D76-9B93-8FA7251B3987}"/>
          </ac:picMkLst>
        </pc:picChg>
      </pc:sldChg>
      <pc:sldChg chg="modAnim">
        <pc:chgData name="Dion Hoxha" userId="56c781cc-6fed-40ec-a705-463f0487c9a4" providerId="ADAL" clId="{D2ED2623-A774-482E-8B5F-A451C5635DDB}" dt="2021-01-17T10:50:39.546" v="5351"/>
        <pc:sldMkLst>
          <pc:docMk/>
          <pc:sldMk cId="410093859" sldId="396"/>
        </pc:sldMkLst>
      </pc:sldChg>
      <pc:sldChg chg="addSp modSp del mod">
        <pc:chgData name="Dion Hoxha" userId="56c781cc-6fed-40ec-a705-463f0487c9a4" providerId="ADAL" clId="{D2ED2623-A774-482E-8B5F-A451C5635DDB}" dt="2021-01-17T10:48:12.789" v="5341" actId="2696"/>
        <pc:sldMkLst>
          <pc:docMk/>
          <pc:sldMk cId="1692054603" sldId="397"/>
        </pc:sldMkLst>
        <pc:picChg chg="add mod">
          <ac:chgData name="Dion Hoxha" userId="56c781cc-6fed-40ec-a705-463f0487c9a4" providerId="ADAL" clId="{D2ED2623-A774-482E-8B5F-A451C5635DDB}" dt="2021-01-13T13:42:31.340" v="376" actId="1076"/>
          <ac:picMkLst>
            <pc:docMk/>
            <pc:sldMk cId="1692054603" sldId="397"/>
            <ac:picMk id="9" creationId="{72743CFD-314A-4700-8A44-D479CE426E21}"/>
          </ac:picMkLst>
        </pc:picChg>
        <pc:picChg chg="add mod">
          <ac:chgData name="Dion Hoxha" userId="56c781cc-6fed-40ec-a705-463f0487c9a4" providerId="ADAL" clId="{D2ED2623-A774-482E-8B5F-A451C5635DDB}" dt="2021-01-13T13:44:10.768" v="379" actId="1076"/>
          <ac:picMkLst>
            <pc:docMk/>
            <pc:sldMk cId="1692054603" sldId="397"/>
            <ac:picMk id="11" creationId="{6397671E-460C-4043-B65A-EDAE1FDBAB12}"/>
          </ac:picMkLst>
        </pc:picChg>
        <pc:picChg chg="add mod">
          <ac:chgData name="Dion Hoxha" userId="56c781cc-6fed-40ec-a705-463f0487c9a4" providerId="ADAL" clId="{D2ED2623-A774-482E-8B5F-A451C5635DDB}" dt="2021-01-13T13:46:18.906" v="382" actId="1076"/>
          <ac:picMkLst>
            <pc:docMk/>
            <pc:sldMk cId="1692054603" sldId="397"/>
            <ac:picMk id="13" creationId="{D51DE5DD-F7C2-45BA-9E2F-5C216035B5C9}"/>
          </ac:picMkLst>
        </pc:picChg>
      </pc:sldChg>
      <pc:sldChg chg="addSp delSp modSp new mod modAnim modNotesTx">
        <pc:chgData name="Dion Hoxha" userId="56c781cc-6fed-40ec-a705-463f0487c9a4" providerId="ADAL" clId="{D2ED2623-A774-482E-8B5F-A451C5635DDB}" dt="2021-01-15T11:07:57.695" v="3197" actId="20577"/>
        <pc:sldMkLst>
          <pc:docMk/>
          <pc:sldMk cId="1842200969" sldId="399"/>
        </pc:sldMkLst>
        <pc:spChg chg="del">
          <ac:chgData name="Dion Hoxha" userId="56c781cc-6fed-40ec-a705-463f0487c9a4" providerId="ADAL" clId="{D2ED2623-A774-482E-8B5F-A451C5635DDB}" dt="2021-01-13T14:13:39.182" v="397" actId="931"/>
          <ac:spMkLst>
            <pc:docMk/>
            <pc:sldMk cId="1842200969" sldId="399"/>
            <ac:spMk id="2" creationId="{5E801A01-E1DB-433F-BBF8-598FE1D93486}"/>
          </ac:spMkLst>
        </pc:spChg>
        <pc:spChg chg="mod">
          <ac:chgData name="Dion Hoxha" userId="56c781cc-6fed-40ec-a705-463f0487c9a4" providerId="ADAL" clId="{D2ED2623-A774-482E-8B5F-A451C5635DDB}" dt="2021-01-13T14:13:44.267" v="398" actId="26606"/>
          <ac:spMkLst>
            <pc:docMk/>
            <pc:sldMk cId="1842200969" sldId="399"/>
            <ac:spMk id="3" creationId="{AB92B359-A4CD-46A9-A4B3-056FC7B49BEE}"/>
          </ac:spMkLst>
        </pc:spChg>
        <pc:spChg chg="mod">
          <ac:chgData name="Dion Hoxha" userId="56c781cc-6fed-40ec-a705-463f0487c9a4" providerId="ADAL" clId="{D2ED2623-A774-482E-8B5F-A451C5635DDB}" dt="2021-01-13T14:14:20.351" v="407" actId="113"/>
          <ac:spMkLst>
            <pc:docMk/>
            <pc:sldMk cId="1842200969" sldId="399"/>
            <ac:spMk id="4" creationId="{64FA5FDC-19CD-4718-B42B-59A2E6492405}"/>
          </ac:spMkLst>
        </pc:spChg>
        <pc:picChg chg="add mod">
          <ac:chgData name="Dion Hoxha" userId="56c781cc-6fed-40ec-a705-463f0487c9a4" providerId="ADAL" clId="{D2ED2623-A774-482E-8B5F-A451C5635DDB}" dt="2021-01-13T14:14:05.975" v="404" actId="1076"/>
          <ac:picMkLst>
            <pc:docMk/>
            <pc:sldMk cId="1842200969" sldId="399"/>
            <ac:picMk id="6" creationId="{4CBBAAFA-E874-4F02-A6EB-2C5017303DD1}"/>
          </ac:picMkLst>
        </pc:picChg>
      </pc:sldChg>
      <pc:sldChg chg="addSp delSp modSp add mod modAnim chgLayout">
        <pc:chgData name="Dion Hoxha" userId="56c781cc-6fed-40ec-a705-463f0487c9a4" providerId="ADAL" clId="{D2ED2623-A774-482E-8B5F-A451C5635DDB}" dt="2021-01-14T12:47:47.659" v="854" actId="113"/>
        <pc:sldMkLst>
          <pc:docMk/>
          <pc:sldMk cId="4149812590" sldId="401"/>
        </pc:sldMkLst>
        <pc:spChg chg="add del mod ord">
          <ac:chgData name="Dion Hoxha" userId="56c781cc-6fed-40ec-a705-463f0487c9a4" providerId="ADAL" clId="{D2ED2623-A774-482E-8B5F-A451C5635DDB}" dt="2021-01-13T14:32:17.224" v="419" actId="931"/>
          <ac:spMkLst>
            <pc:docMk/>
            <pc:sldMk cId="4149812590" sldId="401"/>
            <ac:spMk id="2" creationId="{0133C775-C01D-4650-AE7B-9B8DD454E700}"/>
          </ac:spMkLst>
        </pc:spChg>
        <pc:spChg chg="mod ord">
          <ac:chgData name="Dion Hoxha" userId="56c781cc-6fed-40ec-a705-463f0487c9a4" providerId="ADAL" clId="{D2ED2623-A774-482E-8B5F-A451C5635DDB}" dt="2021-01-13T14:32:11.601" v="418" actId="700"/>
          <ac:spMkLst>
            <pc:docMk/>
            <pc:sldMk cId="4149812590" sldId="401"/>
            <ac:spMk id="3" creationId="{6D570303-3477-440E-B91A-5BCC1D9698D7}"/>
          </ac:spMkLst>
        </pc:spChg>
        <pc:spChg chg="mod ord">
          <ac:chgData name="Dion Hoxha" userId="56c781cc-6fed-40ec-a705-463f0487c9a4" providerId="ADAL" clId="{D2ED2623-A774-482E-8B5F-A451C5635DDB}" dt="2021-01-13T14:32:11.601" v="418" actId="700"/>
          <ac:spMkLst>
            <pc:docMk/>
            <pc:sldMk cId="4149812590" sldId="401"/>
            <ac:spMk id="4" creationId="{B676E83F-237C-4AF8-A5F2-0EBB3DD692D5}"/>
          </ac:spMkLst>
        </pc:spChg>
        <pc:spChg chg="mod">
          <ac:chgData name="Dion Hoxha" userId="56c781cc-6fed-40ec-a705-463f0487c9a4" providerId="ADAL" clId="{D2ED2623-A774-482E-8B5F-A451C5635DDB}" dt="2021-01-14T12:38:03.082" v="843" actId="207"/>
          <ac:spMkLst>
            <pc:docMk/>
            <pc:sldMk cId="4149812590" sldId="401"/>
            <ac:spMk id="16" creationId="{2EBFCD15-1798-40F7-9778-100B8FEAC5C7}"/>
          </ac:spMkLst>
        </pc:spChg>
        <pc:graphicFrameChg chg="modGraphic">
          <ac:chgData name="Dion Hoxha" userId="56c781cc-6fed-40ec-a705-463f0487c9a4" providerId="ADAL" clId="{D2ED2623-A774-482E-8B5F-A451C5635DDB}" dt="2021-01-14T12:47:47.659" v="854" actId="113"/>
          <ac:graphicFrameMkLst>
            <pc:docMk/>
            <pc:sldMk cId="4149812590" sldId="401"/>
            <ac:graphicFrameMk id="17" creationId="{B72ECD43-D590-4F6E-B0F3-E5B0881A4851}"/>
          </ac:graphicFrameMkLst>
        </pc:graphicFrameChg>
        <pc:picChg chg="del">
          <ac:chgData name="Dion Hoxha" userId="56c781cc-6fed-40ec-a705-463f0487c9a4" providerId="ADAL" clId="{D2ED2623-A774-482E-8B5F-A451C5635DDB}" dt="2021-01-13T14:28:14.806" v="410" actId="478"/>
          <ac:picMkLst>
            <pc:docMk/>
            <pc:sldMk cId="4149812590" sldId="401"/>
            <ac:picMk id="6" creationId="{D4C4C5CD-45C6-491E-8874-20C1918C96ED}"/>
          </ac:picMkLst>
        </pc:picChg>
        <pc:picChg chg="add mod">
          <ac:chgData name="Dion Hoxha" userId="56c781cc-6fed-40ec-a705-463f0487c9a4" providerId="ADAL" clId="{D2ED2623-A774-482E-8B5F-A451C5635DDB}" dt="2021-01-13T14:32:31.642" v="423" actId="14100"/>
          <ac:picMkLst>
            <pc:docMk/>
            <pc:sldMk cId="4149812590" sldId="401"/>
            <ac:picMk id="7" creationId="{F8C12BF4-B7FC-4F93-9858-4C0F8C50D30B}"/>
          </ac:picMkLst>
        </pc:picChg>
      </pc:sldChg>
      <pc:sldChg chg="modSp mod modNotesTx">
        <pc:chgData name="Dion Hoxha" userId="56c781cc-6fed-40ec-a705-463f0487c9a4" providerId="ADAL" clId="{D2ED2623-A774-482E-8B5F-A451C5635DDB}" dt="2021-01-17T09:59:38.651" v="5340" actId="20577"/>
        <pc:sldMkLst>
          <pc:docMk/>
          <pc:sldMk cId="2652839735" sldId="402"/>
        </pc:sldMkLst>
        <pc:spChg chg="mod">
          <ac:chgData name="Dion Hoxha" userId="56c781cc-6fed-40ec-a705-463f0487c9a4" providerId="ADAL" clId="{D2ED2623-A774-482E-8B5F-A451C5635DDB}" dt="2021-01-14T12:35:25.661" v="835" actId="207"/>
          <ac:spMkLst>
            <pc:docMk/>
            <pc:sldMk cId="2652839735" sldId="402"/>
            <ac:spMk id="78" creationId="{308D0119-C034-4578-963F-DD60A2678FE5}"/>
          </ac:spMkLst>
        </pc:spChg>
      </pc:sldChg>
      <pc:sldChg chg="modSp mod modNotesTx">
        <pc:chgData name="Dion Hoxha" userId="56c781cc-6fed-40ec-a705-463f0487c9a4" providerId="ADAL" clId="{D2ED2623-A774-482E-8B5F-A451C5635DDB}" dt="2021-01-19T08:59:06.397" v="6632" actId="20577"/>
        <pc:sldMkLst>
          <pc:docMk/>
          <pc:sldMk cId="2573251741" sldId="407"/>
        </pc:sldMkLst>
        <pc:graphicFrameChg chg="modGraphic">
          <ac:chgData name="Dion Hoxha" userId="56c781cc-6fed-40ec-a705-463f0487c9a4" providerId="ADAL" clId="{D2ED2623-A774-482E-8B5F-A451C5635DDB}" dt="2021-01-14T08:47:41.699" v="433" actId="113"/>
          <ac:graphicFrameMkLst>
            <pc:docMk/>
            <pc:sldMk cId="2573251741" sldId="407"/>
            <ac:graphicFrameMk id="7" creationId="{A1766BF5-792F-425C-B6A6-1FC57F4F2A40}"/>
          </ac:graphicFrameMkLst>
        </pc:graphicFrameChg>
      </pc:sldChg>
      <pc:sldChg chg="modSp mod">
        <pc:chgData name="Dion Hoxha" userId="56c781cc-6fed-40ec-a705-463f0487c9a4" providerId="ADAL" clId="{D2ED2623-A774-482E-8B5F-A451C5635DDB}" dt="2021-01-14T08:48:25.979" v="440" actId="113"/>
        <pc:sldMkLst>
          <pc:docMk/>
          <pc:sldMk cId="1543980359" sldId="408"/>
        </pc:sldMkLst>
        <pc:graphicFrameChg chg="modGraphic">
          <ac:chgData name="Dion Hoxha" userId="56c781cc-6fed-40ec-a705-463f0487c9a4" providerId="ADAL" clId="{D2ED2623-A774-482E-8B5F-A451C5635DDB}" dt="2021-01-14T08:48:25.979" v="440" actId="113"/>
          <ac:graphicFrameMkLst>
            <pc:docMk/>
            <pc:sldMk cId="1543980359" sldId="408"/>
            <ac:graphicFrameMk id="7" creationId="{A1766BF5-792F-425C-B6A6-1FC57F4F2A40}"/>
          </ac:graphicFrameMkLst>
        </pc:graphicFrameChg>
      </pc:sldChg>
      <pc:sldChg chg="modSp mod">
        <pc:chgData name="Dion Hoxha" userId="56c781cc-6fed-40ec-a705-463f0487c9a4" providerId="ADAL" clId="{D2ED2623-A774-482E-8B5F-A451C5635DDB}" dt="2021-01-14T08:49:23.236" v="450" actId="113"/>
        <pc:sldMkLst>
          <pc:docMk/>
          <pc:sldMk cId="987022245" sldId="409"/>
        </pc:sldMkLst>
        <pc:graphicFrameChg chg="modGraphic">
          <ac:chgData name="Dion Hoxha" userId="56c781cc-6fed-40ec-a705-463f0487c9a4" providerId="ADAL" clId="{D2ED2623-A774-482E-8B5F-A451C5635DDB}" dt="2021-01-14T08:49:23.236" v="450" actId="113"/>
          <ac:graphicFrameMkLst>
            <pc:docMk/>
            <pc:sldMk cId="987022245" sldId="409"/>
            <ac:graphicFrameMk id="7" creationId="{A1766BF5-792F-425C-B6A6-1FC57F4F2A40}"/>
          </ac:graphicFrameMkLst>
        </pc:graphicFrameChg>
      </pc:sldChg>
      <pc:sldChg chg="modSp mod">
        <pc:chgData name="Dion Hoxha" userId="56c781cc-6fed-40ec-a705-463f0487c9a4" providerId="ADAL" clId="{D2ED2623-A774-482E-8B5F-A451C5635DDB}" dt="2021-01-14T08:49:46.462" v="455" actId="113"/>
        <pc:sldMkLst>
          <pc:docMk/>
          <pc:sldMk cId="782747875" sldId="410"/>
        </pc:sldMkLst>
        <pc:graphicFrameChg chg="modGraphic">
          <ac:chgData name="Dion Hoxha" userId="56c781cc-6fed-40ec-a705-463f0487c9a4" providerId="ADAL" clId="{D2ED2623-A774-482E-8B5F-A451C5635DDB}" dt="2021-01-14T08:49:46.462" v="455" actId="113"/>
          <ac:graphicFrameMkLst>
            <pc:docMk/>
            <pc:sldMk cId="782747875" sldId="410"/>
            <ac:graphicFrameMk id="7" creationId="{A1766BF5-792F-425C-B6A6-1FC57F4F2A40}"/>
          </ac:graphicFrameMkLst>
        </pc:graphicFrameChg>
      </pc:sldChg>
      <pc:sldChg chg="modSp mod modNotesTx">
        <pc:chgData name="Dion Hoxha" userId="56c781cc-6fed-40ec-a705-463f0487c9a4" providerId="ADAL" clId="{D2ED2623-A774-482E-8B5F-A451C5635DDB}" dt="2021-01-18T21:08:26.200" v="6312" actId="313"/>
        <pc:sldMkLst>
          <pc:docMk/>
          <pc:sldMk cId="4244129182" sldId="411"/>
        </pc:sldMkLst>
        <pc:graphicFrameChg chg="modGraphic">
          <ac:chgData name="Dion Hoxha" userId="56c781cc-6fed-40ec-a705-463f0487c9a4" providerId="ADAL" clId="{D2ED2623-A774-482E-8B5F-A451C5635DDB}" dt="2021-01-14T08:50:21.111" v="461" actId="113"/>
          <ac:graphicFrameMkLst>
            <pc:docMk/>
            <pc:sldMk cId="4244129182" sldId="411"/>
            <ac:graphicFrameMk id="7" creationId="{A1766BF5-792F-425C-B6A6-1FC57F4F2A40}"/>
          </ac:graphicFrameMkLst>
        </pc:graphicFrameChg>
      </pc:sldChg>
      <pc:sldChg chg="modSp modNotesTx">
        <pc:chgData name="Dion Hoxha" userId="56c781cc-6fed-40ec-a705-463f0487c9a4" providerId="ADAL" clId="{D2ED2623-A774-482E-8B5F-A451C5635DDB}" dt="2021-01-15T13:11:29.494" v="5009"/>
        <pc:sldMkLst>
          <pc:docMk/>
          <pc:sldMk cId="2490947434" sldId="414"/>
        </pc:sldMkLst>
        <pc:graphicFrameChg chg="mod">
          <ac:chgData name="Dion Hoxha" userId="56c781cc-6fed-40ec-a705-463f0487c9a4" providerId="ADAL" clId="{D2ED2623-A774-482E-8B5F-A451C5635DDB}" dt="2021-01-15T13:11:29.494" v="5009"/>
          <ac:graphicFrameMkLst>
            <pc:docMk/>
            <pc:sldMk cId="2490947434" sldId="414"/>
            <ac:graphicFrameMk id="7" creationId="{A1766BF5-792F-425C-B6A6-1FC57F4F2A40}"/>
          </ac:graphicFrameMkLst>
        </pc:graphicFrameChg>
      </pc:sldChg>
      <pc:sldChg chg="modSp modNotesTx">
        <pc:chgData name="Dion Hoxha" userId="56c781cc-6fed-40ec-a705-463f0487c9a4" providerId="ADAL" clId="{D2ED2623-A774-482E-8B5F-A451C5635DDB}" dt="2021-01-15T13:11:17.003" v="5008"/>
        <pc:sldMkLst>
          <pc:docMk/>
          <pc:sldMk cId="2237684818" sldId="415"/>
        </pc:sldMkLst>
        <pc:graphicFrameChg chg="mod">
          <ac:chgData name="Dion Hoxha" userId="56c781cc-6fed-40ec-a705-463f0487c9a4" providerId="ADAL" clId="{D2ED2623-A774-482E-8B5F-A451C5635DDB}" dt="2021-01-15T13:11:17.003" v="5008"/>
          <ac:graphicFrameMkLst>
            <pc:docMk/>
            <pc:sldMk cId="2237684818" sldId="415"/>
            <ac:graphicFrameMk id="7" creationId="{A1766BF5-792F-425C-B6A6-1FC57F4F2A40}"/>
          </ac:graphicFrameMkLst>
        </pc:graphicFrameChg>
      </pc:sldChg>
      <pc:sldChg chg="modAnim">
        <pc:chgData name="Dion Hoxha" userId="56c781cc-6fed-40ec-a705-463f0487c9a4" providerId="ADAL" clId="{D2ED2623-A774-482E-8B5F-A451C5635DDB}" dt="2021-01-17T10:48:49.902" v="5345"/>
        <pc:sldMkLst>
          <pc:docMk/>
          <pc:sldMk cId="1953082096" sldId="417"/>
        </pc:sldMkLst>
      </pc:sldChg>
      <pc:sldChg chg="modNotesTx">
        <pc:chgData name="Dion Hoxha" userId="56c781cc-6fed-40ec-a705-463f0487c9a4" providerId="ADAL" clId="{D2ED2623-A774-482E-8B5F-A451C5635DDB}" dt="2021-01-18T21:12:09.965" v="6507" actId="20577"/>
        <pc:sldMkLst>
          <pc:docMk/>
          <pc:sldMk cId="1039540652" sldId="479"/>
        </pc:sldMkLst>
      </pc:sldChg>
      <pc:sldChg chg="modSp new del mod">
        <pc:chgData name="Dion Hoxha" userId="56c781cc-6fed-40ec-a705-463f0487c9a4" providerId="ADAL" clId="{D2ED2623-A774-482E-8B5F-A451C5635DDB}" dt="2021-01-17T12:26:41.692" v="5378" actId="2696"/>
        <pc:sldMkLst>
          <pc:docMk/>
          <pc:sldMk cId="3953201332" sldId="480"/>
        </pc:sldMkLst>
        <pc:spChg chg="mod">
          <ac:chgData name="Dion Hoxha" userId="56c781cc-6fed-40ec-a705-463f0487c9a4" providerId="ADAL" clId="{D2ED2623-A774-482E-8B5F-A451C5635DDB}" dt="2021-01-17T12:26:16.782" v="5377" actId="1076"/>
          <ac:spMkLst>
            <pc:docMk/>
            <pc:sldMk cId="3953201332" sldId="480"/>
            <ac:spMk id="2" creationId="{60C75DB2-8273-47FB-8FE0-1313CF33F48C}"/>
          </ac:spMkLst>
        </pc:spChg>
      </pc:sldChg>
    </pc:docChg>
  </pc:docChgLst>
  <pc:docChgLst>
    <pc:chgData name="Dion Hoxha" userId="S::dion.hoxha@hs-furtwangen.de::56c781cc-6fed-40ec-a705-463f0487c9a4" providerId="AD" clId="Web-{6D032350-725A-4666-895D-01A748E1B8A5}"/>
    <pc:docChg chg="modSld">
      <pc:chgData name="Dion Hoxha" userId="S::dion.hoxha@hs-furtwangen.de::56c781cc-6fed-40ec-a705-463f0487c9a4" providerId="AD" clId="Web-{6D032350-725A-4666-895D-01A748E1B8A5}" dt="2020-11-16T15:45:39.145" v="35"/>
      <pc:docMkLst>
        <pc:docMk/>
      </pc:docMkLst>
      <pc:sldChg chg="modNotes">
        <pc:chgData name="Dion Hoxha" userId="S::dion.hoxha@hs-furtwangen.de::56c781cc-6fed-40ec-a705-463f0487c9a4" providerId="AD" clId="Web-{6D032350-725A-4666-895D-01A748E1B8A5}" dt="2020-11-16T15:38:24.542" v="18"/>
        <pc:sldMkLst>
          <pc:docMk/>
          <pc:sldMk cId="4109330550" sldId="358"/>
        </pc:sldMkLst>
      </pc:sldChg>
      <pc:sldChg chg="modNotes">
        <pc:chgData name="Dion Hoxha" userId="S::dion.hoxha@hs-furtwangen.de::56c781cc-6fed-40ec-a705-463f0487c9a4" providerId="AD" clId="Web-{6D032350-725A-4666-895D-01A748E1B8A5}" dt="2020-11-16T15:38:31.043" v="20"/>
        <pc:sldMkLst>
          <pc:docMk/>
          <pc:sldMk cId="2657107769" sldId="361"/>
        </pc:sldMkLst>
      </pc:sldChg>
      <pc:sldChg chg="modNotes">
        <pc:chgData name="Dion Hoxha" userId="S::dion.hoxha@hs-furtwangen.de::56c781cc-6fed-40ec-a705-463f0487c9a4" providerId="AD" clId="Web-{6D032350-725A-4666-895D-01A748E1B8A5}" dt="2020-11-16T15:37:07.510" v="6"/>
        <pc:sldMkLst>
          <pc:docMk/>
          <pc:sldMk cId="2188737873" sldId="378"/>
        </pc:sldMkLst>
      </pc:sldChg>
      <pc:sldChg chg="modNotes">
        <pc:chgData name="Dion Hoxha" userId="S::dion.hoxha@hs-furtwangen.de::56c781cc-6fed-40ec-a705-463f0487c9a4" providerId="AD" clId="Web-{6D032350-725A-4666-895D-01A748E1B8A5}" dt="2020-11-16T15:45:39.145" v="35"/>
        <pc:sldMkLst>
          <pc:docMk/>
          <pc:sldMk cId="627572703" sldId="379"/>
        </pc:sldMkLst>
      </pc:sldChg>
      <pc:sldChg chg="modNotes">
        <pc:chgData name="Dion Hoxha" userId="S::dion.hoxha@hs-furtwangen.de::56c781cc-6fed-40ec-a705-463f0487c9a4" providerId="AD" clId="Web-{6D032350-725A-4666-895D-01A748E1B8A5}" dt="2020-11-16T15:36:37.384" v="2"/>
        <pc:sldMkLst>
          <pc:docMk/>
          <pc:sldMk cId="4266093167" sldId="381"/>
        </pc:sldMkLst>
      </pc:sldChg>
      <pc:sldChg chg="modNotes">
        <pc:chgData name="Dion Hoxha" userId="S::dion.hoxha@hs-furtwangen.de::56c781cc-6fed-40ec-a705-463f0487c9a4" providerId="AD" clId="Web-{6D032350-725A-4666-895D-01A748E1B8A5}" dt="2020-11-16T15:36:53.666" v="4"/>
        <pc:sldMkLst>
          <pc:docMk/>
          <pc:sldMk cId="513088920" sldId="382"/>
        </pc:sldMkLst>
      </pc:sldChg>
    </pc:docChg>
  </pc:docChgLst>
  <pc:docChgLst>
    <pc:chgData name="Giuliano" userId="5eba1e97-aa27-4e75-8e4c-695a854f6ce2" providerId="ADAL" clId="{91D03BA6-77D1-4066-B3DA-5E85B2B70076}"/>
    <pc:docChg chg="custSel modSld">
      <pc:chgData name="Giuliano" userId="5eba1e97-aa27-4e75-8e4c-695a854f6ce2" providerId="ADAL" clId="{91D03BA6-77D1-4066-B3DA-5E85B2B70076}" dt="2021-01-13T13:41:30.056" v="11" actId="14100"/>
      <pc:docMkLst>
        <pc:docMk/>
      </pc:docMkLst>
      <pc:sldChg chg="delSp modSp">
        <pc:chgData name="Giuliano" userId="5eba1e97-aa27-4e75-8e4c-695a854f6ce2" providerId="ADAL" clId="{91D03BA6-77D1-4066-B3DA-5E85B2B70076}" dt="2021-01-13T13:41:30.056" v="11" actId="14100"/>
        <pc:sldMkLst>
          <pc:docMk/>
          <pc:sldMk cId="1692054603" sldId="397"/>
        </pc:sldMkLst>
        <pc:picChg chg="mod">
          <ac:chgData name="Giuliano" userId="5eba1e97-aa27-4e75-8e4c-695a854f6ce2" providerId="ADAL" clId="{91D03BA6-77D1-4066-B3DA-5E85B2B70076}" dt="2021-01-13T13:41:30.056" v="11" actId="14100"/>
          <ac:picMkLst>
            <pc:docMk/>
            <pc:sldMk cId="1692054603" sldId="397"/>
            <ac:picMk id="5" creationId="{DE475204-1AC6-4700-AA70-F2A000CC4CAD}"/>
          </ac:picMkLst>
        </pc:picChg>
        <pc:picChg chg="del mod">
          <ac:chgData name="Giuliano" userId="5eba1e97-aa27-4e75-8e4c-695a854f6ce2" providerId="ADAL" clId="{91D03BA6-77D1-4066-B3DA-5E85B2B70076}" dt="2021-01-13T13:41:26.135" v="9" actId="478"/>
          <ac:picMkLst>
            <pc:docMk/>
            <pc:sldMk cId="1692054603" sldId="397"/>
            <ac:picMk id="6" creationId="{B5C851F2-D1F5-4432-9E41-ACD4E53F4B24}"/>
          </ac:picMkLst>
        </pc:picChg>
        <pc:picChg chg="del mod">
          <ac:chgData name="Giuliano" userId="5eba1e97-aa27-4e75-8e4c-695a854f6ce2" providerId="ADAL" clId="{91D03BA6-77D1-4066-B3DA-5E85B2B70076}" dt="2021-01-13T13:41:27.711" v="10" actId="478"/>
          <ac:picMkLst>
            <pc:docMk/>
            <pc:sldMk cId="1692054603" sldId="397"/>
            <ac:picMk id="7" creationId="{B848FE7C-4F55-4F45-83BE-78ECF310E33C}"/>
          </ac:picMkLst>
        </pc:picChg>
      </pc:sldChg>
    </pc:docChg>
  </pc:docChgLst>
  <pc:docChgLst>
    <pc:chgData name="Giuliano Troia Sanso" userId="S::giuliano.sanso@hs-furtwangen.de::5eba1e97-aa27-4e75-8e4c-695a854f6ce2" providerId="AD" clId="Web-{1558D897-CE46-49EA-B0A2-A06354B30C78}"/>
    <pc:docChg chg="addSld modSld modSection">
      <pc:chgData name="Giuliano Troia Sanso" userId="S::giuliano.sanso@hs-furtwangen.de::5eba1e97-aa27-4e75-8e4c-695a854f6ce2" providerId="AD" clId="Web-{1558D897-CE46-49EA-B0A2-A06354B30C78}" dt="2021-01-13T13:28:42.642" v="48" actId="14100"/>
      <pc:docMkLst>
        <pc:docMk/>
      </pc:docMkLst>
      <pc:sldChg chg="addSp delSp modSp new modNotes">
        <pc:chgData name="Giuliano Troia Sanso" userId="S::giuliano.sanso@hs-furtwangen.de::5eba1e97-aa27-4e75-8e4c-695a854f6ce2" providerId="AD" clId="Web-{1558D897-CE46-49EA-B0A2-A06354B30C78}" dt="2021-01-13T13:28:42.642" v="48" actId="14100"/>
        <pc:sldMkLst>
          <pc:docMk/>
          <pc:sldMk cId="1692054603" sldId="397"/>
        </pc:sldMkLst>
        <pc:spChg chg="del">
          <ac:chgData name="Giuliano Troia Sanso" userId="S::giuliano.sanso@hs-furtwangen.de::5eba1e97-aa27-4e75-8e4c-695a854f6ce2" providerId="AD" clId="Web-{1558D897-CE46-49EA-B0A2-A06354B30C78}" dt="2021-01-13T13:18:17.294" v="14"/>
          <ac:spMkLst>
            <pc:docMk/>
            <pc:sldMk cId="1692054603" sldId="397"/>
            <ac:spMk id="2" creationId="{B0C81B77-DFFD-4FD3-A7F0-E796CCCAF483}"/>
          </ac:spMkLst>
        </pc:spChg>
        <pc:spChg chg="del mod">
          <ac:chgData name="Giuliano Troia Sanso" userId="S::giuliano.sanso@hs-furtwangen.de::5eba1e97-aa27-4e75-8e4c-695a854f6ce2" providerId="AD" clId="Web-{1558D897-CE46-49EA-B0A2-A06354B30C78}" dt="2021-01-13T13:19:51.348" v="27"/>
          <ac:spMkLst>
            <pc:docMk/>
            <pc:sldMk cId="1692054603" sldId="397"/>
            <ac:spMk id="4" creationId="{C7354693-80F6-49DE-9770-C80E45D8D83B}"/>
          </ac:spMkLst>
        </pc:spChg>
        <pc:picChg chg="add mod ord">
          <ac:chgData name="Giuliano Troia Sanso" userId="S::giuliano.sanso@hs-furtwangen.de::5eba1e97-aa27-4e75-8e4c-695a854f6ce2" providerId="AD" clId="Web-{1558D897-CE46-49EA-B0A2-A06354B30C78}" dt="2021-01-13T13:28:28.094" v="46" actId="1076"/>
          <ac:picMkLst>
            <pc:docMk/>
            <pc:sldMk cId="1692054603" sldId="397"/>
            <ac:picMk id="5" creationId="{DE475204-1AC6-4700-AA70-F2A000CC4CAD}"/>
          </ac:picMkLst>
        </pc:picChg>
        <pc:picChg chg="add mod">
          <ac:chgData name="Giuliano Troia Sanso" userId="S::giuliano.sanso@hs-furtwangen.de::5eba1e97-aa27-4e75-8e4c-695a854f6ce2" providerId="AD" clId="Web-{1558D897-CE46-49EA-B0A2-A06354B30C78}" dt="2021-01-13T13:28:42.642" v="48" actId="14100"/>
          <ac:picMkLst>
            <pc:docMk/>
            <pc:sldMk cId="1692054603" sldId="397"/>
            <ac:picMk id="6" creationId="{B5C851F2-D1F5-4432-9E41-ACD4E53F4B24}"/>
          </ac:picMkLst>
        </pc:picChg>
        <pc:picChg chg="mod">
          <ac:chgData name="Giuliano Troia Sanso" userId="S::giuliano.sanso@hs-furtwangen.de::5eba1e97-aa27-4e75-8e4c-695a854f6ce2" providerId="AD" clId="Web-{1558D897-CE46-49EA-B0A2-A06354B30C78}" dt="2021-01-13T13:28:39.080" v="47" actId="14100"/>
          <ac:picMkLst>
            <pc:docMk/>
            <pc:sldMk cId="1692054603" sldId="397"/>
            <ac:picMk id="7" creationId="{B848FE7C-4F55-4F45-83BE-78ECF310E33C}"/>
          </ac:picMkLst>
        </pc:picChg>
      </pc:sldChg>
    </pc:docChg>
  </pc:docChgLst>
  <pc:docChgLst>
    <pc:chgData name="John Budnik" userId="S::john.budnik@hs-furtwangen.de::8fc1272e-f45d-4998-8d92-e99b1ffa9f87" providerId="AD" clId="Web-{056A291E-0743-422D-9412-0EEEDE865C35}"/>
    <pc:docChg chg="">
      <pc:chgData name="John Budnik" userId="S::john.budnik@hs-furtwangen.de::8fc1272e-f45d-4998-8d92-e99b1ffa9f87" providerId="AD" clId="Web-{056A291E-0743-422D-9412-0EEEDE865C35}" dt="2020-11-14T10:50:48.675" v="0"/>
      <pc:docMkLst>
        <pc:docMk/>
      </pc:docMkLst>
      <pc:sldChg chg="addCm">
        <pc:chgData name="John Budnik" userId="S::john.budnik@hs-furtwangen.de::8fc1272e-f45d-4998-8d92-e99b1ffa9f87" providerId="AD" clId="Web-{056A291E-0743-422D-9412-0EEEDE865C35}" dt="2020-11-14T10:50:48.675" v="0"/>
        <pc:sldMkLst>
          <pc:docMk/>
          <pc:sldMk cId="4028626550" sldId="267"/>
        </pc:sldMkLst>
      </pc:sldChg>
    </pc:docChg>
  </pc:docChgLst>
  <pc:docChgLst>
    <pc:chgData name="Luca Weinmann" userId="78fa23d5-a4aa-45e4-a8b2-a462704f2a7b" providerId="ADAL" clId="{3166D632-2732-483B-9185-1CF86B481D53}"/>
    <pc:docChg chg="custSel modSld">
      <pc:chgData name="Luca Weinmann" userId="78fa23d5-a4aa-45e4-a8b2-a462704f2a7b" providerId="ADAL" clId="{3166D632-2732-483B-9185-1CF86B481D53}" dt="2021-04-21T12:56:04.501" v="4" actId="1076"/>
      <pc:docMkLst>
        <pc:docMk/>
      </pc:docMkLst>
      <pc:sldChg chg="addSp delSp modSp mod">
        <pc:chgData name="Luca Weinmann" userId="78fa23d5-a4aa-45e4-a8b2-a462704f2a7b" providerId="ADAL" clId="{3166D632-2732-483B-9185-1CF86B481D53}" dt="2021-04-21T12:54:12.369" v="3" actId="478"/>
        <pc:sldMkLst>
          <pc:docMk/>
          <pc:sldMk cId="4294791051" sldId="352"/>
        </pc:sldMkLst>
        <pc:picChg chg="add del mod">
          <ac:chgData name="Luca Weinmann" userId="78fa23d5-a4aa-45e4-a8b2-a462704f2a7b" providerId="ADAL" clId="{3166D632-2732-483B-9185-1CF86B481D53}" dt="2021-04-21T12:54:12.369" v="3" actId="478"/>
          <ac:picMkLst>
            <pc:docMk/>
            <pc:sldMk cId="4294791051" sldId="352"/>
            <ac:picMk id="36" creationId="{E81FABB3-A640-408B-9AF9-08690CA63F67}"/>
          </ac:picMkLst>
        </pc:picChg>
        <pc:cxnChg chg="del">
          <ac:chgData name="Luca Weinmann" userId="78fa23d5-a4aa-45e4-a8b2-a462704f2a7b" providerId="ADAL" clId="{3166D632-2732-483B-9185-1CF86B481D53}" dt="2021-04-21T12:53:45.585" v="0" actId="478"/>
          <ac:cxnSpMkLst>
            <pc:docMk/>
            <pc:sldMk cId="4294791051" sldId="352"/>
            <ac:cxnSpMk id="11" creationId="{D0068321-1316-4113-AF41-B5EC7CE4B808}"/>
          </ac:cxnSpMkLst>
        </pc:cxnChg>
      </pc:sldChg>
      <pc:sldChg chg="modSp mod">
        <pc:chgData name="Luca Weinmann" userId="78fa23d5-a4aa-45e4-a8b2-a462704f2a7b" providerId="ADAL" clId="{3166D632-2732-483B-9185-1CF86B481D53}" dt="2021-04-21T12:56:04.501" v="4" actId="1076"/>
        <pc:sldMkLst>
          <pc:docMk/>
          <pc:sldMk cId="3437575727" sldId="398"/>
        </pc:sldMkLst>
        <pc:spChg chg="mod">
          <ac:chgData name="Luca Weinmann" userId="78fa23d5-a4aa-45e4-a8b2-a462704f2a7b" providerId="ADAL" clId="{3166D632-2732-483B-9185-1CF86B481D53}" dt="2021-04-21T12:56:04.501" v="4" actId="1076"/>
          <ac:spMkLst>
            <pc:docMk/>
            <pc:sldMk cId="3437575727" sldId="398"/>
            <ac:spMk id="98" creationId="{58543E95-F9EE-4E69-8354-37300F615F40}"/>
          </ac:spMkLst>
        </pc:spChg>
        <pc:cxnChg chg="mod">
          <ac:chgData name="Luca Weinmann" userId="78fa23d5-a4aa-45e4-a8b2-a462704f2a7b" providerId="ADAL" clId="{3166D632-2732-483B-9185-1CF86B481D53}" dt="2021-04-21T12:56:04.501" v="4" actId="1076"/>
          <ac:cxnSpMkLst>
            <pc:docMk/>
            <pc:sldMk cId="3437575727" sldId="398"/>
            <ac:cxnSpMk id="76" creationId="{7272F49E-652D-48E9-9EB5-B3292E39AD2E}"/>
          </ac:cxnSpMkLst>
        </pc:cxnChg>
      </pc:sldChg>
    </pc:docChg>
  </pc:docChgLst>
  <pc:docChgLst>
    <pc:chgData name="John Budnik" userId="S::john.budnik@hs-furtwangen.de::8fc1272e-f45d-4998-8d92-e99b1ffa9f87" providerId="AD" clId="Web-{B1048502-BE4C-4DB2-881A-76B5C2481E5F}"/>
    <pc:docChg chg="modSld">
      <pc:chgData name="John Budnik" userId="S::john.budnik@hs-furtwangen.de::8fc1272e-f45d-4998-8d92-e99b1ffa9f87" providerId="AD" clId="Web-{B1048502-BE4C-4DB2-881A-76B5C2481E5F}" dt="2021-01-12T06:56:28.002" v="1" actId="1076"/>
      <pc:docMkLst>
        <pc:docMk/>
      </pc:docMkLst>
      <pc:sldChg chg="modSp">
        <pc:chgData name="John Budnik" userId="S::john.budnik@hs-furtwangen.de::8fc1272e-f45d-4998-8d92-e99b1ffa9f87" providerId="AD" clId="Web-{B1048502-BE4C-4DB2-881A-76B5C2481E5F}" dt="2021-01-12T06:56:28.002" v="1" actId="1076"/>
        <pc:sldMkLst>
          <pc:docMk/>
          <pc:sldMk cId="3635267514" sldId="357"/>
        </pc:sldMkLst>
        <pc:spChg chg="mod">
          <ac:chgData name="John Budnik" userId="S::john.budnik@hs-furtwangen.de::8fc1272e-f45d-4998-8d92-e99b1ffa9f87" providerId="AD" clId="Web-{B1048502-BE4C-4DB2-881A-76B5C2481E5F}" dt="2021-01-12T06:56:28.002" v="1" actId="1076"/>
          <ac:spMkLst>
            <pc:docMk/>
            <pc:sldMk cId="3635267514" sldId="357"/>
            <ac:spMk id="7" creationId="{B2E4A02F-7242-4810-A880-98D7B0D71080}"/>
          </ac:spMkLst>
        </pc:spChg>
      </pc:sldChg>
    </pc:docChg>
  </pc:docChgLst>
  <pc:docChgLst>
    <pc:chgData name="Giuliano Troia Sanso" userId="S::giuliano.sanso@hs-furtwangen.de::5eba1e97-aa27-4e75-8e4c-695a854f6ce2" providerId="AD" clId="Web-{E36F9513-31D4-4EFD-BAD2-237C6E8A776D}"/>
    <pc:docChg chg="modSld">
      <pc:chgData name="Giuliano Troia Sanso" userId="S::giuliano.sanso@hs-furtwangen.de::5eba1e97-aa27-4e75-8e4c-695a854f6ce2" providerId="AD" clId="Web-{E36F9513-31D4-4EFD-BAD2-237C6E8A776D}" dt="2021-01-13T13:53:26.567" v="40" actId="1076"/>
      <pc:docMkLst>
        <pc:docMk/>
      </pc:docMkLst>
      <pc:sldChg chg="addSp delSp modSp">
        <pc:chgData name="Giuliano Troia Sanso" userId="S::giuliano.sanso@hs-furtwangen.de::5eba1e97-aa27-4e75-8e4c-695a854f6ce2" providerId="AD" clId="Web-{E36F9513-31D4-4EFD-BAD2-237C6E8A776D}" dt="2021-01-13T13:53:26.567" v="40" actId="1076"/>
        <pc:sldMkLst>
          <pc:docMk/>
          <pc:sldMk cId="1692054603" sldId="397"/>
        </pc:sldMkLst>
        <pc:spChg chg="add del">
          <ac:chgData name="Giuliano Troia Sanso" userId="S::giuliano.sanso@hs-furtwangen.de::5eba1e97-aa27-4e75-8e4c-695a854f6ce2" providerId="AD" clId="Web-{E36F9513-31D4-4EFD-BAD2-237C6E8A776D}" dt="2021-01-13T13:50:23.212" v="5"/>
          <ac:spMkLst>
            <pc:docMk/>
            <pc:sldMk cId="1692054603" sldId="397"/>
            <ac:spMk id="16" creationId="{A4CA110A-C6EB-4FC8-8F80-4BBEFE342282}"/>
          </ac:spMkLst>
        </pc:spChg>
        <pc:picChg chg="add del mod">
          <ac:chgData name="Giuliano Troia Sanso" userId="S::giuliano.sanso@hs-furtwangen.de::5eba1e97-aa27-4e75-8e4c-695a854f6ce2" providerId="AD" clId="Web-{E36F9513-31D4-4EFD-BAD2-237C6E8A776D}" dt="2021-01-13T13:50:00.117" v="2"/>
          <ac:picMkLst>
            <pc:docMk/>
            <pc:sldMk cId="1692054603" sldId="397"/>
            <ac:picMk id="2" creationId="{DDD3C3A7-5F72-43F1-B88C-CF9C288871A2}"/>
          </ac:picMkLst>
        </pc:picChg>
        <pc:picChg chg="add mod">
          <ac:chgData name="Giuliano Troia Sanso" userId="S::giuliano.sanso@hs-furtwangen.de::5eba1e97-aa27-4e75-8e4c-695a854f6ce2" providerId="AD" clId="Web-{E36F9513-31D4-4EFD-BAD2-237C6E8A776D}" dt="2021-01-13T13:51:03.073" v="20" actId="14100"/>
          <ac:picMkLst>
            <pc:docMk/>
            <pc:sldMk cId="1692054603" sldId="397"/>
            <ac:picMk id="4" creationId="{1E6918DC-4E67-4E44-BB74-793F00122E84}"/>
          </ac:picMkLst>
        </pc:picChg>
        <pc:picChg chg="mod">
          <ac:chgData name="Giuliano Troia Sanso" userId="S::giuliano.sanso@hs-furtwangen.de::5eba1e97-aa27-4e75-8e4c-695a854f6ce2" providerId="AD" clId="Web-{E36F9513-31D4-4EFD-BAD2-237C6E8A776D}" dt="2021-01-13T13:52:03.060" v="34" actId="1076"/>
          <ac:picMkLst>
            <pc:docMk/>
            <pc:sldMk cId="1692054603" sldId="397"/>
            <ac:picMk id="9" creationId="{72743CFD-314A-4700-8A44-D479CE426E21}"/>
          </ac:picMkLst>
        </pc:picChg>
        <pc:picChg chg="mod">
          <ac:chgData name="Giuliano Troia Sanso" userId="S::giuliano.sanso@hs-furtwangen.de::5eba1e97-aa27-4e75-8e4c-695a854f6ce2" providerId="AD" clId="Web-{E36F9513-31D4-4EFD-BAD2-237C6E8A776D}" dt="2021-01-13T13:51:05.870" v="21" actId="14100"/>
          <ac:picMkLst>
            <pc:docMk/>
            <pc:sldMk cId="1692054603" sldId="397"/>
            <ac:picMk id="11" creationId="{6397671E-460C-4043-B65A-EDAE1FDBAB12}"/>
          </ac:picMkLst>
        </pc:picChg>
        <pc:picChg chg="mod">
          <ac:chgData name="Giuliano Troia Sanso" userId="S::giuliano.sanso@hs-furtwangen.de::5eba1e97-aa27-4e75-8e4c-695a854f6ce2" providerId="AD" clId="Web-{E36F9513-31D4-4EFD-BAD2-237C6E8A776D}" dt="2021-01-13T13:51:32.731" v="30" actId="14100"/>
          <ac:picMkLst>
            <pc:docMk/>
            <pc:sldMk cId="1692054603" sldId="397"/>
            <ac:picMk id="13" creationId="{D51DE5DD-F7C2-45BA-9E2F-5C216035B5C9}"/>
          </ac:picMkLst>
        </pc:picChg>
        <pc:picChg chg="del">
          <ac:chgData name="Giuliano Troia Sanso" userId="S::giuliano.sanso@hs-furtwangen.de::5eba1e97-aa27-4e75-8e4c-695a854f6ce2" providerId="AD" clId="Web-{E36F9513-31D4-4EFD-BAD2-237C6E8A776D}" dt="2021-01-13T13:50:29.087" v="7"/>
          <ac:picMkLst>
            <pc:docMk/>
            <pc:sldMk cId="1692054603" sldId="397"/>
            <ac:picMk id="14" creationId="{A835F03A-134B-4324-A2E0-F4AF2D1AA75F}"/>
          </ac:picMkLst>
        </pc:picChg>
        <pc:picChg chg="mod">
          <ac:chgData name="Giuliano Troia Sanso" userId="S::giuliano.sanso@hs-furtwangen.de::5eba1e97-aa27-4e75-8e4c-695a854f6ce2" providerId="AD" clId="Web-{E36F9513-31D4-4EFD-BAD2-237C6E8A776D}" dt="2021-01-13T13:53:26.567" v="40" actId="1076"/>
          <ac:picMkLst>
            <pc:docMk/>
            <pc:sldMk cId="1692054603" sldId="397"/>
            <ac:picMk id="17" creationId="{1B975660-3714-49EA-BE02-6689C02B8107}"/>
          </ac:picMkLst>
        </pc:picChg>
      </pc:sldChg>
    </pc:docChg>
  </pc:docChgLst>
  <pc:docChgLst>
    <pc:chgData name="Giuliano Troia Sanso" userId="S::giuliano.sanso@hs-furtwangen.de::5eba1e97-aa27-4e75-8e4c-695a854f6ce2" providerId="AD" clId="Web-{10B62159-818D-4F63-99ED-33381614D187}"/>
    <pc:docChg chg="modSld">
      <pc:chgData name="Giuliano Troia Sanso" userId="S::giuliano.sanso@hs-furtwangen.de::5eba1e97-aa27-4e75-8e4c-695a854f6ce2" providerId="AD" clId="Web-{10B62159-818D-4F63-99ED-33381614D187}" dt="2020-11-16T13:26:28.332" v="35"/>
      <pc:docMkLst>
        <pc:docMk/>
      </pc:docMkLst>
      <pc:sldChg chg="delCm">
        <pc:chgData name="Giuliano Troia Sanso" userId="S::giuliano.sanso@hs-furtwangen.de::5eba1e97-aa27-4e75-8e4c-695a854f6ce2" providerId="AD" clId="Web-{10B62159-818D-4F63-99ED-33381614D187}" dt="2020-11-16T13:26:20.129" v="34"/>
        <pc:sldMkLst>
          <pc:docMk/>
          <pc:sldMk cId="95992585" sldId="258"/>
        </pc:sldMkLst>
      </pc:sldChg>
      <pc:sldChg chg="delCm">
        <pc:chgData name="Giuliano Troia Sanso" userId="S::giuliano.sanso@hs-furtwangen.de::5eba1e97-aa27-4e75-8e4c-695a854f6ce2" providerId="AD" clId="Web-{10B62159-818D-4F63-99ED-33381614D187}" dt="2020-11-16T13:25:51.737" v="32"/>
        <pc:sldMkLst>
          <pc:docMk/>
          <pc:sldMk cId="1803905686" sldId="363"/>
        </pc:sldMkLst>
      </pc:sldChg>
      <pc:sldChg chg="modSp delCm">
        <pc:chgData name="Giuliano Troia Sanso" userId="S::giuliano.sanso@hs-furtwangen.de::5eba1e97-aa27-4e75-8e4c-695a854f6ce2" providerId="AD" clId="Web-{10B62159-818D-4F63-99ED-33381614D187}" dt="2020-11-16T13:26:28.332" v="35"/>
        <pc:sldMkLst>
          <pc:docMk/>
          <pc:sldMk cId="2698897165" sldId="367"/>
        </pc:sldMkLst>
        <pc:spChg chg="mod">
          <ac:chgData name="Giuliano Troia Sanso" userId="S::giuliano.sanso@hs-furtwangen.de::5eba1e97-aa27-4e75-8e4c-695a854f6ce2" providerId="AD" clId="Web-{10B62159-818D-4F63-99ED-33381614D187}" dt="2020-11-16T13:25:19.283" v="30" actId="20577"/>
          <ac:spMkLst>
            <pc:docMk/>
            <pc:sldMk cId="2698897165" sldId="367"/>
            <ac:spMk id="2" creationId="{FBB298DA-F177-4BBE-A6E3-D977323CA2C1}"/>
          </ac:spMkLst>
        </pc:spChg>
      </pc:sldChg>
      <pc:sldChg chg="delCm">
        <pc:chgData name="Giuliano Troia Sanso" userId="S::giuliano.sanso@hs-furtwangen.de::5eba1e97-aa27-4e75-8e4c-695a854f6ce2" providerId="AD" clId="Web-{10B62159-818D-4F63-99ED-33381614D187}" dt="2020-11-16T13:26:13.379" v="33"/>
        <pc:sldMkLst>
          <pc:docMk/>
          <pc:sldMk cId="1000271793" sldId="383"/>
        </pc:sldMkLst>
      </pc:sldChg>
    </pc:docChg>
  </pc:docChgLst>
  <pc:docChgLst>
    <pc:chgData name="Luca Weinmann" userId="S::luca.weinmann@hs-furtwangen.de::78fa23d5-a4aa-45e4-a8b2-a462704f2a7b" providerId="AD" clId="Web-{F2638E8E-09D8-4808-85AE-5E40CEF61C11}"/>
    <pc:docChg chg="modSld">
      <pc:chgData name="Luca Weinmann" userId="S::luca.weinmann@hs-furtwangen.de::78fa23d5-a4aa-45e4-a8b2-a462704f2a7b" providerId="AD" clId="Web-{F2638E8E-09D8-4808-85AE-5E40CEF61C11}" dt="2021-01-15T13:57:44.900" v="14"/>
      <pc:docMkLst>
        <pc:docMk/>
      </pc:docMkLst>
      <pc:sldChg chg="delSp modSp">
        <pc:chgData name="Luca Weinmann" userId="S::luca.weinmann@hs-furtwangen.de::78fa23d5-a4aa-45e4-a8b2-a462704f2a7b" providerId="AD" clId="Web-{F2638E8E-09D8-4808-85AE-5E40CEF61C11}" dt="2021-01-15T13:57:44.900" v="14"/>
        <pc:sldMkLst>
          <pc:docMk/>
          <pc:sldMk cId="3437575727" sldId="398"/>
        </pc:sldMkLst>
        <pc:spChg chg="mod">
          <ac:chgData name="Luca Weinmann" userId="S::luca.weinmann@hs-furtwangen.de::78fa23d5-a4aa-45e4-a8b2-a462704f2a7b" providerId="AD" clId="Web-{F2638E8E-09D8-4808-85AE-5E40CEF61C11}" dt="2021-01-15T13:57:40.227" v="13" actId="20577"/>
          <ac:spMkLst>
            <pc:docMk/>
            <pc:sldMk cId="3437575727" sldId="398"/>
            <ac:spMk id="53" creationId="{FFDF8C78-8786-45FC-95A3-65CD555FCFAA}"/>
          </ac:spMkLst>
        </pc:spChg>
        <pc:cxnChg chg="del mod">
          <ac:chgData name="Luca Weinmann" userId="S::luca.weinmann@hs-furtwangen.de::78fa23d5-a4aa-45e4-a8b2-a462704f2a7b" providerId="AD" clId="Web-{F2638E8E-09D8-4808-85AE-5E40CEF61C11}" dt="2021-01-15T13:57:44.900" v="14"/>
          <ac:cxnSpMkLst>
            <pc:docMk/>
            <pc:sldMk cId="3437575727" sldId="398"/>
            <ac:cxnSpMk id="72" creationId="{7968CE5F-DB0E-4FA8-BA88-33D3563448CD}"/>
          </ac:cxnSpMkLst>
        </pc:cxnChg>
      </pc:sldChg>
    </pc:docChg>
  </pc:docChgLst>
  <pc:docChgLst>
    <pc:chgData name="Luca Weinmann" userId="S::luca.weinmann@hs-furtwangen.de::78fa23d5-a4aa-45e4-a8b2-a462704f2a7b" providerId="AD" clId="Web-{9C965D94-C0D6-4B40-ACAB-8955964CC414}"/>
    <pc:docChg chg="modSld">
      <pc:chgData name="Luca Weinmann" userId="S::luca.weinmann@hs-furtwangen.de::78fa23d5-a4aa-45e4-a8b2-a462704f2a7b" providerId="AD" clId="Web-{9C965D94-C0D6-4B40-ACAB-8955964CC414}" dt="2020-11-16T16:25:21.370" v="19" actId="14100"/>
      <pc:docMkLst>
        <pc:docMk/>
      </pc:docMkLst>
      <pc:sldChg chg="addSp delSp modSp">
        <pc:chgData name="Luca Weinmann" userId="S::luca.weinmann@hs-furtwangen.de::78fa23d5-a4aa-45e4-a8b2-a462704f2a7b" providerId="AD" clId="Web-{9C965D94-C0D6-4B40-ACAB-8955964CC414}" dt="2020-11-16T16:24:14.947" v="7" actId="14100"/>
        <pc:sldMkLst>
          <pc:docMk/>
          <pc:sldMk cId="288332819" sldId="259"/>
        </pc:sldMkLst>
        <pc:picChg chg="add mod">
          <ac:chgData name="Luca Weinmann" userId="S::luca.weinmann@hs-furtwangen.de::78fa23d5-a4aa-45e4-a8b2-a462704f2a7b" providerId="AD" clId="Web-{9C965D94-C0D6-4B40-ACAB-8955964CC414}" dt="2020-11-16T16:24:14.947" v="7" actId="14100"/>
          <ac:picMkLst>
            <pc:docMk/>
            <pc:sldMk cId="288332819" sldId="259"/>
            <ac:picMk id="2" creationId="{92A931D1-DC8F-4052-8DEB-E24492C72A60}"/>
          </ac:picMkLst>
        </pc:picChg>
        <pc:picChg chg="del">
          <ac:chgData name="Luca Weinmann" userId="S::luca.weinmann@hs-furtwangen.de::78fa23d5-a4aa-45e4-a8b2-a462704f2a7b" providerId="AD" clId="Web-{9C965D94-C0D6-4B40-ACAB-8955964CC414}" dt="2020-11-16T16:23:39.977" v="0"/>
          <ac:picMkLst>
            <pc:docMk/>
            <pc:sldMk cId="288332819" sldId="259"/>
            <ac:picMk id="4" creationId="{D43537B6-7259-4CDE-AC8A-EB800E079825}"/>
          </ac:picMkLst>
        </pc:picChg>
      </pc:sldChg>
      <pc:sldChg chg="addSp delSp modSp">
        <pc:chgData name="Luca Weinmann" userId="S::luca.weinmann@hs-furtwangen.de::78fa23d5-a4aa-45e4-a8b2-a462704f2a7b" providerId="AD" clId="Web-{9C965D94-C0D6-4B40-ACAB-8955964CC414}" dt="2020-11-16T16:25:21.370" v="19" actId="14100"/>
        <pc:sldMkLst>
          <pc:docMk/>
          <pc:sldMk cId="4208792017" sldId="261"/>
        </pc:sldMkLst>
        <pc:picChg chg="add mod">
          <ac:chgData name="Luca Weinmann" userId="S::luca.weinmann@hs-furtwangen.de::78fa23d5-a4aa-45e4-a8b2-a462704f2a7b" providerId="AD" clId="Web-{9C965D94-C0D6-4B40-ACAB-8955964CC414}" dt="2020-11-16T16:25:21.370" v="19" actId="14100"/>
          <ac:picMkLst>
            <pc:docMk/>
            <pc:sldMk cId="4208792017" sldId="261"/>
            <ac:picMk id="5" creationId="{27B9DEDF-8F21-4A93-AC0A-7B56DBE0A1CB}"/>
          </ac:picMkLst>
        </pc:picChg>
        <pc:picChg chg="del">
          <ac:chgData name="Luca Weinmann" userId="S::luca.weinmann@hs-furtwangen.de::78fa23d5-a4aa-45e4-a8b2-a462704f2a7b" providerId="AD" clId="Web-{9C965D94-C0D6-4B40-ACAB-8955964CC414}" dt="2020-11-16T16:25:03.260" v="14"/>
          <ac:picMkLst>
            <pc:docMk/>
            <pc:sldMk cId="4208792017" sldId="261"/>
            <ac:picMk id="6" creationId="{D8FB50DD-9E00-472C-BEBE-8EB4E5AE0CEA}"/>
          </ac:picMkLst>
        </pc:picChg>
      </pc:sldChg>
      <pc:sldChg chg="addSp delSp modSp">
        <pc:chgData name="Luca Weinmann" userId="S::luca.weinmann@hs-furtwangen.de::78fa23d5-a4aa-45e4-a8b2-a462704f2a7b" providerId="AD" clId="Web-{9C965D94-C0D6-4B40-ACAB-8955964CC414}" dt="2020-11-16T16:24:57.463" v="13" actId="1076"/>
        <pc:sldMkLst>
          <pc:docMk/>
          <pc:sldMk cId="908987946" sldId="366"/>
        </pc:sldMkLst>
        <pc:picChg chg="add mod">
          <ac:chgData name="Luca Weinmann" userId="S::luca.weinmann@hs-furtwangen.de::78fa23d5-a4aa-45e4-a8b2-a462704f2a7b" providerId="AD" clId="Web-{9C965D94-C0D6-4B40-ACAB-8955964CC414}" dt="2020-11-16T16:24:57.463" v="13" actId="1076"/>
          <ac:picMkLst>
            <pc:docMk/>
            <pc:sldMk cId="908987946" sldId="366"/>
            <ac:picMk id="4" creationId="{7866B288-5D49-4409-AB6A-C14A3DCCC514}"/>
          </ac:picMkLst>
        </pc:picChg>
        <pc:picChg chg="del">
          <ac:chgData name="Luca Weinmann" userId="S::luca.weinmann@hs-furtwangen.de::78fa23d5-a4aa-45e4-a8b2-a462704f2a7b" providerId="AD" clId="Web-{9C965D94-C0D6-4B40-ACAB-8955964CC414}" dt="2020-11-16T16:24:45.635" v="8"/>
          <ac:picMkLst>
            <pc:docMk/>
            <pc:sldMk cId="908987946" sldId="366"/>
            <ac:picMk id="5" creationId="{DAEF6171-4622-4CD4-A30F-C526EAF02568}"/>
          </ac:picMkLst>
        </pc:picChg>
      </pc:sldChg>
    </pc:docChg>
  </pc:docChgLst>
  <pc:docChgLst>
    <pc:chgData name="Giuliano Troia Sanso" userId="S::giuliano.sanso@hs-furtwangen.de::5eba1e97-aa27-4e75-8e4c-695a854f6ce2" providerId="AD" clId="Web-{1E02E381-A4E0-4E5C-9F79-5D54367DACC3}"/>
    <pc:docChg chg="">
      <pc:chgData name="Giuliano Troia Sanso" userId="S::giuliano.sanso@hs-furtwangen.de::5eba1e97-aa27-4e75-8e4c-695a854f6ce2" providerId="AD" clId="Web-{1E02E381-A4E0-4E5C-9F79-5D54367DACC3}" dt="2021-01-14T17:26:28.275" v="0"/>
      <pc:docMkLst>
        <pc:docMk/>
      </pc:docMkLst>
      <pc:sldChg chg="addCm">
        <pc:chgData name="Giuliano Troia Sanso" userId="S::giuliano.sanso@hs-furtwangen.de::5eba1e97-aa27-4e75-8e4c-695a854f6ce2" providerId="AD" clId="Web-{1E02E381-A4E0-4E5C-9F79-5D54367DACC3}" dt="2021-01-14T17:26:28.275" v="0"/>
        <pc:sldMkLst>
          <pc:docMk/>
          <pc:sldMk cId="2774043831" sldId="403"/>
        </pc:sldMkLst>
      </pc:sldChg>
    </pc:docChg>
  </pc:docChgLst>
  <pc:docChgLst>
    <pc:chgData name="Giuliano Troia Sanso" userId="S::giuliano.sanso@hs-furtwangen.de::5eba1e97-aa27-4e75-8e4c-695a854f6ce2" providerId="AD" clId="Web-{CDB6F770-71BB-4F7E-87BB-7DE6DFCF1497}"/>
    <pc:docChg chg="modSld">
      <pc:chgData name="Giuliano Troia Sanso" userId="S::giuliano.sanso@hs-furtwangen.de::5eba1e97-aa27-4e75-8e4c-695a854f6ce2" providerId="AD" clId="Web-{CDB6F770-71BB-4F7E-87BB-7DE6DFCF1497}" dt="2021-01-15T15:13:23.682" v="0" actId="20577"/>
      <pc:docMkLst>
        <pc:docMk/>
      </pc:docMkLst>
      <pc:sldChg chg="modSp">
        <pc:chgData name="Giuliano Troia Sanso" userId="S::giuliano.sanso@hs-furtwangen.de::5eba1e97-aa27-4e75-8e4c-695a854f6ce2" providerId="AD" clId="Web-{CDB6F770-71BB-4F7E-87BB-7DE6DFCF1497}" dt="2021-01-15T15:13:23.682" v="0" actId="20577"/>
        <pc:sldMkLst>
          <pc:docMk/>
          <pc:sldMk cId="1953082096" sldId="417"/>
        </pc:sldMkLst>
        <pc:spChg chg="mod">
          <ac:chgData name="Giuliano Troia Sanso" userId="S::giuliano.sanso@hs-furtwangen.de::5eba1e97-aa27-4e75-8e4c-695a854f6ce2" providerId="AD" clId="Web-{CDB6F770-71BB-4F7E-87BB-7DE6DFCF1497}" dt="2021-01-15T15:13:23.682" v="0" actId="20577"/>
          <ac:spMkLst>
            <pc:docMk/>
            <pc:sldMk cId="1953082096" sldId="417"/>
            <ac:spMk id="2" creationId="{E0270C40-21DD-45F4-9618-C60B91EC6D33}"/>
          </ac:spMkLst>
        </pc:spChg>
      </pc:sldChg>
    </pc:docChg>
  </pc:docChgLst>
  <pc:docChgLst>
    <pc:chgData name="Giuliano Troia Sanso" userId="S::giuliano.sanso@hs-furtwangen.de::5eba1e97-aa27-4e75-8e4c-695a854f6ce2" providerId="AD" clId="Web-{22815FF8-7D15-4A83-A27F-CA5E1276D264}"/>
    <pc:docChg chg="modSld">
      <pc:chgData name="Giuliano Troia Sanso" userId="S::giuliano.sanso@hs-furtwangen.de::5eba1e97-aa27-4e75-8e4c-695a854f6ce2" providerId="AD" clId="Web-{22815FF8-7D15-4A83-A27F-CA5E1276D264}" dt="2020-11-14T14:21:24.180" v="8" actId="14100"/>
      <pc:docMkLst>
        <pc:docMk/>
      </pc:docMkLst>
      <pc:sldChg chg="modSp delCm">
        <pc:chgData name="Giuliano Troia Sanso" userId="S::giuliano.sanso@hs-furtwangen.de::5eba1e97-aa27-4e75-8e4c-695a854f6ce2" providerId="AD" clId="Web-{22815FF8-7D15-4A83-A27F-CA5E1276D264}" dt="2020-11-14T14:21:24.180" v="8" actId="14100"/>
        <pc:sldMkLst>
          <pc:docMk/>
          <pc:sldMk cId="95992585" sldId="258"/>
        </pc:sldMkLst>
        <pc:picChg chg="mod">
          <ac:chgData name="Giuliano Troia Sanso" userId="S::giuliano.sanso@hs-furtwangen.de::5eba1e97-aa27-4e75-8e4c-695a854f6ce2" providerId="AD" clId="Web-{22815FF8-7D15-4A83-A27F-CA5E1276D264}" dt="2020-11-14T14:21:24.180" v="8" actId="14100"/>
          <ac:picMkLst>
            <pc:docMk/>
            <pc:sldMk cId="95992585" sldId="258"/>
            <ac:picMk id="2" creationId="{D31325FA-DA52-4781-9430-E0A518DC972B}"/>
          </ac:picMkLst>
        </pc:picChg>
      </pc:sldChg>
    </pc:docChg>
  </pc:docChgLst>
  <pc:docChgLst>
    <pc:chgData name="Luca Weinmann" userId="S::luca.weinmann@hs-furtwangen.de::78fa23d5-a4aa-45e4-a8b2-a462704f2a7b" providerId="AD" clId="Web-{B52C42DF-84C6-46C1-BF11-BC8AA31D59FF}"/>
    <pc:docChg chg="modSld">
      <pc:chgData name="Luca Weinmann" userId="S::luca.weinmann@hs-furtwangen.de::78fa23d5-a4aa-45e4-a8b2-a462704f2a7b" providerId="AD" clId="Web-{B52C42DF-84C6-46C1-BF11-BC8AA31D59FF}" dt="2021-01-15T13:58:15.359" v="2" actId="14100"/>
      <pc:docMkLst>
        <pc:docMk/>
      </pc:docMkLst>
      <pc:sldChg chg="addSp modSp">
        <pc:chgData name="Luca Weinmann" userId="S::luca.weinmann@hs-furtwangen.de::78fa23d5-a4aa-45e4-a8b2-a462704f2a7b" providerId="AD" clId="Web-{B52C42DF-84C6-46C1-BF11-BC8AA31D59FF}" dt="2021-01-15T13:58:15.359" v="2" actId="14100"/>
        <pc:sldMkLst>
          <pc:docMk/>
          <pc:sldMk cId="3437575727" sldId="398"/>
        </pc:sldMkLst>
        <pc:cxnChg chg="add mod">
          <ac:chgData name="Luca Weinmann" userId="S::luca.weinmann@hs-furtwangen.de::78fa23d5-a4aa-45e4-a8b2-a462704f2a7b" providerId="AD" clId="Web-{B52C42DF-84C6-46C1-BF11-BC8AA31D59FF}" dt="2021-01-15T13:58:15.359" v="2" actId="14100"/>
          <ac:cxnSpMkLst>
            <pc:docMk/>
            <pc:sldMk cId="3437575727" sldId="398"/>
            <ac:cxnSpMk id="40" creationId="{861C6B0F-1649-48E2-A94C-E5BD9C90A53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127BB-E9CA-45FE-84B0-919394818251}" type="datetimeFigureOut">
              <a:rPr lang="de-DE" smtClean="0"/>
              <a:t>21.04.2021</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8CB11-ABC3-4DE9-BA2D-91FD863D3250}" type="slidenum">
              <a:rPr lang="de-DE" smtClean="0"/>
              <a:t>‹#›</a:t>
            </a:fld>
            <a:endParaRPr lang="de-DE"/>
          </a:p>
        </p:txBody>
      </p:sp>
    </p:spTree>
    <p:extLst>
      <p:ext uri="{BB962C8B-B14F-4D97-AF65-F5344CB8AC3E}">
        <p14:creationId xmlns:p14="http://schemas.microsoft.com/office/powerpoint/2010/main" val="425084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a:t>Herzlich Willkommen</a:t>
            </a:r>
          </a:p>
          <a:p>
            <a:pPr marL="171450" indent="-171450">
              <a:buFontTx/>
              <a:buChar char="-"/>
            </a:pPr>
            <a:r>
              <a:rPr lang="de-DE"/>
              <a:t>Namen</a:t>
            </a:r>
          </a:p>
          <a:p>
            <a:pPr marL="0" indent="0">
              <a:buFontTx/>
              <a:buNone/>
            </a:pPr>
            <a:endParaRPr lang="de-DE"/>
          </a:p>
        </p:txBody>
      </p:sp>
      <p:sp>
        <p:nvSpPr>
          <p:cNvPr id="4" name="Slide Number Placeholder 3"/>
          <p:cNvSpPr>
            <a:spLocks noGrp="1"/>
          </p:cNvSpPr>
          <p:nvPr>
            <p:ph type="sldNum" sz="quarter" idx="5"/>
          </p:nvPr>
        </p:nvSpPr>
        <p:spPr/>
        <p:txBody>
          <a:bodyPr/>
          <a:lstStyle/>
          <a:p>
            <a:fld id="{B4E8CB11-ABC3-4DE9-BA2D-91FD863D3250}" type="slidenum">
              <a:rPr lang="de-DE" smtClean="0"/>
              <a:t>1</a:t>
            </a:fld>
            <a:endParaRPr lang="de-DE"/>
          </a:p>
        </p:txBody>
      </p:sp>
    </p:spTree>
    <p:extLst>
      <p:ext uri="{BB962C8B-B14F-4D97-AF65-F5344CB8AC3E}">
        <p14:creationId xmlns:p14="http://schemas.microsoft.com/office/powerpoint/2010/main" val="1156041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Dion:</a:t>
            </a:r>
          </a:p>
          <a:p>
            <a:r>
              <a:rPr lang="de-DE"/>
              <a:t>Kommen wir nun zu der Auswertung der Eigenschaft Qualität.</a:t>
            </a:r>
          </a:p>
          <a:p>
            <a:r>
              <a:rPr lang="de-DE"/>
              <a:t>Da es sich bei der Qualität um einen numerischen Wert handelt, konnten wir die lineare reg. Sowie den </a:t>
            </a:r>
            <a:r>
              <a:rPr lang="de-DE" err="1"/>
              <a:t>decision</a:t>
            </a:r>
            <a:r>
              <a:rPr lang="de-DE"/>
              <a:t> </a:t>
            </a:r>
            <a:r>
              <a:rPr lang="de-DE" err="1"/>
              <a:t>tree</a:t>
            </a:r>
            <a:r>
              <a:rPr lang="de-DE"/>
              <a:t> anwenden.</a:t>
            </a:r>
          </a:p>
          <a:p>
            <a:r>
              <a:rPr lang="de-DE"/>
              <a:t>Dabei haben wir eben auch, die </a:t>
            </a:r>
            <a:r>
              <a:rPr lang="de-DE" err="1"/>
              <a:t>Genaugigkeit</a:t>
            </a:r>
            <a:r>
              <a:rPr lang="de-DE"/>
              <a:t>, die </a:t>
            </a:r>
            <a:r>
              <a:rPr lang="de-DE" err="1"/>
              <a:t>durchschnittlechen</a:t>
            </a:r>
            <a:r>
              <a:rPr lang="de-DE"/>
              <a:t> Fehler und die Abhängigkeit der Eigenschaft anhand den Eingangskriterien berechnet.</a:t>
            </a:r>
          </a:p>
          <a:p>
            <a:r>
              <a:rPr lang="de-DE"/>
              <a:t>Der </a:t>
            </a:r>
            <a:r>
              <a:rPr lang="de-DE" err="1"/>
              <a:t>durchsch</a:t>
            </a:r>
            <a:r>
              <a:rPr lang="de-DE"/>
              <a:t>.  Fehler beschreibt die </a:t>
            </a:r>
            <a:r>
              <a:rPr lang="de-DE" b="1"/>
              <a:t>absolute</a:t>
            </a:r>
            <a:r>
              <a:rPr lang="de-DE"/>
              <a:t> </a:t>
            </a:r>
            <a:r>
              <a:rPr lang="de-DE" err="1"/>
              <a:t>durchschnitlle</a:t>
            </a:r>
            <a:r>
              <a:rPr lang="de-DE"/>
              <a:t> Abweichung der vorhergesagten Werte gegenüber den tatsächlichen Werten, wie wir gleich anhand des Diagramms besser sehen können.</a:t>
            </a:r>
          </a:p>
          <a:p>
            <a:r>
              <a:rPr lang="de-DE"/>
              <a:t>Für die Qualität ist die Nutzung der Linearen Regression am Besten geeignet, da wir bessere Werte bei … erreicht haben.</a:t>
            </a:r>
          </a:p>
          <a:p>
            <a:endParaRPr lang="de-DE"/>
          </a:p>
          <a:p>
            <a:endParaRPr lang="de-DE"/>
          </a:p>
        </p:txBody>
      </p:sp>
      <p:sp>
        <p:nvSpPr>
          <p:cNvPr id="4" name="Slide Number Placeholder 3"/>
          <p:cNvSpPr>
            <a:spLocks noGrp="1"/>
          </p:cNvSpPr>
          <p:nvPr>
            <p:ph type="sldNum" sz="quarter" idx="5"/>
          </p:nvPr>
        </p:nvSpPr>
        <p:spPr/>
        <p:txBody>
          <a:bodyPr/>
          <a:lstStyle/>
          <a:p>
            <a:fld id="{B4E8CB11-ABC3-4DE9-BA2D-91FD863D3250}" type="slidenum">
              <a:rPr lang="de-DE" smtClean="0"/>
              <a:t>14</a:t>
            </a:fld>
            <a:endParaRPr lang="de-DE"/>
          </a:p>
        </p:txBody>
      </p:sp>
    </p:spTree>
    <p:extLst>
      <p:ext uri="{BB962C8B-B14F-4D97-AF65-F5344CB8AC3E}">
        <p14:creationId xmlns:p14="http://schemas.microsoft.com/office/powerpoint/2010/main" val="4082861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Auf dieser Folie sehen wir die Auswertung unserer Experimente, die wir gemacht haben. Wir haben versucht mit der </a:t>
            </a:r>
            <a:r>
              <a:rPr lang="de-DE" err="1"/>
              <a:t>zusammenschließung</a:t>
            </a:r>
            <a:r>
              <a:rPr lang="de-DE"/>
              <a:t> von den </a:t>
            </a:r>
            <a:r>
              <a:rPr lang="de-DE" err="1"/>
              <a:t>Eingangskritieren</a:t>
            </a:r>
            <a:r>
              <a:rPr lang="de-DE"/>
              <a:t> zu </a:t>
            </a:r>
            <a:r>
              <a:rPr lang="de-DE" err="1"/>
              <a:t>expermienteiren</a:t>
            </a:r>
            <a:r>
              <a:rPr lang="de-DE"/>
              <a:t>, um möglicherweise ein besseres </a:t>
            </a:r>
            <a:r>
              <a:rPr lang="de-DE" err="1"/>
              <a:t>Ergebniss</a:t>
            </a:r>
            <a:r>
              <a:rPr lang="de-DE"/>
              <a:t> zu erreichen.</a:t>
            </a:r>
          </a:p>
          <a:p>
            <a:r>
              <a:rPr lang="de-DE"/>
              <a:t>Für die Eigenschaft der Qualität, bedeutet ,dass das der </a:t>
            </a:r>
            <a:r>
              <a:rPr lang="de-DE" err="1"/>
              <a:t>zusammenschluss</a:t>
            </a:r>
            <a:r>
              <a:rPr lang="de-DE"/>
              <a:t> von 3 </a:t>
            </a:r>
            <a:r>
              <a:rPr lang="de-DE" err="1"/>
              <a:t>unabhänigigen</a:t>
            </a:r>
            <a:r>
              <a:rPr lang="de-DE"/>
              <a:t> Variablen unter der </a:t>
            </a:r>
            <a:r>
              <a:rPr lang="de-DE" err="1"/>
              <a:t>berechnung</a:t>
            </a:r>
            <a:r>
              <a:rPr lang="de-DE"/>
              <a:t> einer </a:t>
            </a:r>
            <a:r>
              <a:rPr lang="de-DE" err="1"/>
              <a:t>multipen</a:t>
            </a:r>
            <a:r>
              <a:rPr lang="de-DE"/>
              <a:t> </a:t>
            </a:r>
            <a:r>
              <a:rPr lang="de-DE" err="1"/>
              <a:t>Regeression</a:t>
            </a:r>
            <a:r>
              <a:rPr lang="de-DE"/>
              <a:t> zu dem besten Ergebnis geführt hat.</a:t>
            </a:r>
          </a:p>
        </p:txBody>
      </p:sp>
      <p:sp>
        <p:nvSpPr>
          <p:cNvPr id="4" name="Foliennummernplatzhalter 3"/>
          <p:cNvSpPr>
            <a:spLocks noGrp="1"/>
          </p:cNvSpPr>
          <p:nvPr>
            <p:ph type="sldNum" sz="quarter" idx="5"/>
          </p:nvPr>
        </p:nvSpPr>
        <p:spPr/>
        <p:txBody>
          <a:bodyPr/>
          <a:lstStyle/>
          <a:p>
            <a:fld id="{B4E8CB11-ABC3-4DE9-BA2D-91FD863D3250}" type="slidenum">
              <a:rPr lang="de-DE" smtClean="0"/>
              <a:t>15</a:t>
            </a:fld>
            <a:endParaRPr lang="de-DE"/>
          </a:p>
        </p:txBody>
      </p:sp>
    </p:spTree>
    <p:extLst>
      <p:ext uri="{BB962C8B-B14F-4D97-AF65-F5344CB8AC3E}">
        <p14:creationId xmlns:p14="http://schemas.microsoft.com/office/powerpoint/2010/main" val="387137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a:t>Auf dieser Folie haben wir die Ergebnisse der Auswertung als Diagramm dargestellt</a:t>
            </a:r>
          </a:p>
          <a:p>
            <a:pPr marL="171450" indent="-171450">
              <a:buFontTx/>
              <a:buChar char="-"/>
            </a:pPr>
            <a:r>
              <a:rPr lang="de-DE"/>
              <a:t>Y-Achse haben wir die </a:t>
            </a:r>
            <a:r>
              <a:rPr lang="de-DE" err="1"/>
              <a:t>Predicted</a:t>
            </a:r>
            <a:r>
              <a:rPr lang="de-DE"/>
              <a:t>-Values auf der X-Achse die tatsächlichen Werte</a:t>
            </a:r>
          </a:p>
          <a:p>
            <a:pPr marL="171450" indent="-171450">
              <a:buFontTx/>
              <a:buChar char="-"/>
            </a:pPr>
            <a:r>
              <a:rPr lang="de-DE"/>
              <a:t>Die Blaue Line zeigt dabei die Absolute Wahrheit aus unserem Trainingsdaten </a:t>
            </a:r>
            <a:r>
              <a:rPr lang="de-DE" err="1"/>
              <a:t>set</a:t>
            </a:r>
            <a:r>
              <a:rPr lang="de-DE"/>
              <a:t> wieder.</a:t>
            </a:r>
          </a:p>
          <a:p>
            <a:pPr marL="171450" indent="-171450">
              <a:buFontTx/>
              <a:buChar char="-"/>
            </a:pPr>
            <a:r>
              <a:rPr lang="de-DE"/>
              <a:t>Die Punkte hingegen zeigen die </a:t>
            </a:r>
            <a:r>
              <a:rPr lang="de-DE" err="1"/>
              <a:t>predicteten</a:t>
            </a:r>
            <a:r>
              <a:rPr lang="de-DE"/>
              <a:t> Werte wieder. Da wir hier eine </a:t>
            </a:r>
            <a:r>
              <a:rPr lang="de-DE" err="1"/>
              <a:t>heatmap</a:t>
            </a:r>
            <a:r>
              <a:rPr lang="de-DE"/>
              <a:t> haben, zeigen die grünen Punkte vereinzelte Werte, die roten eine verdichtete Menge an </a:t>
            </a:r>
            <a:r>
              <a:rPr lang="de-DE" err="1"/>
              <a:t>predicteten</a:t>
            </a:r>
            <a:r>
              <a:rPr lang="de-DE"/>
              <a:t> Werten.</a:t>
            </a:r>
          </a:p>
          <a:p>
            <a:pPr marL="171450" indent="-171450">
              <a:buFontTx/>
              <a:buChar char="-"/>
            </a:pPr>
            <a:r>
              <a:rPr lang="de-DE"/>
              <a:t>Da wir über eine 98% Genauigkeit und über 97% Abhängigkeit erzielen konnten, ist unserer Algorithmus für die Vorhersage der Qualität sehr gut geeignet, deswegen haben wir ihn grün gestempelt!</a:t>
            </a:r>
          </a:p>
        </p:txBody>
      </p:sp>
      <p:sp>
        <p:nvSpPr>
          <p:cNvPr id="4" name="Slide Number Placeholder 3"/>
          <p:cNvSpPr>
            <a:spLocks noGrp="1"/>
          </p:cNvSpPr>
          <p:nvPr>
            <p:ph type="sldNum" sz="quarter" idx="5"/>
          </p:nvPr>
        </p:nvSpPr>
        <p:spPr/>
        <p:txBody>
          <a:bodyPr/>
          <a:lstStyle/>
          <a:p>
            <a:fld id="{B4E8CB11-ABC3-4DE9-BA2D-91FD863D3250}" type="slidenum">
              <a:rPr lang="de-DE" smtClean="0"/>
              <a:t>16</a:t>
            </a:fld>
            <a:endParaRPr lang="de-DE"/>
          </a:p>
        </p:txBody>
      </p:sp>
    </p:spTree>
    <p:extLst>
      <p:ext uri="{BB962C8B-B14F-4D97-AF65-F5344CB8AC3E}">
        <p14:creationId xmlns:p14="http://schemas.microsoft.com/office/powerpoint/2010/main" val="530842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a:t>Auch hier Multi Lineare Regression</a:t>
            </a:r>
          </a:p>
          <a:p>
            <a:pPr marL="171450" indent="-171450">
              <a:buFontTx/>
              <a:buChar char="-"/>
            </a:pPr>
            <a:r>
              <a:rPr lang="de-DE"/>
              <a:t>Genauigkeit, </a:t>
            </a:r>
            <a:r>
              <a:rPr lang="de-DE" err="1"/>
              <a:t>Durchshcnittliche</a:t>
            </a:r>
            <a:r>
              <a:rPr lang="de-DE"/>
              <a:t> Fehler, Abhängigkeit hoch vergleich zum </a:t>
            </a:r>
            <a:r>
              <a:rPr lang="de-DE" err="1"/>
              <a:t>Decision</a:t>
            </a:r>
            <a:r>
              <a:rPr lang="de-DE"/>
              <a:t> </a:t>
            </a:r>
            <a:r>
              <a:rPr lang="de-DE" err="1"/>
              <a:t>Tree</a:t>
            </a:r>
            <a:endParaRPr lang="de-DE"/>
          </a:p>
        </p:txBody>
      </p:sp>
      <p:sp>
        <p:nvSpPr>
          <p:cNvPr id="4" name="Slide Number Placeholder 3"/>
          <p:cNvSpPr>
            <a:spLocks noGrp="1"/>
          </p:cNvSpPr>
          <p:nvPr>
            <p:ph type="sldNum" sz="quarter" idx="5"/>
          </p:nvPr>
        </p:nvSpPr>
        <p:spPr/>
        <p:txBody>
          <a:bodyPr/>
          <a:lstStyle/>
          <a:p>
            <a:fld id="{B4E8CB11-ABC3-4DE9-BA2D-91FD863D3250}" type="slidenum">
              <a:rPr lang="de-DE" smtClean="0"/>
              <a:t>17</a:t>
            </a:fld>
            <a:endParaRPr lang="de-DE"/>
          </a:p>
        </p:txBody>
      </p:sp>
    </p:spTree>
    <p:extLst>
      <p:ext uri="{BB962C8B-B14F-4D97-AF65-F5344CB8AC3E}">
        <p14:creationId xmlns:p14="http://schemas.microsoft.com/office/powerpoint/2010/main" val="1520389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a:t>Abhängig von der </a:t>
            </a:r>
            <a:r>
              <a:rPr lang="de-DE" err="1"/>
              <a:t>Hoehe</a:t>
            </a:r>
            <a:endParaRPr lang="de-DE"/>
          </a:p>
          <a:p>
            <a:pPr marL="171450" indent="-171450">
              <a:buFontTx/>
              <a:buChar char="-"/>
            </a:pPr>
            <a:r>
              <a:rPr lang="de-DE"/>
              <a:t>Beobachten bei steigender </a:t>
            </a:r>
            <a:r>
              <a:rPr lang="de-DE" err="1"/>
              <a:t>Hoehe</a:t>
            </a:r>
            <a:r>
              <a:rPr lang="de-DE"/>
              <a:t> =&gt; steigende </a:t>
            </a:r>
            <a:r>
              <a:rPr lang="de-DE" err="1"/>
              <a:t>Flux</a:t>
            </a:r>
            <a:endParaRPr lang="de-DE"/>
          </a:p>
        </p:txBody>
      </p:sp>
      <p:sp>
        <p:nvSpPr>
          <p:cNvPr id="4" name="Slide Number Placeholder 3"/>
          <p:cNvSpPr>
            <a:spLocks noGrp="1"/>
          </p:cNvSpPr>
          <p:nvPr>
            <p:ph type="sldNum" sz="quarter" idx="5"/>
          </p:nvPr>
        </p:nvSpPr>
        <p:spPr/>
        <p:txBody>
          <a:bodyPr/>
          <a:lstStyle/>
          <a:p>
            <a:fld id="{B4E8CB11-ABC3-4DE9-BA2D-91FD863D3250}" type="slidenum">
              <a:rPr lang="de-DE" smtClean="0"/>
              <a:t>18</a:t>
            </a:fld>
            <a:endParaRPr lang="de-DE"/>
          </a:p>
        </p:txBody>
      </p:sp>
    </p:spTree>
    <p:extLst>
      <p:ext uri="{BB962C8B-B14F-4D97-AF65-F5344CB8AC3E}">
        <p14:creationId xmlns:p14="http://schemas.microsoft.com/office/powerpoint/2010/main" val="4000758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a:t>Schön sehen wie nah vorhersage an der Wahrheitslinie liegt</a:t>
            </a:r>
          </a:p>
          <a:p>
            <a:pPr marL="171450" indent="-171450">
              <a:buFontTx/>
              <a:buChar char="-"/>
            </a:pPr>
            <a:r>
              <a:rPr lang="de-DE"/>
              <a:t>Abhängig von Eingangseigenschafften</a:t>
            </a:r>
          </a:p>
        </p:txBody>
      </p:sp>
      <p:sp>
        <p:nvSpPr>
          <p:cNvPr id="4" name="Slide Number Placeholder 3"/>
          <p:cNvSpPr>
            <a:spLocks noGrp="1"/>
          </p:cNvSpPr>
          <p:nvPr>
            <p:ph type="sldNum" sz="quarter" idx="5"/>
          </p:nvPr>
        </p:nvSpPr>
        <p:spPr/>
        <p:txBody>
          <a:bodyPr/>
          <a:lstStyle/>
          <a:p>
            <a:fld id="{B4E8CB11-ABC3-4DE9-BA2D-91FD863D3250}" type="slidenum">
              <a:rPr lang="de-DE" smtClean="0"/>
              <a:t>19</a:t>
            </a:fld>
            <a:endParaRPr lang="de-DE"/>
          </a:p>
        </p:txBody>
      </p:sp>
    </p:spTree>
    <p:extLst>
      <p:ext uri="{BB962C8B-B14F-4D97-AF65-F5344CB8AC3E}">
        <p14:creationId xmlns:p14="http://schemas.microsoft.com/office/powerpoint/2010/main" val="38109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Dion</a:t>
            </a:r>
          </a:p>
        </p:txBody>
      </p:sp>
      <p:sp>
        <p:nvSpPr>
          <p:cNvPr id="4" name="Foliennummernplatzhalter 3"/>
          <p:cNvSpPr>
            <a:spLocks noGrp="1"/>
          </p:cNvSpPr>
          <p:nvPr>
            <p:ph type="sldNum" sz="quarter" idx="5"/>
          </p:nvPr>
        </p:nvSpPr>
        <p:spPr/>
        <p:txBody>
          <a:bodyPr/>
          <a:lstStyle/>
          <a:p>
            <a:fld id="{B4E8CB11-ABC3-4DE9-BA2D-91FD863D3250}" type="slidenum">
              <a:rPr lang="de-DE" smtClean="0"/>
              <a:t>23</a:t>
            </a:fld>
            <a:endParaRPr lang="de-DE"/>
          </a:p>
        </p:txBody>
      </p:sp>
    </p:spTree>
    <p:extLst>
      <p:ext uri="{BB962C8B-B14F-4D97-AF65-F5344CB8AC3E}">
        <p14:creationId xmlns:p14="http://schemas.microsoft.com/office/powerpoint/2010/main" val="361162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Wir konnten mit unserem Algorithmus keine leider Abhängigkeit über 75% erreichen, obwohl in diesem Fall die Genauigkeit mit 93% als recht gut erreicht wurde</a:t>
            </a:r>
          </a:p>
        </p:txBody>
      </p:sp>
      <p:sp>
        <p:nvSpPr>
          <p:cNvPr id="4" name="Foliennummernplatzhalter 3"/>
          <p:cNvSpPr>
            <a:spLocks noGrp="1"/>
          </p:cNvSpPr>
          <p:nvPr>
            <p:ph type="sldNum" sz="quarter" idx="5"/>
          </p:nvPr>
        </p:nvSpPr>
        <p:spPr/>
        <p:txBody>
          <a:bodyPr/>
          <a:lstStyle/>
          <a:p>
            <a:fld id="{B4E8CB11-ABC3-4DE9-BA2D-91FD863D3250}" type="slidenum">
              <a:rPr lang="de-DE" smtClean="0"/>
              <a:t>24</a:t>
            </a:fld>
            <a:endParaRPr lang="de-DE"/>
          </a:p>
        </p:txBody>
      </p:sp>
    </p:spTree>
    <p:extLst>
      <p:ext uri="{BB962C8B-B14F-4D97-AF65-F5344CB8AC3E}">
        <p14:creationId xmlns:p14="http://schemas.microsoft.com/office/powerpoint/2010/main" val="1055745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Wir sehen dass der </a:t>
            </a:r>
            <a:r>
              <a:rPr lang="de-DE" err="1"/>
              <a:t>Algorythmus</a:t>
            </a:r>
            <a:r>
              <a:rPr lang="de-DE"/>
              <a:t> nicht </a:t>
            </a:r>
            <a:r>
              <a:rPr lang="de-DE" err="1"/>
              <a:t>föllig</a:t>
            </a:r>
            <a:r>
              <a:rPr lang="de-DE"/>
              <a:t> falsch liegt, aber dass sich dennoch keine zufriedenstellende Dicht an der </a:t>
            </a:r>
            <a:r>
              <a:rPr lang="de-DE" err="1"/>
              <a:t>Abusloten</a:t>
            </a:r>
            <a:r>
              <a:rPr lang="de-DE"/>
              <a:t> Wahrheitslinie gebildet hat</a:t>
            </a:r>
          </a:p>
          <a:p>
            <a:pPr marL="171450" indent="-171450">
              <a:buFontTx/>
              <a:buChar char="-"/>
            </a:pPr>
            <a:r>
              <a:rPr lang="de-DE"/>
              <a:t>Außerdem sehen wir hier, dass es einen hohen </a:t>
            </a:r>
            <a:r>
              <a:rPr lang="de-DE" err="1"/>
              <a:t>Differnezwert</a:t>
            </a:r>
            <a:r>
              <a:rPr lang="de-DE"/>
              <a:t> in Höhe von 8,16 gibt.</a:t>
            </a:r>
          </a:p>
          <a:p>
            <a:pPr marL="171450" indent="-171450">
              <a:buFontTx/>
              <a:buChar char="-"/>
            </a:pPr>
            <a:r>
              <a:rPr lang="de-DE"/>
              <a:t>Deswegen erhält die Eigenschaft Ionisationsfaktor von uns einen gelben Stempel, da wir keine zufriedenstellenden Ergebnisse bekommen haben</a:t>
            </a:r>
          </a:p>
        </p:txBody>
      </p:sp>
      <p:sp>
        <p:nvSpPr>
          <p:cNvPr id="4" name="Foliennummernplatzhalter 3"/>
          <p:cNvSpPr>
            <a:spLocks noGrp="1"/>
          </p:cNvSpPr>
          <p:nvPr>
            <p:ph type="sldNum" sz="quarter" idx="5"/>
          </p:nvPr>
        </p:nvSpPr>
        <p:spPr/>
        <p:txBody>
          <a:bodyPr/>
          <a:lstStyle/>
          <a:p>
            <a:fld id="{B4E8CB11-ABC3-4DE9-BA2D-91FD863D3250}" type="slidenum">
              <a:rPr lang="de-DE" smtClean="0"/>
              <a:t>25</a:t>
            </a:fld>
            <a:endParaRPr lang="de-DE"/>
          </a:p>
        </p:txBody>
      </p:sp>
    </p:spTree>
    <p:extLst>
      <p:ext uri="{BB962C8B-B14F-4D97-AF65-F5344CB8AC3E}">
        <p14:creationId xmlns:p14="http://schemas.microsoft.com/office/powerpoint/2010/main" val="2317912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Dion:</a:t>
            </a:r>
          </a:p>
          <a:p>
            <a:r>
              <a:rPr lang="de-DE"/>
              <a:t>Handelt es sich um einen Faktor, deswegen konnten wir nur die CTREE-Methode unseres </a:t>
            </a:r>
            <a:r>
              <a:rPr lang="de-DE" err="1"/>
              <a:t>Algorthmus</a:t>
            </a:r>
            <a:r>
              <a:rPr lang="de-DE"/>
              <a:t> anwenden</a:t>
            </a:r>
          </a:p>
          <a:p>
            <a:r>
              <a:rPr lang="de-DE"/>
              <a:t>4 Antwortmöglichkeiten und haben eine Genauigkeit von 25,36% erreicht, was auf absoluten Zufall hinweist</a:t>
            </a:r>
          </a:p>
        </p:txBody>
      </p:sp>
      <p:sp>
        <p:nvSpPr>
          <p:cNvPr id="4" name="Foliennummernplatzhalter 3"/>
          <p:cNvSpPr>
            <a:spLocks noGrp="1"/>
          </p:cNvSpPr>
          <p:nvPr>
            <p:ph type="sldNum" sz="quarter" idx="5"/>
          </p:nvPr>
        </p:nvSpPr>
        <p:spPr/>
        <p:txBody>
          <a:bodyPr/>
          <a:lstStyle/>
          <a:p>
            <a:fld id="{B4E8CB11-ABC3-4DE9-BA2D-91FD863D3250}" type="slidenum">
              <a:rPr lang="de-DE" smtClean="0"/>
              <a:t>26</a:t>
            </a:fld>
            <a:endParaRPr lang="de-DE"/>
          </a:p>
        </p:txBody>
      </p:sp>
    </p:spTree>
    <p:extLst>
      <p:ext uri="{BB962C8B-B14F-4D97-AF65-F5344CB8AC3E}">
        <p14:creationId xmlns:p14="http://schemas.microsoft.com/office/powerpoint/2010/main" val="270217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Die Aufgabe beschäftig</a:t>
            </a:r>
          </a:p>
          <a:p>
            <a:pPr marL="171450" indent="-171450">
              <a:buFontTx/>
              <a:buChar char="-"/>
            </a:pPr>
            <a:r>
              <a:rPr lang="de-DE" err="1"/>
              <a:t>Machine</a:t>
            </a:r>
            <a:r>
              <a:rPr lang="de-DE"/>
              <a:t> Learning</a:t>
            </a:r>
          </a:p>
          <a:p>
            <a:pPr marL="171450" indent="-171450">
              <a:buFontTx/>
              <a:buChar char="-"/>
            </a:pPr>
            <a:r>
              <a:rPr lang="de-DE"/>
              <a:t>Gute Nachrichten</a:t>
            </a:r>
          </a:p>
        </p:txBody>
      </p:sp>
      <p:sp>
        <p:nvSpPr>
          <p:cNvPr id="4" name="Slide Number Placeholder 3"/>
          <p:cNvSpPr>
            <a:spLocks noGrp="1"/>
          </p:cNvSpPr>
          <p:nvPr>
            <p:ph type="sldNum" sz="quarter" idx="5"/>
          </p:nvPr>
        </p:nvSpPr>
        <p:spPr/>
        <p:txBody>
          <a:bodyPr/>
          <a:lstStyle/>
          <a:p>
            <a:fld id="{B4E8CB11-ABC3-4DE9-BA2D-91FD863D3250}" type="slidenum">
              <a:rPr lang="de-DE" smtClean="0"/>
              <a:t>2</a:t>
            </a:fld>
            <a:endParaRPr lang="de-DE"/>
          </a:p>
        </p:txBody>
      </p:sp>
    </p:spTree>
    <p:extLst>
      <p:ext uri="{BB962C8B-B14F-4D97-AF65-F5344CB8AC3E}">
        <p14:creationId xmlns:p14="http://schemas.microsoft.com/office/powerpoint/2010/main" val="557348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Wir konnten auch mithilfe der </a:t>
            </a:r>
            <a:r>
              <a:rPr lang="de-DE" err="1"/>
              <a:t>Expermiente</a:t>
            </a:r>
            <a:r>
              <a:rPr lang="de-DE"/>
              <a:t> keine Verbesserung sehen.</a:t>
            </a:r>
          </a:p>
          <a:p>
            <a:r>
              <a:rPr lang="de-DE"/>
              <a:t>Die Eingangseigenschaften sind nicht dafür geeignet um die </a:t>
            </a:r>
            <a:r>
              <a:rPr lang="de-DE" err="1"/>
              <a:t>Xklasse</a:t>
            </a:r>
            <a:r>
              <a:rPr lang="de-DE"/>
              <a:t> zu </a:t>
            </a:r>
            <a:r>
              <a:rPr lang="de-DE" err="1"/>
              <a:t>predicten</a:t>
            </a:r>
            <a:endParaRPr lang="de-DE"/>
          </a:p>
        </p:txBody>
      </p:sp>
      <p:sp>
        <p:nvSpPr>
          <p:cNvPr id="4" name="Slide Number Placeholder 3"/>
          <p:cNvSpPr>
            <a:spLocks noGrp="1"/>
          </p:cNvSpPr>
          <p:nvPr>
            <p:ph type="sldNum" sz="quarter" idx="5"/>
          </p:nvPr>
        </p:nvSpPr>
        <p:spPr/>
        <p:txBody>
          <a:bodyPr/>
          <a:lstStyle/>
          <a:p>
            <a:fld id="{B4E8CB11-ABC3-4DE9-BA2D-91FD863D3250}" type="slidenum">
              <a:rPr lang="de-DE" smtClean="0"/>
              <a:t>27</a:t>
            </a:fld>
            <a:endParaRPr lang="de-DE"/>
          </a:p>
        </p:txBody>
      </p:sp>
    </p:spTree>
    <p:extLst>
      <p:ext uri="{BB962C8B-B14F-4D97-AF65-F5344CB8AC3E}">
        <p14:creationId xmlns:p14="http://schemas.microsoft.com/office/powerpoint/2010/main" val="2452190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Wir sehen auch in der </a:t>
            </a:r>
            <a:r>
              <a:rPr lang="de-DE" err="1"/>
              <a:t>Confusion</a:t>
            </a:r>
            <a:r>
              <a:rPr lang="de-DE"/>
              <a:t> Matrix absolute </a:t>
            </a:r>
            <a:r>
              <a:rPr lang="de-DE" err="1"/>
              <a:t>willkür</a:t>
            </a:r>
            <a:endParaRPr lang="de-DE"/>
          </a:p>
        </p:txBody>
      </p:sp>
      <p:sp>
        <p:nvSpPr>
          <p:cNvPr id="4" name="Foliennummernplatzhalter 3"/>
          <p:cNvSpPr>
            <a:spLocks noGrp="1"/>
          </p:cNvSpPr>
          <p:nvPr>
            <p:ph type="sldNum" sz="quarter" idx="5"/>
          </p:nvPr>
        </p:nvSpPr>
        <p:spPr/>
        <p:txBody>
          <a:bodyPr/>
          <a:lstStyle/>
          <a:p>
            <a:fld id="{B4E8CB11-ABC3-4DE9-BA2D-91FD863D3250}" type="slidenum">
              <a:rPr lang="de-DE" smtClean="0"/>
              <a:t>28</a:t>
            </a:fld>
            <a:endParaRPr lang="de-DE"/>
          </a:p>
        </p:txBody>
      </p:sp>
    </p:spTree>
    <p:extLst>
      <p:ext uri="{BB962C8B-B14F-4D97-AF65-F5344CB8AC3E}">
        <p14:creationId xmlns:p14="http://schemas.microsoft.com/office/powerpoint/2010/main" val="420976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err="1"/>
              <a:t>Un</a:t>
            </a:r>
            <a:r>
              <a:rPr lang="de-DE"/>
              <a:t> so auch in der </a:t>
            </a:r>
            <a:r>
              <a:rPr lang="de-DE" err="1"/>
              <a:t>Decison</a:t>
            </a:r>
            <a:r>
              <a:rPr lang="de-DE"/>
              <a:t> </a:t>
            </a:r>
            <a:r>
              <a:rPr lang="de-DE" err="1"/>
              <a:t>Tree</a:t>
            </a:r>
            <a:r>
              <a:rPr lang="de-DE"/>
              <a:t> Darstellen, bei dem Jede </a:t>
            </a:r>
            <a:r>
              <a:rPr lang="de-DE" err="1"/>
              <a:t>Xklasse</a:t>
            </a:r>
            <a:r>
              <a:rPr lang="de-DE"/>
              <a:t>-Wert eine gleiche </a:t>
            </a:r>
            <a:r>
              <a:rPr lang="de-DE" err="1"/>
              <a:t>verteilung</a:t>
            </a:r>
            <a:r>
              <a:rPr lang="de-DE"/>
              <a:t> darstellt.</a:t>
            </a:r>
          </a:p>
        </p:txBody>
      </p:sp>
      <p:sp>
        <p:nvSpPr>
          <p:cNvPr id="4" name="Foliennummernplatzhalter 3"/>
          <p:cNvSpPr>
            <a:spLocks noGrp="1"/>
          </p:cNvSpPr>
          <p:nvPr>
            <p:ph type="sldNum" sz="quarter" idx="5"/>
          </p:nvPr>
        </p:nvSpPr>
        <p:spPr/>
        <p:txBody>
          <a:bodyPr/>
          <a:lstStyle/>
          <a:p>
            <a:fld id="{B4E8CB11-ABC3-4DE9-BA2D-91FD863D3250}" type="slidenum">
              <a:rPr lang="de-DE" smtClean="0"/>
              <a:t>29</a:t>
            </a:fld>
            <a:endParaRPr lang="de-DE"/>
          </a:p>
        </p:txBody>
      </p:sp>
    </p:spTree>
    <p:extLst>
      <p:ext uri="{BB962C8B-B14F-4D97-AF65-F5344CB8AC3E}">
        <p14:creationId xmlns:p14="http://schemas.microsoft.com/office/powerpoint/2010/main" val="218148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Nur Abhängig von </a:t>
            </a:r>
            <a:r>
              <a:rPr lang="de-DE" err="1"/>
              <a:t>hoehe</a:t>
            </a:r>
            <a:endParaRPr lang="de-DE"/>
          </a:p>
        </p:txBody>
      </p:sp>
      <p:sp>
        <p:nvSpPr>
          <p:cNvPr id="4" name="Slide Number Placeholder 3"/>
          <p:cNvSpPr>
            <a:spLocks noGrp="1"/>
          </p:cNvSpPr>
          <p:nvPr>
            <p:ph type="sldNum" sz="quarter" idx="5"/>
          </p:nvPr>
        </p:nvSpPr>
        <p:spPr/>
        <p:txBody>
          <a:bodyPr/>
          <a:lstStyle/>
          <a:p>
            <a:fld id="{B4E8CB11-ABC3-4DE9-BA2D-91FD863D3250}" type="slidenum">
              <a:rPr lang="de-DE" smtClean="0"/>
              <a:t>30</a:t>
            </a:fld>
            <a:endParaRPr lang="de-DE"/>
          </a:p>
        </p:txBody>
      </p:sp>
    </p:spTree>
    <p:extLst>
      <p:ext uri="{BB962C8B-B14F-4D97-AF65-F5344CB8AC3E}">
        <p14:creationId xmlns:p14="http://schemas.microsoft.com/office/powerpoint/2010/main" val="125853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Dion: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t>Dabei handelt es sich um </a:t>
            </a:r>
            <a:r>
              <a:rPr lang="de-DE" err="1"/>
              <a:t>einene</a:t>
            </a:r>
            <a:r>
              <a:rPr lang="de-DE"/>
              <a:t> Faktor, weswegen wir nur den CTREE-Funktion genutzt haben</a:t>
            </a:r>
          </a:p>
          <a:p>
            <a:r>
              <a:rPr lang="de-DE"/>
              <a:t>wir haben die Wertebereiche Gut / Mittel / Schlecht</a:t>
            </a:r>
          </a:p>
          <a:p>
            <a:r>
              <a:rPr lang="de-DE"/>
              <a:t>Und konnten eine sehr gute </a:t>
            </a:r>
            <a:r>
              <a:rPr lang="de-DE" err="1"/>
              <a:t>Genaugigkeit</a:t>
            </a:r>
            <a:r>
              <a:rPr lang="de-DE"/>
              <a:t> von 92.24% erreicht werden</a:t>
            </a:r>
          </a:p>
        </p:txBody>
      </p:sp>
      <p:sp>
        <p:nvSpPr>
          <p:cNvPr id="4" name="Foliennummernplatzhalter 3"/>
          <p:cNvSpPr>
            <a:spLocks noGrp="1"/>
          </p:cNvSpPr>
          <p:nvPr>
            <p:ph type="sldNum" sz="quarter" idx="5"/>
          </p:nvPr>
        </p:nvSpPr>
        <p:spPr/>
        <p:txBody>
          <a:bodyPr/>
          <a:lstStyle/>
          <a:p>
            <a:fld id="{B4E8CB11-ABC3-4DE9-BA2D-91FD863D3250}" type="slidenum">
              <a:rPr lang="de-DE" smtClean="0"/>
              <a:t>33</a:t>
            </a:fld>
            <a:endParaRPr lang="de-DE"/>
          </a:p>
        </p:txBody>
      </p:sp>
    </p:spTree>
    <p:extLst>
      <p:ext uri="{BB962C8B-B14F-4D97-AF65-F5344CB8AC3E}">
        <p14:creationId xmlns:p14="http://schemas.microsoft.com/office/powerpoint/2010/main" val="2145413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Anhand der Experimenten-Tabelle haben wir herausgefunden, dass </a:t>
            </a:r>
            <a:r>
              <a:rPr lang="de-DE" err="1"/>
              <a:t>vorallem</a:t>
            </a:r>
            <a:r>
              <a:rPr lang="de-DE"/>
              <a:t> das Gewicht entscheidend für die Genauigkeit des Modells ist, und der Verbund mit den </a:t>
            </a:r>
            <a:r>
              <a:rPr lang="de-DE" err="1"/>
              <a:t>andehren</a:t>
            </a:r>
            <a:r>
              <a:rPr lang="de-DE"/>
              <a:t> Eigenschaften keine Verbesserung darstellt.</a:t>
            </a:r>
          </a:p>
        </p:txBody>
      </p:sp>
      <p:sp>
        <p:nvSpPr>
          <p:cNvPr id="4" name="Foliennummernplatzhalter 3"/>
          <p:cNvSpPr>
            <a:spLocks noGrp="1"/>
          </p:cNvSpPr>
          <p:nvPr>
            <p:ph type="sldNum" sz="quarter" idx="5"/>
          </p:nvPr>
        </p:nvSpPr>
        <p:spPr/>
        <p:txBody>
          <a:bodyPr/>
          <a:lstStyle/>
          <a:p>
            <a:fld id="{B4E8CB11-ABC3-4DE9-BA2D-91FD863D3250}" type="slidenum">
              <a:rPr lang="de-DE" smtClean="0"/>
              <a:t>34</a:t>
            </a:fld>
            <a:endParaRPr lang="de-DE"/>
          </a:p>
        </p:txBody>
      </p:sp>
    </p:spTree>
    <p:extLst>
      <p:ext uri="{BB962C8B-B14F-4D97-AF65-F5344CB8AC3E}">
        <p14:creationId xmlns:p14="http://schemas.microsoft.com/office/powerpoint/2010/main" val="1102087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Mit weiterem Training kann der Bau m auch</a:t>
            </a:r>
          </a:p>
        </p:txBody>
      </p:sp>
      <p:sp>
        <p:nvSpPr>
          <p:cNvPr id="4" name="Slide Number Placeholder 3"/>
          <p:cNvSpPr>
            <a:spLocks noGrp="1"/>
          </p:cNvSpPr>
          <p:nvPr>
            <p:ph type="sldNum" sz="quarter" idx="5"/>
          </p:nvPr>
        </p:nvSpPr>
        <p:spPr/>
        <p:txBody>
          <a:bodyPr/>
          <a:lstStyle/>
          <a:p>
            <a:fld id="{B4E8CB11-ABC3-4DE9-BA2D-91FD863D3250}" type="slidenum">
              <a:rPr lang="de-DE" smtClean="0"/>
              <a:t>36</a:t>
            </a:fld>
            <a:endParaRPr lang="de-DE"/>
          </a:p>
        </p:txBody>
      </p:sp>
    </p:spTree>
    <p:extLst>
      <p:ext uri="{BB962C8B-B14F-4D97-AF65-F5344CB8AC3E}">
        <p14:creationId xmlns:p14="http://schemas.microsoft.com/office/powerpoint/2010/main" val="2591399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 Auf dieser Folie sehen wir nochmal zusammengefasst, welche </a:t>
            </a:r>
            <a:r>
              <a:rPr lang="de-DE" err="1"/>
              <a:t>eigenschaften</a:t>
            </a:r>
            <a:r>
              <a:rPr lang="de-DE"/>
              <a:t> wir anhand den </a:t>
            </a:r>
            <a:r>
              <a:rPr lang="de-DE" err="1"/>
              <a:t>eingangsdaten</a:t>
            </a:r>
            <a:r>
              <a:rPr lang="de-DE"/>
              <a:t> gut, weniger gut oder schlecht vorhersagen können</a:t>
            </a:r>
          </a:p>
        </p:txBody>
      </p:sp>
      <p:sp>
        <p:nvSpPr>
          <p:cNvPr id="4" name="Slide Number Placeholder 3"/>
          <p:cNvSpPr>
            <a:spLocks noGrp="1"/>
          </p:cNvSpPr>
          <p:nvPr>
            <p:ph type="sldNum" sz="quarter" idx="5"/>
          </p:nvPr>
        </p:nvSpPr>
        <p:spPr/>
        <p:txBody>
          <a:bodyPr/>
          <a:lstStyle/>
          <a:p>
            <a:fld id="{B4E8CB11-ABC3-4DE9-BA2D-91FD863D3250}" type="slidenum">
              <a:rPr lang="de-DE" smtClean="0"/>
              <a:t>37</a:t>
            </a:fld>
            <a:endParaRPr lang="de-DE"/>
          </a:p>
        </p:txBody>
      </p:sp>
    </p:spTree>
    <p:extLst>
      <p:ext uri="{BB962C8B-B14F-4D97-AF65-F5344CB8AC3E}">
        <p14:creationId xmlns:p14="http://schemas.microsoft.com/office/powerpoint/2010/main" val="3531520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Wir möchten also nun Unseren Algorithmus dafür nutzten, damit wir die </a:t>
            </a:r>
            <a:r>
              <a:rPr lang="de-DE" err="1"/>
              <a:t>Qualitätssicherueng</a:t>
            </a:r>
            <a:r>
              <a:rPr lang="de-DE"/>
              <a:t> in ihrem Unternehmen automatisieren und damit verbessern können. Wir möchten den Prozess so darstellen, dass wir die Eingangsdaten, in Echtzeit von unserem Algorithmus verarbeiten lassen, um damit sofort vorhersagen zu können, ob sich die Weiterverarbeitung der Eingangsprodukts lohnt oder nicht. Dabei können wir unseren Algorithmus mit Hilfe der neuen Daten weiter trainieren und somit stetig verbessern.</a:t>
            </a:r>
          </a:p>
        </p:txBody>
      </p:sp>
      <p:sp>
        <p:nvSpPr>
          <p:cNvPr id="4" name="Foliennummernplatzhalter 3"/>
          <p:cNvSpPr>
            <a:spLocks noGrp="1"/>
          </p:cNvSpPr>
          <p:nvPr>
            <p:ph type="sldNum" sz="quarter" idx="5"/>
          </p:nvPr>
        </p:nvSpPr>
        <p:spPr/>
        <p:txBody>
          <a:bodyPr/>
          <a:lstStyle/>
          <a:p>
            <a:fld id="{B4E8CB11-ABC3-4DE9-BA2D-91FD863D3250}" type="slidenum">
              <a:rPr lang="de-DE" smtClean="0"/>
              <a:t>38</a:t>
            </a:fld>
            <a:endParaRPr lang="de-DE"/>
          </a:p>
        </p:txBody>
      </p:sp>
    </p:spTree>
    <p:extLst>
      <p:ext uri="{BB962C8B-B14F-4D97-AF65-F5344CB8AC3E}">
        <p14:creationId xmlns:p14="http://schemas.microsoft.com/office/powerpoint/2010/main" val="1343290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Wir bedanken uns für ihre Aufmerksamkeit, falls Sie Fragen haben, können sie diese nun gerne stellen</a:t>
            </a:r>
          </a:p>
        </p:txBody>
      </p:sp>
      <p:sp>
        <p:nvSpPr>
          <p:cNvPr id="4" name="Foliennummernplatzhalter 3"/>
          <p:cNvSpPr>
            <a:spLocks noGrp="1"/>
          </p:cNvSpPr>
          <p:nvPr>
            <p:ph type="sldNum" sz="quarter" idx="5"/>
          </p:nvPr>
        </p:nvSpPr>
        <p:spPr/>
        <p:txBody>
          <a:bodyPr/>
          <a:lstStyle/>
          <a:p>
            <a:fld id="{B4E8CB11-ABC3-4DE9-BA2D-91FD863D3250}" type="slidenum">
              <a:rPr lang="de-DE" smtClean="0"/>
              <a:t>39</a:t>
            </a:fld>
            <a:endParaRPr lang="de-DE"/>
          </a:p>
        </p:txBody>
      </p:sp>
    </p:spTree>
    <p:extLst>
      <p:ext uri="{BB962C8B-B14F-4D97-AF65-F5344CB8AC3E}">
        <p14:creationId xmlns:p14="http://schemas.microsoft.com/office/powerpoint/2010/main" val="221252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err="1"/>
              <a:t>Discrovery</a:t>
            </a:r>
            <a:r>
              <a:rPr lang="de-DE"/>
              <a:t>: Datensatz von Ihnen</a:t>
            </a:r>
          </a:p>
          <a:p>
            <a:pPr marL="0" indent="0">
              <a:buNone/>
            </a:pPr>
            <a:r>
              <a:rPr lang="de-DE"/>
              <a:t>https://www.guru99.com/data-science-tutorial.html</a:t>
            </a:r>
          </a:p>
          <a:p>
            <a:pPr marL="0" indent="0">
              <a:buNone/>
            </a:pPr>
            <a:endParaRPr lang="de-DE"/>
          </a:p>
          <a:p>
            <a:pPr marL="0" marR="0" lvl="0" indent="0" algn="l" defTabSz="914400" rtl="0" eaLnBrk="1" fontAlgn="auto" latinLnBrk="0" hangingPunct="1">
              <a:lnSpc>
                <a:spcPct val="100000"/>
              </a:lnSpc>
              <a:spcBef>
                <a:spcPts val="0"/>
              </a:spcBef>
              <a:spcAft>
                <a:spcPts val="0"/>
              </a:spcAft>
              <a:buClrTx/>
              <a:buSzTx/>
              <a:buFontTx/>
              <a:buNone/>
              <a:tabLst/>
              <a:defRPr/>
            </a:pPr>
            <a:r>
              <a:rPr lang="de-DE" err="1"/>
              <a:t>Preproccesing</a:t>
            </a:r>
            <a:r>
              <a:rPr lang="de-DE"/>
              <a:t> -&gt; </a:t>
            </a:r>
            <a:r>
              <a:rPr lang="de-DE" err="1"/>
              <a:t>training</a:t>
            </a:r>
            <a:r>
              <a:rPr lang="de-DE"/>
              <a:t> -&gt; </a:t>
            </a:r>
            <a:r>
              <a:rPr lang="de-DE" err="1"/>
              <a:t>testing</a:t>
            </a:r>
            <a:endParaRPr lang="de-DE"/>
          </a:p>
          <a:p>
            <a:pPr marL="0" indent="0">
              <a:buNone/>
            </a:pPr>
            <a:endParaRPr lang="de-DE"/>
          </a:p>
        </p:txBody>
      </p:sp>
      <p:sp>
        <p:nvSpPr>
          <p:cNvPr id="4" name="Slide Number Placeholder 3"/>
          <p:cNvSpPr>
            <a:spLocks noGrp="1"/>
          </p:cNvSpPr>
          <p:nvPr>
            <p:ph type="sldNum" sz="quarter" idx="5"/>
          </p:nvPr>
        </p:nvSpPr>
        <p:spPr/>
        <p:txBody>
          <a:bodyPr/>
          <a:lstStyle/>
          <a:p>
            <a:fld id="{B4E8CB11-ABC3-4DE9-BA2D-91FD863D3250}" type="slidenum">
              <a:rPr lang="de-DE" smtClean="0"/>
              <a:t>3</a:t>
            </a:fld>
            <a:endParaRPr lang="de-DE"/>
          </a:p>
        </p:txBody>
      </p:sp>
    </p:spTree>
    <p:extLst>
      <p:ext uri="{BB962C8B-B14F-4D97-AF65-F5344CB8AC3E}">
        <p14:creationId xmlns:p14="http://schemas.microsoft.com/office/powerpoint/2010/main" val="4276455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Falls Zeitprobleme mit </a:t>
            </a:r>
            <a:r>
              <a:rPr lang="de-DE" err="1"/>
              <a:t>ShineCore</a:t>
            </a:r>
            <a:r>
              <a:rPr lang="de-DE"/>
              <a:t> zeigen</a:t>
            </a:r>
          </a:p>
        </p:txBody>
      </p:sp>
      <p:sp>
        <p:nvSpPr>
          <p:cNvPr id="4" name="Slide Number Placeholder 3"/>
          <p:cNvSpPr>
            <a:spLocks noGrp="1"/>
          </p:cNvSpPr>
          <p:nvPr>
            <p:ph type="sldNum" sz="quarter" idx="5"/>
          </p:nvPr>
        </p:nvSpPr>
        <p:spPr/>
        <p:txBody>
          <a:bodyPr/>
          <a:lstStyle/>
          <a:p>
            <a:fld id="{B4E8CB11-ABC3-4DE9-BA2D-91FD863D3250}" type="slidenum">
              <a:rPr lang="de-DE" smtClean="0"/>
              <a:t>40</a:t>
            </a:fld>
            <a:endParaRPr lang="de-DE"/>
          </a:p>
        </p:txBody>
      </p:sp>
    </p:spTree>
    <p:extLst>
      <p:ext uri="{BB962C8B-B14F-4D97-AF65-F5344CB8AC3E}">
        <p14:creationId xmlns:p14="http://schemas.microsoft.com/office/powerpoint/2010/main" val="3628214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B4E8CB11-ABC3-4DE9-BA2D-91FD863D3250}" type="slidenum">
              <a:rPr lang="de-DE" smtClean="0"/>
              <a:t>42</a:t>
            </a:fld>
            <a:endParaRPr lang="de-DE"/>
          </a:p>
        </p:txBody>
      </p:sp>
    </p:spTree>
    <p:extLst>
      <p:ext uri="{BB962C8B-B14F-4D97-AF65-F5344CB8AC3E}">
        <p14:creationId xmlns:p14="http://schemas.microsoft.com/office/powerpoint/2010/main" val="1274091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99,74 = grün</a:t>
            </a:r>
          </a:p>
          <a:p>
            <a:r>
              <a:rPr lang="de-DE"/>
              <a:t>!99,74 = rot</a:t>
            </a:r>
          </a:p>
        </p:txBody>
      </p:sp>
      <p:sp>
        <p:nvSpPr>
          <p:cNvPr id="4" name="Slide Number Placeholder 3"/>
          <p:cNvSpPr>
            <a:spLocks noGrp="1"/>
          </p:cNvSpPr>
          <p:nvPr>
            <p:ph type="sldNum" sz="quarter" idx="5"/>
          </p:nvPr>
        </p:nvSpPr>
        <p:spPr/>
        <p:txBody>
          <a:bodyPr/>
          <a:lstStyle/>
          <a:p>
            <a:fld id="{B4E8CB11-ABC3-4DE9-BA2D-91FD863D3250}" type="slidenum">
              <a:rPr lang="de-DE" smtClean="0"/>
              <a:t>43</a:t>
            </a:fld>
            <a:endParaRPr lang="de-DE"/>
          </a:p>
        </p:txBody>
      </p:sp>
    </p:spTree>
    <p:extLst>
      <p:ext uri="{BB962C8B-B14F-4D97-AF65-F5344CB8AC3E}">
        <p14:creationId xmlns:p14="http://schemas.microsoft.com/office/powerpoint/2010/main" val="3857340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err="1"/>
              <a:t>SmartBuild</a:t>
            </a:r>
            <a:endParaRPr lang="de-DE"/>
          </a:p>
          <a:p>
            <a:pPr marL="171450" indent="-171450">
              <a:buFontTx/>
              <a:buChar char="-"/>
            </a:pPr>
            <a:r>
              <a:rPr lang="de-DE"/>
              <a:t>Komische Werte, Leere Zellen, Daten </a:t>
            </a:r>
            <a:r>
              <a:rPr lang="de-DE" err="1"/>
              <a:t>Preprocessingtools</a:t>
            </a:r>
            <a:endParaRPr lang="de-DE"/>
          </a:p>
          <a:p>
            <a:pPr marL="171450" indent="-171450">
              <a:buFontTx/>
              <a:buChar char="-"/>
            </a:pPr>
            <a:r>
              <a:rPr lang="de-DE"/>
              <a:t>Guter Zustand</a:t>
            </a:r>
          </a:p>
        </p:txBody>
      </p:sp>
      <p:sp>
        <p:nvSpPr>
          <p:cNvPr id="4" name="Slide Number Placeholder 3"/>
          <p:cNvSpPr>
            <a:spLocks noGrp="1"/>
          </p:cNvSpPr>
          <p:nvPr>
            <p:ph type="sldNum" sz="quarter" idx="5"/>
          </p:nvPr>
        </p:nvSpPr>
        <p:spPr/>
        <p:txBody>
          <a:bodyPr/>
          <a:lstStyle/>
          <a:p>
            <a:fld id="{B4E8CB11-ABC3-4DE9-BA2D-91FD863D3250}" type="slidenum">
              <a:rPr lang="de-DE" smtClean="0"/>
              <a:t>46</a:t>
            </a:fld>
            <a:endParaRPr lang="de-DE"/>
          </a:p>
        </p:txBody>
      </p:sp>
    </p:spTree>
    <p:extLst>
      <p:ext uri="{BB962C8B-B14F-4D97-AF65-F5344CB8AC3E}">
        <p14:creationId xmlns:p14="http://schemas.microsoft.com/office/powerpoint/2010/main" val="122987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a:t>Eingangseigenschaften</a:t>
            </a:r>
          </a:p>
          <a:p>
            <a:pPr marL="171450" indent="-171450">
              <a:buFontTx/>
              <a:buChar char="-"/>
            </a:pPr>
            <a:r>
              <a:rPr lang="de-DE"/>
              <a:t>Und die Ausgangeigenschaften mit numerischen und alphanumerischen Werten</a:t>
            </a:r>
          </a:p>
          <a:p>
            <a:pPr marL="171450" indent="-171450">
              <a:buFontTx/>
              <a:buChar char="-"/>
            </a:pPr>
            <a:r>
              <a:rPr lang="de-DE"/>
              <a:t>10000</a:t>
            </a:r>
          </a:p>
        </p:txBody>
      </p:sp>
      <p:sp>
        <p:nvSpPr>
          <p:cNvPr id="4" name="Slide Number Placeholder 3"/>
          <p:cNvSpPr>
            <a:spLocks noGrp="1"/>
          </p:cNvSpPr>
          <p:nvPr>
            <p:ph type="sldNum" sz="quarter" idx="5"/>
          </p:nvPr>
        </p:nvSpPr>
        <p:spPr/>
        <p:txBody>
          <a:bodyPr/>
          <a:lstStyle/>
          <a:p>
            <a:fld id="{B4E8CB11-ABC3-4DE9-BA2D-91FD863D3250}" type="slidenum">
              <a:rPr lang="de-DE" smtClean="0"/>
              <a:t>4</a:t>
            </a:fld>
            <a:endParaRPr lang="de-DE"/>
          </a:p>
        </p:txBody>
      </p:sp>
    </p:spTree>
    <p:extLst>
      <p:ext uri="{BB962C8B-B14F-4D97-AF65-F5344CB8AC3E}">
        <p14:creationId xmlns:p14="http://schemas.microsoft.com/office/powerpoint/2010/main" val="268184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B4E8CB11-ABC3-4DE9-BA2D-91FD863D3250}" type="slidenum">
              <a:rPr lang="de-DE" smtClean="0"/>
              <a:t>9</a:t>
            </a:fld>
            <a:endParaRPr lang="de-DE"/>
          </a:p>
        </p:txBody>
      </p:sp>
    </p:spTree>
    <p:extLst>
      <p:ext uri="{BB962C8B-B14F-4D97-AF65-F5344CB8AC3E}">
        <p14:creationId xmlns:p14="http://schemas.microsoft.com/office/powerpoint/2010/main" val="2718917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err="1"/>
              <a:t>Aphanumerischerwert</a:t>
            </a:r>
            <a:r>
              <a:rPr lang="de-DE"/>
              <a:t>, Wertebereich, Faktorisieren, nur Baum</a:t>
            </a:r>
          </a:p>
          <a:p>
            <a:pPr marL="171450" indent="-171450">
              <a:buFontTx/>
              <a:buChar char="-"/>
            </a:pPr>
            <a:r>
              <a:rPr lang="de-DE"/>
              <a:t>Genauigkeit: 78,88% </a:t>
            </a:r>
            <a:r>
              <a:rPr lang="de-DE">
                <a:sym typeface="Wingdings" panose="05000000000000000000" pitchFamily="2" charset="2"/>
              </a:rPr>
              <a:t>=&gt; 78,88% wurde das richtige vorausgesagt</a:t>
            </a:r>
            <a:endParaRPr lang="de-DE"/>
          </a:p>
        </p:txBody>
      </p:sp>
      <p:sp>
        <p:nvSpPr>
          <p:cNvPr id="4" name="Slide Number Placeholder 3"/>
          <p:cNvSpPr>
            <a:spLocks noGrp="1"/>
          </p:cNvSpPr>
          <p:nvPr>
            <p:ph type="sldNum" sz="quarter" idx="5"/>
          </p:nvPr>
        </p:nvSpPr>
        <p:spPr/>
        <p:txBody>
          <a:bodyPr/>
          <a:lstStyle/>
          <a:p>
            <a:fld id="{B4E8CB11-ABC3-4DE9-BA2D-91FD863D3250}" type="slidenum">
              <a:rPr lang="de-DE" smtClean="0"/>
              <a:t>10</a:t>
            </a:fld>
            <a:endParaRPr lang="de-DE"/>
          </a:p>
        </p:txBody>
      </p:sp>
    </p:spTree>
    <p:extLst>
      <p:ext uri="{BB962C8B-B14F-4D97-AF65-F5344CB8AC3E}">
        <p14:creationId xmlns:p14="http://schemas.microsoft.com/office/powerpoint/2010/main" val="4247145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-herausfinden </a:t>
            </a:r>
            <a:r>
              <a:rPr lang="de-DE" err="1"/>
              <a:t>abhängigkeit</a:t>
            </a:r>
            <a:r>
              <a:rPr lang="de-DE"/>
              <a:t> -&gt; Experiment</a:t>
            </a:r>
          </a:p>
          <a:p>
            <a:r>
              <a:rPr lang="de-DE"/>
              <a:t>- D,H,G</a:t>
            </a:r>
          </a:p>
          <a:p>
            <a:pPr marL="171450" indent="-171450">
              <a:buFontTx/>
              <a:buChar char="-"/>
            </a:pPr>
            <a:r>
              <a:rPr lang="de-DE"/>
              <a:t>Deutlich von G abhängig, da wenn G dabei immer gleich</a:t>
            </a:r>
          </a:p>
          <a:p>
            <a:pPr marL="171450" indent="-171450">
              <a:buFontTx/>
              <a:buChar char="-"/>
            </a:pPr>
            <a:r>
              <a:rPr lang="de-DE"/>
              <a:t>Sehen gleich wieso</a:t>
            </a:r>
          </a:p>
        </p:txBody>
      </p:sp>
      <p:sp>
        <p:nvSpPr>
          <p:cNvPr id="4" name="Slide Number Placeholder 3"/>
          <p:cNvSpPr>
            <a:spLocks noGrp="1"/>
          </p:cNvSpPr>
          <p:nvPr>
            <p:ph type="sldNum" sz="quarter" idx="5"/>
          </p:nvPr>
        </p:nvSpPr>
        <p:spPr/>
        <p:txBody>
          <a:bodyPr/>
          <a:lstStyle/>
          <a:p>
            <a:fld id="{B4E8CB11-ABC3-4DE9-BA2D-91FD863D3250}" type="slidenum">
              <a:rPr lang="de-DE" smtClean="0"/>
              <a:t>11</a:t>
            </a:fld>
            <a:endParaRPr lang="de-DE"/>
          </a:p>
        </p:txBody>
      </p:sp>
    </p:spTree>
    <p:extLst>
      <p:ext uri="{BB962C8B-B14F-4D97-AF65-F5344CB8AC3E}">
        <p14:creationId xmlns:p14="http://schemas.microsoft.com/office/powerpoint/2010/main" val="263155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a:t>Vorhersage: Summe</a:t>
            </a:r>
          </a:p>
          <a:p>
            <a:pPr marL="171450" indent="-171450">
              <a:buFontTx/>
              <a:buChar char="-"/>
            </a:pPr>
            <a:r>
              <a:rPr lang="de-DE"/>
              <a:t>Real: Summe</a:t>
            </a:r>
          </a:p>
          <a:p>
            <a:pPr marL="171450" indent="-171450">
              <a:buFontTx/>
              <a:buChar char="-"/>
            </a:pPr>
            <a:r>
              <a:rPr lang="de-DE"/>
              <a:t>Grün, rot, Fehler Im Toleranzbereich nie</a:t>
            </a:r>
          </a:p>
        </p:txBody>
      </p:sp>
      <p:sp>
        <p:nvSpPr>
          <p:cNvPr id="4" name="Slide Number Placeholder 3"/>
          <p:cNvSpPr>
            <a:spLocks noGrp="1"/>
          </p:cNvSpPr>
          <p:nvPr>
            <p:ph type="sldNum" sz="quarter" idx="5"/>
          </p:nvPr>
        </p:nvSpPr>
        <p:spPr/>
        <p:txBody>
          <a:bodyPr/>
          <a:lstStyle/>
          <a:p>
            <a:fld id="{B4E8CB11-ABC3-4DE9-BA2D-91FD863D3250}" type="slidenum">
              <a:rPr lang="de-DE" smtClean="0"/>
              <a:t>12</a:t>
            </a:fld>
            <a:endParaRPr lang="de-DE"/>
          </a:p>
        </p:txBody>
      </p:sp>
    </p:spTree>
    <p:extLst>
      <p:ext uri="{BB962C8B-B14F-4D97-AF65-F5344CB8AC3E}">
        <p14:creationId xmlns:p14="http://schemas.microsoft.com/office/powerpoint/2010/main" val="263303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err="1"/>
              <a:t>Hoehe</a:t>
            </a:r>
            <a:r>
              <a:rPr lang="de-DE"/>
              <a:t> keine Entscheidungsfindung -&gt; immer Ausschuss</a:t>
            </a:r>
          </a:p>
          <a:p>
            <a:pPr marL="171450" indent="-171450">
              <a:buFontTx/>
              <a:buChar char="-"/>
            </a:pPr>
            <a:r>
              <a:rPr lang="de-DE"/>
              <a:t>Gewicht hat </a:t>
            </a:r>
            <a:r>
              <a:rPr lang="de-DE" err="1"/>
              <a:t>Ergebnissänderung</a:t>
            </a:r>
            <a:r>
              <a:rPr lang="de-DE"/>
              <a:t> -&gt; nie Fehler im Toleranzbereich</a:t>
            </a:r>
          </a:p>
          <a:p>
            <a:pPr marL="171450" indent="-171450">
              <a:buFontTx/>
              <a:buChar char="-"/>
            </a:pPr>
            <a:r>
              <a:rPr lang="de-DE"/>
              <a:t>Genauigkeit 78,88% =&gt; gut zu benutzen -&gt; weiteres Training </a:t>
            </a:r>
          </a:p>
        </p:txBody>
      </p:sp>
      <p:sp>
        <p:nvSpPr>
          <p:cNvPr id="4" name="Slide Number Placeholder 3"/>
          <p:cNvSpPr>
            <a:spLocks noGrp="1"/>
          </p:cNvSpPr>
          <p:nvPr>
            <p:ph type="sldNum" sz="quarter" idx="5"/>
          </p:nvPr>
        </p:nvSpPr>
        <p:spPr/>
        <p:txBody>
          <a:bodyPr/>
          <a:lstStyle/>
          <a:p>
            <a:fld id="{B4E8CB11-ABC3-4DE9-BA2D-91FD863D3250}" type="slidenum">
              <a:rPr lang="de-DE" smtClean="0"/>
              <a:t>13</a:t>
            </a:fld>
            <a:endParaRPr lang="de-DE"/>
          </a:p>
        </p:txBody>
      </p:sp>
    </p:spTree>
    <p:extLst>
      <p:ext uri="{BB962C8B-B14F-4D97-AF65-F5344CB8AC3E}">
        <p14:creationId xmlns:p14="http://schemas.microsoft.com/office/powerpoint/2010/main" val="1267650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FFF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E0BDBB94-2D00-4972-8EC5-7054AD7AF755}" type="datetime1">
              <a:rPr lang="en-US" noProof="0" smtClean="0"/>
              <a:t>4/21/2021</a:t>
            </a:fld>
            <a:endParaRPr lang="en-US" noProof="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Algodata-innovation</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pic>
        <p:nvPicPr>
          <p:cNvPr id="16" name="Picture 15" descr="A picture containing drawing&#10;&#10;Description automatically generated">
            <a:extLst>
              <a:ext uri="{FF2B5EF4-FFF2-40B4-BE49-F238E27FC236}">
                <a16:creationId xmlns:a16="http://schemas.microsoft.com/office/drawing/2014/main" id="{CDB4AA93-78A7-4665-B210-B5B6D8174874}"/>
              </a:ext>
            </a:extLst>
          </p:cNvPr>
          <p:cNvPicPr>
            <a:picLocks noChangeAspect="1"/>
          </p:cNvPicPr>
          <p:nvPr userDrawn="1"/>
        </p:nvPicPr>
        <p:blipFill>
          <a:blip r:embed="rId2"/>
          <a:stretch>
            <a:fillRect/>
          </a:stretch>
        </p:blipFill>
        <p:spPr>
          <a:xfrm>
            <a:off x="54224" y="6461014"/>
            <a:ext cx="1258021" cy="381600"/>
          </a:xfrm>
          <a:prstGeom prst="rect">
            <a:avLst/>
          </a:prstGeom>
        </p:spPr>
      </p:pic>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E4D2F781-58F5-44F8-8901-B000B69A49AA}"/>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4379187E-0EE0-4D8F-B60C-6E51968949C4}" type="datetime1">
              <a:rPr lang="en-US" noProof="0" smtClean="0"/>
              <a:t>4/21/2021</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noProof="0"/>
              <a:t>Algodata-innovation</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FFF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5360471"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4725469"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5595110" y="831286"/>
            <a:ext cx="5961890"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pic>
        <p:nvPicPr>
          <p:cNvPr id="9" name="Picture 8" descr="A picture containing drawing&#10;&#10;Description automatically generated">
            <a:extLst>
              <a:ext uri="{FF2B5EF4-FFF2-40B4-BE49-F238E27FC236}">
                <a16:creationId xmlns:a16="http://schemas.microsoft.com/office/drawing/2014/main" id="{55B638F6-F560-4E5B-8632-8575165BF3FE}"/>
              </a:ext>
            </a:extLst>
          </p:cNvPr>
          <p:cNvPicPr>
            <a:picLocks noChangeAspect="1"/>
          </p:cNvPicPr>
          <p:nvPr userDrawn="1"/>
        </p:nvPicPr>
        <p:blipFill>
          <a:blip r:embed="rId2"/>
          <a:stretch>
            <a:fillRect/>
          </a:stretch>
        </p:blipFill>
        <p:spPr>
          <a:xfrm>
            <a:off x="54224" y="6461014"/>
            <a:ext cx="1258021" cy="381600"/>
          </a:xfrm>
          <a:prstGeom prst="rect">
            <a:avLst/>
          </a:prstGeom>
        </p:spPr>
      </p:pic>
      <p:sp>
        <p:nvSpPr>
          <p:cNvPr id="11" name="Slide Number Placeholder 3">
            <a:extLst>
              <a:ext uri="{FF2B5EF4-FFF2-40B4-BE49-F238E27FC236}">
                <a16:creationId xmlns:a16="http://schemas.microsoft.com/office/drawing/2014/main" id="{A65D724B-19AB-4BFE-AFE4-AC972A555840}"/>
              </a:ext>
            </a:extLst>
          </p:cNvPr>
          <p:cNvSpPr txBox="1">
            <a:spLocks/>
          </p:cNvSpPr>
          <p:nvPr userDrawn="1"/>
        </p:nvSpPr>
        <p:spPr>
          <a:xfrm>
            <a:off x="11166526" y="6480311"/>
            <a:ext cx="780010"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solidFill>
                  <a:schemeClr val="bg1"/>
                </a:solidFill>
              </a:rPr>
              <a:pPr/>
              <a:t>‹#›</a:t>
            </a:fld>
            <a:endParaRPr lang="en-US">
              <a:solidFill>
                <a:schemeClr val="bg1"/>
              </a:solidFill>
            </a:endParaRPr>
          </a:p>
        </p:txBody>
      </p:sp>
    </p:spTree>
    <p:extLst>
      <p:ext uri="{BB962C8B-B14F-4D97-AF65-F5344CB8AC3E}">
        <p14:creationId xmlns:p14="http://schemas.microsoft.com/office/powerpoint/2010/main" val="418493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3D0FFA8-EC0F-446E-B666-3A113A5EA822}"/>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93F0CC15-FD9D-4499-B38D-47FF7412D3DF}" type="datetime1">
              <a:rPr lang="en-US" noProof="0" smtClean="0"/>
              <a:t>4/21/2021</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noProof="0"/>
              <a:t>Algodata-innovation</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FFF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Picture 7" descr="A picture containing drawing&#10;&#10;Description automatically generated">
            <a:extLst>
              <a:ext uri="{FF2B5EF4-FFF2-40B4-BE49-F238E27FC236}">
                <a16:creationId xmlns:a16="http://schemas.microsoft.com/office/drawing/2014/main" id="{2C5A6471-BDE6-4032-BE94-A5924B61CA1A}"/>
              </a:ext>
            </a:extLst>
          </p:cNvPr>
          <p:cNvPicPr>
            <a:picLocks noChangeAspect="1"/>
          </p:cNvPicPr>
          <p:nvPr userDrawn="1"/>
        </p:nvPicPr>
        <p:blipFill>
          <a:blip r:embed="rId2"/>
          <a:stretch>
            <a:fillRect/>
          </a:stretch>
        </p:blipFill>
        <p:spPr>
          <a:xfrm>
            <a:off x="54224" y="6461014"/>
            <a:ext cx="1258021" cy="381600"/>
          </a:xfrm>
          <a:prstGeom prst="rect">
            <a:avLst/>
          </a:prstGeom>
        </p:spPr>
      </p:pic>
      <p:pic>
        <p:nvPicPr>
          <p:cNvPr id="13" name="Picture 12">
            <a:extLst>
              <a:ext uri="{FF2B5EF4-FFF2-40B4-BE49-F238E27FC236}">
                <a16:creationId xmlns:a16="http://schemas.microsoft.com/office/drawing/2014/main" id="{93B452BE-1A47-4CC7-92F5-ECD7656C9FA9}"/>
              </a:ext>
            </a:extLst>
          </p:cNvPr>
          <p:cNvPicPr>
            <a:picLocks noChangeAspect="1"/>
          </p:cNvPicPr>
          <p:nvPr userDrawn="1"/>
        </p:nvPicPr>
        <p:blipFill>
          <a:blip r:embed="rId3"/>
          <a:stretch>
            <a:fillRect/>
          </a:stretch>
        </p:blipFill>
        <p:spPr>
          <a:xfrm>
            <a:off x="5114417" y="1424551"/>
            <a:ext cx="143912" cy="4216169"/>
          </a:xfrm>
          <a:prstGeom prst="rect">
            <a:avLst/>
          </a:prstGeom>
        </p:spPr>
      </p:pic>
    </p:spTree>
    <p:extLst>
      <p:ext uri="{BB962C8B-B14F-4D97-AF65-F5344CB8AC3E}">
        <p14:creationId xmlns:p14="http://schemas.microsoft.com/office/powerpoint/2010/main" val="3079185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0508541-FE6F-4BBF-9935-0496965F4BB9}"/>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D78E5E74-CDD1-40DE-820D-D20AFB8ADE5C}" type="datetime1">
              <a:rPr lang="en-US" noProof="0" smtClean="0"/>
              <a:t>4/21/2021</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noProof="0"/>
              <a:t>Algodata-innovation</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pPr/>
              <a:t>‹#›</a:t>
            </a:fld>
            <a:endParaRPr lang="en-US">
              <a:solidFill>
                <a:schemeClr val="tx1"/>
              </a:solidFill>
            </a:endParaRPr>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FFF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FFFFFF"/>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1" name="Picture 10" descr="A picture containing drawing&#10;&#10;Description automatically generated">
            <a:extLst>
              <a:ext uri="{FF2B5EF4-FFF2-40B4-BE49-F238E27FC236}">
                <a16:creationId xmlns:a16="http://schemas.microsoft.com/office/drawing/2014/main" id="{CA474E07-B0C3-47A8-899D-66CEC97043CB}"/>
              </a:ext>
            </a:extLst>
          </p:cNvPr>
          <p:cNvPicPr>
            <a:picLocks noChangeAspect="1"/>
          </p:cNvPicPr>
          <p:nvPr userDrawn="1"/>
        </p:nvPicPr>
        <p:blipFill>
          <a:blip r:embed="rId2"/>
          <a:stretch>
            <a:fillRect/>
          </a:stretch>
        </p:blipFill>
        <p:spPr>
          <a:xfrm>
            <a:off x="54224" y="6461014"/>
            <a:ext cx="1258021" cy="381600"/>
          </a:xfrm>
          <a:prstGeom prst="rect">
            <a:avLst/>
          </a:prstGeom>
        </p:spPr>
      </p:pic>
    </p:spTree>
    <p:extLst>
      <p:ext uri="{BB962C8B-B14F-4D97-AF65-F5344CB8AC3E}">
        <p14:creationId xmlns:p14="http://schemas.microsoft.com/office/powerpoint/2010/main" val="1626310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77DAB350-2949-48E7-AB2B-625B5DC7EE6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rgbClr val="FFFFFF"/>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FEDEC4AB-3B1C-4349-B7B0-3E25AFE0C57B}" type="datetime1">
              <a:rPr lang="en-US" noProof="0" smtClean="0"/>
              <a:t>4/21/2021</a:t>
            </a:fld>
            <a:endParaRPr lang="en-US" noProof="0"/>
          </a:p>
        </p:txBody>
      </p:sp>
      <p:sp>
        <p:nvSpPr>
          <p:cNvPr id="6" name="Footer Placeholder 5"/>
          <p:cNvSpPr>
            <a:spLocks noGrp="1"/>
          </p:cNvSpPr>
          <p:nvPr>
            <p:ph type="ftr" sz="quarter" idx="11"/>
          </p:nvPr>
        </p:nvSpPr>
        <p:spPr>
          <a:xfrm>
            <a:off x="1097279" y="6446838"/>
            <a:ext cx="6818262" cy="365125"/>
          </a:xfrm>
        </p:spPr>
        <p:txBody>
          <a:bodyPr/>
          <a:lstStyle/>
          <a:p>
            <a:pPr algn="l"/>
            <a:r>
              <a:rPr lang="en-US" noProof="0"/>
              <a:t>Algodata-innovation</a:t>
            </a:r>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a:p>
        </p:txBody>
      </p:sp>
      <p:pic>
        <p:nvPicPr>
          <p:cNvPr id="14" name="Picture 13" descr="A picture containing drawing&#10;&#10;Description automatically generated">
            <a:extLst>
              <a:ext uri="{FF2B5EF4-FFF2-40B4-BE49-F238E27FC236}">
                <a16:creationId xmlns:a16="http://schemas.microsoft.com/office/drawing/2014/main" id="{42FA6C07-784C-4D81-8DDC-5F33C03768B8}"/>
              </a:ext>
            </a:extLst>
          </p:cNvPr>
          <p:cNvPicPr>
            <a:picLocks noChangeAspect="1"/>
          </p:cNvPicPr>
          <p:nvPr userDrawn="1"/>
        </p:nvPicPr>
        <p:blipFill>
          <a:blip r:embed="rId2"/>
          <a:stretch>
            <a:fillRect/>
          </a:stretch>
        </p:blipFill>
        <p:spPr>
          <a:xfrm>
            <a:off x="54224" y="6461014"/>
            <a:ext cx="1258021" cy="381600"/>
          </a:xfrm>
          <a:prstGeom prst="rect">
            <a:avLst/>
          </a:prstGeom>
        </p:spPr>
      </p:pic>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FFF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7434A34-3C94-43F5-8793-ABA1BA1FAC57}" type="datetime1">
              <a:rPr lang="en-US" noProof="0" smtClean="0"/>
              <a:t>4/21/2021</a:t>
            </a:fld>
            <a:endParaRPr lang="en-US" noProof="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a:t>Algodata-innovation</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pPr/>
              <a:t>‹#›</a:t>
            </a:fld>
            <a:endParaRPr lang="en-US"/>
          </a:p>
        </p:txBody>
      </p:sp>
      <p:pic>
        <p:nvPicPr>
          <p:cNvPr id="8" name="Picture 7">
            <a:extLst>
              <a:ext uri="{FF2B5EF4-FFF2-40B4-BE49-F238E27FC236}">
                <a16:creationId xmlns:a16="http://schemas.microsoft.com/office/drawing/2014/main" id="{D2B2A550-5925-4A37-9E33-EDE8B6447132}"/>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10000" b="90000" l="2917" r="93750">
                        <a14:foregroundMark x1="8750" y1="48333" x2="8750" y2="48333"/>
                        <a14:foregroundMark x1="11806" y1="43889" x2="11806" y2="43889"/>
                        <a14:foregroundMark x1="14444" y1="40556" x2="14444" y2="40556"/>
                        <a14:foregroundMark x1="17639" y1="36667" x2="17639" y2="36667"/>
                        <a14:foregroundMark x1="19722" y1="40556" x2="19722" y2="40556"/>
                        <a14:foregroundMark x1="30833" y1="40556" x2="30833" y2="40556"/>
                        <a14:foregroundMark x1="35417" y1="46667" x2="35417" y2="46667"/>
                        <a14:foregroundMark x1="43611" y1="46111" x2="43611" y2="46111"/>
                        <a14:foregroundMark x1="49306" y1="52222" x2="49306" y2="52222"/>
                        <a14:foregroundMark x1="57639" y1="49444" x2="57639" y2="49444"/>
                        <a14:foregroundMark x1="61944" y1="46111" x2="61944" y2="46111"/>
                        <a14:foregroundMark x1="79722" y1="48333" x2="79722" y2="48333"/>
                        <a14:foregroundMark x1="84861" y1="43889" x2="84861" y2="43889"/>
                        <a14:foregroundMark x1="90556" y1="46111" x2="90556" y2="46111"/>
                        <a14:foregroundMark x1="2917" y1="79444" x2="2917" y2="79444"/>
                        <a14:foregroundMark x1="9306" y1="77222" x2="9306" y2="77222"/>
                        <a14:foregroundMark x1="93750" y1="49444" x2="93750" y2="49444"/>
                      </a14:backgroundRemoval>
                    </a14:imgEffect>
                  </a14:imgLayer>
                </a14:imgProps>
              </a:ext>
            </a:extLst>
          </a:blip>
          <a:srcRect/>
          <a:stretch/>
        </p:blipFill>
        <p:spPr>
          <a:xfrm>
            <a:off x="54224" y="6494561"/>
            <a:ext cx="1258021" cy="314505"/>
          </a:xfrm>
          <a:prstGeom prst="rect">
            <a:avLst/>
          </a:prstGeom>
        </p:spPr>
      </p:pic>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FFF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8E2F98AA-5C6C-4172-B1DA-A3F27F8FE130}" type="datetime1">
              <a:rPr lang="en-US" noProof="0" smtClean="0"/>
              <a:t>4/21/2021</a:t>
            </a:fld>
            <a:endParaRPr lang="en-US" noProof="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noProof="0"/>
              <a:t>Algodata-innovation</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pPr/>
              <a:t>‹#›</a:t>
            </a:fld>
            <a:endParaRPr lang="en-US">
              <a:solidFill>
                <a:schemeClr val="tx1"/>
              </a:solidFill>
            </a:endParaRP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pic>
        <p:nvPicPr>
          <p:cNvPr id="4" name="Picture 3" descr="A picture containing drawing&#10;&#10;Description automatically generated">
            <a:extLst>
              <a:ext uri="{FF2B5EF4-FFF2-40B4-BE49-F238E27FC236}">
                <a16:creationId xmlns:a16="http://schemas.microsoft.com/office/drawing/2014/main" id="{E4C23FEA-B528-44FD-BA03-DAEC872AAA23}"/>
              </a:ext>
            </a:extLst>
          </p:cNvPr>
          <p:cNvPicPr>
            <a:picLocks noChangeAspect="1"/>
          </p:cNvPicPr>
          <p:nvPr userDrawn="1"/>
        </p:nvPicPr>
        <p:blipFill>
          <a:blip r:embed="rId2"/>
          <a:stretch>
            <a:fillRect/>
          </a:stretch>
        </p:blipFill>
        <p:spPr>
          <a:xfrm>
            <a:off x="54224" y="6461014"/>
            <a:ext cx="1258021" cy="381600"/>
          </a:xfrm>
          <a:prstGeom prst="rect">
            <a:avLst/>
          </a:prstGeom>
        </p:spPr>
      </p:pic>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CEBA7EC3-402E-4944-A104-39D0C2523577}"/>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FFF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78917C19-9448-424A-9E9A-47434C6DF4B1}" type="datetime1">
              <a:rPr lang="en-US" noProof="0" smtClean="0"/>
              <a:t>4/21/2021</a:t>
            </a:fld>
            <a:endParaRPr lang="en-US" noProof="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noProof="0"/>
              <a:t>Algodata-innovation</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pPr/>
              <a:t>‹#›</a:t>
            </a:fld>
            <a:endParaRPr lang="en-US">
              <a:solidFill>
                <a:schemeClr val="tx1"/>
              </a:solidFill>
            </a:endParaRPr>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pic>
        <p:nvPicPr>
          <p:cNvPr id="8" name="Picture 7" descr="A picture containing drawing&#10;&#10;Description automatically generated">
            <a:extLst>
              <a:ext uri="{FF2B5EF4-FFF2-40B4-BE49-F238E27FC236}">
                <a16:creationId xmlns:a16="http://schemas.microsoft.com/office/drawing/2014/main" id="{01112D32-4B8D-4964-A265-3DA700214EF4}"/>
              </a:ext>
            </a:extLst>
          </p:cNvPr>
          <p:cNvPicPr>
            <a:picLocks noChangeAspect="1"/>
          </p:cNvPicPr>
          <p:nvPr userDrawn="1"/>
        </p:nvPicPr>
        <p:blipFill>
          <a:blip r:embed="rId2"/>
          <a:stretch>
            <a:fillRect/>
          </a:stretch>
        </p:blipFill>
        <p:spPr>
          <a:xfrm>
            <a:off x="54224" y="6461014"/>
            <a:ext cx="1258021" cy="381600"/>
          </a:xfrm>
          <a:prstGeom prst="rect">
            <a:avLst/>
          </a:prstGeom>
        </p:spPr>
      </p:pic>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CEBA7EC3-402E-4944-A104-39D0C2523577}"/>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FFF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78917C19-9448-424A-9E9A-47434C6DF4B1}" type="datetime1">
              <a:rPr lang="en-US" noProof="0" smtClean="0"/>
              <a:t>4/21/2021</a:t>
            </a:fld>
            <a:endParaRPr lang="en-US" noProof="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noProof="0"/>
              <a:t>Algodata-innovation</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pPr/>
              <a:t>‹#›</a:t>
            </a:fld>
            <a:endParaRPr lang="en-US">
              <a:solidFill>
                <a:schemeClr val="tx1"/>
              </a:solidFill>
            </a:endParaRPr>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pic>
        <p:nvPicPr>
          <p:cNvPr id="8" name="Picture 7" descr="A picture containing drawing&#10;&#10;Description automatically generated">
            <a:extLst>
              <a:ext uri="{FF2B5EF4-FFF2-40B4-BE49-F238E27FC236}">
                <a16:creationId xmlns:a16="http://schemas.microsoft.com/office/drawing/2014/main" id="{01112D32-4B8D-4964-A265-3DA700214EF4}"/>
              </a:ext>
            </a:extLst>
          </p:cNvPr>
          <p:cNvPicPr>
            <a:picLocks noChangeAspect="1"/>
          </p:cNvPicPr>
          <p:nvPr userDrawn="1"/>
        </p:nvPicPr>
        <p:blipFill>
          <a:blip r:embed="rId2"/>
          <a:stretch>
            <a:fillRect/>
          </a:stretch>
        </p:blipFill>
        <p:spPr>
          <a:xfrm>
            <a:off x="54224" y="6461014"/>
            <a:ext cx="1258021" cy="381600"/>
          </a:xfrm>
          <a:prstGeom prst="rect">
            <a:avLst/>
          </a:prstGeom>
        </p:spPr>
      </p:pic>
      <p:sp>
        <p:nvSpPr>
          <p:cNvPr id="15" name="Text Placeholder 5">
            <a:extLst>
              <a:ext uri="{FF2B5EF4-FFF2-40B4-BE49-F238E27FC236}">
                <a16:creationId xmlns:a16="http://schemas.microsoft.com/office/drawing/2014/main" id="{25611F28-E0C9-4FDB-8178-3083D93A626A}"/>
              </a:ext>
            </a:extLst>
          </p:cNvPr>
          <p:cNvSpPr>
            <a:spLocks noGrp="1"/>
          </p:cNvSpPr>
          <p:nvPr>
            <p:ph type="body" idx="1"/>
          </p:nvPr>
        </p:nvSpPr>
        <p:spPr>
          <a:xfrm>
            <a:off x="3827072" y="1752599"/>
            <a:ext cx="4639736" cy="736282"/>
          </a:xfrm>
        </p:spPr>
        <p:txBody>
          <a:bodyPr/>
          <a:lstStyle/>
          <a:p>
            <a:endParaRPr lang="de-DE" b="1"/>
          </a:p>
        </p:txBody>
      </p:sp>
      <p:graphicFrame>
        <p:nvGraphicFramePr>
          <p:cNvPr id="18" name="Table 10">
            <a:extLst>
              <a:ext uri="{FF2B5EF4-FFF2-40B4-BE49-F238E27FC236}">
                <a16:creationId xmlns:a16="http://schemas.microsoft.com/office/drawing/2014/main" id="{DF862080-7006-418C-97CD-246D209B16BB}"/>
              </a:ext>
            </a:extLst>
          </p:cNvPr>
          <p:cNvGraphicFramePr>
            <a:graphicFrameLocks/>
          </p:cNvGraphicFramePr>
          <p:nvPr userDrawn="1">
            <p:extLst>
              <p:ext uri="{D42A27DB-BD31-4B8C-83A1-F6EECF244321}">
                <p14:modId xmlns:p14="http://schemas.microsoft.com/office/powerpoint/2010/main" val="4156528136"/>
              </p:ext>
            </p:extLst>
          </p:nvPr>
        </p:nvGraphicFramePr>
        <p:xfrm>
          <a:off x="1231433" y="2572789"/>
          <a:ext cx="9831015" cy="2218827"/>
        </p:xfrm>
        <a:graphic>
          <a:graphicData uri="http://schemas.openxmlformats.org/drawingml/2006/table">
            <a:tbl>
              <a:tblPr bandRow="1">
                <a:tableStyleId>{5C22544A-7EE6-4342-B048-85BDC9FD1C3A}</a:tableStyleId>
              </a:tblPr>
              <a:tblGrid>
                <a:gridCol w="2345485">
                  <a:extLst>
                    <a:ext uri="{9D8B030D-6E8A-4147-A177-3AD203B41FA5}">
                      <a16:colId xmlns:a16="http://schemas.microsoft.com/office/drawing/2014/main" val="3233397046"/>
                    </a:ext>
                  </a:extLst>
                </a:gridCol>
                <a:gridCol w="3558988">
                  <a:extLst>
                    <a:ext uri="{9D8B030D-6E8A-4147-A177-3AD203B41FA5}">
                      <a16:colId xmlns:a16="http://schemas.microsoft.com/office/drawing/2014/main" val="3215977601"/>
                    </a:ext>
                  </a:extLst>
                </a:gridCol>
                <a:gridCol w="3926542">
                  <a:extLst>
                    <a:ext uri="{9D8B030D-6E8A-4147-A177-3AD203B41FA5}">
                      <a16:colId xmlns:a16="http://schemas.microsoft.com/office/drawing/2014/main" val="2131497518"/>
                    </a:ext>
                  </a:extLst>
                </a:gridCol>
              </a:tblGrid>
              <a:tr h="739609">
                <a:tc>
                  <a:txBody>
                    <a:bodyPr/>
                    <a:lstStyle/>
                    <a:p>
                      <a:pPr algn="l"/>
                      <a:r>
                        <a:rPr lang="de-DE" sz="2000" b="1"/>
                        <a:t>Genauigkeit</a:t>
                      </a:r>
                    </a:p>
                  </a:txBody>
                  <a:tcPr anchor="ctr">
                    <a:lnR w="12700" cap="flat" cmpd="sng" algn="ctr">
                      <a:solidFill>
                        <a:schemeClr val="tx1"/>
                      </a:solidFill>
                      <a:prstDash val="solid"/>
                      <a:round/>
                      <a:headEnd type="none" w="med" len="med"/>
                      <a:tailEnd type="none" w="med" len="med"/>
                    </a:lnR>
                  </a:tcPr>
                </a:tc>
                <a:tc>
                  <a:txBody>
                    <a:bodyPr/>
                    <a:lstStyle/>
                    <a:p>
                      <a:pPr algn="ctr"/>
                      <a:endParaRPr lang="de-DE"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endParaRPr lang="de-DE" sz="2000" kern="120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9326514"/>
                  </a:ext>
                </a:extLst>
              </a:tr>
              <a:tr h="739609">
                <a:tc>
                  <a:txBody>
                    <a:bodyPr/>
                    <a:lstStyle/>
                    <a:p>
                      <a:pPr algn="l" fontAlgn="ctr"/>
                      <a:r>
                        <a:rPr lang="de-DE" sz="2000" b="1" kern="1200">
                          <a:solidFill>
                            <a:schemeClr val="dk1"/>
                          </a:solidFill>
                          <a:latin typeface="+mn-lt"/>
                          <a:ea typeface="+mn-ea"/>
                          <a:cs typeface="+mn-cs"/>
                        </a:rPr>
                        <a:t> Durchschnittliche </a:t>
                      </a:r>
                    </a:p>
                    <a:p>
                      <a:pPr algn="l" fontAlgn="ctr"/>
                      <a:r>
                        <a:rPr lang="de-DE" sz="2000" b="1" kern="1200">
                          <a:solidFill>
                            <a:schemeClr val="dk1"/>
                          </a:solidFill>
                          <a:latin typeface="+mn-lt"/>
                          <a:ea typeface="+mn-ea"/>
                          <a:cs typeface="+mn-cs"/>
                        </a:rPr>
                        <a:t> Fehler</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endParaRPr lang="de-DE" sz="2000" kern="120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endParaRPr lang="de-DE" sz="2000" kern="120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97026088"/>
                  </a:ext>
                </a:extLst>
              </a:tr>
              <a:tr h="739609">
                <a:tc>
                  <a:txBody>
                    <a:bodyPr/>
                    <a:lstStyle/>
                    <a:p>
                      <a:pPr marL="0" algn="l" defTabSz="914400" rtl="0" eaLnBrk="1" fontAlgn="ctr" latinLnBrk="0" hangingPunct="1"/>
                      <a:r>
                        <a:rPr lang="de-DE" sz="2000" b="1" kern="1200">
                          <a:solidFill>
                            <a:schemeClr val="dk1"/>
                          </a:solidFill>
                          <a:latin typeface="+mn-lt"/>
                          <a:ea typeface="+mn-ea"/>
                          <a:cs typeface="+mn-cs"/>
                        </a:rPr>
                        <a:t> Abhängigkeiten</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endParaRPr lang="de-DE" sz="2000" kern="120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endParaRPr lang="de-DE" sz="2000" kern="1200">
                        <a:solidFill>
                          <a:schemeClr val="dk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05709024"/>
                  </a:ext>
                </a:extLst>
              </a:tr>
            </a:tbl>
          </a:graphicData>
        </a:graphic>
      </p:graphicFrame>
      <p:sp>
        <p:nvSpPr>
          <p:cNvPr id="19" name="Text Placeholder 6">
            <a:extLst>
              <a:ext uri="{FF2B5EF4-FFF2-40B4-BE49-F238E27FC236}">
                <a16:creationId xmlns:a16="http://schemas.microsoft.com/office/drawing/2014/main" id="{3AFC15B0-0F0D-4A4F-B314-560ABC229A55}"/>
              </a:ext>
            </a:extLst>
          </p:cNvPr>
          <p:cNvSpPr>
            <a:spLocks noGrp="1"/>
          </p:cNvSpPr>
          <p:nvPr>
            <p:ph type="body" sz="quarter" idx="3"/>
          </p:nvPr>
        </p:nvSpPr>
        <p:spPr>
          <a:xfrm>
            <a:off x="7260015" y="1752599"/>
            <a:ext cx="4639736" cy="736282"/>
          </a:xfrm>
        </p:spPr>
        <p:txBody>
          <a:bodyPr/>
          <a:lstStyle/>
          <a:p>
            <a:endParaRPr lang="de-DE" b="1"/>
          </a:p>
        </p:txBody>
      </p:sp>
      <p:sp>
        <p:nvSpPr>
          <p:cNvPr id="21" name="TextBox 20">
            <a:extLst>
              <a:ext uri="{FF2B5EF4-FFF2-40B4-BE49-F238E27FC236}">
                <a16:creationId xmlns:a16="http://schemas.microsoft.com/office/drawing/2014/main" id="{AAFA74AE-61EF-48C5-9934-20A5792C0657}"/>
              </a:ext>
            </a:extLst>
          </p:cNvPr>
          <p:cNvSpPr txBox="1"/>
          <p:nvPr userDrawn="1"/>
        </p:nvSpPr>
        <p:spPr>
          <a:xfrm>
            <a:off x="1231433" y="5354767"/>
            <a:ext cx="1953626" cy="646331"/>
          </a:xfrm>
          <a:prstGeom prst="rect">
            <a:avLst/>
          </a:prstGeom>
          <a:noFill/>
        </p:spPr>
        <p:txBody>
          <a:bodyPr wrap="square" rtlCol="0">
            <a:spAutoFit/>
          </a:bodyPr>
          <a:lstStyle/>
          <a:p>
            <a:r>
              <a:rPr lang="de-DE" b="1"/>
              <a:t>Wertebereich</a:t>
            </a:r>
            <a:r>
              <a:rPr lang="de-DE"/>
              <a:t>:</a:t>
            </a:r>
          </a:p>
          <a:p>
            <a:r>
              <a:rPr lang="de-DE" b="1"/>
              <a:t>Mittelwert</a:t>
            </a:r>
            <a:r>
              <a:rPr lang="de-DE"/>
              <a:t>:</a:t>
            </a:r>
          </a:p>
        </p:txBody>
      </p:sp>
      <p:sp>
        <p:nvSpPr>
          <p:cNvPr id="23" name="Text Placeholder 5">
            <a:extLst>
              <a:ext uri="{FF2B5EF4-FFF2-40B4-BE49-F238E27FC236}">
                <a16:creationId xmlns:a16="http://schemas.microsoft.com/office/drawing/2014/main" id="{44CBE464-E35C-4D93-A3B7-F5B9B0BA6E65}"/>
              </a:ext>
            </a:extLst>
          </p:cNvPr>
          <p:cNvSpPr>
            <a:spLocks noGrp="1"/>
          </p:cNvSpPr>
          <p:nvPr>
            <p:ph type="body" idx="13"/>
          </p:nvPr>
        </p:nvSpPr>
        <p:spPr>
          <a:xfrm>
            <a:off x="3141597" y="5354766"/>
            <a:ext cx="2160695" cy="646331"/>
          </a:xfrm>
        </p:spPr>
        <p:txBody>
          <a:bodyPr/>
          <a:lstStyle>
            <a:lvl1pPr>
              <a:defRPr lang="de-DE" sz="1800" b="1" kern="1200" dirty="0">
                <a:solidFill>
                  <a:schemeClr val="tx1"/>
                </a:solidFill>
                <a:latin typeface="+mn-lt"/>
                <a:ea typeface="+mn-ea"/>
                <a:cs typeface="+mn-cs"/>
              </a:defRPr>
            </a:lvl1pPr>
          </a:lstStyle>
          <a:p>
            <a:endParaRPr lang="de-DE" b="1"/>
          </a:p>
        </p:txBody>
      </p:sp>
    </p:spTree>
    <p:extLst>
      <p:ext uri="{BB962C8B-B14F-4D97-AF65-F5344CB8AC3E}">
        <p14:creationId xmlns:p14="http://schemas.microsoft.com/office/powerpoint/2010/main" val="384379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EBE7B34B-F6E0-40CC-926E-F130E8C3DA1F}"/>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FFF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9B795D9-7144-4FD2-9D47-4063B77D4FE5}" type="datetime1">
              <a:rPr lang="en-US" noProof="0" smtClean="0"/>
              <a:t>4/21/2021</a:t>
            </a:fld>
            <a:endParaRPr lang="en-US" noProof="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noProof="0"/>
              <a:t>Algodata-innovation</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pPr/>
              <a:t>‹#›</a:t>
            </a:fld>
            <a:endParaRPr lang="en-US">
              <a:solidFill>
                <a:schemeClr val="tx1"/>
              </a:solidFill>
            </a:endParaRPr>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pic>
        <p:nvPicPr>
          <p:cNvPr id="3" name="Picture 2" descr="A picture containing drawing&#10;&#10;Description automatically generated">
            <a:extLst>
              <a:ext uri="{FF2B5EF4-FFF2-40B4-BE49-F238E27FC236}">
                <a16:creationId xmlns:a16="http://schemas.microsoft.com/office/drawing/2014/main" id="{D0BADCB4-A62F-4375-BC68-5AEFE3EAC98F}"/>
              </a:ext>
            </a:extLst>
          </p:cNvPr>
          <p:cNvPicPr>
            <a:picLocks noChangeAspect="1"/>
          </p:cNvPicPr>
          <p:nvPr userDrawn="1"/>
        </p:nvPicPr>
        <p:blipFill>
          <a:blip r:embed="rId2"/>
          <a:stretch>
            <a:fillRect/>
          </a:stretch>
        </p:blipFill>
        <p:spPr>
          <a:xfrm>
            <a:off x="54224" y="6461014"/>
            <a:ext cx="1258021" cy="381600"/>
          </a:xfrm>
          <a:prstGeom prst="rect">
            <a:avLst/>
          </a:prstGeom>
        </p:spPr>
      </p:pic>
    </p:spTree>
    <p:extLst>
      <p:ext uri="{BB962C8B-B14F-4D97-AF65-F5344CB8AC3E}">
        <p14:creationId xmlns:p14="http://schemas.microsoft.com/office/powerpoint/2010/main" val="302039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7BFEE4FA-0DBD-41CF-AC65-58263A26B26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FFF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A886F527-4426-4755-BCE9-97D15A4399D2}" type="datetime1">
              <a:rPr lang="en-US" noProof="0" smtClean="0"/>
              <a:t>4/21/2021</a:t>
            </a:fld>
            <a:endParaRPr lang="en-US" noProof="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noProof="0"/>
              <a:t>Algodata-innovation</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pic>
        <p:nvPicPr>
          <p:cNvPr id="3" name="Picture 2" descr="A picture containing drawing&#10;&#10;Description automatically generated">
            <a:extLst>
              <a:ext uri="{FF2B5EF4-FFF2-40B4-BE49-F238E27FC236}">
                <a16:creationId xmlns:a16="http://schemas.microsoft.com/office/drawing/2014/main" id="{B49341CB-7242-45A3-AFEC-7661F1682CF9}"/>
              </a:ext>
            </a:extLst>
          </p:cNvPr>
          <p:cNvPicPr>
            <a:picLocks noChangeAspect="1"/>
          </p:cNvPicPr>
          <p:nvPr userDrawn="1"/>
        </p:nvPicPr>
        <p:blipFill>
          <a:blip r:embed="rId2"/>
          <a:stretch>
            <a:fillRect/>
          </a:stretch>
        </p:blipFill>
        <p:spPr>
          <a:xfrm>
            <a:off x="54224" y="6461014"/>
            <a:ext cx="1258021" cy="381600"/>
          </a:xfrm>
          <a:prstGeom prst="rect">
            <a:avLst/>
          </a:prstGeom>
        </p:spPr>
      </p:pic>
    </p:spTree>
    <p:extLst>
      <p:ext uri="{BB962C8B-B14F-4D97-AF65-F5344CB8AC3E}">
        <p14:creationId xmlns:p14="http://schemas.microsoft.com/office/powerpoint/2010/main" val="141889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rgbClr val="FFFFF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279A0DE-EDED-4031-9DFB-4BB76BB2BFA0}" type="datetime1">
              <a:rPr lang="en-US" noProof="0" smtClean="0"/>
              <a:t>4/21/2021</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noProof="0"/>
              <a:t>Algodata-innovation</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pPr/>
              <a:t>‹#›</a:t>
            </a:fld>
            <a:endParaRPr lang="en-US">
              <a:solidFill>
                <a:schemeClr val="tx1"/>
              </a:solidFill>
            </a:endParaRPr>
          </a:p>
        </p:txBody>
      </p:sp>
      <p:pic>
        <p:nvPicPr>
          <p:cNvPr id="8" name="Picture 7">
            <a:extLst>
              <a:ext uri="{FF2B5EF4-FFF2-40B4-BE49-F238E27FC236}">
                <a16:creationId xmlns:a16="http://schemas.microsoft.com/office/drawing/2014/main" id="{2678B7BD-D6C1-4736-B366-C70A4DE88E9A}"/>
              </a:ext>
            </a:extLst>
          </p:cNvPr>
          <p:cNvPicPr>
            <a:picLocks noChangeAspect="1"/>
          </p:cNvPicPr>
          <p:nvPr userDrawn="1"/>
        </p:nvPicPr>
        <p:blipFill>
          <a:blip r:embed="rId2"/>
          <a:srcRect/>
          <a:stretch/>
        </p:blipFill>
        <p:spPr>
          <a:xfrm>
            <a:off x="54224" y="6493035"/>
            <a:ext cx="1258021" cy="317558"/>
          </a:xfrm>
          <a:prstGeom prst="rect">
            <a:avLst/>
          </a:prstGeom>
        </p:spPr>
      </p:pic>
    </p:spTree>
    <p:extLst>
      <p:ext uri="{BB962C8B-B14F-4D97-AF65-F5344CB8AC3E}">
        <p14:creationId xmlns:p14="http://schemas.microsoft.com/office/powerpoint/2010/main" val="247229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66187578-0899-4269-A74B-C5C09D8D7797}"/>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3D71659-B491-4971-987F-E47CE886551C}" type="datetime1">
              <a:rPr lang="en-US" noProof="0" smtClean="0"/>
              <a:t>4/21/2021</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noProof="0"/>
              <a:t>Algodata-innovation</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pPr/>
              <a:t>‹#›</a:t>
            </a:fld>
            <a:endParaRPr lang="en-US">
              <a:solidFill>
                <a:schemeClr val="tx1"/>
              </a:solidFill>
            </a:endParaRPr>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FFF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Picture 7" descr="A picture containing drawing&#10;&#10;Description automatically generated">
            <a:extLst>
              <a:ext uri="{FF2B5EF4-FFF2-40B4-BE49-F238E27FC236}">
                <a16:creationId xmlns:a16="http://schemas.microsoft.com/office/drawing/2014/main" id="{B62C2C91-F8D2-492F-9111-0294B1E3E041}"/>
              </a:ext>
            </a:extLst>
          </p:cNvPr>
          <p:cNvPicPr>
            <a:picLocks noChangeAspect="1"/>
          </p:cNvPicPr>
          <p:nvPr userDrawn="1"/>
        </p:nvPicPr>
        <p:blipFill>
          <a:blip r:embed="rId2"/>
          <a:stretch>
            <a:fillRect/>
          </a:stretch>
        </p:blipFill>
        <p:spPr>
          <a:xfrm>
            <a:off x="54224" y="6461014"/>
            <a:ext cx="1258021" cy="381600"/>
          </a:xfrm>
          <a:prstGeom prst="rect">
            <a:avLst/>
          </a:prstGeom>
        </p:spPr>
      </p:pic>
    </p:spTree>
    <p:extLst>
      <p:ext uri="{BB962C8B-B14F-4D97-AF65-F5344CB8AC3E}">
        <p14:creationId xmlns:p14="http://schemas.microsoft.com/office/powerpoint/2010/main" val="3701714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FFF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507AF1A2-5416-4DB9-B94B-574FC1D1414A}" type="datetime1">
              <a:rPr lang="en-US" noProof="0" smtClean="0"/>
              <a:t>4/21/2021</a:t>
            </a:fld>
            <a:endParaRPr lang="en-US" noProof="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noProof="0" err="1"/>
              <a:t>Algodata</a:t>
            </a:r>
            <a:r>
              <a:rPr lang="en-US" noProof="0"/>
              <a:t>-innovation</a:t>
            </a:r>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chemeClr val="tx1"/>
                </a:solidFill>
              </a:defRPr>
            </a:lvl1pPr>
          </a:lstStyle>
          <a:p>
            <a:fld id="{3A98EE3D-8CD1-4C3F-BD1C-C98C9596463C}" type="slidenum">
              <a:rPr lang="en-US" smtClean="0"/>
              <a:pPr/>
              <a:t>‹#›</a:t>
            </a:fld>
            <a:endParaRPr lang="en-US">
              <a:solidFill>
                <a:schemeClr val="tx1"/>
              </a:solidFill>
            </a:endParaRPr>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94" r:id="rId5"/>
    <p:sldLayoutId id="2147483678" r:id="rId6"/>
    <p:sldLayoutId id="2147483688" r:id="rId7"/>
    <p:sldLayoutId id="2147483679" r:id="rId8"/>
    <p:sldLayoutId id="2147483692" r:id="rId9"/>
    <p:sldLayoutId id="2147483691" r:id="rId10"/>
    <p:sldLayoutId id="2147483690" r:id="rId11"/>
    <p:sldLayoutId id="2147483689" r:id="rId12"/>
    <p:sldLayoutId id="2147483683" r:id="rId13"/>
  </p:sldLayoutIdLst>
  <p:hf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8.svg"/></Relationships>
</file>

<file path=ppt/slides/_rels/slide38.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3.png"/><Relationship Id="rId7"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30.sv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58.png"/><Relationship Id="rId4" Type="http://schemas.openxmlformats.org/officeDocument/2006/relationships/image" Target="../media/image57.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image" Target="../media/image8.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9.png"/><Relationship Id="rId7"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32.svg"/><Relationship Id="rId5" Type="http://schemas.openxmlformats.org/officeDocument/2006/relationships/image" Target="../media/image31.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3.wdp"/><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0.svg"/><Relationship Id="rId3" Type="http://schemas.openxmlformats.org/officeDocument/2006/relationships/image" Target="../media/image24.svg"/><Relationship Id="rId7" Type="http://schemas.openxmlformats.org/officeDocument/2006/relationships/image" Target="../media/image8.svg"/><Relationship Id="rId12"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8.svg"/><Relationship Id="rId5" Type="http://schemas.openxmlformats.org/officeDocument/2006/relationships/image" Target="../media/image26.svg"/><Relationship Id="rId15" Type="http://schemas.openxmlformats.org/officeDocument/2006/relationships/image" Target="../media/image32.svg"/><Relationship Id="rId10" Type="http://schemas.openxmlformats.org/officeDocument/2006/relationships/image" Target="../media/image27.png"/><Relationship Id="rId4" Type="http://schemas.openxmlformats.org/officeDocument/2006/relationships/image" Target="../media/image25.png"/><Relationship Id="rId9" Type="http://schemas.microsoft.com/office/2007/relationships/hdphoto" Target="../media/hdphoto2.wdp"/><Relationship Id="rId1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38.png"/><Relationship Id="rId26" Type="http://schemas.openxmlformats.org/officeDocument/2006/relationships/image" Target="../media/image40.png"/><Relationship Id="rId21" Type="http://schemas.openxmlformats.org/officeDocument/2006/relationships/image" Target="../media/image39.png"/><Relationship Id="rId34" Type="http://schemas.openxmlformats.org/officeDocument/2006/relationships/slide" Target="slide43.xml"/><Relationship Id="rId7" Type="http://schemas.openxmlformats.org/officeDocument/2006/relationships/slide" Target="slide14.xml"/><Relationship Id="rId12" Type="http://schemas.openxmlformats.org/officeDocument/2006/relationships/image" Target="../media/image30.svg"/><Relationship Id="rId17" Type="http://schemas.openxmlformats.org/officeDocument/2006/relationships/image" Target="../media/image37.png"/><Relationship Id="rId25" Type="http://schemas.openxmlformats.org/officeDocument/2006/relationships/slide" Target="slide17.xml"/><Relationship Id="rId33" Type="http://schemas.openxmlformats.org/officeDocument/2006/relationships/image" Target="../media/image43.png"/><Relationship Id="rId38" Type="http://schemas.openxmlformats.org/officeDocument/2006/relationships/image" Target="../media/image44.png"/><Relationship Id="rId2" Type="http://schemas.openxmlformats.org/officeDocument/2006/relationships/notesSlide" Target="../notesSlides/notesSlide5.xml"/><Relationship Id="rId16" Type="http://schemas.openxmlformats.org/officeDocument/2006/relationships/slide" Target="slide40.xml"/><Relationship Id="rId20" Type="http://schemas.openxmlformats.org/officeDocument/2006/relationships/image" Target="../media/image38.png"/><Relationship Id="rId29" Type="http://schemas.openxmlformats.org/officeDocument/2006/relationships/image" Target="../media/image41.png"/><Relationship Id="rId1" Type="http://schemas.openxmlformats.org/officeDocument/2006/relationships/slideLayout" Target="../slideLayouts/slideLayout8.xml"/><Relationship Id="rId6" Type="http://schemas.openxmlformats.org/officeDocument/2006/relationships/image" Target="../media/image36.png"/><Relationship Id="rId11" Type="http://schemas.openxmlformats.org/officeDocument/2006/relationships/image" Target="../media/image29.png"/><Relationship Id="rId24" Type="http://schemas.openxmlformats.org/officeDocument/2006/relationships/image" Target="../media/image40.png"/><Relationship Id="rId32" Type="http://schemas.openxmlformats.org/officeDocument/2006/relationships/image" Target="../media/image42.png"/><Relationship Id="rId37" Type="http://schemas.openxmlformats.org/officeDocument/2006/relationships/slide" Target="slide33.xml"/><Relationship Id="rId5" Type="http://schemas.openxmlformats.org/officeDocument/2006/relationships/image" Target="../media/image35.png"/><Relationship Id="rId15" Type="http://schemas.openxmlformats.org/officeDocument/2006/relationships/image" Target="../media/image37.png"/><Relationship Id="rId23" Type="http://schemas.openxmlformats.org/officeDocument/2006/relationships/image" Target="../media/image39.png"/><Relationship Id="rId28" Type="http://schemas.openxmlformats.org/officeDocument/2006/relationships/slide" Target="slide30.xml"/><Relationship Id="rId36" Type="http://schemas.openxmlformats.org/officeDocument/2006/relationships/image" Target="../media/image44.png"/><Relationship Id="rId10" Type="http://schemas.openxmlformats.org/officeDocument/2006/relationships/image" Target="../media/image8.svg"/><Relationship Id="rId19" Type="http://schemas.openxmlformats.org/officeDocument/2006/relationships/slide" Target="slide20.xml"/><Relationship Id="rId31" Type="http://schemas.openxmlformats.org/officeDocument/2006/relationships/slide" Target="slide26.xml"/><Relationship Id="rId4" Type="http://schemas.openxmlformats.org/officeDocument/2006/relationships/slide" Target="slide10.xml"/><Relationship Id="rId9" Type="http://schemas.openxmlformats.org/officeDocument/2006/relationships/image" Target="../media/image7.png"/><Relationship Id="rId14" Type="http://schemas.microsoft.com/office/2007/relationships/hdphoto" Target="../media/hdphoto2.wdp"/><Relationship Id="rId22" Type="http://schemas.openxmlformats.org/officeDocument/2006/relationships/slide" Target="slide23.xml"/><Relationship Id="rId27" Type="http://schemas.openxmlformats.org/officeDocument/2006/relationships/image" Target="../media/image41.png"/><Relationship Id="rId30" Type="http://schemas.openxmlformats.org/officeDocument/2006/relationships/image" Target="../media/image42.png"/><Relationship Id="rId35" Type="http://schemas.openxmlformats.org/officeDocument/2006/relationships/image" Target="../media/image43.png"/><Relationship Id="rId8" Type="http://schemas.openxmlformats.org/officeDocument/2006/relationships/image" Target="../media/image36.png"/><Relationship Id="rId3"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a:t>I</a:t>
            </a:r>
            <a:r>
              <a:rPr lang="en-US" cap="none"/>
              <a:t>ntell</a:t>
            </a:r>
            <a:r>
              <a:rPr lang="en-US"/>
              <a:t>d</a:t>
            </a:r>
            <a:r>
              <a:rPr lang="en-US" cap="none"/>
              <a:t>ata</a:t>
            </a:r>
            <a:r>
              <a:rPr lang="en-US"/>
              <a:t> consulting</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066800" y="4658511"/>
            <a:ext cx="10515600" cy="1143000"/>
          </a:xfrm>
        </p:spPr>
        <p:txBody>
          <a:bodyPr>
            <a:normAutofit fontScale="92500"/>
          </a:bodyPr>
          <a:lstStyle/>
          <a:p>
            <a:r>
              <a:rPr lang="en-US" cap="none"/>
              <a:t>analyze, optimize, repeat</a:t>
            </a:r>
          </a:p>
          <a:p>
            <a:r>
              <a:rPr lang="en-US" cap="none">
                <a:solidFill>
                  <a:schemeClr val="accent4">
                    <a:lumMod val="50000"/>
                    <a:lumOff val="50000"/>
                  </a:schemeClr>
                </a:solidFill>
              </a:rPr>
              <a:t>John Budnik, Dion Hoxha, Giuliano Troia Sanso, Luca Weinmann</a:t>
            </a:r>
          </a:p>
        </p:txBody>
      </p:sp>
      <p:pic>
        <p:nvPicPr>
          <p:cNvPr id="7" name="Picture 6" descr="Logo, icon&#10;&#10;Description automatically generated">
            <a:extLst>
              <a:ext uri="{FF2B5EF4-FFF2-40B4-BE49-F238E27FC236}">
                <a16:creationId xmlns:a16="http://schemas.microsoft.com/office/drawing/2014/main" id="{CFF8B5A2-7CFE-43D4-8A89-ED3C8EFDB377}"/>
              </a:ext>
            </a:extLst>
          </p:cNvPr>
          <p:cNvPicPr>
            <a:picLocks noChangeAspect="1"/>
          </p:cNvPicPr>
          <p:nvPr/>
        </p:nvPicPr>
        <p:blipFill rotWithShape="1">
          <a:blip r:embed="rId3"/>
          <a:srcRect l="16868" t="20788" r="13680" b="20381"/>
          <a:stretch/>
        </p:blipFill>
        <p:spPr>
          <a:xfrm>
            <a:off x="9137515" y="1322340"/>
            <a:ext cx="1984339" cy="1680884"/>
          </a:xfrm>
          <a:prstGeom prst="rect">
            <a:avLst/>
          </a:prstGeom>
        </p:spPr>
      </p:pic>
      <p:sp>
        <p:nvSpPr>
          <p:cNvPr id="3" name="Slide Number Placeholder 2">
            <a:extLst>
              <a:ext uri="{FF2B5EF4-FFF2-40B4-BE49-F238E27FC236}">
                <a16:creationId xmlns:a16="http://schemas.microsoft.com/office/drawing/2014/main" id="{E80E77B8-5A2D-4C1E-9288-5E6E767F4E79}"/>
              </a:ext>
            </a:extLst>
          </p:cNvPr>
          <p:cNvSpPr>
            <a:spLocks noGrp="1"/>
          </p:cNvSpPr>
          <p:nvPr>
            <p:ph type="sldNum" sz="quarter" idx="12"/>
          </p:nvPr>
        </p:nvSpPr>
        <p:spPr/>
        <p:txBody>
          <a:bodyPr/>
          <a:lstStyle/>
          <a:p>
            <a:fld id="{3A98EE3D-8CD1-4C3F-BD1C-C98C9596463C}" type="slidenum">
              <a:rPr lang="en-US" noProof="0" smtClean="0"/>
              <a:t>1</a:t>
            </a:fld>
            <a:endParaRPr lang="en-US" noProof="0"/>
          </a:p>
        </p:txBody>
      </p:sp>
      <p:pic>
        <p:nvPicPr>
          <p:cNvPr id="9" name="Picture 8" descr="A picture containing icon&#10;&#10;Description automatically generated">
            <a:extLst>
              <a:ext uri="{FF2B5EF4-FFF2-40B4-BE49-F238E27FC236}">
                <a16:creationId xmlns:a16="http://schemas.microsoft.com/office/drawing/2014/main" id="{7C416971-F1D5-47A1-BADE-42BF265CB3FA}"/>
              </a:ext>
            </a:extLst>
          </p:cNvPr>
          <p:cNvPicPr>
            <a:picLocks noChangeAspect="1"/>
          </p:cNvPicPr>
          <p:nvPr/>
        </p:nvPicPr>
        <p:blipFill>
          <a:blip r:embed="rId4">
            <a:grayscl/>
          </a:blip>
          <a:stretch>
            <a:fillRect/>
          </a:stretch>
        </p:blipFill>
        <p:spPr>
          <a:xfrm>
            <a:off x="8885367" y="3251863"/>
            <a:ext cx="2488636" cy="1995066"/>
          </a:xfrm>
          <a:prstGeom prst="rect">
            <a:avLst/>
          </a:prstGeom>
        </p:spPr>
      </p:pic>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10</a:t>
            </a:fld>
            <a:endParaRPr lang="en-US">
              <a:solidFill>
                <a:schemeClr val="tx1"/>
              </a:solidFill>
            </a:endParaRPr>
          </a:p>
        </p:txBody>
      </p:sp>
      <p:sp>
        <p:nvSpPr>
          <p:cNvPr id="4" name="Title 3">
            <a:extLst>
              <a:ext uri="{FF2B5EF4-FFF2-40B4-BE49-F238E27FC236}">
                <a16:creationId xmlns:a16="http://schemas.microsoft.com/office/drawing/2014/main" id="{3D85069C-949A-4711-B57A-F11C236B04F2}"/>
              </a:ext>
            </a:extLst>
          </p:cNvPr>
          <p:cNvSpPr>
            <a:spLocks noGrp="1"/>
          </p:cNvSpPr>
          <p:nvPr>
            <p:ph type="title"/>
          </p:nvPr>
        </p:nvSpPr>
        <p:spPr/>
        <p:txBody>
          <a:bodyPr/>
          <a:lstStyle/>
          <a:p>
            <a:r>
              <a:rPr lang="de-DE" b="1"/>
              <a:t>Fehler</a:t>
            </a:r>
            <a:r>
              <a:rPr lang="de-DE"/>
              <a:t>: </a:t>
            </a:r>
            <a:r>
              <a:rPr lang="de-DE" err="1"/>
              <a:t>Machine</a:t>
            </a:r>
            <a:r>
              <a:rPr lang="de-DE"/>
              <a:t> Learning Algorithmen</a:t>
            </a:r>
          </a:p>
        </p:txBody>
      </p:sp>
      <p:graphicFrame>
        <p:nvGraphicFramePr>
          <p:cNvPr id="11" name="Table 10">
            <a:extLst>
              <a:ext uri="{FF2B5EF4-FFF2-40B4-BE49-F238E27FC236}">
                <a16:creationId xmlns:a16="http://schemas.microsoft.com/office/drawing/2014/main" id="{59CCA9F3-AA21-4DBC-BBB3-C3AC479416B2}"/>
              </a:ext>
            </a:extLst>
          </p:cNvPr>
          <p:cNvGraphicFramePr>
            <a:graphicFrameLocks/>
          </p:cNvGraphicFramePr>
          <p:nvPr>
            <p:extLst>
              <p:ext uri="{D42A27DB-BD31-4B8C-83A1-F6EECF244321}">
                <p14:modId xmlns:p14="http://schemas.microsoft.com/office/powerpoint/2010/main" val="2753715482"/>
              </p:ext>
            </p:extLst>
          </p:nvPr>
        </p:nvGraphicFramePr>
        <p:xfrm>
          <a:off x="1210972" y="1852124"/>
          <a:ext cx="9831015" cy="2958436"/>
        </p:xfrm>
        <a:graphic>
          <a:graphicData uri="http://schemas.openxmlformats.org/drawingml/2006/table">
            <a:tbl>
              <a:tblPr bandRow="1">
                <a:tableStyleId>{5C22544A-7EE6-4342-B048-85BDC9FD1C3A}</a:tableStyleId>
              </a:tblPr>
              <a:tblGrid>
                <a:gridCol w="2345485">
                  <a:extLst>
                    <a:ext uri="{9D8B030D-6E8A-4147-A177-3AD203B41FA5}">
                      <a16:colId xmlns:a16="http://schemas.microsoft.com/office/drawing/2014/main" val="3233397046"/>
                    </a:ext>
                  </a:extLst>
                </a:gridCol>
                <a:gridCol w="3558988">
                  <a:extLst>
                    <a:ext uri="{9D8B030D-6E8A-4147-A177-3AD203B41FA5}">
                      <a16:colId xmlns:a16="http://schemas.microsoft.com/office/drawing/2014/main" val="3215977601"/>
                    </a:ext>
                  </a:extLst>
                </a:gridCol>
                <a:gridCol w="3926542">
                  <a:extLst>
                    <a:ext uri="{9D8B030D-6E8A-4147-A177-3AD203B41FA5}">
                      <a16:colId xmlns:a16="http://schemas.microsoft.com/office/drawing/2014/main" val="2131497518"/>
                    </a:ext>
                  </a:extLst>
                </a:gridCol>
              </a:tblGrid>
              <a:tr h="739609">
                <a:tc>
                  <a:txBody>
                    <a:bodyPr/>
                    <a:lstStyle/>
                    <a:p>
                      <a:pPr algn="l"/>
                      <a:endParaRPr lang="de-DE" sz="2000" b="1"/>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b="1"/>
                        <a:t>Lineare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2000" b="1"/>
                        <a:t>Decision Tree</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633329"/>
                  </a:ext>
                </a:extLst>
              </a:tr>
              <a:tr h="739609">
                <a:tc>
                  <a:txBody>
                    <a:bodyPr/>
                    <a:lstStyle/>
                    <a:p>
                      <a:pPr algn="ctr"/>
                      <a:r>
                        <a:rPr lang="de-DE" sz="2000" b="1"/>
                        <a:t>Genauigkeit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2000"/>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b="1" i="0" kern="1200">
                          <a:solidFill>
                            <a:srgbClr val="92D050"/>
                          </a:solidFill>
                          <a:latin typeface="+mn-lt"/>
                          <a:ea typeface="+mn-ea"/>
                          <a:cs typeface="+mn-cs"/>
                        </a:rPr>
                        <a:t>78,88%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326514"/>
                  </a:ext>
                </a:extLst>
              </a:tr>
              <a:tr h="739609">
                <a:tc>
                  <a:txBody>
                    <a:bodyPr/>
                    <a:lstStyle/>
                    <a:p>
                      <a:pPr algn="ctr" fontAlgn="ctr"/>
                      <a:r>
                        <a:rPr lang="de-DE" sz="2000" b="1" kern="1200">
                          <a:solidFill>
                            <a:schemeClr val="dk1"/>
                          </a:solidFill>
                          <a:latin typeface="+mn-lt"/>
                          <a:ea typeface="+mn-ea"/>
                          <a:cs typeface="+mn-cs"/>
                        </a:rPr>
                        <a:t>Durchschnittliche Fehler</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de-DE" sz="2000" kern="1200">
                          <a:solidFill>
                            <a:schemeClr val="dk1"/>
                          </a:solidFill>
                          <a:latin typeface="+mn-lt"/>
                          <a:ea typeface="+mn-ea"/>
                          <a:cs typeface="+mn-cs"/>
                        </a:rPr>
                        <a:t>X</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DE" sz="2000" kern="1200">
                          <a:solidFill>
                            <a:schemeClr val="dk1"/>
                          </a:solidFill>
                          <a:latin typeface="+mn-lt"/>
                          <a:ea typeface="+mn-ea"/>
                          <a:cs typeface="+mn-cs"/>
                        </a:rPr>
                        <a:t>X</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7026088"/>
                  </a:ext>
                </a:extLst>
              </a:tr>
              <a:tr h="739609">
                <a:tc>
                  <a:txBody>
                    <a:bodyPr/>
                    <a:lstStyle/>
                    <a:p>
                      <a:pPr marL="0" algn="ctr" defTabSz="914400" rtl="0" eaLnBrk="1" fontAlgn="ctr" latinLnBrk="0" hangingPunct="1"/>
                      <a:r>
                        <a:rPr lang="de-DE" sz="2000" b="1" kern="1200">
                          <a:solidFill>
                            <a:schemeClr val="dk1"/>
                          </a:solidFill>
                          <a:latin typeface="+mn-lt"/>
                          <a:ea typeface="+mn-ea"/>
                          <a:cs typeface="+mn-cs"/>
                        </a:rPr>
                        <a:t>Abhängigkeiten</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de-DE" sz="2000" kern="1200">
                          <a:solidFill>
                            <a:schemeClr val="dk1"/>
                          </a:solidFill>
                          <a:latin typeface="+mn-lt"/>
                          <a:ea typeface="+mn-ea"/>
                          <a:cs typeface="+mn-cs"/>
                        </a:rPr>
                        <a:t>X</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de-DE" sz="2000" kern="1200">
                          <a:solidFill>
                            <a:schemeClr val="dk1"/>
                          </a:solidFill>
                          <a:latin typeface="+mn-lt"/>
                          <a:ea typeface="+mn-ea"/>
                          <a:cs typeface="+mn-cs"/>
                        </a:rPr>
                        <a:t>X</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5709024"/>
                  </a:ext>
                </a:extLst>
              </a:tr>
            </a:tbl>
          </a:graphicData>
        </a:graphic>
      </p:graphicFrame>
      <p:sp>
        <p:nvSpPr>
          <p:cNvPr id="14" name="TextBox 13">
            <a:extLst>
              <a:ext uri="{FF2B5EF4-FFF2-40B4-BE49-F238E27FC236}">
                <a16:creationId xmlns:a16="http://schemas.microsoft.com/office/drawing/2014/main" id="{AC4668F4-BA4A-4E8F-BD47-0CCE42B86ED4}"/>
              </a:ext>
            </a:extLst>
          </p:cNvPr>
          <p:cNvSpPr txBox="1"/>
          <p:nvPr/>
        </p:nvSpPr>
        <p:spPr>
          <a:xfrm>
            <a:off x="1210971" y="5132229"/>
            <a:ext cx="7373735" cy="646331"/>
          </a:xfrm>
          <a:prstGeom prst="rect">
            <a:avLst/>
          </a:prstGeom>
          <a:noFill/>
        </p:spPr>
        <p:txBody>
          <a:bodyPr wrap="square" rtlCol="0">
            <a:spAutoFit/>
          </a:bodyPr>
          <a:lstStyle/>
          <a:p>
            <a:r>
              <a:rPr lang="de-DE" b="1"/>
              <a:t>Wertebereich</a:t>
            </a:r>
            <a:r>
              <a:rPr lang="de-DE"/>
              <a:t>:	</a:t>
            </a:r>
            <a:r>
              <a:rPr lang="de-DE" i="1"/>
              <a:t>Ausschuss / Fehler im Toleranzbereich / Nein </a:t>
            </a:r>
          </a:p>
          <a:p>
            <a:r>
              <a:rPr lang="de-DE" b="1"/>
              <a:t>Mittelwert</a:t>
            </a:r>
            <a:r>
              <a:rPr lang="de-DE"/>
              <a:t>:	</a:t>
            </a:r>
            <a:r>
              <a:rPr lang="de-DE" i="1"/>
              <a:t>Nein</a:t>
            </a:r>
          </a:p>
        </p:txBody>
      </p:sp>
    </p:spTree>
    <p:extLst>
      <p:ext uri="{BB962C8B-B14F-4D97-AF65-F5344CB8AC3E}">
        <p14:creationId xmlns:p14="http://schemas.microsoft.com/office/powerpoint/2010/main" val="3635267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1766BF5-792F-425C-B6A6-1FC57F4F2A40}"/>
              </a:ext>
            </a:extLst>
          </p:cNvPr>
          <p:cNvGraphicFramePr>
            <a:graphicFrameLocks noGrp="1"/>
          </p:cNvGraphicFramePr>
          <p:nvPr>
            <p:ph idx="1"/>
            <p:extLst>
              <p:ext uri="{D42A27DB-BD31-4B8C-83A1-F6EECF244321}">
                <p14:modId xmlns:p14="http://schemas.microsoft.com/office/powerpoint/2010/main" val="2901531758"/>
              </p:ext>
            </p:extLst>
          </p:nvPr>
        </p:nvGraphicFramePr>
        <p:xfrm>
          <a:off x="701337" y="2037178"/>
          <a:ext cx="10791415" cy="3252000"/>
        </p:xfrm>
        <a:graphic>
          <a:graphicData uri="http://schemas.openxmlformats.org/drawingml/2006/table">
            <a:tbl>
              <a:tblPr firstRow="1" bandRow="1">
                <a:tableStyleId>{5C22544A-7EE6-4342-B048-85BDC9FD1C3A}</a:tableStyleId>
              </a:tblPr>
              <a:tblGrid>
                <a:gridCol w="1429660">
                  <a:extLst>
                    <a:ext uri="{9D8B030D-6E8A-4147-A177-3AD203B41FA5}">
                      <a16:colId xmlns:a16="http://schemas.microsoft.com/office/drawing/2014/main" val="3700482487"/>
                    </a:ext>
                  </a:extLst>
                </a:gridCol>
                <a:gridCol w="1196469">
                  <a:extLst>
                    <a:ext uri="{9D8B030D-6E8A-4147-A177-3AD203B41FA5}">
                      <a16:colId xmlns:a16="http://schemas.microsoft.com/office/drawing/2014/main" val="3605389547"/>
                    </a:ext>
                  </a:extLst>
                </a:gridCol>
                <a:gridCol w="1358268">
                  <a:extLst>
                    <a:ext uri="{9D8B030D-6E8A-4147-A177-3AD203B41FA5}">
                      <a16:colId xmlns:a16="http://schemas.microsoft.com/office/drawing/2014/main" val="3269498424"/>
                    </a:ext>
                  </a:extLst>
                </a:gridCol>
                <a:gridCol w="1134503">
                  <a:extLst>
                    <a:ext uri="{9D8B030D-6E8A-4147-A177-3AD203B41FA5}">
                      <a16:colId xmlns:a16="http://schemas.microsoft.com/office/drawing/2014/main" val="2839163791"/>
                    </a:ext>
                  </a:extLst>
                </a:gridCol>
                <a:gridCol w="1134503">
                  <a:extLst>
                    <a:ext uri="{9D8B030D-6E8A-4147-A177-3AD203B41FA5}">
                      <a16:colId xmlns:a16="http://schemas.microsoft.com/office/drawing/2014/main" val="3625227895"/>
                    </a:ext>
                  </a:extLst>
                </a:gridCol>
                <a:gridCol w="1134503">
                  <a:extLst>
                    <a:ext uri="{9D8B030D-6E8A-4147-A177-3AD203B41FA5}">
                      <a16:colId xmlns:a16="http://schemas.microsoft.com/office/drawing/2014/main" val="203464301"/>
                    </a:ext>
                  </a:extLst>
                </a:gridCol>
                <a:gridCol w="1134503">
                  <a:extLst>
                    <a:ext uri="{9D8B030D-6E8A-4147-A177-3AD203B41FA5}">
                      <a16:colId xmlns:a16="http://schemas.microsoft.com/office/drawing/2014/main" val="567519680"/>
                    </a:ext>
                  </a:extLst>
                </a:gridCol>
                <a:gridCol w="1134503">
                  <a:extLst>
                    <a:ext uri="{9D8B030D-6E8A-4147-A177-3AD203B41FA5}">
                      <a16:colId xmlns:a16="http://schemas.microsoft.com/office/drawing/2014/main" val="3568063354"/>
                    </a:ext>
                  </a:extLst>
                </a:gridCol>
                <a:gridCol w="1134503">
                  <a:extLst>
                    <a:ext uri="{9D8B030D-6E8A-4147-A177-3AD203B41FA5}">
                      <a16:colId xmlns:a16="http://schemas.microsoft.com/office/drawing/2014/main" val="2257108593"/>
                    </a:ext>
                  </a:extLst>
                </a:gridCol>
              </a:tblGrid>
              <a:tr h="813000">
                <a:tc>
                  <a:txBody>
                    <a:bodyPr/>
                    <a:lstStyle/>
                    <a:p>
                      <a:pPr algn="l"/>
                      <a:endParaRPr lang="de-DE" sz="1400" b="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rgbClr val="92D050"/>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D/H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D/</a:t>
                      </a:r>
                      <a:r>
                        <a:rPr lang="de-DE" sz="1800" b="1" kern="1200" cap="all" spc="-50" baseline="0">
                          <a:solidFill>
                            <a:srgbClr val="92D050"/>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H/</a:t>
                      </a:r>
                      <a:r>
                        <a:rPr lang="de-DE" sz="1800" b="1" kern="1200" cap="all" spc="-50" baseline="0">
                          <a:solidFill>
                            <a:srgbClr val="92D050"/>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D/H/</a:t>
                      </a:r>
                      <a:r>
                        <a:rPr lang="de-DE" sz="1800" b="1" kern="1200" cap="all" spc="-50" baseline="0">
                          <a:solidFill>
                            <a:srgbClr val="92D050"/>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MAX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057554"/>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Genauigkeit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60,24%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58,34%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1" kern="1200" cap="all" spc="-50" baseline="0">
                          <a:solidFill>
                            <a:srgbClr val="FFFFFF"/>
                          </a:solidFill>
                          <a:latin typeface="+mj-lt"/>
                          <a:ea typeface="+mj-ea"/>
                          <a:cs typeface="+mj-cs"/>
                        </a:rPr>
                        <a:t>78,88%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69,7%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78,88%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78,88%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78,88%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de-DE" sz="1400" b="1" kern="1200" cap="all" spc="-50" baseline="0">
                          <a:solidFill>
                            <a:schemeClr val="tx1">
                              <a:lumMod val="75000"/>
                              <a:lumOff val="25000"/>
                            </a:schemeClr>
                          </a:solidFill>
                          <a:latin typeface="+mj-lt"/>
                          <a:ea typeface="+mj-ea"/>
                          <a:cs typeface="+mj-cs"/>
                        </a:rPr>
                        <a:t>78,88%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2148830"/>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29040739"/>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Genauigkeit</a:t>
                      </a:r>
                    </a:p>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&gt; 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54812438"/>
                  </a:ext>
                </a:extLst>
              </a:tr>
            </a:tbl>
          </a:graphicData>
        </a:graphic>
      </p:graphicFrame>
      <p:sp>
        <p:nvSpPr>
          <p:cNvPr id="3" name="Slide Number Placeholder 2">
            <a:extLst>
              <a:ext uri="{FF2B5EF4-FFF2-40B4-BE49-F238E27FC236}">
                <a16:creationId xmlns:a16="http://schemas.microsoft.com/office/drawing/2014/main" id="{62ACCFC0-A734-46A0-805A-233B581C4F8D}"/>
              </a:ext>
            </a:extLst>
          </p:cNvPr>
          <p:cNvSpPr>
            <a:spLocks noGrp="1"/>
          </p:cNvSpPr>
          <p:nvPr>
            <p:ph type="sldNum" sz="quarter" idx="12"/>
          </p:nvPr>
        </p:nvSpPr>
        <p:spPr/>
        <p:txBody>
          <a:bodyPr/>
          <a:lstStyle/>
          <a:p>
            <a:fld id="{3A98EE3D-8CD1-4C3F-BD1C-C98C9596463C}" type="slidenum">
              <a:rPr lang="en-US" smtClean="0"/>
              <a:pPr/>
              <a:t>11</a:t>
            </a:fld>
            <a:endParaRPr lang="en-US">
              <a:solidFill>
                <a:schemeClr val="tx1"/>
              </a:solidFill>
            </a:endParaRPr>
          </a:p>
        </p:txBody>
      </p:sp>
      <p:sp>
        <p:nvSpPr>
          <p:cNvPr id="4" name="Title 3">
            <a:extLst>
              <a:ext uri="{FF2B5EF4-FFF2-40B4-BE49-F238E27FC236}">
                <a16:creationId xmlns:a16="http://schemas.microsoft.com/office/drawing/2014/main" id="{79FC0C05-11B2-43B9-96CE-E5EA51E7FDAB}"/>
              </a:ext>
            </a:extLst>
          </p:cNvPr>
          <p:cNvSpPr>
            <a:spLocks noGrp="1"/>
          </p:cNvSpPr>
          <p:nvPr>
            <p:ph type="title"/>
          </p:nvPr>
        </p:nvSpPr>
        <p:spPr/>
        <p:txBody>
          <a:bodyPr/>
          <a:lstStyle/>
          <a:p>
            <a:r>
              <a:rPr lang="de-DE" b="1"/>
              <a:t>Fehler: </a:t>
            </a:r>
            <a:r>
              <a:rPr lang="de-DE"/>
              <a:t>Experiment</a:t>
            </a:r>
          </a:p>
        </p:txBody>
      </p:sp>
      <p:graphicFrame>
        <p:nvGraphicFramePr>
          <p:cNvPr id="5" name="Table 6">
            <a:extLst>
              <a:ext uri="{FF2B5EF4-FFF2-40B4-BE49-F238E27FC236}">
                <a16:creationId xmlns:a16="http://schemas.microsoft.com/office/drawing/2014/main" id="{628351FD-540A-4006-BF93-13DF24AA06D8}"/>
              </a:ext>
            </a:extLst>
          </p:cNvPr>
          <p:cNvGraphicFramePr>
            <a:graphicFrameLocks noGrp="1"/>
          </p:cNvGraphicFramePr>
          <p:nvPr>
            <p:extLst>
              <p:ext uri="{D42A27DB-BD31-4B8C-83A1-F6EECF244321}">
                <p14:modId xmlns:p14="http://schemas.microsoft.com/office/powerpoint/2010/main" val="48257223"/>
              </p:ext>
            </p:extLst>
          </p:nvPr>
        </p:nvGraphicFramePr>
        <p:xfrm>
          <a:off x="701337" y="5570828"/>
          <a:ext cx="1744530" cy="594360"/>
        </p:xfrm>
        <a:graphic>
          <a:graphicData uri="http://schemas.openxmlformats.org/drawingml/2006/table">
            <a:tbl>
              <a:tblPr bandRow="1">
                <a:tableStyleId>{5C22544A-7EE6-4342-B048-85BDC9FD1C3A}</a:tableStyleId>
              </a:tblPr>
              <a:tblGrid>
                <a:gridCol w="1744530">
                  <a:extLst>
                    <a:ext uri="{9D8B030D-6E8A-4147-A177-3AD203B41FA5}">
                      <a16:colId xmlns:a16="http://schemas.microsoft.com/office/drawing/2014/main" val="1472014900"/>
                    </a:ext>
                  </a:extLst>
                </a:gridCol>
              </a:tblGrid>
              <a:tr h="198014">
                <a:tc>
                  <a:txBody>
                    <a:bodyPr/>
                    <a:lstStyle/>
                    <a:p>
                      <a:r>
                        <a:rPr lang="de-DE" sz="700" b="1">
                          <a:solidFill>
                            <a:schemeClr val="bg2"/>
                          </a:solidFill>
                        </a:rPr>
                        <a:t>D </a:t>
                      </a:r>
                      <a:r>
                        <a:rPr lang="de-DE" sz="700" b="1">
                          <a:solidFill>
                            <a:schemeClr val="bg2"/>
                          </a:solidFill>
                          <a:sym typeface="Wingdings" panose="05000000000000000000" pitchFamily="2" charset="2"/>
                        </a:rPr>
                        <a:t></a:t>
                      </a:r>
                      <a:r>
                        <a:rPr lang="de-DE" sz="700" b="1">
                          <a:solidFill>
                            <a:schemeClr val="bg2"/>
                          </a:solidFill>
                        </a:rPr>
                        <a:t> Durchmesser</a:t>
                      </a:r>
                    </a:p>
                  </a:txBody>
                  <a:tcPr>
                    <a:solidFill>
                      <a:schemeClr val="tx1"/>
                    </a:solidFill>
                  </a:tcPr>
                </a:tc>
                <a:extLst>
                  <a:ext uri="{0D108BD9-81ED-4DB2-BD59-A6C34878D82A}">
                    <a16:rowId xmlns:a16="http://schemas.microsoft.com/office/drawing/2014/main" val="1826467676"/>
                  </a:ext>
                </a:extLst>
              </a:tr>
              <a:tr h="198014">
                <a:tc>
                  <a:txBody>
                    <a:bodyPr/>
                    <a:lstStyle/>
                    <a:p>
                      <a:r>
                        <a:rPr lang="de-DE" sz="700" b="1">
                          <a:solidFill>
                            <a:schemeClr val="bg2"/>
                          </a:solidFill>
                        </a:rPr>
                        <a:t>H </a:t>
                      </a:r>
                      <a:r>
                        <a:rPr lang="de-DE" sz="700" b="1">
                          <a:solidFill>
                            <a:schemeClr val="bg2"/>
                          </a:solidFill>
                          <a:sym typeface="Wingdings" panose="05000000000000000000" pitchFamily="2" charset="2"/>
                        </a:rPr>
                        <a:t> </a:t>
                      </a:r>
                      <a:r>
                        <a:rPr lang="de-DE" sz="700" b="1" err="1">
                          <a:solidFill>
                            <a:schemeClr val="bg2"/>
                          </a:solidFill>
                        </a:rPr>
                        <a:t>Hoehe</a:t>
                      </a:r>
                      <a:endParaRPr lang="de-DE" sz="700" b="1">
                        <a:solidFill>
                          <a:schemeClr val="bg2"/>
                        </a:solidFill>
                      </a:endParaRPr>
                    </a:p>
                  </a:txBody>
                  <a:tcPr>
                    <a:solidFill>
                      <a:schemeClr val="tx1"/>
                    </a:solidFill>
                  </a:tcPr>
                </a:tc>
                <a:extLst>
                  <a:ext uri="{0D108BD9-81ED-4DB2-BD59-A6C34878D82A}">
                    <a16:rowId xmlns:a16="http://schemas.microsoft.com/office/drawing/2014/main" val="2323635159"/>
                  </a:ext>
                </a:extLst>
              </a:tr>
              <a:tr h="198014">
                <a:tc>
                  <a:txBody>
                    <a:bodyPr/>
                    <a:lstStyle/>
                    <a:p>
                      <a:r>
                        <a:rPr lang="de-DE" sz="700" b="1">
                          <a:solidFill>
                            <a:schemeClr val="bg2"/>
                          </a:solidFill>
                        </a:rPr>
                        <a:t>G </a:t>
                      </a:r>
                      <a:r>
                        <a:rPr lang="de-DE" sz="700" b="1">
                          <a:solidFill>
                            <a:schemeClr val="bg2"/>
                          </a:solidFill>
                          <a:sym typeface="Wingdings" panose="05000000000000000000" pitchFamily="2" charset="2"/>
                        </a:rPr>
                        <a:t> </a:t>
                      </a:r>
                      <a:r>
                        <a:rPr lang="de-DE" sz="700" b="1">
                          <a:solidFill>
                            <a:schemeClr val="bg2"/>
                          </a:solidFill>
                        </a:rPr>
                        <a:t>Gewicht</a:t>
                      </a:r>
                    </a:p>
                  </a:txBody>
                  <a:tcPr>
                    <a:solidFill>
                      <a:schemeClr val="tx1"/>
                    </a:solidFill>
                  </a:tcPr>
                </a:tc>
                <a:extLst>
                  <a:ext uri="{0D108BD9-81ED-4DB2-BD59-A6C34878D82A}">
                    <a16:rowId xmlns:a16="http://schemas.microsoft.com/office/drawing/2014/main" val="4098603290"/>
                  </a:ext>
                </a:extLst>
              </a:tr>
            </a:tbl>
          </a:graphicData>
        </a:graphic>
      </p:graphicFrame>
    </p:spTree>
    <p:extLst>
      <p:ext uri="{BB962C8B-B14F-4D97-AF65-F5344CB8AC3E}">
        <p14:creationId xmlns:p14="http://schemas.microsoft.com/office/powerpoint/2010/main" val="154398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1766BF5-792F-425C-B6A6-1FC57F4F2A40}"/>
              </a:ext>
            </a:extLst>
          </p:cNvPr>
          <p:cNvGraphicFramePr>
            <a:graphicFrameLocks noGrp="1"/>
          </p:cNvGraphicFramePr>
          <p:nvPr>
            <p:ph idx="1"/>
            <p:extLst>
              <p:ext uri="{D42A27DB-BD31-4B8C-83A1-F6EECF244321}">
                <p14:modId xmlns:p14="http://schemas.microsoft.com/office/powerpoint/2010/main" val="1748677886"/>
              </p:ext>
            </p:extLst>
          </p:nvPr>
        </p:nvGraphicFramePr>
        <p:xfrm>
          <a:off x="701337" y="2037178"/>
          <a:ext cx="10791417" cy="4065000"/>
        </p:xfrm>
        <a:graphic>
          <a:graphicData uri="http://schemas.openxmlformats.org/drawingml/2006/table">
            <a:tbl>
              <a:tblPr firstRow="1" bandRow="1">
                <a:tableStyleId>{5C22544A-7EE6-4342-B048-85BDC9FD1C3A}</a:tableStyleId>
              </a:tblPr>
              <a:tblGrid>
                <a:gridCol w="2467146">
                  <a:extLst>
                    <a:ext uri="{9D8B030D-6E8A-4147-A177-3AD203B41FA5}">
                      <a16:colId xmlns:a16="http://schemas.microsoft.com/office/drawing/2014/main" val="3700482487"/>
                    </a:ext>
                  </a:extLst>
                </a:gridCol>
                <a:gridCol w="2064731">
                  <a:extLst>
                    <a:ext uri="{9D8B030D-6E8A-4147-A177-3AD203B41FA5}">
                      <a16:colId xmlns:a16="http://schemas.microsoft.com/office/drawing/2014/main" val="3605389547"/>
                    </a:ext>
                  </a:extLst>
                </a:gridCol>
                <a:gridCol w="2343946">
                  <a:extLst>
                    <a:ext uri="{9D8B030D-6E8A-4147-A177-3AD203B41FA5}">
                      <a16:colId xmlns:a16="http://schemas.microsoft.com/office/drawing/2014/main" val="3269498424"/>
                    </a:ext>
                  </a:extLst>
                </a:gridCol>
                <a:gridCol w="1957797">
                  <a:extLst>
                    <a:ext uri="{9D8B030D-6E8A-4147-A177-3AD203B41FA5}">
                      <a16:colId xmlns:a16="http://schemas.microsoft.com/office/drawing/2014/main" val="2839163791"/>
                    </a:ext>
                  </a:extLst>
                </a:gridCol>
                <a:gridCol w="1957797">
                  <a:extLst>
                    <a:ext uri="{9D8B030D-6E8A-4147-A177-3AD203B41FA5}">
                      <a16:colId xmlns:a16="http://schemas.microsoft.com/office/drawing/2014/main" val="3625227895"/>
                    </a:ext>
                  </a:extLst>
                </a:gridCol>
              </a:tblGrid>
              <a:tr h="813000">
                <a:tc>
                  <a:txBody>
                    <a:bodyPr/>
                    <a:lstStyle/>
                    <a:p>
                      <a:pPr algn="r"/>
                      <a:r>
                        <a:rPr lang="de-DE" sz="1400" b="1">
                          <a:solidFill>
                            <a:schemeClr val="bg1"/>
                          </a:solidFill>
                        </a:rPr>
                        <a:t>VORHERSAGE</a:t>
                      </a:r>
                    </a:p>
                    <a:p>
                      <a:pPr algn="l"/>
                      <a:r>
                        <a:rPr lang="de-DE" sz="1400" b="1">
                          <a:solidFill>
                            <a:schemeClr val="bg1"/>
                          </a:solidFill>
                        </a:rPr>
                        <a:t>REAL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Ausschuss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Fehler in Toleranzbereich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Nein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Summe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057554"/>
                  </a:ext>
                </a:extLst>
              </a:tr>
              <a:tr h="813000">
                <a:tc>
                  <a:txBody>
                    <a:bodyPr/>
                    <a:lstStyle/>
                    <a:p>
                      <a:pPr marL="0" algn="ctr" defTabSz="914400" rtl="0" eaLnBrk="1" latinLnBrk="0" hangingPunct="1"/>
                      <a:r>
                        <a:rPr lang="de-DE" sz="1800" b="1" kern="1200" cap="all" spc="-50" baseline="0">
                          <a:solidFill>
                            <a:schemeClr val="tx1">
                              <a:lumMod val="75000"/>
                              <a:lumOff val="25000"/>
                            </a:schemeClr>
                          </a:solidFill>
                          <a:latin typeface="+mn-lt"/>
                          <a:ea typeface="+mn-ea"/>
                          <a:cs typeface="+mn-cs"/>
                        </a:rPr>
                        <a:t>Ausschuss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1921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66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1987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3762148830"/>
                  </a:ext>
                </a:extLst>
              </a:tr>
              <a:tr h="813000">
                <a:tc>
                  <a:txBody>
                    <a:bodyPr/>
                    <a:lstStyle/>
                    <a:p>
                      <a:pPr marL="0" algn="ctr" defTabSz="914400" rtl="0" eaLnBrk="1" latinLnBrk="0" hangingPunct="1"/>
                      <a:r>
                        <a:rPr lang="de-DE" sz="1800" b="1" kern="1200" cap="all" spc="-50" baseline="0">
                          <a:solidFill>
                            <a:schemeClr val="tx1">
                              <a:lumMod val="75000"/>
                              <a:lumOff val="25000"/>
                            </a:schemeClr>
                          </a:solidFill>
                          <a:latin typeface="+mn-lt"/>
                          <a:ea typeface="+mn-ea"/>
                          <a:cs typeface="+mn-cs"/>
                        </a:rPr>
                        <a:t>Fehler in Toleranzbereich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515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30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545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4129040739"/>
                  </a:ext>
                </a:extLst>
              </a:tr>
              <a:tr h="813000">
                <a:tc>
                  <a:txBody>
                    <a:bodyPr/>
                    <a:lstStyle/>
                    <a:p>
                      <a:pPr marL="0" algn="ctr" defTabSz="914400" rtl="0" eaLnBrk="1" latinLnBrk="0" hangingPunct="1"/>
                      <a:r>
                        <a:rPr lang="de-DE" sz="1800" b="1" kern="1200" cap="all" spc="-50" baseline="0">
                          <a:solidFill>
                            <a:schemeClr val="tx1">
                              <a:lumMod val="75000"/>
                              <a:lumOff val="25000"/>
                            </a:schemeClr>
                          </a:solidFill>
                          <a:latin typeface="+mn-lt"/>
                          <a:ea typeface="+mn-ea"/>
                          <a:cs typeface="+mn-cs"/>
                        </a:rPr>
                        <a:t>nein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445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2023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2468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2950350408"/>
                  </a:ext>
                </a:extLst>
              </a:tr>
              <a:tr h="813000">
                <a:tc>
                  <a:txBody>
                    <a:bodyPr/>
                    <a:lstStyle/>
                    <a:p>
                      <a:pPr marL="0" algn="ctr" defTabSz="914400" rtl="0" eaLnBrk="1" latinLnBrk="0" hangingPunct="1"/>
                      <a:r>
                        <a:rPr lang="de-DE" sz="1800" b="1" kern="1200" cap="all" spc="-50" baseline="0">
                          <a:solidFill>
                            <a:schemeClr val="tx1">
                              <a:lumMod val="75000"/>
                              <a:lumOff val="25000"/>
                            </a:schemeClr>
                          </a:solidFill>
                          <a:latin typeface="+mn-lt"/>
                          <a:ea typeface="+mn-ea"/>
                          <a:cs typeface="+mn-cs"/>
                        </a:rPr>
                        <a:t>Summe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2881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2119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5000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1254812438"/>
                  </a:ext>
                </a:extLst>
              </a:tr>
            </a:tbl>
          </a:graphicData>
        </a:graphic>
      </p:graphicFrame>
      <p:sp>
        <p:nvSpPr>
          <p:cNvPr id="3" name="Slide Number Placeholder 2">
            <a:extLst>
              <a:ext uri="{FF2B5EF4-FFF2-40B4-BE49-F238E27FC236}">
                <a16:creationId xmlns:a16="http://schemas.microsoft.com/office/drawing/2014/main" id="{62ACCFC0-A734-46A0-805A-233B581C4F8D}"/>
              </a:ext>
            </a:extLst>
          </p:cNvPr>
          <p:cNvSpPr>
            <a:spLocks noGrp="1"/>
          </p:cNvSpPr>
          <p:nvPr>
            <p:ph type="sldNum" sz="quarter" idx="12"/>
          </p:nvPr>
        </p:nvSpPr>
        <p:spPr/>
        <p:txBody>
          <a:bodyPr/>
          <a:lstStyle/>
          <a:p>
            <a:fld id="{3A98EE3D-8CD1-4C3F-BD1C-C98C9596463C}" type="slidenum">
              <a:rPr lang="en-US" smtClean="0"/>
              <a:pPr/>
              <a:t>12</a:t>
            </a:fld>
            <a:endParaRPr lang="en-US">
              <a:solidFill>
                <a:schemeClr val="tx1"/>
              </a:solidFill>
            </a:endParaRPr>
          </a:p>
        </p:txBody>
      </p:sp>
      <p:sp>
        <p:nvSpPr>
          <p:cNvPr id="4" name="Title 3">
            <a:extLst>
              <a:ext uri="{FF2B5EF4-FFF2-40B4-BE49-F238E27FC236}">
                <a16:creationId xmlns:a16="http://schemas.microsoft.com/office/drawing/2014/main" id="{79FC0C05-11B2-43B9-96CE-E5EA51E7FDAB}"/>
              </a:ext>
            </a:extLst>
          </p:cNvPr>
          <p:cNvSpPr>
            <a:spLocks noGrp="1"/>
          </p:cNvSpPr>
          <p:nvPr>
            <p:ph type="title"/>
          </p:nvPr>
        </p:nvSpPr>
        <p:spPr/>
        <p:txBody>
          <a:bodyPr/>
          <a:lstStyle/>
          <a:p>
            <a:r>
              <a:rPr lang="de-DE" b="1"/>
              <a:t>Fehler: </a:t>
            </a:r>
            <a:r>
              <a:rPr lang="de-DE" err="1"/>
              <a:t>Confusion</a:t>
            </a:r>
            <a:r>
              <a:rPr lang="de-DE"/>
              <a:t> Matrix</a:t>
            </a:r>
          </a:p>
        </p:txBody>
      </p:sp>
      <p:cxnSp>
        <p:nvCxnSpPr>
          <p:cNvPr id="6" name="Straight Connector 5">
            <a:extLst>
              <a:ext uri="{FF2B5EF4-FFF2-40B4-BE49-F238E27FC236}">
                <a16:creationId xmlns:a16="http://schemas.microsoft.com/office/drawing/2014/main" id="{52235814-6C65-41DB-9AB2-BF87356C33AC}"/>
              </a:ext>
            </a:extLst>
          </p:cNvPr>
          <p:cNvCxnSpPr>
            <a:cxnSpLocks/>
          </p:cNvCxnSpPr>
          <p:nvPr/>
        </p:nvCxnSpPr>
        <p:spPr>
          <a:xfrm>
            <a:off x="699247" y="2043953"/>
            <a:ext cx="2465294" cy="797859"/>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5692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D1FD0983-BD78-4D76-9B93-8FA7251B3987}"/>
              </a:ext>
            </a:extLst>
          </p:cNvPr>
          <p:cNvPicPr>
            <a:picLocks noChangeAspect="1"/>
          </p:cNvPicPr>
          <p:nvPr/>
        </p:nvPicPr>
        <p:blipFill>
          <a:blip r:embed="rId3"/>
          <a:stretch>
            <a:fillRect/>
          </a:stretch>
        </p:blipFill>
        <p:spPr>
          <a:xfrm>
            <a:off x="1097280" y="1530455"/>
            <a:ext cx="10058400" cy="4384674"/>
          </a:xfrm>
          <a:prstGeom prst="rect">
            <a:avLst/>
          </a:prstGeom>
          <a:noFill/>
        </p:spPr>
      </p:pic>
      <p:sp>
        <p:nvSpPr>
          <p:cNvPr id="3" name="Foliennummernplatzhalter 2">
            <a:extLst>
              <a:ext uri="{FF2B5EF4-FFF2-40B4-BE49-F238E27FC236}">
                <a16:creationId xmlns:a16="http://schemas.microsoft.com/office/drawing/2014/main" id="{41C53796-633B-4F26-8C75-672DCFC4D2F2}"/>
              </a:ext>
            </a:extLst>
          </p:cNvPr>
          <p:cNvSpPr>
            <a:spLocks noGrp="1"/>
          </p:cNvSpPr>
          <p:nvPr>
            <p:ph type="sldNum" sz="quarter" idx="12"/>
          </p:nvPr>
        </p:nvSpPr>
        <p:spPr>
          <a:xfrm>
            <a:off x="10993582" y="6446838"/>
            <a:ext cx="780010" cy="365125"/>
          </a:xfrm>
        </p:spPr>
        <p:txBody>
          <a:bodyPr anchor="ctr">
            <a:normAutofit/>
          </a:bodyPr>
          <a:lstStyle/>
          <a:p>
            <a:pPr>
              <a:spcAft>
                <a:spcPts val="600"/>
              </a:spcAft>
            </a:pPr>
            <a:fld id="{3A98EE3D-8CD1-4C3F-BD1C-C98C9596463C}" type="slidenum">
              <a:rPr lang="en-US" smtClean="0"/>
              <a:pPr>
                <a:spcAft>
                  <a:spcPts val="600"/>
                </a:spcAft>
              </a:pPr>
              <a:t>13</a:t>
            </a:fld>
            <a:endParaRPr lang="en-US"/>
          </a:p>
        </p:txBody>
      </p:sp>
      <p:sp>
        <p:nvSpPr>
          <p:cNvPr id="16" name="Title 3">
            <a:extLst>
              <a:ext uri="{FF2B5EF4-FFF2-40B4-BE49-F238E27FC236}">
                <a16:creationId xmlns:a16="http://schemas.microsoft.com/office/drawing/2014/main" id="{81144CAE-25EE-4739-B516-3F3CE3B826F4}"/>
              </a:ext>
            </a:extLst>
          </p:cNvPr>
          <p:cNvSpPr>
            <a:spLocks noGrp="1"/>
          </p:cNvSpPr>
          <p:nvPr>
            <p:ph type="title"/>
          </p:nvPr>
        </p:nvSpPr>
        <p:spPr>
          <a:xfrm>
            <a:off x="1097280" y="942871"/>
            <a:ext cx="10058400" cy="587584"/>
          </a:xfrm>
        </p:spPr>
        <p:txBody>
          <a:bodyPr anchor="ctr">
            <a:normAutofit/>
          </a:bodyPr>
          <a:lstStyle/>
          <a:p>
            <a:r>
              <a:rPr lang="en-US" b="1" err="1"/>
              <a:t>Fehler</a:t>
            </a:r>
            <a:r>
              <a:rPr lang="en-US"/>
              <a:t>: Decision tree</a:t>
            </a:r>
          </a:p>
        </p:txBody>
      </p:sp>
      <p:grpSp>
        <p:nvGrpSpPr>
          <p:cNvPr id="12" name="Group 11">
            <a:extLst>
              <a:ext uri="{FF2B5EF4-FFF2-40B4-BE49-F238E27FC236}">
                <a16:creationId xmlns:a16="http://schemas.microsoft.com/office/drawing/2014/main" id="{15F4A0DD-5AB6-4C36-A6F7-C02FD9FE6727}"/>
              </a:ext>
            </a:extLst>
          </p:cNvPr>
          <p:cNvGrpSpPr/>
          <p:nvPr/>
        </p:nvGrpSpPr>
        <p:grpSpPr>
          <a:xfrm>
            <a:off x="10010483" y="942871"/>
            <a:ext cx="1145197" cy="1145197"/>
            <a:chOff x="9551937" y="1120722"/>
            <a:chExt cx="1145197" cy="1145197"/>
          </a:xfrm>
        </p:grpSpPr>
        <p:sp>
          <p:nvSpPr>
            <p:cNvPr id="13" name="Oval 12">
              <a:extLst>
                <a:ext uri="{FF2B5EF4-FFF2-40B4-BE49-F238E27FC236}">
                  <a16:creationId xmlns:a16="http://schemas.microsoft.com/office/drawing/2014/main" id="{E134437F-554D-4D18-9046-2770C62A75BE}"/>
                </a:ext>
              </a:extLst>
            </p:cNvPr>
            <p:cNvSpPr>
              <a:spLocks noChangeAspect="1"/>
            </p:cNvSpPr>
            <p:nvPr/>
          </p:nvSpPr>
          <p:spPr>
            <a:xfrm>
              <a:off x="9551937" y="1120722"/>
              <a:ext cx="1145197" cy="1145197"/>
            </a:xfrm>
            <a:prstGeom prst="ellipse">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4" name="Rectangle 13">
              <a:extLst>
                <a:ext uri="{FF2B5EF4-FFF2-40B4-BE49-F238E27FC236}">
                  <a16:creationId xmlns:a16="http://schemas.microsoft.com/office/drawing/2014/main" id="{214810E0-EA60-419B-86ED-D8AAAF4DE166}"/>
                </a:ext>
              </a:extLst>
            </p:cNvPr>
            <p:cNvSpPr/>
            <p:nvPr/>
          </p:nvSpPr>
          <p:spPr>
            <a:xfrm>
              <a:off x="9635792" y="1549725"/>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Fehler</a:t>
              </a:r>
            </a:p>
          </p:txBody>
        </p:sp>
      </p:grpSp>
      <p:graphicFrame>
        <p:nvGraphicFramePr>
          <p:cNvPr id="5" name="Table 6">
            <a:extLst>
              <a:ext uri="{FF2B5EF4-FFF2-40B4-BE49-F238E27FC236}">
                <a16:creationId xmlns:a16="http://schemas.microsoft.com/office/drawing/2014/main" id="{A5160C23-BFFB-442A-805C-20EAA00479BB}"/>
              </a:ext>
            </a:extLst>
          </p:cNvPr>
          <p:cNvGraphicFramePr>
            <a:graphicFrameLocks noGrp="1"/>
          </p:cNvGraphicFramePr>
          <p:nvPr>
            <p:extLst>
              <p:ext uri="{D42A27DB-BD31-4B8C-83A1-F6EECF244321}">
                <p14:modId xmlns:p14="http://schemas.microsoft.com/office/powerpoint/2010/main" val="2193725945"/>
              </p:ext>
            </p:extLst>
          </p:nvPr>
        </p:nvGraphicFramePr>
        <p:xfrm>
          <a:off x="1195892" y="2330573"/>
          <a:ext cx="1451685" cy="640080"/>
        </p:xfrm>
        <a:graphic>
          <a:graphicData uri="http://schemas.openxmlformats.org/drawingml/2006/table">
            <a:tbl>
              <a:tblPr bandRow="1">
                <a:tableStyleId>{5C22544A-7EE6-4342-B048-85BDC9FD1C3A}</a:tableStyleId>
              </a:tblPr>
              <a:tblGrid>
                <a:gridCol w="1451685">
                  <a:extLst>
                    <a:ext uri="{9D8B030D-6E8A-4147-A177-3AD203B41FA5}">
                      <a16:colId xmlns:a16="http://schemas.microsoft.com/office/drawing/2014/main" val="1472014900"/>
                    </a:ext>
                  </a:extLst>
                </a:gridCol>
              </a:tblGrid>
              <a:tr h="0">
                <a:tc>
                  <a:txBody>
                    <a:bodyPr/>
                    <a:lstStyle/>
                    <a:p>
                      <a:r>
                        <a:rPr lang="de-DE" sz="800" b="1">
                          <a:solidFill>
                            <a:schemeClr val="bg2"/>
                          </a:solidFill>
                        </a:rPr>
                        <a:t>Ausschuss</a:t>
                      </a:r>
                    </a:p>
                  </a:txBody>
                  <a:tcPr>
                    <a:solidFill>
                      <a:srgbClr val="FF0000"/>
                    </a:solidFill>
                  </a:tcPr>
                </a:tc>
                <a:extLst>
                  <a:ext uri="{0D108BD9-81ED-4DB2-BD59-A6C34878D82A}">
                    <a16:rowId xmlns:a16="http://schemas.microsoft.com/office/drawing/2014/main" val="1826467676"/>
                  </a:ext>
                </a:extLst>
              </a:tr>
              <a:tr h="155891">
                <a:tc>
                  <a:txBody>
                    <a:bodyPr/>
                    <a:lstStyle/>
                    <a:p>
                      <a:r>
                        <a:rPr lang="de-DE" sz="800" b="1">
                          <a:solidFill>
                            <a:schemeClr val="bg2"/>
                          </a:solidFill>
                        </a:rPr>
                        <a:t>Fehler im Toleranzbereich</a:t>
                      </a:r>
                    </a:p>
                  </a:txBody>
                  <a:tcPr>
                    <a:solidFill>
                      <a:srgbClr val="FFC000"/>
                    </a:solidFill>
                  </a:tcPr>
                </a:tc>
                <a:extLst>
                  <a:ext uri="{0D108BD9-81ED-4DB2-BD59-A6C34878D82A}">
                    <a16:rowId xmlns:a16="http://schemas.microsoft.com/office/drawing/2014/main" val="2323635159"/>
                  </a:ext>
                </a:extLst>
              </a:tr>
              <a:tr h="155891">
                <a:tc>
                  <a:txBody>
                    <a:bodyPr/>
                    <a:lstStyle/>
                    <a:p>
                      <a:r>
                        <a:rPr lang="de-DE" sz="800" b="1">
                          <a:solidFill>
                            <a:schemeClr val="bg2"/>
                          </a:solidFill>
                        </a:rPr>
                        <a:t>nein</a:t>
                      </a:r>
                    </a:p>
                  </a:txBody>
                  <a:tcPr>
                    <a:solidFill>
                      <a:srgbClr val="00B050"/>
                    </a:solidFill>
                  </a:tcPr>
                </a:tc>
                <a:extLst>
                  <a:ext uri="{0D108BD9-81ED-4DB2-BD59-A6C34878D82A}">
                    <a16:rowId xmlns:a16="http://schemas.microsoft.com/office/drawing/2014/main" val="4098603290"/>
                  </a:ext>
                </a:extLst>
              </a:tr>
            </a:tbl>
          </a:graphicData>
        </a:graphic>
      </p:graphicFrame>
    </p:spTree>
    <p:extLst>
      <p:ext uri="{BB962C8B-B14F-4D97-AF65-F5344CB8AC3E}">
        <p14:creationId xmlns:p14="http://schemas.microsoft.com/office/powerpoint/2010/main" val="200786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14</a:t>
            </a:fld>
            <a:endParaRPr lang="en-US">
              <a:solidFill>
                <a:schemeClr val="tx1"/>
              </a:solidFill>
            </a:endParaRPr>
          </a:p>
        </p:txBody>
      </p:sp>
      <p:sp>
        <p:nvSpPr>
          <p:cNvPr id="4" name="Title 3">
            <a:extLst>
              <a:ext uri="{FF2B5EF4-FFF2-40B4-BE49-F238E27FC236}">
                <a16:creationId xmlns:a16="http://schemas.microsoft.com/office/drawing/2014/main" id="{3D85069C-949A-4711-B57A-F11C236B04F2}"/>
              </a:ext>
            </a:extLst>
          </p:cNvPr>
          <p:cNvSpPr>
            <a:spLocks noGrp="1"/>
          </p:cNvSpPr>
          <p:nvPr>
            <p:ph type="title"/>
          </p:nvPr>
        </p:nvSpPr>
        <p:spPr/>
        <p:txBody>
          <a:bodyPr/>
          <a:lstStyle/>
          <a:p>
            <a:r>
              <a:rPr lang="de-DE" b="1"/>
              <a:t>Qualität</a:t>
            </a:r>
            <a:r>
              <a:rPr lang="de-DE"/>
              <a:t>: </a:t>
            </a:r>
            <a:r>
              <a:rPr lang="de-DE" err="1"/>
              <a:t>Machine</a:t>
            </a:r>
            <a:r>
              <a:rPr lang="de-DE"/>
              <a:t> Learning Algorithmen</a:t>
            </a:r>
          </a:p>
        </p:txBody>
      </p:sp>
      <p:sp>
        <p:nvSpPr>
          <p:cNvPr id="9" name="TextBox 8">
            <a:extLst>
              <a:ext uri="{FF2B5EF4-FFF2-40B4-BE49-F238E27FC236}">
                <a16:creationId xmlns:a16="http://schemas.microsoft.com/office/drawing/2014/main" id="{7E7EE0DC-6EB1-4E38-8492-B08861F3B796}"/>
              </a:ext>
            </a:extLst>
          </p:cNvPr>
          <p:cNvSpPr txBox="1"/>
          <p:nvPr/>
        </p:nvSpPr>
        <p:spPr>
          <a:xfrm>
            <a:off x="1210972" y="5132229"/>
            <a:ext cx="3946954" cy="646331"/>
          </a:xfrm>
          <a:prstGeom prst="rect">
            <a:avLst/>
          </a:prstGeom>
          <a:noFill/>
        </p:spPr>
        <p:txBody>
          <a:bodyPr wrap="square" rtlCol="0">
            <a:spAutoFit/>
          </a:bodyPr>
          <a:lstStyle/>
          <a:p>
            <a:r>
              <a:rPr lang="de-DE" b="1"/>
              <a:t>Wertebereich</a:t>
            </a:r>
            <a:r>
              <a:rPr lang="de-DE"/>
              <a:t>:	</a:t>
            </a:r>
            <a:r>
              <a:rPr lang="de-DE" i="1"/>
              <a:t>1,0112 – 2,0065</a:t>
            </a:r>
          </a:p>
          <a:p>
            <a:r>
              <a:rPr lang="de-DE" b="1"/>
              <a:t>Mittelwert</a:t>
            </a:r>
            <a:r>
              <a:rPr lang="de-DE"/>
              <a:t>:	</a:t>
            </a:r>
            <a:r>
              <a:rPr lang="de-DE" i="1"/>
              <a:t>1,506373</a:t>
            </a:r>
          </a:p>
        </p:txBody>
      </p:sp>
      <p:graphicFrame>
        <p:nvGraphicFramePr>
          <p:cNvPr id="13" name="Table 12">
            <a:extLst>
              <a:ext uri="{FF2B5EF4-FFF2-40B4-BE49-F238E27FC236}">
                <a16:creationId xmlns:a16="http://schemas.microsoft.com/office/drawing/2014/main" id="{A046693E-318D-4DE9-BA16-C71EADE33107}"/>
              </a:ext>
            </a:extLst>
          </p:cNvPr>
          <p:cNvGraphicFramePr>
            <a:graphicFrameLocks/>
          </p:cNvGraphicFramePr>
          <p:nvPr>
            <p:extLst>
              <p:ext uri="{D42A27DB-BD31-4B8C-83A1-F6EECF244321}">
                <p14:modId xmlns:p14="http://schemas.microsoft.com/office/powerpoint/2010/main" val="3959643664"/>
              </p:ext>
            </p:extLst>
          </p:nvPr>
        </p:nvGraphicFramePr>
        <p:xfrm>
          <a:off x="1210972" y="1852124"/>
          <a:ext cx="9831015" cy="2958436"/>
        </p:xfrm>
        <a:graphic>
          <a:graphicData uri="http://schemas.openxmlformats.org/drawingml/2006/table">
            <a:tbl>
              <a:tblPr bandRow="1">
                <a:tableStyleId>{5C22544A-7EE6-4342-B048-85BDC9FD1C3A}</a:tableStyleId>
              </a:tblPr>
              <a:tblGrid>
                <a:gridCol w="2345485">
                  <a:extLst>
                    <a:ext uri="{9D8B030D-6E8A-4147-A177-3AD203B41FA5}">
                      <a16:colId xmlns:a16="http://schemas.microsoft.com/office/drawing/2014/main" val="3233397046"/>
                    </a:ext>
                  </a:extLst>
                </a:gridCol>
                <a:gridCol w="3558988">
                  <a:extLst>
                    <a:ext uri="{9D8B030D-6E8A-4147-A177-3AD203B41FA5}">
                      <a16:colId xmlns:a16="http://schemas.microsoft.com/office/drawing/2014/main" val="3215977601"/>
                    </a:ext>
                  </a:extLst>
                </a:gridCol>
                <a:gridCol w="3926542">
                  <a:extLst>
                    <a:ext uri="{9D8B030D-6E8A-4147-A177-3AD203B41FA5}">
                      <a16:colId xmlns:a16="http://schemas.microsoft.com/office/drawing/2014/main" val="2131497518"/>
                    </a:ext>
                  </a:extLst>
                </a:gridCol>
              </a:tblGrid>
              <a:tr h="739609">
                <a:tc>
                  <a:txBody>
                    <a:bodyPr/>
                    <a:lstStyle/>
                    <a:p>
                      <a:pPr algn="l"/>
                      <a:endParaRPr lang="de-DE" sz="2000" b="1"/>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a:t>Lineare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1"/>
                        <a:t>Decision Tree</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633329"/>
                  </a:ext>
                </a:extLst>
              </a:tr>
              <a:tr h="739609">
                <a:tc>
                  <a:txBody>
                    <a:bodyPr/>
                    <a:lstStyle/>
                    <a:p>
                      <a:pPr algn="ctr"/>
                      <a:r>
                        <a:rPr lang="de-DE" sz="1800" b="1"/>
                        <a:t>Genauigkeit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2000"/>
                        <a:t>98,99087%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b="0" i="0" kern="1200">
                          <a:solidFill>
                            <a:schemeClr val="tx1"/>
                          </a:solidFill>
                          <a:latin typeface="+mn-lt"/>
                          <a:ea typeface="+mn-ea"/>
                          <a:cs typeface="+mn-cs"/>
                        </a:rPr>
                        <a:t>96,22672%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326514"/>
                  </a:ext>
                </a:extLst>
              </a:tr>
              <a:tr h="739609">
                <a:tc>
                  <a:txBody>
                    <a:bodyPr/>
                    <a:lstStyle/>
                    <a:p>
                      <a:pPr algn="ctr" fontAlgn="ctr"/>
                      <a:r>
                        <a:rPr lang="de-DE" sz="1800" b="1" kern="1200">
                          <a:solidFill>
                            <a:schemeClr val="dk1"/>
                          </a:solidFill>
                          <a:latin typeface="+mn-lt"/>
                          <a:ea typeface="+mn-ea"/>
                          <a:cs typeface="+mn-cs"/>
                        </a:rPr>
                        <a:t>Durchschnittliche Fehler</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de-DE" sz="2000" kern="1200">
                          <a:solidFill>
                            <a:schemeClr val="dk1"/>
                          </a:solidFill>
                          <a:latin typeface="+mn-lt"/>
                          <a:ea typeface="+mn-ea"/>
                          <a:cs typeface="+mn-cs"/>
                        </a:rPr>
                        <a:t>0,01519535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DE" sz="2000" kern="1200">
                          <a:solidFill>
                            <a:schemeClr val="dk1"/>
                          </a:solidFill>
                          <a:latin typeface="+mn-lt"/>
                          <a:ea typeface="+mn-ea"/>
                          <a:cs typeface="+mn-cs"/>
                        </a:rPr>
                        <a:t>0,05681763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7026088"/>
                  </a:ext>
                </a:extLst>
              </a:tr>
              <a:tr h="739609">
                <a:tc>
                  <a:txBody>
                    <a:bodyPr/>
                    <a:lstStyle/>
                    <a:p>
                      <a:pPr marL="0" algn="ctr" defTabSz="914400" rtl="0" eaLnBrk="1" fontAlgn="ctr" latinLnBrk="0" hangingPunct="1"/>
                      <a:r>
                        <a:rPr lang="de-DE" sz="1800" b="1" kern="1200">
                          <a:solidFill>
                            <a:schemeClr val="dk1"/>
                          </a:solidFill>
                          <a:latin typeface="+mn-lt"/>
                          <a:ea typeface="+mn-ea"/>
                          <a:cs typeface="+mn-cs"/>
                        </a:rPr>
                        <a:t>Abhängigkeiten</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de-DE" sz="2000" kern="1200">
                          <a:solidFill>
                            <a:schemeClr val="dk1"/>
                          </a:solidFill>
                          <a:latin typeface="+mn-lt"/>
                          <a:ea typeface="+mn-ea"/>
                          <a:cs typeface="+mn-cs"/>
                        </a:rPr>
                        <a:t>97,70955%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de-DE" sz="2000" kern="1200">
                          <a:solidFill>
                            <a:schemeClr val="dk1"/>
                          </a:solidFill>
                          <a:latin typeface="+mn-lt"/>
                          <a:ea typeface="+mn-ea"/>
                          <a:cs typeface="+mn-cs"/>
                        </a:rPr>
                        <a:t>68,49433%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5709024"/>
                  </a:ext>
                </a:extLst>
              </a:tr>
            </a:tbl>
          </a:graphicData>
        </a:graphic>
      </p:graphicFrame>
      <p:graphicFrame>
        <p:nvGraphicFramePr>
          <p:cNvPr id="11" name="Table 10">
            <a:extLst>
              <a:ext uri="{FF2B5EF4-FFF2-40B4-BE49-F238E27FC236}">
                <a16:creationId xmlns:a16="http://schemas.microsoft.com/office/drawing/2014/main" id="{C6427119-41D8-4092-81B7-46EBE6956DBF}"/>
              </a:ext>
            </a:extLst>
          </p:cNvPr>
          <p:cNvGraphicFramePr>
            <a:graphicFrameLocks/>
          </p:cNvGraphicFramePr>
          <p:nvPr>
            <p:extLst>
              <p:ext uri="{D42A27DB-BD31-4B8C-83A1-F6EECF244321}">
                <p14:modId xmlns:p14="http://schemas.microsoft.com/office/powerpoint/2010/main" val="2435483680"/>
              </p:ext>
            </p:extLst>
          </p:nvPr>
        </p:nvGraphicFramePr>
        <p:xfrm>
          <a:off x="3563555" y="2602143"/>
          <a:ext cx="3558988" cy="2218827"/>
        </p:xfrm>
        <a:graphic>
          <a:graphicData uri="http://schemas.openxmlformats.org/drawingml/2006/table">
            <a:tbl>
              <a:tblPr bandRow="1">
                <a:tableStyleId>{5C22544A-7EE6-4342-B048-85BDC9FD1C3A}</a:tableStyleId>
              </a:tblPr>
              <a:tblGrid>
                <a:gridCol w="3558988">
                  <a:extLst>
                    <a:ext uri="{9D8B030D-6E8A-4147-A177-3AD203B41FA5}">
                      <a16:colId xmlns:a16="http://schemas.microsoft.com/office/drawing/2014/main" val="3215977601"/>
                    </a:ext>
                  </a:extLst>
                </a:gridCol>
              </a:tblGrid>
              <a:tr h="739609">
                <a:tc>
                  <a:txBody>
                    <a:bodyPr/>
                    <a:lstStyle/>
                    <a:p>
                      <a:pPr algn="ctr"/>
                      <a:r>
                        <a:rPr lang="de-DE" sz="2000" b="1">
                          <a:solidFill>
                            <a:srgbClr val="92D050"/>
                          </a:solidFill>
                        </a:rPr>
                        <a:t>98,99087%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2679326514"/>
                  </a:ext>
                </a:extLst>
              </a:tr>
              <a:tr h="739609">
                <a:tc>
                  <a:txBody>
                    <a:bodyPr/>
                    <a:lstStyle/>
                    <a:p>
                      <a:pPr algn="ctr" fontAlgn="ctr"/>
                      <a:r>
                        <a:rPr lang="de-DE" sz="2000" b="1" kern="1200">
                          <a:solidFill>
                            <a:srgbClr val="92D050"/>
                          </a:solidFill>
                          <a:latin typeface="+mn-lt"/>
                          <a:ea typeface="+mn-ea"/>
                          <a:cs typeface="+mn-cs"/>
                        </a:rPr>
                        <a:t>0,01519535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1097026088"/>
                  </a:ext>
                </a:extLst>
              </a:tr>
              <a:tr h="739609">
                <a:tc>
                  <a:txBody>
                    <a:bodyPr/>
                    <a:lstStyle/>
                    <a:p>
                      <a:pPr algn="ctr" fontAlgn="ctr"/>
                      <a:r>
                        <a:rPr lang="de-DE" sz="2000" b="1" kern="1200">
                          <a:solidFill>
                            <a:srgbClr val="92D050"/>
                          </a:solidFill>
                          <a:latin typeface="+mn-lt"/>
                          <a:ea typeface="+mn-ea"/>
                          <a:cs typeface="+mn-cs"/>
                        </a:rPr>
                        <a:t>97,70955%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1805709024"/>
                  </a:ext>
                </a:extLst>
              </a:tr>
            </a:tbl>
          </a:graphicData>
        </a:graphic>
      </p:graphicFrame>
    </p:spTree>
    <p:extLst>
      <p:ext uri="{BB962C8B-B14F-4D97-AF65-F5344CB8AC3E}">
        <p14:creationId xmlns:p14="http://schemas.microsoft.com/office/powerpoint/2010/main" val="206315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1766BF5-792F-425C-B6A6-1FC57F4F2A40}"/>
              </a:ext>
            </a:extLst>
          </p:cNvPr>
          <p:cNvGraphicFramePr>
            <a:graphicFrameLocks noGrp="1"/>
          </p:cNvGraphicFramePr>
          <p:nvPr>
            <p:ph idx="1"/>
            <p:extLst>
              <p:ext uri="{D42A27DB-BD31-4B8C-83A1-F6EECF244321}">
                <p14:modId xmlns:p14="http://schemas.microsoft.com/office/powerpoint/2010/main" val="639648281"/>
              </p:ext>
            </p:extLst>
          </p:nvPr>
        </p:nvGraphicFramePr>
        <p:xfrm>
          <a:off x="701337" y="2037178"/>
          <a:ext cx="10791415" cy="3252000"/>
        </p:xfrm>
        <a:graphic>
          <a:graphicData uri="http://schemas.openxmlformats.org/drawingml/2006/table">
            <a:tbl>
              <a:tblPr firstRow="1" bandRow="1">
                <a:tableStyleId>{5C22544A-7EE6-4342-B048-85BDC9FD1C3A}</a:tableStyleId>
              </a:tblPr>
              <a:tblGrid>
                <a:gridCol w="1429660">
                  <a:extLst>
                    <a:ext uri="{9D8B030D-6E8A-4147-A177-3AD203B41FA5}">
                      <a16:colId xmlns:a16="http://schemas.microsoft.com/office/drawing/2014/main" val="3700482487"/>
                    </a:ext>
                  </a:extLst>
                </a:gridCol>
                <a:gridCol w="1196469">
                  <a:extLst>
                    <a:ext uri="{9D8B030D-6E8A-4147-A177-3AD203B41FA5}">
                      <a16:colId xmlns:a16="http://schemas.microsoft.com/office/drawing/2014/main" val="3605389547"/>
                    </a:ext>
                  </a:extLst>
                </a:gridCol>
                <a:gridCol w="1358268">
                  <a:extLst>
                    <a:ext uri="{9D8B030D-6E8A-4147-A177-3AD203B41FA5}">
                      <a16:colId xmlns:a16="http://schemas.microsoft.com/office/drawing/2014/main" val="3269498424"/>
                    </a:ext>
                  </a:extLst>
                </a:gridCol>
                <a:gridCol w="1134503">
                  <a:extLst>
                    <a:ext uri="{9D8B030D-6E8A-4147-A177-3AD203B41FA5}">
                      <a16:colId xmlns:a16="http://schemas.microsoft.com/office/drawing/2014/main" val="2839163791"/>
                    </a:ext>
                  </a:extLst>
                </a:gridCol>
                <a:gridCol w="1134503">
                  <a:extLst>
                    <a:ext uri="{9D8B030D-6E8A-4147-A177-3AD203B41FA5}">
                      <a16:colId xmlns:a16="http://schemas.microsoft.com/office/drawing/2014/main" val="3625227895"/>
                    </a:ext>
                  </a:extLst>
                </a:gridCol>
                <a:gridCol w="1134503">
                  <a:extLst>
                    <a:ext uri="{9D8B030D-6E8A-4147-A177-3AD203B41FA5}">
                      <a16:colId xmlns:a16="http://schemas.microsoft.com/office/drawing/2014/main" val="203464301"/>
                    </a:ext>
                  </a:extLst>
                </a:gridCol>
                <a:gridCol w="1134503">
                  <a:extLst>
                    <a:ext uri="{9D8B030D-6E8A-4147-A177-3AD203B41FA5}">
                      <a16:colId xmlns:a16="http://schemas.microsoft.com/office/drawing/2014/main" val="567519680"/>
                    </a:ext>
                  </a:extLst>
                </a:gridCol>
                <a:gridCol w="1134503">
                  <a:extLst>
                    <a:ext uri="{9D8B030D-6E8A-4147-A177-3AD203B41FA5}">
                      <a16:colId xmlns:a16="http://schemas.microsoft.com/office/drawing/2014/main" val="3568063354"/>
                    </a:ext>
                  </a:extLst>
                </a:gridCol>
                <a:gridCol w="1134503">
                  <a:extLst>
                    <a:ext uri="{9D8B030D-6E8A-4147-A177-3AD203B41FA5}">
                      <a16:colId xmlns:a16="http://schemas.microsoft.com/office/drawing/2014/main" val="2257108593"/>
                    </a:ext>
                  </a:extLst>
                </a:gridCol>
              </a:tblGrid>
              <a:tr h="813000">
                <a:tc>
                  <a:txBody>
                    <a:bodyPr/>
                    <a:lstStyle/>
                    <a:p>
                      <a:pPr algn="l"/>
                      <a:endParaRPr lang="de-DE" sz="1400" b="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D/H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D/G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H/G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rgbClr val="92D050"/>
                          </a:solidFill>
                          <a:latin typeface="+mj-lt"/>
                          <a:ea typeface="+mj-ea"/>
                          <a:cs typeface="+mj-cs"/>
                        </a:rPr>
                        <a:t>D/H/G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MAX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057554"/>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Genauigkeit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93,07361%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93,07625%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93,3177%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93,07422%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93,71837%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93,52162%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98,99087%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98,99087%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2148830"/>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0,02892285%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0,005308041%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7,30846%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0,0182831%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17,66797%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12,61038%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97,70955%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97,70955%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29040739"/>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 </a:t>
                      </a:r>
                    </a:p>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&gt; 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54812438"/>
                  </a:ext>
                </a:extLst>
              </a:tr>
            </a:tbl>
          </a:graphicData>
        </a:graphic>
      </p:graphicFrame>
      <p:sp>
        <p:nvSpPr>
          <p:cNvPr id="3" name="Slide Number Placeholder 2">
            <a:extLst>
              <a:ext uri="{FF2B5EF4-FFF2-40B4-BE49-F238E27FC236}">
                <a16:creationId xmlns:a16="http://schemas.microsoft.com/office/drawing/2014/main" id="{62ACCFC0-A734-46A0-805A-233B581C4F8D}"/>
              </a:ext>
            </a:extLst>
          </p:cNvPr>
          <p:cNvSpPr>
            <a:spLocks noGrp="1"/>
          </p:cNvSpPr>
          <p:nvPr>
            <p:ph type="sldNum" sz="quarter" idx="12"/>
          </p:nvPr>
        </p:nvSpPr>
        <p:spPr/>
        <p:txBody>
          <a:bodyPr/>
          <a:lstStyle/>
          <a:p>
            <a:fld id="{3A98EE3D-8CD1-4C3F-BD1C-C98C9596463C}" type="slidenum">
              <a:rPr lang="en-US" smtClean="0"/>
              <a:pPr/>
              <a:t>15</a:t>
            </a:fld>
            <a:endParaRPr lang="en-US">
              <a:solidFill>
                <a:schemeClr val="tx1"/>
              </a:solidFill>
            </a:endParaRPr>
          </a:p>
        </p:txBody>
      </p:sp>
      <p:sp>
        <p:nvSpPr>
          <p:cNvPr id="4" name="Title 3">
            <a:extLst>
              <a:ext uri="{FF2B5EF4-FFF2-40B4-BE49-F238E27FC236}">
                <a16:creationId xmlns:a16="http://schemas.microsoft.com/office/drawing/2014/main" id="{79FC0C05-11B2-43B9-96CE-E5EA51E7FDAB}"/>
              </a:ext>
            </a:extLst>
          </p:cNvPr>
          <p:cNvSpPr>
            <a:spLocks noGrp="1"/>
          </p:cNvSpPr>
          <p:nvPr>
            <p:ph type="title"/>
          </p:nvPr>
        </p:nvSpPr>
        <p:spPr/>
        <p:txBody>
          <a:bodyPr/>
          <a:lstStyle/>
          <a:p>
            <a:r>
              <a:rPr lang="de-DE" b="1"/>
              <a:t>Qualität: </a:t>
            </a:r>
            <a:r>
              <a:rPr lang="de-DE"/>
              <a:t>Experiment</a:t>
            </a:r>
          </a:p>
        </p:txBody>
      </p:sp>
      <p:graphicFrame>
        <p:nvGraphicFramePr>
          <p:cNvPr id="5" name="Table 6">
            <a:extLst>
              <a:ext uri="{FF2B5EF4-FFF2-40B4-BE49-F238E27FC236}">
                <a16:creationId xmlns:a16="http://schemas.microsoft.com/office/drawing/2014/main" id="{EC3F9EE8-0344-490A-A3B8-868794537D36}"/>
              </a:ext>
            </a:extLst>
          </p:cNvPr>
          <p:cNvGraphicFramePr>
            <a:graphicFrameLocks noGrp="1"/>
          </p:cNvGraphicFramePr>
          <p:nvPr>
            <p:extLst>
              <p:ext uri="{D42A27DB-BD31-4B8C-83A1-F6EECF244321}">
                <p14:modId xmlns:p14="http://schemas.microsoft.com/office/powerpoint/2010/main" val="1033775660"/>
              </p:ext>
            </p:extLst>
          </p:nvPr>
        </p:nvGraphicFramePr>
        <p:xfrm>
          <a:off x="701337" y="5570828"/>
          <a:ext cx="1744530" cy="594360"/>
        </p:xfrm>
        <a:graphic>
          <a:graphicData uri="http://schemas.openxmlformats.org/drawingml/2006/table">
            <a:tbl>
              <a:tblPr bandRow="1">
                <a:tableStyleId>{5C22544A-7EE6-4342-B048-85BDC9FD1C3A}</a:tableStyleId>
              </a:tblPr>
              <a:tblGrid>
                <a:gridCol w="1744530">
                  <a:extLst>
                    <a:ext uri="{9D8B030D-6E8A-4147-A177-3AD203B41FA5}">
                      <a16:colId xmlns:a16="http://schemas.microsoft.com/office/drawing/2014/main" val="1472014900"/>
                    </a:ext>
                  </a:extLst>
                </a:gridCol>
              </a:tblGrid>
              <a:tr h="198014">
                <a:tc>
                  <a:txBody>
                    <a:bodyPr/>
                    <a:lstStyle/>
                    <a:p>
                      <a:r>
                        <a:rPr lang="de-DE" sz="700" b="1">
                          <a:solidFill>
                            <a:schemeClr val="bg2"/>
                          </a:solidFill>
                        </a:rPr>
                        <a:t>D </a:t>
                      </a:r>
                      <a:r>
                        <a:rPr lang="de-DE" sz="700" b="1">
                          <a:solidFill>
                            <a:schemeClr val="bg2"/>
                          </a:solidFill>
                          <a:sym typeface="Wingdings" panose="05000000000000000000" pitchFamily="2" charset="2"/>
                        </a:rPr>
                        <a:t></a:t>
                      </a:r>
                      <a:r>
                        <a:rPr lang="de-DE" sz="700" b="1">
                          <a:solidFill>
                            <a:schemeClr val="bg2"/>
                          </a:solidFill>
                        </a:rPr>
                        <a:t> Durchmesser</a:t>
                      </a:r>
                    </a:p>
                  </a:txBody>
                  <a:tcPr>
                    <a:solidFill>
                      <a:schemeClr val="tx1"/>
                    </a:solidFill>
                  </a:tcPr>
                </a:tc>
                <a:extLst>
                  <a:ext uri="{0D108BD9-81ED-4DB2-BD59-A6C34878D82A}">
                    <a16:rowId xmlns:a16="http://schemas.microsoft.com/office/drawing/2014/main" val="1826467676"/>
                  </a:ext>
                </a:extLst>
              </a:tr>
              <a:tr h="198014">
                <a:tc>
                  <a:txBody>
                    <a:bodyPr/>
                    <a:lstStyle/>
                    <a:p>
                      <a:r>
                        <a:rPr lang="de-DE" sz="700" b="1">
                          <a:solidFill>
                            <a:schemeClr val="bg2"/>
                          </a:solidFill>
                        </a:rPr>
                        <a:t>H </a:t>
                      </a:r>
                      <a:r>
                        <a:rPr lang="de-DE" sz="700" b="1">
                          <a:solidFill>
                            <a:schemeClr val="bg2"/>
                          </a:solidFill>
                          <a:sym typeface="Wingdings" panose="05000000000000000000" pitchFamily="2" charset="2"/>
                        </a:rPr>
                        <a:t> </a:t>
                      </a:r>
                      <a:r>
                        <a:rPr lang="de-DE" sz="700" b="1" err="1">
                          <a:solidFill>
                            <a:schemeClr val="bg2"/>
                          </a:solidFill>
                        </a:rPr>
                        <a:t>Hoehe</a:t>
                      </a:r>
                      <a:endParaRPr lang="de-DE" sz="700" b="1">
                        <a:solidFill>
                          <a:schemeClr val="bg2"/>
                        </a:solidFill>
                      </a:endParaRPr>
                    </a:p>
                  </a:txBody>
                  <a:tcPr>
                    <a:solidFill>
                      <a:schemeClr val="tx1"/>
                    </a:solidFill>
                  </a:tcPr>
                </a:tc>
                <a:extLst>
                  <a:ext uri="{0D108BD9-81ED-4DB2-BD59-A6C34878D82A}">
                    <a16:rowId xmlns:a16="http://schemas.microsoft.com/office/drawing/2014/main" val="2323635159"/>
                  </a:ext>
                </a:extLst>
              </a:tr>
              <a:tr h="198014">
                <a:tc>
                  <a:txBody>
                    <a:bodyPr/>
                    <a:lstStyle/>
                    <a:p>
                      <a:r>
                        <a:rPr lang="de-DE" sz="700" b="1">
                          <a:solidFill>
                            <a:schemeClr val="bg2"/>
                          </a:solidFill>
                        </a:rPr>
                        <a:t>G </a:t>
                      </a:r>
                      <a:r>
                        <a:rPr lang="de-DE" sz="700" b="1">
                          <a:solidFill>
                            <a:schemeClr val="bg2"/>
                          </a:solidFill>
                          <a:sym typeface="Wingdings" panose="05000000000000000000" pitchFamily="2" charset="2"/>
                        </a:rPr>
                        <a:t> </a:t>
                      </a:r>
                      <a:r>
                        <a:rPr lang="de-DE" sz="700" b="1">
                          <a:solidFill>
                            <a:schemeClr val="bg2"/>
                          </a:solidFill>
                        </a:rPr>
                        <a:t>Gewicht</a:t>
                      </a:r>
                    </a:p>
                  </a:txBody>
                  <a:tcPr>
                    <a:solidFill>
                      <a:schemeClr val="tx1"/>
                    </a:solidFill>
                  </a:tcPr>
                </a:tc>
                <a:extLst>
                  <a:ext uri="{0D108BD9-81ED-4DB2-BD59-A6C34878D82A}">
                    <a16:rowId xmlns:a16="http://schemas.microsoft.com/office/drawing/2014/main" val="4098603290"/>
                  </a:ext>
                </a:extLst>
              </a:tr>
            </a:tbl>
          </a:graphicData>
        </a:graphic>
      </p:graphicFrame>
    </p:spTree>
    <p:extLst>
      <p:ext uri="{BB962C8B-B14F-4D97-AF65-F5344CB8AC3E}">
        <p14:creationId xmlns:p14="http://schemas.microsoft.com/office/powerpoint/2010/main" val="2573251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6A88D53-AD92-4B6B-9ED6-C90139E463FF}"/>
              </a:ext>
            </a:extLst>
          </p:cNvPr>
          <p:cNvSpPr>
            <a:spLocks noGrp="1"/>
          </p:cNvSpPr>
          <p:nvPr>
            <p:ph type="sldNum" sz="quarter" idx="12"/>
          </p:nvPr>
        </p:nvSpPr>
        <p:spPr/>
        <p:txBody>
          <a:bodyPr/>
          <a:lstStyle/>
          <a:p>
            <a:fld id="{3A98EE3D-8CD1-4C3F-BD1C-C98C9596463C}" type="slidenum">
              <a:rPr lang="en-US" smtClean="0"/>
              <a:pPr/>
              <a:t>16</a:t>
            </a:fld>
            <a:endParaRPr lang="en-US">
              <a:solidFill>
                <a:schemeClr val="tx1"/>
              </a:solidFill>
            </a:endParaRPr>
          </a:p>
        </p:txBody>
      </p:sp>
      <p:pic>
        <p:nvPicPr>
          <p:cNvPr id="8" name="slide5" descr="Qualität ">
            <a:extLst>
              <a:ext uri="{FF2B5EF4-FFF2-40B4-BE49-F238E27FC236}">
                <a16:creationId xmlns:a16="http://schemas.microsoft.com/office/drawing/2014/main" id="{97047CC2-A090-481C-80BF-0DCD6CFC8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119"/>
            <a:ext cx="12192000" cy="6757762"/>
          </a:xfrm>
          <a:prstGeom prst="rect">
            <a:avLst/>
          </a:prstGeom>
        </p:spPr>
      </p:pic>
      <p:grpSp>
        <p:nvGrpSpPr>
          <p:cNvPr id="4" name="Group 134">
            <a:extLst>
              <a:ext uri="{FF2B5EF4-FFF2-40B4-BE49-F238E27FC236}">
                <a16:creationId xmlns:a16="http://schemas.microsoft.com/office/drawing/2014/main" id="{730BDDF2-825F-4C39-9A6B-146EF3CF5C68}"/>
              </a:ext>
            </a:extLst>
          </p:cNvPr>
          <p:cNvGrpSpPr/>
          <p:nvPr/>
        </p:nvGrpSpPr>
        <p:grpSpPr>
          <a:xfrm>
            <a:off x="10628395" y="236956"/>
            <a:ext cx="1145197" cy="1145197"/>
            <a:chOff x="10750024" y="959070"/>
            <a:chExt cx="1145197" cy="1145197"/>
          </a:xfrm>
          <a:solidFill>
            <a:srgbClr val="92D050"/>
          </a:solidFill>
        </p:grpSpPr>
        <p:sp>
          <p:nvSpPr>
            <p:cNvPr id="5" name="Oval 39">
              <a:extLst>
                <a:ext uri="{FF2B5EF4-FFF2-40B4-BE49-F238E27FC236}">
                  <a16:creationId xmlns:a16="http://schemas.microsoft.com/office/drawing/2014/main" id="{9CBA71CB-AAA3-41FB-8386-A7EE622F67F6}"/>
                </a:ext>
              </a:extLst>
            </p:cNvPr>
            <p:cNvSpPr>
              <a:spLocks noChangeAspect="1"/>
            </p:cNvSpPr>
            <p:nvPr/>
          </p:nvSpPr>
          <p:spPr>
            <a:xfrm>
              <a:off x="10750024" y="959070"/>
              <a:ext cx="1145197" cy="1145197"/>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 name="Rectangle 71">
              <a:extLst>
                <a:ext uri="{FF2B5EF4-FFF2-40B4-BE49-F238E27FC236}">
                  <a16:creationId xmlns:a16="http://schemas.microsoft.com/office/drawing/2014/main" id="{8D2B71E9-D1F5-43DA-80F3-8FD67935D2F2}"/>
                </a:ext>
              </a:extLst>
            </p:cNvPr>
            <p:cNvSpPr/>
            <p:nvPr/>
          </p:nvSpPr>
          <p:spPr>
            <a:xfrm>
              <a:off x="10849677" y="1388073"/>
              <a:ext cx="980513" cy="28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Qualität</a:t>
              </a:r>
            </a:p>
          </p:txBody>
        </p:sp>
      </p:grpSp>
    </p:spTree>
    <p:extLst>
      <p:ext uri="{BB962C8B-B14F-4D97-AF65-F5344CB8AC3E}">
        <p14:creationId xmlns:p14="http://schemas.microsoft.com/office/powerpoint/2010/main" val="387899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0">
            <a:extLst>
              <a:ext uri="{FF2B5EF4-FFF2-40B4-BE49-F238E27FC236}">
                <a16:creationId xmlns:a16="http://schemas.microsoft.com/office/drawing/2014/main" id="{03817E95-06BC-438D-B9C5-45EBA8EFD6BF}"/>
              </a:ext>
            </a:extLst>
          </p:cNvPr>
          <p:cNvGraphicFramePr>
            <a:graphicFrameLocks/>
          </p:cNvGraphicFramePr>
          <p:nvPr>
            <p:extLst>
              <p:ext uri="{D42A27DB-BD31-4B8C-83A1-F6EECF244321}">
                <p14:modId xmlns:p14="http://schemas.microsoft.com/office/powerpoint/2010/main" val="3132850606"/>
              </p:ext>
            </p:extLst>
          </p:nvPr>
        </p:nvGraphicFramePr>
        <p:xfrm>
          <a:off x="1210972" y="1852124"/>
          <a:ext cx="9831015" cy="2958436"/>
        </p:xfrm>
        <a:graphic>
          <a:graphicData uri="http://schemas.openxmlformats.org/drawingml/2006/table">
            <a:tbl>
              <a:tblPr bandRow="1">
                <a:tableStyleId>{5C22544A-7EE6-4342-B048-85BDC9FD1C3A}</a:tableStyleId>
              </a:tblPr>
              <a:tblGrid>
                <a:gridCol w="2345485">
                  <a:extLst>
                    <a:ext uri="{9D8B030D-6E8A-4147-A177-3AD203B41FA5}">
                      <a16:colId xmlns:a16="http://schemas.microsoft.com/office/drawing/2014/main" val="3233397046"/>
                    </a:ext>
                  </a:extLst>
                </a:gridCol>
                <a:gridCol w="3558988">
                  <a:extLst>
                    <a:ext uri="{9D8B030D-6E8A-4147-A177-3AD203B41FA5}">
                      <a16:colId xmlns:a16="http://schemas.microsoft.com/office/drawing/2014/main" val="3215977601"/>
                    </a:ext>
                  </a:extLst>
                </a:gridCol>
                <a:gridCol w="3926542">
                  <a:extLst>
                    <a:ext uri="{9D8B030D-6E8A-4147-A177-3AD203B41FA5}">
                      <a16:colId xmlns:a16="http://schemas.microsoft.com/office/drawing/2014/main" val="2131497518"/>
                    </a:ext>
                  </a:extLst>
                </a:gridCol>
              </a:tblGrid>
              <a:tr h="739609">
                <a:tc>
                  <a:txBody>
                    <a:bodyPr/>
                    <a:lstStyle/>
                    <a:p>
                      <a:pPr algn="l"/>
                      <a:endParaRPr lang="de-DE" sz="2000" b="1"/>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a:t>Lineare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1"/>
                        <a:t>Decision Tree</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633329"/>
                  </a:ext>
                </a:extLst>
              </a:tr>
              <a:tr h="739609">
                <a:tc>
                  <a:txBody>
                    <a:bodyPr/>
                    <a:lstStyle/>
                    <a:p>
                      <a:pPr algn="ctr"/>
                      <a:r>
                        <a:rPr lang="de-DE" sz="1800" b="1"/>
                        <a:t>Genauigkeit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kern="1200">
                          <a:solidFill>
                            <a:schemeClr val="dk1"/>
                          </a:solidFill>
                          <a:latin typeface="+mn-lt"/>
                          <a:ea typeface="+mn-ea"/>
                          <a:cs typeface="+mn-cs"/>
                        </a:rPr>
                        <a:t>99,74143%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kern="1200">
                          <a:solidFill>
                            <a:schemeClr val="dk1"/>
                          </a:solidFill>
                          <a:latin typeface="+mn-lt"/>
                          <a:ea typeface="+mn-ea"/>
                          <a:cs typeface="+mn-cs"/>
                        </a:rPr>
                        <a:t>99,69264%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326514"/>
                  </a:ext>
                </a:extLst>
              </a:tr>
              <a:tr h="739609">
                <a:tc>
                  <a:txBody>
                    <a:bodyPr/>
                    <a:lstStyle/>
                    <a:p>
                      <a:pPr algn="ctr" fontAlgn="ctr"/>
                      <a:r>
                        <a:rPr lang="de-DE" sz="1800" b="1" kern="1200">
                          <a:solidFill>
                            <a:schemeClr val="dk1"/>
                          </a:solidFill>
                          <a:latin typeface="+mn-lt"/>
                          <a:ea typeface="+mn-ea"/>
                          <a:cs typeface="+mn-cs"/>
                        </a:rPr>
                        <a:t>Durchschnittliche Fehler</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de-DE" sz="2000" kern="1200">
                          <a:solidFill>
                            <a:schemeClr val="dk1"/>
                          </a:solidFill>
                          <a:latin typeface="+mn-lt"/>
                          <a:ea typeface="+mn-ea"/>
                          <a:cs typeface="+mn-cs"/>
                        </a:rPr>
                        <a:t>1,629958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2000" kern="1200">
                          <a:solidFill>
                            <a:schemeClr val="dk1"/>
                          </a:solidFill>
                          <a:latin typeface="+mn-lt"/>
                          <a:ea typeface="+mn-ea"/>
                          <a:cs typeface="+mn-cs"/>
                        </a:rPr>
                        <a:t>1,937485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7026088"/>
                  </a:ext>
                </a:extLst>
              </a:tr>
              <a:tr h="739609">
                <a:tc>
                  <a:txBody>
                    <a:bodyPr/>
                    <a:lstStyle/>
                    <a:p>
                      <a:pPr marL="0" algn="ctr" defTabSz="914400" rtl="0" eaLnBrk="1" fontAlgn="ctr" latinLnBrk="0" hangingPunct="1"/>
                      <a:r>
                        <a:rPr lang="de-DE" sz="1800" b="1" kern="1200">
                          <a:solidFill>
                            <a:schemeClr val="dk1"/>
                          </a:solidFill>
                          <a:latin typeface="+mn-lt"/>
                          <a:ea typeface="+mn-ea"/>
                          <a:cs typeface="+mn-cs"/>
                        </a:rPr>
                        <a:t>Abhängigkeiten</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de-DE" sz="2000" kern="1200">
                          <a:solidFill>
                            <a:schemeClr val="dk1"/>
                          </a:solidFill>
                          <a:latin typeface="+mn-lt"/>
                          <a:ea typeface="+mn-ea"/>
                          <a:cs typeface="+mn-cs"/>
                        </a:rPr>
                        <a:t>99,95933%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kern="1200">
                          <a:solidFill>
                            <a:schemeClr val="dk1"/>
                          </a:solidFill>
                          <a:latin typeface="+mn-lt"/>
                          <a:ea typeface="+mn-ea"/>
                          <a:cs typeface="+mn-cs"/>
                        </a:rPr>
                        <a:t>50,042%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5709024"/>
                  </a:ext>
                </a:extLst>
              </a:tr>
            </a:tbl>
          </a:graphicData>
        </a:graphic>
      </p:graphicFrame>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17</a:t>
            </a:fld>
            <a:endParaRPr lang="en-US">
              <a:solidFill>
                <a:schemeClr val="tx1"/>
              </a:solidFill>
            </a:endParaRPr>
          </a:p>
        </p:txBody>
      </p:sp>
      <p:sp>
        <p:nvSpPr>
          <p:cNvPr id="4" name="Title 3">
            <a:extLst>
              <a:ext uri="{FF2B5EF4-FFF2-40B4-BE49-F238E27FC236}">
                <a16:creationId xmlns:a16="http://schemas.microsoft.com/office/drawing/2014/main" id="{3D85069C-949A-4711-B57A-F11C236B04F2}"/>
              </a:ext>
            </a:extLst>
          </p:cNvPr>
          <p:cNvSpPr>
            <a:spLocks noGrp="1"/>
          </p:cNvSpPr>
          <p:nvPr>
            <p:ph type="title"/>
          </p:nvPr>
        </p:nvSpPr>
        <p:spPr/>
        <p:txBody>
          <a:bodyPr>
            <a:normAutofit/>
          </a:bodyPr>
          <a:lstStyle/>
          <a:p>
            <a:r>
              <a:rPr lang="de-DE" b="1" err="1"/>
              <a:t>Fluxkompensation</a:t>
            </a:r>
            <a:r>
              <a:rPr lang="de-DE" b="1"/>
              <a:t>:</a:t>
            </a:r>
            <a:r>
              <a:rPr lang="de-DE"/>
              <a:t> </a:t>
            </a:r>
            <a:r>
              <a:rPr lang="de-DE" err="1"/>
              <a:t>Machine</a:t>
            </a:r>
            <a:r>
              <a:rPr lang="de-DE"/>
              <a:t> Learning Algorithmen</a:t>
            </a:r>
          </a:p>
        </p:txBody>
      </p:sp>
      <p:graphicFrame>
        <p:nvGraphicFramePr>
          <p:cNvPr id="8" name="Table 7">
            <a:extLst>
              <a:ext uri="{FF2B5EF4-FFF2-40B4-BE49-F238E27FC236}">
                <a16:creationId xmlns:a16="http://schemas.microsoft.com/office/drawing/2014/main" id="{89B6DE95-EA61-46D5-BAAB-78DFD226D7CD}"/>
              </a:ext>
            </a:extLst>
          </p:cNvPr>
          <p:cNvGraphicFramePr>
            <a:graphicFrameLocks/>
          </p:cNvGraphicFramePr>
          <p:nvPr>
            <p:extLst>
              <p:ext uri="{D42A27DB-BD31-4B8C-83A1-F6EECF244321}">
                <p14:modId xmlns:p14="http://schemas.microsoft.com/office/powerpoint/2010/main" val="838883859"/>
              </p:ext>
            </p:extLst>
          </p:nvPr>
        </p:nvGraphicFramePr>
        <p:xfrm>
          <a:off x="3569893" y="2591733"/>
          <a:ext cx="3558988" cy="2218827"/>
        </p:xfrm>
        <a:graphic>
          <a:graphicData uri="http://schemas.openxmlformats.org/drawingml/2006/table">
            <a:tbl>
              <a:tblPr bandRow="1">
                <a:tableStyleId>{5C22544A-7EE6-4342-B048-85BDC9FD1C3A}</a:tableStyleId>
              </a:tblPr>
              <a:tblGrid>
                <a:gridCol w="3558988">
                  <a:extLst>
                    <a:ext uri="{9D8B030D-6E8A-4147-A177-3AD203B41FA5}">
                      <a16:colId xmlns:a16="http://schemas.microsoft.com/office/drawing/2014/main" val="3215977601"/>
                    </a:ext>
                  </a:extLst>
                </a:gridCol>
              </a:tblGrid>
              <a:tr h="739609">
                <a:tc>
                  <a:txBody>
                    <a:bodyPr/>
                    <a:lstStyle/>
                    <a:p>
                      <a:pPr marL="0" algn="ctr" defTabSz="914400" rtl="0" eaLnBrk="1" fontAlgn="ctr" latinLnBrk="0" hangingPunct="1"/>
                      <a:r>
                        <a:rPr lang="de-DE" sz="2000" b="1" kern="1200">
                          <a:solidFill>
                            <a:srgbClr val="92D050"/>
                          </a:solidFill>
                          <a:latin typeface="+mn-lt"/>
                          <a:ea typeface="+mn-ea"/>
                          <a:cs typeface="+mn-cs"/>
                        </a:rPr>
                        <a:t>99,74143%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2679326514"/>
                  </a:ext>
                </a:extLst>
              </a:tr>
              <a:tr h="739609">
                <a:tc>
                  <a:txBody>
                    <a:bodyPr/>
                    <a:lstStyle/>
                    <a:p>
                      <a:pPr marL="0" algn="ctr" defTabSz="914400" rtl="0" eaLnBrk="1" fontAlgn="ctr" latinLnBrk="0" hangingPunct="1"/>
                      <a:r>
                        <a:rPr lang="de-DE" sz="2000" b="1" kern="1200">
                          <a:solidFill>
                            <a:srgbClr val="92D050"/>
                          </a:solidFill>
                          <a:latin typeface="+mn-lt"/>
                          <a:ea typeface="+mn-ea"/>
                          <a:cs typeface="+mn-cs"/>
                        </a:rPr>
                        <a:t>1,629958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1097026088"/>
                  </a:ext>
                </a:extLst>
              </a:tr>
              <a:tr h="739609">
                <a:tc>
                  <a:txBody>
                    <a:bodyPr/>
                    <a:lstStyle/>
                    <a:p>
                      <a:pPr marL="0" algn="ctr" defTabSz="914400" rtl="0" eaLnBrk="1" fontAlgn="ctr" latinLnBrk="0" hangingPunct="1"/>
                      <a:r>
                        <a:rPr lang="de-DE" sz="2000" b="1" kern="1200">
                          <a:solidFill>
                            <a:srgbClr val="92D050"/>
                          </a:solidFill>
                          <a:latin typeface="+mn-lt"/>
                          <a:ea typeface="+mn-ea"/>
                          <a:cs typeface="+mn-cs"/>
                        </a:rPr>
                        <a:t>99,95933%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1805709024"/>
                  </a:ext>
                </a:extLst>
              </a:tr>
            </a:tbl>
          </a:graphicData>
        </a:graphic>
      </p:graphicFrame>
      <p:sp>
        <p:nvSpPr>
          <p:cNvPr id="11" name="TextBox 10">
            <a:extLst>
              <a:ext uri="{FF2B5EF4-FFF2-40B4-BE49-F238E27FC236}">
                <a16:creationId xmlns:a16="http://schemas.microsoft.com/office/drawing/2014/main" id="{7EC212F3-DFCE-4E6C-91C4-C47D38C03A6D}"/>
              </a:ext>
            </a:extLst>
          </p:cNvPr>
          <p:cNvSpPr txBox="1"/>
          <p:nvPr/>
        </p:nvSpPr>
        <p:spPr>
          <a:xfrm>
            <a:off x="1210972" y="5132229"/>
            <a:ext cx="3946954" cy="646331"/>
          </a:xfrm>
          <a:prstGeom prst="rect">
            <a:avLst/>
          </a:prstGeom>
          <a:noFill/>
        </p:spPr>
        <p:txBody>
          <a:bodyPr wrap="square" rtlCol="0">
            <a:spAutoFit/>
          </a:bodyPr>
          <a:lstStyle/>
          <a:p>
            <a:r>
              <a:rPr lang="de-DE" b="1"/>
              <a:t>Wertebereich</a:t>
            </a:r>
            <a:r>
              <a:rPr lang="de-DE"/>
              <a:t>:	</a:t>
            </a:r>
            <a:r>
              <a:rPr lang="de-DE" i="1"/>
              <a:t>317,1 – 1041,9</a:t>
            </a:r>
          </a:p>
          <a:p>
            <a:r>
              <a:rPr lang="de-DE" b="1"/>
              <a:t>Mittelwert</a:t>
            </a:r>
            <a:r>
              <a:rPr lang="de-DE"/>
              <a:t>:	</a:t>
            </a:r>
            <a:r>
              <a:rPr lang="de-DE" i="1"/>
              <a:t>629,8662</a:t>
            </a:r>
          </a:p>
        </p:txBody>
      </p:sp>
    </p:spTree>
    <p:extLst>
      <p:ext uri="{BB962C8B-B14F-4D97-AF65-F5344CB8AC3E}">
        <p14:creationId xmlns:p14="http://schemas.microsoft.com/office/powerpoint/2010/main" val="291233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1766BF5-792F-425C-B6A6-1FC57F4F2A40}"/>
              </a:ext>
            </a:extLst>
          </p:cNvPr>
          <p:cNvGraphicFramePr>
            <a:graphicFrameLocks noGrp="1"/>
          </p:cNvGraphicFramePr>
          <p:nvPr>
            <p:ph idx="1"/>
            <p:extLst>
              <p:ext uri="{D42A27DB-BD31-4B8C-83A1-F6EECF244321}">
                <p14:modId xmlns:p14="http://schemas.microsoft.com/office/powerpoint/2010/main" val="3911017173"/>
              </p:ext>
            </p:extLst>
          </p:nvPr>
        </p:nvGraphicFramePr>
        <p:xfrm>
          <a:off x="701337" y="2037178"/>
          <a:ext cx="10791415" cy="3252000"/>
        </p:xfrm>
        <a:graphic>
          <a:graphicData uri="http://schemas.openxmlformats.org/drawingml/2006/table">
            <a:tbl>
              <a:tblPr firstRow="1" bandRow="1">
                <a:tableStyleId>{5C22544A-7EE6-4342-B048-85BDC9FD1C3A}</a:tableStyleId>
              </a:tblPr>
              <a:tblGrid>
                <a:gridCol w="1429660">
                  <a:extLst>
                    <a:ext uri="{9D8B030D-6E8A-4147-A177-3AD203B41FA5}">
                      <a16:colId xmlns:a16="http://schemas.microsoft.com/office/drawing/2014/main" val="3700482487"/>
                    </a:ext>
                  </a:extLst>
                </a:gridCol>
                <a:gridCol w="1196469">
                  <a:extLst>
                    <a:ext uri="{9D8B030D-6E8A-4147-A177-3AD203B41FA5}">
                      <a16:colId xmlns:a16="http://schemas.microsoft.com/office/drawing/2014/main" val="3605389547"/>
                    </a:ext>
                  </a:extLst>
                </a:gridCol>
                <a:gridCol w="1358268">
                  <a:extLst>
                    <a:ext uri="{9D8B030D-6E8A-4147-A177-3AD203B41FA5}">
                      <a16:colId xmlns:a16="http://schemas.microsoft.com/office/drawing/2014/main" val="3269498424"/>
                    </a:ext>
                  </a:extLst>
                </a:gridCol>
                <a:gridCol w="1134503">
                  <a:extLst>
                    <a:ext uri="{9D8B030D-6E8A-4147-A177-3AD203B41FA5}">
                      <a16:colId xmlns:a16="http://schemas.microsoft.com/office/drawing/2014/main" val="2839163791"/>
                    </a:ext>
                  </a:extLst>
                </a:gridCol>
                <a:gridCol w="1134503">
                  <a:extLst>
                    <a:ext uri="{9D8B030D-6E8A-4147-A177-3AD203B41FA5}">
                      <a16:colId xmlns:a16="http://schemas.microsoft.com/office/drawing/2014/main" val="3625227895"/>
                    </a:ext>
                  </a:extLst>
                </a:gridCol>
                <a:gridCol w="1134503">
                  <a:extLst>
                    <a:ext uri="{9D8B030D-6E8A-4147-A177-3AD203B41FA5}">
                      <a16:colId xmlns:a16="http://schemas.microsoft.com/office/drawing/2014/main" val="203464301"/>
                    </a:ext>
                  </a:extLst>
                </a:gridCol>
                <a:gridCol w="1134503">
                  <a:extLst>
                    <a:ext uri="{9D8B030D-6E8A-4147-A177-3AD203B41FA5}">
                      <a16:colId xmlns:a16="http://schemas.microsoft.com/office/drawing/2014/main" val="567519680"/>
                    </a:ext>
                  </a:extLst>
                </a:gridCol>
                <a:gridCol w="1134503">
                  <a:extLst>
                    <a:ext uri="{9D8B030D-6E8A-4147-A177-3AD203B41FA5}">
                      <a16:colId xmlns:a16="http://schemas.microsoft.com/office/drawing/2014/main" val="3568063354"/>
                    </a:ext>
                  </a:extLst>
                </a:gridCol>
                <a:gridCol w="1134503">
                  <a:extLst>
                    <a:ext uri="{9D8B030D-6E8A-4147-A177-3AD203B41FA5}">
                      <a16:colId xmlns:a16="http://schemas.microsoft.com/office/drawing/2014/main" val="2257108593"/>
                    </a:ext>
                  </a:extLst>
                </a:gridCol>
              </a:tblGrid>
              <a:tr h="813000">
                <a:tc>
                  <a:txBody>
                    <a:bodyPr/>
                    <a:lstStyle/>
                    <a:p>
                      <a:pPr algn="l"/>
                      <a:endParaRPr lang="de-DE" sz="1400" b="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rgbClr val="92D050"/>
                          </a:solidFill>
                          <a:latin typeface="+mj-lt"/>
                          <a:ea typeface="+mj-ea"/>
                          <a:cs typeface="+mj-cs"/>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r>
                        <a:rPr lang="de-DE" sz="1800" b="1" kern="1200" cap="all" spc="-50" baseline="0">
                          <a:solidFill>
                            <a:srgbClr val="92D050"/>
                          </a:solidFill>
                          <a:latin typeface="+mj-lt"/>
                          <a:ea typeface="+mj-ea"/>
                          <a:cs typeface="+mj-cs"/>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rgbClr val="92D050"/>
                          </a:solidFill>
                          <a:latin typeface="+mj-lt"/>
                          <a:ea typeface="+mj-ea"/>
                          <a:cs typeface="+mj-cs"/>
                        </a:rPr>
                        <a:t>H</a:t>
                      </a:r>
                      <a:r>
                        <a:rPr lang="de-DE" sz="1800" b="1" kern="1200" cap="all" spc="-50" baseline="0">
                          <a:solidFill>
                            <a:schemeClr val="tx1"/>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r>
                        <a:rPr lang="de-DE" sz="1800" b="1" kern="1200" cap="all" spc="-50" baseline="0">
                          <a:solidFill>
                            <a:srgbClr val="92D050"/>
                          </a:solidFill>
                          <a:latin typeface="+mj-lt"/>
                          <a:ea typeface="+mj-ea"/>
                          <a:cs typeface="+mj-cs"/>
                        </a:rPr>
                        <a:t>H</a:t>
                      </a:r>
                      <a:r>
                        <a:rPr lang="de-DE" sz="1800" b="1" kern="1200" cap="all" spc="-50" baseline="0">
                          <a:solidFill>
                            <a:schemeClr val="tx1"/>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MAX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057554"/>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Genauigkeit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87,15832%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1" kern="1200" cap="all" spc="-50" baseline="0">
                          <a:solidFill>
                            <a:srgbClr val="FFFFFF"/>
                          </a:solidFill>
                          <a:latin typeface="+mj-lt"/>
                          <a:ea typeface="+mj-ea"/>
                          <a:cs typeface="+mj-cs"/>
                        </a:rPr>
                        <a:t>99,74161%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89,73699%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99,74156%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94,16313%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99,74158%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99,74143%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99,74161%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2148830"/>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0,04584246%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1" kern="1200" cap="all" spc="-50" baseline="0">
                          <a:solidFill>
                            <a:srgbClr val="FFFFFF"/>
                          </a:solidFill>
                          <a:latin typeface="+mj-lt"/>
                          <a:ea typeface="+mj-ea"/>
                          <a:cs typeface="+mj-cs"/>
                        </a:rPr>
                        <a:t>99,95942%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35,24404%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99,95938%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79,01165%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99,96939%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99,95933%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99,95942%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29040739"/>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 </a:t>
                      </a:r>
                    </a:p>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&gt; 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54812438"/>
                  </a:ext>
                </a:extLst>
              </a:tr>
            </a:tbl>
          </a:graphicData>
        </a:graphic>
      </p:graphicFrame>
      <p:sp>
        <p:nvSpPr>
          <p:cNvPr id="3" name="Slide Number Placeholder 2">
            <a:extLst>
              <a:ext uri="{FF2B5EF4-FFF2-40B4-BE49-F238E27FC236}">
                <a16:creationId xmlns:a16="http://schemas.microsoft.com/office/drawing/2014/main" id="{62ACCFC0-A734-46A0-805A-233B581C4F8D}"/>
              </a:ext>
            </a:extLst>
          </p:cNvPr>
          <p:cNvSpPr>
            <a:spLocks noGrp="1"/>
          </p:cNvSpPr>
          <p:nvPr>
            <p:ph type="sldNum" sz="quarter" idx="12"/>
          </p:nvPr>
        </p:nvSpPr>
        <p:spPr/>
        <p:txBody>
          <a:bodyPr/>
          <a:lstStyle/>
          <a:p>
            <a:fld id="{3A98EE3D-8CD1-4C3F-BD1C-C98C9596463C}" type="slidenum">
              <a:rPr lang="en-US" smtClean="0"/>
              <a:pPr/>
              <a:t>18</a:t>
            </a:fld>
            <a:endParaRPr lang="en-US">
              <a:solidFill>
                <a:schemeClr val="tx1"/>
              </a:solidFill>
            </a:endParaRPr>
          </a:p>
        </p:txBody>
      </p:sp>
      <p:sp>
        <p:nvSpPr>
          <p:cNvPr id="4" name="Title 3">
            <a:extLst>
              <a:ext uri="{FF2B5EF4-FFF2-40B4-BE49-F238E27FC236}">
                <a16:creationId xmlns:a16="http://schemas.microsoft.com/office/drawing/2014/main" id="{79FC0C05-11B2-43B9-96CE-E5EA51E7FDAB}"/>
              </a:ext>
            </a:extLst>
          </p:cNvPr>
          <p:cNvSpPr>
            <a:spLocks noGrp="1"/>
          </p:cNvSpPr>
          <p:nvPr>
            <p:ph type="title"/>
          </p:nvPr>
        </p:nvSpPr>
        <p:spPr/>
        <p:txBody>
          <a:bodyPr/>
          <a:lstStyle/>
          <a:p>
            <a:r>
              <a:rPr lang="de-DE" b="1" err="1"/>
              <a:t>Fluxkompensation</a:t>
            </a:r>
            <a:r>
              <a:rPr lang="de-DE" b="1"/>
              <a:t>: </a:t>
            </a:r>
            <a:r>
              <a:rPr lang="de-DE"/>
              <a:t>Experiment</a:t>
            </a:r>
          </a:p>
        </p:txBody>
      </p:sp>
      <p:graphicFrame>
        <p:nvGraphicFramePr>
          <p:cNvPr id="5" name="Table 6">
            <a:extLst>
              <a:ext uri="{FF2B5EF4-FFF2-40B4-BE49-F238E27FC236}">
                <a16:creationId xmlns:a16="http://schemas.microsoft.com/office/drawing/2014/main" id="{F3D63E03-0AAC-4913-8954-DD224231E9B6}"/>
              </a:ext>
            </a:extLst>
          </p:cNvPr>
          <p:cNvGraphicFramePr>
            <a:graphicFrameLocks noGrp="1"/>
          </p:cNvGraphicFramePr>
          <p:nvPr>
            <p:extLst>
              <p:ext uri="{D42A27DB-BD31-4B8C-83A1-F6EECF244321}">
                <p14:modId xmlns:p14="http://schemas.microsoft.com/office/powerpoint/2010/main" val="1033775660"/>
              </p:ext>
            </p:extLst>
          </p:nvPr>
        </p:nvGraphicFramePr>
        <p:xfrm>
          <a:off x="701337" y="5570828"/>
          <a:ext cx="1744530" cy="594360"/>
        </p:xfrm>
        <a:graphic>
          <a:graphicData uri="http://schemas.openxmlformats.org/drawingml/2006/table">
            <a:tbl>
              <a:tblPr bandRow="1">
                <a:tableStyleId>{5C22544A-7EE6-4342-B048-85BDC9FD1C3A}</a:tableStyleId>
              </a:tblPr>
              <a:tblGrid>
                <a:gridCol w="1744530">
                  <a:extLst>
                    <a:ext uri="{9D8B030D-6E8A-4147-A177-3AD203B41FA5}">
                      <a16:colId xmlns:a16="http://schemas.microsoft.com/office/drawing/2014/main" val="1472014900"/>
                    </a:ext>
                  </a:extLst>
                </a:gridCol>
              </a:tblGrid>
              <a:tr h="198014">
                <a:tc>
                  <a:txBody>
                    <a:bodyPr/>
                    <a:lstStyle/>
                    <a:p>
                      <a:r>
                        <a:rPr lang="de-DE" sz="700" b="1">
                          <a:solidFill>
                            <a:schemeClr val="bg2"/>
                          </a:solidFill>
                        </a:rPr>
                        <a:t>D </a:t>
                      </a:r>
                      <a:r>
                        <a:rPr lang="de-DE" sz="700" b="1">
                          <a:solidFill>
                            <a:schemeClr val="bg2"/>
                          </a:solidFill>
                          <a:sym typeface="Wingdings" panose="05000000000000000000" pitchFamily="2" charset="2"/>
                        </a:rPr>
                        <a:t></a:t>
                      </a:r>
                      <a:r>
                        <a:rPr lang="de-DE" sz="700" b="1">
                          <a:solidFill>
                            <a:schemeClr val="bg2"/>
                          </a:solidFill>
                        </a:rPr>
                        <a:t> Durchmesser</a:t>
                      </a:r>
                    </a:p>
                  </a:txBody>
                  <a:tcPr>
                    <a:solidFill>
                      <a:schemeClr val="tx1"/>
                    </a:solidFill>
                  </a:tcPr>
                </a:tc>
                <a:extLst>
                  <a:ext uri="{0D108BD9-81ED-4DB2-BD59-A6C34878D82A}">
                    <a16:rowId xmlns:a16="http://schemas.microsoft.com/office/drawing/2014/main" val="1826467676"/>
                  </a:ext>
                </a:extLst>
              </a:tr>
              <a:tr h="198014">
                <a:tc>
                  <a:txBody>
                    <a:bodyPr/>
                    <a:lstStyle/>
                    <a:p>
                      <a:r>
                        <a:rPr lang="de-DE" sz="700" b="1">
                          <a:solidFill>
                            <a:schemeClr val="bg2"/>
                          </a:solidFill>
                        </a:rPr>
                        <a:t>H </a:t>
                      </a:r>
                      <a:r>
                        <a:rPr lang="de-DE" sz="700" b="1">
                          <a:solidFill>
                            <a:schemeClr val="bg2"/>
                          </a:solidFill>
                          <a:sym typeface="Wingdings" panose="05000000000000000000" pitchFamily="2" charset="2"/>
                        </a:rPr>
                        <a:t> </a:t>
                      </a:r>
                      <a:r>
                        <a:rPr lang="de-DE" sz="700" b="1" err="1">
                          <a:solidFill>
                            <a:schemeClr val="bg2"/>
                          </a:solidFill>
                        </a:rPr>
                        <a:t>Hoehe</a:t>
                      </a:r>
                      <a:endParaRPr lang="de-DE" sz="700" b="1">
                        <a:solidFill>
                          <a:schemeClr val="bg2"/>
                        </a:solidFill>
                      </a:endParaRPr>
                    </a:p>
                  </a:txBody>
                  <a:tcPr>
                    <a:solidFill>
                      <a:schemeClr val="tx1"/>
                    </a:solidFill>
                  </a:tcPr>
                </a:tc>
                <a:extLst>
                  <a:ext uri="{0D108BD9-81ED-4DB2-BD59-A6C34878D82A}">
                    <a16:rowId xmlns:a16="http://schemas.microsoft.com/office/drawing/2014/main" val="2323635159"/>
                  </a:ext>
                </a:extLst>
              </a:tr>
              <a:tr h="198014">
                <a:tc>
                  <a:txBody>
                    <a:bodyPr/>
                    <a:lstStyle/>
                    <a:p>
                      <a:r>
                        <a:rPr lang="de-DE" sz="700" b="1">
                          <a:solidFill>
                            <a:schemeClr val="bg2"/>
                          </a:solidFill>
                        </a:rPr>
                        <a:t>G </a:t>
                      </a:r>
                      <a:r>
                        <a:rPr lang="de-DE" sz="700" b="1">
                          <a:solidFill>
                            <a:schemeClr val="bg2"/>
                          </a:solidFill>
                          <a:sym typeface="Wingdings" panose="05000000000000000000" pitchFamily="2" charset="2"/>
                        </a:rPr>
                        <a:t> </a:t>
                      </a:r>
                      <a:r>
                        <a:rPr lang="de-DE" sz="700" b="1">
                          <a:solidFill>
                            <a:schemeClr val="bg2"/>
                          </a:solidFill>
                        </a:rPr>
                        <a:t>Gewicht</a:t>
                      </a:r>
                    </a:p>
                  </a:txBody>
                  <a:tcPr>
                    <a:solidFill>
                      <a:schemeClr val="tx1"/>
                    </a:solidFill>
                  </a:tcPr>
                </a:tc>
                <a:extLst>
                  <a:ext uri="{0D108BD9-81ED-4DB2-BD59-A6C34878D82A}">
                    <a16:rowId xmlns:a16="http://schemas.microsoft.com/office/drawing/2014/main" val="4098603290"/>
                  </a:ext>
                </a:extLst>
              </a:tr>
            </a:tbl>
          </a:graphicData>
        </a:graphic>
      </p:graphicFrame>
    </p:spTree>
    <p:extLst>
      <p:ext uri="{BB962C8B-B14F-4D97-AF65-F5344CB8AC3E}">
        <p14:creationId xmlns:p14="http://schemas.microsoft.com/office/powerpoint/2010/main" val="292808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19</a:t>
            </a:fld>
            <a:endParaRPr lang="en-US">
              <a:solidFill>
                <a:schemeClr val="tx1"/>
              </a:solidFill>
            </a:endParaRPr>
          </a:p>
        </p:txBody>
      </p:sp>
      <p:pic>
        <p:nvPicPr>
          <p:cNvPr id="4" name="slide13" descr="Fluxkompensation ">
            <a:extLst>
              <a:ext uri="{FF2B5EF4-FFF2-40B4-BE49-F238E27FC236}">
                <a16:creationId xmlns:a16="http://schemas.microsoft.com/office/drawing/2014/main" id="{B9A2441D-B97E-4FBD-BD68-C5CAC602B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546"/>
            <a:ext cx="12192000" cy="6696907"/>
          </a:xfrm>
          <a:prstGeom prst="rect">
            <a:avLst/>
          </a:prstGeom>
        </p:spPr>
      </p:pic>
      <p:grpSp>
        <p:nvGrpSpPr>
          <p:cNvPr id="5" name="Group 141">
            <a:extLst>
              <a:ext uri="{FF2B5EF4-FFF2-40B4-BE49-F238E27FC236}">
                <a16:creationId xmlns:a16="http://schemas.microsoft.com/office/drawing/2014/main" id="{3963F279-036A-436E-8D49-5E914317AA96}"/>
              </a:ext>
            </a:extLst>
          </p:cNvPr>
          <p:cNvGrpSpPr/>
          <p:nvPr/>
        </p:nvGrpSpPr>
        <p:grpSpPr>
          <a:xfrm>
            <a:off x="10628395" y="139299"/>
            <a:ext cx="1145197" cy="1145197"/>
            <a:chOff x="9189603" y="5650001"/>
            <a:chExt cx="1145197" cy="1145197"/>
          </a:xfrm>
        </p:grpSpPr>
        <p:sp>
          <p:nvSpPr>
            <p:cNvPr id="6" name="Oval 59">
              <a:extLst>
                <a:ext uri="{FF2B5EF4-FFF2-40B4-BE49-F238E27FC236}">
                  <a16:creationId xmlns:a16="http://schemas.microsoft.com/office/drawing/2014/main" id="{9D381A9C-2CE5-415F-8E90-BA8B037EF77C}"/>
                </a:ext>
              </a:extLst>
            </p:cNvPr>
            <p:cNvSpPr>
              <a:spLocks noChangeAspect="1"/>
            </p:cNvSpPr>
            <p:nvPr/>
          </p:nvSpPr>
          <p:spPr>
            <a:xfrm>
              <a:off x="9189603" y="5650001"/>
              <a:ext cx="1145197" cy="1145197"/>
            </a:xfrm>
            <a:prstGeom prst="ellipse">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 name="Rectangle 76">
              <a:extLst>
                <a:ext uri="{FF2B5EF4-FFF2-40B4-BE49-F238E27FC236}">
                  <a16:creationId xmlns:a16="http://schemas.microsoft.com/office/drawing/2014/main" id="{918CB507-0532-4821-9A05-A8C66BF219D7}"/>
                </a:ext>
              </a:extLst>
            </p:cNvPr>
            <p:cNvSpPr/>
            <p:nvPr/>
          </p:nvSpPr>
          <p:spPr>
            <a:xfrm>
              <a:off x="9271943" y="6079004"/>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Fluxkom-pensation</a:t>
              </a:r>
            </a:p>
          </p:txBody>
        </p:sp>
      </p:grpSp>
    </p:spTree>
    <p:extLst>
      <p:ext uri="{BB962C8B-B14F-4D97-AF65-F5344CB8AC3E}">
        <p14:creationId xmlns:p14="http://schemas.microsoft.com/office/powerpoint/2010/main" val="3478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5BE0748-9703-4EA1-934D-84A2F2C2175B}"/>
              </a:ext>
            </a:extLst>
          </p:cNvPr>
          <p:cNvSpPr>
            <a:spLocks noGrp="1"/>
          </p:cNvSpPr>
          <p:nvPr>
            <p:ph type="ctrTitle"/>
          </p:nvPr>
        </p:nvSpPr>
        <p:spPr>
          <a:xfrm>
            <a:off x="837667" y="758951"/>
            <a:ext cx="10653079" cy="5379677"/>
          </a:xfrm>
        </p:spPr>
        <p:txBody>
          <a:bodyPr anchor="ctr">
            <a:noAutofit/>
          </a:bodyPr>
          <a:lstStyle/>
          <a:p>
            <a:pPr algn="ctr">
              <a:lnSpc>
                <a:spcPct val="150000"/>
              </a:lnSpc>
            </a:pPr>
            <a:r>
              <a:rPr lang="de-DE" sz="4000" cap="none"/>
              <a:t>Lassen sich</a:t>
            </a:r>
            <a:br>
              <a:rPr lang="de-DE" sz="4000" cap="none"/>
            </a:br>
            <a:r>
              <a:rPr lang="de-DE" sz="4000" cap="none"/>
              <a:t>resultierende Eigenschaften</a:t>
            </a:r>
            <a:br>
              <a:rPr lang="de-DE" sz="4000" cap="none"/>
            </a:br>
            <a:r>
              <a:rPr lang="de-DE" sz="4000" cap="none"/>
              <a:t> anhand von</a:t>
            </a:r>
            <a:br>
              <a:rPr lang="de-DE" sz="4000" cap="none"/>
            </a:br>
            <a:r>
              <a:rPr lang="de-DE" sz="4000" cap="none"/>
              <a:t>Eingangseigenschaften</a:t>
            </a:r>
            <a:br>
              <a:rPr lang="de-DE" sz="4000" cap="none"/>
            </a:br>
            <a:r>
              <a:rPr lang="de-DE" sz="4000" cap="none"/>
              <a:t>vorhersagen</a:t>
            </a:r>
            <a:r>
              <a:rPr lang="de-DE" sz="4000"/>
              <a:t>?</a:t>
            </a:r>
          </a:p>
        </p:txBody>
      </p:sp>
      <p:sp>
        <p:nvSpPr>
          <p:cNvPr id="3" name="Slide Number Placeholder 2">
            <a:extLst>
              <a:ext uri="{FF2B5EF4-FFF2-40B4-BE49-F238E27FC236}">
                <a16:creationId xmlns:a16="http://schemas.microsoft.com/office/drawing/2014/main" id="{8FD86FE6-5038-4376-B3B8-64B4F50FB691}"/>
              </a:ext>
            </a:extLst>
          </p:cNvPr>
          <p:cNvSpPr>
            <a:spLocks noGrp="1"/>
          </p:cNvSpPr>
          <p:nvPr>
            <p:ph type="sldNum" sz="quarter" idx="12"/>
          </p:nvPr>
        </p:nvSpPr>
        <p:spPr/>
        <p:txBody>
          <a:bodyPr/>
          <a:lstStyle/>
          <a:p>
            <a:fld id="{3A98EE3D-8CD1-4C3F-BD1C-C98C9596463C}" type="slidenum">
              <a:rPr lang="en-US" smtClean="0"/>
              <a:pPr/>
              <a:t>2</a:t>
            </a:fld>
            <a:endParaRPr lang="en-US">
              <a:solidFill>
                <a:schemeClr val="tx1"/>
              </a:solidFill>
            </a:endParaRPr>
          </a:p>
        </p:txBody>
      </p:sp>
    </p:spTree>
    <p:extLst>
      <p:ext uri="{BB962C8B-B14F-4D97-AF65-F5344CB8AC3E}">
        <p14:creationId xmlns:p14="http://schemas.microsoft.com/office/powerpoint/2010/main" val="4065157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0">
            <a:extLst>
              <a:ext uri="{FF2B5EF4-FFF2-40B4-BE49-F238E27FC236}">
                <a16:creationId xmlns:a16="http://schemas.microsoft.com/office/drawing/2014/main" id="{FF161B3D-E329-48EE-BFA9-499E1BAEB7DC}"/>
              </a:ext>
            </a:extLst>
          </p:cNvPr>
          <p:cNvGraphicFramePr>
            <a:graphicFrameLocks/>
          </p:cNvGraphicFramePr>
          <p:nvPr>
            <p:extLst>
              <p:ext uri="{D42A27DB-BD31-4B8C-83A1-F6EECF244321}">
                <p14:modId xmlns:p14="http://schemas.microsoft.com/office/powerpoint/2010/main" val="1228316363"/>
              </p:ext>
            </p:extLst>
          </p:nvPr>
        </p:nvGraphicFramePr>
        <p:xfrm>
          <a:off x="1210972" y="1852124"/>
          <a:ext cx="9831015" cy="2958436"/>
        </p:xfrm>
        <a:graphic>
          <a:graphicData uri="http://schemas.openxmlformats.org/drawingml/2006/table">
            <a:tbl>
              <a:tblPr bandRow="1">
                <a:tableStyleId>{5C22544A-7EE6-4342-B048-85BDC9FD1C3A}</a:tableStyleId>
              </a:tblPr>
              <a:tblGrid>
                <a:gridCol w="2345485">
                  <a:extLst>
                    <a:ext uri="{9D8B030D-6E8A-4147-A177-3AD203B41FA5}">
                      <a16:colId xmlns:a16="http://schemas.microsoft.com/office/drawing/2014/main" val="3233397046"/>
                    </a:ext>
                  </a:extLst>
                </a:gridCol>
                <a:gridCol w="3558988">
                  <a:extLst>
                    <a:ext uri="{9D8B030D-6E8A-4147-A177-3AD203B41FA5}">
                      <a16:colId xmlns:a16="http://schemas.microsoft.com/office/drawing/2014/main" val="3215977601"/>
                    </a:ext>
                  </a:extLst>
                </a:gridCol>
                <a:gridCol w="3926542">
                  <a:extLst>
                    <a:ext uri="{9D8B030D-6E8A-4147-A177-3AD203B41FA5}">
                      <a16:colId xmlns:a16="http://schemas.microsoft.com/office/drawing/2014/main" val="2131497518"/>
                    </a:ext>
                  </a:extLst>
                </a:gridCol>
              </a:tblGrid>
              <a:tr h="739609">
                <a:tc>
                  <a:txBody>
                    <a:bodyPr/>
                    <a:lstStyle/>
                    <a:p>
                      <a:pPr algn="l"/>
                      <a:endParaRPr lang="de-DE" sz="2000" b="1"/>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a:t>Lineare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1"/>
                        <a:t>Decision Tree</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633329"/>
                  </a:ext>
                </a:extLst>
              </a:tr>
              <a:tr h="739609">
                <a:tc>
                  <a:txBody>
                    <a:bodyPr/>
                    <a:lstStyle/>
                    <a:p>
                      <a:pPr algn="ctr"/>
                      <a:r>
                        <a:rPr lang="de-DE" sz="1800" b="1"/>
                        <a:t>Genauigkeit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de-DE" sz="2000" kern="1200">
                          <a:solidFill>
                            <a:schemeClr val="dk1"/>
                          </a:solidFill>
                          <a:latin typeface="+mn-lt"/>
                          <a:ea typeface="+mn-ea"/>
                          <a:cs typeface="+mn-cs"/>
                        </a:rPr>
                        <a:t>49,30292%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kern="1200">
                          <a:solidFill>
                            <a:schemeClr val="dk1"/>
                          </a:solidFill>
                          <a:latin typeface="+mn-lt"/>
                          <a:ea typeface="+mn-ea"/>
                          <a:cs typeface="+mn-cs"/>
                        </a:rPr>
                        <a:t>49,29931%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326514"/>
                  </a:ext>
                </a:extLst>
              </a:tr>
              <a:tr h="739609">
                <a:tc>
                  <a:txBody>
                    <a:bodyPr/>
                    <a:lstStyle/>
                    <a:p>
                      <a:pPr algn="ctr" fontAlgn="ctr"/>
                      <a:r>
                        <a:rPr lang="de-DE" sz="1800" b="1" kern="1200">
                          <a:solidFill>
                            <a:schemeClr val="dk1"/>
                          </a:solidFill>
                          <a:latin typeface="+mn-lt"/>
                          <a:ea typeface="+mn-ea"/>
                          <a:cs typeface="+mn-cs"/>
                        </a:rPr>
                        <a:t>Durchschnittliche Fehler</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de-DE" sz="2000" kern="1200">
                          <a:solidFill>
                            <a:schemeClr val="dk1"/>
                          </a:solidFill>
                          <a:latin typeface="+mn-lt"/>
                          <a:ea typeface="+mn-ea"/>
                          <a:cs typeface="+mn-cs"/>
                        </a:rPr>
                        <a:t>5,026507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kern="1200">
                          <a:solidFill>
                            <a:schemeClr val="dk1"/>
                          </a:solidFill>
                          <a:latin typeface="+mn-lt"/>
                          <a:ea typeface="+mn-ea"/>
                          <a:cs typeface="+mn-cs"/>
                        </a:rPr>
                        <a:t>5,026865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7026088"/>
                  </a:ext>
                </a:extLst>
              </a:tr>
              <a:tr h="739609">
                <a:tc>
                  <a:txBody>
                    <a:bodyPr/>
                    <a:lstStyle/>
                    <a:p>
                      <a:pPr marL="0" algn="ctr" defTabSz="914400" rtl="0" eaLnBrk="1" fontAlgn="ctr" latinLnBrk="0" hangingPunct="1"/>
                      <a:r>
                        <a:rPr lang="de-DE" sz="1800" b="1" kern="1200">
                          <a:solidFill>
                            <a:schemeClr val="dk1"/>
                          </a:solidFill>
                          <a:latin typeface="+mn-lt"/>
                          <a:ea typeface="+mn-ea"/>
                          <a:cs typeface="+mn-cs"/>
                        </a:rPr>
                        <a:t>Abhängigkeiten</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de-DE" sz="2000" kern="1200">
                          <a:solidFill>
                            <a:schemeClr val="dk1"/>
                          </a:solidFill>
                          <a:latin typeface="+mn-lt"/>
                          <a:ea typeface="+mn-ea"/>
                          <a:cs typeface="+mn-cs"/>
                        </a:rPr>
                        <a:t>0,001233029%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kern="1200">
                          <a:solidFill>
                            <a:schemeClr val="dk1"/>
                          </a:solidFill>
                          <a:latin typeface="+mn-lt"/>
                          <a:ea typeface="+mn-ea"/>
                          <a:cs typeface="+mn-cs"/>
                        </a:rPr>
                        <a:t>Zu gering</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5709024"/>
                  </a:ext>
                </a:extLst>
              </a:tr>
            </a:tbl>
          </a:graphicData>
        </a:graphic>
      </p:graphicFrame>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20</a:t>
            </a:fld>
            <a:endParaRPr lang="en-US">
              <a:solidFill>
                <a:schemeClr val="tx1"/>
              </a:solidFill>
            </a:endParaRPr>
          </a:p>
        </p:txBody>
      </p:sp>
      <p:sp>
        <p:nvSpPr>
          <p:cNvPr id="4" name="Title 3">
            <a:extLst>
              <a:ext uri="{FF2B5EF4-FFF2-40B4-BE49-F238E27FC236}">
                <a16:creationId xmlns:a16="http://schemas.microsoft.com/office/drawing/2014/main" id="{3D85069C-949A-4711-B57A-F11C236B04F2}"/>
              </a:ext>
            </a:extLst>
          </p:cNvPr>
          <p:cNvSpPr>
            <a:spLocks noGrp="1"/>
          </p:cNvSpPr>
          <p:nvPr>
            <p:ph type="title"/>
          </p:nvPr>
        </p:nvSpPr>
        <p:spPr/>
        <p:txBody>
          <a:bodyPr/>
          <a:lstStyle/>
          <a:p>
            <a:r>
              <a:rPr lang="de-DE" b="1" err="1"/>
              <a:t>ShineSCore</a:t>
            </a:r>
            <a:r>
              <a:rPr lang="de-DE" b="1"/>
              <a:t>:</a:t>
            </a:r>
            <a:r>
              <a:rPr lang="de-DE"/>
              <a:t> </a:t>
            </a:r>
            <a:r>
              <a:rPr lang="de-DE" err="1"/>
              <a:t>Machine</a:t>
            </a:r>
            <a:r>
              <a:rPr lang="de-DE"/>
              <a:t> Learning Algorithmen</a:t>
            </a:r>
          </a:p>
        </p:txBody>
      </p:sp>
      <p:graphicFrame>
        <p:nvGraphicFramePr>
          <p:cNvPr id="8" name="Table 7">
            <a:extLst>
              <a:ext uri="{FF2B5EF4-FFF2-40B4-BE49-F238E27FC236}">
                <a16:creationId xmlns:a16="http://schemas.microsoft.com/office/drawing/2014/main" id="{89B6DE95-EA61-46D5-BAAB-78DFD226D7CD}"/>
              </a:ext>
            </a:extLst>
          </p:cNvPr>
          <p:cNvGraphicFramePr>
            <a:graphicFrameLocks/>
          </p:cNvGraphicFramePr>
          <p:nvPr>
            <p:extLst>
              <p:ext uri="{D42A27DB-BD31-4B8C-83A1-F6EECF244321}">
                <p14:modId xmlns:p14="http://schemas.microsoft.com/office/powerpoint/2010/main" val="552764517"/>
              </p:ext>
            </p:extLst>
          </p:nvPr>
        </p:nvGraphicFramePr>
        <p:xfrm>
          <a:off x="3573794" y="2591733"/>
          <a:ext cx="3558988" cy="2218827"/>
        </p:xfrm>
        <a:graphic>
          <a:graphicData uri="http://schemas.openxmlformats.org/drawingml/2006/table">
            <a:tbl>
              <a:tblPr bandRow="1">
                <a:tableStyleId>{5C22544A-7EE6-4342-B048-85BDC9FD1C3A}</a:tableStyleId>
              </a:tblPr>
              <a:tblGrid>
                <a:gridCol w="3558988">
                  <a:extLst>
                    <a:ext uri="{9D8B030D-6E8A-4147-A177-3AD203B41FA5}">
                      <a16:colId xmlns:a16="http://schemas.microsoft.com/office/drawing/2014/main" val="3215977601"/>
                    </a:ext>
                  </a:extLst>
                </a:gridCol>
              </a:tblGrid>
              <a:tr h="739609">
                <a:tc>
                  <a:txBody>
                    <a:bodyPr/>
                    <a:lstStyle/>
                    <a:p>
                      <a:pPr marL="0" algn="ctr" defTabSz="914400" rtl="0" eaLnBrk="1" fontAlgn="ctr" latinLnBrk="0" hangingPunct="1"/>
                      <a:r>
                        <a:rPr lang="de-DE" sz="2000" b="1" kern="1200">
                          <a:solidFill>
                            <a:srgbClr val="92D050"/>
                          </a:solidFill>
                          <a:latin typeface="+mn-lt"/>
                          <a:ea typeface="+mn-ea"/>
                          <a:cs typeface="+mn-cs"/>
                        </a:rPr>
                        <a:t>49,30292%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2679326514"/>
                  </a:ext>
                </a:extLst>
              </a:tr>
              <a:tr h="739609">
                <a:tc>
                  <a:txBody>
                    <a:bodyPr/>
                    <a:lstStyle/>
                    <a:p>
                      <a:pPr marL="0" algn="ctr" defTabSz="914400" rtl="0" eaLnBrk="1" fontAlgn="ctr" latinLnBrk="0" hangingPunct="1"/>
                      <a:r>
                        <a:rPr lang="de-DE" sz="2000" b="1" kern="1200">
                          <a:solidFill>
                            <a:srgbClr val="92D050"/>
                          </a:solidFill>
                          <a:latin typeface="+mn-lt"/>
                          <a:ea typeface="+mn-ea"/>
                          <a:cs typeface="+mn-cs"/>
                        </a:rPr>
                        <a:t>5,026507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1097026088"/>
                  </a:ext>
                </a:extLst>
              </a:tr>
              <a:tr h="739609">
                <a:tc>
                  <a:txBody>
                    <a:bodyPr/>
                    <a:lstStyle/>
                    <a:p>
                      <a:pPr algn="ctr" fontAlgn="ctr"/>
                      <a:r>
                        <a:rPr lang="de-DE" sz="2000" b="1" kern="1200">
                          <a:solidFill>
                            <a:srgbClr val="92D050"/>
                          </a:solidFill>
                          <a:latin typeface="+mn-lt"/>
                          <a:ea typeface="+mn-ea"/>
                          <a:cs typeface="+mn-cs"/>
                        </a:rPr>
                        <a:t>0,001233029%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1805709024"/>
                  </a:ext>
                </a:extLst>
              </a:tr>
            </a:tbl>
          </a:graphicData>
        </a:graphic>
      </p:graphicFrame>
      <p:sp>
        <p:nvSpPr>
          <p:cNvPr id="11" name="TextBox 10">
            <a:extLst>
              <a:ext uri="{FF2B5EF4-FFF2-40B4-BE49-F238E27FC236}">
                <a16:creationId xmlns:a16="http://schemas.microsoft.com/office/drawing/2014/main" id="{667875A7-66B5-4550-A454-E8DBE64E04A6}"/>
              </a:ext>
            </a:extLst>
          </p:cNvPr>
          <p:cNvSpPr txBox="1"/>
          <p:nvPr/>
        </p:nvSpPr>
        <p:spPr>
          <a:xfrm>
            <a:off x="1210972" y="5132229"/>
            <a:ext cx="3946954" cy="646331"/>
          </a:xfrm>
          <a:prstGeom prst="rect">
            <a:avLst/>
          </a:prstGeom>
          <a:noFill/>
        </p:spPr>
        <p:txBody>
          <a:bodyPr wrap="square" rtlCol="0">
            <a:spAutoFit/>
          </a:bodyPr>
          <a:lstStyle/>
          <a:p>
            <a:r>
              <a:rPr lang="de-DE" b="1"/>
              <a:t>Wertebereich</a:t>
            </a:r>
            <a:r>
              <a:rPr lang="de-DE"/>
              <a:t>:	</a:t>
            </a:r>
            <a:r>
              <a:rPr lang="de-DE" i="1"/>
              <a:t>-0,41 – 20,4</a:t>
            </a:r>
          </a:p>
          <a:p>
            <a:r>
              <a:rPr lang="de-DE" b="1"/>
              <a:t>Mittelwert</a:t>
            </a:r>
            <a:r>
              <a:rPr lang="de-DE"/>
              <a:t>:	</a:t>
            </a:r>
            <a:r>
              <a:rPr lang="de-DE" i="1"/>
              <a:t>9,937098</a:t>
            </a:r>
          </a:p>
        </p:txBody>
      </p:sp>
    </p:spTree>
    <p:extLst>
      <p:ext uri="{BB962C8B-B14F-4D97-AF65-F5344CB8AC3E}">
        <p14:creationId xmlns:p14="http://schemas.microsoft.com/office/powerpoint/2010/main" val="142239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1766BF5-792F-425C-B6A6-1FC57F4F2A40}"/>
              </a:ext>
            </a:extLst>
          </p:cNvPr>
          <p:cNvGraphicFramePr>
            <a:graphicFrameLocks noGrp="1"/>
          </p:cNvGraphicFramePr>
          <p:nvPr>
            <p:ph idx="1"/>
            <p:extLst>
              <p:ext uri="{D42A27DB-BD31-4B8C-83A1-F6EECF244321}">
                <p14:modId xmlns:p14="http://schemas.microsoft.com/office/powerpoint/2010/main" val="4186370001"/>
              </p:ext>
            </p:extLst>
          </p:nvPr>
        </p:nvGraphicFramePr>
        <p:xfrm>
          <a:off x="701337" y="2037178"/>
          <a:ext cx="10791415" cy="3252000"/>
        </p:xfrm>
        <a:graphic>
          <a:graphicData uri="http://schemas.openxmlformats.org/drawingml/2006/table">
            <a:tbl>
              <a:tblPr firstRow="1" bandRow="1">
                <a:tableStyleId>{5C22544A-7EE6-4342-B048-85BDC9FD1C3A}</a:tableStyleId>
              </a:tblPr>
              <a:tblGrid>
                <a:gridCol w="1429660">
                  <a:extLst>
                    <a:ext uri="{9D8B030D-6E8A-4147-A177-3AD203B41FA5}">
                      <a16:colId xmlns:a16="http://schemas.microsoft.com/office/drawing/2014/main" val="3700482487"/>
                    </a:ext>
                  </a:extLst>
                </a:gridCol>
                <a:gridCol w="1196469">
                  <a:extLst>
                    <a:ext uri="{9D8B030D-6E8A-4147-A177-3AD203B41FA5}">
                      <a16:colId xmlns:a16="http://schemas.microsoft.com/office/drawing/2014/main" val="3605389547"/>
                    </a:ext>
                  </a:extLst>
                </a:gridCol>
                <a:gridCol w="1358268">
                  <a:extLst>
                    <a:ext uri="{9D8B030D-6E8A-4147-A177-3AD203B41FA5}">
                      <a16:colId xmlns:a16="http://schemas.microsoft.com/office/drawing/2014/main" val="3269498424"/>
                    </a:ext>
                  </a:extLst>
                </a:gridCol>
                <a:gridCol w="1134503">
                  <a:extLst>
                    <a:ext uri="{9D8B030D-6E8A-4147-A177-3AD203B41FA5}">
                      <a16:colId xmlns:a16="http://schemas.microsoft.com/office/drawing/2014/main" val="2839163791"/>
                    </a:ext>
                  </a:extLst>
                </a:gridCol>
                <a:gridCol w="1134503">
                  <a:extLst>
                    <a:ext uri="{9D8B030D-6E8A-4147-A177-3AD203B41FA5}">
                      <a16:colId xmlns:a16="http://schemas.microsoft.com/office/drawing/2014/main" val="3625227895"/>
                    </a:ext>
                  </a:extLst>
                </a:gridCol>
                <a:gridCol w="1134503">
                  <a:extLst>
                    <a:ext uri="{9D8B030D-6E8A-4147-A177-3AD203B41FA5}">
                      <a16:colId xmlns:a16="http://schemas.microsoft.com/office/drawing/2014/main" val="203464301"/>
                    </a:ext>
                  </a:extLst>
                </a:gridCol>
                <a:gridCol w="1134503">
                  <a:extLst>
                    <a:ext uri="{9D8B030D-6E8A-4147-A177-3AD203B41FA5}">
                      <a16:colId xmlns:a16="http://schemas.microsoft.com/office/drawing/2014/main" val="567519680"/>
                    </a:ext>
                  </a:extLst>
                </a:gridCol>
                <a:gridCol w="1134503">
                  <a:extLst>
                    <a:ext uri="{9D8B030D-6E8A-4147-A177-3AD203B41FA5}">
                      <a16:colId xmlns:a16="http://schemas.microsoft.com/office/drawing/2014/main" val="3568063354"/>
                    </a:ext>
                  </a:extLst>
                </a:gridCol>
                <a:gridCol w="1134503">
                  <a:extLst>
                    <a:ext uri="{9D8B030D-6E8A-4147-A177-3AD203B41FA5}">
                      <a16:colId xmlns:a16="http://schemas.microsoft.com/office/drawing/2014/main" val="2257108593"/>
                    </a:ext>
                  </a:extLst>
                </a:gridCol>
              </a:tblGrid>
              <a:tr h="813000">
                <a:tc>
                  <a:txBody>
                    <a:bodyPr/>
                    <a:lstStyle/>
                    <a:p>
                      <a:pPr algn="l"/>
                      <a:endParaRPr lang="de-DE" sz="1400" b="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H/G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D/H/G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MAX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057554"/>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Genauigkeit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49,30998%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49,32244%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49,28379%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49,32628%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1" kern="1200" cap="all" spc="-50" baseline="0">
                          <a:solidFill>
                            <a:schemeClr val="bg1"/>
                          </a:solidFill>
                          <a:latin typeface="+mj-lt"/>
                          <a:ea typeface="+mj-ea"/>
                          <a:cs typeface="+mj-cs"/>
                        </a:rPr>
                        <a:t>49,32824%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49,30111%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49,30292%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49,32824%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2148830"/>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0,00727740%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0,005834788%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0,0022485%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1" kern="1200" cap="all" spc="-50" baseline="0">
                          <a:solidFill>
                            <a:schemeClr val="bg1"/>
                          </a:solidFill>
                          <a:latin typeface="+mj-lt"/>
                          <a:ea typeface="+mj-ea"/>
                          <a:cs typeface="+mj-cs"/>
                        </a:rPr>
                        <a:t>0,0110457%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0,0085132%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0,0004679%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0,001233%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0,0110457%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29040739"/>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 </a:t>
                      </a:r>
                    </a:p>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&gt; 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0"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54812438"/>
                  </a:ext>
                </a:extLst>
              </a:tr>
            </a:tbl>
          </a:graphicData>
        </a:graphic>
      </p:graphicFrame>
      <p:sp>
        <p:nvSpPr>
          <p:cNvPr id="3" name="Slide Number Placeholder 2">
            <a:extLst>
              <a:ext uri="{FF2B5EF4-FFF2-40B4-BE49-F238E27FC236}">
                <a16:creationId xmlns:a16="http://schemas.microsoft.com/office/drawing/2014/main" id="{62ACCFC0-A734-46A0-805A-233B581C4F8D}"/>
              </a:ext>
            </a:extLst>
          </p:cNvPr>
          <p:cNvSpPr>
            <a:spLocks noGrp="1"/>
          </p:cNvSpPr>
          <p:nvPr>
            <p:ph type="sldNum" sz="quarter" idx="12"/>
          </p:nvPr>
        </p:nvSpPr>
        <p:spPr/>
        <p:txBody>
          <a:bodyPr/>
          <a:lstStyle/>
          <a:p>
            <a:fld id="{3A98EE3D-8CD1-4C3F-BD1C-C98C9596463C}" type="slidenum">
              <a:rPr lang="en-US" smtClean="0"/>
              <a:pPr/>
              <a:t>21</a:t>
            </a:fld>
            <a:endParaRPr lang="en-US">
              <a:solidFill>
                <a:schemeClr val="tx1"/>
              </a:solidFill>
            </a:endParaRPr>
          </a:p>
        </p:txBody>
      </p:sp>
      <p:sp>
        <p:nvSpPr>
          <p:cNvPr id="4" name="Title 3">
            <a:extLst>
              <a:ext uri="{FF2B5EF4-FFF2-40B4-BE49-F238E27FC236}">
                <a16:creationId xmlns:a16="http://schemas.microsoft.com/office/drawing/2014/main" id="{79FC0C05-11B2-43B9-96CE-E5EA51E7FDAB}"/>
              </a:ext>
            </a:extLst>
          </p:cNvPr>
          <p:cNvSpPr>
            <a:spLocks noGrp="1"/>
          </p:cNvSpPr>
          <p:nvPr>
            <p:ph type="title"/>
          </p:nvPr>
        </p:nvSpPr>
        <p:spPr/>
        <p:txBody>
          <a:bodyPr/>
          <a:lstStyle/>
          <a:p>
            <a:r>
              <a:rPr lang="de-DE" b="1"/>
              <a:t>Shinescore: </a:t>
            </a:r>
            <a:r>
              <a:rPr lang="de-DE"/>
              <a:t>Experiment</a:t>
            </a:r>
          </a:p>
        </p:txBody>
      </p:sp>
      <p:graphicFrame>
        <p:nvGraphicFramePr>
          <p:cNvPr id="5" name="Table 6">
            <a:extLst>
              <a:ext uri="{FF2B5EF4-FFF2-40B4-BE49-F238E27FC236}">
                <a16:creationId xmlns:a16="http://schemas.microsoft.com/office/drawing/2014/main" id="{08EBEF9D-89E9-4D26-BEB7-94A473F112EC}"/>
              </a:ext>
            </a:extLst>
          </p:cNvPr>
          <p:cNvGraphicFramePr>
            <a:graphicFrameLocks noGrp="1"/>
          </p:cNvGraphicFramePr>
          <p:nvPr>
            <p:extLst>
              <p:ext uri="{D42A27DB-BD31-4B8C-83A1-F6EECF244321}">
                <p14:modId xmlns:p14="http://schemas.microsoft.com/office/powerpoint/2010/main" val="1033775660"/>
              </p:ext>
            </p:extLst>
          </p:nvPr>
        </p:nvGraphicFramePr>
        <p:xfrm>
          <a:off x="701337" y="5570828"/>
          <a:ext cx="1744530" cy="594360"/>
        </p:xfrm>
        <a:graphic>
          <a:graphicData uri="http://schemas.openxmlformats.org/drawingml/2006/table">
            <a:tbl>
              <a:tblPr bandRow="1">
                <a:tableStyleId>{5C22544A-7EE6-4342-B048-85BDC9FD1C3A}</a:tableStyleId>
              </a:tblPr>
              <a:tblGrid>
                <a:gridCol w="1744530">
                  <a:extLst>
                    <a:ext uri="{9D8B030D-6E8A-4147-A177-3AD203B41FA5}">
                      <a16:colId xmlns:a16="http://schemas.microsoft.com/office/drawing/2014/main" val="1472014900"/>
                    </a:ext>
                  </a:extLst>
                </a:gridCol>
              </a:tblGrid>
              <a:tr h="198014">
                <a:tc>
                  <a:txBody>
                    <a:bodyPr/>
                    <a:lstStyle/>
                    <a:p>
                      <a:r>
                        <a:rPr lang="de-DE" sz="700" b="1">
                          <a:solidFill>
                            <a:schemeClr val="bg2"/>
                          </a:solidFill>
                        </a:rPr>
                        <a:t>D </a:t>
                      </a:r>
                      <a:r>
                        <a:rPr lang="de-DE" sz="700" b="1">
                          <a:solidFill>
                            <a:schemeClr val="bg2"/>
                          </a:solidFill>
                          <a:sym typeface="Wingdings" panose="05000000000000000000" pitchFamily="2" charset="2"/>
                        </a:rPr>
                        <a:t></a:t>
                      </a:r>
                      <a:r>
                        <a:rPr lang="de-DE" sz="700" b="1">
                          <a:solidFill>
                            <a:schemeClr val="bg2"/>
                          </a:solidFill>
                        </a:rPr>
                        <a:t> Durchmesser</a:t>
                      </a:r>
                    </a:p>
                  </a:txBody>
                  <a:tcPr>
                    <a:solidFill>
                      <a:schemeClr val="tx1"/>
                    </a:solidFill>
                  </a:tcPr>
                </a:tc>
                <a:extLst>
                  <a:ext uri="{0D108BD9-81ED-4DB2-BD59-A6C34878D82A}">
                    <a16:rowId xmlns:a16="http://schemas.microsoft.com/office/drawing/2014/main" val="1826467676"/>
                  </a:ext>
                </a:extLst>
              </a:tr>
              <a:tr h="198014">
                <a:tc>
                  <a:txBody>
                    <a:bodyPr/>
                    <a:lstStyle/>
                    <a:p>
                      <a:r>
                        <a:rPr lang="de-DE" sz="700" b="1">
                          <a:solidFill>
                            <a:schemeClr val="bg2"/>
                          </a:solidFill>
                        </a:rPr>
                        <a:t>H </a:t>
                      </a:r>
                      <a:r>
                        <a:rPr lang="de-DE" sz="700" b="1">
                          <a:solidFill>
                            <a:schemeClr val="bg2"/>
                          </a:solidFill>
                          <a:sym typeface="Wingdings" panose="05000000000000000000" pitchFamily="2" charset="2"/>
                        </a:rPr>
                        <a:t> </a:t>
                      </a:r>
                      <a:r>
                        <a:rPr lang="de-DE" sz="700" b="1" err="1">
                          <a:solidFill>
                            <a:schemeClr val="bg2"/>
                          </a:solidFill>
                        </a:rPr>
                        <a:t>Hoehe</a:t>
                      </a:r>
                      <a:endParaRPr lang="de-DE" sz="700" b="1">
                        <a:solidFill>
                          <a:schemeClr val="bg2"/>
                        </a:solidFill>
                      </a:endParaRPr>
                    </a:p>
                  </a:txBody>
                  <a:tcPr>
                    <a:solidFill>
                      <a:schemeClr val="tx1"/>
                    </a:solidFill>
                  </a:tcPr>
                </a:tc>
                <a:extLst>
                  <a:ext uri="{0D108BD9-81ED-4DB2-BD59-A6C34878D82A}">
                    <a16:rowId xmlns:a16="http://schemas.microsoft.com/office/drawing/2014/main" val="2323635159"/>
                  </a:ext>
                </a:extLst>
              </a:tr>
              <a:tr h="198014">
                <a:tc>
                  <a:txBody>
                    <a:bodyPr/>
                    <a:lstStyle/>
                    <a:p>
                      <a:r>
                        <a:rPr lang="de-DE" sz="700" b="1">
                          <a:solidFill>
                            <a:schemeClr val="bg2"/>
                          </a:solidFill>
                        </a:rPr>
                        <a:t>G </a:t>
                      </a:r>
                      <a:r>
                        <a:rPr lang="de-DE" sz="700" b="1">
                          <a:solidFill>
                            <a:schemeClr val="bg2"/>
                          </a:solidFill>
                          <a:sym typeface="Wingdings" panose="05000000000000000000" pitchFamily="2" charset="2"/>
                        </a:rPr>
                        <a:t> </a:t>
                      </a:r>
                      <a:r>
                        <a:rPr lang="de-DE" sz="700" b="1">
                          <a:solidFill>
                            <a:schemeClr val="bg2"/>
                          </a:solidFill>
                        </a:rPr>
                        <a:t>Gewicht</a:t>
                      </a:r>
                    </a:p>
                  </a:txBody>
                  <a:tcPr>
                    <a:solidFill>
                      <a:schemeClr val="tx1"/>
                    </a:solidFill>
                  </a:tcPr>
                </a:tc>
                <a:extLst>
                  <a:ext uri="{0D108BD9-81ED-4DB2-BD59-A6C34878D82A}">
                    <a16:rowId xmlns:a16="http://schemas.microsoft.com/office/drawing/2014/main" val="4098603290"/>
                  </a:ext>
                </a:extLst>
              </a:tr>
            </a:tbl>
          </a:graphicData>
        </a:graphic>
      </p:graphicFrame>
    </p:spTree>
    <p:extLst>
      <p:ext uri="{BB962C8B-B14F-4D97-AF65-F5344CB8AC3E}">
        <p14:creationId xmlns:p14="http://schemas.microsoft.com/office/powerpoint/2010/main" val="78274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22</a:t>
            </a:fld>
            <a:endParaRPr lang="en-US">
              <a:solidFill>
                <a:schemeClr val="tx1"/>
              </a:solidFill>
            </a:endParaRPr>
          </a:p>
        </p:txBody>
      </p:sp>
      <p:pic>
        <p:nvPicPr>
          <p:cNvPr id="4" name="slide9" descr="ShineScore ">
            <a:extLst>
              <a:ext uri="{FF2B5EF4-FFF2-40B4-BE49-F238E27FC236}">
                <a16:creationId xmlns:a16="http://schemas.microsoft.com/office/drawing/2014/main" id="{1FB3D277-6D78-4E32-A10D-6B67006B2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56"/>
            <a:ext cx="12192000" cy="6791088"/>
          </a:xfrm>
          <a:prstGeom prst="rect">
            <a:avLst/>
          </a:prstGeom>
        </p:spPr>
      </p:pic>
      <p:grpSp>
        <p:nvGrpSpPr>
          <p:cNvPr id="5" name="Group 4">
            <a:extLst>
              <a:ext uri="{FF2B5EF4-FFF2-40B4-BE49-F238E27FC236}">
                <a16:creationId xmlns:a16="http://schemas.microsoft.com/office/drawing/2014/main" id="{00F4232B-4D84-4519-A728-7E4CF1F4F654}"/>
              </a:ext>
            </a:extLst>
          </p:cNvPr>
          <p:cNvGrpSpPr/>
          <p:nvPr/>
        </p:nvGrpSpPr>
        <p:grpSpPr>
          <a:xfrm>
            <a:off x="10628395" y="46037"/>
            <a:ext cx="1145197" cy="1145197"/>
            <a:chOff x="8010548" y="5435943"/>
            <a:chExt cx="1145197" cy="1145197"/>
          </a:xfrm>
        </p:grpSpPr>
        <p:sp>
          <p:nvSpPr>
            <p:cNvPr id="6" name="Oval 5">
              <a:extLst>
                <a:ext uri="{FF2B5EF4-FFF2-40B4-BE49-F238E27FC236}">
                  <a16:creationId xmlns:a16="http://schemas.microsoft.com/office/drawing/2014/main" id="{08622BC3-3702-444A-84B5-02C736B2716F}"/>
                </a:ext>
              </a:extLst>
            </p:cNvPr>
            <p:cNvSpPr>
              <a:spLocks noChangeAspect="1"/>
            </p:cNvSpPr>
            <p:nvPr/>
          </p:nvSpPr>
          <p:spPr>
            <a:xfrm>
              <a:off x="8010548" y="5435943"/>
              <a:ext cx="1145197" cy="1145197"/>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 name="Rectangle 6">
              <a:extLst>
                <a:ext uri="{FF2B5EF4-FFF2-40B4-BE49-F238E27FC236}">
                  <a16:creationId xmlns:a16="http://schemas.microsoft.com/office/drawing/2014/main" id="{43B4D45D-C019-4B07-A147-D9D23FC19294}"/>
                </a:ext>
              </a:extLst>
            </p:cNvPr>
            <p:cNvSpPr/>
            <p:nvPr/>
          </p:nvSpPr>
          <p:spPr>
            <a:xfrm>
              <a:off x="8092889" y="5864946"/>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ShineScore</a:t>
              </a:r>
            </a:p>
          </p:txBody>
        </p:sp>
      </p:grpSp>
    </p:spTree>
    <p:extLst>
      <p:ext uri="{BB962C8B-B14F-4D97-AF65-F5344CB8AC3E}">
        <p14:creationId xmlns:p14="http://schemas.microsoft.com/office/powerpoint/2010/main" val="12134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23</a:t>
            </a:fld>
            <a:endParaRPr lang="en-US">
              <a:solidFill>
                <a:schemeClr val="tx1"/>
              </a:solidFill>
            </a:endParaRPr>
          </a:p>
        </p:txBody>
      </p:sp>
      <p:sp>
        <p:nvSpPr>
          <p:cNvPr id="4" name="Title 3">
            <a:extLst>
              <a:ext uri="{FF2B5EF4-FFF2-40B4-BE49-F238E27FC236}">
                <a16:creationId xmlns:a16="http://schemas.microsoft.com/office/drawing/2014/main" id="{3D85069C-949A-4711-B57A-F11C236B04F2}"/>
              </a:ext>
            </a:extLst>
          </p:cNvPr>
          <p:cNvSpPr>
            <a:spLocks noGrp="1"/>
          </p:cNvSpPr>
          <p:nvPr>
            <p:ph type="title"/>
          </p:nvPr>
        </p:nvSpPr>
        <p:spPr/>
        <p:txBody>
          <a:bodyPr>
            <a:normAutofit/>
          </a:bodyPr>
          <a:lstStyle/>
          <a:p>
            <a:r>
              <a:rPr lang="de-DE" b="1"/>
              <a:t>Ionisationsfaktor:</a:t>
            </a:r>
            <a:r>
              <a:rPr lang="de-DE"/>
              <a:t> </a:t>
            </a:r>
            <a:r>
              <a:rPr lang="de-DE" err="1"/>
              <a:t>Machine</a:t>
            </a:r>
            <a:r>
              <a:rPr lang="de-DE"/>
              <a:t> Learning Algorithmen</a:t>
            </a:r>
          </a:p>
        </p:txBody>
      </p:sp>
      <p:graphicFrame>
        <p:nvGraphicFramePr>
          <p:cNvPr id="12" name="Table 11">
            <a:extLst>
              <a:ext uri="{FF2B5EF4-FFF2-40B4-BE49-F238E27FC236}">
                <a16:creationId xmlns:a16="http://schemas.microsoft.com/office/drawing/2014/main" id="{C42CA6C9-A00F-4060-BE7B-22A8D9C488F5}"/>
              </a:ext>
            </a:extLst>
          </p:cNvPr>
          <p:cNvGraphicFramePr>
            <a:graphicFrameLocks/>
          </p:cNvGraphicFramePr>
          <p:nvPr>
            <p:extLst>
              <p:ext uri="{D42A27DB-BD31-4B8C-83A1-F6EECF244321}">
                <p14:modId xmlns:p14="http://schemas.microsoft.com/office/powerpoint/2010/main" val="3052473415"/>
              </p:ext>
            </p:extLst>
          </p:nvPr>
        </p:nvGraphicFramePr>
        <p:xfrm>
          <a:off x="1210972" y="1852124"/>
          <a:ext cx="9831015" cy="2958436"/>
        </p:xfrm>
        <a:graphic>
          <a:graphicData uri="http://schemas.openxmlformats.org/drawingml/2006/table">
            <a:tbl>
              <a:tblPr bandRow="1">
                <a:tableStyleId>{5C22544A-7EE6-4342-B048-85BDC9FD1C3A}</a:tableStyleId>
              </a:tblPr>
              <a:tblGrid>
                <a:gridCol w="2345485">
                  <a:extLst>
                    <a:ext uri="{9D8B030D-6E8A-4147-A177-3AD203B41FA5}">
                      <a16:colId xmlns:a16="http://schemas.microsoft.com/office/drawing/2014/main" val="3233397046"/>
                    </a:ext>
                  </a:extLst>
                </a:gridCol>
                <a:gridCol w="3558988">
                  <a:extLst>
                    <a:ext uri="{9D8B030D-6E8A-4147-A177-3AD203B41FA5}">
                      <a16:colId xmlns:a16="http://schemas.microsoft.com/office/drawing/2014/main" val="3215977601"/>
                    </a:ext>
                  </a:extLst>
                </a:gridCol>
                <a:gridCol w="3926542">
                  <a:extLst>
                    <a:ext uri="{9D8B030D-6E8A-4147-A177-3AD203B41FA5}">
                      <a16:colId xmlns:a16="http://schemas.microsoft.com/office/drawing/2014/main" val="2131497518"/>
                    </a:ext>
                  </a:extLst>
                </a:gridCol>
              </a:tblGrid>
              <a:tr h="739609">
                <a:tc>
                  <a:txBody>
                    <a:bodyPr/>
                    <a:lstStyle/>
                    <a:p>
                      <a:pPr algn="l"/>
                      <a:endParaRPr lang="de-DE" sz="2000" b="1"/>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a:t>Lineare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1"/>
                        <a:t>Decision Tree</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633329"/>
                  </a:ext>
                </a:extLst>
              </a:tr>
              <a:tr h="739609">
                <a:tc>
                  <a:txBody>
                    <a:bodyPr/>
                    <a:lstStyle/>
                    <a:p>
                      <a:pPr algn="ctr"/>
                      <a:r>
                        <a:rPr lang="de-DE" sz="1800" b="1"/>
                        <a:t>Genauigkeit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2000"/>
                        <a:t>93,65283%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b="0" kern="1200">
                          <a:solidFill>
                            <a:schemeClr val="tx1"/>
                          </a:solidFill>
                          <a:latin typeface="+mn-lt"/>
                          <a:ea typeface="+mn-ea"/>
                          <a:cs typeface="+mn-cs"/>
                        </a:rPr>
                        <a:t>93,58938%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326514"/>
                  </a:ext>
                </a:extLst>
              </a:tr>
              <a:tr h="739609">
                <a:tc>
                  <a:txBody>
                    <a:bodyPr/>
                    <a:lstStyle/>
                    <a:p>
                      <a:pPr algn="ctr" fontAlgn="ctr"/>
                      <a:r>
                        <a:rPr lang="de-DE" sz="1800" b="1" kern="1200">
                          <a:solidFill>
                            <a:schemeClr val="dk1"/>
                          </a:solidFill>
                          <a:latin typeface="+mn-lt"/>
                          <a:ea typeface="+mn-ea"/>
                          <a:cs typeface="+mn-cs"/>
                        </a:rPr>
                        <a:t>Durchschnittliche Fehler</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de-DE" sz="2000" kern="1200">
                          <a:solidFill>
                            <a:schemeClr val="dk1"/>
                          </a:solidFill>
                          <a:latin typeface="+mn-lt"/>
                          <a:ea typeface="+mn-ea"/>
                          <a:cs typeface="+mn-cs"/>
                        </a:rPr>
                        <a:t>1,585947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DE" sz="2000" kern="1200">
                          <a:solidFill>
                            <a:schemeClr val="dk1"/>
                          </a:solidFill>
                          <a:latin typeface="+mn-lt"/>
                          <a:ea typeface="+mn-ea"/>
                          <a:cs typeface="+mn-cs"/>
                        </a:rPr>
                        <a:t>1,601801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7026088"/>
                  </a:ext>
                </a:extLst>
              </a:tr>
              <a:tr h="739609">
                <a:tc>
                  <a:txBody>
                    <a:bodyPr/>
                    <a:lstStyle/>
                    <a:p>
                      <a:pPr marL="0" algn="ctr" defTabSz="914400" rtl="0" eaLnBrk="1" fontAlgn="ctr" latinLnBrk="0" hangingPunct="1"/>
                      <a:r>
                        <a:rPr lang="de-DE" sz="1800" b="1" kern="1200">
                          <a:solidFill>
                            <a:schemeClr val="dk1"/>
                          </a:solidFill>
                          <a:latin typeface="+mn-lt"/>
                          <a:ea typeface="+mn-ea"/>
                          <a:cs typeface="+mn-cs"/>
                        </a:rPr>
                        <a:t>Abhängigkeiten</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de-DE" sz="2000" kern="1200">
                          <a:solidFill>
                            <a:schemeClr val="dk1"/>
                          </a:solidFill>
                          <a:latin typeface="+mn-lt"/>
                          <a:ea typeface="+mn-ea"/>
                          <a:cs typeface="+mn-cs"/>
                        </a:rPr>
                        <a:t>51,03581%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de-DE" sz="2000" kern="1200">
                          <a:solidFill>
                            <a:schemeClr val="dk1"/>
                          </a:solidFill>
                          <a:latin typeface="+mn-lt"/>
                          <a:ea typeface="+mn-ea"/>
                          <a:cs typeface="+mn-cs"/>
                        </a:rPr>
                        <a:t>50,042%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5709024"/>
                  </a:ext>
                </a:extLst>
              </a:tr>
            </a:tbl>
          </a:graphicData>
        </a:graphic>
      </p:graphicFrame>
      <p:graphicFrame>
        <p:nvGraphicFramePr>
          <p:cNvPr id="8" name="Table 7">
            <a:extLst>
              <a:ext uri="{FF2B5EF4-FFF2-40B4-BE49-F238E27FC236}">
                <a16:creationId xmlns:a16="http://schemas.microsoft.com/office/drawing/2014/main" id="{89B6DE95-EA61-46D5-BAAB-78DFD226D7CD}"/>
              </a:ext>
            </a:extLst>
          </p:cNvPr>
          <p:cNvGraphicFramePr>
            <a:graphicFrameLocks/>
          </p:cNvGraphicFramePr>
          <p:nvPr>
            <p:extLst>
              <p:ext uri="{D42A27DB-BD31-4B8C-83A1-F6EECF244321}">
                <p14:modId xmlns:p14="http://schemas.microsoft.com/office/powerpoint/2010/main" val="1209475776"/>
              </p:ext>
            </p:extLst>
          </p:nvPr>
        </p:nvGraphicFramePr>
        <p:xfrm>
          <a:off x="3557383" y="2591733"/>
          <a:ext cx="3558988" cy="2218827"/>
        </p:xfrm>
        <a:graphic>
          <a:graphicData uri="http://schemas.openxmlformats.org/drawingml/2006/table">
            <a:tbl>
              <a:tblPr bandRow="1">
                <a:tableStyleId>{5C22544A-7EE6-4342-B048-85BDC9FD1C3A}</a:tableStyleId>
              </a:tblPr>
              <a:tblGrid>
                <a:gridCol w="3558988">
                  <a:extLst>
                    <a:ext uri="{9D8B030D-6E8A-4147-A177-3AD203B41FA5}">
                      <a16:colId xmlns:a16="http://schemas.microsoft.com/office/drawing/2014/main" val="3215977601"/>
                    </a:ext>
                  </a:extLst>
                </a:gridCol>
              </a:tblGrid>
              <a:tr h="739609">
                <a:tc>
                  <a:txBody>
                    <a:bodyPr/>
                    <a:lstStyle/>
                    <a:p>
                      <a:pPr marL="0" algn="ctr" defTabSz="914400" rtl="0" eaLnBrk="1" fontAlgn="ctr" latinLnBrk="0" hangingPunct="1"/>
                      <a:r>
                        <a:rPr lang="de-DE" sz="2000" b="1" kern="1200">
                          <a:solidFill>
                            <a:srgbClr val="92D050"/>
                          </a:solidFill>
                          <a:latin typeface="+mn-lt"/>
                          <a:ea typeface="+mn-ea"/>
                          <a:cs typeface="+mn-cs"/>
                        </a:rPr>
                        <a:t>93,65283%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2679326514"/>
                  </a:ext>
                </a:extLst>
              </a:tr>
              <a:tr h="739609">
                <a:tc>
                  <a:txBody>
                    <a:bodyPr/>
                    <a:lstStyle/>
                    <a:p>
                      <a:pPr marL="0" algn="ctr" defTabSz="914400" rtl="0" eaLnBrk="1" fontAlgn="ctr" latinLnBrk="0" hangingPunct="1"/>
                      <a:r>
                        <a:rPr lang="de-DE" sz="2000" b="1" kern="1200">
                          <a:solidFill>
                            <a:srgbClr val="92D050"/>
                          </a:solidFill>
                          <a:latin typeface="+mn-lt"/>
                          <a:ea typeface="+mn-ea"/>
                          <a:cs typeface="+mn-cs"/>
                        </a:rPr>
                        <a:t>1,585947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1097026088"/>
                  </a:ext>
                </a:extLst>
              </a:tr>
              <a:tr h="739609">
                <a:tc>
                  <a:txBody>
                    <a:bodyPr/>
                    <a:lstStyle/>
                    <a:p>
                      <a:pPr algn="ctr" fontAlgn="ctr"/>
                      <a:r>
                        <a:rPr lang="de-DE" sz="2000" b="1" kern="1200">
                          <a:solidFill>
                            <a:srgbClr val="92D050"/>
                          </a:solidFill>
                          <a:latin typeface="+mn-lt"/>
                          <a:ea typeface="+mn-ea"/>
                          <a:cs typeface="+mn-cs"/>
                        </a:rPr>
                        <a:t>51,03581%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1805709024"/>
                  </a:ext>
                </a:extLst>
              </a:tr>
            </a:tbl>
          </a:graphicData>
        </a:graphic>
      </p:graphicFrame>
      <p:sp>
        <p:nvSpPr>
          <p:cNvPr id="15" name="TextBox 14">
            <a:extLst>
              <a:ext uri="{FF2B5EF4-FFF2-40B4-BE49-F238E27FC236}">
                <a16:creationId xmlns:a16="http://schemas.microsoft.com/office/drawing/2014/main" id="{A58CC47C-4361-437A-A440-6C43B059CEAF}"/>
              </a:ext>
            </a:extLst>
          </p:cNvPr>
          <p:cNvSpPr txBox="1"/>
          <p:nvPr/>
        </p:nvSpPr>
        <p:spPr>
          <a:xfrm>
            <a:off x="1210972" y="5132229"/>
            <a:ext cx="3946954" cy="646331"/>
          </a:xfrm>
          <a:prstGeom prst="rect">
            <a:avLst/>
          </a:prstGeom>
          <a:noFill/>
        </p:spPr>
        <p:txBody>
          <a:bodyPr wrap="square" rtlCol="0">
            <a:spAutoFit/>
          </a:bodyPr>
          <a:lstStyle/>
          <a:p>
            <a:r>
              <a:rPr lang="de-DE" b="1"/>
              <a:t>Wertebereich</a:t>
            </a:r>
            <a:r>
              <a:rPr lang="de-DE"/>
              <a:t>:	</a:t>
            </a:r>
            <a:r>
              <a:rPr lang="de-DE" i="1"/>
              <a:t>13,25 – 34,5</a:t>
            </a:r>
          </a:p>
          <a:p>
            <a:r>
              <a:rPr lang="de-DE" b="1"/>
              <a:t>Mittelwert</a:t>
            </a:r>
            <a:r>
              <a:rPr lang="de-DE"/>
              <a:t>:	</a:t>
            </a:r>
            <a:r>
              <a:rPr lang="de-DE" i="1"/>
              <a:t>24,99952</a:t>
            </a:r>
          </a:p>
        </p:txBody>
      </p:sp>
    </p:spTree>
    <p:extLst>
      <p:ext uri="{BB962C8B-B14F-4D97-AF65-F5344CB8AC3E}">
        <p14:creationId xmlns:p14="http://schemas.microsoft.com/office/powerpoint/2010/main" val="429325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1766BF5-792F-425C-B6A6-1FC57F4F2A40}"/>
              </a:ext>
            </a:extLst>
          </p:cNvPr>
          <p:cNvGraphicFramePr>
            <a:graphicFrameLocks noGrp="1"/>
          </p:cNvGraphicFramePr>
          <p:nvPr>
            <p:ph idx="1"/>
            <p:extLst>
              <p:ext uri="{D42A27DB-BD31-4B8C-83A1-F6EECF244321}">
                <p14:modId xmlns:p14="http://schemas.microsoft.com/office/powerpoint/2010/main" val="211700368"/>
              </p:ext>
            </p:extLst>
          </p:nvPr>
        </p:nvGraphicFramePr>
        <p:xfrm>
          <a:off x="701337" y="2037178"/>
          <a:ext cx="10791415" cy="3252000"/>
        </p:xfrm>
        <a:graphic>
          <a:graphicData uri="http://schemas.openxmlformats.org/drawingml/2006/table">
            <a:tbl>
              <a:tblPr firstRow="1" bandRow="1">
                <a:tableStyleId>{5C22544A-7EE6-4342-B048-85BDC9FD1C3A}</a:tableStyleId>
              </a:tblPr>
              <a:tblGrid>
                <a:gridCol w="1429660">
                  <a:extLst>
                    <a:ext uri="{9D8B030D-6E8A-4147-A177-3AD203B41FA5}">
                      <a16:colId xmlns:a16="http://schemas.microsoft.com/office/drawing/2014/main" val="3700482487"/>
                    </a:ext>
                  </a:extLst>
                </a:gridCol>
                <a:gridCol w="1196469">
                  <a:extLst>
                    <a:ext uri="{9D8B030D-6E8A-4147-A177-3AD203B41FA5}">
                      <a16:colId xmlns:a16="http://schemas.microsoft.com/office/drawing/2014/main" val="3605389547"/>
                    </a:ext>
                  </a:extLst>
                </a:gridCol>
                <a:gridCol w="1358268">
                  <a:extLst>
                    <a:ext uri="{9D8B030D-6E8A-4147-A177-3AD203B41FA5}">
                      <a16:colId xmlns:a16="http://schemas.microsoft.com/office/drawing/2014/main" val="3269498424"/>
                    </a:ext>
                  </a:extLst>
                </a:gridCol>
                <a:gridCol w="1134503">
                  <a:extLst>
                    <a:ext uri="{9D8B030D-6E8A-4147-A177-3AD203B41FA5}">
                      <a16:colId xmlns:a16="http://schemas.microsoft.com/office/drawing/2014/main" val="2839163791"/>
                    </a:ext>
                  </a:extLst>
                </a:gridCol>
                <a:gridCol w="1134503">
                  <a:extLst>
                    <a:ext uri="{9D8B030D-6E8A-4147-A177-3AD203B41FA5}">
                      <a16:colId xmlns:a16="http://schemas.microsoft.com/office/drawing/2014/main" val="3625227895"/>
                    </a:ext>
                  </a:extLst>
                </a:gridCol>
                <a:gridCol w="1134503">
                  <a:extLst>
                    <a:ext uri="{9D8B030D-6E8A-4147-A177-3AD203B41FA5}">
                      <a16:colId xmlns:a16="http://schemas.microsoft.com/office/drawing/2014/main" val="203464301"/>
                    </a:ext>
                  </a:extLst>
                </a:gridCol>
                <a:gridCol w="1134503">
                  <a:extLst>
                    <a:ext uri="{9D8B030D-6E8A-4147-A177-3AD203B41FA5}">
                      <a16:colId xmlns:a16="http://schemas.microsoft.com/office/drawing/2014/main" val="567519680"/>
                    </a:ext>
                  </a:extLst>
                </a:gridCol>
                <a:gridCol w="1134503">
                  <a:extLst>
                    <a:ext uri="{9D8B030D-6E8A-4147-A177-3AD203B41FA5}">
                      <a16:colId xmlns:a16="http://schemas.microsoft.com/office/drawing/2014/main" val="3568063354"/>
                    </a:ext>
                  </a:extLst>
                </a:gridCol>
                <a:gridCol w="1134503">
                  <a:extLst>
                    <a:ext uri="{9D8B030D-6E8A-4147-A177-3AD203B41FA5}">
                      <a16:colId xmlns:a16="http://schemas.microsoft.com/office/drawing/2014/main" val="2257108593"/>
                    </a:ext>
                  </a:extLst>
                </a:gridCol>
              </a:tblGrid>
              <a:tr h="813000">
                <a:tc>
                  <a:txBody>
                    <a:bodyPr/>
                    <a:lstStyle/>
                    <a:p>
                      <a:pPr algn="l"/>
                      <a:endParaRPr lang="de-DE" sz="1400" b="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H/G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D/H/G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MAX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057554"/>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Genauigkeit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90,86172%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1" kern="1200" cap="all" spc="-50" baseline="0">
                          <a:solidFill>
                            <a:srgbClr val="FFFFFF"/>
                          </a:solidFill>
                          <a:latin typeface="+mj-lt"/>
                          <a:ea typeface="+mj-ea"/>
                          <a:cs typeface="+mj-cs"/>
                        </a:rPr>
                        <a:t>93,655%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91,77568%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93,65483%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92,98046%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93,6538%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93,65283%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93,655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2148830"/>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0,06397968%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1" kern="1200" cap="all" spc="-50" baseline="0">
                          <a:solidFill>
                            <a:srgbClr val="FFFFFF"/>
                          </a:solidFill>
                          <a:latin typeface="+mj-lt"/>
                          <a:ea typeface="+mj-ea"/>
                          <a:cs typeface="+mj-cs"/>
                        </a:rPr>
                        <a:t>51,11933%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18,451%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51,0491%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40,12482%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51,06193%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51,03581%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51,11933%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29040739"/>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 </a:t>
                      </a:r>
                    </a:p>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&gt; 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54812438"/>
                  </a:ext>
                </a:extLst>
              </a:tr>
            </a:tbl>
          </a:graphicData>
        </a:graphic>
      </p:graphicFrame>
      <p:sp>
        <p:nvSpPr>
          <p:cNvPr id="3" name="Slide Number Placeholder 2">
            <a:extLst>
              <a:ext uri="{FF2B5EF4-FFF2-40B4-BE49-F238E27FC236}">
                <a16:creationId xmlns:a16="http://schemas.microsoft.com/office/drawing/2014/main" id="{62ACCFC0-A734-46A0-805A-233B581C4F8D}"/>
              </a:ext>
            </a:extLst>
          </p:cNvPr>
          <p:cNvSpPr>
            <a:spLocks noGrp="1"/>
          </p:cNvSpPr>
          <p:nvPr>
            <p:ph type="sldNum" sz="quarter" idx="12"/>
          </p:nvPr>
        </p:nvSpPr>
        <p:spPr/>
        <p:txBody>
          <a:bodyPr/>
          <a:lstStyle/>
          <a:p>
            <a:fld id="{3A98EE3D-8CD1-4C3F-BD1C-C98C9596463C}" type="slidenum">
              <a:rPr lang="en-US" smtClean="0"/>
              <a:pPr/>
              <a:t>24</a:t>
            </a:fld>
            <a:endParaRPr lang="en-US">
              <a:solidFill>
                <a:schemeClr val="tx1"/>
              </a:solidFill>
            </a:endParaRPr>
          </a:p>
        </p:txBody>
      </p:sp>
      <p:sp>
        <p:nvSpPr>
          <p:cNvPr id="4" name="Title 3">
            <a:extLst>
              <a:ext uri="{FF2B5EF4-FFF2-40B4-BE49-F238E27FC236}">
                <a16:creationId xmlns:a16="http://schemas.microsoft.com/office/drawing/2014/main" id="{79FC0C05-11B2-43B9-96CE-E5EA51E7FDAB}"/>
              </a:ext>
            </a:extLst>
          </p:cNvPr>
          <p:cNvSpPr>
            <a:spLocks noGrp="1"/>
          </p:cNvSpPr>
          <p:nvPr>
            <p:ph type="title"/>
          </p:nvPr>
        </p:nvSpPr>
        <p:spPr/>
        <p:txBody>
          <a:bodyPr/>
          <a:lstStyle/>
          <a:p>
            <a:r>
              <a:rPr lang="de-DE" b="1" err="1"/>
              <a:t>ionisationsfaktor</a:t>
            </a:r>
            <a:r>
              <a:rPr lang="de-DE" b="1"/>
              <a:t>: </a:t>
            </a:r>
            <a:r>
              <a:rPr lang="de-DE"/>
              <a:t>Experiment</a:t>
            </a:r>
          </a:p>
        </p:txBody>
      </p:sp>
      <p:graphicFrame>
        <p:nvGraphicFramePr>
          <p:cNvPr id="5" name="Table 6">
            <a:extLst>
              <a:ext uri="{FF2B5EF4-FFF2-40B4-BE49-F238E27FC236}">
                <a16:creationId xmlns:a16="http://schemas.microsoft.com/office/drawing/2014/main" id="{B90A54F9-EA95-47C3-A8FC-9DFF53195763}"/>
              </a:ext>
            </a:extLst>
          </p:cNvPr>
          <p:cNvGraphicFramePr>
            <a:graphicFrameLocks noGrp="1"/>
          </p:cNvGraphicFramePr>
          <p:nvPr>
            <p:extLst>
              <p:ext uri="{D42A27DB-BD31-4B8C-83A1-F6EECF244321}">
                <p14:modId xmlns:p14="http://schemas.microsoft.com/office/powerpoint/2010/main" val="1033775660"/>
              </p:ext>
            </p:extLst>
          </p:nvPr>
        </p:nvGraphicFramePr>
        <p:xfrm>
          <a:off x="701337" y="5570828"/>
          <a:ext cx="1744530" cy="594360"/>
        </p:xfrm>
        <a:graphic>
          <a:graphicData uri="http://schemas.openxmlformats.org/drawingml/2006/table">
            <a:tbl>
              <a:tblPr bandRow="1">
                <a:tableStyleId>{5C22544A-7EE6-4342-B048-85BDC9FD1C3A}</a:tableStyleId>
              </a:tblPr>
              <a:tblGrid>
                <a:gridCol w="1744530">
                  <a:extLst>
                    <a:ext uri="{9D8B030D-6E8A-4147-A177-3AD203B41FA5}">
                      <a16:colId xmlns:a16="http://schemas.microsoft.com/office/drawing/2014/main" val="1472014900"/>
                    </a:ext>
                  </a:extLst>
                </a:gridCol>
              </a:tblGrid>
              <a:tr h="198014">
                <a:tc>
                  <a:txBody>
                    <a:bodyPr/>
                    <a:lstStyle/>
                    <a:p>
                      <a:r>
                        <a:rPr lang="de-DE" sz="700" b="1">
                          <a:solidFill>
                            <a:schemeClr val="bg2"/>
                          </a:solidFill>
                        </a:rPr>
                        <a:t>D </a:t>
                      </a:r>
                      <a:r>
                        <a:rPr lang="de-DE" sz="700" b="1">
                          <a:solidFill>
                            <a:schemeClr val="bg2"/>
                          </a:solidFill>
                          <a:sym typeface="Wingdings" panose="05000000000000000000" pitchFamily="2" charset="2"/>
                        </a:rPr>
                        <a:t></a:t>
                      </a:r>
                      <a:r>
                        <a:rPr lang="de-DE" sz="700" b="1">
                          <a:solidFill>
                            <a:schemeClr val="bg2"/>
                          </a:solidFill>
                        </a:rPr>
                        <a:t> Durchmesser</a:t>
                      </a:r>
                    </a:p>
                  </a:txBody>
                  <a:tcPr>
                    <a:solidFill>
                      <a:schemeClr val="tx1"/>
                    </a:solidFill>
                  </a:tcPr>
                </a:tc>
                <a:extLst>
                  <a:ext uri="{0D108BD9-81ED-4DB2-BD59-A6C34878D82A}">
                    <a16:rowId xmlns:a16="http://schemas.microsoft.com/office/drawing/2014/main" val="1826467676"/>
                  </a:ext>
                </a:extLst>
              </a:tr>
              <a:tr h="198014">
                <a:tc>
                  <a:txBody>
                    <a:bodyPr/>
                    <a:lstStyle/>
                    <a:p>
                      <a:r>
                        <a:rPr lang="de-DE" sz="700" b="1">
                          <a:solidFill>
                            <a:schemeClr val="bg2"/>
                          </a:solidFill>
                        </a:rPr>
                        <a:t>H </a:t>
                      </a:r>
                      <a:r>
                        <a:rPr lang="de-DE" sz="700" b="1">
                          <a:solidFill>
                            <a:schemeClr val="bg2"/>
                          </a:solidFill>
                          <a:sym typeface="Wingdings" panose="05000000000000000000" pitchFamily="2" charset="2"/>
                        </a:rPr>
                        <a:t> </a:t>
                      </a:r>
                      <a:r>
                        <a:rPr lang="de-DE" sz="700" b="1" err="1">
                          <a:solidFill>
                            <a:schemeClr val="bg2"/>
                          </a:solidFill>
                        </a:rPr>
                        <a:t>Hoehe</a:t>
                      </a:r>
                      <a:endParaRPr lang="de-DE" sz="700" b="1">
                        <a:solidFill>
                          <a:schemeClr val="bg2"/>
                        </a:solidFill>
                      </a:endParaRPr>
                    </a:p>
                  </a:txBody>
                  <a:tcPr>
                    <a:solidFill>
                      <a:schemeClr val="tx1"/>
                    </a:solidFill>
                  </a:tcPr>
                </a:tc>
                <a:extLst>
                  <a:ext uri="{0D108BD9-81ED-4DB2-BD59-A6C34878D82A}">
                    <a16:rowId xmlns:a16="http://schemas.microsoft.com/office/drawing/2014/main" val="2323635159"/>
                  </a:ext>
                </a:extLst>
              </a:tr>
              <a:tr h="198014">
                <a:tc>
                  <a:txBody>
                    <a:bodyPr/>
                    <a:lstStyle/>
                    <a:p>
                      <a:r>
                        <a:rPr lang="de-DE" sz="700" b="1">
                          <a:solidFill>
                            <a:schemeClr val="bg2"/>
                          </a:solidFill>
                        </a:rPr>
                        <a:t>G </a:t>
                      </a:r>
                      <a:r>
                        <a:rPr lang="de-DE" sz="700" b="1">
                          <a:solidFill>
                            <a:schemeClr val="bg2"/>
                          </a:solidFill>
                          <a:sym typeface="Wingdings" panose="05000000000000000000" pitchFamily="2" charset="2"/>
                        </a:rPr>
                        <a:t> </a:t>
                      </a:r>
                      <a:r>
                        <a:rPr lang="de-DE" sz="700" b="1">
                          <a:solidFill>
                            <a:schemeClr val="bg2"/>
                          </a:solidFill>
                        </a:rPr>
                        <a:t>Gewicht</a:t>
                      </a:r>
                    </a:p>
                  </a:txBody>
                  <a:tcPr>
                    <a:solidFill>
                      <a:schemeClr val="tx1"/>
                    </a:solidFill>
                  </a:tcPr>
                </a:tc>
                <a:extLst>
                  <a:ext uri="{0D108BD9-81ED-4DB2-BD59-A6C34878D82A}">
                    <a16:rowId xmlns:a16="http://schemas.microsoft.com/office/drawing/2014/main" val="4098603290"/>
                  </a:ext>
                </a:extLst>
              </a:tr>
            </a:tbl>
          </a:graphicData>
        </a:graphic>
      </p:graphicFrame>
    </p:spTree>
    <p:extLst>
      <p:ext uri="{BB962C8B-B14F-4D97-AF65-F5344CB8AC3E}">
        <p14:creationId xmlns:p14="http://schemas.microsoft.com/office/powerpoint/2010/main" val="4244129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25</a:t>
            </a:fld>
            <a:endParaRPr lang="en-US">
              <a:solidFill>
                <a:schemeClr val="tx1"/>
              </a:solidFill>
            </a:endParaRPr>
          </a:p>
        </p:txBody>
      </p:sp>
      <p:pic>
        <p:nvPicPr>
          <p:cNvPr id="6" name="slide3" descr="Ionisationsfaktor ">
            <a:extLst>
              <a:ext uri="{FF2B5EF4-FFF2-40B4-BE49-F238E27FC236}">
                <a16:creationId xmlns:a16="http://schemas.microsoft.com/office/drawing/2014/main" id="{3496B839-EC21-44D9-9E69-E2002366A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06" y="0"/>
            <a:ext cx="11898788" cy="6858000"/>
          </a:xfrm>
          <a:prstGeom prst="rect">
            <a:avLst/>
          </a:prstGeom>
        </p:spPr>
      </p:pic>
      <p:grpSp>
        <p:nvGrpSpPr>
          <p:cNvPr id="8" name="Group 139">
            <a:extLst>
              <a:ext uri="{FF2B5EF4-FFF2-40B4-BE49-F238E27FC236}">
                <a16:creationId xmlns:a16="http://schemas.microsoft.com/office/drawing/2014/main" id="{71579977-DE49-4CE3-B376-CF12FC9D1E6A}"/>
              </a:ext>
            </a:extLst>
          </p:cNvPr>
          <p:cNvGrpSpPr/>
          <p:nvPr/>
        </p:nvGrpSpPr>
        <p:grpSpPr>
          <a:xfrm>
            <a:off x="10733401" y="46037"/>
            <a:ext cx="1145197" cy="1145197"/>
            <a:chOff x="9557744" y="4520436"/>
            <a:chExt cx="1145197" cy="1145197"/>
          </a:xfrm>
        </p:grpSpPr>
        <p:sp>
          <p:nvSpPr>
            <p:cNvPr id="9" name="Oval 48">
              <a:extLst>
                <a:ext uri="{FF2B5EF4-FFF2-40B4-BE49-F238E27FC236}">
                  <a16:creationId xmlns:a16="http://schemas.microsoft.com/office/drawing/2014/main" id="{DCA0F7A0-478E-404D-9F62-1A05416DF18A}"/>
                </a:ext>
              </a:extLst>
            </p:cNvPr>
            <p:cNvSpPr>
              <a:spLocks noChangeAspect="1"/>
            </p:cNvSpPr>
            <p:nvPr/>
          </p:nvSpPr>
          <p:spPr>
            <a:xfrm>
              <a:off x="9557744" y="4520436"/>
              <a:ext cx="1145197" cy="1145197"/>
            </a:xfrm>
            <a:prstGeom prst="ellipse">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Rectangle 74">
              <a:extLst>
                <a:ext uri="{FF2B5EF4-FFF2-40B4-BE49-F238E27FC236}">
                  <a16:creationId xmlns:a16="http://schemas.microsoft.com/office/drawing/2014/main" id="{E94F0979-CD8F-47E6-A84F-13E0C3146053}"/>
                </a:ext>
              </a:extLst>
            </p:cNvPr>
            <p:cNvSpPr/>
            <p:nvPr/>
          </p:nvSpPr>
          <p:spPr>
            <a:xfrm>
              <a:off x="9663618" y="4981704"/>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Ionisations-faktor</a:t>
              </a:r>
            </a:p>
          </p:txBody>
        </p:sp>
      </p:grpSp>
    </p:spTree>
    <p:extLst>
      <p:ext uri="{BB962C8B-B14F-4D97-AF65-F5344CB8AC3E}">
        <p14:creationId xmlns:p14="http://schemas.microsoft.com/office/powerpoint/2010/main" val="42105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CF93A93C-D7C4-43CD-B713-601691D2056B}"/>
              </a:ext>
            </a:extLst>
          </p:cNvPr>
          <p:cNvGraphicFramePr>
            <a:graphicFrameLocks noGrp="1"/>
          </p:cNvGraphicFramePr>
          <p:nvPr>
            <p:ph sz="half" idx="2"/>
            <p:extLst>
              <p:ext uri="{D42A27DB-BD31-4B8C-83A1-F6EECF244321}">
                <p14:modId xmlns:p14="http://schemas.microsoft.com/office/powerpoint/2010/main" val="880306304"/>
              </p:ext>
            </p:extLst>
          </p:nvPr>
        </p:nvGraphicFramePr>
        <p:xfrm>
          <a:off x="1210972" y="1852124"/>
          <a:ext cx="9831015" cy="2958436"/>
        </p:xfrm>
        <a:graphic>
          <a:graphicData uri="http://schemas.openxmlformats.org/drawingml/2006/table">
            <a:tbl>
              <a:tblPr bandRow="1">
                <a:tableStyleId>{5C22544A-7EE6-4342-B048-85BDC9FD1C3A}</a:tableStyleId>
              </a:tblPr>
              <a:tblGrid>
                <a:gridCol w="2345485">
                  <a:extLst>
                    <a:ext uri="{9D8B030D-6E8A-4147-A177-3AD203B41FA5}">
                      <a16:colId xmlns:a16="http://schemas.microsoft.com/office/drawing/2014/main" val="3233397046"/>
                    </a:ext>
                  </a:extLst>
                </a:gridCol>
                <a:gridCol w="3558988">
                  <a:extLst>
                    <a:ext uri="{9D8B030D-6E8A-4147-A177-3AD203B41FA5}">
                      <a16:colId xmlns:a16="http://schemas.microsoft.com/office/drawing/2014/main" val="3215977601"/>
                    </a:ext>
                  </a:extLst>
                </a:gridCol>
                <a:gridCol w="3926542">
                  <a:extLst>
                    <a:ext uri="{9D8B030D-6E8A-4147-A177-3AD203B41FA5}">
                      <a16:colId xmlns:a16="http://schemas.microsoft.com/office/drawing/2014/main" val="2131497518"/>
                    </a:ext>
                  </a:extLst>
                </a:gridCol>
              </a:tblGrid>
              <a:tr h="739609">
                <a:tc>
                  <a:txBody>
                    <a:bodyPr/>
                    <a:lstStyle/>
                    <a:p>
                      <a:pPr algn="l"/>
                      <a:endParaRPr lang="de-DE" sz="2000" b="1"/>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a:t>Lineare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1"/>
                        <a:t>Decision Tree</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633329"/>
                  </a:ext>
                </a:extLst>
              </a:tr>
              <a:tr h="739609">
                <a:tc>
                  <a:txBody>
                    <a:bodyPr/>
                    <a:lstStyle/>
                    <a:p>
                      <a:pPr algn="ctr"/>
                      <a:r>
                        <a:rPr lang="de-DE" sz="1800" b="1"/>
                        <a:t>Genauigkeit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2000"/>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b="1" kern="1200">
                          <a:solidFill>
                            <a:srgbClr val="92D050"/>
                          </a:solidFill>
                          <a:latin typeface="+mn-lt"/>
                          <a:ea typeface="+mn-ea"/>
                          <a:cs typeface="+mn-cs"/>
                        </a:rPr>
                        <a:t>25,36%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326514"/>
                  </a:ext>
                </a:extLst>
              </a:tr>
              <a:tr h="739609">
                <a:tc>
                  <a:txBody>
                    <a:bodyPr/>
                    <a:lstStyle/>
                    <a:p>
                      <a:pPr algn="ctr" fontAlgn="ctr"/>
                      <a:r>
                        <a:rPr lang="de-DE" sz="1800" b="1" kern="1200">
                          <a:solidFill>
                            <a:schemeClr val="dk1"/>
                          </a:solidFill>
                          <a:latin typeface="+mn-lt"/>
                          <a:ea typeface="+mn-ea"/>
                          <a:cs typeface="+mn-cs"/>
                        </a:rPr>
                        <a:t>Durchschnittliche Fehler</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de-DE" sz="2000" kern="1200">
                          <a:solidFill>
                            <a:schemeClr val="dk1"/>
                          </a:solidFill>
                          <a:latin typeface="+mn-lt"/>
                          <a:ea typeface="+mn-ea"/>
                          <a:cs typeface="+mn-cs"/>
                        </a:rPr>
                        <a:t>X</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DE" sz="2000" kern="1200">
                          <a:solidFill>
                            <a:schemeClr val="dk1"/>
                          </a:solidFill>
                          <a:latin typeface="+mn-lt"/>
                          <a:ea typeface="+mn-ea"/>
                          <a:cs typeface="+mn-cs"/>
                        </a:rPr>
                        <a:t>X</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7026088"/>
                  </a:ext>
                </a:extLst>
              </a:tr>
              <a:tr h="739609">
                <a:tc>
                  <a:txBody>
                    <a:bodyPr/>
                    <a:lstStyle/>
                    <a:p>
                      <a:pPr marL="0" algn="ctr" defTabSz="914400" rtl="0" eaLnBrk="1" fontAlgn="ctr" latinLnBrk="0" hangingPunct="1"/>
                      <a:r>
                        <a:rPr lang="de-DE" sz="1800" b="1" kern="1200">
                          <a:solidFill>
                            <a:schemeClr val="dk1"/>
                          </a:solidFill>
                          <a:latin typeface="+mn-lt"/>
                          <a:ea typeface="+mn-ea"/>
                          <a:cs typeface="+mn-cs"/>
                        </a:rPr>
                        <a:t>Abhängigkeiten</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de-DE" sz="2000" kern="1200">
                          <a:solidFill>
                            <a:schemeClr val="dk1"/>
                          </a:solidFill>
                          <a:latin typeface="+mn-lt"/>
                          <a:ea typeface="+mn-ea"/>
                          <a:cs typeface="+mn-cs"/>
                        </a:rPr>
                        <a:t>X</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de-DE" sz="2000" kern="1200">
                          <a:solidFill>
                            <a:schemeClr val="dk1"/>
                          </a:solidFill>
                          <a:latin typeface="+mn-lt"/>
                          <a:ea typeface="+mn-ea"/>
                          <a:cs typeface="+mn-cs"/>
                        </a:rPr>
                        <a:t>X</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5709024"/>
                  </a:ext>
                </a:extLst>
              </a:tr>
            </a:tbl>
          </a:graphicData>
        </a:graphic>
      </p:graphicFrame>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26</a:t>
            </a:fld>
            <a:endParaRPr lang="en-US">
              <a:solidFill>
                <a:schemeClr val="tx1"/>
              </a:solidFill>
            </a:endParaRPr>
          </a:p>
        </p:txBody>
      </p:sp>
      <p:sp>
        <p:nvSpPr>
          <p:cNvPr id="4" name="Title 3">
            <a:extLst>
              <a:ext uri="{FF2B5EF4-FFF2-40B4-BE49-F238E27FC236}">
                <a16:creationId xmlns:a16="http://schemas.microsoft.com/office/drawing/2014/main" id="{3D85069C-949A-4711-B57A-F11C236B04F2}"/>
              </a:ext>
            </a:extLst>
          </p:cNvPr>
          <p:cNvSpPr>
            <a:spLocks noGrp="1"/>
          </p:cNvSpPr>
          <p:nvPr>
            <p:ph type="title"/>
          </p:nvPr>
        </p:nvSpPr>
        <p:spPr/>
        <p:txBody>
          <a:bodyPr/>
          <a:lstStyle/>
          <a:p>
            <a:r>
              <a:rPr lang="de-DE" b="1" err="1"/>
              <a:t>XKlasse</a:t>
            </a:r>
            <a:r>
              <a:rPr lang="de-DE"/>
              <a:t>: </a:t>
            </a:r>
            <a:r>
              <a:rPr lang="de-DE" err="1"/>
              <a:t>Machine</a:t>
            </a:r>
            <a:r>
              <a:rPr lang="de-DE"/>
              <a:t> Learning Algorithmen</a:t>
            </a:r>
          </a:p>
        </p:txBody>
      </p:sp>
      <p:sp>
        <p:nvSpPr>
          <p:cNvPr id="11" name="TextBox 10">
            <a:extLst>
              <a:ext uri="{FF2B5EF4-FFF2-40B4-BE49-F238E27FC236}">
                <a16:creationId xmlns:a16="http://schemas.microsoft.com/office/drawing/2014/main" id="{7548231A-145A-4077-9DBA-1BA8219DF285}"/>
              </a:ext>
            </a:extLst>
          </p:cNvPr>
          <p:cNvSpPr txBox="1"/>
          <p:nvPr/>
        </p:nvSpPr>
        <p:spPr>
          <a:xfrm>
            <a:off x="1210972" y="5132229"/>
            <a:ext cx="3946954" cy="646331"/>
          </a:xfrm>
          <a:prstGeom prst="rect">
            <a:avLst/>
          </a:prstGeom>
          <a:noFill/>
        </p:spPr>
        <p:txBody>
          <a:bodyPr wrap="square" rtlCol="0">
            <a:spAutoFit/>
          </a:bodyPr>
          <a:lstStyle/>
          <a:p>
            <a:r>
              <a:rPr lang="de-DE" b="1"/>
              <a:t>Wertebereich</a:t>
            </a:r>
            <a:r>
              <a:rPr lang="de-DE"/>
              <a:t>:	</a:t>
            </a:r>
            <a:r>
              <a:rPr lang="de-DE" i="1"/>
              <a:t>I / II / III / IV</a:t>
            </a:r>
          </a:p>
          <a:p>
            <a:r>
              <a:rPr lang="de-DE" b="1"/>
              <a:t>Mittelwert</a:t>
            </a:r>
            <a:r>
              <a:rPr lang="de-DE"/>
              <a:t>:	</a:t>
            </a:r>
            <a:r>
              <a:rPr lang="de-DE" i="1"/>
              <a:t>I</a:t>
            </a:r>
          </a:p>
        </p:txBody>
      </p:sp>
    </p:spTree>
    <p:extLst>
      <p:ext uri="{BB962C8B-B14F-4D97-AF65-F5344CB8AC3E}">
        <p14:creationId xmlns:p14="http://schemas.microsoft.com/office/powerpoint/2010/main" val="2798665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1766BF5-792F-425C-B6A6-1FC57F4F2A40}"/>
              </a:ext>
            </a:extLst>
          </p:cNvPr>
          <p:cNvGraphicFramePr>
            <a:graphicFrameLocks noGrp="1"/>
          </p:cNvGraphicFramePr>
          <p:nvPr>
            <p:ph idx="1"/>
            <p:extLst>
              <p:ext uri="{D42A27DB-BD31-4B8C-83A1-F6EECF244321}">
                <p14:modId xmlns:p14="http://schemas.microsoft.com/office/powerpoint/2010/main" val="3939871055"/>
              </p:ext>
            </p:extLst>
          </p:nvPr>
        </p:nvGraphicFramePr>
        <p:xfrm>
          <a:off x="701337" y="2037178"/>
          <a:ext cx="10791415" cy="3252000"/>
        </p:xfrm>
        <a:graphic>
          <a:graphicData uri="http://schemas.openxmlformats.org/drawingml/2006/table">
            <a:tbl>
              <a:tblPr firstRow="1" bandRow="1">
                <a:tableStyleId>{5C22544A-7EE6-4342-B048-85BDC9FD1C3A}</a:tableStyleId>
              </a:tblPr>
              <a:tblGrid>
                <a:gridCol w="1429660">
                  <a:extLst>
                    <a:ext uri="{9D8B030D-6E8A-4147-A177-3AD203B41FA5}">
                      <a16:colId xmlns:a16="http://schemas.microsoft.com/office/drawing/2014/main" val="3700482487"/>
                    </a:ext>
                  </a:extLst>
                </a:gridCol>
                <a:gridCol w="1196469">
                  <a:extLst>
                    <a:ext uri="{9D8B030D-6E8A-4147-A177-3AD203B41FA5}">
                      <a16:colId xmlns:a16="http://schemas.microsoft.com/office/drawing/2014/main" val="3605389547"/>
                    </a:ext>
                  </a:extLst>
                </a:gridCol>
                <a:gridCol w="1358268">
                  <a:extLst>
                    <a:ext uri="{9D8B030D-6E8A-4147-A177-3AD203B41FA5}">
                      <a16:colId xmlns:a16="http://schemas.microsoft.com/office/drawing/2014/main" val="3269498424"/>
                    </a:ext>
                  </a:extLst>
                </a:gridCol>
                <a:gridCol w="1134503">
                  <a:extLst>
                    <a:ext uri="{9D8B030D-6E8A-4147-A177-3AD203B41FA5}">
                      <a16:colId xmlns:a16="http://schemas.microsoft.com/office/drawing/2014/main" val="2839163791"/>
                    </a:ext>
                  </a:extLst>
                </a:gridCol>
                <a:gridCol w="1134503">
                  <a:extLst>
                    <a:ext uri="{9D8B030D-6E8A-4147-A177-3AD203B41FA5}">
                      <a16:colId xmlns:a16="http://schemas.microsoft.com/office/drawing/2014/main" val="3625227895"/>
                    </a:ext>
                  </a:extLst>
                </a:gridCol>
                <a:gridCol w="1134503">
                  <a:extLst>
                    <a:ext uri="{9D8B030D-6E8A-4147-A177-3AD203B41FA5}">
                      <a16:colId xmlns:a16="http://schemas.microsoft.com/office/drawing/2014/main" val="203464301"/>
                    </a:ext>
                  </a:extLst>
                </a:gridCol>
                <a:gridCol w="1134503">
                  <a:extLst>
                    <a:ext uri="{9D8B030D-6E8A-4147-A177-3AD203B41FA5}">
                      <a16:colId xmlns:a16="http://schemas.microsoft.com/office/drawing/2014/main" val="567519680"/>
                    </a:ext>
                  </a:extLst>
                </a:gridCol>
                <a:gridCol w="1134503">
                  <a:extLst>
                    <a:ext uri="{9D8B030D-6E8A-4147-A177-3AD203B41FA5}">
                      <a16:colId xmlns:a16="http://schemas.microsoft.com/office/drawing/2014/main" val="3568063354"/>
                    </a:ext>
                  </a:extLst>
                </a:gridCol>
                <a:gridCol w="1134503">
                  <a:extLst>
                    <a:ext uri="{9D8B030D-6E8A-4147-A177-3AD203B41FA5}">
                      <a16:colId xmlns:a16="http://schemas.microsoft.com/office/drawing/2014/main" val="2257108593"/>
                    </a:ext>
                  </a:extLst>
                </a:gridCol>
              </a:tblGrid>
              <a:tr h="813000">
                <a:tc>
                  <a:txBody>
                    <a:bodyPr/>
                    <a:lstStyle/>
                    <a:p>
                      <a:pPr algn="l"/>
                      <a:endParaRPr lang="de-DE" sz="1400" b="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H/G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D/H/G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MAX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057554"/>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Genauigkeit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25,4%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1" kern="1200" cap="all" spc="-50" baseline="0">
                          <a:solidFill>
                            <a:schemeClr val="bg2"/>
                          </a:solidFill>
                          <a:latin typeface="+mj-lt"/>
                          <a:ea typeface="+mj-ea"/>
                          <a:cs typeface="+mj-cs"/>
                        </a:rPr>
                        <a:t>25,4%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25,36%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1" kern="1200" cap="all" spc="-50" baseline="0">
                          <a:solidFill>
                            <a:schemeClr val="bg2"/>
                          </a:solidFill>
                          <a:latin typeface="+mj-lt"/>
                          <a:ea typeface="+mj-ea"/>
                          <a:cs typeface="+mj-cs"/>
                        </a:rPr>
                        <a:t>25,4%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25,36%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25,36%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25,4%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2148830"/>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29040739"/>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Genauigkeit </a:t>
                      </a:r>
                    </a:p>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&gt; 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54812438"/>
                  </a:ext>
                </a:extLst>
              </a:tr>
            </a:tbl>
          </a:graphicData>
        </a:graphic>
      </p:graphicFrame>
      <p:sp>
        <p:nvSpPr>
          <p:cNvPr id="3" name="Slide Number Placeholder 2">
            <a:extLst>
              <a:ext uri="{FF2B5EF4-FFF2-40B4-BE49-F238E27FC236}">
                <a16:creationId xmlns:a16="http://schemas.microsoft.com/office/drawing/2014/main" id="{62ACCFC0-A734-46A0-805A-233B581C4F8D}"/>
              </a:ext>
            </a:extLst>
          </p:cNvPr>
          <p:cNvSpPr>
            <a:spLocks noGrp="1"/>
          </p:cNvSpPr>
          <p:nvPr>
            <p:ph type="sldNum" sz="quarter" idx="12"/>
          </p:nvPr>
        </p:nvSpPr>
        <p:spPr/>
        <p:txBody>
          <a:bodyPr/>
          <a:lstStyle/>
          <a:p>
            <a:fld id="{3A98EE3D-8CD1-4C3F-BD1C-C98C9596463C}" type="slidenum">
              <a:rPr lang="en-US" smtClean="0"/>
              <a:pPr/>
              <a:t>27</a:t>
            </a:fld>
            <a:endParaRPr lang="en-US">
              <a:solidFill>
                <a:schemeClr val="tx1"/>
              </a:solidFill>
            </a:endParaRPr>
          </a:p>
        </p:txBody>
      </p:sp>
      <p:sp>
        <p:nvSpPr>
          <p:cNvPr id="4" name="Title 3">
            <a:extLst>
              <a:ext uri="{FF2B5EF4-FFF2-40B4-BE49-F238E27FC236}">
                <a16:creationId xmlns:a16="http://schemas.microsoft.com/office/drawing/2014/main" id="{79FC0C05-11B2-43B9-96CE-E5EA51E7FDAB}"/>
              </a:ext>
            </a:extLst>
          </p:cNvPr>
          <p:cNvSpPr>
            <a:spLocks noGrp="1"/>
          </p:cNvSpPr>
          <p:nvPr>
            <p:ph type="title"/>
          </p:nvPr>
        </p:nvSpPr>
        <p:spPr/>
        <p:txBody>
          <a:bodyPr/>
          <a:lstStyle/>
          <a:p>
            <a:r>
              <a:rPr lang="de-DE" b="1"/>
              <a:t>xklasse: </a:t>
            </a:r>
            <a:r>
              <a:rPr lang="de-DE"/>
              <a:t>Experiment</a:t>
            </a:r>
          </a:p>
        </p:txBody>
      </p:sp>
      <p:graphicFrame>
        <p:nvGraphicFramePr>
          <p:cNvPr id="5" name="Table 6">
            <a:extLst>
              <a:ext uri="{FF2B5EF4-FFF2-40B4-BE49-F238E27FC236}">
                <a16:creationId xmlns:a16="http://schemas.microsoft.com/office/drawing/2014/main" id="{051110D2-5F82-489B-BCBB-48CB5523952C}"/>
              </a:ext>
            </a:extLst>
          </p:cNvPr>
          <p:cNvGraphicFramePr>
            <a:graphicFrameLocks noGrp="1"/>
          </p:cNvGraphicFramePr>
          <p:nvPr>
            <p:extLst>
              <p:ext uri="{D42A27DB-BD31-4B8C-83A1-F6EECF244321}">
                <p14:modId xmlns:p14="http://schemas.microsoft.com/office/powerpoint/2010/main" val="1033775660"/>
              </p:ext>
            </p:extLst>
          </p:nvPr>
        </p:nvGraphicFramePr>
        <p:xfrm>
          <a:off x="701337" y="5570828"/>
          <a:ext cx="1744530" cy="594360"/>
        </p:xfrm>
        <a:graphic>
          <a:graphicData uri="http://schemas.openxmlformats.org/drawingml/2006/table">
            <a:tbl>
              <a:tblPr bandRow="1">
                <a:tableStyleId>{5C22544A-7EE6-4342-B048-85BDC9FD1C3A}</a:tableStyleId>
              </a:tblPr>
              <a:tblGrid>
                <a:gridCol w="1744530">
                  <a:extLst>
                    <a:ext uri="{9D8B030D-6E8A-4147-A177-3AD203B41FA5}">
                      <a16:colId xmlns:a16="http://schemas.microsoft.com/office/drawing/2014/main" val="1472014900"/>
                    </a:ext>
                  </a:extLst>
                </a:gridCol>
              </a:tblGrid>
              <a:tr h="198014">
                <a:tc>
                  <a:txBody>
                    <a:bodyPr/>
                    <a:lstStyle/>
                    <a:p>
                      <a:r>
                        <a:rPr lang="de-DE" sz="700" b="1">
                          <a:solidFill>
                            <a:schemeClr val="bg2"/>
                          </a:solidFill>
                        </a:rPr>
                        <a:t>D </a:t>
                      </a:r>
                      <a:r>
                        <a:rPr lang="de-DE" sz="700" b="1">
                          <a:solidFill>
                            <a:schemeClr val="bg2"/>
                          </a:solidFill>
                          <a:sym typeface="Wingdings" panose="05000000000000000000" pitchFamily="2" charset="2"/>
                        </a:rPr>
                        <a:t></a:t>
                      </a:r>
                      <a:r>
                        <a:rPr lang="de-DE" sz="700" b="1">
                          <a:solidFill>
                            <a:schemeClr val="bg2"/>
                          </a:solidFill>
                        </a:rPr>
                        <a:t> Durchmesser</a:t>
                      </a:r>
                    </a:p>
                  </a:txBody>
                  <a:tcPr>
                    <a:solidFill>
                      <a:schemeClr val="tx1"/>
                    </a:solidFill>
                  </a:tcPr>
                </a:tc>
                <a:extLst>
                  <a:ext uri="{0D108BD9-81ED-4DB2-BD59-A6C34878D82A}">
                    <a16:rowId xmlns:a16="http://schemas.microsoft.com/office/drawing/2014/main" val="1826467676"/>
                  </a:ext>
                </a:extLst>
              </a:tr>
              <a:tr h="198014">
                <a:tc>
                  <a:txBody>
                    <a:bodyPr/>
                    <a:lstStyle/>
                    <a:p>
                      <a:r>
                        <a:rPr lang="de-DE" sz="700" b="1">
                          <a:solidFill>
                            <a:schemeClr val="bg2"/>
                          </a:solidFill>
                        </a:rPr>
                        <a:t>H </a:t>
                      </a:r>
                      <a:r>
                        <a:rPr lang="de-DE" sz="700" b="1">
                          <a:solidFill>
                            <a:schemeClr val="bg2"/>
                          </a:solidFill>
                          <a:sym typeface="Wingdings" panose="05000000000000000000" pitchFamily="2" charset="2"/>
                        </a:rPr>
                        <a:t> </a:t>
                      </a:r>
                      <a:r>
                        <a:rPr lang="de-DE" sz="700" b="1" err="1">
                          <a:solidFill>
                            <a:schemeClr val="bg2"/>
                          </a:solidFill>
                        </a:rPr>
                        <a:t>Hoehe</a:t>
                      </a:r>
                      <a:endParaRPr lang="de-DE" sz="700" b="1">
                        <a:solidFill>
                          <a:schemeClr val="bg2"/>
                        </a:solidFill>
                      </a:endParaRPr>
                    </a:p>
                  </a:txBody>
                  <a:tcPr>
                    <a:solidFill>
                      <a:schemeClr val="tx1"/>
                    </a:solidFill>
                  </a:tcPr>
                </a:tc>
                <a:extLst>
                  <a:ext uri="{0D108BD9-81ED-4DB2-BD59-A6C34878D82A}">
                    <a16:rowId xmlns:a16="http://schemas.microsoft.com/office/drawing/2014/main" val="2323635159"/>
                  </a:ext>
                </a:extLst>
              </a:tr>
              <a:tr h="198014">
                <a:tc>
                  <a:txBody>
                    <a:bodyPr/>
                    <a:lstStyle/>
                    <a:p>
                      <a:r>
                        <a:rPr lang="de-DE" sz="700" b="1">
                          <a:solidFill>
                            <a:schemeClr val="bg2"/>
                          </a:solidFill>
                        </a:rPr>
                        <a:t>G </a:t>
                      </a:r>
                      <a:r>
                        <a:rPr lang="de-DE" sz="700" b="1">
                          <a:solidFill>
                            <a:schemeClr val="bg2"/>
                          </a:solidFill>
                          <a:sym typeface="Wingdings" panose="05000000000000000000" pitchFamily="2" charset="2"/>
                        </a:rPr>
                        <a:t> </a:t>
                      </a:r>
                      <a:r>
                        <a:rPr lang="de-DE" sz="700" b="1">
                          <a:solidFill>
                            <a:schemeClr val="bg2"/>
                          </a:solidFill>
                        </a:rPr>
                        <a:t>Gewicht</a:t>
                      </a:r>
                    </a:p>
                  </a:txBody>
                  <a:tcPr>
                    <a:solidFill>
                      <a:schemeClr val="tx1"/>
                    </a:solidFill>
                  </a:tcPr>
                </a:tc>
                <a:extLst>
                  <a:ext uri="{0D108BD9-81ED-4DB2-BD59-A6C34878D82A}">
                    <a16:rowId xmlns:a16="http://schemas.microsoft.com/office/drawing/2014/main" val="4098603290"/>
                  </a:ext>
                </a:extLst>
              </a:tr>
            </a:tbl>
          </a:graphicData>
        </a:graphic>
      </p:graphicFrame>
    </p:spTree>
    <p:extLst>
      <p:ext uri="{BB962C8B-B14F-4D97-AF65-F5344CB8AC3E}">
        <p14:creationId xmlns:p14="http://schemas.microsoft.com/office/powerpoint/2010/main" val="2490947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ACCFC0-A734-46A0-805A-233B581C4F8D}"/>
              </a:ext>
            </a:extLst>
          </p:cNvPr>
          <p:cNvSpPr>
            <a:spLocks noGrp="1"/>
          </p:cNvSpPr>
          <p:nvPr>
            <p:ph type="sldNum" sz="quarter" idx="12"/>
          </p:nvPr>
        </p:nvSpPr>
        <p:spPr/>
        <p:txBody>
          <a:bodyPr/>
          <a:lstStyle/>
          <a:p>
            <a:fld id="{3A98EE3D-8CD1-4C3F-BD1C-C98C9596463C}" type="slidenum">
              <a:rPr lang="en-US" smtClean="0"/>
              <a:pPr/>
              <a:t>28</a:t>
            </a:fld>
            <a:endParaRPr lang="en-US">
              <a:solidFill>
                <a:schemeClr val="tx1"/>
              </a:solidFill>
            </a:endParaRPr>
          </a:p>
        </p:txBody>
      </p:sp>
      <p:sp>
        <p:nvSpPr>
          <p:cNvPr id="4" name="Title 3">
            <a:extLst>
              <a:ext uri="{FF2B5EF4-FFF2-40B4-BE49-F238E27FC236}">
                <a16:creationId xmlns:a16="http://schemas.microsoft.com/office/drawing/2014/main" id="{79FC0C05-11B2-43B9-96CE-E5EA51E7FDAB}"/>
              </a:ext>
            </a:extLst>
          </p:cNvPr>
          <p:cNvSpPr>
            <a:spLocks noGrp="1"/>
          </p:cNvSpPr>
          <p:nvPr>
            <p:ph type="title"/>
          </p:nvPr>
        </p:nvSpPr>
        <p:spPr/>
        <p:txBody>
          <a:bodyPr/>
          <a:lstStyle/>
          <a:p>
            <a:r>
              <a:rPr lang="de-DE" b="1" err="1"/>
              <a:t>Xklasse</a:t>
            </a:r>
            <a:r>
              <a:rPr lang="de-DE" b="1"/>
              <a:t>: </a:t>
            </a:r>
            <a:r>
              <a:rPr lang="de-DE" err="1"/>
              <a:t>Confusion</a:t>
            </a:r>
            <a:r>
              <a:rPr lang="de-DE"/>
              <a:t> Matrix</a:t>
            </a:r>
          </a:p>
        </p:txBody>
      </p:sp>
      <p:graphicFrame>
        <p:nvGraphicFramePr>
          <p:cNvPr id="8" name="Table 7">
            <a:extLst>
              <a:ext uri="{FF2B5EF4-FFF2-40B4-BE49-F238E27FC236}">
                <a16:creationId xmlns:a16="http://schemas.microsoft.com/office/drawing/2014/main" id="{7EF71E48-9C00-4782-95C3-2E938A429798}"/>
              </a:ext>
            </a:extLst>
          </p:cNvPr>
          <p:cNvGraphicFramePr>
            <a:graphicFrameLocks/>
          </p:cNvGraphicFramePr>
          <p:nvPr>
            <p:extLst>
              <p:ext uri="{D42A27DB-BD31-4B8C-83A1-F6EECF244321}">
                <p14:modId xmlns:p14="http://schemas.microsoft.com/office/powerpoint/2010/main" val="862137282"/>
              </p:ext>
            </p:extLst>
          </p:nvPr>
        </p:nvGraphicFramePr>
        <p:xfrm>
          <a:off x="730772" y="2010129"/>
          <a:ext cx="10721420" cy="4044444"/>
        </p:xfrm>
        <a:graphic>
          <a:graphicData uri="http://schemas.openxmlformats.org/drawingml/2006/table">
            <a:tbl>
              <a:tblPr firstRow="1" bandRow="1">
                <a:tableStyleId>{5C22544A-7EE6-4342-B048-85BDC9FD1C3A}</a:tableStyleId>
              </a:tblPr>
              <a:tblGrid>
                <a:gridCol w="2323146">
                  <a:extLst>
                    <a:ext uri="{9D8B030D-6E8A-4147-A177-3AD203B41FA5}">
                      <a16:colId xmlns:a16="http://schemas.microsoft.com/office/drawing/2014/main" val="3700482487"/>
                    </a:ext>
                  </a:extLst>
                </a:gridCol>
                <a:gridCol w="1757779">
                  <a:extLst>
                    <a:ext uri="{9D8B030D-6E8A-4147-A177-3AD203B41FA5}">
                      <a16:colId xmlns:a16="http://schemas.microsoft.com/office/drawing/2014/main" val="3605389547"/>
                    </a:ext>
                  </a:extLst>
                </a:gridCol>
                <a:gridCol w="1701283">
                  <a:extLst>
                    <a:ext uri="{9D8B030D-6E8A-4147-A177-3AD203B41FA5}">
                      <a16:colId xmlns:a16="http://schemas.microsoft.com/office/drawing/2014/main" val="3269498424"/>
                    </a:ext>
                  </a:extLst>
                </a:gridCol>
                <a:gridCol w="1601210">
                  <a:extLst>
                    <a:ext uri="{9D8B030D-6E8A-4147-A177-3AD203B41FA5}">
                      <a16:colId xmlns:a16="http://schemas.microsoft.com/office/drawing/2014/main" val="948229394"/>
                    </a:ext>
                  </a:extLst>
                </a:gridCol>
                <a:gridCol w="1518082">
                  <a:extLst>
                    <a:ext uri="{9D8B030D-6E8A-4147-A177-3AD203B41FA5}">
                      <a16:colId xmlns:a16="http://schemas.microsoft.com/office/drawing/2014/main" val="2839163791"/>
                    </a:ext>
                  </a:extLst>
                </a:gridCol>
                <a:gridCol w="1819920">
                  <a:extLst>
                    <a:ext uri="{9D8B030D-6E8A-4147-A177-3AD203B41FA5}">
                      <a16:colId xmlns:a16="http://schemas.microsoft.com/office/drawing/2014/main" val="3625227895"/>
                    </a:ext>
                  </a:extLst>
                </a:gridCol>
              </a:tblGrid>
              <a:tr h="674074">
                <a:tc>
                  <a:txBody>
                    <a:bodyPr/>
                    <a:lstStyle/>
                    <a:p>
                      <a:pPr algn="r"/>
                      <a:r>
                        <a:rPr lang="de-DE" sz="1400" b="1">
                          <a:solidFill>
                            <a:schemeClr val="bg1"/>
                          </a:solidFill>
                        </a:rPr>
                        <a:t>VORHERSAGE</a:t>
                      </a:r>
                    </a:p>
                    <a:p>
                      <a:pPr algn="l"/>
                      <a:r>
                        <a:rPr lang="de-DE" sz="1400" b="1">
                          <a:solidFill>
                            <a:schemeClr val="bg1"/>
                          </a:solidFill>
                        </a:rPr>
                        <a:t>REAL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II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III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IV</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lumMod val="75000"/>
                              <a:lumOff val="25000"/>
                            </a:schemeClr>
                          </a:solidFill>
                          <a:latin typeface="+mj-lt"/>
                          <a:ea typeface="+mj-ea"/>
                          <a:cs typeface="+mj-cs"/>
                        </a:rPr>
                        <a:t>Summe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057554"/>
                  </a:ext>
                </a:extLst>
              </a:tr>
              <a:tr h="674074">
                <a:tc>
                  <a:txBody>
                    <a:bodyPr/>
                    <a:lstStyle/>
                    <a:p>
                      <a:pPr marL="0" algn="ctr" defTabSz="914400" rtl="0" eaLnBrk="1" latinLnBrk="0" hangingPunct="1"/>
                      <a:r>
                        <a:rPr lang="de-DE" sz="1800" b="1" kern="1200" cap="all" spc="-50" baseline="0">
                          <a:solidFill>
                            <a:schemeClr val="tx1">
                              <a:lumMod val="75000"/>
                              <a:lumOff val="25000"/>
                            </a:schemeClr>
                          </a:solidFill>
                          <a:latin typeface="+mn-lt"/>
                          <a:ea typeface="+mn-ea"/>
                          <a:cs typeface="+mn-cs"/>
                        </a:rPr>
                        <a:t>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225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1058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1283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3762148830"/>
                  </a:ext>
                </a:extLst>
              </a:tr>
              <a:tr h="674074">
                <a:tc>
                  <a:txBody>
                    <a:bodyPr/>
                    <a:lstStyle/>
                    <a:p>
                      <a:pPr marL="0" algn="ctr" defTabSz="914400" rtl="0" eaLnBrk="1" latinLnBrk="0" hangingPunct="1"/>
                      <a:r>
                        <a:rPr lang="de-DE" sz="1800" b="1" kern="1200" cap="all" spc="-50" baseline="0">
                          <a:solidFill>
                            <a:schemeClr val="tx1">
                              <a:lumMod val="75000"/>
                              <a:lumOff val="25000"/>
                            </a:schemeClr>
                          </a:solidFill>
                          <a:latin typeface="+mn-lt"/>
                          <a:ea typeface="+mn-ea"/>
                          <a:cs typeface="+mn-cs"/>
                        </a:rPr>
                        <a:t>II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245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1025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1270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4129040739"/>
                  </a:ext>
                </a:extLst>
              </a:tr>
              <a:tr h="674074">
                <a:tc>
                  <a:txBody>
                    <a:bodyPr/>
                    <a:lstStyle/>
                    <a:p>
                      <a:pPr marL="0" algn="ctr" defTabSz="914400" rtl="0" eaLnBrk="1" latinLnBrk="0" hangingPunct="1"/>
                      <a:r>
                        <a:rPr lang="de-DE" sz="1800" b="1" kern="1200" cap="all" spc="-50" baseline="0">
                          <a:solidFill>
                            <a:schemeClr val="tx1">
                              <a:lumMod val="75000"/>
                              <a:lumOff val="25000"/>
                            </a:schemeClr>
                          </a:solidFill>
                          <a:latin typeface="+mn-lt"/>
                          <a:ea typeface="+mn-ea"/>
                          <a:cs typeface="+mn-cs"/>
                        </a:rPr>
                        <a:t>III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200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1023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1223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2950350408"/>
                  </a:ext>
                </a:extLst>
              </a:tr>
              <a:tr h="674074">
                <a:tc>
                  <a:txBody>
                    <a:bodyPr/>
                    <a:lstStyle/>
                    <a:p>
                      <a:pPr marL="0" algn="ctr" defTabSz="914400" rtl="0" eaLnBrk="1" latinLnBrk="0" hangingPunct="1"/>
                      <a:r>
                        <a:rPr lang="de-DE" sz="1800" b="1" kern="1200" cap="all" spc="-50" baseline="0">
                          <a:solidFill>
                            <a:schemeClr val="tx1">
                              <a:lumMod val="75000"/>
                              <a:lumOff val="25000"/>
                            </a:schemeClr>
                          </a:solidFill>
                          <a:latin typeface="+mn-lt"/>
                          <a:ea typeface="+mn-ea"/>
                          <a:cs typeface="+mn-cs"/>
                        </a:rPr>
                        <a:t>IV</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220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1004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1" kern="1200" cap="all" spc="-50" baseline="0">
                          <a:solidFill>
                            <a:srgbClr val="FBFCFD"/>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1224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3194428543"/>
                  </a:ext>
                </a:extLst>
              </a:tr>
              <a:tr h="674074">
                <a:tc>
                  <a:txBody>
                    <a:bodyPr/>
                    <a:lstStyle/>
                    <a:p>
                      <a:pPr marL="0" algn="ctr" defTabSz="914400" rtl="0" eaLnBrk="1" latinLnBrk="0" hangingPunct="1"/>
                      <a:r>
                        <a:rPr lang="de-DE" sz="1800" b="1" kern="1200" cap="all" spc="-50" baseline="0">
                          <a:solidFill>
                            <a:schemeClr val="tx1">
                              <a:lumMod val="75000"/>
                              <a:lumOff val="25000"/>
                            </a:schemeClr>
                          </a:solidFill>
                          <a:latin typeface="+mn-lt"/>
                          <a:ea typeface="+mn-ea"/>
                          <a:cs typeface="+mn-cs"/>
                        </a:rPr>
                        <a:t>Summe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890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4110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5000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1254812438"/>
                  </a:ext>
                </a:extLst>
              </a:tr>
            </a:tbl>
          </a:graphicData>
        </a:graphic>
      </p:graphicFrame>
      <p:cxnSp>
        <p:nvCxnSpPr>
          <p:cNvPr id="12" name="Straight Connector 11">
            <a:extLst>
              <a:ext uri="{FF2B5EF4-FFF2-40B4-BE49-F238E27FC236}">
                <a16:creationId xmlns:a16="http://schemas.microsoft.com/office/drawing/2014/main" id="{403A3377-582C-48E9-B202-51AB784AEEB2}"/>
              </a:ext>
            </a:extLst>
          </p:cNvPr>
          <p:cNvCxnSpPr>
            <a:cxnSpLocks/>
          </p:cNvCxnSpPr>
          <p:nvPr/>
        </p:nvCxnSpPr>
        <p:spPr>
          <a:xfrm>
            <a:off x="699247" y="2043953"/>
            <a:ext cx="2345794" cy="6459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718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4CBBAAFA-E874-4F02-A6EB-2C5017303DD1}"/>
              </a:ext>
            </a:extLst>
          </p:cNvPr>
          <p:cNvPicPr>
            <a:picLocks noGrp="1" noChangeAspect="1"/>
          </p:cNvPicPr>
          <p:nvPr>
            <p:ph idx="1"/>
          </p:nvPr>
        </p:nvPicPr>
        <p:blipFill>
          <a:blip r:embed="rId3"/>
          <a:stretch>
            <a:fillRect/>
          </a:stretch>
        </p:blipFill>
        <p:spPr>
          <a:xfrm>
            <a:off x="1097280" y="1735595"/>
            <a:ext cx="10058400" cy="4354373"/>
          </a:xfrm>
          <a:noFill/>
        </p:spPr>
      </p:pic>
      <p:sp>
        <p:nvSpPr>
          <p:cNvPr id="3" name="Foliennummernplatzhalter 2">
            <a:extLst>
              <a:ext uri="{FF2B5EF4-FFF2-40B4-BE49-F238E27FC236}">
                <a16:creationId xmlns:a16="http://schemas.microsoft.com/office/drawing/2014/main" id="{AB92B359-A4CD-46A9-A4B3-056FC7B49BEE}"/>
              </a:ext>
            </a:extLst>
          </p:cNvPr>
          <p:cNvSpPr>
            <a:spLocks noGrp="1"/>
          </p:cNvSpPr>
          <p:nvPr>
            <p:ph type="sldNum" sz="quarter" idx="12"/>
          </p:nvPr>
        </p:nvSpPr>
        <p:spPr>
          <a:xfrm>
            <a:off x="10993582" y="6446838"/>
            <a:ext cx="780010" cy="365125"/>
          </a:xfrm>
        </p:spPr>
        <p:txBody>
          <a:bodyPr anchor="ctr">
            <a:normAutofit/>
          </a:bodyPr>
          <a:lstStyle/>
          <a:p>
            <a:pPr>
              <a:spcAft>
                <a:spcPts val="600"/>
              </a:spcAft>
            </a:pPr>
            <a:fld id="{3A98EE3D-8CD1-4C3F-BD1C-C98C9596463C}" type="slidenum">
              <a:rPr lang="en-US" smtClean="0"/>
              <a:pPr>
                <a:spcAft>
                  <a:spcPts val="600"/>
                </a:spcAft>
              </a:pPr>
              <a:t>29</a:t>
            </a:fld>
            <a:endParaRPr lang="en-US"/>
          </a:p>
        </p:txBody>
      </p:sp>
      <p:grpSp>
        <p:nvGrpSpPr>
          <p:cNvPr id="5" name="Group 4">
            <a:extLst>
              <a:ext uri="{FF2B5EF4-FFF2-40B4-BE49-F238E27FC236}">
                <a16:creationId xmlns:a16="http://schemas.microsoft.com/office/drawing/2014/main" id="{9B758072-97EC-4314-838A-8432FE3B746B}"/>
              </a:ext>
            </a:extLst>
          </p:cNvPr>
          <p:cNvGrpSpPr/>
          <p:nvPr/>
        </p:nvGrpSpPr>
        <p:grpSpPr>
          <a:xfrm>
            <a:off x="10010483" y="887485"/>
            <a:ext cx="1145197" cy="1145197"/>
            <a:chOff x="9146765" y="17678"/>
            <a:chExt cx="1145197" cy="1145197"/>
          </a:xfrm>
        </p:grpSpPr>
        <p:sp>
          <p:nvSpPr>
            <p:cNvPr id="7" name="Oval 6">
              <a:extLst>
                <a:ext uri="{FF2B5EF4-FFF2-40B4-BE49-F238E27FC236}">
                  <a16:creationId xmlns:a16="http://schemas.microsoft.com/office/drawing/2014/main" id="{33221FCF-D46D-4B8C-8CAB-70E1B1959794}"/>
                </a:ext>
              </a:extLst>
            </p:cNvPr>
            <p:cNvSpPr>
              <a:spLocks noChangeAspect="1"/>
            </p:cNvSpPr>
            <p:nvPr/>
          </p:nvSpPr>
          <p:spPr>
            <a:xfrm>
              <a:off x="9146765" y="17678"/>
              <a:ext cx="1145197" cy="1145197"/>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tangle 7">
              <a:extLst>
                <a:ext uri="{FF2B5EF4-FFF2-40B4-BE49-F238E27FC236}">
                  <a16:creationId xmlns:a16="http://schemas.microsoft.com/office/drawing/2014/main" id="{13981784-C96B-4E01-9937-065A4BEBB298}"/>
                </a:ext>
              </a:extLst>
            </p:cNvPr>
            <p:cNvSpPr/>
            <p:nvPr/>
          </p:nvSpPr>
          <p:spPr>
            <a:xfrm>
              <a:off x="9229106" y="446681"/>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XKlasse</a:t>
              </a:r>
            </a:p>
          </p:txBody>
        </p:sp>
      </p:grpSp>
      <p:sp>
        <p:nvSpPr>
          <p:cNvPr id="9" name="Title 3">
            <a:extLst>
              <a:ext uri="{FF2B5EF4-FFF2-40B4-BE49-F238E27FC236}">
                <a16:creationId xmlns:a16="http://schemas.microsoft.com/office/drawing/2014/main" id="{31A70E18-AE7F-4FEB-B339-B04DCF980065}"/>
              </a:ext>
            </a:extLst>
          </p:cNvPr>
          <p:cNvSpPr txBox="1">
            <a:spLocks/>
          </p:cNvSpPr>
          <p:nvPr/>
        </p:nvSpPr>
        <p:spPr>
          <a:xfrm>
            <a:off x="1249680" y="1095271"/>
            <a:ext cx="10058400" cy="58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de-DE" b="1"/>
              <a:t>Xk</a:t>
            </a:r>
            <a:r>
              <a:rPr lang="de-DE" b="1" cap="none"/>
              <a:t>lasse</a:t>
            </a:r>
            <a:r>
              <a:rPr lang="de-DE" b="1"/>
              <a:t>: </a:t>
            </a:r>
            <a:r>
              <a:rPr lang="de-DE"/>
              <a:t>Decision tree</a:t>
            </a:r>
          </a:p>
        </p:txBody>
      </p:sp>
    </p:spTree>
    <p:extLst>
      <p:ext uri="{BB962C8B-B14F-4D97-AF65-F5344CB8AC3E}">
        <p14:creationId xmlns:p14="http://schemas.microsoft.com/office/powerpoint/2010/main" val="18422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166D27-A173-4EAF-A8FD-E5677A0038B2}"/>
              </a:ext>
            </a:extLst>
          </p:cNvPr>
          <p:cNvSpPr>
            <a:spLocks noGrp="1"/>
          </p:cNvSpPr>
          <p:nvPr>
            <p:ph type="sldNum" sz="quarter" idx="12"/>
          </p:nvPr>
        </p:nvSpPr>
        <p:spPr>
          <a:xfrm>
            <a:off x="10993586" y="6659662"/>
            <a:ext cx="780010" cy="365125"/>
          </a:xfrm>
        </p:spPr>
        <p:txBody>
          <a:bodyPr/>
          <a:lstStyle/>
          <a:p>
            <a:fld id="{3A98EE3D-8CD1-4C3F-BD1C-C98C9596463C}" type="slidenum">
              <a:rPr lang="en-US" smtClean="0"/>
              <a:pPr/>
              <a:t>3</a:t>
            </a:fld>
            <a:endParaRPr lang="en-US">
              <a:solidFill>
                <a:schemeClr val="tx1"/>
              </a:solidFill>
            </a:endParaRPr>
          </a:p>
        </p:txBody>
      </p:sp>
      <p:sp>
        <p:nvSpPr>
          <p:cNvPr id="4" name="Title 3">
            <a:extLst>
              <a:ext uri="{FF2B5EF4-FFF2-40B4-BE49-F238E27FC236}">
                <a16:creationId xmlns:a16="http://schemas.microsoft.com/office/drawing/2014/main" id="{6E7CA053-AABD-4E86-A360-2936A6A46BC6}"/>
              </a:ext>
            </a:extLst>
          </p:cNvPr>
          <p:cNvSpPr>
            <a:spLocks noGrp="1"/>
          </p:cNvSpPr>
          <p:nvPr>
            <p:ph type="title"/>
          </p:nvPr>
        </p:nvSpPr>
        <p:spPr/>
        <p:txBody>
          <a:bodyPr/>
          <a:lstStyle/>
          <a:p>
            <a:r>
              <a:rPr lang="de-DE" sz="3600"/>
              <a:t>Agenda</a:t>
            </a:r>
            <a:endParaRPr lang="de-DE"/>
          </a:p>
        </p:txBody>
      </p:sp>
      <p:grpSp>
        <p:nvGrpSpPr>
          <p:cNvPr id="21" name="Group 20">
            <a:extLst>
              <a:ext uri="{FF2B5EF4-FFF2-40B4-BE49-F238E27FC236}">
                <a16:creationId xmlns:a16="http://schemas.microsoft.com/office/drawing/2014/main" id="{F69A5349-49A8-477D-8C44-EB9CBADAEEC3}"/>
              </a:ext>
            </a:extLst>
          </p:cNvPr>
          <p:cNvGrpSpPr/>
          <p:nvPr/>
        </p:nvGrpSpPr>
        <p:grpSpPr>
          <a:xfrm>
            <a:off x="695569" y="1759851"/>
            <a:ext cx="10847754" cy="3872797"/>
            <a:chOff x="695569" y="1759851"/>
            <a:chExt cx="10847754" cy="3872797"/>
          </a:xfrm>
        </p:grpSpPr>
        <p:sp>
          <p:nvSpPr>
            <p:cNvPr id="11" name="TextBox 10">
              <a:extLst>
                <a:ext uri="{FF2B5EF4-FFF2-40B4-BE49-F238E27FC236}">
                  <a16:creationId xmlns:a16="http://schemas.microsoft.com/office/drawing/2014/main" id="{48B4607B-D119-4463-80A8-7008A43A1B8F}"/>
                </a:ext>
              </a:extLst>
            </p:cNvPr>
            <p:cNvSpPr txBox="1"/>
            <p:nvPr/>
          </p:nvSpPr>
          <p:spPr>
            <a:xfrm>
              <a:off x="695569" y="2370000"/>
              <a:ext cx="10847754" cy="443240"/>
            </a:xfrm>
            <a:prstGeom prst="rect">
              <a:avLst/>
            </a:prstGeom>
            <a:noFill/>
            <a:ln>
              <a:noFill/>
            </a:ln>
          </p:spPr>
          <p:txBody>
            <a:bodyPr wrap="square" rtlCol="0">
              <a:spAutoFit/>
            </a:bodyPr>
            <a:lstStyle/>
            <a:p>
              <a:endParaRPr lang="de-DE"/>
            </a:p>
          </p:txBody>
        </p:sp>
        <p:sp>
          <p:nvSpPr>
            <p:cNvPr id="13" name="Rectangle 12">
              <a:extLst>
                <a:ext uri="{FF2B5EF4-FFF2-40B4-BE49-F238E27FC236}">
                  <a16:creationId xmlns:a16="http://schemas.microsoft.com/office/drawing/2014/main" id="{E58E5B2B-3738-472F-BEA0-206BD5BF9DC1}"/>
                </a:ext>
              </a:extLst>
            </p:cNvPr>
            <p:cNvSpPr/>
            <p:nvPr/>
          </p:nvSpPr>
          <p:spPr>
            <a:xfrm>
              <a:off x="2489420" y="1775756"/>
              <a:ext cx="613287" cy="354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tangle 13">
              <a:extLst>
                <a:ext uri="{FF2B5EF4-FFF2-40B4-BE49-F238E27FC236}">
                  <a16:creationId xmlns:a16="http://schemas.microsoft.com/office/drawing/2014/main" id="{3463DE8B-F1B8-44E2-B6F0-881FDF0C6104}"/>
                </a:ext>
              </a:extLst>
            </p:cNvPr>
            <p:cNvSpPr/>
            <p:nvPr/>
          </p:nvSpPr>
          <p:spPr>
            <a:xfrm>
              <a:off x="4724619" y="1873448"/>
              <a:ext cx="612000" cy="354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tangle 14">
              <a:extLst>
                <a:ext uri="{FF2B5EF4-FFF2-40B4-BE49-F238E27FC236}">
                  <a16:creationId xmlns:a16="http://schemas.microsoft.com/office/drawing/2014/main" id="{54FF858A-EB19-4C49-BD08-33FA72915FEE}"/>
                </a:ext>
              </a:extLst>
            </p:cNvPr>
            <p:cNvSpPr/>
            <p:nvPr/>
          </p:nvSpPr>
          <p:spPr>
            <a:xfrm>
              <a:off x="6958531" y="1759851"/>
              <a:ext cx="612000" cy="354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tangle 15">
              <a:extLst>
                <a:ext uri="{FF2B5EF4-FFF2-40B4-BE49-F238E27FC236}">
                  <a16:creationId xmlns:a16="http://schemas.microsoft.com/office/drawing/2014/main" id="{F698ECED-646F-4BEF-B141-CC2D6FA4C6D2}"/>
                </a:ext>
              </a:extLst>
            </p:cNvPr>
            <p:cNvSpPr/>
            <p:nvPr/>
          </p:nvSpPr>
          <p:spPr>
            <a:xfrm>
              <a:off x="9192443" y="2092279"/>
              <a:ext cx="612000" cy="354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1" name="Rectangle: Rounded Corners 30">
            <a:extLst>
              <a:ext uri="{FF2B5EF4-FFF2-40B4-BE49-F238E27FC236}">
                <a16:creationId xmlns:a16="http://schemas.microsoft.com/office/drawing/2014/main" id="{0D292EDD-671A-4336-8D63-37104F69B2B4}"/>
              </a:ext>
            </a:extLst>
          </p:cNvPr>
          <p:cNvSpPr/>
          <p:nvPr/>
        </p:nvSpPr>
        <p:spPr>
          <a:xfrm>
            <a:off x="5521858" y="1562932"/>
            <a:ext cx="5197207" cy="42564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sz="2000">
                <a:solidFill>
                  <a:schemeClr val="bg2"/>
                </a:solidFill>
              </a:rPr>
              <a:t>DATEN GRUNDLAGE</a:t>
            </a:r>
          </a:p>
        </p:txBody>
      </p:sp>
      <p:sp>
        <p:nvSpPr>
          <p:cNvPr id="33" name="Rectangle: Rounded Corners 32">
            <a:extLst>
              <a:ext uri="{FF2B5EF4-FFF2-40B4-BE49-F238E27FC236}">
                <a16:creationId xmlns:a16="http://schemas.microsoft.com/office/drawing/2014/main" id="{A998CB11-621C-46AE-9625-A1A858CC573B}"/>
              </a:ext>
            </a:extLst>
          </p:cNvPr>
          <p:cNvSpPr/>
          <p:nvPr/>
        </p:nvSpPr>
        <p:spPr>
          <a:xfrm>
            <a:off x="5521857" y="2414946"/>
            <a:ext cx="5197207" cy="42564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sz="2000"/>
              <a:t>MODELL PLANUNG</a:t>
            </a:r>
          </a:p>
        </p:txBody>
      </p:sp>
      <p:sp>
        <p:nvSpPr>
          <p:cNvPr id="34" name="Rectangle: Rounded Corners 33">
            <a:extLst>
              <a:ext uri="{FF2B5EF4-FFF2-40B4-BE49-F238E27FC236}">
                <a16:creationId xmlns:a16="http://schemas.microsoft.com/office/drawing/2014/main" id="{78B214D5-A103-4F7A-B54F-A00ECFBBE9E5}"/>
              </a:ext>
            </a:extLst>
          </p:cNvPr>
          <p:cNvSpPr/>
          <p:nvPr/>
        </p:nvSpPr>
        <p:spPr>
          <a:xfrm>
            <a:off x="5521855" y="3260459"/>
            <a:ext cx="5197207" cy="42564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r>
              <a:rPr lang="de-DE" sz="2000"/>
              <a:t>MODELL ERSTELLUNG</a:t>
            </a:r>
          </a:p>
        </p:txBody>
      </p:sp>
      <p:sp>
        <p:nvSpPr>
          <p:cNvPr id="35" name="Rectangle: Rounded Corners 34">
            <a:extLst>
              <a:ext uri="{FF2B5EF4-FFF2-40B4-BE49-F238E27FC236}">
                <a16:creationId xmlns:a16="http://schemas.microsoft.com/office/drawing/2014/main" id="{CCC1B115-A4CD-4540-84BA-7154B417DDCC}"/>
              </a:ext>
            </a:extLst>
          </p:cNvPr>
          <p:cNvSpPr/>
          <p:nvPr/>
        </p:nvSpPr>
        <p:spPr>
          <a:xfrm>
            <a:off x="5521855" y="4114809"/>
            <a:ext cx="5197207" cy="42564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sz="2000"/>
              <a:t>ERGEBNIS</a:t>
            </a:r>
          </a:p>
        </p:txBody>
      </p:sp>
      <p:sp>
        <p:nvSpPr>
          <p:cNvPr id="17" name="Rectangle: Rounded Corners 16">
            <a:extLst>
              <a:ext uri="{FF2B5EF4-FFF2-40B4-BE49-F238E27FC236}">
                <a16:creationId xmlns:a16="http://schemas.microsoft.com/office/drawing/2014/main" id="{5311670F-5114-4245-B62B-85ADDCEB6437}"/>
              </a:ext>
            </a:extLst>
          </p:cNvPr>
          <p:cNvSpPr/>
          <p:nvPr/>
        </p:nvSpPr>
        <p:spPr>
          <a:xfrm>
            <a:off x="5521854" y="4987163"/>
            <a:ext cx="5197207" cy="42564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sz="2000"/>
              <a:t>ZUSAMMENFASSUNG - AUSBLICK</a:t>
            </a:r>
          </a:p>
        </p:txBody>
      </p:sp>
    </p:spTree>
    <p:extLst>
      <p:ext uri="{BB962C8B-B14F-4D97-AF65-F5344CB8AC3E}">
        <p14:creationId xmlns:p14="http://schemas.microsoft.com/office/powerpoint/2010/main" val="410093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30</a:t>
            </a:fld>
            <a:endParaRPr lang="en-US">
              <a:solidFill>
                <a:schemeClr val="tx1"/>
              </a:solidFill>
            </a:endParaRPr>
          </a:p>
        </p:txBody>
      </p:sp>
      <p:sp>
        <p:nvSpPr>
          <p:cNvPr id="4" name="Title 3">
            <a:extLst>
              <a:ext uri="{FF2B5EF4-FFF2-40B4-BE49-F238E27FC236}">
                <a16:creationId xmlns:a16="http://schemas.microsoft.com/office/drawing/2014/main" id="{3D85069C-949A-4711-B57A-F11C236B04F2}"/>
              </a:ext>
            </a:extLst>
          </p:cNvPr>
          <p:cNvSpPr>
            <a:spLocks noGrp="1"/>
          </p:cNvSpPr>
          <p:nvPr>
            <p:ph type="title"/>
          </p:nvPr>
        </p:nvSpPr>
        <p:spPr/>
        <p:txBody>
          <a:bodyPr>
            <a:normAutofit/>
          </a:bodyPr>
          <a:lstStyle/>
          <a:p>
            <a:r>
              <a:rPr lang="de-DE" b="1"/>
              <a:t>Gammawert:</a:t>
            </a:r>
            <a:r>
              <a:rPr lang="de-DE"/>
              <a:t> </a:t>
            </a:r>
            <a:r>
              <a:rPr lang="de-DE" err="1"/>
              <a:t>Machine</a:t>
            </a:r>
            <a:r>
              <a:rPr lang="de-DE"/>
              <a:t> Learning Algorithmen</a:t>
            </a:r>
          </a:p>
        </p:txBody>
      </p:sp>
      <p:graphicFrame>
        <p:nvGraphicFramePr>
          <p:cNvPr id="12" name="Table 11">
            <a:extLst>
              <a:ext uri="{FF2B5EF4-FFF2-40B4-BE49-F238E27FC236}">
                <a16:creationId xmlns:a16="http://schemas.microsoft.com/office/drawing/2014/main" id="{2E1B1134-0DF5-4913-B3FB-6FD8E47BF881}"/>
              </a:ext>
            </a:extLst>
          </p:cNvPr>
          <p:cNvGraphicFramePr>
            <a:graphicFrameLocks/>
          </p:cNvGraphicFramePr>
          <p:nvPr>
            <p:extLst>
              <p:ext uri="{D42A27DB-BD31-4B8C-83A1-F6EECF244321}">
                <p14:modId xmlns:p14="http://schemas.microsoft.com/office/powerpoint/2010/main" val="8182831"/>
              </p:ext>
            </p:extLst>
          </p:nvPr>
        </p:nvGraphicFramePr>
        <p:xfrm>
          <a:off x="1210972" y="1852124"/>
          <a:ext cx="9831015" cy="2958436"/>
        </p:xfrm>
        <a:graphic>
          <a:graphicData uri="http://schemas.openxmlformats.org/drawingml/2006/table">
            <a:tbl>
              <a:tblPr bandRow="1">
                <a:tableStyleId>{5C22544A-7EE6-4342-B048-85BDC9FD1C3A}</a:tableStyleId>
              </a:tblPr>
              <a:tblGrid>
                <a:gridCol w="2345485">
                  <a:extLst>
                    <a:ext uri="{9D8B030D-6E8A-4147-A177-3AD203B41FA5}">
                      <a16:colId xmlns:a16="http://schemas.microsoft.com/office/drawing/2014/main" val="3233397046"/>
                    </a:ext>
                  </a:extLst>
                </a:gridCol>
                <a:gridCol w="3558988">
                  <a:extLst>
                    <a:ext uri="{9D8B030D-6E8A-4147-A177-3AD203B41FA5}">
                      <a16:colId xmlns:a16="http://schemas.microsoft.com/office/drawing/2014/main" val="3215977601"/>
                    </a:ext>
                  </a:extLst>
                </a:gridCol>
                <a:gridCol w="3926542">
                  <a:extLst>
                    <a:ext uri="{9D8B030D-6E8A-4147-A177-3AD203B41FA5}">
                      <a16:colId xmlns:a16="http://schemas.microsoft.com/office/drawing/2014/main" val="2131497518"/>
                    </a:ext>
                  </a:extLst>
                </a:gridCol>
              </a:tblGrid>
              <a:tr h="739609">
                <a:tc>
                  <a:txBody>
                    <a:bodyPr/>
                    <a:lstStyle/>
                    <a:p>
                      <a:pPr algn="l"/>
                      <a:endParaRPr lang="de-DE" sz="2000" b="1"/>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a:t>Lineare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1"/>
                        <a:t>Decision Tree</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633329"/>
                  </a:ext>
                </a:extLst>
              </a:tr>
              <a:tr h="739609">
                <a:tc>
                  <a:txBody>
                    <a:bodyPr/>
                    <a:lstStyle/>
                    <a:p>
                      <a:pPr algn="ctr"/>
                      <a:r>
                        <a:rPr lang="de-DE" sz="1800" b="1"/>
                        <a:t>Genauigkeit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2000"/>
                        <a:t>99,74941%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b="0" kern="1200">
                          <a:solidFill>
                            <a:schemeClr val="tx1"/>
                          </a:solidFill>
                          <a:latin typeface="+mn-lt"/>
                          <a:ea typeface="+mn-ea"/>
                          <a:cs typeface="+mn-cs"/>
                        </a:rPr>
                        <a:t>99,6827%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326514"/>
                  </a:ext>
                </a:extLst>
              </a:tr>
              <a:tr h="739609">
                <a:tc>
                  <a:txBody>
                    <a:bodyPr/>
                    <a:lstStyle/>
                    <a:p>
                      <a:pPr algn="ctr" fontAlgn="ctr"/>
                      <a:r>
                        <a:rPr lang="de-DE" sz="1800" b="1" kern="1200">
                          <a:solidFill>
                            <a:schemeClr val="dk1"/>
                          </a:solidFill>
                          <a:latin typeface="+mn-lt"/>
                          <a:ea typeface="+mn-ea"/>
                          <a:cs typeface="+mn-cs"/>
                        </a:rPr>
                        <a:t>Durchschnittliche Fehler</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de-DE" sz="2000" kern="1200">
                          <a:solidFill>
                            <a:schemeClr val="dk1"/>
                          </a:solidFill>
                          <a:latin typeface="+mn-lt"/>
                          <a:ea typeface="+mn-ea"/>
                          <a:cs typeface="+mn-cs"/>
                        </a:rPr>
                        <a:t>1,604536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DE" sz="2000" kern="1200">
                          <a:solidFill>
                            <a:schemeClr val="dk1"/>
                          </a:solidFill>
                          <a:latin typeface="+mn-lt"/>
                          <a:ea typeface="+mn-ea"/>
                          <a:cs typeface="+mn-cs"/>
                        </a:rPr>
                        <a:t>2,031688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7026088"/>
                  </a:ext>
                </a:extLst>
              </a:tr>
              <a:tr h="739609">
                <a:tc>
                  <a:txBody>
                    <a:bodyPr/>
                    <a:lstStyle/>
                    <a:p>
                      <a:pPr marL="0" algn="ctr" defTabSz="914400" rtl="0" eaLnBrk="1" fontAlgn="ctr" latinLnBrk="0" hangingPunct="1"/>
                      <a:r>
                        <a:rPr lang="de-DE" sz="1800" b="1" kern="1200">
                          <a:solidFill>
                            <a:schemeClr val="dk1"/>
                          </a:solidFill>
                          <a:latin typeface="+mn-lt"/>
                          <a:ea typeface="+mn-ea"/>
                          <a:cs typeface="+mn-cs"/>
                        </a:rPr>
                        <a:t>Abhängigkeiten</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de-DE" sz="2000" kern="1200">
                          <a:solidFill>
                            <a:schemeClr val="dk1"/>
                          </a:solidFill>
                          <a:latin typeface="+mn-lt"/>
                          <a:ea typeface="+mn-ea"/>
                          <a:cs typeface="+mn-cs"/>
                        </a:rPr>
                        <a:t>99,95995%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de-DE" sz="2000" kern="1200">
                          <a:solidFill>
                            <a:schemeClr val="dk1"/>
                          </a:solidFill>
                          <a:latin typeface="+mn-lt"/>
                          <a:ea typeface="+mn-ea"/>
                          <a:cs typeface="+mn-cs"/>
                        </a:rPr>
                        <a:t>99,91763%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5709024"/>
                  </a:ext>
                </a:extLst>
              </a:tr>
            </a:tbl>
          </a:graphicData>
        </a:graphic>
      </p:graphicFrame>
      <p:graphicFrame>
        <p:nvGraphicFramePr>
          <p:cNvPr id="8" name="Table 7">
            <a:extLst>
              <a:ext uri="{FF2B5EF4-FFF2-40B4-BE49-F238E27FC236}">
                <a16:creationId xmlns:a16="http://schemas.microsoft.com/office/drawing/2014/main" id="{89B6DE95-EA61-46D5-BAAB-78DFD226D7CD}"/>
              </a:ext>
            </a:extLst>
          </p:cNvPr>
          <p:cNvGraphicFramePr>
            <a:graphicFrameLocks/>
          </p:cNvGraphicFramePr>
          <p:nvPr>
            <p:extLst>
              <p:ext uri="{D42A27DB-BD31-4B8C-83A1-F6EECF244321}">
                <p14:modId xmlns:p14="http://schemas.microsoft.com/office/powerpoint/2010/main" val="1446200249"/>
              </p:ext>
            </p:extLst>
          </p:nvPr>
        </p:nvGraphicFramePr>
        <p:xfrm>
          <a:off x="3548505" y="2591733"/>
          <a:ext cx="3558988" cy="2218827"/>
        </p:xfrm>
        <a:graphic>
          <a:graphicData uri="http://schemas.openxmlformats.org/drawingml/2006/table">
            <a:tbl>
              <a:tblPr bandRow="1">
                <a:tableStyleId>{5C22544A-7EE6-4342-B048-85BDC9FD1C3A}</a:tableStyleId>
              </a:tblPr>
              <a:tblGrid>
                <a:gridCol w="3558988">
                  <a:extLst>
                    <a:ext uri="{9D8B030D-6E8A-4147-A177-3AD203B41FA5}">
                      <a16:colId xmlns:a16="http://schemas.microsoft.com/office/drawing/2014/main" val="3215977601"/>
                    </a:ext>
                  </a:extLst>
                </a:gridCol>
              </a:tblGrid>
              <a:tr h="739609">
                <a:tc>
                  <a:txBody>
                    <a:bodyPr/>
                    <a:lstStyle/>
                    <a:p>
                      <a:pPr marL="0" algn="ctr" defTabSz="914400" rtl="0" eaLnBrk="1" fontAlgn="ctr" latinLnBrk="0" hangingPunct="1"/>
                      <a:r>
                        <a:rPr lang="de-DE" sz="2000" b="1" kern="1200">
                          <a:solidFill>
                            <a:srgbClr val="92D050"/>
                          </a:solidFill>
                          <a:latin typeface="+mn-lt"/>
                          <a:ea typeface="+mn-ea"/>
                          <a:cs typeface="+mn-cs"/>
                        </a:rPr>
                        <a:t>99,74941%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2679326514"/>
                  </a:ext>
                </a:extLst>
              </a:tr>
              <a:tr h="739609">
                <a:tc>
                  <a:txBody>
                    <a:bodyPr/>
                    <a:lstStyle/>
                    <a:p>
                      <a:pPr marL="0" algn="ctr" defTabSz="914400" rtl="0" eaLnBrk="1" fontAlgn="ctr" latinLnBrk="0" hangingPunct="1"/>
                      <a:r>
                        <a:rPr lang="de-DE" sz="2000" b="1" kern="1200">
                          <a:solidFill>
                            <a:srgbClr val="92D050"/>
                          </a:solidFill>
                          <a:latin typeface="+mn-lt"/>
                          <a:ea typeface="+mn-ea"/>
                          <a:cs typeface="+mn-cs"/>
                        </a:rPr>
                        <a:t>1,604536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1097026088"/>
                  </a:ext>
                </a:extLst>
              </a:tr>
              <a:tr h="739609">
                <a:tc>
                  <a:txBody>
                    <a:bodyPr/>
                    <a:lstStyle/>
                    <a:p>
                      <a:pPr marL="0" algn="ctr" defTabSz="914400" rtl="0" eaLnBrk="1" fontAlgn="ctr" latinLnBrk="0" hangingPunct="1"/>
                      <a:r>
                        <a:rPr lang="de-DE" sz="2000" b="1" kern="1200">
                          <a:solidFill>
                            <a:srgbClr val="92D050"/>
                          </a:solidFill>
                          <a:latin typeface="+mn-lt"/>
                          <a:ea typeface="+mn-ea"/>
                          <a:cs typeface="+mn-cs"/>
                        </a:rPr>
                        <a:t>99,95995%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1805709024"/>
                  </a:ext>
                </a:extLst>
              </a:tr>
            </a:tbl>
          </a:graphicData>
        </a:graphic>
      </p:graphicFrame>
      <p:sp>
        <p:nvSpPr>
          <p:cNvPr id="15" name="TextBox 14">
            <a:extLst>
              <a:ext uri="{FF2B5EF4-FFF2-40B4-BE49-F238E27FC236}">
                <a16:creationId xmlns:a16="http://schemas.microsoft.com/office/drawing/2014/main" id="{3B8359E7-BACF-4A6D-94E9-6127DB65FF8C}"/>
              </a:ext>
            </a:extLst>
          </p:cNvPr>
          <p:cNvSpPr txBox="1"/>
          <p:nvPr/>
        </p:nvSpPr>
        <p:spPr>
          <a:xfrm>
            <a:off x="1210972" y="5132229"/>
            <a:ext cx="3946954" cy="646331"/>
          </a:xfrm>
          <a:prstGeom prst="rect">
            <a:avLst/>
          </a:prstGeom>
          <a:noFill/>
        </p:spPr>
        <p:txBody>
          <a:bodyPr wrap="square" rtlCol="0">
            <a:spAutoFit/>
          </a:bodyPr>
          <a:lstStyle/>
          <a:p>
            <a:r>
              <a:rPr lang="de-DE" b="1"/>
              <a:t>Wertebereich</a:t>
            </a:r>
            <a:r>
              <a:rPr lang="de-DE"/>
              <a:t>:	</a:t>
            </a:r>
            <a:r>
              <a:rPr lang="de-DE" i="1"/>
              <a:t>320,8 – 1049,3</a:t>
            </a:r>
          </a:p>
          <a:p>
            <a:r>
              <a:rPr lang="de-DE" b="1"/>
              <a:t>Mittelwert</a:t>
            </a:r>
            <a:r>
              <a:rPr lang="de-DE"/>
              <a:t>:	</a:t>
            </a:r>
            <a:r>
              <a:rPr lang="de-DE" i="1"/>
              <a:t>639,8113</a:t>
            </a:r>
          </a:p>
        </p:txBody>
      </p:sp>
    </p:spTree>
    <p:extLst>
      <p:ext uri="{BB962C8B-B14F-4D97-AF65-F5344CB8AC3E}">
        <p14:creationId xmlns:p14="http://schemas.microsoft.com/office/powerpoint/2010/main" val="162168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1766BF5-792F-425C-B6A6-1FC57F4F2A40}"/>
              </a:ext>
            </a:extLst>
          </p:cNvPr>
          <p:cNvGraphicFramePr>
            <a:graphicFrameLocks noGrp="1"/>
          </p:cNvGraphicFramePr>
          <p:nvPr>
            <p:ph idx="1"/>
            <p:extLst>
              <p:ext uri="{D42A27DB-BD31-4B8C-83A1-F6EECF244321}">
                <p14:modId xmlns:p14="http://schemas.microsoft.com/office/powerpoint/2010/main" val="4190675882"/>
              </p:ext>
            </p:extLst>
          </p:nvPr>
        </p:nvGraphicFramePr>
        <p:xfrm>
          <a:off x="701337" y="2037178"/>
          <a:ext cx="10791415" cy="3252000"/>
        </p:xfrm>
        <a:graphic>
          <a:graphicData uri="http://schemas.openxmlformats.org/drawingml/2006/table">
            <a:tbl>
              <a:tblPr firstRow="1" bandRow="1">
                <a:tableStyleId>{5C22544A-7EE6-4342-B048-85BDC9FD1C3A}</a:tableStyleId>
              </a:tblPr>
              <a:tblGrid>
                <a:gridCol w="1429660">
                  <a:extLst>
                    <a:ext uri="{9D8B030D-6E8A-4147-A177-3AD203B41FA5}">
                      <a16:colId xmlns:a16="http://schemas.microsoft.com/office/drawing/2014/main" val="3700482487"/>
                    </a:ext>
                  </a:extLst>
                </a:gridCol>
                <a:gridCol w="1196469">
                  <a:extLst>
                    <a:ext uri="{9D8B030D-6E8A-4147-A177-3AD203B41FA5}">
                      <a16:colId xmlns:a16="http://schemas.microsoft.com/office/drawing/2014/main" val="3605389547"/>
                    </a:ext>
                  </a:extLst>
                </a:gridCol>
                <a:gridCol w="1358268">
                  <a:extLst>
                    <a:ext uri="{9D8B030D-6E8A-4147-A177-3AD203B41FA5}">
                      <a16:colId xmlns:a16="http://schemas.microsoft.com/office/drawing/2014/main" val="3269498424"/>
                    </a:ext>
                  </a:extLst>
                </a:gridCol>
                <a:gridCol w="1134503">
                  <a:extLst>
                    <a:ext uri="{9D8B030D-6E8A-4147-A177-3AD203B41FA5}">
                      <a16:colId xmlns:a16="http://schemas.microsoft.com/office/drawing/2014/main" val="2839163791"/>
                    </a:ext>
                  </a:extLst>
                </a:gridCol>
                <a:gridCol w="1134503">
                  <a:extLst>
                    <a:ext uri="{9D8B030D-6E8A-4147-A177-3AD203B41FA5}">
                      <a16:colId xmlns:a16="http://schemas.microsoft.com/office/drawing/2014/main" val="3625227895"/>
                    </a:ext>
                  </a:extLst>
                </a:gridCol>
                <a:gridCol w="1134503">
                  <a:extLst>
                    <a:ext uri="{9D8B030D-6E8A-4147-A177-3AD203B41FA5}">
                      <a16:colId xmlns:a16="http://schemas.microsoft.com/office/drawing/2014/main" val="203464301"/>
                    </a:ext>
                  </a:extLst>
                </a:gridCol>
                <a:gridCol w="1134503">
                  <a:extLst>
                    <a:ext uri="{9D8B030D-6E8A-4147-A177-3AD203B41FA5}">
                      <a16:colId xmlns:a16="http://schemas.microsoft.com/office/drawing/2014/main" val="567519680"/>
                    </a:ext>
                  </a:extLst>
                </a:gridCol>
                <a:gridCol w="1134503">
                  <a:extLst>
                    <a:ext uri="{9D8B030D-6E8A-4147-A177-3AD203B41FA5}">
                      <a16:colId xmlns:a16="http://schemas.microsoft.com/office/drawing/2014/main" val="3568063354"/>
                    </a:ext>
                  </a:extLst>
                </a:gridCol>
                <a:gridCol w="1134503">
                  <a:extLst>
                    <a:ext uri="{9D8B030D-6E8A-4147-A177-3AD203B41FA5}">
                      <a16:colId xmlns:a16="http://schemas.microsoft.com/office/drawing/2014/main" val="2257108593"/>
                    </a:ext>
                  </a:extLst>
                </a:gridCol>
              </a:tblGrid>
              <a:tr h="813000">
                <a:tc>
                  <a:txBody>
                    <a:bodyPr/>
                    <a:lstStyle/>
                    <a:p>
                      <a:pPr algn="l"/>
                      <a:endParaRPr lang="de-DE" sz="1400" b="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rgbClr val="92D050"/>
                          </a:solidFill>
                          <a:latin typeface="+mj-lt"/>
                          <a:ea typeface="+mj-ea"/>
                          <a:cs typeface="+mj-cs"/>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r>
                        <a:rPr lang="de-DE" sz="1800" b="1" kern="1200" cap="all" spc="-50" baseline="0">
                          <a:solidFill>
                            <a:srgbClr val="92D050"/>
                          </a:solidFill>
                          <a:latin typeface="+mj-lt"/>
                          <a:ea typeface="+mj-ea"/>
                          <a:cs typeface="+mj-cs"/>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rgbClr val="92D050"/>
                          </a:solidFill>
                          <a:latin typeface="+mj-lt"/>
                          <a:ea typeface="+mj-ea"/>
                          <a:cs typeface="+mj-cs"/>
                        </a:rPr>
                        <a:t>H</a:t>
                      </a:r>
                      <a:r>
                        <a:rPr lang="de-DE" sz="1800" b="1" kern="1200" cap="all" spc="-50" baseline="0">
                          <a:solidFill>
                            <a:schemeClr val="tx1"/>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r>
                        <a:rPr lang="de-DE" sz="1800" b="1" kern="1200" cap="all" spc="-50" baseline="0">
                          <a:solidFill>
                            <a:srgbClr val="92D050"/>
                          </a:solidFill>
                          <a:latin typeface="+mj-lt"/>
                          <a:ea typeface="+mj-ea"/>
                          <a:cs typeface="+mj-cs"/>
                        </a:rPr>
                        <a:t>H</a:t>
                      </a:r>
                      <a:r>
                        <a:rPr lang="de-DE" sz="1800" b="1" kern="1200" cap="all" spc="-50" baseline="0">
                          <a:solidFill>
                            <a:schemeClr val="tx1"/>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MAX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057554"/>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Genauigkeit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87,35712%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1" kern="1200" cap="all" spc="-50" baseline="0">
                          <a:solidFill>
                            <a:srgbClr val="FFFFFF"/>
                          </a:solidFill>
                          <a:latin typeface="+mj-lt"/>
                          <a:ea typeface="+mj-ea"/>
                          <a:cs typeface="+mj-cs"/>
                        </a:rPr>
                        <a:t>99,71805%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89,96835%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99,74939%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94,25284%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99,74511%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99,74941%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99,74941%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2148830"/>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0,05162058%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1" kern="1200" cap="all" spc="-50" baseline="0">
                          <a:solidFill>
                            <a:srgbClr val="FFFFFF"/>
                          </a:solidFill>
                          <a:latin typeface="+mj-lt"/>
                          <a:ea typeface="+mj-ea"/>
                          <a:cs typeface="+mj-cs"/>
                        </a:rPr>
                        <a:t>99,94955%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36,16951%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99,96002%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79,01715%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99,95855%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99,95995%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99,96002%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29040739"/>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 </a:t>
                      </a:r>
                    </a:p>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&gt; 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54812438"/>
                  </a:ext>
                </a:extLst>
              </a:tr>
            </a:tbl>
          </a:graphicData>
        </a:graphic>
      </p:graphicFrame>
      <p:sp>
        <p:nvSpPr>
          <p:cNvPr id="3" name="Slide Number Placeholder 2">
            <a:extLst>
              <a:ext uri="{FF2B5EF4-FFF2-40B4-BE49-F238E27FC236}">
                <a16:creationId xmlns:a16="http://schemas.microsoft.com/office/drawing/2014/main" id="{62ACCFC0-A734-46A0-805A-233B581C4F8D}"/>
              </a:ext>
            </a:extLst>
          </p:cNvPr>
          <p:cNvSpPr>
            <a:spLocks noGrp="1"/>
          </p:cNvSpPr>
          <p:nvPr>
            <p:ph type="sldNum" sz="quarter" idx="12"/>
          </p:nvPr>
        </p:nvSpPr>
        <p:spPr/>
        <p:txBody>
          <a:bodyPr/>
          <a:lstStyle/>
          <a:p>
            <a:fld id="{3A98EE3D-8CD1-4C3F-BD1C-C98C9596463C}" type="slidenum">
              <a:rPr lang="en-US" smtClean="0"/>
              <a:pPr/>
              <a:t>31</a:t>
            </a:fld>
            <a:endParaRPr lang="en-US">
              <a:solidFill>
                <a:schemeClr val="tx1"/>
              </a:solidFill>
            </a:endParaRPr>
          </a:p>
        </p:txBody>
      </p:sp>
      <p:sp>
        <p:nvSpPr>
          <p:cNvPr id="4" name="Title 3">
            <a:extLst>
              <a:ext uri="{FF2B5EF4-FFF2-40B4-BE49-F238E27FC236}">
                <a16:creationId xmlns:a16="http://schemas.microsoft.com/office/drawing/2014/main" id="{79FC0C05-11B2-43B9-96CE-E5EA51E7FDAB}"/>
              </a:ext>
            </a:extLst>
          </p:cNvPr>
          <p:cNvSpPr>
            <a:spLocks noGrp="1"/>
          </p:cNvSpPr>
          <p:nvPr>
            <p:ph type="title"/>
          </p:nvPr>
        </p:nvSpPr>
        <p:spPr/>
        <p:txBody>
          <a:bodyPr/>
          <a:lstStyle/>
          <a:p>
            <a:r>
              <a:rPr lang="de-DE" b="1"/>
              <a:t>Gammawert: </a:t>
            </a:r>
            <a:r>
              <a:rPr lang="de-DE"/>
              <a:t>Experiment</a:t>
            </a:r>
          </a:p>
        </p:txBody>
      </p:sp>
      <p:graphicFrame>
        <p:nvGraphicFramePr>
          <p:cNvPr id="5" name="Table 6">
            <a:extLst>
              <a:ext uri="{FF2B5EF4-FFF2-40B4-BE49-F238E27FC236}">
                <a16:creationId xmlns:a16="http://schemas.microsoft.com/office/drawing/2014/main" id="{4F8176C1-7155-492F-AEC1-8FC7226FB350}"/>
              </a:ext>
            </a:extLst>
          </p:cNvPr>
          <p:cNvGraphicFramePr>
            <a:graphicFrameLocks noGrp="1"/>
          </p:cNvGraphicFramePr>
          <p:nvPr>
            <p:extLst>
              <p:ext uri="{D42A27DB-BD31-4B8C-83A1-F6EECF244321}">
                <p14:modId xmlns:p14="http://schemas.microsoft.com/office/powerpoint/2010/main" val="1033775660"/>
              </p:ext>
            </p:extLst>
          </p:nvPr>
        </p:nvGraphicFramePr>
        <p:xfrm>
          <a:off x="701337" y="5570828"/>
          <a:ext cx="1744530" cy="594360"/>
        </p:xfrm>
        <a:graphic>
          <a:graphicData uri="http://schemas.openxmlformats.org/drawingml/2006/table">
            <a:tbl>
              <a:tblPr bandRow="1">
                <a:tableStyleId>{5C22544A-7EE6-4342-B048-85BDC9FD1C3A}</a:tableStyleId>
              </a:tblPr>
              <a:tblGrid>
                <a:gridCol w="1744530">
                  <a:extLst>
                    <a:ext uri="{9D8B030D-6E8A-4147-A177-3AD203B41FA5}">
                      <a16:colId xmlns:a16="http://schemas.microsoft.com/office/drawing/2014/main" val="1472014900"/>
                    </a:ext>
                  </a:extLst>
                </a:gridCol>
              </a:tblGrid>
              <a:tr h="198014">
                <a:tc>
                  <a:txBody>
                    <a:bodyPr/>
                    <a:lstStyle/>
                    <a:p>
                      <a:r>
                        <a:rPr lang="de-DE" sz="700" b="1">
                          <a:solidFill>
                            <a:schemeClr val="bg2"/>
                          </a:solidFill>
                        </a:rPr>
                        <a:t>D </a:t>
                      </a:r>
                      <a:r>
                        <a:rPr lang="de-DE" sz="700" b="1">
                          <a:solidFill>
                            <a:schemeClr val="bg2"/>
                          </a:solidFill>
                          <a:sym typeface="Wingdings" panose="05000000000000000000" pitchFamily="2" charset="2"/>
                        </a:rPr>
                        <a:t></a:t>
                      </a:r>
                      <a:r>
                        <a:rPr lang="de-DE" sz="700" b="1">
                          <a:solidFill>
                            <a:schemeClr val="bg2"/>
                          </a:solidFill>
                        </a:rPr>
                        <a:t> Durchmesser</a:t>
                      </a:r>
                    </a:p>
                  </a:txBody>
                  <a:tcPr>
                    <a:solidFill>
                      <a:schemeClr val="tx1"/>
                    </a:solidFill>
                  </a:tcPr>
                </a:tc>
                <a:extLst>
                  <a:ext uri="{0D108BD9-81ED-4DB2-BD59-A6C34878D82A}">
                    <a16:rowId xmlns:a16="http://schemas.microsoft.com/office/drawing/2014/main" val="1826467676"/>
                  </a:ext>
                </a:extLst>
              </a:tr>
              <a:tr h="198014">
                <a:tc>
                  <a:txBody>
                    <a:bodyPr/>
                    <a:lstStyle/>
                    <a:p>
                      <a:r>
                        <a:rPr lang="de-DE" sz="700" b="1">
                          <a:solidFill>
                            <a:schemeClr val="bg2"/>
                          </a:solidFill>
                        </a:rPr>
                        <a:t>H </a:t>
                      </a:r>
                      <a:r>
                        <a:rPr lang="de-DE" sz="700" b="1">
                          <a:solidFill>
                            <a:schemeClr val="bg2"/>
                          </a:solidFill>
                          <a:sym typeface="Wingdings" panose="05000000000000000000" pitchFamily="2" charset="2"/>
                        </a:rPr>
                        <a:t> </a:t>
                      </a:r>
                      <a:r>
                        <a:rPr lang="de-DE" sz="700" b="1" err="1">
                          <a:solidFill>
                            <a:schemeClr val="bg2"/>
                          </a:solidFill>
                        </a:rPr>
                        <a:t>Hoehe</a:t>
                      </a:r>
                      <a:endParaRPr lang="de-DE" sz="700" b="1">
                        <a:solidFill>
                          <a:schemeClr val="bg2"/>
                        </a:solidFill>
                      </a:endParaRPr>
                    </a:p>
                  </a:txBody>
                  <a:tcPr>
                    <a:solidFill>
                      <a:schemeClr val="tx1"/>
                    </a:solidFill>
                  </a:tcPr>
                </a:tc>
                <a:extLst>
                  <a:ext uri="{0D108BD9-81ED-4DB2-BD59-A6C34878D82A}">
                    <a16:rowId xmlns:a16="http://schemas.microsoft.com/office/drawing/2014/main" val="2323635159"/>
                  </a:ext>
                </a:extLst>
              </a:tr>
              <a:tr h="198014">
                <a:tc>
                  <a:txBody>
                    <a:bodyPr/>
                    <a:lstStyle/>
                    <a:p>
                      <a:r>
                        <a:rPr lang="de-DE" sz="700" b="1">
                          <a:solidFill>
                            <a:schemeClr val="bg2"/>
                          </a:solidFill>
                        </a:rPr>
                        <a:t>G </a:t>
                      </a:r>
                      <a:r>
                        <a:rPr lang="de-DE" sz="700" b="1">
                          <a:solidFill>
                            <a:schemeClr val="bg2"/>
                          </a:solidFill>
                          <a:sym typeface="Wingdings" panose="05000000000000000000" pitchFamily="2" charset="2"/>
                        </a:rPr>
                        <a:t> </a:t>
                      </a:r>
                      <a:r>
                        <a:rPr lang="de-DE" sz="700" b="1">
                          <a:solidFill>
                            <a:schemeClr val="bg2"/>
                          </a:solidFill>
                        </a:rPr>
                        <a:t>Gewicht</a:t>
                      </a:r>
                    </a:p>
                  </a:txBody>
                  <a:tcPr>
                    <a:solidFill>
                      <a:schemeClr val="tx1"/>
                    </a:solidFill>
                  </a:tcPr>
                </a:tc>
                <a:extLst>
                  <a:ext uri="{0D108BD9-81ED-4DB2-BD59-A6C34878D82A}">
                    <a16:rowId xmlns:a16="http://schemas.microsoft.com/office/drawing/2014/main" val="4098603290"/>
                  </a:ext>
                </a:extLst>
              </a:tr>
            </a:tbl>
          </a:graphicData>
        </a:graphic>
      </p:graphicFrame>
    </p:spTree>
    <p:extLst>
      <p:ext uri="{BB962C8B-B14F-4D97-AF65-F5344CB8AC3E}">
        <p14:creationId xmlns:p14="http://schemas.microsoft.com/office/powerpoint/2010/main" val="1358278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32</a:t>
            </a:fld>
            <a:endParaRPr lang="en-US">
              <a:solidFill>
                <a:schemeClr val="tx1"/>
              </a:solidFill>
            </a:endParaRPr>
          </a:p>
        </p:txBody>
      </p:sp>
      <p:pic>
        <p:nvPicPr>
          <p:cNvPr id="4" name="slide7" descr="Gammawert ">
            <a:extLst>
              <a:ext uri="{FF2B5EF4-FFF2-40B4-BE49-F238E27FC236}">
                <a16:creationId xmlns:a16="http://schemas.microsoft.com/office/drawing/2014/main" id="{F22ECB96-A2C4-47FF-A1B2-20A1EBCB6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623"/>
            <a:ext cx="12192000" cy="6676754"/>
          </a:xfrm>
          <a:prstGeom prst="rect">
            <a:avLst/>
          </a:prstGeom>
        </p:spPr>
      </p:pic>
      <p:grpSp>
        <p:nvGrpSpPr>
          <p:cNvPr id="5" name="Group 137">
            <a:extLst>
              <a:ext uri="{FF2B5EF4-FFF2-40B4-BE49-F238E27FC236}">
                <a16:creationId xmlns:a16="http://schemas.microsoft.com/office/drawing/2014/main" id="{F7953879-BEC5-4A31-A3D0-8B915BF71249}"/>
              </a:ext>
            </a:extLst>
          </p:cNvPr>
          <p:cNvGrpSpPr/>
          <p:nvPr/>
        </p:nvGrpSpPr>
        <p:grpSpPr>
          <a:xfrm>
            <a:off x="10628395" y="265066"/>
            <a:ext cx="1145197" cy="1145197"/>
            <a:chOff x="10890337" y="3438720"/>
            <a:chExt cx="1145197" cy="1145197"/>
          </a:xfrm>
        </p:grpSpPr>
        <p:sp>
          <p:nvSpPr>
            <p:cNvPr id="6" name="Oval 67">
              <a:extLst>
                <a:ext uri="{FF2B5EF4-FFF2-40B4-BE49-F238E27FC236}">
                  <a16:creationId xmlns:a16="http://schemas.microsoft.com/office/drawing/2014/main" id="{1988AE70-C302-4DD2-B808-9F2D1249D344}"/>
                </a:ext>
              </a:extLst>
            </p:cNvPr>
            <p:cNvSpPr>
              <a:spLocks noChangeAspect="1"/>
            </p:cNvSpPr>
            <p:nvPr/>
          </p:nvSpPr>
          <p:spPr>
            <a:xfrm>
              <a:off x="10890337" y="3438720"/>
              <a:ext cx="1145197" cy="1145197"/>
            </a:xfrm>
            <a:prstGeom prst="ellipse">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 name="Rectangle 73">
              <a:extLst>
                <a:ext uri="{FF2B5EF4-FFF2-40B4-BE49-F238E27FC236}">
                  <a16:creationId xmlns:a16="http://schemas.microsoft.com/office/drawing/2014/main" id="{AB0D08CF-593E-45F8-BE43-902F5154DAFA}"/>
                </a:ext>
              </a:extLst>
            </p:cNvPr>
            <p:cNvSpPr/>
            <p:nvPr/>
          </p:nvSpPr>
          <p:spPr>
            <a:xfrm>
              <a:off x="10951652" y="3867723"/>
              <a:ext cx="1038484"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Gammawert</a:t>
              </a:r>
            </a:p>
          </p:txBody>
        </p:sp>
      </p:grpSp>
    </p:spTree>
    <p:extLst>
      <p:ext uri="{BB962C8B-B14F-4D97-AF65-F5344CB8AC3E}">
        <p14:creationId xmlns:p14="http://schemas.microsoft.com/office/powerpoint/2010/main" val="296278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97A9582A-C5B8-4D8B-834F-336AA6DB16CD}"/>
              </a:ext>
            </a:extLst>
          </p:cNvPr>
          <p:cNvGraphicFramePr>
            <a:graphicFrameLocks/>
          </p:cNvGraphicFramePr>
          <p:nvPr>
            <p:extLst>
              <p:ext uri="{D42A27DB-BD31-4B8C-83A1-F6EECF244321}">
                <p14:modId xmlns:p14="http://schemas.microsoft.com/office/powerpoint/2010/main" val="273896917"/>
              </p:ext>
            </p:extLst>
          </p:nvPr>
        </p:nvGraphicFramePr>
        <p:xfrm>
          <a:off x="1210972" y="1852124"/>
          <a:ext cx="9831015" cy="2958436"/>
        </p:xfrm>
        <a:graphic>
          <a:graphicData uri="http://schemas.openxmlformats.org/drawingml/2006/table">
            <a:tbl>
              <a:tblPr bandRow="1">
                <a:tableStyleId>{5C22544A-7EE6-4342-B048-85BDC9FD1C3A}</a:tableStyleId>
              </a:tblPr>
              <a:tblGrid>
                <a:gridCol w="2345485">
                  <a:extLst>
                    <a:ext uri="{9D8B030D-6E8A-4147-A177-3AD203B41FA5}">
                      <a16:colId xmlns:a16="http://schemas.microsoft.com/office/drawing/2014/main" val="3233397046"/>
                    </a:ext>
                  </a:extLst>
                </a:gridCol>
                <a:gridCol w="3558988">
                  <a:extLst>
                    <a:ext uri="{9D8B030D-6E8A-4147-A177-3AD203B41FA5}">
                      <a16:colId xmlns:a16="http://schemas.microsoft.com/office/drawing/2014/main" val="3215977601"/>
                    </a:ext>
                  </a:extLst>
                </a:gridCol>
                <a:gridCol w="3926542">
                  <a:extLst>
                    <a:ext uri="{9D8B030D-6E8A-4147-A177-3AD203B41FA5}">
                      <a16:colId xmlns:a16="http://schemas.microsoft.com/office/drawing/2014/main" val="2131497518"/>
                    </a:ext>
                  </a:extLst>
                </a:gridCol>
              </a:tblGrid>
              <a:tr h="739609">
                <a:tc>
                  <a:txBody>
                    <a:bodyPr/>
                    <a:lstStyle/>
                    <a:p>
                      <a:pPr algn="l"/>
                      <a:endParaRPr lang="de-DE" sz="2000" b="1"/>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a:t>Lineare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1"/>
                        <a:t>Decision Tree</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633329"/>
                  </a:ext>
                </a:extLst>
              </a:tr>
              <a:tr h="739609">
                <a:tc>
                  <a:txBody>
                    <a:bodyPr/>
                    <a:lstStyle/>
                    <a:p>
                      <a:pPr algn="ctr"/>
                      <a:r>
                        <a:rPr lang="de-DE" sz="1800" b="1"/>
                        <a:t>Genauigkeit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2000"/>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b="1" kern="1200">
                          <a:solidFill>
                            <a:srgbClr val="92D050"/>
                          </a:solidFill>
                          <a:latin typeface="+mn-lt"/>
                          <a:ea typeface="+mn-ea"/>
                          <a:cs typeface="+mn-cs"/>
                        </a:rPr>
                        <a:t>92,24%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326514"/>
                  </a:ext>
                </a:extLst>
              </a:tr>
              <a:tr h="739609">
                <a:tc>
                  <a:txBody>
                    <a:bodyPr/>
                    <a:lstStyle/>
                    <a:p>
                      <a:pPr algn="ctr" fontAlgn="ctr"/>
                      <a:r>
                        <a:rPr lang="de-DE" sz="1800" b="1" kern="1200">
                          <a:solidFill>
                            <a:schemeClr val="dk1"/>
                          </a:solidFill>
                          <a:latin typeface="+mn-lt"/>
                          <a:ea typeface="+mn-ea"/>
                          <a:cs typeface="+mn-cs"/>
                        </a:rPr>
                        <a:t>Durchschnittliche Fehler</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de-DE" sz="2000" kern="1200">
                          <a:solidFill>
                            <a:schemeClr val="dk1"/>
                          </a:solidFill>
                          <a:latin typeface="+mn-lt"/>
                          <a:ea typeface="+mn-ea"/>
                          <a:cs typeface="+mn-cs"/>
                        </a:rPr>
                        <a:t>X</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DE" sz="2000" kern="1200">
                          <a:solidFill>
                            <a:schemeClr val="dk1"/>
                          </a:solidFill>
                          <a:latin typeface="+mn-lt"/>
                          <a:ea typeface="+mn-ea"/>
                          <a:cs typeface="+mn-cs"/>
                        </a:rPr>
                        <a:t>X</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7026088"/>
                  </a:ext>
                </a:extLst>
              </a:tr>
              <a:tr h="739609">
                <a:tc>
                  <a:txBody>
                    <a:bodyPr/>
                    <a:lstStyle/>
                    <a:p>
                      <a:pPr marL="0" algn="ctr" defTabSz="914400" rtl="0" eaLnBrk="1" fontAlgn="ctr" latinLnBrk="0" hangingPunct="1"/>
                      <a:r>
                        <a:rPr lang="de-DE" sz="1800" b="1" kern="1200">
                          <a:solidFill>
                            <a:schemeClr val="dk1"/>
                          </a:solidFill>
                          <a:latin typeface="+mn-lt"/>
                          <a:ea typeface="+mn-ea"/>
                          <a:cs typeface="+mn-cs"/>
                        </a:rPr>
                        <a:t>Abhängigkeiten</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de-DE" sz="2000" kern="1200">
                          <a:solidFill>
                            <a:schemeClr val="dk1"/>
                          </a:solidFill>
                          <a:latin typeface="+mn-lt"/>
                          <a:ea typeface="+mn-ea"/>
                          <a:cs typeface="+mn-cs"/>
                        </a:rPr>
                        <a:t>X</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de-DE" sz="2000" kern="1200">
                          <a:solidFill>
                            <a:schemeClr val="dk1"/>
                          </a:solidFill>
                          <a:latin typeface="+mn-lt"/>
                          <a:ea typeface="+mn-ea"/>
                          <a:cs typeface="+mn-cs"/>
                        </a:rPr>
                        <a:t>X</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5709024"/>
                  </a:ext>
                </a:extLst>
              </a:tr>
            </a:tbl>
          </a:graphicData>
        </a:graphic>
      </p:graphicFrame>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33</a:t>
            </a:fld>
            <a:endParaRPr lang="en-US">
              <a:solidFill>
                <a:schemeClr val="tx1"/>
              </a:solidFill>
            </a:endParaRPr>
          </a:p>
        </p:txBody>
      </p:sp>
      <p:sp>
        <p:nvSpPr>
          <p:cNvPr id="4" name="Title 3">
            <a:extLst>
              <a:ext uri="{FF2B5EF4-FFF2-40B4-BE49-F238E27FC236}">
                <a16:creationId xmlns:a16="http://schemas.microsoft.com/office/drawing/2014/main" id="{3D85069C-949A-4711-B57A-F11C236B04F2}"/>
              </a:ext>
            </a:extLst>
          </p:cNvPr>
          <p:cNvSpPr>
            <a:spLocks noGrp="1"/>
          </p:cNvSpPr>
          <p:nvPr>
            <p:ph type="title"/>
          </p:nvPr>
        </p:nvSpPr>
        <p:spPr/>
        <p:txBody>
          <a:bodyPr/>
          <a:lstStyle/>
          <a:p>
            <a:r>
              <a:rPr lang="de-DE" b="1" err="1"/>
              <a:t>LScore</a:t>
            </a:r>
            <a:r>
              <a:rPr lang="de-DE"/>
              <a:t>: </a:t>
            </a:r>
            <a:r>
              <a:rPr lang="de-DE" err="1"/>
              <a:t>Machine</a:t>
            </a:r>
            <a:r>
              <a:rPr lang="de-DE"/>
              <a:t> Learning Algorithmen</a:t>
            </a:r>
          </a:p>
        </p:txBody>
      </p:sp>
      <p:sp>
        <p:nvSpPr>
          <p:cNvPr id="14" name="TextBox 13">
            <a:extLst>
              <a:ext uri="{FF2B5EF4-FFF2-40B4-BE49-F238E27FC236}">
                <a16:creationId xmlns:a16="http://schemas.microsoft.com/office/drawing/2014/main" id="{963BDEA4-56CA-46BF-A30B-4E2C838B6567}"/>
              </a:ext>
            </a:extLst>
          </p:cNvPr>
          <p:cNvSpPr txBox="1"/>
          <p:nvPr/>
        </p:nvSpPr>
        <p:spPr>
          <a:xfrm>
            <a:off x="1210972" y="5132229"/>
            <a:ext cx="4885028" cy="646331"/>
          </a:xfrm>
          <a:prstGeom prst="rect">
            <a:avLst/>
          </a:prstGeom>
          <a:noFill/>
        </p:spPr>
        <p:txBody>
          <a:bodyPr wrap="square" rtlCol="0">
            <a:spAutoFit/>
          </a:bodyPr>
          <a:lstStyle/>
          <a:p>
            <a:r>
              <a:rPr lang="de-DE" b="1"/>
              <a:t>Wertebereich</a:t>
            </a:r>
            <a:r>
              <a:rPr lang="de-DE"/>
              <a:t>:	Gut / Mittel / Schlecht</a:t>
            </a:r>
          </a:p>
          <a:p>
            <a:r>
              <a:rPr lang="de-DE" b="1"/>
              <a:t>Mittelwert</a:t>
            </a:r>
            <a:r>
              <a:rPr lang="de-DE"/>
              <a:t>:	Schlecht</a:t>
            </a:r>
          </a:p>
        </p:txBody>
      </p:sp>
    </p:spTree>
    <p:extLst>
      <p:ext uri="{BB962C8B-B14F-4D97-AF65-F5344CB8AC3E}">
        <p14:creationId xmlns:p14="http://schemas.microsoft.com/office/powerpoint/2010/main" val="3613413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1766BF5-792F-425C-B6A6-1FC57F4F2A40}"/>
              </a:ext>
            </a:extLst>
          </p:cNvPr>
          <p:cNvGraphicFramePr>
            <a:graphicFrameLocks noGrp="1"/>
          </p:cNvGraphicFramePr>
          <p:nvPr>
            <p:ph idx="1"/>
            <p:extLst>
              <p:ext uri="{D42A27DB-BD31-4B8C-83A1-F6EECF244321}">
                <p14:modId xmlns:p14="http://schemas.microsoft.com/office/powerpoint/2010/main" val="1970948830"/>
              </p:ext>
            </p:extLst>
          </p:nvPr>
        </p:nvGraphicFramePr>
        <p:xfrm>
          <a:off x="701337" y="2037178"/>
          <a:ext cx="10791415" cy="3252000"/>
        </p:xfrm>
        <a:graphic>
          <a:graphicData uri="http://schemas.openxmlformats.org/drawingml/2006/table">
            <a:tbl>
              <a:tblPr firstRow="1" bandRow="1">
                <a:tableStyleId>{5C22544A-7EE6-4342-B048-85BDC9FD1C3A}</a:tableStyleId>
              </a:tblPr>
              <a:tblGrid>
                <a:gridCol w="1429660">
                  <a:extLst>
                    <a:ext uri="{9D8B030D-6E8A-4147-A177-3AD203B41FA5}">
                      <a16:colId xmlns:a16="http://schemas.microsoft.com/office/drawing/2014/main" val="3700482487"/>
                    </a:ext>
                  </a:extLst>
                </a:gridCol>
                <a:gridCol w="1196469">
                  <a:extLst>
                    <a:ext uri="{9D8B030D-6E8A-4147-A177-3AD203B41FA5}">
                      <a16:colId xmlns:a16="http://schemas.microsoft.com/office/drawing/2014/main" val="3605389547"/>
                    </a:ext>
                  </a:extLst>
                </a:gridCol>
                <a:gridCol w="1358268">
                  <a:extLst>
                    <a:ext uri="{9D8B030D-6E8A-4147-A177-3AD203B41FA5}">
                      <a16:colId xmlns:a16="http://schemas.microsoft.com/office/drawing/2014/main" val="3269498424"/>
                    </a:ext>
                  </a:extLst>
                </a:gridCol>
                <a:gridCol w="1134503">
                  <a:extLst>
                    <a:ext uri="{9D8B030D-6E8A-4147-A177-3AD203B41FA5}">
                      <a16:colId xmlns:a16="http://schemas.microsoft.com/office/drawing/2014/main" val="2839163791"/>
                    </a:ext>
                  </a:extLst>
                </a:gridCol>
                <a:gridCol w="1134503">
                  <a:extLst>
                    <a:ext uri="{9D8B030D-6E8A-4147-A177-3AD203B41FA5}">
                      <a16:colId xmlns:a16="http://schemas.microsoft.com/office/drawing/2014/main" val="3625227895"/>
                    </a:ext>
                  </a:extLst>
                </a:gridCol>
                <a:gridCol w="1134503">
                  <a:extLst>
                    <a:ext uri="{9D8B030D-6E8A-4147-A177-3AD203B41FA5}">
                      <a16:colId xmlns:a16="http://schemas.microsoft.com/office/drawing/2014/main" val="203464301"/>
                    </a:ext>
                  </a:extLst>
                </a:gridCol>
                <a:gridCol w="1134503">
                  <a:extLst>
                    <a:ext uri="{9D8B030D-6E8A-4147-A177-3AD203B41FA5}">
                      <a16:colId xmlns:a16="http://schemas.microsoft.com/office/drawing/2014/main" val="567519680"/>
                    </a:ext>
                  </a:extLst>
                </a:gridCol>
                <a:gridCol w="1134503">
                  <a:extLst>
                    <a:ext uri="{9D8B030D-6E8A-4147-A177-3AD203B41FA5}">
                      <a16:colId xmlns:a16="http://schemas.microsoft.com/office/drawing/2014/main" val="3568063354"/>
                    </a:ext>
                  </a:extLst>
                </a:gridCol>
                <a:gridCol w="1134503">
                  <a:extLst>
                    <a:ext uri="{9D8B030D-6E8A-4147-A177-3AD203B41FA5}">
                      <a16:colId xmlns:a16="http://schemas.microsoft.com/office/drawing/2014/main" val="2257108593"/>
                    </a:ext>
                  </a:extLst>
                </a:gridCol>
              </a:tblGrid>
              <a:tr h="813000">
                <a:tc>
                  <a:txBody>
                    <a:bodyPr/>
                    <a:lstStyle/>
                    <a:p>
                      <a:pPr algn="l"/>
                      <a:endParaRPr lang="de-DE" sz="1400" b="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rgbClr val="92D050"/>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r>
                        <a:rPr lang="de-DE" sz="1800" b="1" kern="1200" cap="all" spc="-50" baseline="0">
                          <a:solidFill>
                            <a:srgbClr val="92D050"/>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H/</a:t>
                      </a:r>
                      <a:r>
                        <a:rPr lang="de-DE" sz="1800" b="1" kern="1200" cap="all" spc="-50" baseline="0">
                          <a:solidFill>
                            <a:srgbClr val="92D050"/>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D/H</a:t>
                      </a:r>
                      <a:r>
                        <a:rPr lang="de-DE" sz="1800" b="1" kern="1200" cap="all" spc="-50" baseline="0">
                          <a:solidFill>
                            <a:schemeClr val="tx1">
                              <a:lumMod val="75000"/>
                              <a:lumOff val="25000"/>
                            </a:schemeClr>
                          </a:solidFill>
                          <a:latin typeface="+mj-lt"/>
                          <a:ea typeface="+mj-ea"/>
                          <a:cs typeface="+mj-cs"/>
                        </a:rPr>
                        <a:t>/</a:t>
                      </a:r>
                      <a:r>
                        <a:rPr lang="de-DE" sz="1800" b="1" kern="1200" cap="all" spc="-50" baseline="0">
                          <a:solidFill>
                            <a:srgbClr val="92D050"/>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MAX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057554"/>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Genauigkeit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64,18%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59,1%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1" kern="1200" cap="all" spc="-50" baseline="0">
                          <a:solidFill>
                            <a:schemeClr val="bg2"/>
                          </a:solidFill>
                          <a:latin typeface="+mj-lt"/>
                          <a:ea typeface="+mj-ea"/>
                          <a:cs typeface="+mj-cs"/>
                        </a:rPr>
                        <a:t>92,24%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78,98%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1" kern="1200" cap="all" spc="-50" baseline="0">
                          <a:solidFill>
                            <a:schemeClr val="bg2"/>
                          </a:solidFill>
                          <a:latin typeface="+mj-lt"/>
                          <a:ea typeface="+mj-ea"/>
                          <a:cs typeface="+mj-cs"/>
                        </a:rPr>
                        <a:t>92,24%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de-DE" sz="1400" b="1" kern="1200" cap="all" spc="-50" baseline="0">
                          <a:solidFill>
                            <a:schemeClr val="bg2"/>
                          </a:solidFill>
                          <a:latin typeface="+mj-lt"/>
                          <a:ea typeface="+mj-ea"/>
                          <a:cs typeface="+mj-cs"/>
                        </a:rPr>
                        <a:t>92,24%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de-DE" sz="1400" b="1" kern="1200" cap="all" spc="-50" baseline="0">
                          <a:solidFill>
                            <a:schemeClr val="bg2"/>
                          </a:solidFill>
                          <a:latin typeface="+mj-lt"/>
                          <a:ea typeface="+mj-ea"/>
                          <a:cs typeface="+mj-cs"/>
                        </a:rPr>
                        <a:t>92,24%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92,24%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2148830"/>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29040739"/>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Genauigkeit </a:t>
                      </a:r>
                    </a:p>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&gt; 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54812438"/>
                  </a:ext>
                </a:extLst>
              </a:tr>
            </a:tbl>
          </a:graphicData>
        </a:graphic>
      </p:graphicFrame>
      <p:sp>
        <p:nvSpPr>
          <p:cNvPr id="3" name="Slide Number Placeholder 2">
            <a:extLst>
              <a:ext uri="{FF2B5EF4-FFF2-40B4-BE49-F238E27FC236}">
                <a16:creationId xmlns:a16="http://schemas.microsoft.com/office/drawing/2014/main" id="{62ACCFC0-A734-46A0-805A-233B581C4F8D}"/>
              </a:ext>
            </a:extLst>
          </p:cNvPr>
          <p:cNvSpPr>
            <a:spLocks noGrp="1"/>
          </p:cNvSpPr>
          <p:nvPr>
            <p:ph type="sldNum" sz="quarter" idx="12"/>
          </p:nvPr>
        </p:nvSpPr>
        <p:spPr/>
        <p:txBody>
          <a:bodyPr/>
          <a:lstStyle/>
          <a:p>
            <a:fld id="{3A98EE3D-8CD1-4C3F-BD1C-C98C9596463C}" type="slidenum">
              <a:rPr lang="en-US" smtClean="0"/>
              <a:pPr/>
              <a:t>34</a:t>
            </a:fld>
            <a:endParaRPr lang="en-US">
              <a:solidFill>
                <a:schemeClr val="tx1"/>
              </a:solidFill>
            </a:endParaRPr>
          </a:p>
        </p:txBody>
      </p:sp>
      <p:sp>
        <p:nvSpPr>
          <p:cNvPr id="4" name="Title 3">
            <a:extLst>
              <a:ext uri="{FF2B5EF4-FFF2-40B4-BE49-F238E27FC236}">
                <a16:creationId xmlns:a16="http://schemas.microsoft.com/office/drawing/2014/main" id="{79FC0C05-11B2-43B9-96CE-E5EA51E7FDAB}"/>
              </a:ext>
            </a:extLst>
          </p:cNvPr>
          <p:cNvSpPr>
            <a:spLocks noGrp="1"/>
          </p:cNvSpPr>
          <p:nvPr>
            <p:ph type="title"/>
          </p:nvPr>
        </p:nvSpPr>
        <p:spPr/>
        <p:txBody>
          <a:bodyPr/>
          <a:lstStyle/>
          <a:p>
            <a:r>
              <a:rPr lang="de-DE" b="1"/>
              <a:t>LScore: </a:t>
            </a:r>
            <a:r>
              <a:rPr lang="de-DE"/>
              <a:t>Experiment</a:t>
            </a:r>
          </a:p>
        </p:txBody>
      </p:sp>
      <p:graphicFrame>
        <p:nvGraphicFramePr>
          <p:cNvPr id="5" name="Table 6">
            <a:extLst>
              <a:ext uri="{FF2B5EF4-FFF2-40B4-BE49-F238E27FC236}">
                <a16:creationId xmlns:a16="http://schemas.microsoft.com/office/drawing/2014/main" id="{396E4F8C-7B10-494E-9051-3B75533C57CC}"/>
              </a:ext>
            </a:extLst>
          </p:cNvPr>
          <p:cNvGraphicFramePr>
            <a:graphicFrameLocks noGrp="1"/>
          </p:cNvGraphicFramePr>
          <p:nvPr>
            <p:extLst>
              <p:ext uri="{D42A27DB-BD31-4B8C-83A1-F6EECF244321}">
                <p14:modId xmlns:p14="http://schemas.microsoft.com/office/powerpoint/2010/main" val="1033775660"/>
              </p:ext>
            </p:extLst>
          </p:nvPr>
        </p:nvGraphicFramePr>
        <p:xfrm>
          <a:off x="701337" y="5570828"/>
          <a:ext cx="1744530" cy="594360"/>
        </p:xfrm>
        <a:graphic>
          <a:graphicData uri="http://schemas.openxmlformats.org/drawingml/2006/table">
            <a:tbl>
              <a:tblPr bandRow="1">
                <a:tableStyleId>{5C22544A-7EE6-4342-B048-85BDC9FD1C3A}</a:tableStyleId>
              </a:tblPr>
              <a:tblGrid>
                <a:gridCol w="1744530">
                  <a:extLst>
                    <a:ext uri="{9D8B030D-6E8A-4147-A177-3AD203B41FA5}">
                      <a16:colId xmlns:a16="http://schemas.microsoft.com/office/drawing/2014/main" val="1472014900"/>
                    </a:ext>
                  </a:extLst>
                </a:gridCol>
              </a:tblGrid>
              <a:tr h="198014">
                <a:tc>
                  <a:txBody>
                    <a:bodyPr/>
                    <a:lstStyle/>
                    <a:p>
                      <a:r>
                        <a:rPr lang="de-DE" sz="700" b="1">
                          <a:solidFill>
                            <a:schemeClr val="bg2"/>
                          </a:solidFill>
                        </a:rPr>
                        <a:t>D </a:t>
                      </a:r>
                      <a:r>
                        <a:rPr lang="de-DE" sz="700" b="1">
                          <a:solidFill>
                            <a:schemeClr val="bg2"/>
                          </a:solidFill>
                          <a:sym typeface="Wingdings" panose="05000000000000000000" pitchFamily="2" charset="2"/>
                        </a:rPr>
                        <a:t></a:t>
                      </a:r>
                      <a:r>
                        <a:rPr lang="de-DE" sz="700" b="1">
                          <a:solidFill>
                            <a:schemeClr val="bg2"/>
                          </a:solidFill>
                        </a:rPr>
                        <a:t> Durchmesser</a:t>
                      </a:r>
                    </a:p>
                  </a:txBody>
                  <a:tcPr>
                    <a:solidFill>
                      <a:schemeClr val="tx1"/>
                    </a:solidFill>
                  </a:tcPr>
                </a:tc>
                <a:extLst>
                  <a:ext uri="{0D108BD9-81ED-4DB2-BD59-A6C34878D82A}">
                    <a16:rowId xmlns:a16="http://schemas.microsoft.com/office/drawing/2014/main" val="1826467676"/>
                  </a:ext>
                </a:extLst>
              </a:tr>
              <a:tr h="198014">
                <a:tc>
                  <a:txBody>
                    <a:bodyPr/>
                    <a:lstStyle/>
                    <a:p>
                      <a:r>
                        <a:rPr lang="de-DE" sz="700" b="1">
                          <a:solidFill>
                            <a:schemeClr val="bg2"/>
                          </a:solidFill>
                        </a:rPr>
                        <a:t>H </a:t>
                      </a:r>
                      <a:r>
                        <a:rPr lang="de-DE" sz="700" b="1">
                          <a:solidFill>
                            <a:schemeClr val="bg2"/>
                          </a:solidFill>
                          <a:sym typeface="Wingdings" panose="05000000000000000000" pitchFamily="2" charset="2"/>
                        </a:rPr>
                        <a:t> </a:t>
                      </a:r>
                      <a:r>
                        <a:rPr lang="de-DE" sz="700" b="1" err="1">
                          <a:solidFill>
                            <a:schemeClr val="bg2"/>
                          </a:solidFill>
                        </a:rPr>
                        <a:t>Hoehe</a:t>
                      </a:r>
                      <a:endParaRPr lang="de-DE" sz="700" b="1">
                        <a:solidFill>
                          <a:schemeClr val="bg2"/>
                        </a:solidFill>
                      </a:endParaRPr>
                    </a:p>
                  </a:txBody>
                  <a:tcPr>
                    <a:solidFill>
                      <a:schemeClr val="tx1"/>
                    </a:solidFill>
                  </a:tcPr>
                </a:tc>
                <a:extLst>
                  <a:ext uri="{0D108BD9-81ED-4DB2-BD59-A6C34878D82A}">
                    <a16:rowId xmlns:a16="http://schemas.microsoft.com/office/drawing/2014/main" val="2323635159"/>
                  </a:ext>
                </a:extLst>
              </a:tr>
              <a:tr h="198014">
                <a:tc>
                  <a:txBody>
                    <a:bodyPr/>
                    <a:lstStyle/>
                    <a:p>
                      <a:r>
                        <a:rPr lang="de-DE" sz="700" b="1">
                          <a:solidFill>
                            <a:schemeClr val="bg2"/>
                          </a:solidFill>
                        </a:rPr>
                        <a:t>G </a:t>
                      </a:r>
                      <a:r>
                        <a:rPr lang="de-DE" sz="700" b="1">
                          <a:solidFill>
                            <a:schemeClr val="bg2"/>
                          </a:solidFill>
                          <a:sym typeface="Wingdings" panose="05000000000000000000" pitchFamily="2" charset="2"/>
                        </a:rPr>
                        <a:t> </a:t>
                      </a:r>
                      <a:r>
                        <a:rPr lang="de-DE" sz="700" b="1">
                          <a:solidFill>
                            <a:schemeClr val="bg2"/>
                          </a:solidFill>
                        </a:rPr>
                        <a:t>Gewicht</a:t>
                      </a:r>
                    </a:p>
                  </a:txBody>
                  <a:tcPr>
                    <a:solidFill>
                      <a:schemeClr val="tx1"/>
                    </a:solidFill>
                  </a:tcPr>
                </a:tc>
                <a:extLst>
                  <a:ext uri="{0D108BD9-81ED-4DB2-BD59-A6C34878D82A}">
                    <a16:rowId xmlns:a16="http://schemas.microsoft.com/office/drawing/2014/main" val="4098603290"/>
                  </a:ext>
                </a:extLst>
              </a:tr>
            </a:tbl>
          </a:graphicData>
        </a:graphic>
      </p:graphicFrame>
    </p:spTree>
    <p:extLst>
      <p:ext uri="{BB962C8B-B14F-4D97-AF65-F5344CB8AC3E}">
        <p14:creationId xmlns:p14="http://schemas.microsoft.com/office/powerpoint/2010/main" val="2237684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ACCFC0-A734-46A0-805A-233B581C4F8D}"/>
              </a:ext>
            </a:extLst>
          </p:cNvPr>
          <p:cNvSpPr>
            <a:spLocks noGrp="1"/>
          </p:cNvSpPr>
          <p:nvPr>
            <p:ph type="sldNum" sz="quarter" idx="12"/>
          </p:nvPr>
        </p:nvSpPr>
        <p:spPr/>
        <p:txBody>
          <a:bodyPr/>
          <a:lstStyle/>
          <a:p>
            <a:fld id="{3A98EE3D-8CD1-4C3F-BD1C-C98C9596463C}" type="slidenum">
              <a:rPr lang="en-US" smtClean="0"/>
              <a:pPr/>
              <a:t>35</a:t>
            </a:fld>
            <a:endParaRPr lang="en-US">
              <a:solidFill>
                <a:schemeClr val="tx1"/>
              </a:solidFill>
            </a:endParaRPr>
          </a:p>
        </p:txBody>
      </p:sp>
      <p:sp>
        <p:nvSpPr>
          <p:cNvPr id="4" name="Title 3">
            <a:extLst>
              <a:ext uri="{FF2B5EF4-FFF2-40B4-BE49-F238E27FC236}">
                <a16:creationId xmlns:a16="http://schemas.microsoft.com/office/drawing/2014/main" id="{79FC0C05-11B2-43B9-96CE-E5EA51E7FDAB}"/>
              </a:ext>
            </a:extLst>
          </p:cNvPr>
          <p:cNvSpPr>
            <a:spLocks noGrp="1"/>
          </p:cNvSpPr>
          <p:nvPr>
            <p:ph type="title"/>
          </p:nvPr>
        </p:nvSpPr>
        <p:spPr/>
        <p:txBody>
          <a:bodyPr/>
          <a:lstStyle/>
          <a:p>
            <a:r>
              <a:rPr lang="de-DE" b="1" err="1"/>
              <a:t>LScore</a:t>
            </a:r>
            <a:r>
              <a:rPr lang="de-DE" b="1"/>
              <a:t>: </a:t>
            </a:r>
            <a:r>
              <a:rPr lang="de-DE" err="1"/>
              <a:t>Confusion</a:t>
            </a:r>
            <a:r>
              <a:rPr lang="de-DE"/>
              <a:t> Matrix</a:t>
            </a:r>
          </a:p>
        </p:txBody>
      </p:sp>
      <p:graphicFrame>
        <p:nvGraphicFramePr>
          <p:cNvPr id="6" name="Table 7">
            <a:extLst>
              <a:ext uri="{FF2B5EF4-FFF2-40B4-BE49-F238E27FC236}">
                <a16:creationId xmlns:a16="http://schemas.microsoft.com/office/drawing/2014/main" id="{A493937D-A438-4755-A6A5-0AB50A16C13B}"/>
              </a:ext>
            </a:extLst>
          </p:cNvPr>
          <p:cNvGraphicFramePr>
            <a:graphicFrameLocks/>
          </p:cNvGraphicFramePr>
          <p:nvPr>
            <p:extLst>
              <p:ext uri="{D42A27DB-BD31-4B8C-83A1-F6EECF244321}">
                <p14:modId xmlns:p14="http://schemas.microsoft.com/office/powerpoint/2010/main" val="2246100750"/>
              </p:ext>
            </p:extLst>
          </p:nvPr>
        </p:nvGraphicFramePr>
        <p:xfrm>
          <a:off x="701337" y="2037178"/>
          <a:ext cx="10791417" cy="4065000"/>
        </p:xfrm>
        <a:graphic>
          <a:graphicData uri="http://schemas.openxmlformats.org/drawingml/2006/table">
            <a:tbl>
              <a:tblPr firstRow="1" bandRow="1">
                <a:tableStyleId>{5C22544A-7EE6-4342-B048-85BDC9FD1C3A}</a:tableStyleId>
              </a:tblPr>
              <a:tblGrid>
                <a:gridCol w="2467146">
                  <a:extLst>
                    <a:ext uri="{9D8B030D-6E8A-4147-A177-3AD203B41FA5}">
                      <a16:colId xmlns:a16="http://schemas.microsoft.com/office/drawing/2014/main" val="3700482487"/>
                    </a:ext>
                  </a:extLst>
                </a:gridCol>
                <a:gridCol w="2064731">
                  <a:extLst>
                    <a:ext uri="{9D8B030D-6E8A-4147-A177-3AD203B41FA5}">
                      <a16:colId xmlns:a16="http://schemas.microsoft.com/office/drawing/2014/main" val="3605389547"/>
                    </a:ext>
                  </a:extLst>
                </a:gridCol>
                <a:gridCol w="2343946">
                  <a:extLst>
                    <a:ext uri="{9D8B030D-6E8A-4147-A177-3AD203B41FA5}">
                      <a16:colId xmlns:a16="http://schemas.microsoft.com/office/drawing/2014/main" val="3269498424"/>
                    </a:ext>
                  </a:extLst>
                </a:gridCol>
                <a:gridCol w="1957797">
                  <a:extLst>
                    <a:ext uri="{9D8B030D-6E8A-4147-A177-3AD203B41FA5}">
                      <a16:colId xmlns:a16="http://schemas.microsoft.com/office/drawing/2014/main" val="2839163791"/>
                    </a:ext>
                  </a:extLst>
                </a:gridCol>
                <a:gridCol w="1957797">
                  <a:extLst>
                    <a:ext uri="{9D8B030D-6E8A-4147-A177-3AD203B41FA5}">
                      <a16:colId xmlns:a16="http://schemas.microsoft.com/office/drawing/2014/main" val="3625227895"/>
                    </a:ext>
                  </a:extLst>
                </a:gridCol>
              </a:tblGrid>
              <a:tr h="813000">
                <a:tc>
                  <a:txBody>
                    <a:bodyPr/>
                    <a:lstStyle/>
                    <a:p>
                      <a:pPr algn="r"/>
                      <a:r>
                        <a:rPr lang="de-DE" sz="1400" b="0">
                          <a:solidFill>
                            <a:schemeClr val="bg1"/>
                          </a:solidFill>
                        </a:rPr>
                        <a:t>VORHERSAGE</a:t>
                      </a:r>
                    </a:p>
                    <a:p>
                      <a:pPr algn="l"/>
                      <a:r>
                        <a:rPr lang="de-DE" sz="1400" b="0">
                          <a:solidFill>
                            <a:schemeClr val="bg1"/>
                          </a:solidFill>
                        </a:rPr>
                        <a:t>REAL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r>
                        <a:rPr lang="de-DE" sz="1800" b="0" kern="1200" cap="all" spc="-50" baseline="0">
                          <a:solidFill>
                            <a:schemeClr val="tx1">
                              <a:lumMod val="75000"/>
                              <a:lumOff val="25000"/>
                            </a:schemeClr>
                          </a:solidFill>
                          <a:latin typeface="+mj-lt"/>
                          <a:ea typeface="+mj-ea"/>
                          <a:cs typeface="+mj-cs"/>
                        </a:rPr>
                        <a:t>gut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0" kern="1200" cap="all" spc="-50" baseline="0">
                          <a:solidFill>
                            <a:schemeClr val="tx1">
                              <a:lumMod val="75000"/>
                              <a:lumOff val="25000"/>
                            </a:schemeClr>
                          </a:solidFill>
                          <a:latin typeface="+mj-lt"/>
                          <a:ea typeface="+mj-ea"/>
                          <a:cs typeface="+mj-cs"/>
                        </a:rPr>
                        <a:t>mittel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0" kern="1200" cap="all" spc="-50" baseline="0">
                          <a:solidFill>
                            <a:schemeClr val="tx1">
                              <a:lumMod val="75000"/>
                              <a:lumOff val="25000"/>
                            </a:schemeClr>
                          </a:solidFill>
                          <a:latin typeface="+mj-lt"/>
                          <a:ea typeface="+mj-ea"/>
                          <a:cs typeface="+mj-cs"/>
                        </a:rPr>
                        <a:t>schlecht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0" kern="1200" cap="all" spc="-50" baseline="0">
                          <a:solidFill>
                            <a:schemeClr val="tx1">
                              <a:lumMod val="75000"/>
                              <a:lumOff val="25000"/>
                            </a:schemeClr>
                          </a:solidFill>
                          <a:latin typeface="+mj-lt"/>
                          <a:ea typeface="+mj-ea"/>
                          <a:cs typeface="+mj-cs"/>
                        </a:rPr>
                        <a:t>Summe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057554"/>
                  </a:ext>
                </a:extLst>
              </a:tr>
              <a:tr h="813000">
                <a:tc>
                  <a:txBody>
                    <a:bodyPr/>
                    <a:lstStyle/>
                    <a:p>
                      <a:pPr marL="0" algn="ctr" defTabSz="914400" rtl="0" eaLnBrk="1" latinLnBrk="0" hangingPunct="1"/>
                      <a:r>
                        <a:rPr lang="de-DE" sz="1800" b="0" kern="1200" cap="all" spc="-50" baseline="0">
                          <a:solidFill>
                            <a:schemeClr val="tx1">
                              <a:lumMod val="75000"/>
                              <a:lumOff val="25000"/>
                            </a:schemeClr>
                          </a:solidFill>
                          <a:latin typeface="+mn-lt"/>
                          <a:ea typeface="+mn-ea"/>
                          <a:cs typeface="+mn-cs"/>
                        </a:rPr>
                        <a:t>gut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kern="1200" cap="all" spc="-50" baseline="0">
                          <a:solidFill>
                            <a:schemeClr val="tx1">
                              <a:lumMod val="75000"/>
                              <a:lumOff val="25000"/>
                            </a:schemeClr>
                          </a:solidFill>
                          <a:latin typeface="+mn-lt"/>
                          <a:ea typeface="+mn-ea"/>
                          <a:cs typeface="+mn-cs"/>
                        </a:rPr>
                        <a:t>427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kern="1200" cap="all" spc="-50" baseline="0">
                          <a:solidFill>
                            <a:schemeClr val="tx1">
                              <a:lumMod val="75000"/>
                              <a:lumOff val="25000"/>
                            </a:schemeClr>
                          </a:solidFill>
                          <a:latin typeface="+mn-lt"/>
                          <a:ea typeface="+mn-ea"/>
                          <a:cs typeface="+mn-cs"/>
                        </a:rPr>
                        <a:t>136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kern="1200" cap="all" spc="-50" baseline="0">
                          <a:solidFill>
                            <a:schemeClr val="tx1">
                              <a:lumMod val="75000"/>
                              <a:lumOff val="25000"/>
                            </a:schemeClr>
                          </a:solidFill>
                          <a:latin typeface="+mn-lt"/>
                          <a:ea typeface="+mn-ea"/>
                          <a:cs typeface="+mn-cs"/>
                        </a:rPr>
                        <a:t>40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603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3762148830"/>
                  </a:ext>
                </a:extLst>
              </a:tr>
              <a:tr h="813000">
                <a:tc>
                  <a:txBody>
                    <a:bodyPr/>
                    <a:lstStyle/>
                    <a:p>
                      <a:pPr marL="0" algn="ctr" defTabSz="914400" rtl="0" eaLnBrk="1" latinLnBrk="0" hangingPunct="1"/>
                      <a:r>
                        <a:rPr lang="de-DE" sz="1800" b="0" kern="1200" cap="all" spc="-50" baseline="0">
                          <a:solidFill>
                            <a:schemeClr val="tx1">
                              <a:lumMod val="75000"/>
                              <a:lumOff val="25000"/>
                            </a:schemeClr>
                          </a:solidFill>
                          <a:latin typeface="+mn-lt"/>
                          <a:ea typeface="+mn-ea"/>
                          <a:cs typeface="+mn-cs"/>
                        </a:rPr>
                        <a:t>mittel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kern="1200" cap="all" spc="-50" baseline="0">
                          <a:solidFill>
                            <a:schemeClr val="tx1">
                              <a:lumMod val="75000"/>
                              <a:lumOff val="25000"/>
                            </a:schemeClr>
                          </a:solidFill>
                          <a:latin typeface="+mn-lt"/>
                          <a:ea typeface="+mn-ea"/>
                          <a:cs typeface="+mn-cs"/>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kern="1200" cap="all" spc="-50" baseline="0">
                          <a:solidFill>
                            <a:schemeClr val="tx1">
                              <a:lumMod val="75000"/>
                              <a:lumOff val="25000"/>
                            </a:schemeClr>
                          </a:solidFill>
                          <a:latin typeface="+mn-lt"/>
                          <a:ea typeface="+mn-ea"/>
                          <a:cs typeface="+mn-cs"/>
                        </a:rPr>
                        <a:t>1814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kern="1200" cap="all" spc="-50" baseline="0">
                          <a:solidFill>
                            <a:schemeClr val="tx1">
                              <a:lumMod val="75000"/>
                              <a:lumOff val="25000"/>
                            </a:schemeClr>
                          </a:solidFill>
                          <a:latin typeface="+mn-lt"/>
                          <a:ea typeface="+mn-ea"/>
                          <a:cs typeface="+mn-cs"/>
                        </a:rPr>
                        <a:t>37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1855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4129040739"/>
                  </a:ext>
                </a:extLst>
              </a:tr>
              <a:tr h="813000">
                <a:tc>
                  <a:txBody>
                    <a:bodyPr/>
                    <a:lstStyle/>
                    <a:p>
                      <a:pPr marL="0" algn="ctr" defTabSz="914400" rtl="0" eaLnBrk="1" latinLnBrk="0" hangingPunct="1"/>
                      <a:r>
                        <a:rPr lang="de-DE" sz="1800" b="0" kern="1200" cap="all" spc="-50" baseline="0">
                          <a:solidFill>
                            <a:schemeClr val="tx1">
                              <a:lumMod val="75000"/>
                              <a:lumOff val="25000"/>
                            </a:schemeClr>
                          </a:solidFill>
                          <a:latin typeface="+mn-lt"/>
                          <a:ea typeface="+mn-ea"/>
                          <a:cs typeface="+mn-cs"/>
                        </a:rPr>
                        <a:t>schlecht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kern="1200" cap="all" spc="-50" baseline="0">
                          <a:solidFill>
                            <a:schemeClr val="tx1">
                              <a:lumMod val="75000"/>
                              <a:lumOff val="25000"/>
                            </a:schemeClr>
                          </a:solidFill>
                          <a:latin typeface="+mn-lt"/>
                          <a:ea typeface="+mn-ea"/>
                          <a:cs typeface="+mn-cs"/>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kern="1200" cap="all" spc="-50" baseline="0">
                          <a:solidFill>
                            <a:schemeClr val="tx1">
                              <a:lumMod val="75000"/>
                              <a:lumOff val="25000"/>
                            </a:schemeClr>
                          </a:solidFill>
                          <a:latin typeface="+mn-lt"/>
                          <a:ea typeface="+mn-ea"/>
                          <a:cs typeface="+mn-cs"/>
                        </a:rPr>
                        <a:t>169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kern="1200" cap="all" spc="-50" baseline="0">
                          <a:solidFill>
                            <a:schemeClr val="tx1">
                              <a:lumMod val="75000"/>
                              <a:lumOff val="25000"/>
                            </a:schemeClr>
                          </a:solidFill>
                          <a:latin typeface="+mn-lt"/>
                          <a:ea typeface="+mn-ea"/>
                          <a:cs typeface="+mn-cs"/>
                        </a:rPr>
                        <a:t>2371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2542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2950350408"/>
                  </a:ext>
                </a:extLst>
              </a:tr>
              <a:tr h="813000">
                <a:tc>
                  <a:txBody>
                    <a:bodyPr/>
                    <a:lstStyle/>
                    <a:p>
                      <a:pPr marL="0" algn="ctr" defTabSz="914400" rtl="0" eaLnBrk="1" latinLnBrk="0" hangingPunct="1"/>
                      <a:r>
                        <a:rPr lang="de-DE" sz="1800" b="0" kern="1200" cap="all" spc="-50" baseline="0">
                          <a:solidFill>
                            <a:schemeClr val="tx1">
                              <a:lumMod val="75000"/>
                              <a:lumOff val="25000"/>
                            </a:schemeClr>
                          </a:solidFill>
                          <a:latin typeface="+mn-lt"/>
                          <a:ea typeface="+mn-ea"/>
                          <a:cs typeface="+mn-cs"/>
                        </a:rPr>
                        <a:t>Summe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433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2119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2448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2400" b="0" kern="1200" cap="all" spc="-50" baseline="0">
                          <a:solidFill>
                            <a:schemeClr val="tx1">
                              <a:lumMod val="75000"/>
                              <a:lumOff val="25000"/>
                            </a:schemeClr>
                          </a:solidFill>
                          <a:latin typeface="+mj-lt"/>
                          <a:ea typeface="+mj-ea"/>
                          <a:cs typeface="+mj-cs"/>
                        </a:rPr>
                        <a:t>5000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1254812438"/>
                  </a:ext>
                </a:extLst>
              </a:tr>
            </a:tbl>
          </a:graphicData>
        </a:graphic>
      </p:graphicFrame>
      <p:cxnSp>
        <p:nvCxnSpPr>
          <p:cNvPr id="8" name="Straight Connector 7">
            <a:extLst>
              <a:ext uri="{FF2B5EF4-FFF2-40B4-BE49-F238E27FC236}">
                <a16:creationId xmlns:a16="http://schemas.microsoft.com/office/drawing/2014/main" id="{F28E15B1-3ECC-427F-9B10-B8ADB743CC8C}"/>
              </a:ext>
            </a:extLst>
          </p:cNvPr>
          <p:cNvCxnSpPr>
            <a:cxnSpLocks/>
          </p:cNvCxnSpPr>
          <p:nvPr/>
        </p:nvCxnSpPr>
        <p:spPr>
          <a:xfrm>
            <a:off x="699247" y="2043953"/>
            <a:ext cx="2465294" cy="7978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73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F8C12BF4-B7FC-4F93-9858-4C0F8C50D30B}"/>
              </a:ext>
            </a:extLst>
          </p:cNvPr>
          <p:cNvPicPr>
            <a:picLocks noGrp="1" noChangeAspect="1"/>
          </p:cNvPicPr>
          <p:nvPr>
            <p:ph idx="1"/>
          </p:nvPr>
        </p:nvPicPr>
        <p:blipFill>
          <a:blip r:embed="rId3"/>
          <a:stretch>
            <a:fillRect/>
          </a:stretch>
        </p:blipFill>
        <p:spPr>
          <a:xfrm>
            <a:off x="1097280" y="1530455"/>
            <a:ext cx="9896302" cy="4384674"/>
          </a:xfrm>
        </p:spPr>
      </p:pic>
      <p:sp>
        <p:nvSpPr>
          <p:cNvPr id="3" name="Slide Number Placeholder 2">
            <a:extLst>
              <a:ext uri="{FF2B5EF4-FFF2-40B4-BE49-F238E27FC236}">
                <a16:creationId xmlns:a16="http://schemas.microsoft.com/office/drawing/2014/main" id="{6D570303-3477-440E-B91A-5BCC1D9698D7}"/>
              </a:ext>
            </a:extLst>
          </p:cNvPr>
          <p:cNvSpPr>
            <a:spLocks noGrp="1"/>
          </p:cNvSpPr>
          <p:nvPr>
            <p:ph type="sldNum" sz="quarter" idx="12"/>
          </p:nvPr>
        </p:nvSpPr>
        <p:spPr/>
        <p:txBody>
          <a:bodyPr/>
          <a:lstStyle/>
          <a:p>
            <a:fld id="{3A98EE3D-8CD1-4C3F-BD1C-C98C9596463C}" type="slidenum">
              <a:rPr lang="en-US" smtClean="0"/>
              <a:pPr/>
              <a:t>36</a:t>
            </a:fld>
            <a:endParaRPr lang="en-US">
              <a:solidFill>
                <a:schemeClr val="tx1"/>
              </a:solidFill>
            </a:endParaRPr>
          </a:p>
        </p:txBody>
      </p:sp>
      <p:sp>
        <p:nvSpPr>
          <p:cNvPr id="4" name="Title 3">
            <a:extLst>
              <a:ext uri="{FF2B5EF4-FFF2-40B4-BE49-F238E27FC236}">
                <a16:creationId xmlns:a16="http://schemas.microsoft.com/office/drawing/2014/main" id="{B676E83F-237C-4AF8-A5F2-0EBB3DD692D5}"/>
              </a:ext>
            </a:extLst>
          </p:cNvPr>
          <p:cNvSpPr>
            <a:spLocks noGrp="1"/>
          </p:cNvSpPr>
          <p:nvPr>
            <p:ph type="title"/>
          </p:nvPr>
        </p:nvSpPr>
        <p:spPr/>
        <p:txBody>
          <a:bodyPr/>
          <a:lstStyle/>
          <a:p>
            <a:r>
              <a:rPr lang="de-DE" b="1"/>
              <a:t>LSCore: </a:t>
            </a:r>
            <a:r>
              <a:rPr lang="de-DE"/>
              <a:t>Ctree</a:t>
            </a:r>
          </a:p>
        </p:txBody>
      </p:sp>
      <p:grpSp>
        <p:nvGrpSpPr>
          <p:cNvPr id="14" name="Group 13">
            <a:extLst>
              <a:ext uri="{FF2B5EF4-FFF2-40B4-BE49-F238E27FC236}">
                <a16:creationId xmlns:a16="http://schemas.microsoft.com/office/drawing/2014/main" id="{BF894510-ED1B-4A1A-9628-8FFD1FF7065C}"/>
              </a:ext>
            </a:extLst>
          </p:cNvPr>
          <p:cNvGrpSpPr/>
          <p:nvPr/>
        </p:nvGrpSpPr>
        <p:grpSpPr>
          <a:xfrm>
            <a:off x="10010483" y="942871"/>
            <a:ext cx="1145197" cy="1145197"/>
            <a:chOff x="7945896" y="175264"/>
            <a:chExt cx="1145197" cy="1145197"/>
          </a:xfrm>
        </p:grpSpPr>
        <p:sp>
          <p:nvSpPr>
            <p:cNvPr id="15" name="Oval 14">
              <a:extLst>
                <a:ext uri="{FF2B5EF4-FFF2-40B4-BE49-F238E27FC236}">
                  <a16:creationId xmlns:a16="http://schemas.microsoft.com/office/drawing/2014/main" id="{F3A879C8-ACC4-4986-A4D0-E05BE453EF70}"/>
                </a:ext>
              </a:extLst>
            </p:cNvPr>
            <p:cNvSpPr>
              <a:spLocks noChangeAspect="1"/>
            </p:cNvSpPr>
            <p:nvPr/>
          </p:nvSpPr>
          <p:spPr>
            <a:xfrm>
              <a:off x="7945896" y="175264"/>
              <a:ext cx="1145197" cy="1145197"/>
            </a:xfrm>
            <a:prstGeom prst="ellipse">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6" name="Rectangle 15">
              <a:extLst>
                <a:ext uri="{FF2B5EF4-FFF2-40B4-BE49-F238E27FC236}">
                  <a16:creationId xmlns:a16="http://schemas.microsoft.com/office/drawing/2014/main" id="{2EBFCD15-1798-40F7-9778-100B8FEAC5C7}"/>
                </a:ext>
              </a:extLst>
            </p:cNvPr>
            <p:cNvSpPr/>
            <p:nvPr/>
          </p:nvSpPr>
          <p:spPr>
            <a:xfrm>
              <a:off x="8028237" y="604267"/>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err="1">
                  <a:solidFill>
                    <a:schemeClr val="bg2"/>
                  </a:solidFill>
                </a:rPr>
                <a:t>LScore</a:t>
              </a:r>
              <a:endParaRPr lang="de-DE" sz="1100" b="1">
                <a:solidFill>
                  <a:schemeClr val="bg2"/>
                </a:solidFill>
              </a:endParaRPr>
            </a:p>
          </p:txBody>
        </p:sp>
      </p:grpSp>
      <p:graphicFrame>
        <p:nvGraphicFramePr>
          <p:cNvPr id="17" name="Table 6">
            <a:extLst>
              <a:ext uri="{FF2B5EF4-FFF2-40B4-BE49-F238E27FC236}">
                <a16:creationId xmlns:a16="http://schemas.microsoft.com/office/drawing/2014/main" id="{B72ECD43-D590-4F6E-B0F3-E5B0881A4851}"/>
              </a:ext>
            </a:extLst>
          </p:cNvPr>
          <p:cNvGraphicFramePr>
            <a:graphicFrameLocks noGrp="1"/>
          </p:cNvGraphicFramePr>
          <p:nvPr>
            <p:extLst>
              <p:ext uri="{D42A27DB-BD31-4B8C-83A1-F6EECF244321}">
                <p14:modId xmlns:p14="http://schemas.microsoft.com/office/powerpoint/2010/main" val="1535035862"/>
              </p:ext>
            </p:extLst>
          </p:nvPr>
        </p:nvGraphicFramePr>
        <p:xfrm>
          <a:off x="1195892" y="2330573"/>
          <a:ext cx="1451685" cy="640080"/>
        </p:xfrm>
        <a:graphic>
          <a:graphicData uri="http://schemas.openxmlformats.org/drawingml/2006/table">
            <a:tbl>
              <a:tblPr bandRow="1">
                <a:tableStyleId>{5C22544A-7EE6-4342-B048-85BDC9FD1C3A}</a:tableStyleId>
              </a:tblPr>
              <a:tblGrid>
                <a:gridCol w="1451685">
                  <a:extLst>
                    <a:ext uri="{9D8B030D-6E8A-4147-A177-3AD203B41FA5}">
                      <a16:colId xmlns:a16="http://schemas.microsoft.com/office/drawing/2014/main" val="1472014900"/>
                    </a:ext>
                  </a:extLst>
                </a:gridCol>
              </a:tblGrid>
              <a:tr h="0">
                <a:tc>
                  <a:txBody>
                    <a:bodyPr/>
                    <a:lstStyle/>
                    <a:p>
                      <a:r>
                        <a:rPr lang="de-DE" sz="800" b="1">
                          <a:solidFill>
                            <a:schemeClr val="bg2"/>
                          </a:solidFill>
                        </a:rPr>
                        <a:t>gut</a:t>
                      </a:r>
                    </a:p>
                  </a:txBody>
                  <a:tcPr>
                    <a:solidFill>
                      <a:srgbClr val="00B050"/>
                    </a:solidFill>
                  </a:tcPr>
                </a:tc>
                <a:extLst>
                  <a:ext uri="{0D108BD9-81ED-4DB2-BD59-A6C34878D82A}">
                    <a16:rowId xmlns:a16="http://schemas.microsoft.com/office/drawing/2014/main" val="1826467676"/>
                  </a:ext>
                </a:extLst>
              </a:tr>
              <a:tr h="155891">
                <a:tc>
                  <a:txBody>
                    <a:bodyPr/>
                    <a:lstStyle/>
                    <a:p>
                      <a:r>
                        <a:rPr lang="de-DE" sz="800" b="1">
                          <a:solidFill>
                            <a:schemeClr val="bg2"/>
                          </a:solidFill>
                        </a:rPr>
                        <a:t>mittel</a:t>
                      </a:r>
                    </a:p>
                  </a:txBody>
                  <a:tcPr>
                    <a:solidFill>
                      <a:srgbClr val="FFC000"/>
                    </a:solidFill>
                  </a:tcPr>
                </a:tc>
                <a:extLst>
                  <a:ext uri="{0D108BD9-81ED-4DB2-BD59-A6C34878D82A}">
                    <a16:rowId xmlns:a16="http://schemas.microsoft.com/office/drawing/2014/main" val="2323635159"/>
                  </a:ext>
                </a:extLst>
              </a:tr>
              <a:tr h="155891">
                <a:tc>
                  <a:txBody>
                    <a:bodyPr/>
                    <a:lstStyle/>
                    <a:p>
                      <a:r>
                        <a:rPr lang="de-DE" sz="800" b="1" kern="1200">
                          <a:solidFill>
                            <a:schemeClr val="bg2"/>
                          </a:solidFill>
                          <a:latin typeface="+mn-lt"/>
                          <a:ea typeface="+mn-ea"/>
                          <a:cs typeface="+mn-cs"/>
                        </a:rPr>
                        <a:t>schlecht</a:t>
                      </a:r>
                    </a:p>
                  </a:txBody>
                  <a:tcPr>
                    <a:solidFill>
                      <a:srgbClr val="FF0000"/>
                    </a:solidFill>
                  </a:tcPr>
                </a:tc>
                <a:extLst>
                  <a:ext uri="{0D108BD9-81ED-4DB2-BD59-A6C34878D82A}">
                    <a16:rowId xmlns:a16="http://schemas.microsoft.com/office/drawing/2014/main" val="4098603290"/>
                  </a:ext>
                </a:extLst>
              </a:tr>
            </a:tbl>
          </a:graphicData>
        </a:graphic>
      </p:graphicFrame>
    </p:spTree>
    <p:extLst>
      <p:ext uri="{BB962C8B-B14F-4D97-AF65-F5344CB8AC3E}">
        <p14:creationId xmlns:p14="http://schemas.microsoft.com/office/powerpoint/2010/main" val="414981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234296-2F74-4E80-AC08-9C3EDF73E127}"/>
              </a:ext>
            </a:extLst>
          </p:cNvPr>
          <p:cNvSpPr>
            <a:spLocks noGrp="1"/>
          </p:cNvSpPr>
          <p:nvPr>
            <p:ph type="sldNum" sz="quarter" idx="12"/>
          </p:nvPr>
        </p:nvSpPr>
        <p:spPr/>
        <p:txBody>
          <a:bodyPr/>
          <a:lstStyle/>
          <a:p>
            <a:fld id="{3A98EE3D-8CD1-4C3F-BD1C-C98C9596463C}" type="slidenum">
              <a:rPr lang="en-US" smtClean="0"/>
              <a:pPr/>
              <a:t>37</a:t>
            </a:fld>
            <a:endParaRPr lang="en-US">
              <a:solidFill>
                <a:schemeClr val="tx1"/>
              </a:solidFill>
            </a:endParaRPr>
          </a:p>
        </p:txBody>
      </p:sp>
      <p:grpSp>
        <p:nvGrpSpPr>
          <p:cNvPr id="134" name="Group 133">
            <a:extLst>
              <a:ext uri="{FF2B5EF4-FFF2-40B4-BE49-F238E27FC236}">
                <a16:creationId xmlns:a16="http://schemas.microsoft.com/office/drawing/2014/main" id="{A341B003-B76A-425C-A22B-495229D0381C}"/>
              </a:ext>
            </a:extLst>
          </p:cNvPr>
          <p:cNvGrpSpPr/>
          <p:nvPr/>
        </p:nvGrpSpPr>
        <p:grpSpPr>
          <a:xfrm>
            <a:off x="9146765" y="17678"/>
            <a:ext cx="1145197" cy="1145197"/>
            <a:chOff x="9146765" y="17678"/>
            <a:chExt cx="1145197" cy="1145197"/>
          </a:xfrm>
        </p:grpSpPr>
        <p:sp>
          <p:nvSpPr>
            <p:cNvPr id="62" name="Oval 61">
              <a:extLst>
                <a:ext uri="{FF2B5EF4-FFF2-40B4-BE49-F238E27FC236}">
                  <a16:creationId xmlns:a16="http://schemas.microsoft.com/office/drawing/2014/main" id="{29DD7F3A-3614-48E8-B0F5-EDD052952441}"/>
                </a:ext>
              </a:extLst>
            </p:cNvPr>
            <p:cNvSpPr>
              <a:spLocks noChangeAspect="1"/>
            </p:cNvSpPr>
            <p:nvPr/>
          </p:nvSpPr>
          <p:spPr>
            <a:xfrm>
              <a:off x="9146765" y="17678"/>
              <a:ext cx="1145197" cy="1145197"/>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63" name="Rectangle 62">
              <a:extLst>
                <a:ext uri="{FF2B5EF4-FFF2-40B4-BE49-F238E27FC236}">
                  <a16:creationId xmlns:a16="http://schemas.microsoft.com/office/drawing/2014/main" id="{62F3331D-2AED-448B-AF75-1AC171A9FE5C}"/>
                </a:ext>
              </a:extLst>
            </p:cNvPr>
            <p:cNvSpPr/>
            <p:nvPr/>
          </p:nvSpPr>
          <p:spPr>
            <a:xfrm>
              <a:off x="9229106" y="446681"/>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XKlasse</a:t>
              </a:r>
            </a:p>
          </p:txBody>
        </p:sp>
      </p:grpSp>
      <p:grpSp>
        <p:nvGrpSpPr>
          <p:cNvPr id="133" name="Group 132">
            <a:extLst>
              <a:ext uri="{FF2B5EF4-FFF2-40B4-BE49-F238E27FC236}">
                <a16:creationId xmlns:a16="http://schemas.microsoft.com/office/drawing/2014/main" id="{27C7D989-657F-4615-828B-6F54AB199AD4}"/>
              </a:ext>
            </a:extLst>
          </p:cNvPr>
          <p:cNvGrpSpPr/>
          <p:nvPr/>
        </p:nvGrpSpPr>
        <p:grpSpPr>
          <a:xfrm>
            <a:off x="7945896" y="175264"/>
            <a:ext cx="1145197" cy="1145197"/>
            <a:chOff x="7945896" y="175264"/>
            <a:chExt cx="1145197" cy="1145197"/>
          </a:xfrm>
        </p:grpSpPr>
        <p:sp>
          <p:nvSpPr>
            <p:cNvPr id="32" name="Oval 31">
              <a:extLst>
                <a:ext uri="{FF2B5EF4-FFF2-40B4-BE49-F238E27FC236}">
                  <a16:creationId xmlns:a16="http://schemas.microsoft.com/office/drawing/2014/main" id="{92160F7B-7A57-4CC7-AA79-1C0711F88DAC}"/>
                </a:ext>
              </a:extLst>
            </p:cNvPr>
            <p:cNvSpPr>
              <a:spLocks noChangeAspect="1"/>
            </p:cNvSpPr>
            <p:nvPr/>
          </p:nvSpPr>
          <p:spPr>
            <a:xfrm>
              <a:off x="7945896" y="175264"/>
              <a:ext cx="1145197" cy="1145197"/>
            </a:xfrm>
            <a:prstGeom prst="ellipse">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0" name="Rectangle 69">
              <a:extLst>
                <a:ext uri="{FF2B5EF4-FFF2-40B4-BE49-F238E27FC236}">
                  <a16:creationId xmlns:a16="http://schemas.microsoft.com/office/drawing/2014/main" id="{FA0C1404-DC5F-48EA-8C9B-767B9924132A}"/>
                </a:ext>
              </a:extLst>
            </p:cNvPr>
            <p:cNvSpPr/>
            <p:nvPr/>
          </p:nvSpPr>
          <p:spPr>
            <a:xfrm>
              <a:off x="8028237" y="604267"/>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LScore</a:t>
              </a:r>
            </a:p>
          </p:txBody>
        </p:sp>
      </p:grpSp>
      <p:grpSp>
        <p:nvGrpSpPr>
          <p:cNvPr id="136" name="Group 135">
            <a:extLst>
              <a:ext uri="{FF2B5EF4-FFF2-40B4-BE49-F238E27FC236}">
                <a16:creationId xmlns:a16="http://schemas.microsoft.com/office/drawing/2014/main" id="{387DAB9A-5273-4A9D-BB0A-8B91337070BD}"/>
              </a:ext>
            </a:extLst>
          </p:cNvPr>
          <p:cNvGrpSpPr/>
          <p:nvPr/>
        </p:nvGrpSpPr>
        <p:grpSpPr>
          <a:xfrm>
            <a:off x="9551937" y="1120722"/>
            <a:ext cx="1145197" cy="1145197"/>
            <a:chOff x="9551937" y="1120722"/>
            <a:chExt cx="1145197" cy="1145197"/>
          </a:xfrm>
        </p:grpSpPr>
        <p:sp>
          <p:nvSpPr>
            <p:cNvPr id="53" name="Oval 52">
              <a:extLst>
                <a:ext uri="{FF2B5EF4-FFF2-40B4-BE49-F238E27FC236}">
                  <a16:creationId xmlns:a16="http://schemas.microsoft.com/office/drawing/2014/main" id="{DECA1A62-5322-42D3-8A21-9922D4155CC8}"/>
                </a:ext>
              </a:extLst>
            </p:cNvPr>
            <p:cNvSpPr>
              <a:spLocks noChangeAspect="1"/>
            </p:cNvSpPr>
            <p:nvPr/>
          </p:nvSpPr>
          <p:spPr>
            <a:xfrm>
              <a:off x="9551937" y="1120722"/>
              <a:ext cx="1145197" cy="1145197"/>
            </a:xfrm>
            <a:prstGeom prst="ellipse">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1" name="Rectangle 70">
              <a:extLst>
                <a:ext uri="{FF2B5EF4-FFF2-40B4-BE49-F238E27FC236}">
                  <a16:creationId xmlns:a16="http://schemas.microsoft.com/office/drawing/2014/main" id="{CDD55F20-2E03-4114-98B6-8F916B724FB4}"/>
                </a:ext>
              </a:extLst>
            </p:cNvPr>
            <p:cNvSpPr/>
            <p:nvPr/>
          </p:nvSpPr>
          <p:spPr>
            <a:xfrm>
              <a:off x="9635792" y="1549725"/>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Fehler</a:t>
              </a:r>
            </a:p>
          </p:txBody>
        </p:sp>
      </p:grpSp>
      <p:grpSp>
        <p:nvGrpSpPr>
          <p:cNvPr id="135" name="Group 134">
            <a:extLst>
              <a:ext uri="{FF2B5EF4-FFF2-40B4-BE49-F238E27FC236}">
                <a16:creationId xmlns:a16="http://schemas.microsoft.com/office/drawing/2014/main" id="{9AD880BD-95EF-4C7B-9E82-91ECCDD7EC77}"/>
              </a:ext>
            </a:extLst>
          </p:cNvPr>
          <p:cNvGrpSpPr/>
          <p:nvPr/>
        </p:nvGrpSpPr>
        <p:grpSpPr>
          <a:xfrm>
            <a:off x="10750024" y="959070"/>
            <a:ext cx="1145197" cy="1145197"/>
            <a:chOff x="10750024" y="959070"/>
            <a:chExt cx="1145197" cy="1145197"/>
          </a:xfrm>
          <a:solidFill>
            <a:srgbClr val="92D050"/>
          </a:solidFill>
        </p:grpSpPr>
        <p:sp>
          <p:nvSpPr>
            <p:cNvPr id="40" name="Oval 39">
              <a:extLst>
                <a:ext uri="{FF2B5EF4-FFF2-40B4-BE49-F238E27FC236}">
                  <a16:creationId xmlns:a16="http://schemas.microsoft.com/office/drawing/2014/main" id="{62CF77FF-DEFC-41C5-8FF2-4A31D3402443}"/>
                </a:ext>
              </a:extLst>
            </p:cNvPr>
            <p:cNvSpPr>
              <a:spLocks noChangeAspect="1"/>
            </p:cNvSpPr>
            <p:nvPr/>
          </p:nvSpPr>
          <p:spPr>
            <a:xfrm>
              <a:off x="10750024" y="959070"/>
              <a:ext cx="1145197" cy="1145197"/>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2" name="Rectangle 71">
              <a:extLst>
                <a:ext uri="{FF2B5EF4-FFF2-40B4-BE49-F238E27FC236}">
                  <a16:creationId xmlns:a16="http://schemas.microsoft.com/office/drawing/2014/main" id="{71A155A8-72AC-47B1-A72A-AD56BAA489BF}"/>
                </a:ext>
              </a:extLst>
            </p:cNvPr>
            <p:cNvSpPr/>
            <p:nvPr/>
          </p:nvSpPr>
          <p:spPr>
            <a:xfrm>
              <a:off x="10849677" y="1388073"/>
              <a:ext cx="980513" cy="28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Qualität</a:t>
              </a:r>
            </a:p>
          </p:txBody>
        </p:sp>
      </p:grpSp>
      <p:grpSp>
        <p:nvGrpSpPr>
          <p:cNvPr id="137" name="Group 136">
            <a:extLst>
              <a:ext uri="{FF2B5EF4-FFF2-40B4-BE49-F238E27FC236}">
                <a16:creationId xmlns:a16="http://schemas.microsoft.com/office/drawing/2014/main" id="{84603FF2-3FEF-4E2A-B8A3-A30A267CB04E}"/>
              </a:ext>
            </a:extLst>
          </p:cNvPr>
          <p:cNvGrpSpPr/>
          <p:nvPr/>
        </p:nvGrpSpPr>
        <p:grpSpPr>
          <a:xfrm>
            <a:off x="10675355" y="2167352"/>
            <a:ext cx="1145197" cy="1145197"/>
            <a:chOff x="10832367" y="2167352"/>
            <a:chExt cx="1145197" cy="1145197"/>
          </a:xfrm>
        </p:grpSpPr>
        <p:sp>
          <p:nvSpPr>
            <p:cNvPr id="58" name="Oval 57">
              <a:extLst>
                <a:ext uri="{FF2B5EF4-FFF2-40B4-BE49-F238E27FC236}">
                  <a16:creationId xmlns:a16="http://schemas.microsoft.com/office/drawing/2014/main" id="{B6A806AB-FD1D-4E0E-92E8-EA8DD4266502}"/>
                </a:ext>
              </a:extLst>
            </p:cNvPr>
            <p:cNvSpPr>
              <a:spLocks noChangeAspect="1"/>
            </p:cNvSpPr>
            <p:nvPr/>
          </p:nvSpPr>
          <p:spPr>
            <a:xfrm>
              <a:off x="10832367" y="2167352"/>
              <a:ext cx="1145197" cy="1145197"/>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3" name="Rectangle 72">
              <a:extLst>
                <a:ext uri="{FF2B5EF4-FFF2-40B4-BE49-F238E27FC236}">
                  <a16:creationId xmlns:a16="http://schemas.microsoft.com/office/drawing/2014/main" id="{AE15F451-5222-4C0C-92A9-2CCFF5968861}"/>
                </a:ext>
              </a:extLst>
            </p:cNvPr>
            <p:cNvSpPr/>
            <p:nvPr/>
          </p:nvSpPr>
          <p:spPr>
            <a:xfrm>
              <a:off x="10914708" y="2596355"/>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Farbreinheit</a:t>
              </a:r>
            </a:p>
          </p:txBody>
        </p:sp>
      </p:grpSp>
      <p:grpSp>
        <p:nvGrpSpPr>
          <p:cNvPr id="138" name="Group 137">
            <a:extLst>
              <a:ext uri="{FF2B5EF4-FFF2-40B4-BE49-F238E27FC236}">
                <a16:creationId xmlns:a16="http://schemas.microsoft.com/office/drawing/2014/main" id="{3732C9D6-265A-4E43-9DBC-1DF4903CC8A7}"/>
              </a:ext>
            </a:extLst>
          </p:cNvPr>
          <p:cNvGrpSpPr/>
          <p:nvPr/>
        </p:nvGrpSpPr>
        <p:grpSpPr>
          <a:xfrm>
            <a:off x="10733325" y="3420248"/>
            <a:ext cx="1145197" cy="1145197"/>
            <a:chOff x="10890337" y="3438720"/>
            <a:chExt cx="1145197" cy="1145197"/>
          </a:xfrm>
        </p:grpSpPr>
        <p:sp>
          <p:nvSpPr>
            <p:cNvPr id="68" name="Oval 67">
              <a:extLst>
                <a:ext uri="{FF2B5EF4-FFF2-40B4-BE49-F238E27FC236}">
                  <a16:creationId xmlns:a16="http://schemas.microsoft.com/office/drawing/2014/main" id="{BDD38C0F-E0C6-4423-843A-BBB147097B6B}"/>
                </a:ext>
              </a:extLst>
            </p:cNvPr>
            <p:cNvSpPr>
              <a:spLocks noChangeAspect="1"/>
            </p:cNvSpPr>
            <p:nvPr/>
          </p:nvSpPr>
          <p:spPr>
            <a:xfrm>
              <a:off x="10890337" y="3438720"/>
              <a:ext cx="1145197" cy="1145197"/>
            </a:xfrm>
            <a:prstGeom prst="ellipse">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4" name="Rectangle 73">
              <a:extLst>
                <a:ext uri="{FF2B5EF4-FFF2-40B4-BE49-F238E27FC236}">
                  <a16:creationId xmlns:a16="http://schemas.microsoft.com/office/drawing/2014/main" id="{4966377E-8C23-46C4-8C22-7B4C9148F249}"/>
                </a:ext>
              </a:extLst>
            </p:cNvPr>
            <p:cNvSpPr/>
            <p:nvPr/>
          </p:nvSpPr>
          <p:spPr>
            <a:xfrm>
              <a:off x="10951652" y="3867723"/>
              <a:ext cx="1038484"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Gammawert</a:t>
              </a:r>
            </a:p>
          </p:txBody>
        </p:sp>
      </p:grpSp>
      <p:grpSp>
        <p:nvGrpSpPr>
          <p:cNvPr id="140" name="Group 139">
            <a:extLst>
              <a:ext uri="{FF2B5EF4-FFF2-40B4-BE49-F238E27FC236}">
                <a16:creationId xmlns:a16="http://schemas.microsoft.com/office/drawing/2014/main" id="{E3AD53AC-847E-4F02-ABA9-0E514E6F0DD0}"/>
              </a:ext>
            </a:extLst>
          </p:cNvPr>
          <p:cNvGrpSpPr/>
          <p:nvPr/>
        </p:nvGrpSpPr>
        <p:grpSpPr>
          <a:xfrm>
            <a:off x="9557744" y="4520436"/>
            <a:ext cx="1145197" cy="1145197"/>
            <a:chOff x="9557744" y="4520436"/>
            <a:chExt cx="1145197" cy="1145197"/>
          </a:xfrm>
        </p:grpSpPr>
        <p:sp>
          <p:nvSpPr>
            <p:cNvPr id="49" name="Oval 48">
              <a:extLst>
                <a:ext uri="{FF2B5EF4-FFF2-40B4-BE49-F238E27FC236}">
                  <a16:creationId xmlns:a16="http://schemas.microsoft.com/office/drawing/2014/main" id="{3146284D-CF0A-4BAC-8143-A23C9D33802C}"/>
                </a:ext>
              </a:extLst>
            </p:cNvPr>
            <p:cNvSpPr>
              <a:spLocks noChangeAspect="1"/>
            </p:cNvSpPr>
            <p:nvPr/>
          </p:nvSpPr>
          <p:spPr>
            <a:xfrm>
              <a:off x="9557744" y="4520436"/>
              <a:ext cx="1145197" cy="1145197"/>
            </a:xfrm>
            <a:prstGeom prst="ellipse">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5" name="Rectangle 74">
              <a:extLst>
                <a:ext uri="{FF2B5EF4-FFF2-40B4-BE49-F238E27FC236}">
                  <a16:creationId xmlns:a16="http://schemas.microsoft.com/office/drawing/2014/main" id="{8FC8B725-D1C0-452D-9DB8-5AD0F3841628}"/>
                </a:ext>
              </a:extLst>
            </p:cNvPr>
            <p:cNvSpPr/>
            <p:nvPr/>
          </p:nvSpPr>
          <p:spPr>
            <a:xfrm>
              <a:off x="9663618" y="4981704"/>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Ionisations-faktor</a:t>
              </a:r>
            </a:p>
          </p:txBody>
        </p:sp>
      </p:grpSp>
      <p:grpSp>
        <p:nvGrpSpPr>
          <p:cNvPr id="139" name="Group 138">
            <a:extLst>
              <a:ext uri="{FF2B5EF4-FFF2-40B4-BE49-F238E27FC236}">
                <a16:creationId xmlns:a16="http://schemas.microsoft.com/office/drawing/2014/main" id="{7A641ED5-A365-4E58-B10E-A8CA2BDE9BEC}"/>
              </a:ext>
            </a:extLst>
          </p:cNvPr>
          <p:cNvGrpSpPr/>
          <p:nvPr/>
        </p:nvGrpSpPr>
        <p:grpSpPr>
          <a:xfrm>
            <a:off x="10770038" y="4622911"/>
            <a:ext cx="1145197" cy="1145197"/>
            <a:chOff x="10770038" y="4622911"/>
            <a:chExt cx="1145197" cy="1145197"/>
          </a:xfrm>
        </p:grpSpPr>
        <p:sp>
          <p:nvSpPr>
            <p:cNvPr id="64" name="Oval 63">
              <a:extLst>
                <a:ext uri="{FF2B5EF4-FFF2-40B4-BE49-F238E27FC236}">
                  <a16:creationId xmlns:a16="http://schemas.microsoft.com/office/drawing/2014/main" id="{215BBBCA-6AC8-4D25-B8F3-DC12DFB39CE0}"/>
                </a:ext>
              </a:extLst>
            </p:cNvPr>
            <p:cNvSpPr>
              <a:spLocks noChangeAspect="1"/>
            </p:cNvSpPr>
            <p:nvPr/>
          </p:nvSpPr>
          <p:spPr>
            <a:xfrm>
              <a:off x="10770038" y="4622911"/>
              <a:ext cx="1145197" cy="1145197"/>
            </a:xfrm>
            <a:prstGeom prst="ellipse">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6" name="Rectangle 75">
              <a:extLst>
                <a:ext uri="{FF2B5EF4-FFF2-40B4-BE49-F238E27FC236}">
                  <a16:creationId xmlns:a16="http://schemas.microsoft.com/office/drawing/2014/main" id="{7C093C4C-DD1C-4311-9B6A-391D604C8AB3}"/>
                </a:ext>
              </a:extLst>
            </p:cNvPr>
            <p:cNvSpPr/>
            <p:nvPr/>
          </p:nvSpPr>
          <p:spPr>
            <a:xfrm>
              <a:off x="10852379" y="5051914"/>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Warpfaktor</a:t>
              </a:r>
            </a:p>
          </p:txBody>
        </p:sp>
      </p:grpSp>
      <p:grpSp>
        <p:nvGrpSpPr>
          <p:cNvPr id="142" name="Group 141">
            <a:extLst>
              <a:ext uri="{FF2B5EF4-FFF2-40B4-BE49-F238E27FC236}">
                <a16:creationId xmlns:a16="http://schemas.microsoft.com/office/drawing/2014/main" id="{7B6E66F9-4BB7-463A-92C9-2CF1FA5DB3D5}"/>
              </a:ext>
            </a:extLst>
          </p:cNvPr>
          <p:cNvGrpSpPr/>
          <p:nvPr/>
        </p:nvGrpSpPr>
        <p:grpSpPr>
          <a:xfrm>
            <a:off x="9189603" y="5650001"/>
            <a:ext cx="1145197" cy="1145197"/>
            <a:chOff x="9189603" y="5650001"/>
            <a:chExt cx="1145197" cy="1145197"/>
          </a:xfrm>
        </p:grpSpPr>
        <p:sp>
          <p:nvSpPr>
            <p:cNvPr id="60" name="Oval 59">
              <a:extLst>
                <a:ext uri="{FF2B5EF4-FFF2-40B4-BE49-F238E27FC236}">
                  <a16:creationId xmlns:a16="http://schemas.microsoft.com/office/drawing/2014/main" id="{6ADD54EB-7621-485F-B875-1DB544FE6B95}"/>
                </a:ext>
              </a:extLst>
            </p:cNvPr>
            <p:cNvSpPr>
              <a:spLocks noChangeAspect="1"/>
            </p:cNvSpPr>
            <p:nvPr/>
          </p:nvSpPr>
          <p:spPr>
            <a:xfrm>
              <a:off x="9189603" y="5650001"/>
              <a:ext cx="1145197" cy="1145197"/>
            </a:xfrm>
            <a:prstGeom prst="ellipse">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7" name="Rectangle 76">
              <a:extLst>
                <a:ext uri="{FF2B5EF4-FFF2-40B4-BE49-F238E27FC236}">
                  <a16:creationId xmlns:a16="http://schemas.microsoft.com/office/drawing/2014/main" id="{04D60B6F-3418-43F1-AC28-7ABEDEA72E3E}"/>
                </a:ext>
              </a:extLst>
            </p:cNvPr>
            <p:cNvSpPr/>
            <p:nvPr/>
          </p:nvSpPr>
          <p:spPr>
            <a:xfrm>
              <a:off x="9271943" y="6079004"/>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Fluxkom-pensation</a:t>
              </a:r>
            </a:p>
          </p:txBody>
        </p:sp>
      </p:grpSp>
      <p:grpSp>
        <p:nvGrpSpPr>
          <p:cNvPr id="141" name="Group 140">
            <a:extLst>
              <a:ext uri="{FF2B5EF4-FFF2-40B4-BE49-F238E27FC236}">
                <a16:creationId xmlns:a16="http://schemas.microsoft.com/office/drawing/2014/main" id="{9D46A962-95E5-450D-91CE-02C0B174451B}"/>
              </a:ext>
            </a:extLst>
          </p:cNvPr>
          <p:cNvGrpSpPr/>
          <p:nvPr/>
        </p:nvGrpSpPr>
        <p:grpSpPr>
          <a:xfrm>
            <a:off x="8010548" y="5435943"/>
            <a:ext cx="1145197" cy="1145197"/>
            <a:chOff x="8010548" y="5435943"/>
            <a:chExt cx="1145197" cy="1145197"/>
          </a:xfrm>
        </p:grpSpPr>
        <p:sp>
          <p:nvSpPr>
            <p:cNvPr id="51" name="Oval 50">
              <a:extLst>
                <a:ext uri="{FF2B5EF4-FFF2-40B4-BE49-F238E27FC236}">
                  <a16:creationId xmlns:a16="http://schemas.microsoft.com/office/drawing/2014/main" id="{9B91DFE8-534F-47A6-871D-E802D6BD0BC4}"/>
                </a:ext>
              </a:extLst>
            </p:cNvPr>
            <p:cNvSpPr>
              <a:spLocks noChangeAspect="1"/>
            </p:cNvSpPr>
            <p:nvPr/>
          </p:nvSpPr>
          <p:spPr>
            <a:xfrm>
              <a:off x="8010548" y="5435943"/>
              <a:ext cx="1145197" cy="1145197"/>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8" name="Rectangle 77">
              <a:extLst>
                <a:ext uri="{FF2B5EF4-FFF2-40B4-BE49-F238E27FC236}">
                  <a16:creationId xmlns:a16="http://schemas.microsoft.com/office/drawing/2014/main" id="{308D0119-C034-4578-963F-DD60A2678FE5}"/>
                </a:ext>
              </a:extLst>
            </p:cNvPr>
            <p:cNvSpPr/>
            <p:nvPr/>
          </p:nvSpPr>
          <p:spPr>
            <a:xfrm>
              <a:off x="8092889" y="5864946"/>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err="1">
                  <a:solidFill>
                    <a:schemeClr val="bg2"/>
                  </a:solidFill>
                </a:rPr>
                <a:t>ShineScore</a:t>
              </a:r>
              <a:endParaRPr lang="de-DE" sz="1100" b="1">
                <a:solidFill>
                  <a:schemeClr val="bg2"/>
                </a:solidFill>
              </a:endParaRPr>
            </a:p>
          </p:txBody>
        </p:sp>
      </p:grpSp>
      <p:grpSp>
        <p:nvGrpSpPr>
          <p:cNvPr id="132" name="Group 131">
            <a:extLst>
              <a:ext uri="{FF2B5EF4-FFF2-40B4-BE49-F238E27FC236}">
                <a16:creationId xmlns:a16="http://schemas.microsoft.com/office/drawing/2014/main" id="{5D842080-233E-4F78-A2B9-F0D6D968A31C}"/>
              </a:ext>
            </a:extLst>
          </p:cNvPr>
          <p:cNvGrpSpPr/>
          <p:nvPr/>
        </p:nvGrpSpPr>
        <p:grpSpPr>
          <a:xfrm>
            <a:off x="7701022" y="2725855"/>
            <a:ext cx="1440000" cy="1440000"/>
            <a:chOff x="7701022" y="2725855"/>
            <a:chExt cx="1440000" cy="1440000"/>
          </a:xfrm>
          <a:solidFill>
            <a:schemeClr val="tx1"/>
          </a:solidFill>
        </p:grpSpPr>
        <p:sp>
          <p:nvSpPr>
            <p:cNvPr id="30" name="Oval 29">
              <a:extLst>
                <a:ext uri="{FF2B5EF4-FFF2-40B4-BE49-F238E27FC236}">
                  <a16:creationId xmlns:a16="http://schemas.microsoft.com/office/drawing/2014/main" id="{DBFC6F95-B732-497F-8524-857F5911E77D}"/>
                </a:ext>
              </a:extLst>
            </p:cNvPr>
            <p:cNvSpPr>
              <a:spLocks noChangeAspect="1"/>
            </p:cNvSpPr>
            <p:nvPr/>
          </p:nvSpPr>
          <p:spPr>
            <a:xfrm>
              <a:off x="7701022" y="2725855"/>
              <a:ext cx="1440000" cy="14400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7" name="Graphic 16" descr="Document">
              <a:extLst>
                <a:ext uri="{FF2B5EF4-FFF2-40B4-BE49-F238E27FC236}">
                  <a16:creationId xmlns:a16="http://schemas.microsoft.com/office/drawing/2014/main" id="{8259AC67-D51D-4529-88FD-E315DE0771D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963822" y="2988655"/>
              <a:ext cx="914400" cy="914400"/>
            </a:xfrm>
            <a:prstGeom prst="rect">
              <a:avLst/>
            </a:prstGeom>
          </p:spPr>
        </p:pic>
      </p:grpSp>
      <p:cxnSp>
        <p:nvCxnSpPr>
          <p:cNvPr id="20" name="Straight Arrow Connector 19">
            <a:extLst>
              <a:ext uri="{FF2B5EF4-FFF2-40B4-BE49-F238E27FC236}">
                <a16:creationId xmlns:a16="http://schemas.microsoft.com/office/drawing/2014/main" id="{866D134F-9EEA-4CAE-A158-6CCEDB8E8BE0}"/>
              </a:ext>
            </a:extLst>
          </p:cNvPr>
          <p:cNvCxnSpPr>
            <a:cxnSpLocks/>
            <a:endCxn id="30" idx="0"/>
          </p:cNvCxnSpPr>
          <p:nvPr/>
        </p:nvCxnSpPr>
        <p:spPr>
          <a:xfrm flipH="1">
            <a:off x="8421022" y="1320461"/>
            <a:ext cx="97473" cy="14053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a:extLst>
              <a:ext uri="{FF2B5EF4-FFF2-40B4-BE49-F238E27FC236}">
                <a16:creationId xmlns:a16="http://schemas.microsoft.com/office/drawing/2014/main" id="{4F4712F6-DB0C-4B46-BF43-AA7ADAEA2EAA}"/>
              </a:ext>
            </a:extLst>
          </p:cNvPr>
          <p:cNvCxnSpPr>
            <a:cxnSpLocks/>
            <a:endCxn id="30" idx="7"/>
          </p:cNvCxnSpPr>
          <p:nvPr/>
        </p:nvCxnSpPr>
        <p:spPr>
          <a:xfrm flipH="1">
            <a:off x="8930139" y="2098209"/>
            <a:ext cx="789508" cy="8385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EA57D3BA-58E4-4438-B277-65FC30C21F35}"/>
              </a:ext>
            </a:extLst>
          </p:cNvPr>
          <p:cNvCxnSpPr>
            <a:cxnSpLocks/>
          </p:cNvCxnSpPr>
          <p:nvPr/>
        </p:nvCxnSpPr>
        <p:spPr>
          <a:xfrm flipH="1">
            <a:off x="8708348" y="995165"/>
            <a:ext cx="606127" cy="17818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4" name="Straight Arrow Connector 93">
            <a:extLst>
              <a:ext uri="{FF2B5EF4-FFF2-40B4-BE49-F238E27FC236}">
                <a16:creationId xmlns:a16="http://schemas.microsoft.com/office/drawing/2014/main" id="{7DA334EE-7D5E-44CA-943F-F271DA2254D3}"/>
              </a:ext>
            </a:extLst>
          </p:cNvPr>
          <p:cNvCxnSpPr>
            <a:cxnSpLocks/>
            <a:endCxn id="30" idx="5"/>
          </p:cNvCxnSpPr>
          <p:nvPr/>
        </p:nvCxnSpPr>
        <p:spPr>
          <a:xfrm flipH="1" flipV="1">
            <a:off x="8930139" y="3954972"/>
            <a:ext cx="795315" cy="733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7" name="Straight Arrow Connector 96">
            <a:extLst>
              <a:ext uri="{FF2B5EF4-FFF2-40B4-BE49-F238E27FC236}">
                <a16:creationId xmlns:a16="http://schemas.microsoft.com/office/drawing/2014/main" id="{9C94EE6E-0039-4CF8-ABE8-761DAF4395D9}"/>
              </a:ext>
            </a:extLst>
          </p:cNvPr>
          <p:cNvCxnSpPr>
            <a:cxnSpLocks/>
            <a:endCxn id="30" idx="4"/>
          </p:cNvCxnSpPr>
          <p:nvPr/>
        </p:nvCxnSpPr>
        <p:spPr>
          <a:xfrm flipH="1" flipV="1">
            <a:off x="8421022" y="4165855"/>
            <a:ext cx="162125" cy="12700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Arrow Connector 99">
            <a:extLst>
              <a:ext uri="{FF2B5EF4-FFF2-40B4-BE49-F238E27FC236}">
                <a16:creationId xmlns:a16="http://schemas.microsoft.com/office/drawing/2014/main" id="{8BEDA174-5B50-4A06-8375-BB3D7CA891E8}"/>
              </a:ext>
            </a:extLst>
          </p:cNvPr>
          <p:cNvCxnSpPr>
            <a:cxnSpLocks/>
          </p:cNvCxnSpPr>
          <p:nvPr/>
        </p:nvCxnSpPr>
        <p:spPr>
          <a:xfrm flipH="1" flipV="1">
            <a:off x="8715124" y="4096443"/>
            <a:ext cx="642189" cy="17212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a:extLst>
              <a:ext uri="{FF2B5EF4-FFF2-40B4-BE49-F238E27FC236}">
                <a16:creationId xmlns:a16="http://schemas.microsoft.com/office/drawing/2014/main" id="{234BB054-5A13-464D-9F25-9964D6FD1C97}"/>
              </a:ext>
            </a:extLst>
          </p:cNvPr>
          <p:cNvCxnSpPr>
            <a:cxnSpLocks/>
          </p:cNvCxnSpPr>
          <p:nvPr/>
        </p:nvCxnSpPr>
        <p:spPr>
          <a:xfrm flipH="1" flipV="1">
            <a:off x="9088781" y="3759541"/>
            <a:ext cx="1848967" cy="1031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7" name="Straight Arrow Connector 126">
            <a:extLst>
              <a:ext uri="{FF2B5EF4-FFF2-40B4-BE49-F238E27FC236}">
                <a16:creationId xmlns:a16="http://schemas.microsoft.com/office/drawing/2014/main" id="{FDCF6B05-2C69-4FFD-8667-730147AE6B5E}"/>
              </a:ext>
            </a:extLst>
          </p:cNvPr>
          <p:cNvCxnSpPr>
            <a:cxnSpLocks/>
          </p:cNvCxnSpPr>
          <p:nvPr/>
        </p:nvCxnSpPr>
        <p:spPr>
          <a:xfrm flipH="1">
            <a:off x="9082540" y="1936557"/>
            <a:ext cx="1835194" cy="1152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50" name="Graphic 49" descr="Head with gears">
            <a:extLst>
              <a:ext uri="{FF2B5EF4-FFF2-40B4-BE49-F238E27FC236}">
                <a16:creationId xmlns:a16="http://schemas.microsoft.com/office/drawing/2014/main" id="{9FEDA727-9240-4980-9035-91F1DFE7D5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76000" y="2722576"/>
            <a:ext cx="1440000" cy="1440000"/>
          </a:xfrm>
          <a:prstGeom prst="rect">
            <a:avLst/>
          </a:prstGeom>
        </p:spPr>
      </p:pic>
      <p:cxnSp>
        <p:nvCxnSpPr>
          <p:cNvPr id="79" name="Straight Connector 78">
            <a:extLst>
              <a:ext uri="{FF2B5EF4-FFF2-40B4-BE49-F238E27FC236}">
                <a16:creationId xmlns:a16="http://schemas.microsoft.com/office/drawing/2014/main" id="{FA25F9A9-91B2-46C6-A036-A5B8D9426059}"/>
              </a:ext>
            </a:extLst>
          </p:cNvPr>
          <p:cNvCxnSpPr>
            <a:cxnSpLocks/>
            <a:stCxn id="50" idx="1"/>
          </p:cNvCxnSpPr>
          <p:nvPr/>
        </p:nvCxnSpPr>
        <p:spPr>
          <a:xfrm flipH="1">
            <a:off x="3717129" y="3442576"/>
            <a:ext cx="1658871" cy="3279"/>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16E20E02-E335-48BC-A043-EF213F4E8E84}"/>
              </a:ext>
            </a:extLst>
          </p:cNvPr>
          <p:cNvCxnSpPr>
            <a:cxnSpLocks/>
            <a:stCxn id="50" idx="3"/>
            <a:endCxn id="30" idx="2"/>
          </p:cNvCxnSpPr>
          <p:nvPr/>
        </p:nvCxnSpPr>
        <p:spPr>
          <a:xfrm>
            <a:off x="6816000" y="3442576"/>
            <a:ext cx="885022" cy="32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C57469D1-813B-49CD-8646-B4C205271FCF}"/>
              </a:ext>
            </a:extLst>
          </p:cNvPr>
          <p:cNvCxnSpPr>
            <a:cxnSpLocks/>
          </p:cNvCxnSpPr>
          <p:nvPr/>
        </p:nvCxnSpPr>
        <p:spPr>
          <a:xfrm flipH="1">
            <a:off x="9141023" y="2739951"/>
            <a:ext cx="1534332" cy="5608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a:extLst>
              <a:ext uri="{FF2B5EF4-FFF2-40B4-BE49-F238E27FC236}">
                <a16:creationId xmlns:a16="http://schemas.microsoft.com/office/drawing/2014/main" id="{7B429995-A7D0-4F6E-8B41-C34EA38CBDEA}"/>
              </a:ext>
            </a:extLst>
          </p:cNvPr>
          <p:cNvCxnSpPr>
            <a:cxnSpLocks/>
          </p:cNvCxnSpPr>
          <p:nvPr/>
        </p:nvCxnSpPr>
        <p:spPr>
          <a:xfrm flipH="1" flipV="1">
            <a:off x="9155745" y="3557197"/>
            <a:ext cx="1577580" cy="4356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2" name="Group 1">
            <a:extLst>
              <a:ext uri="{FF2B5EF4-FFF2-40B4-BE49-F238E27FC236}">
                <a16:creationId xmlns:a16="http://schemas.microsoft.com/office/drawing/2014/main" id="{875E4E72-6A9B-451A-A875-222D7132399E}"/>
              </a:ext>
            </a:extLst>
          </p:cNvPr>
          <p:cNvGrpSpPr/>
          <p:nvPr/>
        </p:nvGrpSpPr>
        <p:grpSpPr>
          <a:xfrm>
            <a:off x="780732" y="1484353"/>
            <a:ext cx="3318959" cy="4962485"/>
            <a:chOff x="780732" y="1484353"/>
            <a:chExt cx="3318959" cy="4962485"/>
          </a:xfrm>
        </p:grpSpPr>
        <p:grpSp>
          <p:nvGrpSpPr>
            <p:cNvPr id="126" name="Group 125">
              <a:extLst>
                <a:ext uri="{FF2B5EF4-FFF2-40B4-BE49-F238E27FC236}">
                  <a16:creationId xmlns:a16="http://schemas.microsoft.com/office/drawing/2014/main" id="{BE63EE8F-1BA2-40A4-B1DF-55D2CE60E495}"/>
                </a:ext>
              </a:extLst>
            </p:cNvPr>
            <p:cNvGrpSpPr/>
            <p:nvPr/>
          </p:nvGrpSpPr>
          <p:grpSpPr>
            <a:xfrm>
              <a:off x="1674458" y="2729974"/>
              <a:ext cx="1408286" cy="1399192"/>
              <a:chOff x="377280" y="4237079"/>
              <a:chExt cx="1440000" cy="1440000"/>
            </a:xfrm>
            <a:solidFill>
              <a:srgbClr val="FBFCFD"/>
            </a:solidFill>
          </p:grpSpPr>
          <p:sp>
            <p:nvSpPr>
              <p:cNvPr id="128" name="Oval 127">
                <a:extLst>
                  <a:ext uri="{FF2B5EF4-FFF2-40B4-BE49-F238E27FC236}">
                    <a16:creationId xmlns:a16="http://schemas.microsoft.com/office/drawing/2014/main" id="{CBD2F108-8149-468F-B653-15F109457456}"/>
                  </a:ext>
                </a:extLst>
              </p:cNvPr>
              <p:cNvSpPr>
                <a:spLocks noChangeAspect="1"/>
              </p:cNvSpPr>
              <p:nvPr/>
            </p:nvSpPr>
            <p:spPr>
              <a:xfrm>
                <a:off x="377280" y="4237079"/>
                <a:ext cx="1440000" cy="1440000"/>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29" name="Rectangle 128">
                <a:extLst>
                  <a:ext uri="{FF2B5EF4-FFF2-40B4-BE49-F238E27FC236}">
                    <a16:creationId xmlns:a16="http://schemas.microsoft.com/office/drawing/2014/main" id="{849BA6D9-BA43-4707-9DBE-543803EE2A7F}"/>
                  </a:ext>
                </a:extLst>
              </p:cNvPr>
              <p:cNvSpPr/>
              <p:nvPr/>
            </p:nvSpPr>
            <p:spPr>
              <a:xfrm>
                <a:off x="463816" y="4688146"/>
                <a:ext cx="1339392" cy="469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rPr>
                  <a:t>Durchmesser</a:t>
                </a:r>
              </a:p>
            </p:txBody>
          </p:sp>
        </p:grpSp>
        <p:sp>
          <p:nvSpPr>
            <p:cNvPr id="130" name="Shape 129">
              <a:extLst>
                <a:ext uri="{FF2B5EF4-FFF2-40B4-BE49-F238E27FC236}">
                  <a16:creationId xmlns:a16="http://schemas.microsoft.com/office/drawing/2014/main" id="{EA9B500E-CFB6-4FD0-9CF7-2CF4A1D41960}"/>
                </a:ext>
              </a:extLst>
            </p:cNvPr>
            <p:cNvSpPr/>
            <p:nvPr/>
          </p:nvSpPr>
          <p:spPr>
            <a:xfrm>
              <a:off x="780732" y="1740660"/>
              <a:ext cx="3318959" cy="2782795"/>
            </a:xfrm>
            <a:prstGeom prst="funnel">
              <a:avLst/>
            </a:prstGeom>
            <a:noFill/>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40000"/>
                <a:hueOff val="0"/>
                <a:satOff val="0"/>
                <a:lumOff val="0"/>
                <a:alphaOff val="0"/>
              </a:schemeClr>
            </a:fillRef>
            <a:effectRef idx="1">
              <a:schemeClr val="lt1">
                <a:alpha val="40000"/>
                <a:hueOff val="0"/>
                <a:satOff val="0"/>
                <a:lumOff val="0"/>
                <a:alphaOff val="0"/>
              </a:schemeClr>
            </a:effectRef>
            <a:fontRef idx="minor">
              <a:schemeClr val="dk1">
                <a:hueOff val="0"/>
                <a:satOff val="0"/>
                <a:lumOff val="0"/>
                <a:alphaOff val="0"/>
              </a:schemeClr>
            </a:fontRef>
          </p:style>
          <p:txBody>
            <a:bodyPr/>
            <a:lstStyle/>
            <a:p>
              <a:endParaRPr lang="de-DE"/>
            </a:p>
          </p:txBody>
        </p:sp>
        <p:grpSp>
          <p:nvGrpSpPr>
            <p:cNvPr id="131" name="Group 130">
              <a:extLst>
                <a:ext uri="{FF2B5EF4-FFF2-40B4-BE49-F238E27FC236}">
                  <a16:creationId xmlns:a16="http://schemas.microsoft.com/office/drawing/2014/main" id="{3EC8E6F0-D70C-4E87-82C2-BBA49F4D215B}"/>
                </a:ext>
              </a:extLst>
            </p:cNvPr>
            <p:cNvGrpSpPr/>
            <p:nvPr/>
          </p:nvGrpSpPr>
          <p:grpSpPr>
            <a:xfrm>
              <a:off x="2361860" y="1518229"/>
              <a:ext cx="1408286" cy="1399192"/>
              <a:chOff x="3093664" y="1758346"/>
              <a:chExt cx="1440000" cy="1440000"/>
            </a:xfrm>
            <a:solidFill>
              <a:srgbClr val="FBFCFD"/>
            </a:solidFill>
          </p:grpSpPr>
          <p:sp>
            <p:nvSpPr>
              <p:cNvPr id="143" name="Oval 142">
                <a:extLst>
                  <a:ext uri="{FF2B5EF4-FFF2-40B4-BE49-F238E27FC236}">
                    <a16:creationId xmlns:a16="http://schemas.microsoft.com/office/drawing/2014/main" id="{73B4E4FE-9808-4350-9C77-35EDA8910147}"/>
                  </a:ext>
                </a:extLst>
              </p:cNvPr>
              <p:cNvSpPr>
                <a:spLocks noChangeAspect="1"/>
              </p:cNvSpPr>
              <p:nvPr/>
            </p:nvSpPr>
            <p:spPr>
              <a:xfrm>
                <a:off x="3093664" y="1758346"/>
                <a:ext cx="1440000" cy="1440000"/>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45" name="Rectangle 144">
                <a:extLst>
                  <a:ext uri="{FF2B5EF4-FFF2-40B4-BE49-F238E27FC236}">
                    <a16:creationId xmlns:a16="http://schemas.microsoft.com/office/drawing/2014/main" id="{530B0DCE-0AA7-4B5B-B54B-3FA8EB014360}"/>
                  </a:ext>
                </a:extLst>
              </p:cNvPr>
              <p:cNvSpPr/>
              <p:nvPr/>
            </p:nvSpPr>
            <p:spPr>
              <a:xfrm>
                <a:off x="3254864" y="2265909"/>
                <a:ext cx="1117599" cy="424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rPr>
                  <a:t>Höhe</a:t>
                </a:r>
              </a:p>
            </p:txBody>
          </p:sp>
        </p:grpSp>
        <p:grpSp>
          <p:nvGrpSpPr>
            <p:cNvPr id="146" name="Group 145">
              <a:extLst>
                <a:ext uri="{FF2B5EF4-FFF2-40B4-BE49-F238E27FC236}">
                  <a16:creationId xmlns:a16="http://schemas.microsoft.com/office/drawing/2014/main" id="{C0BD23DB-9167-4835-A9F7-083656ADAC9E}"/>
                </a:ext>
              </a:extLst>
            </p:cNvPr>
            <p:cNvGrpSpPr/>
            <p:nvPr/>
          </p:nvGrpSpPr>
          <p:grpSpPr>
            <a:xfrm>
              <a:off x="1032399" y="1484353"/>
              <a:ext cx="1408286" cy="1399192"/>
              <a:chOff x="1324969" y="2123182"/>
              <a:chExt cx="1440000" cy="1440000"/>
            </a:xfrm>
            <a:solidFill>
              <a:srgbClr val="FBFCFD"/>
            </a:solidFill>
          </p:grpSpPr>
          <p:sp>
            <p:nvSpPr>
              <p:cNvPr id="147" name="Oval 146">
                <a:extLst>
                  <a:ext uri="{FF2B5EF4-FFF2-40B4-BE49-F238E27FC236}">
                    <a16:creationId xmlns:a16="http://schemas.microsoft.com/office/drawing/2014/main" id="{25F0BF76-CDEF-4BFC-A762-A3CD4FD1382D}"/>
                  </a:ext>
                </a:extLst>
              </p:cNvPr>
              <p:cNvSpPr>
                <a:spLocks noChangeAspect="1"/>
              </p:cNvSpPr>
              <p:nvPr/>
            </p:nvSpPr>
            <p:spPr>
              <a:xfrm>
                <a:off x="1324969" y="2123182"/>
                <a:ext cx="1440000" cy="1440000"/>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48" name="Rectangle 147">
                <a:extLst>
                  <a:ext uri="{FF2B5EF4-FFF2-40B4-BE49-F238E27FC236}">
                    <a16:creationId xmlns:a16="http://schemas.microsoft.com/office/drawing/2014/main" id="{BFE8DC6B-7F52-4BC9-BB6C-D25191363F03}"/>
                  </a:ext>
                </a:extLst>
              </p:cNvPr>
              <p:cNvSpPr/>
              <p:nvPr/>
            </p:nvSpPr>
            <p:spPr>
              <a:xfrm>
                <a:off x="1486169" y="2630745"/>
                <a:ext cx="1117600" cy="424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rPr>
                  <a:t>Gewicht</a:t>
                </a:r>
              </a:p>
            </p:txBody>
          </p:sp>
        </p:grpSp>
        <p:sp>
          <p:nvSpPr>
            <p:cNvPr id="150" name="Oval 149">
              <a:extLst>
                <a:ext uri="{FF2B5EF4-FFF2-40B4-BE49-F238E27FC236}">
                  <a16:creationId xmlns:a16="http://schemas.microsoft.com/office/drawing/2014/main" id="{33A6D817-B86B-40DE-B24B-7A5FE7E50699}"/>
                </a:ext>
              </a:extLst>
            </p:cNvPr>
            <p:cNvSpPr>
              <a:spLocks noChangeAspect="1"/>
            </p:cNvSpPr>
            <p:nvPr/>
          </p:nvSpPr>
          <p:spPr>
            <a:xfrm>
              <a:off x="1695545" y="4639004"/>
              <a:ext cx="1440000" cy="1440000"/>
            </a:xfrm>
            <a:prstGeom prst="ellipse">
              <a:avLst/>
            </a:prstGeom>
            <a:solidFill>
              <a:schemeClr val="tx1"/>
            </a:solidFill>
            <a:ln>
              <a:solidFill>
                <a:srgbClr val="FBFC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2" name="Picture 151">
              <a:extLst>
                <a:ext uri="{FF2B5EF4-FFF2-40B4-BE49-F238E27FC236}">
                  <a16:creationId xmlns:a16="http://schemas.microsoft.com/office/drawing/2014/main" id="{C1061999-295E-4D12-86E7-7F40B76FC9C3}"/>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252" b="89806" l="9697" r="89697">
                          <a14:foregroundMark x1="20606" y1="49515" x2="20606" y2="49515"/>
                          <a14:foregroundMark x1="15152" y1="36408" x2="15152" y2="36408"/>
                          <a14:foregroundMark x1="38182" y1="17961" x2="38182" y2="17961"/>
                          <a14:foregroundMark x1="53333" y1="8252" x2="53333" y2="8252"/>
                          <a14:foregroundMark x1="15152" y1="34951" x2="23030" y2="28641"/>
                        </a14:backgroundRemoval>
                      </a14:imgEffect>
                    </a14:imgLayer>
                  </a14:imgProps>
                </a:ext>
              </a:extLst>
            </a:blip>
            <a:stretch>
              <a:fillRect/>
            </a:stretch>
          </p:blipFill>
          <p:spPr>
            <a:xfrm>
              <a:off x="2012287" y="4904096"/>
              <a:ext cx="803496" cy="1003153"/>
            </a:xfrm>
            <a:prstGeom prst="rect">
              <a:avLst/>
            </a:prstGeom>
          </p:spPr>
        </p:pic>
        <p:sp>
          <p:nvSpPr>
            <p:cNvPr id="153" name="TextBox 152">
              <a:extLst>
                <a:ext uri="{FF2B5EF4-FFF2-40B4-BE49-F238E27FC236}">
                  <a16:creationId xmlns:a16="http://schemas.microsoft.com/office/drawing/2014/main" id="{0D4F62DF-56C0-4CE0-A809-1B6A9283944D}"/>
                </a:ext>
              </a:extLst>
            </p:cNvPr>
            <p:cNvSpPr txBox="1"/>
            <p:nvPr/>
          </p:nvSpPr>
          <p:spPr>
            <a:xfrm>
              <a:off x="1338382" y="6077506"/>
              <a:ext cx="2151306" cy="369332"/>
            </a:xfrm>
            <a:prstGeom prst="rect">
              <a:avLst/>
            </a:prstGeom>
            <a:noFill/>
          </p:spPr>
          <p:txBody>
            <a:bodyPr wrap="square" rtlCol="0">
              <a:spAutoFit/>
            </a:bodyPr>
            <a:lstStyle/>
            <a:p>
              <a:r>
                <a:rPr lang="de-DE" b="1">
                  <a:latin typeface="Courier New" panose="02070309020205020404" pitchFamily="49" charset="0"/>
                  <a:cs typeface="Courier New" panose="02070309020205020404" pitchFamily="49" charset="0"/>
                </a:rPr>
                <a:t>SmartBuild.csv</a:t>
              </a:r>
            </a:p>
          </p:txBody>
        </p:sp>
      </p:grpSp>
      <p:sp>
        <p:nvSpPr>
          <p:cNvPr id="65" name="Title 3">
            <a:extLst>
              <a:ext uri="{FF2B5EF4-FFF2-40B4-BE49-F238E27FC236}">
                <a16:creationId xmlns:a16="http://schemas.microsoft.com/office/drawing/2014/main" id="{8A3BD2D0-2AC7-4A02-9BC1-7DDD372E7D43}"/>
              </a:ext>
            </a:extLst>
          </p:cNvPr>
          <p:cNvSpPr txBox="1">
            <a:spLocks/>
          </p:cNvSpPr>
          <p:nvPr/>
        </p:nvSpPr>
        <p:spPr>
          <a:xfrm>
            <a:off x="1097280" y="378092"/>
            <a:ext cx="10058400" cy="587584"/>
          </a:xfrm>
          <a:prstGeom prst="rect">
            <a:avLst/>
          </a:prstGeom>
        </p:spPr>
        <p:txBody>
          <a:bodyPr/>
          <a:lst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a:lstStyle>
          <a:p>
            <a:r>
              <a:rPr lang="de-DE" b="1"/>
              <a:t>ZUSAMMENFASSUNG</a:t>
            </a:r>
            <a:endParaRPr lang="en-US" b="1"/>
          </a:p>
        </p:txBody>
      </p:sp>
    </p:spTree>
    <p:extLst>
      <p:ext uri="{BB962C8B-B14F-4D97-AF65-F5344CB8AC3E}">
        <p14:creationId xmlns:p14="http://schemas.microsoft.com/office/powerpoint/2010/main" val="2652839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BC327F0-CBA3-4737-B91A-EEDDEE6FEFD9}"/>
              </a:ext>
            </a:extLst>
          </p:cNvPr>
          <p:cNvSpPr>
            <a:spLocks noGrp="1"/>
          </p:cNvSpPr>
          <p:nvPr>
            <p:ph type="sldNum" sz="quarter" idx="12"/>
          </p:nvPr>
        </p:nvSpPr>
        <p:spPr/>
        <p:txBody>
          <a:bodyPr/>
          <a:lstStyle/>
          <a:p>
            <a:fld id="{3A98EE3D-8CD1-4C3F-BD1C-C98C9596463C}" type="slidenum">
              <a:rPr lang="en-US" smtClean="0"/>
              <a:pPr/>
              <a:t>38</a:t>
            </a:fld>
            <a:endParaRPr lang="en-US">
              <a:solidFill>
                <a:schemeClr val="tx1"/>
              </a:solidFill>
            </a:endParaRPr>
          </a:p>
        </p:txBody>
      </p:sp>
      <p:sp>
        <p:nvSpPr>
          <p:cNvPr id="4" name="Title 3">
            <a:extLst>
              <a:ext uri="{FF2B5EF4-FFF2-40B4-BE49-F238E27FC236}">
                <a16:creationId xmlns:a16="http://schemas.microsoft.com/office/drawing/2014/main" id="{757883C5-B1AC-4FA1-ABD9-693991D3E1F0}"/>
              </a:ext>
            </a:extLst>
          </p:cNvPr>
          <p:cNvSpPr>
            <a:spLocks noGrp="1"/>
          </p:cNvSpPr>
          <p:nvPr>
            <p:ph type="title"/>
          </p:nvPr>
        </p:nvSpPr>
        <p:spPr/>
        <p:txBody>
          <a:bodyPr/>
          <a:lstStyle/>
          <a:p>
            <a:r>
              <a:rPr lang="de-DE" b="1"/>
              <a:t>Ausblick</a:t>
            </a:r>
          </a:p>
        </p:txBody>
      </p:sp>
      <p:pic>
        <p:nvPicPr>
          <p:cNvPr id="25" name="Grafik 24">
            <a:extLst>
              <a:ext uri="{FF2B5EF4-FFF2-40B4-BE49-F238E27FC236}">
                <a16:creationId xmlns:a16="http://schemas.microsoft.com/office/drawing/2014/main" id="{41FA5377-D2B3-4004-9CE5-B17C9979B22B}"/>
              </a:ext>
            </a:extLst>
          </p:cNvPr>
          <p:cNvPicPr>
            <a:picLocks noChangeAspect="1"/>
          </p:cNvPicPr>
          <p:nvPr/>
        </p:nvPicPr>
        <p:blipFill>
          <a:blip r:embed="rId3"/>
          <a:srcRect/>
          <a:stretch/>
        </p:blipFill>
        <p:spPr>
          <a:xfrm>
            <a:off x="5285955" y="3910392"/>
            <a:ext cx="1381125" cy="348632"/>
          </a:xfrm>
          <a:prstGeom prst="rect">
            <a:avLst/>
          </a:prstGeom>
        </p:spPr>
      </p:pic>
      <p:pic>
        <p:nvPicPr>
          <p:cNvPr id="26" name="Graphic 49" descr="Head with gears">
            <a:extLst>
              <a:ext uri="{FF2B5EF4-FFF2-40B4-BE49-F238E27FC236}">
                <a16:creationId xmlns:a16="http://schemas.microsoft.com/office/drawing/2014/main" id="{5DCBEEAC-2D56-4CF9-A002-309E61E711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16787" y="2449446"/>
            <a:ext cx="1440000" cy="1440000"/>
          </a:xfrm>
          <a:prstGeom prst="rect">
            <a:avLst/>
          </a:prstGeom>
        </p:spPr>
      </p:pic>
      <p:pic>
        <p:nvPicPr>
          <p:cNvPr id="28" name="Grafik 27">
            <a:extLst>
              <a:ext uri="{FF2B5EF4-FFF2-40B4-BE49-F238E27FC236}">
                <a16:creationId xmlns:a16="http://schemas.microsoft.com/office/drawing/2014/main" id="{1329944D-FEAE-4E54-8D5D-15A128F25ADF}"/>
              </a:ext>
            </a:extLst>
          </p:cNvPr>
          <p:cNvPicPr>
            <a:picLocks noChangeAspect="1"/>
          </p:cNvPicPr>
          <p:nvPr/>
        </p:nvPicPr>
        <p:blipFill>
          <a:blip r:embed="rId6"/>
          <a:stretch>
            <a:fillRect/>
          </a:stretch>
        </p:blipFill>
        <p:spPr>
          <a:xfrm>
            <a:off x="7471825" y="2292540"/>
            <a:ext cx="3911762" cy="2419224"/>
          </a:xfrm>
          <a:prstGeom prst="rect">
            <a:avLst/>
          </a:prstGeom>
        </p:spPr>
      </p:pic>
      <p:pic>
        <p:nvPicPr>
          <p:cNvPr id="51" name="Grafik 50" descr="Abfall Silhouette">
            <a:extLst>
              <a:ext uri="{FF2B5EF4-FFF2-40B4-BE49-F238E27FC236}">
                <a16:creationId xmlns:a16="http://schemas.microsoft.com/office/drawing/2014/main" id="{AB9B0E41-F74B-41B2-8957-2EC0A61C15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42207" y="5115304"/>
            <a:ext cx="914400" cy="914400"/>
          </a:xfrm>
          <a:prstGeom prst="rect">
            <a:avLst/>
          </a:prstGeom>
        </p:spPr>
      </p:pic>
      <p:sp>
        <p:nvSpPr>
          <p:cNvPr id="76" name="Rechteck: abgerundete Ecken 75">
            <a:extLst>
              <a:ext uri="{FF2B5EF4-FFF2-40B4-BE49-F238E27FC236}">
                <a16:creationId xmlns:a16="http://schemas.microsoft.com/office/drawing/2014/main" id="{D07CE86B-52AA-4A82-B31C-BB74C073ED16}"/>
              </a:ext>
            </a:extLst>
          </p:cNvPr>
          <p:cNvSpPr/>
          <p:nvPr/>
        </p:nvSpPr>
        <p:spPr>
          <a:xfrm>
            <a:off x="5096891" y="2429407"/>
            <a:ext cx="1796498" cy="2135490"/>
          </a:xfrm>
          <a:prstGeom prst="round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24" name="Picture 7">
            <a:extLst>
              <a:ext uri="{FF2B5EF4-FFF2-40B4-BE49-F238E27FC236}">
                <a16:creationId xmlns:a16="http://schemas.microsoft.com/office/drawing/2014/main" id="{E69BED2A-58C0-45D5-85A7-C65E57B61A2F}"/>
              </a:ext>
            </a:extLst>
          </p:cNvPr>
          <p:cNvPicPr>
            <a:picLocks noChangeAspect="1"/>
          </p:cNvPicPr>
          <p:nvPr/>
        </p:nvPicPr>
        <p:blipFill>
          <a:blip r:embed="rId9"/>
          <a:stretch>
            <a:fillRect/>
          </a:stretch>
        </p:blipFill>
        <p:spPr>
          <a:xfrm>
            <a:off x="1629599" y="3045069"/>
            <a:ext cx="950648" cy="950648"/>
          </a:xfrm>
          <a:prstGeom prst="rect">
            <a:avLst/>
          </a:prstGeom>
        </p:spPr>
      </p:pic>
      <p:grpSp>
        <p:nvGrpSpPr>
          <p:cNvPr id="27" name="Group 43">
            <a:extLst>
              <a:ext uri="{FF2B5EF4-FFF2-40B4-BE49-F238E27FC236}">
                <a16:creationId xmlns:a16="http://schemas.microsoft.com/office/drawing/2014/main" id="{B97FB87B-D21E-48F9-905A-86DD8609A274}"/>
              </a:ext>
            </a:extLst>
          </p:cNvPr>
          <p:cNvGrpSpPr>
            <a:grpSpLocks noChangeAspect="1"/>
          </p:cNvGrpSpPr>
          <p:nvPr/>
        </p:nvGrpSpPr>
        <p:grpSpPr>
          <a:xfrm>
            <a:off x="1629599" y="1717082"/>
            <a:ext cx="950649" cy="950649"/>
            <a:chOff x="5560264" y="1978059"/>
            <a:chExt cx="1071472" cy="1071472"/>
          </a:xfrm>
        </p:grpSpPr>
        <p:sp>
          <p:nvSpPr>
            <p:cNvPr id="29" name="Oval 41">
              <a:extLst>
                <a:ext uri="{FF2B5EF4-FFF2-40B4-BE49-F238E27FC236}">
                  <a16:creationId xmlns:a16="http://schemas.microsoft.com/office/drawing/2014/main" id="{6978CDC7-8B10-4B3B-8A76-04173639B38E}"/>
                </a:ext>
              </a:extLst>
            </p:cNvPr>
            <p:cNvSpPr>
              <a:spLocks noChangeAspect="1"/>
            </p:cNvSpPr>
            <p:nvPr/>
          </p:nvSpPr>
          <p:spPr>
            <a:xfrm>
              <a:off x="5560264" y="1978059"/>
              <a:ext cx="1071472" cy="107147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Straight Arrow Connector 9">
              <a:extLst>
                <a:ext uri="{FF2B5EF4-FFF2-40B4-BE49-F238E27FC236}">
                  <a16:creationId xmlns:a16="http://schemas.microsoft.com/office/drawing/2014/main" id="{395EB462-90C7-4745-9F7D-606752421879}"/>
                </a:ext>
              </a:extLst>
            </p:cNvPr>
            <p:cNvCxnSpPr>
              <a:cxnSpLocks/>
              <a:stCxn id="29" idx="3"/>
              <a:endCxn id="29" idx="7"/>
            </p:cNvCxnSpPr>
            <p:nvPr/>
          </p:nvCxnSpPr>
          <p:spPr>
            <a:xfrm flipV="1">
              <a:off x="5717177" y="2134972"/>
              <a:ext cx="757646" cy="757646"/>
            </a:xfrm>
            <a:prstGeom prst="straightConnector1">
              <a:avLst/>
            </a:prstGeom>
            <a:ln>
              <a:headEnd type="arrow" w="med" len="med"/>
              <a:tailEnd type="arrow" w="med" len="med"/>
            </a:ln>
          </p:spPr>
          <p:style>
            <a:lnRef idx="2">
              <a:schemeClr val="accent5"/>
            </a:lnRef>
            <a:fillRef idx="0">
              <a:schemeClr val="accent5"/>
            </a:fillRef>
            <a:effectRef idx="1">
              <a:schemeClr val="accent5"/>
            </a:effectRef>
            <a:fontRef idx="minor">
              <a:schemeClr val="tx1"/>
            </a:fontRef>
          </p:style>
        </p:cxnSp>
      </p:grpSp>
      <p:sp>
        <p:nvSpPr>
          <p:cNvPr id="31" name="Rectangle 46">
            <a:extLst>
              <a:ext uri="{FF2B5EF4-FFF2-40B4-BE49-F238E27FC236}">
                <a16:creationId xmlns:a16="http://schemas.microsoft.com/office/drawing/2014/main" id="{8706F9BD-1A48-4878-B0AF-F095B92EAFEB}"/>
              </a:ext>
            </a:extLst>
          </p:cNvPr>
          <p:cNvSpPr/>
          <p:nvPr/>
        </p:nvSpPr>
        <p:spPr>
          <a:xfrm>
            <a:off x="2464144" y="3171004"/>
            <a:ext cx="1479963" cy="365125"/>
          </a:xfrm>
          <a:prstGeom prst="rect">
            <a:avLst/>
          </a:prstGeom>
          <a:no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latin typeface="Courier New" panose="02070309020205020404" pitchFamily="49" charset="0"/>
                <a:cs typeface="Courier New" panose="02070309020205020404" pitchFamily="49" charset="0"/>
              </a:rPr>
              <a:t>Gewicht</a:t>
            </a:r>
            <a:endParaRPr lang="de-DE" sz="1400" b="1">
              <a:solidFill>
                <a:schemeClr val="tx1"/>
              </a:solidFill>
            </a:endParaRPr>
          </a:p>
        </p:txBody>
      </p:sp>
      <p:sp>
        <p:nvSpPr>
          <p:cNvPr id="32" name="Rectangle 47">
            <a:extLst>
              <a:ext uri="{FF2B5EF4-FFF2-40B4-BE49-F238E27FC236}">
                <a16:creationId xmlns:a16="http://schemas.microsoft.com/office/drawing/2014/main" id="{76D23376-630A-4CF2-AF37-04D924F881A9}"/>
              </a:ext>
            </a:extLst>
          </p:cNvPr>
          <p:cNvSpPr/>
          <p:nvPr/>
        </p:nvSpPr>
        <p:spPr>
          <a:xfrm>
            <a:off x="2680912" y="1867535"/>
            <a:ext cx="1479963" cy="365125"/>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latin typeface="Courier New" panose="02070309020205020404" pitchFamily="49" charset="0"/>
                <a:cs typeface="Courier New" panose="02070309020205020404" pitchFamily="49" charset="0"/>
              </a:rPr>
              <a:t>Durchmesser</a:t>
            </a:r>
            <a:endParaRPr lang="de-DE" sz="1400" b="1">
              <a:solidFill>
                <a:schemeClr val="tx1"/>
              </a:solidFill>
            </a:endParaRPr>
          </a:p>
        </p:txBody>
      </p:sp>
      <p:pic>
        <p:nvPicPr>
          <p:cNvPr id="33" name="Picture 14">
            <a:extLst>
              <a:ext uri="{FF2B5EF4-FFF2-40B4-BE49-F238E27FC236}">
                <a16:creationId xmlns:a16="http://schemas.microsoft.com/office/drawing/2014/main" id="{5021F5E1-2B47-4D97-9896-E29530C4331C}"/>
              </a:ext>
            </a:extLst>
          </p:cNvPr>
          <p:cNvPicPr>
            <a:picLocks noChangeAspect="1"/>
          </p:cNvPicPr>
          <p:nvPr/>
        </p:nvPicPr>
        <p:blipFill>
          <a:blip r:embed="rId10"/>
          <a:stretch>
            <a:fillRect/>
          </a:stretch>
        </p:blipFill>
        <p:spPr>
          <a:xfrm>
            <a:off x="1629599" y="4458737"/>
            <a:ext cx="950648" cy="950648"/>
          </a:xfrm>
          <a:prstGeom prst="rect">
            <a:avLst/>
          </a:prstGeom>
        </p:spPr>
      </p:pic>
      <p:sp>
        <p:nvSpPr>
          <p:cNvPr id="34" name="Rectangle 50">
            <a:extLst>
              <a:ext uri="{FF2B5EF4-FFF2-40B4-BE49-F238E27FC236}">
                <a16:creationId xmlns:a16="http://schemas.microsoft.com/office/drawing/2014/main" id="{2354E6C0-92A5-4BBD-98F0-71279CE6E558}"/>
              </a:ext>
            </a:extLst>
          </p:cNvPr>
          <p:cNvSpPr/>
          <p:nvPr/>
        </p:nvSpPr>
        <p:spPr>
          <a:xfrm>
            <a:off x="2283967" y="4607036"/>
            <a:ext cx="1479963" cy="365125"/>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latin typeface="Courier New" panose="02070309020205020404" pitchFamily="49" charset="0"/>
                <a:cs typeface="Courier New" panose="02070309020205020404" pitchFamily="49" charset="0"/>
              </a:rPr>
              <a:t>Höhe</a:t>
            </a:r>
            <a:endParaRPr lang="de-DE" sz="1400" b="1">
              <a:solidFill>
                <a:schemeClr val="tx1"/>
              </a:solidFill>
            </a:endParaRPr>
          </a:p>
        </p:txBody>
      </p:sp>
      <p:cxnSp>
        <p:nvCxnSpPr>
          <p:cNvPr id="15" name="Straight Connector 14">
            <a:extLst>
              <a:ext uri="{FF2B5EF4-FFF2-40B4-BE49-F238E27FC236}">
                <a16:creationId xmlns:a16="http://schemas.microsoft.com/office/drawing/2014/main" id="{D1F823A0-5C1D-4D24-80A7-CC199F4E313F}"/>
              </a:ext>
            </a:extLst>
          </p:cNvPr>
          <p:cNvCxnSpPr>
            <a:cxnSpLocks/>
            <a:endCxn id="49" idx="2"/>
          </p:cNvCxnSpPr>
          <p:nvPr/>
        </p:nvCxnSpPr>
        <p:spPr>
          <a:xfrm>
            <a:off x="2754275" y="3497152"/>
            <a:ext cx="1341148" cy="1"/>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403C60DD-4BE8-4A6B-8613-2CF7927B5E6F}"/>
              </a:ext>
            </a:extLst>
          </p:cNvPr>
          <p:cNvCxnSpPr>
            <a:cxnSpLocks/>
            <a:stCxn id="49" idx="6"/>
            <a:endCxn id="76" idx="1"/>
          </p:cNvCxnSpPr>
          <p:nvPr/>
        </p:nvCxnSpPr>
        <p:spPr>
          <a:xfrm flipV="1">
            <a:off x="4095424" y="3497152"/>
            <a:ext cx="100146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Connector: Elbow 36">
            <a:extLst>
              <a:ext uri="{FF2B5EF4-FFF2-40B4-BE49-F238E27FC236}">
                <a16:creationId xmlns:a16="http://schemas.microsoft.com/office/drawing/2014/main" id="{8031F691-F370-45D1-9EEA-FF5FEC2D3EFB}"/>
              </a:ext>
            </a:extLst>
          </p:cNvPr>
          <p:cNvCxnSpPr>
            <a:cxnSpLocks/>
            <a:stCxn id="49" idx="0"/>
          </p:cNvCxnSpPr>
          <p:nvPr/>
        </p:nvCxnSpPr>
        <p:spPr>
          <a:xfrm rot="16200000" flipV="1">
            <a:off x="2775244" y="2176972"/>
            <a:ext cx="1304744" cy="1335616"/>
          </a:xfrm>
          <a:prstGeom prst="bentConnector2">
            <a:avLst/>
          </a:prstGeom>
        </p:spPr>
        <p:style>
          <a:lnRef idx="3">
            <a:schemeClr val="dk1"/>
          </a:lnRef>
          <a:fillRef idx="0">
            <a:schemeClr val="dk1"/>
          </a:fillRef>
          <a:effectRef idx="2">
            <a:schemeClr val="dk1"/>
          </a:effectRef>
          <a:fontRef idx="minor">
            <a:schemeClr val="tx1"/>
          </a:fontRef>
        </p:style>
      </p:cxnSp>
      <p:sp>
        <p:nvSpPr>
          <p:cNvPr id="49" name="Oval 48">
            <a:extLst>
              <a:ext uri="{FF2B5EF4-FFF2-40B4-BE49-F238E27FC236}">
                <a16:creationId xmlns:a16="http://schemas.microsoft.com/office/drawing/2014/main" id="{621C95C4-1F9C-4439-A5AD-BB5A6DC043E8}"/>
              </a:ext>
            </a:extLst>
          </p:cNvPr>
          <p:cNvSpPr>
            <a:spLocks noChangeAspect="1"/>
          </p:cNvSpPr>
          <p:nvPr/>
        </p:nvSpPr>
        <p:spPr>
          <a:xfrm>
            <a:off x="4095423" y="3497152"/>
            <a:ext cx="0" cy="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Connector: Elbow 59">
            <a:extLst>
              <a:ext uri="{FF2B5EF4-FFF2-40B4-BE49-F238E27FC236}">
                <a16:creationId xmlns:a16="http://schemas.microsoft.com/office/drawing/2014/main" id="{BAA82BA1-71B7-4B52-B93C-9AA88F8362A6}"/>
              </a:ext>
            </a:extLst>
          </p:cNvPr>
          <p:cNvCxnSpPr>
            <a:cxnSpLocks/>
            <a:stCxn id="49" idx="4"/>
          </p:cNvCxnSpPr>
          <p:nvPr/>
        </p:nvCxnSpPr>
        <p:spPr>
          <a:xfrm rot="5400000">
            <a:off x="2689816" y="3532173"/>
            <a:ext cx="1440628" cy="1370589"/>
          </a:xfrm>
          <a:prstGeom prst="bentConnector3">
            <a:avLst>
              <a:gd name="adj1" fmla="val 99588"/>
            </a:avLst>
          </a:prstGeom>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E34DA411-2EB9-4952-BF63-3DD0152ECF04}"/>
              </a:ext>
            </a:extLst>
          </p:cNvPr>
          <p:cNvCxnSpPr>
            <a:cxnSpLocks/>
            <a:stCxn id="76" idx="2"/>
            <a:endCxn id="51" idx="0"/>
          </p:cNvCxnSpPr>
          <p:nvPr/>
        </p:nvCxnSpPr>
        <p:spPr>
          <a:xfrm>
            <a:off x="5995140" y="4564897"/>
            <a:ext cx="4267" cy="5504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9579F006-48AF-40E0-9431-FDCF7B869BFE}"/>
              </a:ext>
            </a:extLst>
          </p:cNvPr>
          <p:cNvCxnSpPr>
            <a:cxnSpLocks/>
            <a:stCxn id="76" idx="3"/>
            <a:endCxn id="28" idx="1"/>
          </p:cNvCxnSpPr>
          <p:nvPr/>
        </p:nvCxnSpPr>
        <p:spPr>
          <a:xfrm>
            <a:off x="6893389" y="3497152"/>
            <a:ext cx="578436" cy="5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94791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ABACD4-BF74-423F-8F4B-25DEEA5D21E3}"/>
              </a:ext>
            </a:extLst>
          </p:cNvPr>
          <p:cNvSpPr>
            <a:spLocks noGrp="1"/>
          </p:cNvSpPr>
          <p:nvPr>
            <p:ph type="sldNum" sz="quarter" idx="12"/>
          </p:nvPr>
        </p:nvSpPr>
        <p:spPr/>
        <p:txBody>
          <a:bodyPr/>
          <a:lstStyle/>
          <a:p>
            <a:fld id="{3A98EE3D-8CD1-4C3F-BD1C-C98C9596463C}" type="slidenum">
              <a:rPr lang="en-US" smtClean="0"/>
              <a:pPr/>
              <a:t>39</a:t>
            </a:fld>
            <a:endParaRPr lang="en-US">
              <a:solidFill>
                <a:schemeClr val="tx1"/>
              </a:solidFill>
            </a:endParaRPr>
          </a:p>
        </p:txBody>
      </p:sp>
      <p:pic>
        <p:nvPicPr>
          <p:cNvPr id="6" name="Grafik 5">
            <a:extLst>
              <a:ext uri="{FF2B5EF4-FFF2-40B4-BE49-F238E27FC236}">
                <a16:creationId xmlns:a16="http://schemas.microsoft.com/office/drawing/2014/main" id="{5ECBC2A3-4928-42DC-B84F-54F024AEC2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65192" y="3546959"/>
            <a:ext cx="2608018" cy="2608018"/>
          </a:xfrm>
          <a:prstGeom prst="rect">
            <a:avLst/>
          </a:prstGeom>
        </p:spPr>
      </p:pic>
      <p:pic>
        <p:nvPicPr>
          <p:cNvPr id="4" name="Picture 3">
            <a:extLst>
              <a:ext uri="{FF2B5EF4-FFF2-40B4-BE49-F238E27FC236}">
                <a16:creationId xmlns:a16="http://schemas.microsoft.com/office/drawing/2014/main" id="{D7F6C1A6-CD32-4003-B9DD-58AB2B15310C}"/>
              </a:ext>
            </a:extLst>
          </p:cNvPr>
          <p:cNvPicPr>
            <a:picLocks noChangeAspect="1"/>
          </p:cNvPicPr>
          <p:nvPr/>
        </p:nvPicPr>
        <p:blipFill>
          <a:blip r:embed="rId5"/>
          <a:stretch>
            <a:fillRect/>
          </a:stretch>
        </p:blipFill>
        <p:spPr>
          <a:xfrm>
            <a:off x="298315" y="246800"/>
            <a:ext cx="12192000" cy="3064241"/>
          </a:xfrm>
          <a:prstGeom prst="rect">
            <a:avLst/>
          </a:prstGeom>
        </p:spPr>
      </p:pic>
    </p:spTree>
    <p:extLst>
      <p:ext uri="{BB962C8B-B14F-4D97-AF65-F5344CB8AC3E}">
        <p14:creationId xmlns:p14="http://schemas.microsoft.com/office/powerpoint/2010/main" val="103954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234296-2F74-4E80-AC08-9C3EDF73E127}"/>
              </a:ext>
            </a:extLst>
          </p:cNvPr>
          <p:cNvSpPr>
            <a:spLocks noGrp="1"/>
          </p:cNvSpPr>
          <p:nvPr>
            <p:ph type="sldNum" sz="quarter" idx="12"/>
          </p:nvPr>
        </p:nvSpPr>
        <p:spPr/>
        <p:txBody>
          <a:bodyPr/>
          <a:lstStyle/>
          <a:p>
            <a:fld id="{3A98EE3D-8CD1-4C3F-BD1C-C98C9596463C}" type="slidenum">
              <a:rPr lang="en-US" smtClean="0"/>
              <a:pPr/>
              <a:t>4</a:t>
            </a:fld>
            <a:endParaRPr lang="en-US">
              <a:solidFill>
                <a:schemeClr val="tx1"/>
              </a:solidFill>
            </a:endParaRPr>
          </a:p>
        </p:txBody>
      </p:sp>
      <p:grpSp>
        <p:nvGrpSpPr>
          <p:cNvPr id="134" name="Group 133">
            <a:extLst>
              <a:ext uri="{FF2B5EF4-FFF2-40B4-BE49-F238E27FC236}">
                <a16:creationId xmlns:a16="http://schemas.microsoft.com/office/drawing/2014/main" id="{A341B003-B76A-425C-A22B-495229D0381C}"/>
              </a:ext>
            </a:extLst>
          </p:cNvPr>
          <p:cNvGrpSpPr/>
          <p:nvPr/>
        </p:nvGrpSpPr>
        <p:grpSpPr>
          <a:xfrm>
            <a:off x="9146765" y="17678"/>
            <a:ext cx="1145197" cy="1145197"/>
            <a:chOff x="9146765" y="17678"/>
            <a:chExt cx="1145197" cy="1145197"/>
          </a:xfrm>
          <a:solidFill>
            <a:srgbClr val="FBFCFD"/>
          </a:solidFill>
        </p:grpSpPr>
        <p:sp>
          <p:nvSpPr>
            <p:cNvPr id="62" name="Oval 61">
              <a:extLst>
                <a:ext uri="{FF2B5EF4-FFF2-40B4-BE49-F238E27FC236}">
                  <a16:creationId xmlns:a16="http://schemas.microsoft.com/office/drawing/2014/main" id="{29DD7F3A-3614-48E8-B0F5-EDD052952441}"/>
                </a:ext>
              </a:extLst>
            </p:cNvPr>
            <p:cNvSpPr>
              <a:spLocks noChangeAspect="1"/>
            </p:cNvSpPr>
            <p:nvPr/>
          </p:nvSpPr>
          <p:spPr>
            <a:xfrm>
              <a:off x="9146765" y="17678"/>
              <a:ext cx="1145197" cy="1145197"/>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63" name="Rectangle 62">
              <a:extLst>
                <a:ext uri="{FF2B5EF4-FFF2-40B4-BE49-F238E27FC236}">
                  <a16:creationId xmlns:a16="http://schemas.microsoft.com/office/drawing/2014/main" id="{62F3331D-2AED-448B-AF75-1AC171A9FE5C}"/>
                </a:ext>
              </a:extLst>
            </p:cNvPr>
            <p:cNvSpPr/>
            <p:nvPr/>
          </p:nvSpPr>
          <p:spPr>
            <a:xfrm>
              <a:off x="9229106" y="446681"/>
              <a:ext cx="980513" cy="28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tx1"/>
                  </a:solidFill>
                </a:rPr>
                <a:t>XKlasse</a:t>
              </a:r>
            </a:p>
          </p:txBody>
        </p:sp>
      </p:grpSp>
      <p:grpSp>
        <p:nvGrpSpPr>
          <p:cNvPr id="133" name="Group 132">
            <a:extLst>
              <a:ext uri="{FF2B5EF4-FFF2-40B4-BE49-F238E27FC236}">
                <a16:creationId xmlns:a16="http://schemas.microsoft.com/office/drawing/2014/main" id="{27C7D989-657F-4615-828B-6F54AB199AD4}"/>
              </a:ext>
            </a:extLst>
          </p:cNvPr>
          <p:cNvGrpSpPr/>
          <p:nvPr/>
        </p:nvGrpSpPr>
        <p:grpSpPr>
          <a:xfrm>
            <a:off x="7945896" y="175264"/>
            <a:ext cx="1145197" cy="1145197"/>
            <a:chOff x="7945896" y="175264"/>
            <a:chExt cx="1145197" cy="1145197"/>
          </a:xfrm>
          <a:solidFill>
            <a:srgbClr val="FFFFFF"/>
          </a:solidFill>
        </p:grpSpPr>
        <p:sp>
          <p:nvSpPr>
            <p:cNvPr id="32" name="Oval 31">
              <a:extLst>
                <a:ext uri="{FF2B5EF4-FFF2-40B4-BE49-F238E27FC236}">
                  <a16:creationId xmlns:a16="http://schemas.microsoft.com/office/drawing/2014/main" id="{92160F7B-7A57-4CC7-AA79-1C0711F88DAC}"/>
                </a:ext>
              </a:extLst>
            </p:cNvPr>
            <p:cNvSpPr>
              <a:spLocks noChangeAspect="1"/>
            </p:cNvSpPr>
            <p:nvPr/>
          </p:nvSpPr>
          <p:spPr>
            <a:xfrm>
              <a:off x="7945896" y="175264"/>
              <a:ext cx="1145197" cy="1145197"/>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0" name="Rectangle 69">
              <a:extLst>
                <a:ext uri="{FF2B5EF4-FFF2-40B4-BE49-F238E27FC236}">
                  <a16:creationId xmlns:a16="http://schemas.microsoft.com/office/drawing/2014/main" id="{FA0C1404-DC5F-48EA-8C9B-767B9924132A}"/>
                </a:ext>
              </a:extLst>
            </p:cNvPr>
            <p:cNvSpPr/>
            <p:nvPr/>
          </p:nvSpPr>
          <p:spPr>
            <a:xfrm>
              <a:off x="8028237" y="604267"/>
              <a:ext cx="980513" cy="28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tx1"/>
                  </a:solidFill>
                </a:rPr>
                <a:t>LScore</a:t>
              </a:r>
            </a:p>
          </p:txBody>
        </p:sp>
      </p:grpSp>
      <p:grpSp>
        <p:nvGrpSpPr>
          <p:cNvPr id="136" name="Group 135">
            <a:extLst>
              <a:ext uri="{FF2B5EF4-FFF2-40B4-BE49-F238E27FC236}">
                <a16:creationId xmlns:a16="http://schemas.microsoft.com/office/drawing/2014/main" id="{387DAB9A-5273-4A9D-BB0A-8B91337070BD}"/>
              </a:ext>
            </a:extLst>
          </p:cNvPr>
          <p:cNvGrpSpPr/>
          <p:nvPr/>
        </p:nvGrpSpPr>
        <p:grpSpPr>
          <a:xfrm>
            <a:off x="9551937" y="1120722"/>
            <a:ext cx="1145197" cy="1145197"/>
            <a:chOff x="9551937" y="1120722"/>
            <a:chExt cx="1145197" cy="1145197"/>
          </a:xfrm>
          <a:solidFill>
            <a:srgbClr val="FBFCFD"/>
          </a:solidFill>
        </p:grpSpPr>
        <p:sp>
          <p:nvSpPr>
            <p:cNvPr id="53" name="Oval 52">
              <a:extLst>
                <a:ext uri="{FF2B5EF4-FFF2-40B4-BE49-F238E27FC236}">
                  <a16:creationId xmlns:a16="http://schemas.microsoft.com/office/drawing/2014/main" id="{DECA1A62-5322-42D3-8A21-9922D4155CC8}"/>
                </a:ext>
              </a:extLst>
            </p:cNvPr>
            <p:cNvSpPr>
              <a:spLocks noChangeAspect="1"/>
            </p:cNvSpPr>
            <p:nvPr/>
          </p:nvSpPr>
          <p:spPr>
            <a:xfrm>
              <a:off x="9551937" y="1120722"/>
              <a:ext cx="1145197" cy="1145197"/>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1" name="Rectangle 70">
              <a:extLst>
                <a:ext uri="{FF2B5EF4-FFF2-40B4-BE49-F238E27FC236}">
                  <a16:creationId xmlns:a16="http://schemas.microsoft.com/office/drawing/2014/main" id="{CDD55F20-2E03-4114-98B6-8F916B724FB4}"/>
                </a:ext>
              </a:extLst>
            </p:cNvPr>
            <p:cNvSpPr/>
            <p:nvPr/>
          </p:nvSpPr>
          <p:spPr>
            <a:xfrm>
              <a:off x="9635792" y="1549725"/>
              <a:ext cx="980513" cy="28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tx1"/>
                  </a:solidFill>
                </a:rPr>
                <a:t>Fehler</a:t>
              </a:r>
            </a:p>
          </p:txBody>
        </p:sp>
      </p:grpSp>
      <p:grpSp>
        <p:nvGrpSpPr>
          <p:cNvPr id="135" name="Group 134">
            <a:extLst>
              <a:ext uri="{FF2B5EF4-FFF2-40B4-BE49-F238E27FC236}">
                <a16:creationId xmlns:a16="http://schemas.microsoft.com/office/drawing/2014/main" id="{9AD880BD-95EF-4C7B-9E82-91ECCDD7EC77}"/>
              </a:ext>
            </a:extLst>
          </p:cNvPr>
          <p:cNvGrpSpPr/>
          <p:nvPr/>
        </p:nvGrpSpPr>
        <p:grpSpPr>
          <a:xfrm>
            <a:off x="10750024" y="959070"/>
            <a:ext cx="1145197" cy="1145197"/>
            <a:chOff x="10750024" y="959070"/>
            <a:chExt cx="1145197" cy="1145197"/>
          </a:xfrm>
          <a:solidFill>
            <a:srgbClr val="FBFCFD"/>
          </a:solidFill>
        </p:grpSpPr>
        <p:sp>
          <p:nvSpPr>
            <p:cNvPr id="40" name="Oval 39">
              <a:extLst>
                <a:ext uri="{FF2B5EF4-FFF2-40B4-BE49-F238E27FC236}">
                  <a16:creationId xmlns:a16="http://schemas.microsoft.com/office/drawing/2014/main" id="{62CF77FF-DEFC-41C5-8FF2-4A31D3402443}"/>
                </a:ext>
              </a:extLst>
            </p:cNvPr>
            <p:cNvSpPr>
              <a:spLocks noChangeAspect="1"/>
            </p:cNvSpPr>
            <p:nvPr/>
          </p:nvSpPr>
          <p:spPr>
            <a:xfrm>
              <a:off x="10750024" y="959070"/>
              <a:ext cx="1145197" cy="1145197"/>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2" name="Rectangle 71">
              <a:extLst>
                <a:ext uri="{FF2B5EF4-FFF2-40B4-BE49-F238E27FC236}">
                  <a16:creationId xmlns:a16="http://schemas.microsoft.com/office/drawing/2014/main" id="{71A155A8-72AC-47B1-A72A-AD56BAA489BF}"/>
                </a:ext>
              </a:extLst>
            </p:cNvPr>
            <p:cNvSpPr/>
            <p:nvPr/>
          </p:nvSpPr>
          <p:spPr>
            <a:xfrm>
              <a:off x="10849677" y="1388073"/>
              <a:ext cx="980513" cy="28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tx1"/>
                  </a:solidFill>
                </a:rPr>
                <a:t>Qualität</a:t>
              </a:r>
            </a:p>
          </p:txBody>
        </p:sp>
      </p:grpSp>
      <p:grpSp>
        <p:nvGrpSpPr>
          <p:cNvPr id="137" name="Group 136">
            <a:extLst>
              <a:ext uri="{FF2B5EF4-FFF2-40B4-BE49-F238E27FC236}">
                <a16:creationId xmlns:a16="http://schemas.microsoft.com/office/drawing/2014/main" id="{84603FF2-3FEF-4E2A-B8A3-A30A267CB04E}"/>
              </a:ext>
            </a:extLst>
          </p:cNvPr>
          <p:cNvGrpSpPr/>
          <p:nvPr/>
        </p:nvGrpSpPr>
        <p:grpSpPr>
          <a:xfrm>
            <a:off x="10675355" y="2167352"/>
            <a:ext cx="1145197" cy="1145197"/>
            <a:chOff x="10832367" y="2167352"/>
            <a:chExt cx="1145197" cy="1145197"/>
          </a:xfrm>
          <a:solidFill>
            <a:srgbClr val="FBFCFD"/>
          </a:solidFill>
        </p:grpSpPr>
        <p:sp>
          <p:nvSpPr>
            <p:cNvPr id="58" name="Oval 57">
              <a:extLst>
                <a:ext uri="{FF2B5EF4-FFF2-40B4-BE49-F238E27FC236}">
                  <a16:creationId xmlns:a16="http://schemas.microsoft.com/office/drawing/2014/main" id="{B6A806AB-FD1D-4E0E-92E8-EA8DD4266502}"/>
                </a:ext>
              </a:extLst>
            </p:cNvPr>
            <p:cNvSpPr>
              <a:spLocks noChangeAspect="1"/>
            </p:cNvSpPr>
            <p:nvPr/>
          </p:nvSpPr>
          <p:spPr>
            <a:xfrm>
              <a:off x="10832367" y="2167352"/>
              <a:ext cx="1145197" cy="1145197"/>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3" name="Rectangle 72">
              <a:extLst>
                <a:ext uri="{FF2B5EF4-FFF2-40B4-BE49-F238E27FC236}">
                  <a16:creationId xmlns:a16="http://schemas.microsoft.com/office/drawing/2014/main" id="{AE15F451-5222-4C0C-92A9-2CCFF5968861}"/>
                </a:ext>
              </a:extLst>
            </p:cNvPr>
            <p:cNvSpPr/>
            <p:nvPr/>
          </p:nvSpPr>
          <p:spPr>
            <a:xfrm>
              <a:off x="10914708" y="2596355"/>
              <a:ext cx="980513" cy="28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tx1"/>
                  </a:solidFill>
                </a:rPr>
                <a:t>Farbreinheit</a:t>
              </a:r>
            </a:p>
          </p:txBody>
        </p:sp>
      </p:grpSp>
      <p:grpSp>
        <p:nvGrpSpPr>
          <p:cNvPr id="138" name="Group 137">
            <a:extLst>
              <a:ext uri="{FF2B5EF4-FFF2-40B4-BE49-F238E27FC236}">
                <a16:creationId xmlns:a16="http://schemas.microsoft.com/office/drawing/2014/main" id="{3732C9D6-265A-4E43-9DBC-1DF4903CC8A7}"/>
              </a:ext>
            </a:extLst>
          </p:cNvPr>
          <p:cNvGrpSpPr/>
          <p:nvPr/>
        </p:nvGrpSpPr>
        <p:grpSpPr>
          <a:xfrm>
            <a:off x="10733325" y="3420248"/>
            <a:ext cx="1145197" cy="1145197"/>
            <a:chOff x="10890337" y="3438720"/>
            <a:chExt cx="1145197" cy="1145197"/>
          </a:xfrm>
          <a:solidFill>
            <a:srgbClr val="FBFCFD"/>
          </a:solidFill>
        </p:grpSpPr>
        <p:sp>
          <p:nvSpPr>
            <p:cNvPr id="68" name="Oval 67">
              <a:extLst>
                <a:ext uri="{FF2B5EF4-FFF2-40B4-BE49-F238E27FC236}">
                  <a16:creationId xmlns:a16="http://schemas.microsoft.com/office/drawing/2014/main" id="{BDD38C0F-E0C6-4423-843A-BBB147097B6B}"/>
                </a:ext>
              </a:extLst>
            </p:cNvPr>
            <p:cNvSpPr>
              <a:spLocks noChangeAspect="1"/>
            </p:cNvSpPr>
            <p:nvPr/>
          </p:nvSpPr>
          <p:spPr>
            <a:xfrm>
              <a:off x="10890337" y="3438720"/>
              <a:ext cx="1145197" cy="1145197"/>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4" name="Rectangle 73">
              <a:extLst>
                <a:ext uri="{FF2B5EF4-FFF2-40B4-BE49-F238E27FC236}">
                  <a16:creationId xmlns:a16="http://schemas.microsoft.com/office/drawing/2014/main" id="{4966377E-8C23-46C4-8C22-7B4C9148F249}"/>
                </a:ext>
              </a:extLst>
            </p:cNvPr>
            <p:cNvSpPr/>
            <p:nvPr/>
          </p:nvSpPr>
          <p:spPr>
            <a:xfrm>
              <a:off x="10936518" y="3867723"/>
              <a:ext cx="1062854" cy="28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tx1"/>
                  </a:solidFill>
                </a:rPr>
                <a:t>Gammawert</a:t>
              </a:r>
            </a:p>
          </p:txBody>
        </p:sp>
      </p:grpSp>
      <p:grpSp>
        <p:nvGrpSpPr>
          <p:cNvPr id="140" name="Group 139">
            <a:extLst>
              <a:ext uri="{FF2B5EF4-FFF2-40B4-BE49-F238E27FC236}">
                <a16:creationId xmlns:a16="http://schemas.microsoft.com/office/drawing/2014/main" id="{E3AD53AC-847E-4F02-ABA9-0E514E6F0DD0}"/>
              </a:ext>
            </a:extLst>
          </p:cNvPr>
          <p:cNvGrpSpPr/>
          <p:nvPr/>
        </p:nvGrpSpPr>
        <p:grpSpPr>
          <a:xfrm>
            <a:off x="9557744" y="4520436"/>
            <a:ext cx="1145197" cy="1145197"/>
            <a:chOff x="9557744" y="4520436"/>
            <a:chExt cx="1145197" cy="1145197"/>
          </a:xfrm>
          <a:solidFill>
            <a:srgbClr val="FBFCFD"/>
          </a:solidFill>
        </p:grpSpPr>
        <p:sp>
          <p:nvSpPr>
            <p:cNvPr id="49" name="Oval 48">
              <a:extLst>
                <a:ext uri="{FF2B5EF4-FFF2-40B4-BE49-F238E27FC236}">
                  <a16:creationId xmlns:a16="http://schemas.microsoft.com/office/drawing/2014/main" id="{3146284D-CF0A-4BAC-8143-A23C9D33802C}"/>
                </a:ext>
              </a:extLst>
            </p:cNvPr>
            <p:cNvSpPr>
              <a:spLocks noChangeAspect="1"/>
            </p:cNvSpPr>
            <p:nvPr/>
          </p:nvSpPr>
          <p:spPr>
            <a:xfrm>
              <a:off x="9557744" y="4520436"/>
              <a:ext cx="1145197" cy="1145197"/>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5" name="Rectangle 74">
              <a:extLst>
                <a:ext uri="{FF2B5EF4-FFF2-40B4-BE49-F238E27FC236}">
                  <a16:creationId xmlns:a16="http://schemas.microsoft.com/office/drawing/2014/main" id="{8FC8B725-D1C0-452D-9DB8-5AD0F3841628}"/>
                </a:ext>
              </a:extLst>
            </p:cNvPr>
            <p:cNvSpPr/>
            <p:nvPr/>
          </p:nvSpPr>
          <p:spPr>
            <a:xfrm>
              <a:off x="9631062" y="4937209"/>
              <a:ext cx="980513" cy="28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tx1"/>
                  </a:solidFill>
                </a:rPr>
                <a:t>Ionisations-faktor</a:t>
              </a:r>
            </a:p>
          </p:txBody>
        </p:sp>
      </p:grpSp>
      <p:grpSp>
        <p:nvGrpSpPr>
          <p:cNvPr id="139" name="Group 138">
            <a:extLst>
              <a:ext uri="{FF2B5EF4-FFF2-40B4-BE49-F238E27FC236}">
                <a16:creationId xmlns:a16="http://schemas.microsoft.com/office/drawing/2014/main" id="{7A641ED5-A365-4E58-B10E-A8CA2BDE9BEC}"/>
              </a:ext>
            </a:extLst>
          </p:cNvPr>
          <p:cNvGrpSpPr/>
          <p:nvPr/>
        </p:nvGrpSpPr>
        <p:grpSpPr>
          <a:xfrm>
            <a:off x="10770038" y="4622911"/>
            <a:ext cx="1145197" cy="1145197"/>
            <a:chOff x="10770038" y="4622911"/>
            <a:chExt cx="1145197" cy="1145197"/>
          </a:xfrm>
          <a:solidFill>
            <a:srgbClr val="FBFCFD"/>
          </a:solidFill>
        </p:grpSpPr>
        <p:sp>
          <p:nvSpPr>
            <p:cNvPr id="64" name="Oval 63">
              <a:extLst>
                <a:ext uri="{FF2B5EF4-FFF2-40B4-BE49-F238E27FC236}">
                  <a16:creationId xmlns:a16="http://schemas.microsoft.com/office/drawing/2014/main" id="{215BBBCA-6AC8-4D25-B8F3-DC12DFB39CE0}"/>
                </a:ext>
              </a:extLst>
            </p:cNvPr>
            <p:cNvSpPr>
              <a:spLocks noChangeAspect="1"/>
            </p:cNvSpPr>
            <p:nvPr/>
          </p:nvSpPr>
          <p:spPr>
            <a:xfrm>
              <a:off x="10770038" y="4622911"/>
              <a:ext cx="1145197" cy="1145197"/>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6" name="Rectangle 75">
              <a:extLst>
                <a:ext uri="{FF2B5EF4-FFF2-40B4-BE49-F238E27FC236}">
                  <a16:creationId xmlns:a16="http://schemas.microsoft.com/office/drawing/2014/main" id="{7C093C4C-DD1C-4311-9B6A-391D604C8AB3}"/>
                </a:ext>
              </a:extLst>
            </p:cNvPr>
            <p:cNvSpPr/>
            <p:nvPr/>
          </p:nvSpPr>
          <p:spPr>
            <a:xfrm>
              <a:off x="10852379" y="5051914"/>
              <a:ext cx="980513" cy="28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tx1"/>
                  </a:solidFill>
                </a:rPr>
                <a:t>Warpfaktor</a:t>
              </a:r>
            </a:p>
          </p:txBody>
        </p:sp>
      </p:grpSp>
      <p:grpSp>
        <p:nvGrpSpPr>
          <p:cNvPr id="142" name="Group 141">
            <a:extLst>
              <a:ext uri="{FF2B5EF4-FFF2-40B4-BE49-F238E27FC236}">
                <a16:creationId xmlns:a16="http://schemas.microsoft.com/office/drawing/2014/main" id="{7B6E66F9-4BB7-463A-92C9-2CF1FA5DB3D5}"/>
              </a:ext>
            </a:extLst>
          </p:cNvPr>
          <p:cNvGrpSpPr/>
          <p:nvPr/>
        </p:nvGrpSpPr>
        <p:grpSpPr>
          <a:xfrm>
            <a:off x="9189603" y="5650001"/>
            <a:ext cx="1145197" cy="1145197"/>
            <a:chOff x="9189603" y="5650001"/>
            <a:chExt cx="1145197" cy="1145197"/>
          </a:xfrm>
          <a:solidFill>
            <a:srgbClr val="FBFCFD"/>
          </a:solidFill>
        </p:grpSpPr>
        <p:sp>
          <p:nvSpPr>
            <p:cNvPr id="60" name="Oval 59">
              <a:extLst>
                <a:ext uri="{FF2B5EF4-FFF2-40B4-BE49-F238E27FC236}">
                  <a16:creationId xmlns:a16="http://schemas.microsoft.com/office/drawing/2014/main" id="{6ADD54EB-7621-485F-B875-1DB544FE6B95}"/>
                </a:ext>
              </a:extLst>
            </p:cNvPr>
            <p:cNvSpPr>
              <a:spLocks noChangeAspect="1"/>
            </p:cNvSpPr>
            <p:nvPr/>
          </p:nvSpPr>
          <p:spPr>
            <a:xfrm>
              <a:off x="9189603" y="5650001"/>
              <a:ext cx="1145197" cy="1145197"/>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7" name="Rectangle 76">
              <a:extLst>
                <a:ext uri="{FF2B5EF4-FFF2-40B4-BE49-F238E27FC236}">
                  <a16:creationId xmlns:a16="http://schemas.microsoft.com/office/drawing/2014/main" id="{04D60B6F-3418-43F1-AC28-7ABEDEA72E3E}"/>
                </a:ext>
              </a:extLst>
            </p:cNvPr>
            <p:cNvSpPr/>
            <p:nvPr/>
          </p:nvSpPr>
          <p:spPr>
            <a:xfrm>
              <a:off x="9271943" y="6079004"/>
              <a:ext cx="980513" cy="28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tx1"/>
                  </a:solidFill>
                </a:rPr>
                <a:t>Fluxkom-pensation</a:t>
              </a:r>
            </a:p>
          </p:txBody>
        </p:sp>
      </p:grpSp>
      <p:grpSp>
        <p:nvGrpSpPr>
          <p:cNvPr id="141" name="Group 140">
            <a:extLst>
              <a:ext uri="{FF2B5EF4-FFF2-40B4-BE49-F238E27FC236}">
                <a16:creationId xmlns:a16="http://schemas.microsoft.com/office/drawing/2014/main" id="{9D46A962-95E5-450D-91CE-02C0B174451B}"/>
              </a:ext>
            </a:extLst>
          </p:cNvPr>
          <p:cNvGrpSpPr/>
          <p:nvPr/>
        </p:nvGrpSpPr>
        <p:grpSpPr>
          <a:xfrm>
            <a:off x="8010548" y="5435943"/>
            <a:ext cx="1145197" cy="1145197"/>
            <a:chOff x="8010548" y="5435943"/>
            <a:chExt cx="1145197" cy="1145197"/>
          </a:xfrm>
          <a:solidFill>
            <a:srgbClr val="FBFCFD"/>
          </a:solidFill>
        </p:grpSpPr>
        <p:sp>
          <p:nvSpPr>
            <p:cNvPr id="51" name="Oval 50">
              <a:extLst>
                <a:ext uri="{FF2B5EF4-FFF2-40B4-BE49-F238E27FC236}">
                  <a16:creationId xmlns:a16="http://schemas.microsoft.com/office/drawing/2014/main" id="{9B91DFE8-534F-47A6-871D-E802D6BD0BC4}"/>
                </a:ext>
              </a:extLst>
            </p:cNvPr>
            <p:cNvSpPr>
              <a:spLocks noChangeAspect="1"/>
            </p:cNvSpPr>
            <p:nvPr/>
          </p:nvSpPr>
          <p:spPr>
            <a:xfrm>
              <a:off x="8010548" y="5435943"/>
              <a:ext cx="1145197" cy="1145197"/>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8" name="Rectangle 77">
              <a:extLst>
                <a:ext uri="{FF2B5EF4-FFF2-40B4-BE49-F238E27FC236}">
                  <a16:creationId xmlns:a16="http://schemas.microsoft.com/office/drawing/2014/main" id="{308D0119-C034-4578-963F-DD60A2678FE5}"/>
                </a:ext>
              </a:extLst>
            </p:cNvPr>
            <p:cNvSpPr/>
            <p:nvPr/>
          </p:nvSpPr>
          <p:spPr>
            <a:xfrm>
              <a:off x="8092889" y="5864946"/>
              <a:ext cx="980513" cy="28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tx1"/>
                  </a:solidFill>
                </a:rPr>
                <a:t>ShineScore</a:t>
              </a:r>
            </a:p>
          </p:txBody>
        </p:sp>
      </p:grpSp>
      <p:grpSp>
        <p:nvGrpSpPr>
          <p:cNvPr id="132" name="Group 131">
            <a:extLst>
              <a:ext uri="{FF2B5EF4-FFF2-40B4-BE49-F238E27FC236}">
                <a16:creationId xmlns:a16="http://schemas.microsoft.com/office/drawing/2014/main" id="{5D842080-233E-4F78-A2B9-F0D6D968A31C}"/>
              </a:ext>
            </a:extLst>
          </p:cNvPr>
          <p:cNvGrpSpPr/>
          <p:nvPr/>
        </p:nvGrpSpPr>
        <p:grpSpPr>
          <a:xfrm>
            <a:off x="7701022" y="2725855"/>
            <a:ext cx="1440000" cy="1440000"/>
            <a:chOff x="7701022" y="2725855"/>
            <a:chExt cx="1440000" cy="1440000"/>
          </a:xfrm>
          <a:solidFill>
            <a:schemeClr val="tx1"/>
          </a:solidFill>
        </p:grpSpPr>
        <p:sp>
          <p:nvSpPr>
            <p:cNvPr id="30" name="Oval 29">
              <a:extLst>
                <a:ext uri="{FF2B5EF4-FFF2-40B4-BE49-F238E27FC236}">
                  <a16:creationId xmlns:a16="http://schemas.microsoft.com/office/drawing/2014/main" id="{DBFC6F95-B732-497F-8524-857F5911E77D}"/>
                </a:ext>
              </a:extLst>
            </p:cNvPr>
            <p:cNvSpPr>
              <a:spLocks noChangeAspect="1"/>
            </p:cNvSpPr>
            <p:nvPr/>
          </p:nvSpPr>
          <p:spPr>
            <a:xfrm>
              <a:off x="7701022" y="2725855"/>
              <a:ext cx="1440000" cy="1440000"/>
            </a:xfrm>
            <a:prstGeom prst="ellipse">
              <a:avLst/>
            </a:prstGeom>
            <a:grpFill/>
            <a:ln>
              <a:solidFill>
                <a:srgbClr val="FBFC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7" name="Graphic 16" descr="Document">
              <a:extLst>
                <a:ext uri="{FF2B5EF4-FFF2-40B4-BE49-F238E27FC236}">
                  <a16:creationId xmlns:a16="http://schemas.microsoft.com/office/drawing/2014/main" id="{8259AC67-D51D-4529-88FD-E315DE0771D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963822" y="2988655"/>
              <a:ext cx="914400" cy="914400"/>
            </a:xfrm>
            <a:prstGeom prst="rect">
              <a:avLst/>
            </a:prstGeom>
          </p:spPr>
        </p:pic>
      </p:grpSp>
      <p:cxnSp>
        <p:nvCxnSpPr>
          <p:cNvPr id="20" name="Straight Arrow Connector 19">
            <a:extLst>
              <a:ext uri="{FF2B5EF4-FFF2-40B4-BE49-F238E27FC236}">
                <a16:creationId xmlns:a16="http://schemas.microsoft.com/office/drawing/2014/main" id="{866D134F-9EEA-4CAE-A158-6CCEDB8E8BE0}"/>
              </a:ext>
            </a:extLst>
          </p:cNvPr>
          <p:cNvCxnSpPr>
            <a:cxnSpLocks/>
            <a:stCxn id="32" idx="4"/>
            <a:endCxn id="30" idx="0"/>
          </p:cNvCxnSpPr>
          <p:nvPr/>
        </p:nvCxnSpPr>
        <p:spPr>
          <a:xfrm flipH="1">
            <a:off x="8421022" y="1320461"/>
            <a:ext cx="97473" cy="14053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a:extLst>
              <a:ext uri="{FF2B5EF4-FFF2-40B4-BE49-F238E27FC236}">
                <a16:creationId xmlns:a16="http://schemas.microsoft.com/office/drawing/2014/main" id="{4F4712F6-DB0C-4B46-BF43-AA7ADAEA2EAA}"/>
              </a:ext>
            </a:extLst>
          </p:cNvPr>
          <p:cNvCxnSpPr>
            <a:cxnSpLocks/>
            <a:stCxn id="53" idx="3"/>
            <a:endCxn id="30" idx="7"/>
          </p:cNvCxnSpPr>
          <p:nvPr/>
        </p:nvCxnSpPr>
        <p:spPr>
          <a:xfrm flipH="1">
            <a:off x="8930139" y="2098209"/>
            <a:ext cx="789508" cy="8385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EA57D3BA-58E4-4438-B277-65FC30C21F35}"/>
              </a:ext>
            </a:extLst>
          </p:cNvPr>
          <p:cNvCxnSpPr>
            <a:cxnSpLocks/>
            <a:stCxn id="62" idx="3"/>
          </p:cNvCxnSpPr>
          <p:nvPr/>
        </p:nvCxnSpPr>
        <p:spPr>
          <a:xfrm flipH="1">
            <a:off x="8708348" y="995165"/>
            <a:ext cx="606127" cy="17818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8" name="Straight Arrow Connector 87">
            <a:extLst>
              <a:ext uri="{FF2B5EF4-FFF2-40B4-BE49-F238E27FC236}">
                <a16:creationId xmlns:a16="http://schemas.microsoft.com/office/drawing/2014/main" id="{80FC7621-D283-46D9-8D7C-9E5459457D68}"/>
              </a:ext>
            </a:extLst>
          </p:cNvPr>
          <p:cNvCxnSpPr>
            <a:cxnSpLocks/>
            <a:stCxn id="58" idx="2"/>
          </p:cNvCxnSpPr>
          <p:nvPr/>
        </p:nvCxnSpPr>
        <p:spPr>
          <a:xfrm flipH="1">
            <a:off x="9141022" y="2739951"/>
            <a:ext cx="1534333" cy="5608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a:extLst>
              <a:ext uri="{FF2B5EF4-FFF2-40B4-BE49-F238E27FC236}">
                <a16:creationId xmlns:a16="http://schemas.microsoft.com/office/drawing/2014/main" id="{6FA68ED2-8164-4B5B-8A95-34B69F138F6B}"/>
              </a:ext>
            </a:extLst>
          </p:cNvPr>
          <p:cNvCxnSpPr>
            <a:cxnSpLocks/>
            <a:stCxn id="68" idx="2"/>
          </p:cNvCxnSpPr>
          <p:nvPr/>
        </p:nvCxnSpPr>
        <p:spPr>
          <a:xfrm flipH="1" flipV="1">
            <a:off x="9155745" y="3557196"/>
            <a:ext cx="1577580" cy="4356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4" name="Straight Arrow Connector 93">
            <a:extLst>
              <a:ext uri="{FF2B5EF4-FFF2-40B4-BE49-F238E27FC236}">
                <a16:creationId xmlns:a16="http://schemas.microsoft.com/office/drawing/2014/main" id="{7DA334EE-7D5E-44CA-943F-F271DA2254D3}"/>
              </a:ext>
            </a:extLst>
          </p:cNvPr>
          <p:cNvCxnSpPr>
            <a:cxnSpLocks/>
            <a:stCxn id="49" idx="1"/>
            <a:endCxn id="30" idx="5"/>
          </p:cNvCxnSpPr>
          <p:nvPr/>
        </p:nvCxnSpPr>
        <p:spPr>
          <a:xfrm flipH="1" flipV="1">
            <a:off x="8930139" y="3954972"/>
            <a:ext cx="795315" cy="733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7" name="Straight Arrow Connector 96">
            <a:extLst>
              <a:ext uri="{FF2B5EF4-FFF2-40B4-BE49-F238E27FC236}">
                <a16:creationId xmlns:a16="http://schemas.microsoft.com/office/drawing/2014/main" id="{9C94EE6E-0039-4CF8-ABE8-761DAF4395D9}"/>
              </a:ext>
            </a:extLst>
          </p:cNvPr>
          <p:cNvCxnSpPr>
            <a:cxnSpLocks/>
            <a:stCxn id="51" idx="0"/>
            <a:endCxn id="30" idx="4"/>
          </p:cNvCxnSpPr>
          <p:nvPr/>
        </p:nvCxnSpPr>
        <p:spPr>
          <a:xfrm flipH="1" flipV="1">
            <a:off x="8421022" y="4165855"/>
            <a:ext cx="162125" cy="12700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Arrow Connector 99">
            <a:extLst>
              <a:ext uri="{FF2B5EF4-FFF2-40B4-BE49-F238E27FC236}">
                <a16:creationId xmlns:a16="http://schemas.microsoft.com/office/drawing/2014/main" id="{8BEDA174-5B50-4A06-8375-BB3D7CA891E8}"/>
              </a:ext>
            </a:extLst>
          </p:cNvPr>
          <p:cNvCxnSpPr>
            <a:cxnSpLocks/>
            <a:stCxn id="60" idx="1"/>
          </p:cNvCxnSpPr>
          <p:nvPr/>
        </p:nvCxnSpPr>
        <p:spPr>
          <a:xfrm flipH="1" flipV="1">
            <a:off x="8715124" y="4096443"/>
            <a:ext cx="642189" cy="17212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a:extLst>
              <a:ext uri="{FF2B5EF4-FFF2-40B4-BE49-F238E27FC236}">
                <a16:creationId xmlns:a16="http://schemas.microsoft.com/office/drawing/2014/main" id="{234BB054-5A13-464D-9F25-9964D6FD1C97}"/>
              </a:ext>
            </a:extLst>
          </p:cNvPr>
          <p:cNvCxnSpPr>
            <a:cxnSpLocks/>
            <a:stCxn id="64" idx="1"/>
          </p:cNvCxnSpPr>
          <p:nvPr/>
        </p:nvCxnSpPr>
        <p:spPr>
          <a:xfrm flipH="1" flipV="1">
            <a:off x="9088781" y="3759541"/>
            <a:ext cx="1848967" cy="1031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7" name="Straight Arrow Connector 126">
            <a:extLst>
              <a:ext uri="{FF2B5EF4-FFF2-40B4-BE49-F238E27FC236}">
                <a16:creationId xmlns:a16="http://schemas.microsoft.com/office/drawing/2014/main" id="{FDCF6B05-2C69-4FFD-8667-730147AE6B5E}"/>
              </a:ext>
            </a:extLst>
          </p:cNvPr>
          <p:cNvCxnSpPr>
            <a:cxnSpLocks/>
            <a:stCxn id="40" idx="3"/>
          </p:cNvCxnSpPr>
          <p:nvPr/>
        </p:nvCxnSpPr>
        <p:spPr>
          <a:xfrm flipH="1">
            <a:off x="9082540" y="1936557"/>
            <a:ext cx="1835194" cy="1152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6" name="Straight Arrow Connector 155">
            <a:extLst>
              <a:ext uri="{FF2B5EF4-FFF2-40B4-BE49-F238E27FC236}">
                <a16:creationId xmlns:a16="http://schemas.microsoft.com/office/drawing/2014/main" id="{F548D84B-0134-4F3D-8B3C-AD404F1A20ED}"/>
              </a:ext>
            </a:extLst>
          </p:cNvPr>
          <p:cNvCxnSpPr>
            <a:cxnSpLocks/>
            <a:endCxn id="30" idx="2"/>
          </p:cNvCxnSpPr>
          <p:nvPr/>
        </p:nvCxnSpPr>
        <p:spPr>
          <a:xfrm>
            <a:off x="6816000" y="3442576"/>
            <a:ext cx="885022" cy="32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2" name="Straight Connector 161">
            <a:extLst>
              <a:ext uri="{FF2B5EF4-FFF2-40B4-BE49-F238E27FC236}">
                <a16:creationId xmlns:a16="http://schemas.microsoft.com/office/drawing/2014/main" id="{A9ED8ACB-A206-4DBC-B85D-24C66E048C23}"/>
              </a:ext>
            </a:extLst>
          </p:cNvPr>
          <p:cNvCxnSpPr>
            <a:cxnSpLocks/>
          </p:cNvCxnSpPr>
          <p:nvPr/>
        </p:nvCxnSpPr>
        <p:spPr>
          <a:xfrm flipH="1">
            <a:off x="3717131" y="3445855"/>
            <a:ext cx="3098869" cy="0"/>
          </a:xfrm>
          <a:prstGeom prst="line">
            <a:avLst/>
          </a:prstGeom>
        </p:spPr>
        <p:style>
          <a:lnRef idx="3">
            <a:schemeClr val="dk1"/>
          </a:lnRef>
          <a:fillRef idx="0">
            <a:schemeClr val="dk1"/>
          </a:fillRef>
          <a:effectRef idx="2">
            <a:schemeClr val="dk1"/>
          </a:effectRef>
          <a:fontRef idx="minor">
            <a:schemeClr val="tx1"/>
          </a:fontRef>
        </p:style>
      </p:cxnSp>
      <p:grpSp>
        <p:nvGrpSpPr>
          <p:cNvPr id="65" name="Group 64">
            <a:extLst>
              <a:ext uri="{FF2B5EF4-FFF2-40B4-BE49-F238E27FC236}">
                <a16:creationId xmlns:a16="http://schemas.microsoft.com/office/drawing/2014/main" id="{6516A192-BA88-4AA4-B2FB-484D98C0F65A}"/>
              </a:ext>
            </a:extLst>
          </p:cNvPr>
          <p:cNvGrpSpPr/>
          <p:nvPr/>
        </p:nvGrpSpPr>
        <p:grpSpPr>
          <a:xfrm>
            <a:off x="780732" y="1484353"/>
            <a:ext cx="3318959" cy="4962485"/>
            <a:chOff x="780732" y="1484353"/>
            <a:chExt cx="3318959" cy="4962485"/>
          </a:xfrm>
        </p:grpSpPr>
        <p:grpSp>
          <p:nvGrpSpPr>
            <p:cNvPr id="66" name="Group 65">
              <a:extLst>
                <a:ext uri="{FF2B5EF4-FFF2-40B4-BE49-F238E27FC236}">
                  <a16:creationId xmlns:a16="http://schemas.microsoft.com/office/drawing/2014/main" id="{59B36D83-E0FA-4D1D-AD69-748BFB2D4EAA}"/>
                </a:ext>
              </a:extLst>
            </p:cNvPr>
            <p:cNvGrpSpPr/>
            <p:nvPr/>
          </p:nvGrpSpPr>
          <p:grpSpPr>
            <a:xfrm>
              <a:off x="1674458" y="2729974"/>
              <a:ext cx="1408286" cy="1399192"/>
              <a:chOff x="377280" y="4237079"/>
              <a:chExt cx="1440000" cy="1440000"/>
            </a:xfrm>
            <a:solidFill>
              <a:srgbClr val="FBFCFD"/>
            </a:solidFill>
          </p:grpSpPr>
          <p:sp>
            <p:nvSpPr>
              <p:cNvPr id="92" name="Oval 91">
                <a:extLst>
                  <a:ext uri="{FF2B5EF4-FFF2-40B4-BE49-F238E27FC236}">
                    <a16:creationId xmlns:a16="http://schemas.microsoft.com/office/drawing/2014/main" id="{0C33603D-A95D-42AC-A77C-D6BDE4B46F7B}"/>
                  </a:ext>
                </a:extLst>
              </p:cNvPr>
              <p:cNvSpPr>
                <a:spLocks noChangeAspect="1"/>
              </p:cNvSpPr>
              <p:nvPr/>
            </p:nvSpPr>
            <p:spPr>
              <a:xfrm>
                <a:off x="377280" y="4237079"/>
                <a:ext cx="1440000" cy="1440000"/>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3" name="Rectangle 92">
                <a:extLst>
                  <a:ext uri="{FF2B5EF4-FFF2-40B4-BE49-F238E27FC236}">
                    <a16:creationId xmlns:a16="http://schemas.microsoft.com/office/drawing/2014/main" id="{0F33381A-0933-4D9D-B9E8-3F738E54E050}"/>
                  </a:ext>
                </a:extLst>
              </p:cNvPr>
              <p:cNvSpPr/>
              <p:nvPr/>
            </p:nvSpPr>
            <p:spPr>
              <a:xfrm>
                <a:off x="463816" y="4688146"/>
                <a:ext cx="1339392" cy="469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rPr>
                  <a:t>Durchmesser</a:t>
                </a:r>
              </a:p>
            </p:txBody>
          </p:sp>
        </p:grpSp>
        <p:sp>
          <p:nvSpPr>
            <p:cNvPr id="67" name="Shape 66">
              <a:extLst>
                <a:ext uri="{FF2B5EF4-FFF2-40B4-BE49-F238E27FC236}">
                  <a16:creationId xmlns:a16="http://schemas.microsoft.com/office/drawing/2014/main" id="{DF0B7892-4EE3-40AB-A888-668EF267C344}"/>
                </a:ext>
              </a:extLst>
            </p:cNvPr>
            <p:cNvSpPr/>
            <p:nvPr/>
          </p:nvSpPr>
          <p:spPr>
            <a:xfrm>
              <a:off x="780732" y="1740660"/>
              <a:ext cx="3318959" cy="2782795"/>
            </a:xfrm>
            <a:prstGeom prst="funnel">
              <a:avLst/>
            </a:prstGeom>
            <a:noFill/>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40000"/>
                <a:hueOff val="0"/>
                <a:satOff val="0"/>
                <a:lumOff val="0"/>
                <a:alphaOff val="0"/>
              </a:schemeClr>
            </a:fillRef>
            <a:effectRef idx="1">
              <a:schemeClr val="lt1">
                <a:alpha val="40000"/>
                <a:hueOff val="0"/>
                <a:satOff val="0"/>
                <a:lumOff val="0"/>
                <a:alphaOff val="0"/>
              </a:schemeClr>
            </a:effectRef>
            <a:fontRef idx="minor">
              <a:schemeClr val="dk1">
                <a:hueOff val="0"/>
                <a:satOff val="0"/>
                <a:lumOff val="0"/>
                <a:alphaOff val="0"/>
              </a:schemeClr>
            </a:fontRef>
          </p:style>
          <p:txBody>
            <a:bodyPr/>
            <a:lstStyle/>
            <a:p>
              <a:endParaRPr lang="de-DE"/>
            </a:p>
          </p:txBody>
        </p:sp>
        <p:grpSp>
          <p:nvGrpSpPr>
            <p:cNvPr id="69" name="Group 68">
              <a:extLst>
                <a:ext uri="{FF2B5EF4-FFF2-40B4-BE49-F238E27FC236}">
                  <a16:creationId xmlns:a16="http://schemas.microsoft.com/office/drawing/2014/main" id="{184082D7-BCEB-4044-A88A-77DD842D0A30}"/>
                </a:ext>
              </a:extLst>
            </p:cNvPr>
            <p:cNvGrpSpPr/>
            <p:nvPr/>
          </p:nvGrpSpPr>
          <p:grpSpPr>
            <a:xfrm>
              <a:off x="2361860" y="1518229"/>
              <a:ext cx="1408286" cy="1399192"/>
              <a:chOff x="3093664" y="1758346"/>
              <a:chExt cx="1440000" cy="1440000"/>
            </a:xfrm>
            <a:solidFill>
              <a:srgbClr val="FBFCFD"/>
            </a:solidFill>
          </p:grpSpPr>
          <p:sp>
            <p:nvSpPr>
              <p:cNvPr id="89" name="Oval 88">
                <a:extLst>
                  <a:ext uri="{FF2B5EF4-FFF2-40B4-BE49-F238E27FC236}">
                    <a16:creationId xmlns:a16="http://schemas.microsoft.com/office/drawing/2014/main" id="{CF0520B0-DEDB-48E7-A29F-2FB694455EBE}"/>
                  </a:ext>
                </a:extLst>
              </p:cNvPr>
              <p:cNvSpPr>
                <a:spLocks noChangeAspect="1"/>
              </p:cNvSpPr>
              <p:nvPr/>
            </p:nvSpPr>
            <p:spPr>
              <a:xfrm>
                <a:off x="3093664" y="1758346"/>
                <a:ext cx="1440000" cy="1440000"/>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0" name="Rectangle 89">
                <a:extLst>
                  <a:ext uri="{FF2B5EF4-FFF2-40B4-BE49-F238E27FC236}">
                    <a16:creationId xmlns:a16="http://schemas.microsoft.com/office/drawing/2014/main" id="{01C77B72-40C2-49BC-97A3-D5F71D84FB71}"/>
                  </a:ext>
                </a:extLst>
              </p:cNvPr>
              <p:cNvSpPr/>
              <p:nvPr/>
            </p:nvSpPr>
            <p:spPr>
              <a:xfrm>
                <a:off x="3254864" y="2265909"/>
                <a:ext cx="1117599" cy="424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rPr>
                  <a:t>Höhe</a:t>
                </a:r>
              </a:p>
            </p:txBody>
          </p:sp>
        </p:grpSp>
        <p:grpSp>
          <p:nvGrpSpPr>
            <p:cNvPr id="80" name="Group 79">
              <a:extLst>
                <a:ext uri="{FF2B5EF4-FFF2-40B4-BE49-F238E27FC236}">
                  <a16:creationId xmlns:a16="http://schemas.microsoft.com/office/drawing/2014/main" id="{30088912-3C3A-48FB-83E3-638A699F2E26}"/>
                </a:ext>
              </a:extLst>
            </p:cNvPr>
            <p:cNvGrpSpPr/>
            <p:nvPr/>
          </p:nvGrpSpPr>
          <p:grpSpPr>
            <a:xfrm>
              <a:off x="1032399" y="1484353"/>
              <a:ext cx="1408286" cy="1399192"/>
              <a:chOff x="1324969" y="2123182"/>
              <a:chExt cx="1440000" cy="1440000"/>
            </a:xfrm>
            <a:solidFill>
              <a:srgbClr val="FBFCFD"/>
            </a:solidFill>
          </p:grpSpPr>
          <p:sp>
            <p:nvSpPr>
              <p:cNvPr id="86" name="Oval 85">
                <a:extLst>
                  <a:ext uri="{FF2B5EF4-FFF2-40B4-BE49-F238E27FC236}">
                    <a16:creationId xmlns:a16="http://schemas.microsoft.com/office/drawing/2014/main" id="{754A2D3E-D1A8-4571-9E43-9D67E08BF7FB}"/>
                  </a:ext>
                </a:extLst>
              </p:cNvPr>
              <p:cNvSpPr>
                <a:spLocks noChangeAspect="1"/>
              </p:cNvSpPr>
              <p:nvPr/>
            </p:nvSpPr>
            <p:spPr>
              <a:xfrm>
                <a:off x="1324969" y="2123182"/>
                <a:ext cx="1440000" cy="1440000"/>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7" name="Rectangle 86">
                <a:extLst>
                  <a:ext uri="{FF2B5EF4-FFF2-40B4-BE49-F238E27FC236}">
                    <a16:creationId xmlns:a16="http://schemas.microsoft.com/office/drawing/2014/main" id="{39EB44E7-ACC0-4021-A872-6C83D14677E1}"/>
                  </a:ext>
                </a:extLst>
              </p:cNvPr>
              <p:cNvSpPr/>
              <p:nvPr/>
            </p:nvSpPr>
            <p:spPr>
              <a:xfrm>
                <a:off x="1486169" y="2630745"/>
                <a:ext cx="1117600" cy="424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rPr>
                  <a:t>Gewicht</a:t>
                </a:r>
              </a:p>
            </p:txBody>
          </p:sp>
        </p:grpSp>
        <p:sp>
          <p:nvSpPr>
            <p:cNvPr id="82" name="Oval 81">
              <a:extLst>
                <a:ext uri="{FF2B5EF4-FFF2-40B4-BE49-F238E27FC236}">
                  <a16:creationId xmlns:a16="http://schemas.microsoft.com/office/drawing/2014/main" id="{8E8C620B-D47E-4EA0-A0DB-F9CE10A3B5F2}"/>
                </a:ext>
              </a:extLst>
            </p:cNvPr>
            <p:cNvSpPr>
              <a:spLocks noChangeAspect="1"/>
            </p:cNvSpPr>
            <p:nvPr/>
          </p:nvSpPr>
          <p:spPr>
            <a:xfrm>
              <a:off x="1695545" y="4639004"/>
              <a:ext cx="1440000" cy="1440000"/>
            </a:xfrm>
            <a:prstGeom prst="ellipse">
              <a:avLst/>
            </a:prstGeom>
            <a:solidFill>
              <a:schemeClr val="tx1"/>
            </a:solidFill>
            <a:ln>
              <a:solidFill>
                <a:srgbClr val="FBFC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3" name="Picture 82">
              <a:extLst>
                <a:ext uri="{FF2B5EF4-FFF2-40B4-BE49-F238E27FC236}">
                  <a16:creationId xmlns:a16="http://schemas.microsoft.com/office/drawing/2014/main" id="{020E9AD6-4DCE-4A6C-A8B1-D70072BD555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252" b="89806" l="9697" r="89697">
                          <a14:foregroundMark x1="20606" y1="49515" x2="20606" y2="49515"/>
                          <a14:foregroundMark x1="15152" y1="36408" x2="15152" y2="36408"/>
                          <a14:foregroundMark x1="38182" y1="17961" x2="38182" y2="17961"/>
                          <a14:foregroundMark x1="53333" y1="8252" x2="53333" y2="8252"/>
                          <a14:foregroundMark x1="15152" y1="34951" x2="23030" y2="28641"/>
                        </a14:backgroundRemoval>
                      </a14:imgEffect>
                    </a14:imgLayer>
                  </a14:imgProps>
                </a:ext>
              </a:extLst>
            </a:blip>
            <a:stretch>
              <a:fillRect/>
            </a:stretch>
          </p:blipFill>
          <p:spPr>
            <a:xfrm>
              <a:off x="2012287" y="4904096"/>
              <a:ext cx="803496" cy="1003153"/>
            </a:xfrm>
            <a:prstGeom prst="rect">
              <a:avLst/>
            </a:prstGeom>
          </p:spPr>
        </p:pic>
        <p:sp>
          <p:nvSpPr>
            <p:cNvPr id="84" name="TextBox 83">
              <a:extLst>
                <a:ext uri="{FF2B5EF4-FFF2-40B4-BE49-F238E27FC236}">
                  <a16:creationId xmlns:a16="http://schemas.microsoft.com/office/drawing/2014/main" id="{A2F2D617-8535-45C2-BCAF-848CFB1B573F}"/>
                </a:ext>
              </a:extLst>
            </p:cNvPr>
            <p:cNvSpPr txBox="1"/>
            <p:nvPr/>
          </p:nvSpPr>
          <p:spPr>
            <a:xfrm>
              <a:off x="1338382" y="6077506"/>
              <a:ext cx="2151306" cy="369332"/>
            </a:xfrm>
            <a:prstGeom prst="rect">
              <a:avLst/>
            </a:prstGeom>
            <a:noFill/>
          </p:spPr>
          <p:txBody>
            <a:bodyPr wrap="square" rtlCol="0">
              <a:spAutoFit/>
            </a:bodyPr>
            <a:lstStyle/>
            <a:p>
              <a:r>
                <a:rPr lang="de-DE" b="1">
                  <a:latin typeface="Courier New" panose="02070309020205020404" pitchFamily="49" charset="0"/>
                  <a:cs typeface="Courier New" panose="02070309020205020404" pitchFamily="49" charset="0"/>
                </a:rPr>
                <a:t>SmartBuild.csv</a:t>
              </a:r>
            </a:p>
          </p:txBody>
        </p:sp>
      </p:grpSp>
      <p:sp>
        <p:nvSpPr>
          <p:cNvPr id="79" name="Title 3">
            <a:extLst>
              <a:ext uri="{FF2B5EF4-FFF2-40B4-BE49-F238E27FC236}">
                <a16:creationId xmlns:a16="http://schemas.microsoft.com/office/drawing/2014/main" id="{70EAAEC1-3DC7-4521-BEB4-203036918CC8}"/>
              </a:ext>
            </a:extLst>
          </p:cNvPr>
          <p:cNvSpPr txBox="1">
            <a:spLocks/>
          </p:cNvSpPr>
          <p:nvPr/>
        </p:nvSpPr>
        <p:spPr>
          <a:xfrm>
            <a:off x="1097280" y="378092"/>
            <a:ext cx="10058400" cy="587584"/>
          </a:xfrm>
          <a:prstGeom prst="rect">
            <a:avLst/>
          </a:prstGeom>
        </p:spPr>
        <p:txBody>
          <a:bodyPr/>
          <a:lst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a:lstStyle>
          <a:p>
            <a:r>
              <a:rPr lang="de-DE" b="1"/>
              <a:t>DATEN GRUNDLAGE</a:t>
            </a:r>
            <a:endParaRPr lang="en-US" b="1"/>
          </a:p>
        </p:txBody>
      </p:sp>
    </p:spTree>
    <p:extLst>
      <p:ext uri="{BB962C8B-B14F-4D97-AF65-F5344CB8AC3E}">
        <p14:creationId xmlns:p14="http://schemas.microsoft.com/office/powerpoint/2010/main" val="300563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 name="Table 10">
            <a:extLst>
              <a:ext uri="{FF2B5EF4-FFF2-40B4-BE49-F238E27FC236}">
                <a16:creationId xmlns:a16="http://schemas.microsoft.com/office/drawing/2014/main" id="{2B750768-B863-4A55-8971-F3083C4F6CA9}"/>
              </a:ext>
            </a:extLst>
          </p:cNvPr>
          <p:cNvGraphicFramePr>
            <a:graphicFrameLocks/>
          </p:cNvGraphicFramePr>
          <p:nvPr>
            <p:extLst>
              <p:ext uri="{D42A27DB-BD31-4B8C-83A1-F6EECF244321}">
                <p14:modId xmlns:p14="http://schemas.microsoft.com/office/powerpoint/2010/main" val="517902441"/>
              </p:ext>
            </p:extLst>
          </p:nvPr>
        </p:nvGraphicFramePr>
        <p:xfrm>
          <a:off x="1210972" y="1852124"/>
          <a:ext cx="9831015" cy="2958436"/>
        </p:xfrm>
        <a:graphic>
          <a:graphicData uri="http://schemas.openxmlformats.org/drawingml/2006/table">
            <a:tbl>
              <a:tblPr bandRow="1">
                <a:tableStyleId>{5C22544A-7EE6-4342-B048-85BDC9FD1C3A}</a:tableStyleId>
              </a:tblPr>
              <a:tblGrid>
                <a:gridCol w="2345485">
                  <a:extLst>
                    <a:ext uri="{9D8B030D-6E8A-4147-A177-3AD203B41FA5}">
                      <a16:colId xmlns:a16="http://schemas.microsoft.com/office/drawing/2014/main" val="3233397046"/>
                    </a:ext>
                  </a:extLst>
                </a:gridCol>
                <a:gridCol w="3558988">
                  <a:extLst>
                    <a:ext uri="{9D8B030D-6E8A-4147-A177-3AD203B41FA5}">
                      <a16:colId xmlns:a16="http://schemas.microsoft.com/office/drawing/2014/main" val="3215977601"/>
                    </a:ext>
                  </a:extLst>
                </a:gridCol>
                <a:gridCol w="3926542">
                  <a:extLst>
                    <a:ext uri="{9D8B030D-6E8A-4147-A177-3AD203B41FA5}">
                      <a16:colId xmlns:a16="http://schemas.microsoft.com/office/drawing/2014/main" val="2131497518"/>
                    </a:ext>
                  </a:extLst>
                </a:gridCol>
              </a:tblGrid>
              <a:tr h="739609">
                <a:tc>
                  <a:txBody>
                    <a:bodyPr/>
                    <a:lstStyle/>
                    <a:p>
                      <a:pPr algn="l"/>
                      <a:endParaRPr lang="de-DE" sz="2000" b="1"/>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b="1"/>
                        <a:t>Lineare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2000" b="1"/>
                        <a:t>Decision Tree</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633329"/>
                  </a:ext>
                </a:extLst>
              </a:tr>
              <a:tr h="739609">
                <a:tc>
                  <a:txBody>
                    <a:bodyPr/>
                    <a:lstStyle/>
                    <a:p>
                      <a:pPr algn="ctr"/>
                      <a:r>
                        <a:rPr lang="de-DE" sz="2000" b="1"/>
                        <a:t>Genauigkeit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de-DE" sz="2000" kern="1200">
                          <a:solidFill>
                            <a:schemeClr val="dk1"/>
                          </a:solidFill>
                          <a:latin typeface="+mn-lt"/>
                          <a:ea typeface="+mn-ea"/>
                          <a:cs typeface="+mn-cs"/>
                        </a:rPr>
                        <a:t>49,32771%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kern="1200">
                          <a:solidFill>
                            <a:schemeClr val="dk1"/>
                          </a:solidFill>
                          <a:latin typeface="+mn-lt"/>
                          <a:ea typeface="+mn-ea"/>
                          <a:cs typeface="+mn-cs"/>
                        </a:rPr>
                        <a:t>49,32678%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326514"/>
                  </a:ext>
                </a:extLst>
              </a:tr>
              <a:tr h="739609">
                <a:tc>
                  <a:txBody>
                    <a:bodyPr/>
                    <a:lstStyle/>
                    <a:p>
                      <a:pPr algn="ctr" fontAlgn="ctr"/>
                      <a:r>
                        <a:rPr lang="de-DE" sz="2000" b="1" kern="1200">
                          <a:solidFill>
                            <a:schemeClr val="dk1"/>
                          </a:solidFill>
                          <a:latin typeface="+mn-lt"/>
                          <a:ea typeface="+mn-ea"/>
                          <a:cs typeface="+mn-cs"/>
                        </a:rPr>
                        <a:t>Durchschnittliche Fehler</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de-DE" sz="2000" kern="1200">
                          <a:solidFill>
                            <a:schemeClr val="dk1"/>
                          </a:solidFill>
                          <a:latin typeface="+mn-lt"/>
                          <a:ea typeface="+mn-ea"/>
                          <a:cs typeface="+mn-cs"/>
                        </a:rPr>
                        <a:t>0,251145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kern="1200">
                          <a:solidFill>
                            <a:schemeClr val="dk1"/>
                          </a:solidFill>
                          <a:latin typeface="+mn-lt"/>
                          <a:ea typeface="+mn-ea"/>
                          <a:cs typeface="+mn-cs"/>
                        </a:rPr>
                        <a:t>0,2511497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7026088"/>
                  </a:ext>
                </a:extLst>
              </a:tr>
              <a:tr h="739609">
                <a:tc>
                  <a:txBody>
                    <a:bodyPr/>
                    <a:lstStyle/>
                    <a:p>
                      <a:pPr marL="0" algn="ctr" defTabSz="914400" rtl="0" eaLnBrk="1" fontAlgn="ctr" latinLnBrk="0" hangingPunct="1"/>
                      <a:r>
                        <a:rPr lang="de-DE" sz="2000" b="1" kern="1200">
                          <a:solidFill>
                            <a:schemeClr val="dk1"/>
                          </a:solidFill>
                          <a:latin typeface="+mn-lt"/>
                          <a:ea typeface="+mn-ea"/>
                          <a:cs typeface="+mn-cs"/>
                        </a:rPr>
                        <a:t>Abhängigkeiten</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de-DE" sz="2000" kern="1200">
                          <a:solidFill>
                            <a:schemeClr val="dk1"/>
                          </a:solidFill>
                          <a:latin typeface="+mn-lt"/>
                          <a:ea typeface="+mn-ea"/>
                          <a:cs typeface="+mn-cs"/>
                        </a:rPr>
                        <a:t>0,001510679%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de-DE" sz="2000" kern="1200">
                          <a:solidFill>
                            <a:schemeClr val="dk1"/>
                          </a:solidFill>
                          <a:latin typeface="+mn-lt"/>
                          <a:ea typeface="+mn-ea"/>
                          <a:cs typeface="+mn-cs"/>
                        </a:rPr>
                        <a:t>Zu gering</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5709024"/>
                  </a:ext>
                </a:extLst>
              </a:tr>
            </a:tbl>
          </a:graphicData>
        </a:graphic>
      </p:graphicFrame>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40</a:t>
            </a:fld>
            <a:endParaRPr lang="en-US">
              <a:solidFill>
                <a:schemeClr val="tx1"/>
              </a:solidFill>
            </a:endParaRPr>
          </a:p>
        </p:txBody>
      </p:sp>
      <p:sp>
        <p:nvSpPr>
          <p:cNvPr id="4" name="Title 3">
            <a:extLst>
              <a:ext uri="{FF2B5EF4-FFF2-40B4-BE49-F238E27FC236}">
                <a16:creationId xmlns:a16="http://schemas.microsoft.com/office/drawing/2014/main" id="{3D85069C-949A-4711-B57A-F11C236B04F2}"/>
              </a:ext>
            </a:extLst>
          </p:cNvPr>
          <p:cNvSpPr>
            <a:spLocks noGrp="1"/>
          </p:cNvSpPr>
          <p:nvPr>
            <p:ph type="title"/>
          </p:nvPr>
        </p:nvSpPr>
        <p:spPr/>
        <p:txBody>
          <a:bodyPr/>
          <a:lstStyle/>
          <a:p>
            <a:r>
              <a:rPr lang="de-DE" b="1"/>
              <a:t>Farbreinheit:</a:t>
            </a:r>
            <a:r>
              <a:rPr lang="de-DE"/>
              <a:t> </a:t>
            </a:r>
            <a:r>
              <a:rPr lang="de-DE" err="1"/>
              <a:t>Machine</a:t>
            </a:r>
            <a:r>
              <a:rPr lang="de-DE"/>
              <a:t> Learning Algorithmen</a:t>
            </a:r>
          </a:p>
        </p:txBody>
      </p:sp>
      <p:graphicFrame>
        <p:nvGraphicFramePr>
          <p:cNvPr id="8" name="Table 7">
            <a:extLst>
              <a:ext uri="{FF2B5EF4-FFF2-40B4-BE49-F238E27FC236}">
                <a16:creationId xmlns:a16="http://schemas.microsoft.com/office/drawing/2014/main" id="{89B6DE95-EA61-46D5-BAAB-78DFD226D7CD}"/>
              </a:ext>
            </a:extLst>
          </p:cNvPr>
          <p:cNvGraphicFramePr>
            <a:graphicFrameLocks/>
          </p:cNvGraphicFramePr>
          <p:nvPr>
            <p:extLst>
              <p:ext uri="{D42A27DB-BD31-4B8C-83A1-F6EECF244321}">
                <p14:modId xmlns:p14="http://schemas.microsoft.com/office/powerpoint/2010/main" val="3931848418"/>
              </p:ext>
            </p:extLst>
          </p:nvPr>
        </p:nvGraphicFramePr>
        <p:xfrm>
          <a:off x="3551562" y="2591733"/>
          <a:ext cx="3558988" cy="2218827"/>
        </p:xfrm>
        <a:graphic>
          <a:graphicData uri="http://schemas.openxmlformats.org/drawingml/2006/table">
            <a:tbl>
              <a:tblPr bandRow="1">
                <a:tableStyleId>{5C22544A-7EE6-4342-B048-85BDC9FD1C3A}</a:tableStyleId>
              </a:tblPr>
              <a:tblGrid>
                <a:gridCol w="3558988">
                  <a:extLst>
                    <a:ext uri="{9D8B030D-6E8A-4147-A177-3AD203B41FA5}">
                      <a16:colId xmlns:a16="http://schemas.microsoft.com/office/drawing/2014/main" val="3215977601"/>
                    </a:ext>
                  </a:extLst>
                </a:gridCol>
              </a:tblGrid>
              <a:tr h="739609">
                <a:tc>
                  <a:txBody>
                    <a:bodyPr/>
                    <a:lstStyle/>
                    <a:p>
                      <a:pPr marL="0" algn="ctr" defTabSz="914400" rtl="0" eaLnBrk="1" fontAlgn="ctr" latinLnBrk="0" hangingPunct="1"/>
                      <a:r>
                        <a:rPr lang="de-DE" sz="2000" b="1" kern="1200">
                          <a:solidFill>
                            <a:srgbClr val="92D050"/>
                          </a:solidFill>
                          <a:latin typeface="+mn-lt"/>
                          <a:ea typeface="+mn-ea"/>
                          <a:cs typeface="+mn-cs"/>
                        </a:rPr>
                        <a:t>49,32771%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2679326514"/>
                  </a:ext>
                </a:extLst>
              </a:tr>
              <a:tr h="739609">
                <a:tc>
                  <a:txBody>
                    <a:bodyPr/>
                    <a:lstStyle/>
                    <a:p>
                      <a:pPr marL="0" algn="ctr" defTabSz="914400" rtl="0" eaLnBrk="1" fontAlgn="ctr" latinLnBrk="0" hangingPunct="1"/>
                      <a:r>
                        <a:rPr lang="de-DE" sz="2000" b="1" kern="1200">
                          <a:solidFill>
                            <a:srgbClr val="92D050"/>
                          </a:solidFill>
                          <a:latin typeface="+mn-lt"/>
                          <a:ea typeface="+mn-ea"/>
                          <a:cs typeface="+mn-cs"/>
                        </a:rPr>
                        <a:t>0,251145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1097026088"/>
                  </a:ext>
                </a:extLst>
              </a:tr>
              <a:tr h="739609">
                <a:tc>
                  <a:txBody>
                    <a:bodyPr/>
                    <a:lstStyle/>
                    <a:p>
                      <a:pPr algn="ctr" fontAlgn="ctr"/>
                      <a:r>
                        <a:rPr lang="de-DE" sz="2000" b="1" kern="1200">
                          <a:solidFill>
                            <a:srgbClr val="92D050"/>
                          </a:solidFill>
                          <a:latin typeface="+mn-lt"/>
                          <a:ea typeface="+mn-ea"/>
                          <a:cs typeface="+mn-cs"/>
                        </a:rPr>
                        <a:t>0,001510679%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1805709024"/>
                  </a:ext>
                </a:extLst>
              </a:tr>
            </a:tbl>
          </a:graphicData>
        </a:graphic>
      </p:graphicFrame>
      <p:sp>
        <p:nvSpPr>
          <p:cNvPr id="13" name="TextBox 12">
            <a:extLst>
              <a:ext uri="{FF2B5EF4-FFF2-40B4-BE49-F238E27FC236}">
                <a16:creationId xmlns:a16="http://schemas.microsoft.com/office/drawing/2014/main" id="{1584B45B-F0FE-431F-BD77-24DE48617A27}"/>
              </a:ext>
            </a:extLst>
          </p:cNvPr>
          <p:cNvSpPr txBox="1"/>
          <p:nvPr/>
        </p:nvSpPr>
        <p:spPr>
          <a:xfrm>
            <a:off x="1210972" y="5132229"/>
            <a:ext cx="3946954" cy="646331"/>
          </a:xfrm>
          <a:prstGeom prst="rect">
            <a:avLst/>
          </a:prstGeom>
          <a:noFill/>
        </p:spPr>
        <p:txBody>
          <a:bodyPr wrap="square" rtlCol="0">
            <a:spAutoFit/>
          </a:bodyPr>
          <a:lstStyle/>
          <a:p>
            <a:r>
              <a:rPr lang="de-DE" b="1"/>
              <a:t>Wertebereich</a:t>
            </a:r>
            <a:r>
              <a:rPr lang="de-DE"/>
              <a:t>:	</a:t>
            </a:r>
            <a:r>
              <a:rPr lang="de-DE" i="1"/>
              <a:t>0,0004 – 0,9999</a:t>
            </a:r>
          </a:p>
          <a:p>
            <a:r>
              <a:rPr lang="de-DE" b="1"/>
              <a:t>Mittelwert</a:t>
            </a:r>
            <a:r>
              <a:rPr lang="de-DE"/>
              <a:t>:	</a:t>
            </a:r>
            <a:r>
              <a:rPr lang="de-DE" i="1"/>
              <a:t>0,496814</a:t>
            </a:r>
          </a:p>
        </p:txBody>
      </p:sp>
    </p:spTree>
    <p:extLst>
      <p:ext uri="{BB962C8B-B14F-4D97-AF65-F5344CB8AC3E}">
        <p14:creationId xmlns:p14="http://schemas.microsoft.com/office/powerpoint/2010/main" val="87631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1766BF5-792F-425C-B6A6-1FC57F4F2A40}"/>
              </a:ext>
            </a:extLst>
          </p:cNvPr>
          <p:cNvGraphicFramePr>
            <a:graphicFrameLocks noGrp="1"/>
          </p:cNvGraphicFramePr>
          <p:nvPr>
            <p:ph idx="1"/>
            <p:extLst>
              <p:ext uri="{D42A27DB-BD31-4B8C-83A1-F6EECF244321}">
                <p14:modId xmlns:p14="http://schemas.microsoft.com/office/powerpoint/2010/main" val="2966000306"/>
              </p:ext>
            </p:extLst>
          </p:nvPr>
        </p:nvGraphicFramePr>
        <p:xfrm>
          <a:off x="701337" y="2037178"/>
          <a:ext cx="10791415" cy="3252000"/>
        </p:xfrm>
        <a:graphic>
          <a:graphicData uri="http://schemas.openxmlformats.org/drawingml/2006/table">
            <a:tbl>
              <a:tblPr firstRow="1" bandRow="1">
                <a:tableStyleId>{5C22544A-7EE6-4342-B048-85BDC9FD1C3A}</a:tableStyleId>
              </a:tblPr>
              <a:tblGrid>
                <a:gridCol w="1429660">
                  <a:extLst>
                    <a:ext uri="{9D8B030D-6E8A-4147-A177-3AD203B41FA5}">
                      <a16:colId xmlns:a16="http://schemas.microsoft.com/office/drawing/2014/main" val="3700482487"/>
                    </a:ext>
                  </a:extLst>
                </a:gridCol>
                <a:gridCol w="1196469">
                  <a:extLst>
                    <a:ext uri="{9D8B030D-6E8A-4147-A177-3AD203B41FA5}">
                      <a16:colId xmlns:a16="http://schemas.microsoft.com/office/drawing/2014/main" val="3605389547"/>
                    </a:ext>
                  </a:extLst>
                </a:gridCol>
                <a:gridCol w="1358268">
                  <a:extLst>
                    <a:ext uri="{9D8B030D-6E8A-4147-A177-3AD203B41FA5}">
                      <a16:colId xmlns:a16="http://schemas.microsoft.com/office/drawing/2014/main" val="3269498424"/>
                    </a:ext>
                  </a:extLst>
                </a:gridCol>
                <a:gridCol w="1134503">
                  <a:extLst>
                    <a:ext uri="{9D8B030D-6E8A-4147-A177-3AD203B41FA5}">
                      <a16:colId xmlns:a16="http://schemas.microsoft.com/office/drawing/2014/main" val="2839163791"/>
                    </a:ext>
                  </a:extLst>
                </a:gridCol>
                <a:gridCol w="1134503">
                  <a:extLst>
                    <a:ext uri="{9D8B030D-6E8A-4147-A177-3AD203B41FA5}">
                      <a16:colId xmlns:a16="http://schemas.microsoft.com/office/drawing/2014/main" val="3625227895"/>
                    </a:ext>
                  </a:extLst>
                </a:gridCol>
                <a:gridCol w="1134503">
                  <a:extLst>
                    <a:ext uri="{9D8B030D-6E8A-4147-A177-3AD203B41FA5}">
                      <a16:colId xmlns:a16="http://schemas.microsoft.com/office/drawing/2014/main" val="203464301"/>
                    </a:ext>
                  </a:extLst>
                </a:gridCol>
                <a:gridCol w="1134503">
                  <a:extLst>
                    <a:ext uri="{9D8B030D-6E8A-4147-A177-3AD203B41FA5}">
                      <a16:colId xmlns:a16="http://schemas.microsoft.com/office/drawing/2014/main" val="567519680"/>
                    </a:ext>
                  </a:extLst>
                </a:gridCol>
                <a:gridCol w="1134503">
                  <a:extLst>
                    <a:ext uri="{9D8B030D-6E8A-4147-A177-3AD203B41FA5}">
                      <a16:colId xmlns:a16="http://schemas.microsoft.com/office/drawing/2014/main" val="3568063354"/>
                    </a:ext>
                  </a:extLst>
                </a:gridCol>
                <a:gridCol w="1134503">
                  <a:extLst>
                    <a:ext uri="{9D8B030D-6E8A-4147-A177-3AD203B41FA5}">
                      <a16:colId xmlns:a16="http://schemas.microsoft.com/office/drawing/2014/main" val="2257108593"/>
                    </a:ext>
                  </a:extLst>
                </a:gridCol>
              </a:tblGrid>
              <a:tr h="813000">
                <a:tc>
                  <a:txBody>
                    <a:bodyPr/>
                    <a:lstStyle/>
                    <a:p>
                      <a:pPr algn="l"/>
                      <a:endParaRPr lang="de-DE" sz="1400" b="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H/G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D/H/G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MAX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057554"/>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Genauigkeit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49,33717%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49,34968%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49,30999%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49,35133%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1" kern="1200" cap="all" spc="-50" baseline="0">
                          <a:solidFill>
                            <a:schemeClr val="bg1"/>
                          </a:solidFill>
                          <a:latin typeface="+mj-lt"/>
                          <a:ea typeface="+mj-ea"/>
                          <a:cs typeface="+mj-cs"/>
                        </a:rPr>
                        <a:t>49,35367%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49,32502%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49,32771%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49,35367%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2148830"/>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0,00783085%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0,005651894%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0,0017%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1" kern="1200" cap="all" spc="-50" baseline="0">
                          <a:solidFill>
                            <a:schemeClr val="bg1"/>
                          </a:solidFill>
                          <a:latin typeface="+mj-lt"/>
                          <a:ea typeface="+mj-ea"/>
                          <a:cs typeface="+mj-cs"/>
                        </a:rPr>
                        <a:t>0,0111191%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0,0095246%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0,0007509%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BFCFD"/>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0,0015106%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0,0111191%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29040739"/>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 </a:t>
                      </a:r>
                    </a:p>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&gt; 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54812438"/>
                  </a:ext>
                </a:extLst>
              </a:tr>
            </a:tbl>
          </a:graphicData>
        </a:graphic>
      </p:graphicFrame>
      <p:sp>
        <p:nvSpPr>
          <p:cNvPr id="3" name="Slide Number Placeholder 2">
            <a:extLst>
              <a:ext uri="{FF2B5EF4-FFF2-40B4-BE49-F238E27FC236}">
                <a16:creationId xmlns:a16="http://schemas.microsoft.com/office/drawing/2014/main" id="{62ACCFC0-A734-46A0-805A-233B581C4F8D}"/>
              </a:ext>
            </a:extLst>
          </p:cNvPr>
          <p:cNvSpPr>
            <a:spLocks noGrp="1"/>
          </p:cNvSpPr>
          <p:nvPr>
            <p:ph type="sldNum" sz="quarter" idx="12"/>
          </p:nvPr>
        </p:nvSpPr>
        <p:spPr/>
        <p:txBody>
          <a:bodyPr/>
          <a:lstStyle/>
          <a:p>
            <a:fld id="{3A98EE3D-8CD1-4C3F-BD1C-C98C9596463C}" type="slidenum">
              <a:rPr lang="en-US" smtClean="0"/>
              <a:pPr/>
              <a:t>41</a:t>
            </a:fld>
            <a:endParaRPr lang="en-US">
              <a:solidFill>
                <a:schemeClr val="tx1"/>
              </a:solidFill>
            </a:endParaRPr>
          </a:p>
        </p:txBody>
      </p:sp>
      <p:sp>
        <p:nvSpPr>
          <p:cNvPr id="4" name="Title 3">
            <a:extLst>
              <a:ext uri="{FF2B5EF4-FFF2-40B4-BE49-F238E27FC236}">
                <a16:creationId xmlns:a16="http://schemas.microsoft.com/office/drawing/2014/main" id="{79FC0C05-11B2-43B9-96CE-E5EA51E7FDAB}"/>
              </a:ext>
            </a:extLst>
          </p:cNvPr>
          <p:cNvSpPr>
            <a:spLocks noGrp="1"/>
          </p:cNvSpPr>
          <p:nvPr>
            <p:ph type="title"/>
          </p:nvPr>
        </p:nvSpPr>
        <p:spPr/>
        <p:txBody>
          <a:bodyPr/>
          <a:lstStyle/>
          <a:p>
            <a:r>
              <a:rPr lang="de-DE" b="1"/>
              <a:t>Farbreinheit: </a:t>
            </a:r>
            <a:r>
              <a:rPr lang="de-DE"/>
              <a:t>Experiment</a:t>
            </a:r>
          </a:p>
        </p:txBody>
      </p:sp>
    </p:spTree>
    <p:extLst>
      <p:ext uri="{BB962C8B-B14F-4D97-AF65-F5344CB8AC3E}">
        <p14:creationId xmlns:p14="http://schemas.microsoft.com/office/powerpoint/2010/main" val="987022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42</a:t>
            </a:fld>
            <a:endParaRPr lang="en-US">
              <a:solidFill>
                <a:schemeClr val="tx1"/>
              </a:solidFill>
            </a:endParaRPr>
          </a:p>
        </p:txBody>
      </p:sp>
      <p:pic>
        <p:nvPicPr>
          <p:cNvPr id="16" name="slide15" descr="Farbreinheit ">
            <a:extLst>
              <a:ext uri="{FF2B5EF4-FFF2-40B4-BE49-F238E27FC236}">
                <a16:creationId xmlns:a16="http://schemas.microsoft.com/office/drawing/2014/main" id="{8A33F023-0515-4A20-972E-5F9D39AFE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456"/>
            <a:ext cx="12192000" cy="6791088"/>
          </a:xfrm>
          <a:prstGeom prst="rect">
            <a:avLst/>
          </a:prstGeom>
        </p:spPr>
      </p:pic>
      <p:grpSp>
        <p:nvGrpSpPr>
          <p:cNvPr id="4" name="Group 136">
            <a:extLst>
              <a:ext uri="{FF2B5EF4-FFF2-40B4-BE49-F238E27FC236}">
                <a16:creationId xmlns:a16="http://schemas.microsoft.com/office/drawing/2014/main" id="{6D3984FC-1021-4340-98E4-F5BF7CC540E5}"/>
              </a:ext>
            </a:extLst>
          </p:cNvPr>
          <p:cNvGrpSpPr/>
          <p:nvPr/>
        </p:nvGrpSpPr>
        <p:grpSpPr>
          <a:xfrm>
            <a:off x="10628395" y="46037"/>
            <a:ext cx="1145197" cy="1145197"/>
            <a:chOff x="10832367" y="2167352"/>
            <a:chExt cx="1145197" cy="1145197"/>
          </a:xfrm>
        </p:grpSpPr>
        <p:sp>
          <p:nvSpPr>
            <p:cNvPr id="5" name="Oval 57">
              <a:extLst>
                <a:ext uri="{FF2B5EF4-FFF2-40B4-BE49-F238E27FC236}">
                  <a16:creationId xmlns:a16="http://schemas.microsoft.com/office/drawing/2014/main" id="{368E034A-883D-4A38-AA5B-85C51718669C}"/>
                </a:ext>
              </a:extLst>
            </p:cNvPr>
            <p:cNvSpPr>
              <a:spLocks noChangeAspect="1"/>
            </p:cNvSpPr>
            <p:nvPr/>
          </p:nvSpPr>
          <p:spPr>
            <a:xfrm>
              <a:off x="10832367" y="2167352"/>
              <a:ext cx="1145197" cy="1145197"/>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6" name="Rectangle 72">
              <a:extLst>
                <a:ext uri="{FF2B5EF4-FFF2-40B4-BE49-F238E27FC236}">
                  <a16:creationId xmlns:a16="http://schemas.microsoft.com/office/drawing/2014/main" id="{90AA5391-2F8E-4B1A-97BF-92BAC0C2F606}"/>
                </a:ext>
              </a:extLst>
            </p:cNvPr>
            <p:cNvSpPr/>
            <p:nvPr/>
          </p:nvSpPr>
          <p:spPr>
            <a:xfrm>
              <a:off x="10914708" y="2596355"/>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Farbreinheit</a:t>
              </a:r>
            </a:p>
          </p:txBody>
        </p:sp>
      </p:grpSp>
    </p:spTree>
    <p:extLst>
      <p:ext uri="{BB962C8B-B14F-4D97-AF65-F5344CB8AC3E}">
        <p14:creationId xmlns:p14="http://schemas.microsoft.com/office/powerpoint/2010/main" val="237634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4" name="Table 10">
            <a:extLst>
              <a:ext uri="{FF2B5EF4-FFF2-40B4-BE49-F238E27FC236}">
                <a16:creationId xmlns:a16="http://schemas.microsoft.com/office/drawing/2014/main" id="{6ADF440E-864C-40D9-9EAD-304277CB3A46}"/>
              </a:ext>
            </a:extLst>
          </p:cNvPr>
          <p:cNvGraphicFramePr>
            <a:graphicFrameLocks/>
          </p:cNvGraphicFramePr>
          <p:nvPr>
            <p:extLst>
              <p:ext uri="{D42A27DB-BD31-4B8C-83A1-F6EECF244321}">
                <p14:modId xmlns:p14="http://schemas.microsoft.com/office/powerpoint/2010/main" val="4103746095"/>
              </p:ext>
            </p:extLst>
          </p:nvPr>
        </p:nvGraphicFramePr>
        <p:xfrm>
          <a:off x="1210972" y="1852124"/>
          <a:ext cx="9831015" cy="2958436"/>
        </p:xfrm>
        <a:graphic>
          <a:graphicData uri="http://schemas.openxmlformats.org/drawingml/2006/table">
            <a:tbl>
              <a:tblPr bandRow="1">
                <a:tableStyleId>{5C22544A-7EE6-4342-B048-85BDC9FD1C3A}</a:tableStyleId>
              </a:tblPr>
              <a:tblGrid>
                <a:gridCol w="2345485">
                  <a:extLst>
                    <a:ext uri="{9D8B030D-6E8A-4147-A177-3AD203B41FA5}">
                      <a16:colId xmlns:a16="http://schemas.microsoft.com/office/drawing/2014/main" val="3233397046"/>
                    </a:ext>
                  </a:extLst>
                </a:gridCol>
                <a:gridCol w="3558988">
                  <a:extLst>
                    <a:ext uri="{9D8B030D-6E8A-4147-A177-3AD203B41FA5}">
                      <a16:colId xmlns:a16="http://schemas.microsoft.com/office/drawing/2014/main" val="3215977601"/>
                    </a:ext>
                  </a:extLst>
                </a:gridCol>
                <a:gridCol w="3926542">
                  <a:extLst>
                    <a:ext uri="{9D8B030D-6E8A-4147-A177-3AD203B41FA5}">
                      <a16:colId xmlns:a16="http://schemas.microsoft.com/office/drawing/2014/main" val="2131497518"/>
                    </a:ext>
                  </a:extLst>
                </a:gridCol>
              </a:tblGrid>
              <a:tr h="739609">
                <a:tc>
                  <a:txBody>
                    <a:bodyPr/>
                    <a:lstStyle/>
                    <a:p>
                      <a:pPr algn="l"/>
                      <a:endParaRPr lang="de-DE" sz="2000" b="1"/>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a:t>Lineare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1800" b="1"/>
                        <a:t>Decision Tree</a:t>
                      </a:r>
                    </a:p>
                  </a:txBody>
                  <a:tcPr marL="9525" marR="9525" marT="9525"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633329"/>
                  </a:ext>
                </a:extLst>
              </a:tr>
              <a:tr h="739609">
                <a:tc>
                  <a:txBody>
                    <a:bodyPr/>
                    <a:lstStyle/>
                    <a:p>
                      <a:pPr algn="ctr"/>
                      <a:r>
                        <a:rPr lang="de-DE" sz="1800" b="1"/>
                        <a:t>Genauigkeit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2000" kern="1200">
                          <a:solidFill>
                            <a:schemeClr val="dk1"/>
                          </a:solidFill>
                          <a:latin typeface="+mn-lt"/>
                          <a:ea typeface="+mn-ea"/>
                          <a:cs typeface="+mn-cs"/>
                        </a:rPr>
                        <a:t>99,43578%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kern="1200">
                          <a:solidFill>
                            <a:schemeClr val="dk1"/>
                          </a:solidFill>
                          <a:latin typeface="+mn-lt"/>
                          <a:ea typeface="+mn-ea"/>
                          <a:cs typeface="+mn-cs"/>
                        </a:rPr>
                        <a:t>99,33638%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326514"/>
                  </a:ext>
                </a:extLst>
              </a:tr>
              <a:tr h="739609">
                <a:tc>
                  <a:txBody>
                    <a:bodyPr/>
                    <a:lstStyle/>
                    <a:p>
                      <a:pPr algn="ctr" fontAlgn="ctr"/>
                      <a:r>
                        <a:rPr lang="de-DE" sz="1800" b="1" kern="1200">
                          <a:solidFill>
                            <a:schemeClr val="dk1"/>
                          </a:solidFill>
                          <a:latin typeface="+mn-lt"/>
                          <a:ea typeface="+mn-ea"/>
                          <a:cs typeface="+mn-cs"/>
                        </a:rPr>
                        <a:t>Durchschnittliche Fehler</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de-DE" sz="2000" kern="1200">
                          <a:solidFill>
                            <a:schemeClr val="dk1"/>
                          </a:solidFill>
                          <a:latin typeface="+mn-lt"/>
                          <a:ea typeface="+mn-ea"/>
                          <a:cs typeface="+mn-cs"/>
                        </a:rPr>
                        <a:t>1,620364</a:t>
                      </a:r>
                    </a:p>
                    <a:p>
                      <a:pPr marL="0" algn="ctr" defTabSz="914400" rtl="0" eaLnBrk="1" fontAlgn="ctr" latinLnBrk="0" hangingPunct="1"/>
                      <a:endParaRPr lang="de-DE" sz="2000" kern="1200">
                        <a:solidFill>
                          <a:schemeClr val="dk1"/>
                        </a:solidFill>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kern="1200">
                          <a:solidFill>
                            <a:schemeClr val="dk1"/>
                          </a:solidFill>
                          <a:latin typeface="+mn-lt"/>
                          <a:ea typeface="+mn-ea"/>
                          <a:cs typeface="+mn-cs"/>
                        </a:rPr>
                        <a:t>1,905804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7026088"/>
                  </a:ext>
                </a:extLst>
              </a:tr>
              <a:tr h="739609">
                <a:tc>
                  <a:txBody>
                    <a:bodyPr/>
                    <a:lstStyle/>
                    <a:p>
                      <a:pPr marL="0" algn="ctr" defTabSz="914400" rtl="0" eaLnBrk="1" fontAlgn="ctr" latinLnBrk="0" hangingPunct="1"/>
                      <a:r>
                        <a:rPr lang="de-DE" sz="1800" b="1" kern="1200">
                          <a:solidFill>
                            <a:schemeClr val="dk1"/>
                          </a:solidFill>
                          <a:latin typeface="+mn-lt"/>
                          <a:ea typeface="+mn-ea"/>
                          <a:cs typeface="+mn-cs"/>
                        </a:rPr>
                        <a:t>Abhängigkeiten</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de-DE" sz="2000" kern="1200">
                          <a:solidFill>
                            <a:schemeClr val="dk1"/>
                          </a:solidFill>
                          <a:latin typeface="+mn-lt"/>
                          <a:ea typeface="+mn-ea"/>
                          <a:cs typeface="+mn-cs"/>
                        </a:rPr>
                        <a:t>99,6798%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fontAlgn="ctr" latinLnBrk="0" hangingPunct="1"/>
                      <a:r>
                        <a:rPr lang="de-DE" sz="2000" kern="1200">
                          <a:solidFill>
                            <a:schemeClr val="dk1"/>
                          </a:solidFill>
                          <a:latin typeface="+mn-lt"/>
                          <a:ea typeface="+mn-ea"/>
                          <a:cs typeface="+mn-cs"/>
                        </a:rPr>
                        <a:t>99,52184%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5709024"/>
                  </a:ext>
                </a:extLst>
              </a:tr>
            </a:tbl>
          </a:graphicData>
        </a:graphic>
      </p:graphicFrame>
      <p:sp>
        <p:nvSpPr>
          <p:cNvPr id="4" name="Title 3">
            <a:extLst>
              <a:ext uri="{FF2B5EF4-FFF2-40B4-BE49-F238E27FC236}">
                <a16:creationId xmlns:a16="http://schemas.microsoft.com/office/drawing/2014/main" id="{3D85069C-949A-4711-B57A-F11C236B04F2}"/>
              </a:ext>
            </a:extLst>
          </p:cNvPr>
          <p:cNvSpPr>
            <a:spLocks noGrp="1"/>
          </p:cNvSpPr>
          <p:nvPr>
            <p:ph type="title"/>
          </p:nvPr>
        </p:nvSpPr>
        <p:spPr/>
        <p:txBody>
          <a:bodyPr>
            <a:normAutofit/>
          </a:bodyPr>
          <a:lstStyle/>
          <a:p>
            <a:r>
              <a:rPr lang="de-DE" b="1"/>
              <a:t>WARPFAKTOR:</a:t>
            </a:r>
            <a:r>
              <a:rPr lang="de-DE"/>
              <a:t> </a:t>
            </a:r>
            <a:r>
              <a:rPr lang="de-DE" err="1"/>
              <a:t>Machine</a:t>
            </a:r>
            <a:r>
              <a:rPr lang="de-DE"/>
              <a:t> Learning Algorithmen</a:t>
            </a:r>
          </a:p>
        </p:txBody>
      </p:sp>
      <p:sp>
        <p:nvSpPr>
          <p:cNvPr id="3" name="Slide Number Placeholder 2">
            <a:extLst>
              <a:ext uri="{FF2B5EF4-FFF2-40B4-BE49-F238E27FC236}">
                <a16:creationId xmlns:a16="http://schemas.microsoft.com/office/drawing/2014/main" id="{9AB434FD-7621-4246-850C-D306A54B298E}"/>
              </a:ext>
            </a:extLst>
          </p:cNvPr>
          <p:cNvSpPr>
            <a:spLocks noGrp="1"/>
          </p:cNvSpPr>
          <p:nvPr>
            <p:ph type="sldNum" sz="quarter" idx="12"/>
          </p:nvPr>
        </p:nvSpPr>
        <p:spPr/>
        <p:txBody>
          <a:bodyPr/>
          <a:lstStyle/>
          <a:p>
            <a:fld id="{3A98EE3D-8CD1-4C3F-BD1C-C98C9596463C}" type="slidenum">
              <a:rPr lang="en-US" smtClean="0"/>
              <a:pPr/>
              <a:t>43</a:t>
            </a:fld>
            <a:endParaRPr lang="en-US">
              <a:solidFill>
                <a:schemeClr val="tx1"/>
              </a:solidFill>
            </a:endParaRPr>
          </a:p>
        </p:txBody>
      </p:sp>
      <p:graphicFrame>
        <p:nvGraphicFramePr>
          <p:cNvPr id="8" name="Table 7">
            <a:extLst>
              <a:ext uri="{FF2B5EF4-FFF2-40B4-BE49-F238E27FC236}">
                <a16:creationId xmlns:a16="http://schemas.microsoft.com/office/drawing/2014/main" id="{89B6DE95-EA61-46D5-BAAB-78DFD226D7CD}"/>
              </a:ext>
            </a:extLst>
          </p:cNvPr>
          <p:cNvGraphicFramePr>
            <a:graphicFrameLocks/>
          </p:cNvGraphicFramePr>
          <p:nvPr>
            <p:extLst>
              <p:ext uri="{D42A27DB-BD31-4B8C-83A1-F6EECF244321}">
                <p14:modId xmlns:p14="http://schemas.microsoft.com/office/powerpoint/2010/main" val="1485537032"/>
              </p:ext>
            </p:extLst>
          </p:nvPr>
        </p:nvGraphicFramePr>
        <p:xfrm>
          <a:off x="3563326" y="2591733"/>
          <a:ext cx="3545155" cy="2218827"/>
        </p:xfrm>
        <a:graphic>
          <a:graphicData uri="http://schemas.openxmlformats.org/drawingml/2006/table">
            <a:tbl>
              <a:tblPr bandRow="1">
                <a:tableStyleId>{5C22544A-7EE6-4342-B048-85BDC9FD1C3A}</a:tableStyleId>
              </a:tblPr>
              <a:tblGrid>
                <a:gridCol w="3545155">
                  <a:extLst>
                    <a:ext uri="{9D8B030D-6E8A-4147-A177-3AD203B41FA5}">
                      <a16:colId xmlns:a16="http://schemas.microsoft.com/office/drawing/2014/main" val="3215977601"/>
                    </a:ext>
                  </a:extLst>
                </a:gridCol>
              </a:tblGrid>
              <a:tr h="739609">
                <a:tc>
                  <a:txBody>
                    <a:bodyPr/>
                    <a:lstStyle/>
                    <a:p>
                      <a:pPr marL="0" algn="ctr" defTabSz="914400" rtl="0" eaLnBrk="1" fontAlgn="ctr" latinLnBrk="0" hangingPunct="1"/>
                      <a:r>
                        <a:rPr lang="de-DE" sz="2000" b="1" kern="1200">
                          <a:solidFill>
                            <a:srgbClr val="92D050"/>
                          </a:solidFill>
                          <a:latin typeface="+mn-lt"/>
                          <a:ea typeface="+mn-ea"/>
                          <a:cs typeface="+mn-cs"/>
                        </a:rPr>
                        <a:t>99,43578%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2679326514"/>
                  </a:ext>
                </a:extLst>
              </a:tr>
              <a:tr h="739609">
                <a:tc>
                  <a:txBody>
                    <a:bodyPr/>
                    <a:lstStyle/>
                    <a:p>
                      <a:pPr marL="0" algn="ctr" defTabSz="914400" rtl="0" eaLnBrk="1" fontAlgn="ctr" latinLnBrk="0" hangingPunct="1"/>
                      <a:r>
                        <a:rPr lang="de-DE" sz="2000" b="1" kern="1200">
                          <a:solidFill>
                            <a:srgbClr val="92D050"/>
                          </a:solidFill>
                          <a:latin typeface="+mn-lt"/>
                          <a:ea typeface="+mn-ea"/>
                          <a:cs typeface="+mn-cs"/>
                        </a:rPr>
                        <a:t>1,620364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BFCFD"/>
                    </a:solidFill>
                  </a:tcPr>
                </a:tc>
                <a:extLst>
                  <a:ext uri="{0D108BD9-81ED-4DB2-BD59-A6C34878D82A}">
                    <a16:rowId xmlns:a16="http://schemas.microsoft.com/office/drawing/2014/main" val="1097026088"/>
                  </a:ext>
                </a:extLst>
              </a:tr>
              <a:tr h="739609">
                <a:tc>
                  <a:txBody>
                    <a:bodyPr/>
                    <a:lstStyle/>
                    <a:p>
                      <a:pPr marL="0" algn="ctr" defTabSz="914400" rtl="0" eaLnBrk="1" fontAlgn="ctr" latinLnBrk="0" hangingPunct="1"/>
                      <a:r>
                        <a:rPr lang="de-DE" sz="2000" b="1" kern="1200">
                          <a:solidFill>
                            <a:srgbClr val="92D050"/>
                          </a:solidFill>
                          <a:latin typeface="+mn-lt"/>
                          <a:ea typeface="+mn-ea"/>
                          <a:cs typeface="+mn-cs"/>
                        </a:rPr>
                        <a:t>99,6798%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C"/>
                    </a:solidFill>
                  </a:tcPr>
                </a:tc>
                <a:extLst>
                  <a:ext uri="{0D108BD9-81ED-4DB2-BD59-A6C34878D82A}">
                    <a16:rowId xmlns:a16="http://schemas.microsoft.com/office/drawing/2014/main" val="1805709024"/>
                  </a:ext>
                </a:extLst>
              </a:tr>
            </a:tbl>
          </a:graphicData>
        </a:graphic>
      </p:graphicFrame>
      <p:sp>
        <p:nvSpPr>
          <p:cNvPr id="15" name="TextBox 14">
            <a:extLst>
              <a:ext uri="{FF2B5EF4-FFF2-40B4-BE49-F238E27FC236}">
                <a16:creationId xmlns:a16="http://schemas.microsoft.com/office/drawing/2014/main" id="{27A0D1E1-E695-45DD-AF62-48471768B449}"/>
              </a:ext>
            </a:extLst>
          </p:cNvPr>
          <p:cNvSpPr txBox="1"/>
          <p:nvPr/>
        </p:nvSpPr>
        <p:spPr>
          <a:xfrm>
            <a:off x="1210972" y="5132229"/>
            <a:ext cx="3946954" cy="646331"/>
          </a:xfrm>
          <a:prstGeom prst="rect">
            <a:avLst/>
          </a:prstGeom>
          <a:noFill/>
        </p:spPr>
        <p:txBody>
          <a:bodyPr wrap="square" rtlCol="0">
            <a:spAutoFit/>
          </a:bodyPr>
          <a:lstStyle/>
          <a:p>
            <a:r>
              <a:rPr lang="de-DE" b="1"/>
              <a:t>Wertebereich</a:t>
            </a:r>
            <a:r>
              <a:rPr lang="de-DE"/>
              <a:t>:	</a:t>
            </a:r>
            <a:r>
              <a:rPr lang="de-DE" i="1"/>
              <a:t>175,5 – 436,6</a:t>
            </a:r>
          </a:p>
          <a:p>
            <a:r>
              <a:rPr lang="de-DE" b="1"/>
              <a:t>Mittelwert</a:t>
            </a:r>
            <a:r>
              <a:rPr lang="de-DE"/>
              <a:t>:	</a:t>
            </a:r>
            <a:r>
              <a:rPr lang="de-DE" i="1"/>
              <a:t>286,9477</a:t>
            </a:r>
          </a:p>
        </p:txBody>
      </p:sp>
    </p:spTree>
    <p:extLst>
      <p:ext uri="{BB962C8B-B14F-4D97-AF65-F5344CB8AC3E}">
        <p14:creationId xmlns:p14="http://schemas.microsoft.com/office/powerpoint/2010/main" val="397458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1766BF5-792F-425C-B6A6-1FC57F4F2A40}"/>
              </a:ext>
            </a:extLst>
          </p:cNvPr>
          <p:cNvGraphicFramePr>
            <a:graphicFrameLocks noGrp="1"/>
          </p:cNvGraphicFramePr>
          <p:nvPr>
            <p:ph idx="1"/>
            <p:extLst>
              <p:ext uri="{D42A27DB-BD31-4B8C-83A1-F6EECF244321}">
                <p14:modId xmlns:p14="http://schemas.microsoft.com/office/powerpoint/2010/main" val="2045389720"/>
              </p:ext>
            </p:extLst>
          </p:nvPr>
        </p:nvGraphicFramePr>
        <p:xfrm>
          <a:off x="701337" y="2037178"/>
          <a:ext cx="10791415" cy="3252000"/>
        </p:xfrm>
        <a:graphic>
          <a:graphicData uri="http://schemas.openxmlformats.org/drawingml/2006/table">
            <a:tbl>
              <a:tblPr firstRow="1" bandRow="1">
                <a:tableStyleId>{5C22544A-7EE6-4342-B048-85BDC9FD1C3A}</a:tableStyleId>
              </a:tblPr>
              <a:tblGrid>
                <a:gridCol w="1429660">
                  <a:extLst>
                    <a:ext uri="{9D8B030D-6E8A-4147-A177-3AD203B41FA5}">
                      <a16:colId xmlns:a16="http://schemas.microsoft.com/office/drawing/2014/main" val="3700482487"/>
                    </a:ext>
                  </a:extLst>
                </a:gridCol>
                <a:gridCol w="1196469">
                  <a:extLst>
                    <a:ext uri="{9D8B030D-6E8A-4147-A177-3AD203B41FA5}">
                      <a16:colId xmlns:a16="http://schemas.microsoft.com/office/drawing/2014/main" val="3605389547"/>
                    </a:ext>
                  </a:extLst>
                </a:gridCol>
                <a:gridCol w="1358268">
                  <a:extLst>
                    <a:ext uri="{9D8B030D-6E8A-4147-A177-3AD203B41FA5}">
                      <a16:colId xmlns:a16="http://schemas.microsoft.com/office/drawing/2014/main" val="3269498424"/>
                    </a:ext>
                  </a:extLst>
                </a:gridCol>
                <a:gridCol w="1134503">
                  <a:extLst>
                    <a:ext uri="{9D8B030D-6E8A-4147-A177-3AD203B41FA5}">
                      <a16:colId xmlns:a16="http://schemas.microsoft.com/office/drawing/2014/main" val="2839163791"/>
                    </a:ext>
                  </a:extLst>
                </a:gridCol>
                <a:gridCol w="1134503">
                  <a:extLst>
                    <a:ext uri="{9D8B030D-6E8A-4147-A177-3AD203B41FA5}">
                      <a16:colId xmlns:a16="http://schemas.microsoft.com/office/drawing/2014/main" val="3625227895"/>
                    </a:ext>
                  </a:extLst>
                </a:gridCol>
                <a:gridCol w="1134503">
                  <a:extLst>
                    <a:ext uri="{9D8B030D-6E8A-4147-A177-3AD203B41FA5}">
                      <a16:colId xmlns:a16="http://schemas.microsoft.com/office/drawing/2014/main" val="203464301"/>
                    </a:ext>
                  </a:extLst>
                </a:gridCol>
                <a:gridCol w="1134503">
                  <a:extLst>
                    <a:ext uri="{9D8B030D-6E8A-4147-A177-3AD203B41FA5}">
                      <a16:colId xmlns:a16="http://schemas.microsoft.com/office/drawing/2014/main" val="567519680"/>
                    </a:ext>
                  </a:extLst>
                </a:gridCol>
                <a:gridCol w="1134503">
                  <a:extLst>
                    <a:ext uri="{9D8B030D-6E8A-4147-A177-3AD203B41FA5}">
                      <a16:colId xmlns:a16="http://schemas.microsoft.com/office/drawing/2014/main" val="3568063354"/>
                    </a:ext>
                  </a:extLst>
                </a:gridCol>
                <a:gridCol w="1134503">
                  <a:extLst>
                    <a:ext uri="{9D8B030D-6E8A-4147-A177-3AD203B41FA5}">
                      <a16:colId xmlns:a16="http://schemas.microsoft.com/office/drawing/2014/main" val="2257108593"/>
                    </a:ext>
                  </a:extLst>
                </a:gridCol>
              </a:tblGrid>
              <a:tr h="813000">
                <a:tc>
                  <a:txBody>
                    <a:bodyPr/>
                    <a:lstStyle/>
                    <a:p>
                      <a:pPr algn="l"/>
                      <a:endParaRPr lang="de-DE" sz="1400" b="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rgbClr val="92D050"/>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rgbClr val="92D050"/>
                          </a:solidFill>
                          <a:latin typeface="+mj-lt"/>
                          <a:ea typeface="+mj-ea"/>
                          <a:cs typeface="+mj-cs"/>
                        </a:rPr>
                        <a:t>D</a:t>
                      </a:r>
                      <a:r>
                        <a:rPr lang="de-DE" sz="1800" b="1" kern="1200" cap="all" spc="-50" baseline="0">
                          <a:solidFill>
                            <a:schemeClr val="tx1"/>
                          </a:solidFill>
                          <a:latin typeface="+mj-lt"/>
                          <a:ea typeface="+mj-ea"/>
                          <a:cs typeface="+mj-cs"/>
                        </a:rPr>
                        <a:t>/</a:t>
                      </a:r>
                      <a:r>
                        <a:rPr lang="de-DE" sz="1800" b="1" kern="1200" cap="all" spc="-50" baseline="0">
                          <a:solidFill>
                            <a:srgbClr val="92D050"/>
                          </a:solidFill>
                          <a:latin typeface="+mj-lt"/>
                          <a:ea typeface="+mj-ea"/>
                          <a:cs typeface="+mj-cs"/>
                        </a:rPr>
                        <a: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D/</a:t>
                      </a:r>
                      <a:r>
                        <a:rPr lang="de-DE" sz="1800" b="1" kern="1200" cap="all" spc="-50" baseline="0">
                          <a:solidFill>
                            <a:srgbClr val="92D050"/>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H/</a:t>
                      </a:r>
                      <a:r>
                        <a:rPr lang="de-DE" sz="1800" b="1" kern="1200" cap="all" spc="-50" baseline="0">
                          <a:solidFill>
                            <a:srgbClr val="92D050"/>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rgbClr val="92D050"/>
                          </a:solidFill>
                          <a:latin typeface="+mj-lt"/>
                          <a:ea typeface="+mj-ea"/>
                          <a:cs typeface="+mj-cs"/>
                        </a:rPr>
                        <a:t>D</a:t>
                      </a:r>
                      <a:r>
                        <a:rPr lang="de-DE" sz="1800" b="1" kern="1200" cap="all" spc="-50" baseline="0">
                          <a:solidFill>
                            <a:schemeClr val="tx1"/>
                          </a:solidFill>
                          <a:latin typeface="+mj-lt"/>
                          <a:ea typeface="+mj-ea"/>
                          <a:cs typeface="+mj-cs"/>
                        </a:rPr>
                        <a:t>/</a:t>
                      </a:r>
                      <a:r>
                        <a:rPr lang="de-DE" sz="1800" b="1" kern="1200" cap="all" spc="-50" baseline="0">
                          <a:solidFill>
                            <a:srgbClr val="92D050"/>
                          </a:solidFill>
                          <a:latin typeface="+mj-lt"/>
                          <a:ea typeface="+mj-ea"/>
                          <a:cs typeface="+mj-cs"/>
                        </a:rPr>
                        <a:t>H</a:t>
                      </a:r>
                      <a:r>
                        <a:rPr lang="de-DE" sz="1800" b="1" kern="1200" cap="all" spc="-50" baseline="0">
                          <a:solidFill>
                            <a:schemeClr val="tx1"/>
                          </a:solidFill>
                          <a:latin typeface="+mj-lt"/>
                          <a:ea typeface="+mj-ea"/>
                          <a:cs typeface="+mj-cs"/>
                        </a:rPr>
                        <a:t>/</a:t>
                      </a:r>
                      <a:r>
                        <a:rPr lang="de-DE" sz="1800" b="1" kern="1200" cap="all" spc="-50" baseline="0">
                          <a:solidFill>
                            <a:srgbClr val="92D050"/>
                          </a:solidFill>
                          <a:latin typeface="+mj-lt"/>
                          <a:ea typeface="+mj-ea"/>
                          <a:cs typeface="+mj-cs"/>
                        </a:rPr>
                        <a:t>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de-DE" sz="1800" b="1" kern="1200" cap="all" spc="-50" baseline="0">
                          <a:solidFill>
                            <a:schemeClr val="tx1"/>
                          </a:solidFill>
                          <a:latin typeface="+mj-lt"/>
                          <a:ea typeface="+mj-ea"/>
                          <a:cs typeface="+mj-cs"/>
                        </a:rPr>
                        <a:t>MAX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057554"/>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Genauigkeit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93,27569%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92,21442%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14400" rtl="0" eaLnBrk="1" latinLnBrk="0" hangingPunct="1"/>
                      <a:r>
                        <a:rPr lang="de-DE" sz="1400" b="1" kern="1200" cap="all" spc="-50" baseline="0">
                          <a:solidFill>
                            <a:schemeClr val="bg2"/>
                          </a:solidFill>
                          <a:latin typeface="+mj-lt"/>
                          <a:ea typeface="+mj-ea"/>
                          <a:cs typeface="+mj-cs"/>
                        </a:rPr>
                        <a:t>99,35007%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de-DE" sz="1400" b="1" kern="1200" cap="all" spc="-50" baseline="0">
                          <a:solidFill>
                            <a:schemeClr val="bg2"/>
                          </a:solidFill>
                          <a:latin typeface="+mj-lt"/>
                          <a:ea typeface="+mj-ea"/>
                          <a:cs typeface="+mj-cs"/>
                        </a:rPr>
                        <a:t>97,12403%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99,37987%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99,42702%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1" kern="1200" cap="all" spc="-50" baseline="0">
                          <a:solidFill>
                            <a:srgbClr val="FFFFFF"/>
                          </a:solidFill>
                          <a:latin typeface="+mj-lt"/>
                          <a:ea typeface="+mj-ea"/>
                          <a:cs typeface="+mj-cs"/>
                        </a:rPr>
                        <a:t>99,43578%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99,43578%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2148830"/>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54,39472%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38,20774%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1" kern="1200" cap="all" spc="-50" baseline="0">
                          <a:solidFill>
                            <a:schemeClr val="bg2"/>
                          </a:solidFill>
                          <a:latin typeface="+mj-lt"/>
                          <a:ea typeface="+mj-ea"/>
                          <a:cs typeface="+mj-cs"/>
                        </a:rPr>
                        <a:t>99,57302%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de-DE" sz="1400" b="1" kern="1200" cap="all" spc="-50" baseline="0">
                          <a:solidFill>
                            <a:schemeClr val="bg2"/>
                          </a:solidFill>
                          <a:latin typeface="+mj-lt"/>
                          <a:ea typeface="+mj-ea"/>
                          <a:cs typeface="+mj-cs"/>
                        </a:rPr>
                        <a:t>92,67761%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99,60848%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99,66698%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1400" b="1" kern="1200" cap="all" spc="-50" baseline="0">
                          <a:solidFill>
                            <a:srgbClr val="FFFFFF"/>
                          </a:solidFill>
                          <a:latin typeface="+mj-lt"/>
                          <a:ea typeface="+mj-ea"/>
                          <a:cs typeface="+mj-cs"/>
                        </a:rPr>
                        <a:t>99,6798%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0" kern="1200" cap="all" spc="-50" baseline="0">
                          <a:solidFill>
                            <a:schemeClr val="tx1"/>
                          </a:solidFill>
                          <a:latin typeface="+mj-lt"/>
                          <a:ea typeface="+mj-ea"/>
                          <a:cs typeface="+mj-cs"/>
                        </a:rPr>
                        <a:t>99,6798%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29040739"/>
                  </a:ext>
                </a:extLst>
              </a:tr>
              <a:tr h="813000">
                <a:tc>
                  <a:txBody>
                    <a:bodyPr/>
                    <a:lstStyle/>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Abhängigkeit </a:t>
                      </a:r>
                    </a:p>
                    <a:p>
                      <a:pPr marL="0" algn="ctr" defTabSz="914400" rtl="0" eaLnBrk="1" latinLnBrk="0" hangingPunct="1"/>
                      <a:r>
                        <a:rPr lang="de-DE" sz="1200" b="1" kern="1200" cap="all" spc="-50" baseline="0">
                          <a:solidFill>
                            <a:schemeClr val="tx1">
                              <a:lumMod val="75000"/>
                              <a:lumOff val="25000"/>
                            </a:schemeClr>
                          </a:solidFill>
                          <a:latin typeface="+mn-lt"/>
                          <a:ea typeface="+mn-ea"/>
                          <a:cs typeface="+mn-cs"/>
                        </a:rPr>
                        <a:t>&gt; 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CEEF7"/>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2121"/>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i="0" kern="1200" cap="all" spc="-50" baseline="0">
                          <a:solidFill>
                            <a:srgbClr val="FBFCFD"/>
                          </a:solidFill>
                          <a:latin typeface="+mj-lt"/>
                          <a:ea typeface="+mj-ea"/>
                          <a:cs typeface="+mj-cs"/>
                        </a:rPr>
                        <a:t>true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r>
                        <a:rPr lang="de-DE" sz="1400" b="1" kern="1200" cap="all" spc="-50" baseline="0">
                          <a:solidFill>
                            <a:schemeClr val="tx1">
                              <a:lumMod val="75000"/>
                              <a:lumOff val="25000"/>
                            </a:schemeClr>
                          </a:solidFill>
                          <a:latin typeface="+mj-lt"/>
                          <a:ea typeface="+mj-ea"/>
                          <a:cs typeface="+mj-cs"/>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54812438"/>
                  </a:ext>
                </a:extLst>
              </a:tr>
            </a:tbl>
          </a:graphicData>
        </a:graphic>
      </p:graphicFrame>
      <p:sp>
        <p:nvSpPr>
          <p:cNvPr id="3" name="Slide Number Placeholder 2">
            <a:extLst>
              <a:ext uri="{FF2B5EF4-FFF2-40B4-BE49-F238E27FC236}">
                <a16:creationId xmlns:a16="http://schemas.microsoft.com/office/drawing/2014/main" id="{62ACCFC0-A734-46A0-805A-233B581C4F8D}"/>
              </a:ext>
            </a:extLst>
          </p:cNvPr>
          <p:cNvSpPr>
            <a:spLocks noGrp="1"/>
          </p:cNvSpPr>
          <p:nvPr>
            <p:ph type="sldNum" sz="quarter" idx="12"/>
          </p:nvPr>
        </p:nvSpPr>
        <p:spPr/>
        <p:txBody>
          <a:bodyPr/>
          <a:lstStyle/>
          <a:p>
            <a:fld id="{3A98EE3D-8CD1-4C3F-BD1C-C98C9596463C}" type="slidenum">
              <a:rPr lang="en-US" smtClean="0"/>
              <a:pPr/>
              <a:t>44</a:t>
            </a:fld>
            <a:endParaRPr lang="en-US">
              <a:solidFill>
                <a:schemeClr val="tx1"/>
              </a:solidFill>
            </a:endParaRPr>
          </a:p>
        </p:txBody>
      </p:sp>
      <p:sp>
        <p:nvSpPr>
          <p:cNvPr id="4" name="Title 3">
            <a:extLst>
              <a:ext uri="{FF2B5EF4-FFF2-40B4-BE49-F238E27FC236}">
                <a16:creationId xmlns:a16="http://schemas.microsoft.com/office/drawing/2014/main" id="{79FC0C05-11B2-43B9-96CE-E5EA51E7FDAB}"/>
              </a:ext>
            </a:extLst>
          </p:cNvPr>
          <p:cNvSpPr>
            <a:spLocks noGrp="1"/>
          </p:cNvSpPr>
          <p:nvPr>
            <p:ph type="title"/>
          </p:nvPr>
        </p:nvSpPr>
        <p:spPr/>
        <p:txBody>
          <a:bodyPr/>
          <a:lstStyle/>
          <a:p>
            <a:r>
              <a:rPr lang="de-DE" b="1"/>
              <a:t>Warpfaktor: </a:t>
            </a:r>
            <a:r>
              <a:rPr lang="de-DE"/>
              <a:t>Experiment</a:t>
            </a:r>
          </a:p>
        </p:txBody>
      </p:sp>
    </p:spTree>
    <p:extLst>
      <p:ext uri="{BB962C8B-B14F-4D97-AF65-F5344CB8AC3E}">
        <p14:creationId xmlns:p14="http://schemas.microsoft.com/office/powerpoint/2010/main" val="26308319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D7DB4F-CB61-40B8-A954-BB82E8987097}"/>
              </a:ext>
            </a:extLst>
          </p:cNvPr>
          <p:cNvSpPr>
            <a:spLocks noGrp="1"/>
          </p:cNvSpPr>
          <p:nvPr>
            <p:ph type="sldNum" sz="quarter" idx="12"/>
          </p:nvPr>
        </p:nvSpPr>
        <p:spPr/>
        <p:txBody>
          <a:bodyPr/>
          <a:lstStyle/>
          <a:p>
            <a:fld id="{3A98EE3D-8CD1-4C3F-BD1C-C98C9596463C}" type="slidenum">
              <a:rPr lang="en-US" smtClean="0"/>
              <a:pPr/>
              <a:t>45</a:t>
            </a:fld>
            <a:endParaRPr lang="en-US">
              <a:solidFill>
                <a:schemeClr val="tx1"/>
              </a:solidFill>
            </a:endParaRPr>
          </a:p>
        </p:txBody>
      </p:sp>
      <p:pic>
        <p:nvPicPr>
          <p:cNvPr id="7" name="slide11" descr="Warpfaktor ">
            <a:extLst>
              <a:ext uri="{FF2B5EF4-FFF2-40B4-BE49-F238E27FC236}">
                <a16:creationId xmlns:a16="http://schemas.microsoft.com/office/drawing/2014/main" id="{A99ABB1D-2143-4BEF-856F-D76FDDE06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058"/>
            <a:ext cx="12192000" cy="6697883"/>
          </a:xfrm>
          <a:prstGeom prst="rect">
            <a:avLst/>
          </a:prstGeom>
        </p:spPr>
      </p:pic>
      <p:grpSp>
        <p:nvGrpSpPr>
          <p:cNvPr id="4" name="Group 138">
            <a:extLst>
              <a:ext uri="{FF2B5EF4-FFF2-40B4-BE49-F238E27FC236}">
                <a16:creationId xmlns:a16="http://schemas.microsoft.com/office/drawing/2014/main" id="{E17A26E7-7607-4783-9A35-C8C82FE6F70E}"/>
              </a:ext>
            </a:extLst>
          </p:cNvPr>
          <p:cNvGrpSpPr/>
          <p:nvPr/>
        </p:nvGrpSpPr>
        <p:grpSpPr>
          <a:xfrm>
            <a:off x="10628395" y="80058"/>
            <a:ext cx="1145197" cy="1145197"/>
            <a:chOff x="10770038" y="4622911"/>
            <a:chExt cx="1145197" cy="1145197"/>
          </a:xfrm>
        </p:grpSpPr>
        <p:sp>
          <p:nvSpPr>
            <p:cNvPr id="5" name="Oval 63">
              <a:extLst>
                <a:ext uri="{FF2B5EF4-FFF2-40B4-BE49-F238E27FC236}">
                  <a16:creationId xmlns:a16="http://schemas.microsoft.com/office/drawing/2014/main" id="{5ED9D367-2143-47E7-B082-7243958F866D}"/>
                </a:ext>
              </a:extLst>
            </p:cNvPr>
            <p:cNvSpPr>
              <a:spLocks noChangeAspect="1"/>
            </p:cNvSpPr>
            <p:nvPr/>
          </p:nvSpPr>
          <p:spPr>
            <a:xfrm>
              <a:off x="10770038" y="4622911"/>
              <a:ext cx="1145197" cy="1145197"/>
            </a:xfrm>
            <a:prstGeom prst="ellipse">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6" name="Rectangle 75">
              <a:extLst>
                <a:ext uri="{FF2B5EF4-FFF2-40B4-BE49-F238E27FC236}">
                  <a16:creationId xmlns:a16="http://schemas.microsoft.com/office/drawing/2014/main" id="{18830BA9-BE39-4D8D-B7C9-652D91B0078E}"/>
                </a:ext>
              </a:extLst>
            </p:cNvPr>
            <p:cNvSpPr/>
            <p:nvPr/>
          </p:nvSpPr>
          <p:spPr>
            <a:xfrm>
              <a:off x="10852379" y="5051914"/>
              <a:ext cx="980513" cy="28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1">
                  <a:solidFill>
                    <a:schemeClr val="bg1"/>
                  </a:solidFill>
                </a:rPr>
                <a:t>Warpfaktor</a:t>
              </a:r>
            </a:p>
          </p:txBody>
        </p:sp>
      </p:grpSp>
    </p:spTree>
    <p:extLst>
      <p:ext uri="{BB962C8B-B14F-4D97-AF65-F5344CB8AC3E}">
        <p14:creationId xmlns:p14="http://schemas.microsoft.com/office/powerpoint/2010/main" val="301601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4B1D5C-E6EE-4ECA-B0AB-1D38F9600EDF}"/>
              </a:ext>
            </a:extLst>
          </p:cNvPr>
          <p:cNvSpPr>
            <a:spLocks noGrp="1"/>
          </p:cNvSpPr>
          <p:nvPr>
            <p:ph type="sldNum" sz="quarter" idx="12"/>
          </p:nvPr>
        </p:nvSpPr>
        <p:spPr/>
        <p:txBody>
          <a:bodyPr/>
          <a:lstStyle/>
          <a:p>
            <a:fld id="{3A98EE3D-8CD1-4C3F-BD1C-C98C9596463C}" type="slidenum">
              <a:rPr lang="en-US" smtClean="0"/>
              <a:pPr/>
              <a:t>46</a:t>
            </a:fld>
            <a:endParaRPr lang="en-US">
              <a:solidFill>
                <a:schemeClr val="tx1"/>
              </a:solidFill>
            </a:endParaRPr>
          </a:p>
        </p:txBody>
      </p:sp>
      <p:sp>
        <p:nvSpPr>
          <p:cNvPr id="4" name="Title 3">
            <a:extLst>
              <a:ext uri="{FF2B5EF4-FFF2-40B4-BE49-F238E27FC236}">
                <a16:creationId xmlns:a16="http://schemas.microsoft.com/office/drawing/2014/main" id="{3536E669-41A1-4E85-B83A-3D9F3AE9F31E}"/>
              </a:ext>
            </a:extLst>
          </p:cNvPr>
          <p:cNvSpPr>
            <a:spLocks noGrp="1"/>
          </p:cNvSpPr>
          <p:nvPr>
            <p:ph type="title"/>
          </p:nvPr>
        </p:nvSpPr>
        <p:spPr/>
        <p:txBody>
          <a:bodyPr/>
          <a:lstStyle/>
          <a:p>
            <a:r>
              <a:rPr lang="de-DE" b="1"/>
              <a:t>Daten </a:t>
            </a:r>
            <a:r>
              <a:rPr lang="de-DE" b="1" err="1"/>
              <a:t>vorverarbeitung</a:t>
            </a:r>
            <a:endParaRPr lang="en-US" b="1"/>
          </a:p>
        </p:txBody>
      </p:sp>
      <p:grpSp>
        <p:nvGrpSpPr>
          <p:cNvPr id="8" name="Group 7">
            <a:extLst>
              <a:ext uri="{FF2B5EF4-FFF2-40B4-BE49-F238E27FC236}">
                <a16:creationId xmlns:a16="http://schemas.microsoft.com/office/drawing/2014/main" id="{4B39AE8D-5B09-447B-B800-C4E0C9B7F6D0}"/>
              </a:ext>
            </a:extLst>
          </p:cNvPr>
          <p:cNvGrpSpPr/>
          <p:nvPr/>
        </p:nvGrpSpPr>
        <p:grpSpPr>
          <a:xfrm>
            <a:off x="824719" y="2584958"/>
            <a:ext cx="2151306" cy="1807834"/>
            <a:chOff x="8138678" y="3209699"/>
            <a:chExt cx="2151306" cy="1807834"/>
          </a:xfrm>
        </p:grpSpPr>
        <p:sp>
          <p:nvSpPr>
            <p:cNvPr id="5" name="Oval 4">
              <a:extLst>
                <a:ext uri="{FF2B5EF4-FFF2-40B4-BE49-F238E27FC236}">
                  <a16:creationId xmlns:a16="http://schemas.microsoft.com/office/drawing/2014/main" id="{BCDA3AB3-D9A3-4CD8-905A-1FE3AC3D602C}"/>
                </a:ext>
              </a:extLst>
            </p:cNvPr>
            <p:cNvSpPr>
              <a:spLocks noChangeAspect="1"/>
            </p:cNvSpPr>
            <p:nvPr/>
          </p:nvSpPr>
          <p:spPr>
            <a:xfrm>
              <a:off x="8495841" y="3209699"/>
              <a:ext cx="1440000" cy="1440000"/>
            </a:xfrm>
            <a:prstGeom prst="ellipse">
              <a:avLst/>
            </a:prstGeom>
            <a:solidFill>
              <a:schemeClr val="tx1"/>
            </a:solidFill>
            <a:ln>
              <a:solidFill>
                <a:srgbClr val="FBFC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Picture 5">
              <a:extLst>
                <a:ext uri="{FF2B5EF4-FFF2-40B4-BE49-F238E27FC236}">
                  <a16:creationId xmlns:a16="http://schemas.microsoft.com/office/drawing/2014/main" id="{EC3152ED-0E3B-4796-A801-CD792929133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252" b="89806" l="9697" r="89697">
                          <a14:foregroundMark x1="20606" y1="49515" x2="20606" y2="49515"/>
                          <a14:foregroundMark x1="15152" y1="36408" x2="15152" y2="36408"/>
                          <a14:foregroundMark x1="38182" y1="17961" x2="38182" y2="17961"/>
                          <a14:foregroundMark x1="53333" y1="8252" x2="53333" y2="8252"/>
                          <a14:foregroundMark x1="15152" y1="34951" x2="23030" y2="28641"/>
                        </a14:backgroundRemoval>
                      </a14:imgEffect>
                    </a14:imgLayer>
                  </a14:imgProps>
                </a:ext>
              </a:extLst>
            </a:blip>
            <a:stretch>
              <a:fillRect/>
            </a:stretch>
          </p:blipFill>
          <p:spPr>
            <a:xfrm>
              <a:off x="8812583" y="3474791"/>
              <a:ext cx="803496" cy="1003153"/>
            </a:xfrm>
            <a:prstGeom prst="rect">
              <a:avLst/>
            </a:prstGeom>
          </p:spPr>
        </p:pic>
        <p:sp>
          <p:nvSpPr>
            <p:cNvPr id="7" name="TextBox 6">
              <a:extLst>
                <a:ext uri="{FF2B5EF4-FFF2-40B4-BE49-F238E27FC236}">
                  <a16:creationId xmlns:a16="http://schemas.microsoft.com/office/drawing/2014/main" id="{2F688596-8593-4645-9DF3-1CEB11EF0173}"/>
                </a:ext>
              </a:extLst>
            </p:cNvPr>
            <p:cNvSpPr txBox="1"/>
            <p:nvPr/>
          </p:nvSpPr>
          <p:spPr>
            <a:xfrm>
              <a:off x="8138678" y="4648201"/>
              <a:ext cx="2151306" cy="369332"/>
            </a:xfrm>
            <a:prstGeom prst="rect">
              <a:avLst/>
            </a:prstGeom>
            <a:noFill/>
          </p:spPr>
          <p:txBody>
            <a:bodyPr wrap="square" rtlCol="0">
              <a:spAutoFit/>
            </a:bodyPr>
            <a:lstStyle/>
            <a:p>
              <a:r>
                <a:rPr lang="de-DE" b="1">
                  <a:latin typeface="Courier New" panose="02070309020205020404" pitchFamily="49" charset="0"/>
                  <a:cs typeface="Courier New" panose="02070309020205020404" pitchFamily="49" charset="0"/>
                </a:rPr>
                <a:t>SmartBuild.csv</a:t>
              </a:r>
            </a:p>
          </p:txBody>
        </p:sp>
      </p:grpSp>
      <p:pic>
        <p:nvPicPr>
          <p:cNvPr id="10" name="Graphic 9" descr="Mop and bucket with solid fill">
            <a:extLst>
              <a:ext uri="{FF2B5EF4-FFF2-40B4-BE49-F238E27FC236}">
                <a16:creationId xmlns:a16="http://schemas.microsoft.com/office/drawing/2014/main" id="{DF5D347B-A19A-4C2A-BB00-CF17300F8B1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254726" y="2761581"/>
            <a:ext cx="1141306" cy="1141306"/>
          </a:xfrm>
          <a:prstGeom prst="rect">
            <a:avLst/>
          </a:prstGeom>
        </p:spPr>
      </p:pic>
      <p:pic>
        <p:nvPicPr>
          <p:cNvPr id="12" name="Graphic 11" descr="Table outline">
            <a:extLst>
              <a:ext uri="{FF2B5EF4-FFF2-40B4-BE49-F238E27FC236}">
                <a16:creationId xmlns:a16="http://schemas.microsoft.com/office/drawing/2014/main" id="{46598964-B415-4039-A503-4F5821EA2B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9116" y="3902887"/>
            <a:ext cx="2212525" cy="2212525"/>
          </a:xfrm>
          <a:prstGeom prst="rect">
            <a:avLst/>
          </a:prstGeom>
        </p:spPr>
      </p:pic>
      <p:grpSp>
        <p:nvGrpSpPr>
          <p:cNvPr id="17" name="Group 16">
            <a:extLst>
              <a:ext uri="{FF2B5EF4-FFF2-40B4-BE49-F238E27FC236}">
                <a16:creationId xmlns:a16="http://schemas.microsoft.com/office/drawing/2014/main" id="{ABB15E18-5BF2-45B8-AD04-B4612E585B0F}"/>
              </a:ext>
            </a:extLst>
          </p:cNvPr>
          <p:cNvGrpSpPr/>
          <p:nvPr/>
        </p:nvGrpSpPr>
        <p:grpSpPr>
          <a:xfrm>
            <a:off x="4476368" y="1236663"/>
            <a:ext cx="2757742" cy="1769468"/>
            <a:chOff x="3725900" y="2420686"/>
            <a:chExt cx="3438471" cy="3438471"/>
          </a:xfrm>
        </p:grpSpPr>
        <p:pic>
          <p:nvPicPr>
            <p:cNvPr id="13" name="Graphic 12" descr="Table outline">
              <a:extLst>
                <a:ext uri="{FF2B5EF4-FFF2-40B4-BE49-F238E27FC236}">
                  <a16:creationId xmlns:a16="http://schemas.microsoft.com/office/drawing/2014/main" id="{D6085A32-3555-4245-B327-5019DD6E21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25900" y="2420686"/>
              <a:ext cx="3438471" cy="3438471"/>
            </a:xfrm>
            <a:prstGeom prst="rect">
              <a:avLst/>
            </a:prstGeom>
          </p:spPr>
        </p:pic>
        <p:sp>
          <p:nvSpPr>
            <p:cNvPr id="14" name="TextBox 13">
              <a:extLst>
                <a:ext uri="{FF2B5EF4-FFF2-40B4-BE49-F238E27FC236}">
                  <a16:creationId xmlns:a16="http://schemas.microsoft.com/office/drawing/2014/main" id="{B3B3F9A9-2A2F-4C41-84EC-726D3400348F}"/>
                </a:ext>
              </a:extLst>
            </p:cNvPr>
            <p:cNvSpPr txBox="1"/>
            <p:nvPr/>
          </p:nvSpPr>
          <p:spPr>
            <a:xfrm>
              <a:off x="4383464" y="3160700"/>
              <a:ext cx="367645" cy="369332"/>
            </a:xfrm>
            <a:prstGeom prst="rect">
              <a:avLst/>
            </a:prstGeom>
            <a:noFill/>
          </p:spPr>
          <p:txBody>
            <a:bodyPr wrap="square" rtlCol="0">
              <a:spAutoFit/>
            </a:bodyPr>
            <a:lstStyle/>
            <a:p>
              <a:r>
                <a:rPr lang="de-DE"/>
                <a:t>1</a:t>
              </a:r>
            </a:p>
          </p:txBody>
        </p:sp>
        <p:sp>
          <p:nvSpPr>
            <p:cNvPr id="15" name="TextBox 14">
              <a:extLst>
                <a:ext uri="{FF2B5EF4-FFF2-40B4-BE49-F238E27FC236}">
                  <a16:creationId xmlns:a16="http://schemas.microsoft.com/office/drawing/2014/main" id="{52F59EA3-F5E6-4EF2-8A80-0DE8EBBC8DBE}"/>
                </a:ext>
              </a:extLst>
            </p:cNvPr>
            <p:cNvSpPr txBox="1"/>
            <p:nvPr/>
          </p:nvSpPr>
          <p:spPr>
            <a:xfrm>
              <a:off x="4218495" y="3732169"/>
              <a:ext cx="1020753" cy="717694"/>
            </a:xfrm>
            <a:prstGeom prst="rect">
              <a:avLst/>
            </a:prstGeom>
            <a:noFill/>
          </p:spPr>
          <p:txBody>
            <a:bodyPr wrap="square" rtlCol="0">
              <a:spAutoFit/>
            </a:bodyPr>
            <a:lstStyle/>
            <a:p>
              <a:r>
                <a:rPr lang="de-DE" err="1"/>
                <a:t>abc</a:t>
              </a:r>
              <a:endParaRPr lang="de-DE"/>
            </a:p>
          </p:txBody>
        </p:sp>
        <p:sp>
          <p:nvSpPr>
            <p:cNvPr id="16" name="TextBox 15">
              <a:extLst>
                <a:ext uri="{FF2B5EF4-FFF2-40B4-BE49-F238E27FC236}">
                  <a16:creationId xmlns:a16="http://schemas.microsoft.com/office/drawing/2014/main" id="{BEA85151-D104-4270-90AA-F8A5C72D1EEA}"/>
                </a:ext>
              </a:extLst>
            </p:cNvPr>
            <p:cNvSpPr txBox="1"/>
            <p:nvPr/>
          </p:nvSpPr>
          <p:spPr>
            <a:xfrm>
              <a:off x="4383464" y="4334716"/>
              <a:ext cx="686585" cy="369332"/>
            </a:xfrm>
            <a:prstGeom prst="rect">
              <a:avLst/>
            </a:prstGeom>
            <a:noFill/>
          </p:spPr>
          <p:txBody>
            <a:bodyPr wrap="square" rtlCol="0">
              <a:spAutoFit/>
            </a:bodyPr>
            <a:lstStyle/>
            <a:p>
              <a:r>
                <a:rPr lang="de-DE"/>
                <a:t>3</a:t>
              </a:r>
            </a:p>
          </p:txBody>
        </p:sp>
      </p:grpSp>
      <p:cxnSp>
        <p:nvCxnSpPr>
          <p:cNvPr id="18" name="Straight Connector 17">
            <a:extLst>
              <a:ext uri="{FF2B5EF4-FFF2-40B4-BE49-F238E27FC236}">
                <a16:creationId xmlns:a16="http://schemas.microsoft.com/office/drawing/2014/main" id="{FED24CA7-5467-4031-92C4-16D0A701D6CB}"/>
              </a:ext>
            </a:extLst>
          </p:cNvPr>
          <p:cNvCxnSpPr>
            <a:cxnSpLocks/>
          </p:cNvCxnSpPr>
          <p:nvPr/>
        </p:nvCxnSpPr>
        <p:spPr>
          <a:xfrm flipH="1">
            <a:off x="2892913" y="3404383"/>
            <a:ext cx="1658871" cy="3279"/>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42C28820-E8DA-4A13-991C-48FA8AFFFFA2}"/>
              </a:ext>
            </a:extLst>
          </p:cNvPr>
          <p:cNvCxnSpPr>
            <a:cxnSpLocks/>
          </p:cNvCxnSpPr>
          <p:nvPr/>
        </p:nvCxnSpPr>
        <p:spPr>
          <a:xfrm>
            <a:off x="7116842" y="3411978"/>
            <a:ext cx="885022" cy="32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EC51B4C4-C23C-4448-A4E1-C9A53CC09F03}"/>
              </a:ext>
            </a:extLst>
          </p:cNvPr>
          <p:cNvGrpSpPr/>
          <p:nvPr/>
        </p:nvGrpSpPr>
        <p:grpSpPr>
          <a:xfrm>
            <a:off x="8433611" y="2584958"/>
            <a:ext cx="2151306" cy="1807834"/>
            <a:chOff x="8138678" y="3209699"/>
            <a:chExt cx="2151306" cy="1807834"/>
          </a:xfrm>
        </p:grpSpPr>
        <p:sp>
          <p:nvSpPr>
            <p:cNvPr id="24" name="Oval 23">
              <a:extLst>
                <a:ext uri="{FF2B5EF4-FFF2-40B4-BE49-F238E27FC236}">
                  <a16:creationId xmlns:a16="http://schemas.microsoft.com/office/drawing/2014/main" id="{258DEAE8-9B76-471C-8B3D-36E425CC9CFC}"/>
                </a:ext>
              </a:extLst>
            </p:cNvPr>
            <p:cNvSpPr>
              <a:spLocks noChangeAspect="1"/>
            </p:cNvSpPr>
            <p:nvPr/>
          </p:nvSpPr>
          <p:spPr>
            <a:xfrm>
              <a:off x="8495841" y="3209699"/>
              <a:ext cx="1440000" cy="1440000"/>
            </a:xfrm>
            <a:prstGeom prst="ellipse">
              <a:avLst/>
            </a:prstGeom>
            <a:solidFill>
              <a:schemeClr val="tx1"/>
            </a:solidFill>
            <a:ln>
              <a:solidFill>
                <a:srgbClr val="FBFC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5" name="Picture 24">
              <a:extLst>
                <a:ext uri="{FF2B5EF4-FFF2-40B4-BE49-F238E27FC236}">
                  <a16:creationId xmlns:a16="http://schemas.microsoft.com/office/drawing/2014/main" id="{C9284977-2538-4168-BF3D-58BD90B7150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252" b="89806" l="9697" r="89697">
                          <a14:foregroundMark x1="20606" y1="49515" x2="20606" y2="49515"/>
                          <a14:foregroundMark x1="15152" y1="36408" x2="15152" y2="36408"/>
                          <a14:foregroundMark x1="38182" y1="17961" x2="38182" y2="17961"/>
                          <a14:foregroundMark x1="53333" y1="8252" x2="53333" y2="8252"/>
                          <a14:foregroundMark x1="15152" y1="34951" x2="23030" y2="28641"/>
                        </a14:backgroundRemoval>
                      </a14:imgEffect>
                    </a14:imgLayer>
                  </a14:imgProps>
                </a:ext>
              </a:extLst>
            </a:blip>
            <a:stretch>
              <a:fillRect/>
            </a:stretch>
          </p:blipFill>
          <p:spPr>
            <a:xfrm>
              <a:off x="8812583" y="3474791"/>
              <a:ext cx="803496" cy="1003153"/>
            </a:xfrm>
            <a:prstGeom prst="rect">
              <a:avLst/>
            </a:prstGeom>
          </p:spPr>
        </p:pic>
        <p:sp>
          <p:nvSpPr>
            <p:cNvPr id="26" name="TextBox 25">
              <a:extLst>
                <a:ext uri="{FF2B5EF4-FFF2-40B4-BE49-F238E27FC236}">
                  <a16:creationId xmlns:a16="http://schemas.microsoft.com/office/drawing/2014/main" id="{A1248D32-4D07-44CD-A632-8FCCD7A3477E}"/>
                </a:ext>
              </a:extLst>
            </p:cNvPr>
            <p:cNvSpPr txBox="1"/>
            <p:nvPr/>
          </p:nvSpPr>
          <p:spPr>
            <a:xfrm>
              <a:off x="8138678" y="4648201"/>
              <a:ext cx="2151306" cy="369332"/>
            </a:xfrm>
            <a:prstGeom prst="rect">
              <a:avLst/>
            </a:prstGeom>
            <a:noFill/>
          </p:spPr>
          <p:txBody>
            <a:bodyPr wrap="square" rtlCol="0">
              <a:spAutoFit/>
            </a:bodyPr>
            <a:lstStyle/>
            <a:p>
              <a:r>
                <a:rPr lang="de-DE" b="1">
                  <a:latin typeface="Courier New" panose="02070309020205020404" pitchFamily="49" charset="0"/>
                  <a:cs typeface="Courier New" panose="02070309020205020404" pitchFamily="49" charset="0"/>
                </a:rPr>
                <a:t>SmartBuild.csv</a:t>
              </a:r>
            </a:p>
          </p:txBody>
        </p:sp>
      </p:grpSp>
      <p:sp>
        <p:nvSpPr>
          <p:cNvPr id="27" name="Rectangle: Rounded Corners 26">
            <a:extLst>
              <a:ext uri="{FF2B5EF4-FFF2-40B4-BE49-F238E27FC236}">
                <a16:creationId xmlns:a16="http://schemas.microsoft.com/office/drawing/2014/main" id="{24A8F9A4-8FBF-4333-B752-6926DB08379E}"/>
              </a:ext>
            </a:extLst>
          </p:cNvPr>
          <p:cNvSpPr/>
          <p:nvPr/>
        </p:nvSpPr>
        <p:spPr>
          <a:xfrm>
            <a:off x="8130393" y="4661285"/>
            <a:ext cx="2757742" cy="42564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2000" b="1"/>
              <a:t>Guter Zustand!</a:t>
            </a:r>
          </a:p>
        </p:txBody>
      </p:sp>
    </p:spTree>
    <p:extLst>
      <p:ext uri="{BB962C8B-B14F-4D97-AF65-F5344CB8AC3E}">
        <p14:creationId xmlns:p14="http://schemas.microsoft.com/office/powerpoint/2010/main" val="4531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EC3A4FB7-C385-4634-9BF4-474C37E3DFAF}"/>
              </a:ext>
            </a:extLst>
          </p:cNvPr>
          <p:cNvSpPr>
            <a:spLocks noGrp="1"/>
          </p:cNvSpPr>
          <p:nvPr>
            <p:ph type="sldNum" sz="quarter" idx="12"/>
          </p:nvPr>
        </p:nvSpPr>
        <p:spPr/>
        <p:txBody>
          <a:bodyPr/>
          <a:lstStyle/>
          <a:p>
            <a:fld id="{3A98EE3D-8CD1-4C3F-BD1C-C98C9596463C}" type="slidenum">
              <a:rPr lang="en-US" smtClean="0"/>
              <a:pPr/>
              <a:t>5</a:t>
            </a:fld>
            <a:endParaRPr lang="en-US">
              <a:solidFill>
                <a:schemeClr val="tx1"/>
              </a:solidFill>
            </a:endParaRPr>
          </a:p>
        </p:txBody>
      </p:sp>
      <p:sp>
        <p:nvSpPr>
          <p:cNvPr id="2" name="Title 1">
            <a:extLst>
              <a:ext uri="{FF2B5EF4-FFF2-40B4-BE49-F238E27FC236}">
                <a16:creationId xmlns:a16="http://schemas.microsoft.com/office/drawing/2014/main" id="{E0270C40-21DD-45F4-9618-C60B91EC6D33}"/>
              </a:ext>
            </a:extLst>
          </p:cNvPr>
          <p:cNvSpPr>
            <a:spLocks noGrp="1"/>
          </p:cNvSpPr>
          <p:nvPr>
            <p:ph type="title"/>
          </p:nvPr>
        </p:nvSpPr>
        <p:spPr/>
        <p:txBody>
          <a:bodyPr>
            <a:normAutofit/>
          </a:bodyPr>
          <a:lstStyle/>
          <a:p>
            <a:r>
              <a:rPr lang="de-DE" b="1"/>
              <a:t>Modell Planung</a:t>
            </a:r>
          </a:p>
        </p:txBody>
      </p:sp>
      <p:pic>
        <p:nvPicPr>
          <p:cNvPr id="8" name="Grafik 5">
            <a:extLst>
              <a:ext uri="{FF2B5EF4-FFF2-40B4-BE49-F238E27FC236}">
                <a16:creationId xmlns:a16="http://schemas.microsoft.com/office/drawing/2014/main" id="{50E75584-45CA-4BFD-901B-4FA76CF54F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429" b="90286" l="9143" r="90571">
                        <a14:foregroundMark x1="9143" y1="44286" x2="9143" y2="44286"/>
                        <a14:foregroundMark x1="46286" y1="90571" x2="46286" y2="90571"/>
                        <a14:foregroundMark x1="90857" y1="49429" x2="90857" y2="49429"/>
                        <a14:foregroundMark x1="50857" y1="39429" x2="50857" y2="39429"/>
                        <a14:foregroundMark x1="53429" y1="9429" x2="53429" y2="9429"/>
                        <a14:foregroundMark x1="36571" y1="31429" x2="39714" y2="57714"/>
                        <a14:foregroundMark x1="39714" y1="57714" x2="40286" y2="42000"/>
                        <a14:foregroundMark x1="40286" y1="42000" x2="37714" y2="69714"/>
                        <a14:foregroundMark x1="37714" y1="69714" x2="52286" y2="67143"/>
                        <a14:foregroundMark x1="52286" y1="67143" x2="40571" y2="67714"/>
                        <a14:foregroundMark x1="40571" y1="67714" x2="50286" y2="63143"/>
                        <a14:foregroundMark x1="50286" y1="63143" x2="34000" y2="67429"/>
                        <a14:foregroundMark x1="34000" y1="67429" x2="46857" y2="63429"/>
                        <a14:foregroundMark x1="46857" y1="63429" x2="31429" y2="67143"/>
                        <a14:foregroundMark x1="31429" y1="67143" x2="42000" y2="62857"/>
                        <a14:foregroundMark x1="42000" y1="62857" x2="53714" y2="64000"/>
                        <a14:foregroundMark x1="53714" y1="64000" x2="41714" y2="68571"/>
                        <a14:foregroundMark x1="41714" y1="68571" x2="52000" y2="64857"/>
                        <a14:foregroundMark x1="52000" y1="64857" x2="40857" y2="64857"/>
                        <a14:foregroundMark x1="40857" y1="64857" x2="51143" y2="58857"/>
                        <a14:foregroundMark x1="51143" y1="58857" x2="40000" y2="58286"/>
                        <a14:foregroundMark x1="40000" y1="58286" x2="47429" y2="46857"/>
                        <a14:foregroundMark x1="47429" y1="46857" x2="19714" y2="53429"/>
                        <a14:foregroundMark x1="19714" y1="53429" x2="48000" y2="48000"/>
                        <a14:foregroundMark x1="48000" y1="48000" x2="37429" y2="58000"/>
                        <a14:foregroundMark x1="37429" y1="58000" x2="69714" y2="52286"/>
                        <a14:foregroundMark x1="69714" y1="52286" x2="33429" y2="63143"/>
                        <a14:foregroundMark x1="33429" y1="63143" x2="63143" y2="56286"/>
                        <a14:foregroundMark x1="63143" y1="56286" x2="48857" y2="61429"/>
                        <a14:foregroundMark x1="48857" y1="61429" x2="75143" y2="64571"/>
                        <a14:foregroundMark x1="75143" y1="64571" x2="64000" y2="65429"/>
                        <a14:foregroundMark x1="64000" y1="65429" x2="51143" y2="70286"/>
                        <a14:foregroundMark x1="51143" y1="70286" x2="67714" y2="64000"/>
                        <a14:foregroundMark x1="67714" y1="64000" x2="47429" y2="70000"/>
                        <a14:foregroundMark x1="47429" y1="70000" x2="57714" y2="66571"/>
                        <a14:foregroundMark x1="57714" y1="66571" x2="48571" y2="72571"/>
                        <a14:foregroundMark x1="48571" y1="72571" x2="73143" y2="62286"/>
                        <a14:foregroundMark x1="73143" y1="62286" x2="57143" y2="66000"/>
                        <a14:foregroundMark x1="57143" y1="66000" x2="62000" y2="49714"/>
                        <a14:foregroundMark x1="62000" y1="49714" x2="50857" y2="54857"/>
                        <a14:foregroundMark x1="50857" y1="54857" x2="67143" y2="37429"/>
                        <a14:foregroundMark x1="67143" y1="37429" x2="52286" y2="54286"/>
                        <a14:foregroundMark x1="52286" y1="54286" x2="65714" y2="47714"/>
                        <a14:foregroundMark x1="65714" y1="47714" x2="29429" y2="60000"/>
                        <a14:foregroundMark x1="29429" y1="60000" x2="43429" y2="61714"/>
                        <a14:foregroundMark x1="43429" y1="61714" x2="54000" y2="56286"/>
                        <a14:foregroundMark x1="54000" y1="56286" x2="42000" y2="54571"/>
                        <a14:foregroundMark x1="42000" y1="54571" x2="44000" y2="36571"/>
                        <a14:foregroundMark x1="44000" y1="36571" x2="42571" y2="49429"/>
                        <a14:foregroundMark x1="42571" y1="49429" x2="48857" y2="27714"/>
                        <a14:foregroundMark x1="48857" y1="27714" x2="38286" y2="33143"/>
                        <a14:foregroundMark x1="38286" y1="33143" x2="48857" y2="30286"/>
                        <a14:foregroundMark x1="48857" y1="30286" x2="59429" y2="38571"/>
                        <a14:foregroundMark x1="59429" y1="38571" x2="51429" y2="46000"/>
                        <a14:foregroundMark x1="51429" y1="46000" x2="61714" y2="34857"/>
                        <a14:foregroundMark x1="61714" y1="34857" x2="57714" y2="45714"/>
                        <a14:foregroundMark x1="57714" y1="45714" x2="55143" y2="32000"/>
                        <a14:foregroundMark x1="55143" y1="32000" x2="64000" y2="38571"/>
                        <a14:foregroundMark x1="64000" y1="38571" x2="57429" y2="50571"/>
                        <a14:foregroundMark x1="57429" y1="50571" x2="60286" y2="65429"/>
                        <a14:foregroundMark x1="60286" y1="65429" x2="46000" y2="46857"/>
                        <a14:foregroundMark x1="46000" y1="46857" x2="42857" y2="60857"/>
                        <a14:foregroundMark x1="42857" y1="60857" x2="51143" y2="69429"/>
                        <a14:foregroundMark x1="51143" y1="69429" x2="42571" y2="61714"/>
                        <a14:foregroundMark x1="42571" y1="61714" x2="55143" y2="69714"/>
                        <a14:foregroundMark x1="55143" y1="69714" x2="68571" y2="67143"/>
                        <a14:foregroundMark x1="68571" y1="67143" x2="58286" y2="46571"/>
                        <a14:foregroundMark x1="58286" y1="46571" x2="38000" y2="40857"/>
                        <a14:foregroundMark x1="38000" y1="40857" x2="39143" y2="32000"/>
                        <a14:backgroundMark x1="10857" y1="12286" x2="2571" y2="28000"/>
                      </a14:backgroundRemoval>
                    </a14:imgEffect>
                  </a14:imgLayer>
                </a14:imgProps>
              </a:ext>
            </a:extLst>
          </a:blip>
          <a:stretch>
            <a:fillRect/>
          </a:stretch>
        </p:blipFill>
        <p:spPr>
          <a:xfrm>
            <a:off x="5309826" y="1103942"/>
            <a:ext cx="1572347" cy="1572347"/>
          </a:xfrm>
          <a:prstGeom prst="rect">
            <a:avLst/>
          </a:prstGeom>
        </p:spPr>
      </p:pic>
      <p:grpSp>
        <p:nvGrpSpPr>
          <p:cNvPr id="37" name="Group 36">
            <a:extLst>
              <a:ext uri="{FF2B5EF4-FFF2-40B4-BE49-F238E27FC236}">
                <a16:creationId xmlns:a16="http://schemas.microsoft.com/office/drawing/2014/main" id="{6AB2F0DD-7347-4D74-B5DB-767BAF7FBEB9}"/>
              </a:ext>
            </a:extLst>
          </p:cNvPr>
          <p:cNvGrpSpPr>
            <a:grpSpLocks noChangeAspect="1"/>
          </p:cNvGrpSpPr>
          <p:nvPr/>
        </p:nvGrpSpPr>
        <p:grpSpPr>
          <a:xfrm>
            <a:off x="1389802" y="3364992"/>
            <a:ext cx="1784250" cy="1681067"/>
            <a:chOff x="7112029" y="2536875"/>
            <a:chExt cx="2357890" cy="2221535"/>
          </a:xfrm>
        </p:grpSpPr>
        <p:sp>
          <p:nvSpPr>
            <p:cNvPr id="32" name="Oval 31">
              <a:extLst>
                <a:ext uri="{FF2B5EF4-FFF2-40B4-BE49-F238E27FC236}">
                  <a16:creationId xmlns:a16="http://schemas.microsoft.com/office/drawing/2014/main" id="{FC7508AD-23DF-4B57-9874-3BD79C139A99}"/>
                </a:ext>
              </a:extLst>
            </p:cNvPr>
            <p:cNvSpPr/>
            <p:nvPr/>
          </p:nvSpPr>
          <p:spPr>
            <a:xfrm>
              <a:off x="7398849" y="2536875"/>
              <a:ext cx="1784250" cy="1784250"/>
            </a:xfrm>
            <a:prstGeom prst="ellipse">
              <a:avLst/>
            </a:prstGeom>
            <a:solidFill>
              <a:srgbClr val="75ABDC"/>
            </a:solidFill>
          </p:spPr>
          <p:style>
            <a:lnRef idx="0">
              <a:schemeClr val="accent4">
                <a:hueOff val="0"/>
                <a:satOff val="0"/>
                <a:lumOff val="0"/>
                <a:alphaOff val="0"/>
              </a:schemeClr>
            </a:lnRef>
            <a:fillRef idx="1">
              <a:scrgbClr r="0" g="0" b="0"/>
            </a:fillRef>
            <a:effectRef idx="0">
              <a:schemeClr val="accent4">
                <a:tint val="40000"/>
                <a:hueOff val="0"/>
                <a:satOff val="0"/>
                <a:lumOff val="0"/>
                <a:alphaOff val="0"/>
              </a:schemeClr>
            </a:effectRef>
            <a:fontRef idx="minor">
              <a:schemeClr val="dk1">
                <a:hueOff val="0"/>
                <a:satOff val="0"/>
                <a:lumOff val="0"/>
                <a:alphaOff val="0"/>
              </a:schemeClr>
            </a:fontRef>
          </p:style>
        </p:sp>
        <p:sp>
          <p:nvSpPr>
            <p:cNvPr id="33" name="Rectangle 32">
              <a:extLst>
                <a:ext uri="{FF2B5EF4-FFF2-40B4-BE49-F238E27FC236}">
                  <a16:creationId xmlns:a16="http://schemas.microsoft.com/office/drawing/2014/main" id="{46CC6F24-FB1D-4CC4-93B6-E4B5E0FEB575}"/>
                </a:ext>
              </a:extLst>
            </p:cNvPr>
            <p:cNvSpPr/>
            <p:nvPr/>
          </p:nvSpPr>
          <p:spPr>
            <a:xfrm>
              <a:off x="7112029" y="4349094"/>
              <a:ext cx="2357890" cy="409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rPr>
                <a:t>Easy to use</a:t>
              </a:r>
            </a:p>
          </p:txBody>
        </p:sp>
        <p:pic>
          <p:nvPicPr>
            <p:cNvPr id="35" name="Graphic 34" descr="Programmer">
              <a:extLst>
                <a:ext uri="{FF2B5EF4-FFF2-40B4-BE49-F238E27FC236}">
                  <a16:creationId xmlns:a16="http://schemas.microsoft.com/office/drawing/2014/main" id="{8D4396B4-7C5B-4CED-B5AA-770220AF8DE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833773" y="2968866"/>
              <a:ext cx="914399" cy="914399"/>
            </a:xfrm>
            <a:prstGeom prst="rect">
              <a:avLst/>
            </a:prstGeom>
          </p:spPr>
        </p:pic>
      </p:grpSp>
      <p:grpSp>
        <p:nvGrpSpPr>
          <p:cNvPr id="38" name="Group 37">
            <a:extLst>
              <a:ext uri="{FF2B5EF4-FFF2-40B4-BE49-F238E27FC236}">
                <a16:creationId xmlns:a16="http://schemas.microsoft.com/office/drawing/2014/main" id="{E7184552-22EE-478D-8544-0B2DFB276E53}"/>
              </a:ext>
            </a:extLst>
          </p:cNvPr>
          <p:cNvGrpSpPr>
            <a:grpSpLocks noChangeAspect="1"/>
          </p:cNvGrpSpPr>
          <p:nvPr/>
        </p:nvGrpSpPr>
        <p:grpSpPr>
          <a:xfrm>
            <a:off x="8800907" y="3364992"/>
            <a:ext cx="1784250" cy="1681067"/>
            <a:chOff x="7112029" y="2536875"/>
            <a:chExt cx="2357890" cy="2221535"/>
          </a:xfrm>
        </p:grpSpPr>
        <p:sp>
          <p:nvSpPr>
            <p:cNvPr id="39" name="Oval 38">
              <a:extLst>
                <a:ext uri="{FF2B5EF4-FFF2-40B4-BE49-F238E27FC236}">
                  <a16:creationId xmlns:a16="http://schemas.microsoft.com/office/drawing/2014/main" id="{E2389F80-A5B3-45E7-B11D-4FADDE89A2BA}"/>
                </a:ext>
              </a:extLst>
            </p:cNvPr>
            <p:cNvSpPr/>
            <p:nvPr/>
          </p:nvSpPr>
          <p:spPr>
            <a:xfrm>
              <a:off x="7398849" y="2536875"/>
              <a:ext cx="1784250" cy="1784250"/>
            </a:xfrm>
            <a:prstGeom prst="ellipse">
              <a:avLst/>
            </a:prstGeom>
            <a:solidFill>
              <a:srgbClr val="75ABDC"/>
            </a:solidFill>
          </p:spPr>
          <p:style>
            <a:lnRef idx="0">
              <a:schemeClr val="accent4">
                <a:hueOff val="0"/>
                <a:satOff val="0"/>
                <a:lumOff val="0"/>
                <a:alphaOff val="0"/>
              </a:schemeClr>
            </a:lnRef>
            <a:fillRef idx="1">
              <a:scrgbClr r="0" g="0" b="0"/>
            </a:fillRef>
            <a:effectRef idx="0">
              <a:schemeClr val="accent4">
                <a:tint val="40000"/>
                <a:hueOff val="0"/>
                <a:satOff val="0"/>
                <a:lumOff val="0"/>
                <a:alphaOff val="0"/>
              </a:schemeClr>
            </a:effectRef>
            <a:fontRef idx="minor">
              <a:schemeClr val="dk1">
                <a:hueOff val="0"/>
                <a:satOff val="0"/>
                <a:lumOff val="0"/>
                <a:alphaOff val="0"/>
              </a:schemeClr>
            </a:fontRef>
          </p:style>
        </p:sp>
        <p:sp>
          <p:nvSpPr>
            <p:cNvPr id="40" name="Rectangle 39">
              <a:extLst>
                <a:ext uri="{FF2B5EF4-FFF2-40B4-BE49-F238E27FC236}">
                  <a16:creationId xmlns:a16="http://schemas.microsoft.com/office/drawing/2014/main" id="{5374A80A-50C4-4ABB-B9FC-9368D06738E9}"/>
                </a:ext>
              </a:extLst>
            </p:cNvPr>
            <p:cNvSpPr/>
            <p:nvPr/>
          </p:nvSpPr>
          <p:spPr>
            <a:xfrm>
              <a:off x="7112029" y="4349094"/>
              <a:ext cx="2357890" cy="409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rPr>
                <a:t>Visualisation</a:t>
              </a:r>
            </a:p>
          </p:txBody>
        </p:sp>
        <p:pic>
          <p:nvPicPr>
            <p:cNvPr id="41" name="Graphic 40" descr="Presentation with bar chart">
              <a:extLst>
                <a:ext uri="{FF2B5EF4-FFF2-40B4-BE49-F238E27FC236}">
                  <a16:creationId xmlns:a16="http://schemas.microsoft.com/office/drawing/2014/main" id="{62FD5C01-2671-42A1-8617-BBC40CB3E1D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7833773" y="2968866"/>
              <a:ext cx="914399" cy="914399"/>
            </a:xfrm>
            <a:prstGeom prst="rect">
              <a:avLst/>
            </a:prstGeom>
          </p:spPr>
        </p:pic>
      </p:grpSp>
      <p:grpSp>
        <p:nvGrpSpPr>
          <p:cNvPr id="42" name="Group 41">
            <a:extLst>
              <a:ext uri="{FF2B5EF4-FFF2-40B4-BE49-F238E27FC236}">
                <a16:creationId xmlns:a16="http://schemas.microsoft.com/office/drawing/2014/main" id="{DC678F60-2F8E-4B2F-8911-536DBD08872E}"/>
              </a:ext>
            </a:extLst>
          </p:cNvPr>
          <p:cNvGrpSpPr>
            <a:grpSpLocks noChangeAspect="1"/>
          </p:cNvGrpSpPr>
          <p:nvPr/>
        </p:nvGrpSpPr>
        <p:grpSpPr>
          <a:xfrm>
            <a:off x="3734527" y="3364992"/>
            <a:ext cx="1935019" cy="1681067"/>
            <a:chOff x="7012407" y="2536875"/>
            <a:chExt cx="2557132" cy="2221535"/>
          </a:xfrm>
        </p:grpSpPr>
        <p:sp>
          <p:nvSpPr>
            <p:cNvPr id="43" name="Oval 42">
              <a:extLst>
                <a:ext uri="{FF2B5EF4-FFF2-40B4-BE49-F238E27FC236}">
                  <a16:creationId xmlns:a16="http://schemas.microsoft.com/office/drawing/2014/main" id="{E9EFD4C8-D182-44CC-8753-EFDF8F49CD22}"/>
                </a:ext>
              </a:extLst>
            </p:cNvPr>
            <p:cNvSpPr/>
            <p:nvPr/>
          </p:nvSpPr>
          <p:spPr>
            <a:xfrm>
              <a:off x="7398849" y="2536875"/>
              <a:ext cx="1784250" cy="1784250"/>
            </a:xfrm>
            <a:prstGeom prst="ellipse">
              <a:avLst/>
            </a:prstGeom>
            <a:solidFill>
              <a:srgbClr val="75ABDC"/>
            </a:solidFill>
          </p:spPr>
          <p:style>
            <a:lnRef idx="0">
              <a:schemeClr val="accent4">
                <a:hueOff val="0"/>
                <a:satOff val="0"/>
                <a:lumOff val="0"/>
                <a:alphaOff val="0"/>
              </a:schemeClr>
            </a:lnRef>
            <a:fillRef idx="1">
              <a:scrgbClr r="0" g="0" b="0"/>
            </a:fillRef>
            <a:effectRef idx="0">
              <a:schemeClr val="accent4">
                <a:tint val="40000"/>
                <a:hueOff val="0"/>
                <a:satOff val="0"/>
                <a:lumOff val="0"/>
                <a:alphaOff val="0"/>
              </a:schemeClr>
            </a:effectRef>
            <a:fontRef idx="minor">
              <a:schemeClr val="dk1">
                <a:hueOff val="0"/>
                <a:satOff val="0"/>
                <a:lumOff val="0"/>
                <a:alphaOff val="0"/>
              </a:schemeClr>
            </a:fontRef>
          </p:style>
        </p:sp>
        <p:sp>
          <p:nvSpPr>
            <p:cNvPr id="44" name="Rectangle 43">
              <a:extLst>
                <a:ext uri="{FF2B5EF4-FFF2-40B4-BE49-F238E27FC236}">
                  <a16:creationId xmlns:a16="http://schemas.microsoft.com/office/drawing/2014/main" id="{3551B4A3-E42A-4B08-9C16-7DAC541C01FB}"/>
                </a:ext>
              </a:extLst>
            </p:cNvPr>
            <p:cNvSpPr/>
            <p:nvPr/>
          </p:nvSpPr>
          <p:spPr>
            <a:xfrm>
              <a:off x="7012407" y="4349094"/>
              <a:ext cx="2557132" cy="409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rPr>
                <a:t>Good Functions</a:t>
              </a:r>
            </a:p>
          </p:txBody>
        </p:sp>
        <p:pic>
          <p:nvPicPr>
            <p:cNvPr id="45" name="Graphic 44" descr="Head with gears">
              <a:extLst>
                <a:ext uri="{FF2B5EF4-FFF2-40B4-BE49-F238E27FC236}">
                  <a16:creationId xmlns:a16="http://schemas.microsoft.com/office/drawing/2014/main" id="{12C6CD9F-992A-4D40-8392-8645B750A1A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833774" y="2968866"/>
              <a:ext cx="914399" cy="914399"/>
            </a:xfrm>
            <a:prstGeom prst="rect">
              <a:avLst/>
            </a:prstGeom>
          </p:spPr>
        </p:pic>
      </p:grpSp>
      <p:grpSp>
        <p:nvGrpSpPr>
          <p:cNvPr id="46" name="Group 45">
            <a:extLst>
              <a:ext uri="{FF2B5EF4-FFF2-40B4-BE49-F238E27FC236}">
                <a16:creationId xmlns:a16="http://schemas.microsoft.com/office/drawing/2014/main" id="{1FD41EDE-F717-4575-ABFA-EF3E3FAB341D}"/>
              </a:ext>
            </a:extLst>
          </p:cNvPr>
          <p:cNvGrpSpPr>
            <a:grpSpLocks noChangeAspect="1"/>
          </p:cNvGrpSpPr>
          <p:nvPr/>
        </p:nvGrpSpPr>
        <p:grpSpPr>
          <a:xfrm>
            <a:off x="6380795" y="3364992"/>
            <a:ext cx="1784250" cy="1681067"/>
            <a:chOff x="7112029" y="2536875"/>
            <a:chExt cx="2357890" cy="2221535"/>
          </a:xfrm>
        </p:grpSpPr>
        <p:sp>
          <p:nvSpPr>
            <p:cNvPr id="47" name="Oval 46">
              <a:extLst>
                <a:ext uri="{FF2B5EF4-FFF2-40B4-BE49-F238E27FC236}">
                  <a16:creationId xmlns:a16="http://schemas.microsoft.com/office/drawing/2014/main" id="{59B0B046-1367-4584-923A-132F0891CF59}"/>
                </a:ext>
              </a:extLst>
            </p:cNvPr>
            <p:cNvSpPr/>
            <p:nvPr/>
          </p:nvSpPr>
          <p:spPr>
            <a:xfrm>
              <a:off x="7398849" y="2536875"/>
              <a:ext cx="1784250" cy="1784250"/>
            </a:xfrm>
            <a:prstGeom prst="ellipse">
              <a:avLst/>
            </a:prstGeom>
            <a:solidFill>
              <a:srgbClr val="75ABDC"/>
            </a:solidFill>
          </p:spPr>
          <p:style>
            <a:lnRef idx="0">
              <a:schemeClr val="accent4">
                <a:hueOff val="0"/>
                <a:satOff val="0"/>
                <a:lumOff val="0"/>
                <a:alphaOff val="0"/>
              </a:schemeClr>
            </a:lnRef>
            <a:fillRef idx="1">
              <a:scrgbClr r="0" g="0" b="0"/>
            </a:fillRef>
            <a:effectRef idx="0">
              <a:schemeClr val="accent4">
                <a:tint val="40000"/>
                <a:hueOff val="0"/>
                <a:satOff val="0"/>
                <a:lumOff val="0"/>
                <a:alphaOff val="0"/>
              </a:schemeClr>
            </a:effectRef>
            <a:fontRef idx="minor">
              <a:schemeClr val="dk1">
                <a:hueOff val="0"/>
                <a:satOff val="0"/>
                <a:lumOff val="0"/>
                <a:alphaOff val="0"/>
              </a:schemeClr>
            </a:fontRef>
          </p:style>
        </p:sp>
        <p:sp>
          <p:nvSpPr>
            <p:cNvPr id="48" name="Rectangle 47">
              <a:extLst>
                <a:ext uri="{FF2B5EF4-FFF2-40B4-BE49-F238E27FC236}">
                  <a16:creationId xmlns:a16="http://schemas.microsoft.com/office/drawing/2014/main" id="{D656E088-0375-48B7-B9C2-E750D48C12B8}"/>
                </a:ext>
              </a:extLst>
            </p:cNvPr>
            <p:cNvSpPr/>
            <p:nvPr/>
          </p:nvSpPr>
          <p:spPr>
            <a:xfrm>
              <a:off x="7112029" y="4349094"/>
              <a:ext cx="2357890" cy="409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rPr>
                <a:t>Established</a:t>
              </a:r>
            </a:p>
          </p:txBody>
        </p:sp>
        <p:pic>
          <p:nvPicPr>
            <p:cNvPr id="49" name="Graphic 48" descr="Business Growth">
              <a:extLst>
                <a:ext uri="{FF2B5EF4-FFF2-40B4-BE49-F238E27FC236}">
                  <a16:creationId xmlns:a16="http://schemas.microsoft.com/office/drawing/2014/main" id="{B51360A6-C43D-4DF8-967F-81965E055C41}"/>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833773" y="2968866"/>
              <a:ext cx="914399" cy="914399"/>
            </a:xfrm>
            <a:prstGeom prst="rect">
              <a:avLst/>
            </a:prstGeom>
          </p:spPr>
        </p:pic>
      </p:grpSp>
      <p:cxnSp>
        <p:nvCxnSpPr>
          <p:cNvPr id="51" name="Straight Connector 50">
            <a:extLst>
              <a:ext uri="{FF2B5EF4-FFF2-40B4-BE49-F238E27FC236}">
                <a16:creationId xmlns:a16="http://schemas.microsoft.com/office/drawing/2014/main" id="{08F9D54D-E17E-4EDA-BA3C-7E3BECE00E76}"/>
              </a:ext>
            </a:extLst>
          </p:cNvPr>
          <p:cNvCxnSpPr>
            <a:cxnSpLocks/>
            <a:stCxn id="8" idx="2"/>
            <a:endCxn id="54" idx="0"/>
          </p:cNvCxnSpPr>
          <p:nvPr/>
        </p:nvCxnSpPr>
        <p:spPr>
          <a:xfrm>
            <a:off x="6096000" y="2676289"/>
            <a:ext cx="0" cy="315468"/>
          </a:xfrm>
          <a:prstGeom prst="line">
            <a:avLst/>
          </a:prstGeom>
        </p:spPr>
        <p:style>
          <a:lnRef idx="3">
            <a:schemeClr val="accent4"/>
          </a:lnRef>
          <a:fillRef idx="0">
            <a:schemeClr val="accent4"/>
          </a:fillRef>
          <a:effectRef idx="2">
            <a:schemeClr val="accent4"/>
          </a:effectRef>
          <a:fontRef idx="minor">
            <a:schemeClr val="tx1"/>
          </a:fontRef>
        </p:style>
      </p:cxnSp>
      <p:sp>
        <p:nvSpPr>
          <p:cNvPr id="54" name="Oval 53">
            <a:extLst>
              <a:ext uri="{FF2B5EF4-FFF2-40B4-BE49-F238E27FC236}">
                <a16:creationId xmlns:a16="http://schemas.microsoft.com/office/drawing/2014/main" id="{19723108-95B0-4306-8891-7EA1FE64BE68}"/>
              </a:ext>
            </a:extLst>
          </p:cNvPr>
          <p:cNvSpPr>
            <a:spLocks noChangeAspect="1"/>
          </p:cNvSpPr>
          <p:nvPr/>
        </p:nvSpPr>
        <p:spPr>
          <a:xfrm>
            <a:off x="6095999" y="2991757"/>
            <a:ext cx="0" cy="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7" name="Connector: Elbow 56">
            <a:extLst>
              <a:ext uri="{FF2B5EF4-FFF2-40B4-BE49-F238E27FC236}">
                <a16:creationId xmlns:a16="http://schemas.microsoft.com/office/drawing/2014/main" id="{05EE7F8A-796E-425C-A97F-BC6163DD2A94}"/>
              </a:ext>
            </a:extLst>
          </p:cNvPr>
          <p:cNvCxnSpPr>
            <a:cxnSpLocks/>
            <a:stCxn id="54" idx="6"/>
            <a:endCxn id="47" idx="0"/>
          </p:cNvCxnSpPr>
          <p:nvPr/>
        </p:nvCxnSpPr>
        <p:spPr>
          <a:xfrm>
            <a:off x="6096000" y="2991758"/>
            <a:ext cx="1176920" cy="373234"/>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0" name="Connector: Elbow 59">
            <a:extLst>
              <a:ext uri="{FF2B5EF4-FFF2-40B4-BE49-F238E27FC236}">
                <a16:creationId xmlns:a16="http://schemas.microsoft.com/office/drawing/2014/main" id="{E81518B8-B932-45E9-AB59-25543E81DAC1}"/>
              </a:ext>
            </a:extLst>
          </p:cNvPr>
          <p:cNvCxnSpPr>
            <a:cxnSpLocks/>
            <a:endCxn id="39" idx="0"/>
          </p:cNvCxnSpPr>
          <p:nvPr/>
        </p:nvCxnSpPr>
        <p:spPr>
          <a:xfrm>
            <a:off x="6095999" y="2991757"/>
            <a:ext cx="3597033" cy="373235"/>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3" name="Connector: Elbow 62">
            <a:extLst>
              <a:ext uri="{FF2B5EF4-FFF2-40B4-BE49-F238E27FC236}">
                <a16:creationId xmlns:a16="http://schemas.microsoft.com/office/drawing/2014/main" id="{374AEA5A-13C4-458A-8D9D-C61A23C6BB85}"/>
              </a:ext>
            </a:extLst>
          </p:cNvPr>
          <p:cNvCxnSpPr>
            <a:cxnSpLocks/>
            <a:stCxn id="54" idx="2"/>
            <a:endCxn id="43" idx="0"/>
          </p:cNvCxnSpPr>
          <p:nvPr/>
        </p:nvCxnSpPr>
        <p:spPr>
          <a:xfrm rot="10800000" flipV="1">
            <a:off x="4702037" y="2991758"/>
            <a:ext cx="1393962" cy="373234"/>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6" name="Connector: Elbow 65">
            <a:extLst>
              <a:ext uri="{FF2B5EF4-FFF2-40B4-BE49-F238E27FC236}">
                <a16:creationId xmlns:a16="http://schemas.microsoft.com/office/drawing/2014/main" id="{F961CEE4-5906-408B-9418-260D848FAE95}"/>
              </a:ext>
            </a:extLst>
          </p:cNvPr>
          <p:cNvCxnSpPr>
            <a:cxnSpLocks/>
            <a:stCxn id="54" idx="2"/>
            <a:endCxn id="32" idx="0"/>
          </p:cNvCxnSpPr>
          <p:nvPr/>
        </p:nvCxnSpPr>
        <p:spPr>
          <a:xfrm rot="10800000" flipV="1">
            <a:off x="2281927" y="2991758"/>
            <a:ext cx="3814072" cy="373234"/>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5308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EC3A4FB7-C385-4634-9BF4-474C37E3DFAF}"/>
              </a:ext>
            </a:extLst>
          </p:cNvPr>
          <p:cNvSpPr>
            <a:spLocks noGrp="1"/>
          </p:cNvSpPr>
          <p:nvPr>
            <p:ph type="sldNum" sz="quarter" idx="12"/>
          </p:nvPr>
        </p:nvSpPr>
        <p:spPr/>
        <p:txBody>
          <a:bodyPr/>
          <a:lstStyle/>
          <a:p>
            <a:fld id="{3A98EE3D-8CD1-4C3F-BD1C-C98C9596463C}" type="slidenum">
              <a:rPr lang="en-US" smtClean="0"/>
              <a:pPr/>
              <a:t>6</a:t>
            </a:fld>
            <a:endParaRPr lang="en-US">
              <a:solidFill>
                <a:schemeClr val="tx1"/>
              </a:solidFill>
            </a:endParaRPr>
          </a:p>
        </p:txBody>
      </p:sp>
      <p:sp>
        <p:nvSpPr>
          <p:cNvPr id="4" name="Titel 3">
            <a:extLst>
              <a:ext uri="{FF2B5EF4-FFF2-40B4-BE49-F238E27FC236}">
                <a16:creationId xmlns:a16="http://schemas.microsoft.com/office/drawing/2014/main" id="{ED7DDC13-41C5-4787-B7E4-A38D18236AB6}"/>
              </a:ext>
            </a:extLst>
          </p:cNvPr>
          <p:cNvSpPr>
            <a:spLocks noGrp="1"/>
          </p:cNvSpPr>
          <p:nvPr>
            <p:ph type="title"/>
          </p:nvPr>
        </p:nvSpPr>
        <p:spPr/>
        <p:txBody>
          <a:bodyPr>
            <a:normAutofit/>
          </a:bodyPr>
          <a:lstStyle/>
          <a:p>
            <a:r>
              <a:rPr lang="de-DE" b="1"/>
              <a:t>Modell Planung</a:t>
            </a:r>
          </a:p>
        </p:txBody>
      </p:sp>
      <p:sp>
        <p:nvSpPr>
          <p:cNvPr id="17" name="Oval 16">
            <a:extLst>
              <a:ext uri="{FF2B5EF4-FFF2-40B4-BE49-F238E27FC236}">
                <a16:creationId xmlns:a16="http://schemas.microsoft.com/office/drawing/2014/main" id="{C0C7B7AF-1F26-4922-99BF-3CE01714832B}"/>
              </a:ext>
            </a:extLst>
          </p:cNvPr>
          <p:cNvSpPr/>
          <p:nvPr/>
        </p:nvSpPr>
        <p:spPr>
          <a:xfrm>
            <a:off x="2576085" y="2536875"/>
            <a:ext cx="1784250" cy="1784250"/>
          </a:xfrm>
          <a:prstGeom prst="ellipse">
            <a:avLst/>
          </a:prstGeom>
          <a:solidFill>
            <a:srgbClr val="75ABDC"/>
          </a:solidFill>
        </p:spPr>
        <p:style>
          <a:lnRef idx="0">
            <a:schemeClr val="accent4">
              <a:hueOff val="0"/>
              <a:satOff val="0"/>
              <a:lumOff val="0"/>
              <a:alphaOff val="0"/>
            </a:schemeClr>
          </a:lnRef>
          <a:fillRef idx="1">
            <a:scrgbClr r="0" g="0" b="0"/>
          </a:fillRef>
          <a:effectRef idx="0">
            <a:schemeClr val="accent4">
              <a:tint val="40000"/>
              <a:hueOff val="0"/>
              <a:satOff val="0"/>
              <a:lumOff val="0"/>
              <a:alphaOff val="0"/>
            </a:schemeClr>
          </a:effectRef>
          <a:fontRef idx="minor">
            <a:schemeClr val="dk1">
              <a:hueOff val="0"/>
              <a:satOff val="0"/>
              <a:lumOff val="0"/>
              <a:alphaOff val="0"/>
            </a:schemeClr>
          </a:fontRef>
        </p:style>
      </p:sp>
      <p:sp>
        <p:nvSpPr>
          <p:cNvPr id="23" name="Rectangle 22">
            <a:extLst>
              <a:ext uri="{FF2B5EF4-FFF2-40B4-BE49-F238E27FC236}">
                <a16:creationId xmlns:a16="http://schemas.microsoft.com/office/drawing/2014/main" id="{C209FED3-B187-4D4A-B5D1-26245FE76523}"/>
              </a:ext>
            </a:extLst>
          </p:cNvPr>
          <p:cNvSpPr/>
          <p:nvPr/>
        </p:nvSpPr>
        <p:spPr>
          <a:xfrm>
            <a:off x="2523518" y="4350769"/>
            <a:ext cx="1889383" cy="409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rPr>
              <a:t>Decision Tree</a:t>
            </a:r>
          </a:p>
        </p:txBody>
      </p:sp>
      <p:sp>
        <p:nvSpPr>
          <p:cNvPr id="25" name="Oval 24">
            <a:extLst>
              <a:ext uri="{FF2B5EF4-FFF2-40B4-BE49-F238E27FC236}">
                <a16:creationId xmlns:a16="http://schemas.microsoft.com/office/drawing/2014/main" id="{2EBA9E2A-D4DF-426B-B0C3-1B6B4EA8EE4E}"/>
              </a:ext>
            </a:extLst>
          </p:cNvPr>
          <p:cNvSpPr/>
          <p:nvPr/>
        </p:nvSpPr>
        <p:spPr>
          <a:xfrm>
            <a:off x="7398849" y="2536875"/>
            <a:ext cx="1784250" cy="1784250"/>
          </a:xfrm>
          <a:prstGeom prst="ellipse">
            <a:avLst/>
          </a:prstGeom>
          <a:solidFill>
            <a:srgbClr val="75ABDC"/>
          </a:solidFill>
        </p:spPr>
        <p:style>
          <a:lnRef idx="0">
            <a:schemeClr val="accent4">
              <a:hueOff val="0"/>
              <a:satOff val="0"/>
              <a:lumOff val="0"/>
              <a:alphaOff val="0"/>
            </a:schemeClr>
          </a:lnRef>
          <a:fillRef idx="1">
            <a:scrgbClr r="0" g="0" b="0"/>
          </a:fillRef>
          <a:effectRef idx="0">
            <a:schemeClr val="accent4">
              <a:tint val="40000"/>
              <a:hueOff val="0"/>
              <a:satOff val="0"/>
              <a:lumOff val="0"/>
              <a:alphaOff val="0"/>
            </a:schemeClr>
          </a:effectRef>
          <a:fontRef idx="minor">
            <a:schemeClr val="dk1">
              <a:hueOff val="0"/>
              <a:satOff val="0"/>
              <a:lumOff val="0"/>
              <a:alphaOff val="0"/>
            </a:schemeClr>
          </a:fontRef>
        </p:style>
      </p:sp>
      <p:sp>
        <p:nvSpPr>
          <p:cNvPr id="27" name="Rectangle 26">
            <a:extLst>
              <a:ext uri="{FF2B5EF4-FFF2-40B4-BE49-F238E27FC236}">
                <a16:creationId xmlns:a16="http://schemas.microsoft.com/office/drawing/2014/main" id="{5E1521A3-CDE4-4B97-B37C-2B0C1B6A6272}"/>
              </a:ext>
            </a:extLst>
          </p:cNvPr>
          <p:cNvSpPr/>
          <p:nvPr/>
        </p:nvSpPr>
        <p:spPr>
          <a:xfrm>
            <a:off x="7346282" y="4359647"/>
            <a:ext cx="1889383" cy="409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rPr>
              <a:t>Linear Model</a:t>
            </a:r>
          </a:p>
        </p:txBody>
      </p:sp>
      <p:pic>
        <p:nvPicPr>
          <p:cNvPr id="29" name="Graphic 28" descr="Hierarchy">
            <a:extLst>
              <a:ext uri="{FF2B5EF4-FFF2-40B4-BE49-F238E27FC236}">
                <a16:creationId xmlns:a16="http://schemas.microsoft.com/office/drawing/2014/main" id="{259EFB8E-C558-46BD-BBE7-EE79160640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08901" y="2971800"/>
            <a:ext cx="914400" cy="914400"/>
          </a:xfrm>
          <a:prstGeom prst="rect">
            <a:avLst/>
          </a:prstGeom>
        </p:spPr>
      </p:pic>
      <p:pic>
        <p:nvPicPr>
          <p:cNvPr id="31" name="Graphic 30" descr="Ruler">
            <a:extLst>
              <a:ext uri="{FF2B5EF4-FFF2-40B4-BE49-F238E27FC236}">
                <a16:creationId xmlns:a16="http://schemas.microsoft.com/office/drawing/2014/main" id="{1527A24A-2F01-462B-9561-ED12D937CA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33773" y="2968866"/>
            <a:ext cx="914400" cy="914400"/>
          </a:xfrm>
          <a:prstGeom prst="rect">
            <a:avLst/>
          </a:prstGeom>
        </p:spPr>
      </p:pic>
    </p:spTree>
    <p:extLst>
      <p:ext uri="{BB962C8B-B14F-4D97-AF65-F5344CB8AC3E}">
        <p14:creationId xmlns:p14="http://schemas.microsoft.com/office/powerpoint/2010/main" val="225998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234296-2F74-4E80-AC08-9C3EDF73E127}"/>
              </a:ext>
            </a:extLst>
          </p:cNvPr>
          <p:cNvSpPr>
            <a:spLocks noGrp="1"/>
          </p:cNvSpPr>
          <p:nvPr>
            <p:ph type="sldNum" sz="quarter" idx="12"/>
          </p:nvPr>
        </p:nvSpPr>
        <p:spPr/>
        <p:txBody>
          <a:bodyPr/>
          <a:lstStyle/>
          <a:p>
            <a:fld id="{3A98EE3D-8CD1-4C3F-BD1C-C98C9596463C}" type="slidenum">
              <a:rPr lang="en-US" smtClean="0"/>
              <a:pPr/>
              <a:t>7</a:t>
            </a:fld>
            <a:endParaRPr lang="en-US">
              <a:solidFill>
                <a:schemeClr val="tx1"/>
              </a:solidFill>
            </a:endParaRPr>
          </a:p>
        </p:txBody>
      </p:sp>
      <p:sp>
        <p:nvSpPr>
          <p:cNvPr id="4" name="Title 3">
            <a:extLst>
              <a:ext uri="{FF2B5EF4-FFF2-40B4-BE49-F238E27FC236}">
                <a16:creationId xmlns:a16="http://schemas.microsoft.com/office/drawing/2014/main" id="{337BC2F5-C6B2-449B-A92A-A79178854A04}"/>
              </a:ext>
            </a:extLst>
          </p:cNvPr>
          <p:cNvSpPr>
            <a:spLocks noGrp="1"/>
          </p:cNvSpPr>
          <p:nvPr>
            <p:ph type="title"/>
          </p:nvPr>
        </p:nvSpPr>
        <p:spPr/>
        <p:txBody>
          <a:bodyPr/>
          <a:lstStyle/>
          <a:p>
            <a:r>
              <a:rPr lang="de-DE" b="1"/>
              <a:t>Modell Erstellung </a:t>
            </a:r>
            <a:r>
              <a:rPr lang="de-DE"/>
              <a:t>– Grundidee Der Software</a:t>
            </a:r>
          </a:p>
        </p:txBody>
      </p:sp>
      <p:cxnSp>
        <p:nvCxnSpPr>
          <p:cNvPr id="95" name="Straight Arrow Connector 94">
            <a:extLst>
              <a:ext uri="{FF2B5EF4-FFF2-40B4-BE49-F238E27FC236}">
                <a16:creationId xmlns:a16="http://schemas.microsoft.com/office/drawing/2014/main" id="{0A255CDF-A118-4E5E-88EF-A0009A0D75D7}"/>
              </a:ext>
            </a:extLst>
          </p:cNvPr>
          <p:cNvCxnSpPr>
            <a:cxnSpLocks/>
            <a:stCxn id="45" idx="6"/>
          </p:cNvCxnSpPr>
          <p:nvPr/>
        </p:nvCxnSpPr>
        <p:spPr>
          <a:xfrm flipV="1">
            <a:off x="8297492" y="4764930"/>
            <a:ext cx="1433980" cy="3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6" name="Group 105">
            <a:extLst>
              <a:ext uri="{FF2B5EF4-FFF2-40B4-BE49-F238E27FC236}">
                <a16:creationId xmlns:a16="http://schemas.microsoft.com/office/drawing/2014/main" id="{6AC6378F-46EE-4911-9E5E-0BCE496C9797}"/>
              </a:ext>
            </a:extLst>
          </p:cNvPr>
          <p:cNvGrpSpPr>
            <a:grpSpLocks noChangeAspect="1"/>
          </p:cNvGrpSpPr>
          <p:nvPr/>
        </p:nvGrpSpPr>
        <p:grpSpPr>
          <a:xfrm>
            <a:off x="7189808" y="1676145"/>
            <a:ext cx="1071472" cy="1071472"/>
            <a:chOff x="8607804" y="1930833"/>
            <a:chExt cx="1440000" cy="1440000"/>
          </a:xfrm>
          <a:noFill/>
        </p:grpSpPr>
        <p:sp>
          <p:nvSpPr>
            <p:cNvPr id="98" name="Oval 97">
              <a:extLst>
                <a:ext uri="{FF2B5EF4-FFF2-40B4-BE49-F238E27FC236}">
                  <a16:creationId xmlns:a16="http://schemas.microsoft.com/office/drawing/2014/main" id="{58543E95-F9EE-4E69-8354-37300F615F40}"/>
                </a:ext>
              </a:extLst>
            </p:cNvPr>
            <p:cNvSpPr>
              <a:spLocks noChangeAspect="1"/>
            </p:cNvSpPr>
            <p:nvPr/>
          </p:nvSpPr>
          <p:spPr>
            <a:xfrm>
              <a:off x="8607804" y="1930833"/>
              <a:ext cx="1440000" cy="144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7" name="Graphic 66" descr="Decision chart">
              <a:extLst>
                <a:ext uri="{FF2B5EF4-FFF2-40B4-BE49-F238E27FC236}">
                  <a16:creationId xmlns:a16="http://schemas.microsoft.com/office/drawing/2014/main" id="{2A4D2979-1F88-4BB3-AECA-A3BA1F8D30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94563" y="2152268"/>
              <a:ext cx="533241" cy="533241"/>
            </a:xfrm>
            <a:prstGeom prst="rect">
              <a:avLst/>
            </a:prstGeom>
          </p:spPr>
        </p:pic>
        <p:pic>
          <p:nvPicPr>
            <p:cNvPr id="69" name="Graphic 68" descr="Ruler">
              <a:extLst>
                <a:ext uri="{FF2B5EF4-FFF2-40B4-BE49-F238E27FC236}">
                  <a16:creationId xmlns:a16="http://schemas.microsoft.com/office/drawing/2014/main" id="{368F2D5A-A932-4A49-B14B-55DC3A80EA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72839" y="2594685"/>
              <a:ext cx="533241" cy="533241"/>
            </a:xfrm>
            <a:prstGeom prst="rect">
              <a:avLst/>
            </a:prstGeom>
          </p:spPr>
        </p:pic>
        <p:cxnSp>
          <p:nvCxnSpPr>
            <p:cNvPr id="101" name="Straight Connector 100">
              <a:extLst>
                <a:ext uri="{FF2B5EF4-FFF2-40B4-BE49-F238E27FC236}">
                  <a16:creationId xmlns:a16="http://schemas.microsoft.com/office/drawing/2014/main" id="{3D1D2C9F-453C-4E24-95E7-4AEED44E1E1E}"/>
                </a:ext>
              </a:extLst>
            </p:cNvPr>
            <p:cNvCxnSpPr>
              <a:cxnSpLocks/>
            </p:cNvCxnSpPr>
            <p:nvPr/>
          </p:nvCxnSpPr>
          <p:spPr>
            <a:xfrm flipH="1">
              <a:off x="9045522" y="2232431"/>
              <a:ext cx="661898" cy="839391"/>
            </a:xfrm>
            <a:prstGeom prst="line">
              <a:avLst/>
            </a:prstGeom>
            <a:grpFill/>
            <a:ln>
              <a:solidFill>
                <a:schemeClr val="tx1"/>
              </a:solidFill>
            </a:ln>
          </p:spPr>
          <p:style>
            <a:lnRef idx="2">
              <a:schemeClr val="dk1"/>
            </a:lnRef>
            <a:fillRef idx="0">
              <a:schemeClr val="dk1"/>
            </a:fillRef>
            <a:effectRef idx="1">
              <a:schemeClr val="dk1"/>
            </a:effectRef>
            <a:fontRef idx="minor">
              <a:schemeClr val="tx1"/>
            </a:fontRef>
          </p:style>
        </p:cxnSp>
      </p:grpSp>
      <p:grpSp>
        <p:nvGrpSpPr>
          <p:cNvPr id="112" name="Group 111">
            <a:extLst>
              <a:ext uri="{FF2B5EF4-FFF2-40B4-BE49-F238E27FC236}">
                <a16:creationId xmlns:a16="http://schemas.microsoft.com/office/drawing/2014/main" id="{2C4189AB-EC60-4616-A2D5-39C12A7D52E0}"/>
              </a:ext>
            </a:extLst>
          </p:cNvPr>
          <p:cNvGrpSpPr>
            <a:grpSpLocks noChangeAspect="1"/>
          </p:cNvGrpSpPr>
          <p:nvPr/>
        </p:nvGrpSpPr>
        <p:grpSpPr>
          <a:xfrm>
            <a:off x="9731472" y="4229194"/>
            <a:ext cx="1071472" cy="1071472"/>
            <a:chOff x="7701022" y="2725855"/>
            <a:chExt cx="1440000" cy="1440000"/>
          </a:xfrm>
          <a:solidFill>
            <a:schemeClr val="tx1"/>
          </a:solidFill>
        </p:grpSpPr>
        <p:sp>
          <p:nvSpPr>
            <p:cNvPr id="113" name="Oval 112">
              <a:extLst>
                <a:ext uri="{FF2B5EF4-FFF2-40B4-BE49-F238E27FC236}">
                  <a16:creationId xmlns:a16="http://schemas.microsoft.com/office/drawing/2014/main" id="{AC0AB9B9-197E-4087-93E3-E59D932BCAAE}"/>
                </a:ext>
              </a:extLst>
            </p:cNvPr>
            <p:cNvSpPr>
              <a:spLocks noChangeAspect="1"/>
            </p:cNvSpPr>
            <p:nvPr/>
          </p:nvSpPr>
          <p:spPr>
            <a:xfrm>
              <a:off x="7701022" y="2725855"/>
              <a:ext cx="1440000" cy="14400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4" name="Graphic 113" descr="Document">
              <a:extLst>
                <a:ext uri="{FF2B5EF4-FFF2-40B4-BE49-F238E27FC236}">
                  <a16:creationId xmlns:a16="http://schemas.microsoft.com/office/drawing/2014/main" id="{21C3480D-0577-4C0D-801A-F9D9EC4961E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7963822" y="2988655"/>
              <a:ext cx="914400" cy="914400"/>
            </a:xfrm>
            <a:prstGeom prst="rect">
              <a:avLst/>
            </a:prstGeom>
          </p:spPr>
        </p:pic>
      </p:grpSp>
      <p:grpSp>
        <p:nvGrpSpPr>
          <p:cNvPr id="24" name="Group 23">
            <a:extLst>
              <a:ext uri="{FF2B5EF4-FFF2-40B4-BE49-F238E27FC236}">
                <a16:creationId xmlns:a16="http://schemas.microsoft.com/office/drawing/2014/main" id="{B204D9D7-2586-44A7-BBAA-C9840ACD6954}"/>
              </a:ext>
            </a:extLst>
          </p:cNvPr>
          <p:cNvGrpSpPr>
            <a:grpSpLocks noChangeAspect="1"/>
          </p:cNvGrpSpPr>
          <p:nvPr/>
        </p:nvGrpSpPr>
        <p:grpSpPr>
          <a:xfrm>
            <a:off x="1117990" y="2696534"/>
            <a:ext cx="2151306" cy="1807834"/>
            <a:chOff x="8138678" y="3209699"/>
            <a:chExt cx="2151306" cy="1807834"/>
          </a:xfrm>
        </p:grpSpPr>
        <p:sp>
          <p:nvSpPr>
            <p:cNvPr id="25" name="Oval 24">
              <a:extLst>
                <a:ext uri="{FF2B5EF4-FFF2-40B4-BE49-F238E27FC236}">
                  <a16:creationId xmlns:a16="http://schemas.microsoft.com/office/drawing/2014/main" id="{931F76AD-6C0E-4E46-AAD3-72D36DD51B00}"/>
                </a:ext>
              </a:extLst>
            </p:cNvPr>
            <p:cNvSpPr>
              <a:spLocks noChangeAspect="1"/>
            </p:cNvSpPr>
            <p:nvPr/>
          </p:nvSpPr>
          <p:spPr>
            <a:xfrm>
              <a:off x="8495841" y="3209699"/>
              <a:ext cx="1440000" cy="1440000"/>
            </a:xfrm>
            <a:prstGeom prst="ellipse">
              <a:avLst/>
            </a:prstGeom>
            <a:solidFill>
              <a:schemeClr val="tx1"/>
            </a:solidFill>
            <a:ln>
              <a:solidFill>
                <a:srgbClr val="FBFC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6" name="Picture 25">
              <a:extLst>
                <a:ext uri="{FF2B5EF4-FFF2-40B4-BE49-F238E27FC236}">
                  <a16:creationId xmlns:a16="http://schemas.microsoft.com/office/drawing/2014/main" id="{BAACA7E9-15C1-4AD2-A9AB-01326B07FE9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8252" b="89806" l="9697" r="89697">
                          <a14:foregroundMark x1="20606" y1="49515" x2="20606" y2="49515"/>
                          <a14:foregroundMark x1="15152" y1="36408" x2="15152" y2="36408"/>
                          <a14:foregroundMark x1="38182" y1="17961" x2="38182" y2="17961"/>
                          <a14:foregroundMark x1="53333" y1="8252" x2="53333" y2="8252"/>
                          <a14:foregroundMark x1="15152" y1="34951" x2="23030" y2="28641"/>
                        </a14:backgroundRemoval>
                      </a14:imgEffect>
                    </a14:imgLayer>
                  </a14:imgProps>
                </a:ext>
              </a:extLst>
            </a:blip>
            <a:stretch>
              <a:fillRect/>
            </a:stretch>
          </p:blipFill>
          <p:spPr>
            <a:xfrm>
              <a:off x="8812583" y="3474791"/>
              <a:ext cx="803496" cy="1003153"/>
            </a:xfrm>
            <a:prstGeom prst="rect">
              <a:avLst/>
            </a:prstGeom>
          </p:spPr>
        </p:pic>
        <p:sp>
          <p:nvSpPr>
            <p:cNvPr id="27" name="TextBox 26">
              <a:extLst>
                <a:ext uri="{FF2B5EF4-FFF2-40B4-BE49-F238E27FC236}">
                  <a16:creationId xmlns:a16="http://schemas.microsoft.com/office/drawing/2014/main" id="{45570408-9935-486B-A100-F80F8729BDD7}"/>
                </a:ext>
              </a:extLst>
            </p:cNvPr>
            <p:cNvSpPr txBox="1"/>
            <p:nvPr/>
          </p:nvSpPr>
          <p:spPr>
            <a:xfrm>
              <a:off x="8138678" y="4648201"/>
              <a:ext cx="2151306" cy="369332"/>
            </a:xfrm>
            <a:prstGeom prst="rect">
              <a:avLst/>
            </a:prstGeom>
            <a:noFill/>
          </p:spPr>
          <p:txBody>
            <a:bodyPr wrap="square" rtlCol="0">
              <a:spAutoFit/>
            </a:bodyPr>
            <a:lstStyle/>
            <a:p>
              <a:r>
                <a:rPr lang="de-DE" b="1">
                  <a:latin typeface="Courier New" panose="02070309020205020404" pitchFamily="49" charset="0"/>
                  <a:cs typeface="Courier New" panose="02070309020205020404" pitchFamily="49" charset="0"/>
                </a:rPr>
                <a:t>SmartBuild.csv</a:t>
              </a:r>
            </a:p>
          </p:txBody>
        </p:sp>
      </p:grpSp>
      <p:grpSp>
        <p:nvGrpSpPr>
          <p:cNvPr id="7" name="Group 6">
            <a:extLst>
              <a:ext uri="{FF2B5EF4-FFF2-40B4-BE49-F238E27FC236}">
                <a16:creationId xmlns:a16="http://schemas.microsoft.com/office/drawing/2014/main" id="{811552A1-9317-44B4-91F5-2CBFCD955D44}"/>
              </a:ext>
            </a:extLst>
          </p:cNvPr>
          <p:cNvGrpSpPr/>
          <p:nvPr/>
        </p:nvGrpSpPr>
        <p:grpSpPr>
          <a:xfrm>
            <a:off x="5039616" y="1820391"/>
            <a:ext cx="809193" cy="809193"/>
            <a:chOff x="4341318" y="1543668"/>
            <a:chExt cx="809193" cy="809193"/>
          </a:xfrm>
        </p:grpSpPr>
        <p:sp>
          <p:nvSpPr>
            <p:cNvPr id="29" name="Oval 28">
              <a:extLst>
                <a:ext uri="{FF2B5EF4-FFF2-40B4-BE49-F238E27FC236}">
                  <a16:creationId xmlns:a16="http://schemas.microsoft.com/office/drawing/2014/main" id="{08FEF932-0BD5-41F1-A309-5103848DF637}"/>
                </a:ext>
              </a:extLst>
            </p:cNvPr>
            <p:cNvSpPr>
              <a:spLocks noChangeAspect="1"/>
            </p:cNvSpPr>
            <p:nvPr/>
          </p:nvSpPr>
          <p:spPr>
            <a:xfrm>
              <a:off x="4341318" y="1543668"/>
              <a:ext cx="809193" cy="80919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2" name="Graphic 31" descr="Database">
              <a:extLst>
                <a:ext uri="{FF2B5EF4-FFF2-40B4-BE49-F238E27FC236}">
                  <a16:creationId xmlns:a16="http://schemas.microsoft.com/office/drawing/2014/main" id="{93F66BC7-6393-4F0F-A30B-ACD87A52CBB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52122" y="1650528"/>
              <a:ext cx="587584" cy="587584"/>
            </a:xfrm>
            <a:prstGeom prst="rect">
              <a:avLst/>
            </a:prstGeom>
          </p:spPr>
        </p:pic>
      </p:grpSp>
      <p:grpSp>
        <p:nvGrpSpPr>
          <p:cNvPr id="37" name="Group 36">
            <a:extLst>
              <a:ext uri="{FF2B5EF4-FFF2-40B4-BE49-F238E27FC236}">
                <a16:creationId xmlns:a16="http://schemas.microsoft.com/office/drawing/2014/main" id="{88B5B38D-F75D-4196-A2E0-686D610E7908}"/>
              </a:ext>
            </a:extLst>
          </p:cNvPr>
          <p:cNvGrpSpPr/>
          <p:nvPr/>
        </p:nvGrpSpPr>
        <p:grpSpPr>
          <a:xfrm>
            <a:off x="5044719" y="4364278"/>
            <a:ext cx="809193" cy="809193"/>
            <a:chOff x="4341318" y="1543668"/>
            <a:chExt cx="809193" cy="809193"/>
          </a:xfrm>
        </p:grpSpPr>
        <p:sp>
          <p:nvSpPr>
            <p:cNvPr id="38" name="Oval 37">
              <a:extLst>
                <a:ext uri="{FF2B5EF4-FFF2-40B4-BE49-F238E27FC236}">
                  <a16:creationId xmlns:a16="http://schemas.microsoft.com/office/drawing/2014/main" id="{02660DE2-D135-4F65-A58E-28DE0C22587A}"/>
                </a:ext>
              </a:extLst>
            </p:cNvPr>
            <p:cNvSpPr>
              <a:spLocks noChangeAspect="1"/>
            </p:cNvSpPr>
            <p:nvPr/>
          </p:nvSpPr>
          <p:spPr>
            <a:xfrm>
              <a:off x="4341318" y="1543668"/>
              <a:ext cx="809193" cy="80919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9" name="Graphic 38" descr="Database">
              <a:extLst>
                <a:ext uri="{FF2B5EF4-FFF2-40B4-BE49-F238E27FC236}">
                  <a16:creationId xmlns:a16="http://schemas.microsoft.com/office/drawing/2014/main" id="{069AFCCB-9371-4DBF-BD77-C8DD71E5619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52122" y="1650528"/>
              <a:ext cx="587584" cy="587584"/>
            </a:xfrm>
            <a:prstGeom prst="rect">
              <a:avLst/>
            </a:prstGeom>
          </p:spPr>
        </p:pic>
      </p:grpSp>
      <p:grpSp>
        <p:nvGrpSpPr>
          <p:cNvPr id="12" name="Group 11">
            <a:extLst>
              <a:ext uri="{FF2B5EF4-FFF2-40B4-BE49-F238E27FC236}">
                <a16:creationId xmlns:a16="http://schemas.microsoft.com/office/drawing/2014/main" id="{9CF78DEA-91A4-4AD5-82F8-9E660AAD1723}"/>
              </a:ext>
            </a:extLst>
          </p:cNvPr>
          <p:cNvGrpSpPr/>
          <p:nvPr/>
        </p:nvGrpSpPr>
        <p:grpSpPr>
          <a:xfrm>
            <a:off x="7226020" y="4233138"/>
            <a:ext cx="1071472" cy="1071472"/>
            <a:chOff x="6654072" y="4981465"/>
            <a:chExt cx="1071472" cy="1071472"/>
          </a:xfrm>
        </p:grpSpPr>
        <p:sp>
          <p:nvSpPr>
            <p:cNvPr id="45" name="Oval 44">
              <a:extLst>
                <a:ext uri="{FF2B5EF4-FFF2-40B4-BE49-F238E27FC236}">
                  <a16:creationId xmlns:a16="http://schemas.microsoft.com/office/drawing/2014/main" id="{EA37827E-5010-4BEA-8D3B-C3BCF4C71CBB}"/>
                </a:ext>
              </a:extLst>
            </p:cNvPr>
            <p:cNvSpPr>
              <a:spLocks noChangeAspect="1"/>
            </p:cNvSpPr>
            <p:nvPr/>
          </p:nvSpPr>
          <p:spPr>
            <a:xfrm>
              <a:off x="6654072" y="4981465"/>
              <a:ext cx="1071472" cy="10714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6" name="Graphic 45" descr="Head with gears">
              <a:extLst>
                <a:ext uri="{FF2B5EF4-FFF2-40B4-BE49-F238E27FC236}">
                  <a16:creationId xmlns:a16="http://schemas.microsoft.com/office/drawing/2014/main" id="{BE4D53BD-5140-4EBA-A017-8114C4AA089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7588" y="5147129"/>
              <a:ext cx="740143" cy="740143"/>
            </a:xfrm>
            <a:prstGeom prst="rect">
              <a:avLst/>
            </a:prstGeom>
          </p:spPr>
        </p:pic>
      </p:grpSp>
      <p:sp>
        <p:nvSpPr>
          <p:cNvPr id="16" name="Rectangle 15">
            <a:extLst>
              <a:ext uri="{FF2B5EF4-FFF2-40B4-BE49-F238E27FC236}">
                <a16:creationId xmlns:a16="http://schemas.microsoft.com/office/drawing/2014/main" id="{A50D7143-C87E-45BA-BDCC-8AE6BA0B1264}"/>
              </a:ext>
            </a:extLst>
          </p:cNvPr>
          <p:cNvSpPr/>
          <p:nvPr/>
        </p:nvSpPr>
        <p:spPr>
          <a:xfrm>
            <a:off x="9527226" y="5313647"/>
            <a:ext cx="1479963" cy="365125"/>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latin typeface="Courier New" panose="02070309020205020404" pitchFamily="49" charset="0"/>
                <a:cs typeface="Courier New" panose="02070309020205020404" pitchFamily="49" charset="0"/>
              </a:rPr>
              <a:t>Properties</a:t>
            </a:r>
            <a:endParaRPr lang="de-DE" sz="1400" b="1">
              <a:solidFill>
                <a:schemeClr val="tx1"/>
              </a:solidFill>
            </a:endParaRPr>
          </a:p>
        </p:txBody>
      </p:sp>
      <p:sp>
        <p:nvSpPr>
          <p:cNvPr id="52" name="Rectangle 51">
            <a:extLst>
              <a:ext uri="{FF2B5EF4-FFF2-40B4-BE49-F238E27FC236}">
                <a16:creationId xmlns:a16="http://schemas.microsoft.com/office/drawing/2014/main" id="{4C0011B0-6EB9-49F2-ADDB-4ED9D23AB2ED}"/>
              </a:ext>
            </a:extLst>
          </p:cNvPr>
          <p:cNvSpPr/>
          <p:nvPr/>
        </p:nvSpPr>
        <p:spPr>
          <a:xfrm>
            <a:off x="4704230" y="5229333"/>
            <a:ext cx="1479963" cy="365125"/>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latin typeface="Courier New" panose="02070309020205020404" pitchFamily="49" charset="0"/>
                <a:cs typeface="Courier New" panose="02070309020205020404" pitchFamily="49" charset="0"/>
              </a:rPr>
              <a:t>Test-Data</a:t>
            </a:r>
            <a:endParaRPr lang="de-DE" sz="1400" b="1">
              <a:solidFill>
                <a:schemeClr val="tx1"/>
              </a:solidFill>
            </a:endParaRPr>
          </a:p>
        </p:txBody>
      </p:sp>
      <p:sp>
        <p:nvSpPr>
          <p:cNvPr id="53" name="Rectangle 52">
            <a:extLst>
              <a:ext uri="{FF2B5EF4-FFF2-40B4-BE49-F238E27FC236}">
                <a16:creationId xmlns:a16="http://schemas.microsoft.com/office/drawing/2014/main" id="{FFDF8C78-8786-45FC-95A3-65CD555FCFAA}"/>
              </a:ext>
            </a:extLst>
          </p:cNvPr>
          <p:cNvSpPr/>
          <p:nvPr/>
        </p:nvSpPr>
        <p:spPr>
          <a:xfrm>
            <a:off x="4701640" y="2685446"/>
            <a:ext cx="1479963" cy="365125"/>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1400" b="1">
                <a:solidFill>
                  <a:schemeClr val="tx1"/>
                </a:solidFill>
                <a:latin typeface="Courier New"/>
                <a:cs typeface="Courier New"/>
              </a:rPr>
              <a:t>Train-Data</a:t>
            </a:r>
          </a:p>
        </p:txBody>
      </p:sp>
      <p:sp>
        <p:nvSpPr>
          <p:cNvPr id="54" name="Rectangle 53">
            <a:extLst>
              <a:ext uri="{FF2B5EF4-FFF2-40B4-BE49-F238E27FC236}">
                <a16:creationId xmlns:a16="http://schemas.microsoft.com/office/drawing/2014/main" id="{4721662F-F772-4ED4-A153-426468E63451}"/>
              </a:ext>
            </a:extLst>
          </p:cNvPr>
          <p:cNvSpPr/>
          <p:nvPr/>
        </p:nvSpPr>
        <p:spPr>
          <a:xfrm>
            <a:off x="7021774" y="5328740"/>
            <a:ext cx="1479963" cy="365125"/>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latin typeface="Courier New" panose="02070309020205020404" pitchFamily="49" charset="0"/>
                <a:cs typeface="Courier New" panose="02070309020205020404" pitchFamily="49" charset="0"/>
              </a:rPr>
              <a:t>Predictions</a:t>
            </a:r>
            <a:endParaRPr lang="de-DE" sz="1400" b="1">
              <a:solidFill>
                <a:schemeClr val="tx1"/>
              </a:solidFill>
            </a:endParaRPr>
          </a:p>
        </p:txBody>
      </p:sp>
      <p:sp>
        <p:nvSpPr>
          <p:cNvPr id="55" name="Rectangle 54">
            <a:extLst>
              <a:ext uri="{FF2B5EF4-FFF2-40B4-BE49-F238E27FC236}">
                <a16:creationId xmlns:a16="http://schemas.microsoft.com/office/drawing/2014/main" id="{599B4811-9E18-439D-8792-183F75D952B1}"/>
              </a:ext>
            </a:extLst>
          </p:cNvPr>
          <p:cNvSpPr/>
          <p:nvPr/>
        </p:nvSpPr>
        <p:spPr>
          <a:xfrm>
            <a:off x="7013414" y="2767030"/>
            <a:ext cx="1479963" cy="365125"/>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latin typeface="Courier New" panose="02070309020205020404" pitchFamily="49" charset="0"/>
                <a:cs typeface="Courier New" panose="02070309020205020404" pitchFamily="49" charset="0"/>
              </a:rPr>
              <a:t>Model</a:t>
            </a:r>
            <a:endParaRPr lang="de-DE" sz="1400" b="1">
              <a:solidFill>
                <a:schemeClr val="tx1"/>
              </a:solidFill>
            </a:endParaRPr>
          </a:p>
        </p:txBody>
      </p:sp>
      <p:grpSp>
        <p:nvGrpSpPr>
          <p:cNvPr id="20" name="Group 19">
            <a:extLst>
              <a:ext uri="{FF2B5EF4-FFF2-40B4-BE49-F238E27FC236}">
                <a16:creationId xmlns:a16="http://schemas.microsoft.com/office/drawing/2014/main" id="{792DD3A1-2849-452C-A139-D4D1285FA001}"/>
              </a:ext>
            </a:extLst>
          </p:cNvPr>
          <p:cNvGrpSpPr/>
          <p:nvPr/>
        </p:nvGrpSpPr>
        <p:grpSpPr>
          <a:xfrm>
            <a:off x="3413993" y="2893307"/>
            <a:ext cx="1071472" cy="1071472"/>
            <a:chOff x="2364325" y="4693597"/>
            <a:chExt cx="1071472" cy="1071472"/>
          </a:xfrm>
        </p:grpSpPr>
        <p:sp>
          <p:nvSpPr>
            <p:cNvPr id="59" name="Oval 58">
              <a:extLst>
                <a:ext uri="{FF2B5EF4-FFF2-40B4-BE49-F238E27FC236}">
                  <a16:creationId xmlns:a16="http://schemas.microsoft.com/office/drawing/2014/main" id="{77FA7240-638A-493B-B20A-5A9DBBEA66CD}"/>
                </a:ext>
              </a:extLst>
            </p:cNvPr>
            <p:cNvSpPr>
              <a:spLocks noChangeAspect="1"/>
            </p:cNvSpPr>
            <p:nvPr/>
          </p:nvSpPr>
          <p:spPr>
            <a:xfrm>
              <a:off x="2364325" y="4693597"/>
              <a:ext cx="1071472" cy="10714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0" name="Graphic 59" descr="Mop and bucket">
              <a:extLst>
                <a:ext uri="{FF2B5EF4-FFF2-40B4-BE49-F238E27FC236}">
                  <a16:creationId xmlns:a16="http://schemas.microsoft.com/office/drawing/2014/main" id="{402E923B-A74B-4899-A483-C5E9E09E4F7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514999" y="4805105"/>
              <a:ext cx="736731" cy="736731"/>
            </a:xfrm>
            <a:prstGeom prst="rect">
              <a:avLst/>
            </a:prstGeom>
          </p:spPr>
        </p:pic>
      </p:grpSp>
      <p:cxnSp>
        <p:nvCxnSpPr>
          <p:cNvPr id="22" name="Straight Connector 21">
            <a:extLst>
              <a:ext uri="{FF2B5EF4-FFF2-40B4-BE49-F238E27FC236}">
                <a16:creationId xmlns:a16="http://schemas.microsoft.com/office/drawing/2014/main" id="{20DF331D-D56D-4297-99A7-1ABFCF91B2EB}"/>
              </a:ext>
            </a:extLst>
          </p:cNvPr>
          <p:cNvCxnSpPr>
            <a:cxnSpLocks/>
            <a:stCxn id="25" idx="6"/>
            <a:endCxn id="59" idx="2"/>
          </p:cNvCxnSpPr>
          <p:nvPr/>
        </p:nvCxnSpPr>
        <p:spPr>
          <a:xfrm>
            <a:off x="2915153" y="3416534"/>
            <a:ext cx="498840" cy="12509"/>
          </a:xfrm>
          <a:prstGeom prst="line">
            <a:avLst/>
          </a:prstGeom>
        </p:spPr>
        <p:style>
          <a:lnRef idx="3">
            <a:schemeClr val="accent5"/>
          </a:lnRef>
          <a:fillRef idx="0">
            <a:schemeClr val="accent5"/>
          </a:fillRef>
          <a:effectRef idx="2">
            <a:schemeClr val="accent5"/>
          </a:effectRef>
          <a:fontRef idx="minor">
            <a:schemeClr val="tx1"/>
          </a:fontRef>
        </p:style>
      </p:cxnSp>
      <p:cxnSp>
        <p:nvCxnSpPr>
          <p:cNvPr id="33" name="Connector: Elbow 32">
            <a:extLst>
              <a:ext uri="{FF2B5EF4-FFF2-40B4-BE49-F238E27FC236}">
                <a16:creationId xmlns:a16="http://schemas.microsoft.com/office/drawing/2014/main" id="{FE2B1968-A482-4CD7-8348-F812DB30DEC7}"/>
              </a:ext>
            </a:extLst>
          </p:cNvPr>
          <p:cNvCxnSpPr>
            <a:cxnSpLocks/>
            <a:stCxn id="59" idx="0"/>
            <a:endCxn id="29" idx="2"/>
          </p:cNvCxnSpPr>
          <p:nvPr/>
        </p:nvCxnSpPr>
        <p:spPr>
          <a:xfrm rot="5400000" flipH="1" flipV="1">
            <a:off x="4160513" y="2014205"/>
            <a:ext cx="668319" cy="1089887"/>
          </a:xfrm>
          <a:prstGeom prst="bentConnector2">
            <a:avLst/>
          </a:prstGeom>
        </p:spPr>
        <p:style>
          <a:lnRef idx="3">
            <a:schemeClr val="accent5"/>
          </a:lnRef>
          <a:fillRef idx="0">
            <a:schemeClr val="accent5"/>
          </a:fillRef>
          <a:effectRef idx="2">
            <a:schemeClr val="accent5"/>
          </a:effectRef>
          <a:fontRef idx="minor">
            <a:schemeClr val="tx1"/>
          </a:fontRef>
        </p:style>
      </p:cxnSp>
      <p:cxnSp>
        <p:nvCxnSpPr>
          <p:cNvPr id="76" name="Straight Connector 75">
            <a:extLst>
              <a:ext uri="{FF2B5EF4-FFF2-40B4-BE49-F238E27FC236}">
                <a16:creationId xmlns:a16="http://schemas.microsoft.com/office/drawing/2014/main" id="{7272F49E-652D-48E9-9EB5-B3292E39AD2E}"/>
              </a:ext>
            </a:extLst>
          </p:cNvPr>
          <p:cNvCxnSpPr>
            <a:cxnSpLocks/>
            <a:stCxn id="29" idx="6"/>
            <a:endCxn id="98" idx="2"/>
          </p:cNvCxnSpPr>
          <p:nvPr/>
        </p:nvCxnSpPr>
        <p:spPr>
          <a:xfrm flipV="1">
            <a:off x="5848809" y="2211881"/>
            <a:ext cx="1340999" cy="13107"/>
          </a:xfrm>
          <a:prstGeom prst="line">
            <a:avLst/>
          </a:prstGeom>
        </p:spPr>
        <p:style>
          <a:lnRef idx="3">
            <a:schemeClr val="accent5"/>
          </a:lnRef>
          <a:fillRef idx="0">
            <a:schemeClr val="accent5"/>
          </a:fillRef>
          <a:effectRef idx="2">
            <a:schemeClr val="accent5"/>
          </a:effectRef>
          <a:fontRef idx="minor">
            <a:schemeClr val="tx1"/>
          </a:fontRef>
        </p:style>
      </p:cxnSp>
      <p:cxnSp>
        <p:nvCxnSpPr>
          <p:cNvPr id="78" name="Straight Connector 77">
            <a:extLst>
              <a:ext uri="{FF2B5EF4-FFF2-40B4-BE49-F238E27FC236}">
                <a16:creationId xmlns:a16="http://schemas.microsoft.com/office/drawing/2014/main" id="{F790389F-33D5-41E1-B46E-2BF84EEF5F8C}"/>
              </a:ext>
            </a:extLst>
          </p:cNvPr>
          <p:cNvCxnSpPr>
            <a:cxnSpLocks/>
            <a:stCxn id="38" idx="6"/>
            <a:endCxn id="45" idx="2"/>
          </p:cNvCxnSpPr>
          <p:nvPr/>
        </p:nvCxnSpPr>
        <p:spPr>
          <a:xfrm flipV="1">
            <a:off x="5853912" y="4768874"/>
            <a:ext cx="1372108" cy="1"/>
          </a:xfrm>
          <a:prstGeom prst="line">
            <a:avLst/>
          </a:prstGeom>
        </p:spPr>
        <p:style>
          <a:lnRef idx="3">
            <a:schemeClr val="accent5"/>
          </a:lnRef>
          <a:fillRef idx="0">
            <a:schemeClr val="accent5"/>
          </a:fillRef>
          <a:effectRef idx="2">
            <a:schemeClr val="accent5"/>
          </a:effectRef>
          <a:fontRef idx="minor">
            <a:schemeClr val="tx1"/>
          </a:fontRef>
        </p:style>
      </p:cxnSp>
      <p:cxnSp>
        <p:nvCxnSpPr>
          <p:cNvPr id="83" name="Straight Connector 82">
            <a:extLst>
              <a:ext uri="{FF2B5EF4-FFF2-40B4-BE49-F238E27FC236}">
                <a16:creationId xmlns:a16="http://schemas.microsoft.com/office/drawing/2014/main" id="{4DFF9D22-9983-4DDB-9E1E-4E3D0EC60C3F}"/>
              </a:ext>
            </a:extLst>
          </p:cNvPr>
          <p:cNvCxnSpPr>
            <a:cxnSpLocks/>
            <a:stCxn id="55" idx="2"/>
            <a:endCxn id="45" idx="0"/>
          </p:cNvCxnSpPr>
          <p:nvPr/>
        </p:nvCxnSpPr>
        <p:spPr>
          <a:xfrm>
            <a:off x="7753396" y="3132155"/>
            <a:ext cx="8360" cy="1100983"/>
          </a:xfrm>
          <a:prstGeom prst="line">
            <a:avLst/>
          </a:prstGeom>
        </p:spPr>
        <p:style>
          <a:lnRef idx="3">
            <a:schemeClr val="accent5"/>
          </a:lnRef>
          <a:fillRef idx="0">
            <a:schemeClr val="accent5"/>
          </a:fillRef>
          <a:effectRef idx="2">
            <a:schemeClr val="accent5"/>
          </a:effectRef>
          <a:fontRef idx="minor">
            <a:schemeClr val="tx1"/>
          </a:fontRef>
        </p:style>
      </p:cxnSp>
      <p:cxnSp>
        <p:nvCxnSpPr>
          <p:cNvPr id="40" name="Connector: Elbow 32">
            <a:extLst>
              <a:ext uri="{FF2B5EF4-FFF2-40B4-BE49-F238E27FC236}">
                <a16:creationId xmlns:a16="http://schemas.microsoft.com/office/drawing/2014/main" id="{861C6B0F-1649-48E2-A94C-E5BD9C90A53B}"/>
              </a:ext>
            </a:extLst>
          </p:cNvPr>
          <p:cNvCxnSpPr>
            <a:cxnSpLocks/>
            <a:stCxn id="59" idx="4"/>
            <a:endCxn id="38" idx="2"/>
          </p:cNvCxnSpPr>
          <p:nvPr/>
        </p:nvCxnSpPr>
        <p:spPr>
          <a:xfrm rot="16200000" flipH="1">
            <a:off x="4095176" y="3819332"/>
            <a:ext cx="804096" cy="1094990"/>
          </a:xfrm>
          <a:prstGeom prst="bentConnector2">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43757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234296-2F74-4E80-AC08-9C3EDF73E127}"/>
              </a:ext>
            </a:extLst>
          </p:cNvPr>
          <p:cNvSpPr>
            <a:spLocks noGrp="1"/>
          </p:cNvSpPr>
          <p:nvPr>
            <p:ph type="sldNum" sz="quarter" idx="12"/>
          </p:nvPr>
        </p:nvSpPr>
        <p:spPr/>
        <p:txBody>
          <a:bodyPr/>
          <a:lstStyle/>
          <a:p>
            <a:fld id="{3A98EE3D-8CD1-4C3F-BD1C-C98C9596463C}" type="slidenum">
              <a:rPr lang="en-US" smtClean="0"/>
              <a:pPr/>
              <a:t>8</a:t>
            </a:fld>
            <a:endParaRPr lang="en-US">
              <a:solidFill>
                <a:schemeClr val="tx1"/>
              </a:solidFill>
            </a:endParaRPr>
          </a:p>
        </p:txBody>
      </p:sp>
      <p:sp>
        <p:nvSpPr>
          <p:cNvPr id="4" name="Title 3">
            <a:extLst>
              <a:ext uri="{FF2B5EF4-FFF2-40B4-BE49-F238E27FC236}">
                <a16:creationId xmlns:a16="http://schemas.microsoft.com/office/drawing/2014/main" id="{337BC2F5-C6B2-449B-A92A-A79178854A04}"/>
              </a:ext>
            </a:extLst>
          </p:cNvPr>
          <p:cNvSpPr>
            <a:spLocks noGrp="1"/>
          </p:cNvSpPr>
          <p:nvPr>
            <p:ph type="title"/>
          </p:nvPr>
        </p:nvSpPr>
        <p:spPr/>
        <p:txBody>
          <a:bodyPr/>
          <a:lstStyle/>
          <a:p>
            <a:r>
              <a:rPr lang="de-DE" b="1"/>
              <a:t>Modell Erstellung </a:t>
            </a:r>
            <a:r>
              <a:rPr lang="de-DE"/>
              <a:t>– Grundidee Der Software</a:t>
            </a:r>
          </a:p>
        </p:txBody>
      </p:sp>
      <p:grpSp>
        <p:nvGrpSpPr>
          <p:cNvPr id="112" name="Group 111">
            <a:extLst>
              <a:ext uri="{FF2B5EF4-FFF2-40B4-BE49-F238E27FC236}">
                <a16:creationId xmlns:a16="http://schemas.microsoft.com/office/drawing/2014/main" id="{2C4189AB-EC60-4616-A2D5-39C12A7D52E0}"/>
              </a:ext>
            </a:extLst>
          </p:cNvPr>
          <p:cNvGrpSpPr>
            <a:grpSpLocks noChangeAspect="1"/>
          </p:cNvGrpSpPr>
          <p:nvPr/>
        </p:nvGrpSpPr>
        <p:grpSpPr>
          <a:xfrm>
            <a:off x="5560263" y="4451468"/>
            <a:ext cx="1071472" cy="1071472"/>
            <a:chOff x="7701022" y="2725855"/>
            <a:chExt cx="1440000" cy="1440000"/>
          </a:xfrm>
          <a:solidFill>
            <a:schemeClr val="tx1"/>
          </a:solidFill>
        </p:grpSpPr>
        <p:sp>
          <p:nvSpPr>
            <p:cNvPr id="113" name="Oval 112">
              <a:extLst>
                <a:ext uri="{FF2B5EF4-FFF2-40B4-BE49-F238E27FC236}">
                  <a16:creationId xmlns:a16="http://schemas.microsoft.com/office/drawing/2014/main" id="{AC0AB9B9-197E-4087-93E3-E59D932BCAAE}"/>
                </a:ext>
              </a:extLst>
            </p:cNvPr>
            <p:cNvSpPr>
              <a:spLocks noChangeAspect="1"/>
            </p:cNvSpPr>
            <p:nvPr/>
          </p:nvSpPr>
          <p:spPr>
            <a:xfrm>
              <a:off x="7701022" y="2725855"/>
              <a:ext cx="1440000" cy="14400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4" name="Graphic 113" descr="Document">
              <a:extLst>
                <a:ext uri="{FF2B5EF4-FFF2-40B4-BE49-F238E27FC236}">
                  <a16:creationId xmlns:a16="http://schemas.microsoft.com/office/drawing/2014/main" id="{21C3480D-0577-4C0D-801A-F9D9EC4961E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963822" y="2988655"/>
              <a:ext cx="914400" cy="914400"/>
            </a:xfrm>
            <a:prstGeom prst="rect">
              <a:avLst/>
            </a:prstGeom>
          </p:spPr>
        </p:pic>
      </p:grpSp>
      <p:sp>
        <p:nvSpPr>
          <p:cNvPr id="16" name="Rectangle 15">
            <a:extLst>
              <a:ext uri="{FF2B5EF4-FFF2-40B4-BE49-F238E27FC236}">
                <a16:creationId xmlns:a16="http://schemas.microsoft.com/office/drawing/2014/main" id="{A50D7143-C87E-45BA-BDCC-8AE6BA0B1264}"/>
              </a:ext>
            </a:extLst>
          </p:cNvPr>
          <p:cNvSpPr/>
          <p:nvPr/>
        </p:nvSpPr>
        <p:spPr>
          <a:xfrm>
            <a:off x="5386498" y="5550004"/>
            <a:ext cx="1479963" cy="365125"/>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latin typeface="Courier New" panose="02070309020205020404" pitchFamily="49" charset="0"/>
                <a:cs typeface="Courier New" panose="02070309020205020404" pitchFamily="49" charset="0"/>
              </a:rPr>
              <a:t>Properties</a:t>
            </a:r>
            <a:endParaRPr lang="de-DE" sz="1400" b="1">
              <a:solidFill>
                <a:schemeClr val="tx1"/>
              </a:solidFill>
            </a:endParaRPr>
          </a:p>
        </p:txBody>
      </p:sp>
      <p:pic>
        <p:nvPicPr>
          <p:cNvPr id="8" name="Picture 7">
            <a:extLst>
              <a:ext uri="{FF2B5EF4-FFF2-40B4-BE49-F238E27FC236}">
                <a16:creationId xmlns:a16="http://schemas.microsoft.com/office/drawing/2014/main" id="{6E052D24-5FB2-4763-853A-11720D8B0599}"/>
              </a:ext>
            </a:extLst>
          </p:cNvPr>
          <p:cNvPicPr>
            <a:picLocks noChangeAspect="1"/>
          </p:cNvPicPr>
          <p:nvPr/>
        </p:nvPicPr>
        <p:blipFill>
          <a:blip r:embed="rId4"/>
          <a:stretch>
            <a:fillRect/>
          </a:stretch>
        </p:blipFill>
        <p:spPr>
          <a:xfrm>
            <a:off x="3062796" y="2038471"/>
            <a:ext cx="950648" cy="950648"/>
          </a:xfrm>
          <a:prstGeom prst="rect">
            <a:avLst/>
          </a:prstGeom>
        </p:spPr>
      </p:pic>
      <p:grpSp>
        <p:nvGrpSpPr>
          <p:cNvPr id="44" name="Group 43">
            <a:extLst>
              <a:ext uri="{FF2B5EF4-FFF2-40B4-BE49-F238E27FC236}">
                <a16:creationId xmlns:a16="http://schemas.microsoft.com/office/drawing/2014/main" id="{0BAB9C39-E1A5-4922-8258-4B30ED38CFD4}"/>
              </a:ext>
            </a:extLst>
          </p:cNvPr>
          <p:cNvGrpSpPr/>
          <p:nvPr/>
        </p:nvGrpSpPr>
        <p:grpSpPr>
          <a:xfrm>
            <a:off x="5560263" y="1966771"/>
            <a:ext cx="1071472" cy="1071472"/>
            <a:chOff x="5560264" y="1978059"/>
            <a:chExt cx="1071472" cy="1071472"/>
          </a:xfrm>
        </p:grpSpPr>
        <p:sp>
          <p:nvSpPr>
            <p:cNvPr id="42" name="Oval 41">
              <a:extLst>
                <a:ext uri="{FF2B5EF4-FFF2-40B4-BE49-F238E27FC236}">
                  <a16:creationId xmlns:a16="http://schemas.microsoft.com/office/drawing/2014/main" id="{D3D635E3-35D5-43BD-A663-BF3E391A0B0B}"/>
                </a:ext>
              </a:extLst>
            </p:cNvPr>
            <p:cNvSpPr>
              <a:spLocks noChangeAspect="1"/>
            </p:cNvSpPr>
            <p:nvPr/>
          </p:nvSpPr>
          <p:spPr>
            <a:xfrm>
              <a:off x="5560264" y="1978059"/>
              <a:ext cx="1071472" cy="107147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Straight Arrow Connector 9">
              <a:extLst>
                <a:ext uri="{FF2B5EF4-FFF2-40B4-BE49-F238E27FC236}">
                  <a16:creationId xmlns:a16="http://schemas.microsoft.com/office/drawing/2014/main" id="{F125CB29-465D-42E9-8598-65C4A1411DAF}"/>
                </a:ext>
              </a:extLst>
            </p:cNvPr>
            <p:cNvCxnSpPr>
              <a:cxnSpLocks/>
              <a:stCxn id="42" idx="3"/>
              <a:endCxn id="42" idx="7"/>
            </p:cNvCxnSpPr>
            <p:nvPr/>
          </p:nvCxnSpPr>
          <p:spPr>
            <a:xfrm flipV="1">
              <a:off x="5717177" y="2134972"/>
              <a:ext cx="757646" cy="757646"/>
            </a:xfrm>
            <a:prstGeom prst="straightConnector1">
              <a:avLst/>
            </a:prstGeom>
            <a:ln>
              <a:headEnd type="arrow" w="med" len="med"/>
              <a:tailEnd type="arrow" w="med" len="med"/>
            </a:ln>
          </p:spPr>
          <p:style>
            <a:lnRef idx="2">
              <a:schemeClr val="accent5"/>
            </a:lnRef>
            <a:fillRef idx="0">
              <a:schemeClr val="accent5"/>
            </a:fillRef>
            <a:effectRef idx="1">
              <a:schemeClr val="accent5"/>
            </a:effectRef>
            <a:fontRef idx="minor">
              <a:schemeClr val="tx1"/>
            </a:fontRef>
          </p:style>
        </p:cxnSp>
      </p:grpSp>
      <p:sp>
        <p:nvSpPr>
          <p:cNvPr id="47" name="Rectangle 46">
            <a:extLst>
              <a:ext uri="{FF2B5EF4-FFF2-40B4-BE49-F238E27FC236}">
                <a16:creationId xmlns:a16="http://schemas.microsoft.com/office/drawing/2014/main" id="{942D972E-A8F5-44C8-9932-0BF03EFBE6B9}"/>
              </a:ext>
            </a:extLst>
          </p:cNvPr>
          <p:cNvSpPr/>
          <p:nvPr/>
        </p:nvSpPr>
        <p:spPr>
          <a:xfrm>
            <a:off x="2798138" y="3098092"/>
            <a:ext cx="1479963" cy="365125"/>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latin typeface="Courier New" panose="02070309020205020404" pitchFamily="49" charset="0"/>
                <a:cs typeface="Courier New" panose="02070309020205020404" pitchFamily="49" charset="0"/>
              </a:rPr>
              <a:t>Gewicht</a:t>
            </a:r>
            <a:endParaRPr lang="de-DE" sz="1400" b="1">
              <a:solidFill>
                <a:schemeClr val="tx1"/>
              </a:solidFill>
            </a:endParaRPr>
          </a:p>
        </p:txBody>
      </p:sp>
      <p:sp>
        <p:nvSpPr>
          <p:cNvPr id="48" name="Rectangle 47">
            <a:extLst>
              <a:ext uri="{FF2B5EF4-FFF2-40B4-BE49-F238E27FC236}">
                <a16:creationId xmlns:a16="http://schemas.microsoft.com/office/drawing/2014/main" id="{6E58FA3F-65A4-4A89-A764-2B8B4F95ACEF}"/>
              </a:ext>
            </a:extLst>
          </p:cNvPr>
          <p:cNvSpPr/>
          <p:nvPr/>
        </p:nvSpPr>
        <p:spPr>
          <a:xfrm>
            <a:off x="5356018" y="3102479"/>
            <a:ext cx="1479963" cy="365125"/>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latin typeface="Courier New" panose="02070309020205020404" pitchFamily="49" charset="0"/>
                <a:cs typeface="Courier New" panose="02070309020205020404" pitchFamily="49" charset="0"/>
              </a:rPr>
              <a:t>Durchmesser</a:t>
            </a:r>
            <a:endParaRPr lang="de-DE" sz="1400" b="1">
              <a:solidFill>
                <a:schemeClr val="tx1"/>
              </a:solidFill>
            </a:endParaRPr>
          </a:p>
        </p:txBody>
      </p:sp>
      <p:pic>
        <p:nvPicPr>
          <p:cNvPr id="15" name="Picture 14">
            <a:extLst>
              <a:ext uri="{FF2B5EF4-FFF2-40B4-BE49-F238E27FC236}">
                <a16:creationId xmlns:a16="http://schemas.microsoft.com/office/drawing/2014/main" id="{98BE3ED5-0447-4244-BD0E-D1634C834EBA}"/>
              </a:ext>
            </a:extLst>
          </p:cNvPr>
          <p:cNvPicPr>
            <a:picLocks noChangeAspect="1"/>
          </p:cNvPicPr>
          <p:nvPr/>
        </p:nvPicPr>
        <p:blipFill>
          <a:blip r:embed="rId5"/>
          <a:stretch>
            <a:fillRect/>
          </a:stretch>
        </p:blipFill>
        <p:spPr>
          <a:xfrm>
            <a:off x="8178556" y="1978059"/>
            <a:ext cx="1071472" cy="1071472"/>
          </a:xfrm>
          <a:prstGeom prst="rect">
            <a:avLst/>
          </a:prstGeom>
        </p:spPr>
      </p:pic>
      <p:sp>
        <p:nvSpPr>
          <p:cNvPr id="51" name="Rectangle 50">
            <a:extLst>
              <a:ext uri="{FF2B5EF4-FFF2-40B4-BE49-F238E27FC236}">
                <a16:creationId xmlns:a16="http://schemas.microsoft.com/office/drawing/2014/main" id="{2260FCC5-F61D-432B-AF4F-6BFDC646B43C}"/>
              </a:ext>
            </a:extLst>
          </p:cNvPr>
          <p:cNvSpPr/>
          <p:nvPr/>
        </p:nvSpPr>
        <p:spPr>
          <a:xfrm>
            <a:off x="7974310" y="3098092"/>
            <a:ext cx="1479963" cy="365125"/>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latin typeface="Courier New" panose="02070309020205020404" pitchFamily="49" charset="0"/>
                <a:cs typeface="Courier New" panose="02070309020205020404" pitchFamily="49" charset="0"/>
              </a:rPr>
              <a:t>Höhe</a:t>
            </a:r>
            <a:endParaRPr lang="de-DE" sz="1400" b="1">
              <a:solidFill>
                <a:schemeClr val="tx1"/>
              </a:solidFill>
            </a:endParaRPr>
          </a:p>
        </p:txBody>
      </p:sp>
      <p:sp>
        <p:nvSpPr>
          <p:cNvPr id="19" name="Oval 18">
            <a:extLst>
              <a:ext uri="{FF2B5EF4-FFF2-40B4-BE49-F238E27FC236}">
                <a16:creationId xmlns:a16="http://schemas.microsoft.com/office/drawing/2014/main" id="{3F29CD05-C067-4A2B-8583-B964DC380A40}"/>
              </a:ext>
            </a:extLst>
          </p:cNvPr>
          <p:cNvSpPr>
            <a:spLocks noChangeAspect="1"/>
          </p:cNvSpPr>
          <p:nvPr/>
        </p:nvSpPr>
        <p:spPr>
          <a:xfrm>
            <a:off x="6095999" y="3910731"/>
            <a:ext cx="0" cy="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Connector: Elbow 20">
            <a:extLst>
              <a:ext uri="{FF2B5EF4-FFF2-40B4-BE49-F238E27FC236}">
                <a16:creationId xmlns:a16="http://schemas.microsoft.com/office/drawing/2014/main" id="{3813B240-17AD-48B6-A22D-824AAA60376C}"/>
              </a:ext>
            </a:extLst>
          </p:cNvPr>
          <p:cNvCxnSpPr>
            <a:cxnSpLocks/>
            <a:stCxn id="47" idx="2"/>
            <a:endCxn id="19" idx="2"/>
          </p:cNvCxnSpPr>
          <p:nvPr/>
        </p:nvCxnSpPr>
        <p:spPr>
          <a:xfrm rot="16200000" flipH="1">
            <a:off x="4593302" y="2408034"/>
            <a:ext cx="447515" cy="2557879"/>
          </a:xfrm>
          <a:prstGeom prst="bentConnector2">
            <a:avLst/>
          </a:prstGeom>
        </p:spPr>
        <p:style>
          <a:lnRef idx="3">
            <a:schemeClr val="accent5"/>
          </a:lnRef>
          <a:fillRef idx="0">
            <a:schemeClr val="accent5"/>
          </a:fillRef>
          <a:effectRef idx="2">
            <a:schemeClr val="accent5"/>
          </a:effectRef>
          <a:fontRef idx="minor">
            <a:schemeClr val="tx1"/>
          </a:fontRef>
        </p:style>
      </p:cxnSp>
      <p:cxnSp>
        <p:nvCxnSpPr>
          <p:cNvPr id="59" name="Connector: Elbow 58">
            <a:extLst>
              <a:ext uri="{FF2B5EF4-FFF2-40B4-BE49-F238E27FC236}">
                <a16:creationId xmlns:a16="http://schemas.microsoft.com/office/drawing/2014/main" id="{8803927A-EC3C-474F-8844-EAD8979454D2}"/>
              </a:ext>
            </a:extLst>
          </p:cNvPr>
          <p:cNvCxnSpPr>
            <a:cxnSpLocks/>
            <a:stCxn id="51" idx="2"/>
            <a:endCxn id="19" idx="6"/>
          </p:cNvCxnSpPr>
          <p:nvPr/>
        </p:nvCxnSpPr>
        <p:spPr>
          <a:xfrm rot="5400000">
            <a:off x="7181389" y="2377828"/>
            <a:ext cx="447515" cy="2618292"/>
          </a:xfrm>
          <a:prstGeom prst="bentConnector2">
            <a:avLst/>
          </a:prstGeom>
        </p:spPr>
        <p:style>
          <a:lnRef idx="3">
            <a:schemeClr val="accent5"/>
          </a:lnRef>
          <a:fillRef idx="0">
            <a:schemeClr val="accent5"/>
          </a:fillRef>
          <a:effectRef idx="2">
            <a:schemeClr val="accent5"/>
          </a:effectRef>
          <a:fontRef idx="minor">
            <a:schemeClr val="tx1"/>
          </a:fontRef>
        </p:style>
      </p:cxnSp>
      <p:cxnSp>
        <p:nvCxnSpPr>
          <p:cNvPr id="33" name="Straight Connector 32">
            <a:extLst>
              <a:ext uri="{FF2B5EF4-FFF2-40B4-BE49-F238E27FC236}">
                <a16:creationId xmlns:a16="http://schemas.microsoft.com/office/drawing/2014/main" id="{0DA37181-C3CE-476C-99F2-E516E9497F04}"/>
              </a:ext>
            </a:extLst>
          </p:cNvPr>
          <p:cNvCxnSpPr>
            <a:cxnSpLocks/>
            <a:stCxn id="48" idx="2"/>
            <a:endCxn id="19" idx="0"/>
          </p:cNvCxnSpPr>
          <p:nvPr/>
        </p:nvCxnSpPr>
        <p:spPr>
          <a:xfrm>
            <a:off x="6096000" y="3467604"/>
            <a:ext cx="0" cy="443127"/>
          </a:xfrm>
          <a:prstGeom prst="line">
            <a:avLst/>
          </a:prstGeom>
        </p:spPr>
        <p:style>
          <a:lnRef idx="3">
            <a:schemeClr val="accent5"/>
          </a:lnRef>
          <a:fillRef idx="0">
            <a:schemeClr val="accent5"/>
          </a:fillRef>
          <a:effectRef idx="2">
            <a:schemeClr val="accent5"/>
          </a:effectRef>
          <a:fontRef idx="minor">
            <a:schemeClr val="tx1"/>
          </a:fontRef>
        </p:style>
      </p:cxnSp>
      <p:cxnSp>
        <p:nvCxnSpPr>
          <p:cNvPr id="40" name="Straight Arrow Connector 39">
            <a:extLst>
              <a:ext uri="{FF2B5EF4-FFF2-40B4-BE49-F238E27FC236}">
                <a16:creationId xmlns:a16="http://schemas.microsoft.com/office/drawing/2014/main" id="{7DAF7222-4208-4134-B0F1-E11DDE61F69E}"/>
              </a:ext>
            </a:extLst>
          </p:cNvPr>
          <p:cNvCxnSpPr>
            <a:cxnSpLocks/>
            <a:stCxn id="19" idx="4"/>
            <a:endCxn id="113" idx="0"/>
          </p:cNvCxnSpPr>
          <p:nvPr/>
        </p:nvCxnSpPr>
        <p:spPr>
          <a:xfrm flipH="1">
            <a:off x="6095999" y="3910732"/>
            <a:ext cx="1" cy="54073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8160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29" name="Section Zoom 28">
                <a:extLst>
                  <a:ext uri="{FF2B5EF4-FFF2-40B4-BE49-F238E27FC236}">
                    <a16:creationId xmlns:a16="http://schemas.microsoft.com/office/drawing/2014/main" id="{DA463B2B-C1BC-44AB-AC01-2CC8E0DC6C36}"/>
                  </a:ext>
                </a:extLst>
              </p:cNvPr>
              <p:cNvGraphicFramePr>
                <a:graphicFrameLocks noChangeAspect="1"/>
              </p:cNvGraphicFramePr>
              <p:nvPr>
                <p:extLst>
                  <p:ext uri="{D42A27DB-BD31-4B8C-83A1-F6EECF244321}">
                    <p14:modId xmlns:p14="http://schemas.microsoft.com/office/powerpoint/2010/main" val="2650285718"/>
                  </p:ext>
                </p:extLst>
              </p:nvPr>
            </p:nvGraphicFramePr>
            <p:xfrm>
              <a:off x="9540961" y="1118018"/>
              <a:ext cx="1152000" cy="1152000"/>
            </p:xfrm>
            <a:graphic>
              <a:graphicData uri="http://schemas.microsoft.com/office/powerpoint/2016/sectionzoom">
                <psez:sectionZm>
                  <psez:sectionZmObj sectionId="{26F01826-44BA-4F57-9685-B97A10A0F4F0}">
                    <psez:zmPr id="{581F7E3C-F2A6-4F62-B0F6-8DD2551410B0}" imageType="cover" transitionDur="1000">
                      <p166:blipFill xmlns:p166="http://schemas.microsoft.com/office/powerpoint/2016/6/main">
                        <a:blip r:embed="rId3"/>
                        <a:stretch>
                          <a:fillRect/>
                        </a:stretch>
                      </p166:blipFill>
                      <p166:spPr xmlns:p166="http://schemas.microsoft.com/office/powerpoint/2016/6/main">
                        <a:xfrm>
                          <a:off x="0" y="0"/>
                          <a:ext cx="1152000" cy="1152000"/>
                        </a:xfrm>
                        <a:prstGeom prst="rect">
                          <a:avLst/>
                        </a:prstGeom>
                        <a:ln w="3175">
                          <a:noFill/>
                        </a:ln>
                      </p166:spPr>
                    </psez:zmPr>
                  </psez:sectionZmObj>
                </psez:sectionZm>
              </a:graphicData>
            </a:graphic>
          </p:graphicFrame>
        </mc:Choice>
        <mc:Fallback xmlns="">
          <p:pic>
            <p:nvPicPr>
              <p:cNvPr id="29" name="Section Zoom 28">
                <a:hlinkClick r:id="rId4" action="ppaction://hlinksldjump"/>
                <a:extLst>
                  <a:ext uri="{FF2B5EF4-FFF2-40B4-BE49-F238E27FC236}">
                    <a16:creationId xmlns:a16="http://schemas.microsoft.com/office/drawing/2014/main" id="{DA463B2B-C1BC-44AB-AC01-2CC8E0DC6C36}"/>
                  </a:ext>
                </a:extLst>
              </p:cNvPr>
              <p:cNvPicPr>
                <a:picLocks noGrp="1" noRot="1" noChangeAspect="1" noMove="1" noResize="1" noEditPoints="1" noAdjustHandles="1" noChangeArrowheads="1" noChangeShapeType="1"/>
              </p:cNvPicPr>
              <p:nvPr/>
            </p:nvPicPr>
            <p:blipFill>
              <a:blip r:embed="rId5"/>
              <a:stretch>
                <a:fillRect/>
              </a:stretch>
            </p:blipFill>
            <p:spPr>
              <a:xfrm>
                <a:off x="9540961" y="1118018"/>
                <a:ext cx="1152000" cy="115200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27" name="Section Zoom 26">
                <a:extLst>
                  <a:ext uri="{FF2B5EF4-FFF2-40B4-BE49-F238E27FC236}">
                    <a16:creationId xmlns:a16="http://schemas.microsoft.com/office/drawing/2014/main" id="{F3930C63-4DBA-41D5-9380-E25BE4030952}"/>
                  </a:ext>
                </a:extLst>
              </p:cNvPr>
              <p:cNvGraphicFramePr>
                <a:graphicFrameLocks noChangeAspect="1"/>
              </p:cNvGraphicFramePr>
              <p:nvPr>
                <p:extLst>
                  <p:ext uri="{D42A27DB-BD31-4B8C-83A1-F6EECF244321}">
                    <p14:modId xmlns:p14="http://schemas.microsoft.com/office/powerpoint/2010/main" val="645165520"/>
                  </p:ext>
                </p:extLst>
              </p:nvPr>
            </p:nvGraphicFramePr>
            <p:xfrm>
              <a:off x="10746182" y="964934"/>
              <a:ext cx="1152000" cy="1152000"/>
            </p:xfrm>
            <a:graphic>
              <a:graphicData uri="http://schemas.microsoft.com/office/powerpoint/2016/sectionzoom">
                <psez:sectionZm>
                  <psez:sectionZmObj sectionId="{11D4D9F7-6578-4C57-940C-648B23CBEAF0}">
                    <psez:zmPr id="{8FE51A9C-2A30-4D13-9E4F-FB99665E9144}" imageType="cover" transitionDur="1000">
                      <p166:blipFill xmlns:p166="http://schemas.microsoft.com/office/powerpoint/2016/6/main">
                        <a:blip r:embed="rId6"/>
                        <a:stretch>
                          <a:fillRect/>
                        </a:stretch>
                      </p166:blipFill>
                      <p166:spPr xmlns:p166="http://schemas.microsoft.com/office/powerpoint/2016/6/main">
                        <a:xfrm>
                          <a:off x="0" y="0"/>
                          <a:ext cx="1152000" cy="1152000"/>
                        </a:xfrm>
                        <a:prstGeom prst="rect">
                          <a:avLst/>
                        </a:prstGeom>
                        <a:ln w="3175">
                          <a:noFill/>
                        </a:ln>
                      </p166:spPr>
                    </psez:zmPr>
                  </psez:sectionZmObj>
                </psez:sectionZm>
              </a:graphicData>
            </a:graphic>
          </p:graphicFrame>
        </mc:Choice>
        <mc:Fallback xmlns="">
          <p:pic>
            <p:nvPicPr>
              <p:cNvPr id="27" name="Section Zoom 26">
                <a:hlinkClick r:id="rId7" action="ppaction://hlinksldjump"/>
                <a:extLst>
                  <a:ext uri="{FF2B5EF4-FFF2-40B4-BE49-F238E27FC236}">
                    <a16:creationId xmlns:a16="http://schemas.microsoft.com/office/drawing/2014/main" id="{F3930C63-4DBA-41D5-9380-E25BE4030952}"/>
                  </a:ext>
                </a:extLst>
              </p:cNvPr>
              <p:cNvPicPr>
                <a:picLocks noGrp="1" noRot="1" noChangeAspect="1" noMove="1" noResize="1" noEditPoints="1" noAdjustHandles="1" noChangeArrowheads="1" noChangeShapeType="1"/>
              </p:cNvPicPr>
              <p:nvPr/>
            </p:nvPicPr>
            <p:blipFill>
              <a:blip r:embed="rId8"/>
              <a:stretch>
                <a:fillRect/>
              </a:stretch>
            </p:blipFill>
            <p:spPr>
              <a:xfrm>
                <a:off x="10746182" y="964934"/>
                <a:ext cx="1152000" cy="1152000"/>
              </a:xfrm>
              <a:prstGeom prst="rect">
                <a:avLst/>
              </a:prstGeom>
              <a:ln w="3175">
                <a:noFill/>
              </a:ln>
            </p:spPr>
          </p:pic>
        </mc:Fallback>
      </mc:AlternateContent>
      <p:sp>
        <p:nvSpPr>
          <p:cNvPr id="3" name="Slide Number Placeholder 2">
            <a:extLst>
              <a:ext uri="{FF2B5EF4-FFF2-40B4-BE49-F238E27FC236}">
                <a16:creationId xmlns:a16="http://schemas.microsoft.com/office/drawing/2014/main" id="{6F234296-2F74-4E80-AC08-9C3EDF73E127}"/>
              </a:ext>
            </a:extLst>
          </p:cNvPr>
          <p:cNvSpPr>
            <a:spLocks noGrp="1"/>
          </p:cNvSpPr>
          <p:nvPr>
            <p:ph type="sldNum" sz="quarter" idx="12"/>
          </p:nvPr>
        </p:nvSpPr>
        <p:spPr/>
        <p:txBody>
          <a:bodyPr/>
          <a:lstStyle/>
          <a:p>
            <a:fld id="{3A98EE3D-8CD1-4C3F-BD1C-C98C9596463C}" type="slidenum">
              <a:rPr lang="en-US" smtClean="0"/>
              <a:pPr/>
              <a:t>9</a:t>
            </a:fld>
            <a:endParaRPr lang="en-US">
              <a:solidFill>
                <a:schemeClr val="tx1"/>
              </a:solidFill>
            </a:endParaRPr>
          </a:p>
        </p:txBody>
      </p:sp>
      <p:grpSp>
        <p:nvGrpSpPr>
          <p:cNvPr id="132" name="Group 131">
            <a:extLst>
              <a:ext uri="{FF2B5EF4-FFF2-40B4-BE49-F238E27FC236}">
                <a16:creationId xmlns:a16="http://schemas.microsoft.com/office/drawing/2014/main" id="{5D842080-233E-4F78-A2B9-F0D6D968A31C}"/>
              </a:ext>
            </a:extLst>
          </p:cNvPr>
          <p:cNvGrpSpPr/>
          <p:nvPr/>
        </p:nvGrpSpPr>
        <p:grpSpPr>
          <a:xfrm>
            <a:off x="7701022" y="2725855"/>
            <a:ext cx="1440000" cy="1440000"/>
            <a:chOff x="7701022" y="2725855"/>
            <a:chExt cx="1440000" cy="1440000"/>
          </a:xfrm>
          <a:solidFill>
            <a:schemeClr val="tx1"/>
          </a:solidFill>
        </p:grpSpPr>
        <p:sp>
          <p:nvSpPr>
            <p:cNvPr id="30" name="Oval 29">
              <a:extLst>
                <a:ext uri="{FF2B5EF4-FFF2-40B4-BE49-F238E27FC236}">
                  <a16:creationId xmlns:a16="http://schemas.microsoft.com/office/drawing/2014/main" id="{DBFC6F95-B732-497F-8524-857F5911E77D}"/>
                </a:ext>
              </a:extLst>
            </p:cNvPr>
            <p:cNvSpPr>
              <a:spLocks noChangeAspect="1"/>
            </p:cNvSpPr>
            <p:nvPr/>
          </p:nvSpPr>
          <p:spPr>
            <a:xfrm>
              <a:off x="7701022" y="2725855"/>
              <a:ext cx="1440000" cy="1440000"/>
            </a:xfrm>
            <a:prstGeom prst="ellipse">
              <a:avLst/>
            </a:prstGeom>
            <a:grpFill/>
            <a:ln>
              <a:solidFill>
                <a:srgbClr val="FBFC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7" name="Graphic 16" descr="Document">
              <a:extLst>
                <a:ext uri="{FF2B5EF4-FFF2-40B4-BE49-F238E27FC236}">
                  <a16:creationId xmlns:a16="http://schemas.microsoft.com/office/drawing/2014/main" id="{8259AC67-D51D-4529-88FD-E315DE0771D0}"/>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7963822" y="2988655"/>
              <a:ext cx="914400" cy="914400"/>
            </a:xfrm>
            <a:prstGeom prst="rect">
              <a:avLst/>
            </a:prstGeom>
          </p:spPr>
        </p:pic>
      </p:grpSp>
      <p:cxnSp>
        <p:nvCxnSpPr>
          <p:cNvPr id="20" name="Straight Arrow Connector 19">
            <a:extLst>
              <a:ext uri="{FF2B5EF4-FFF2-40B4-BE49-F238E27FC236}">
                <a16:creationId xmlns:a16="http://schemas.microsoft.com/office/drawing/2014/main" id="{866D134F-9EEA-4CAE-A158-6CCEDB8E8BE0}"/>
              </a:ext>
            </a:extLst>
          </p:cNvPr>
          <p:cNvCxnSpPr>
            <a:cxnSpLocks/>
            <a:endCxn id="30" idx="0"/>
          </p:cNvCxnSpPr>
          <p:nvPr/>
        </p:nvCxnSpPr>
        <p:spPr>
          <a:xfrm flipH="1">
            <a:off x="8421022" y="1320461"/>
            <a:ext cx="97473" cy="14053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a:extLst>
              <a:ext uri="{FF2B5EF4-FFF2-40B4-BE49-F238E27FC236}">
                <a16:creationId xmlns:a16="http://schemas.microsoft.com/office/drawing/2014/main" id="{4F4712F6-DB0C-4B46-BF43-AA7ADAEA2EAA}"/>
              </a:ext>
            </a:extLst>
          </p:cNvPr>
          <p:cNvCxnSpPr>
            <a:cxnSpLocks/>
            <a:endCxn id="30" idx="7"/>
          </p:cNvCxnSpPr>
          <p:nvPr/>
        </p:nvCxnSpPr>
        <p:spPr>
          <a:xfrm flipH="1">
            <a:off x="8930139" y="2098209"/>
            <a:ext cx="789508" cy="8385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EA57D3BA-58E4-4438-B277-65FC30C21F35}"/>
              </a:ext>
            </a:extLst>
          </p:cNvPr>
          <p:cNvCxnSpPr>
            <a:cxnSpLocks/>
          </p:cNvCxnSpPr>
          <p:nvPr/>
        </p:nvCxnSpPr>
        <p:spPr>
          <a:xfrm flipH="1">
            <a:off x="8708348" y="995165"/>
            <a:ext cx="606127" cy="17818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8" name="Straight Arrow Connector 87">
            <a:extLst>
              <a:ext uri="{FF2B5EF4-FFF2-40B4-BE49-F238E27FC236}">
                <a16:creationId xmlns:a16="http://schemas.microsoft.com/office/drawing/2014/main" id="{80FC7621-D283-46D9-8D7C-9E5459457D68}"/>
              </a:ext>
            </a:extLst>
          </p:cNvPr>
          <p:cNvCxnSpPr>
            <a:cxnSpLocks/>
          </p:cNvCxnSpPr>
          <p:nvPr/>
        </p:nvCxnSpPr>
        <p:spPr>
          <a:xfrm flipH="1">
            <a:off x="9141022" y="2739951"/>
            <a:ext cx="1534333" cy="5608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a:extLst>
              <a:ext uri="{FF2B5EF4-FFF2-40B4-BE49-F238E27FC236}">
                <a16:creationId xmlns:a16="http://schemas.microsoft.com/office/drawing/2014/main" id="{6FA68ED2-8164-4B5B-8A95-34B69F138F6B}"/>
              </a:ext>
            </a:extLst>
          </p:cNvPr>
          <p:cNvCxnSpPr>
            <a:cxnSpLocks/>
          </p:cNvCxnSpPr>
          <p:nvPr/>
        </p:nvCxnSpPr>
        <p:spPr>
          <a:xfrm flipH="1" flipV="1">
            <a:off x="9155745" y="3557196"/>
            <a:ext cx="1577580" cy="4356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4" name="Straight Arrow Connector 93">
            <a:extLst>
              <a:ext uri="{FF2B5EF4-FFF2-40B4-BE49-F238E27FC236}">
                <a16:creationId xmlns:a16="http://schemas.microsoft.com/office/drawing/2014/main" id="{7DA334EE-7D5E-44CA-943F-F271DA2254D3}"/>
              </a:ext>
            </a:extLst>
          </p:cNvPr>
          <p:cNvCxnSpPr>
            <a:cxnSpLocks/>
            <a:endCxn id="30" idx="5"/>
          </p:cNvCxnSpPr>
          <p:nvPr/>
        </p:nvCxnSpPr>
        <p:spPr>
          <a:xfrm flipH="1" flipV="1">
            <a:off x="8930139" y="3954972"/>
            <a:ext cx="795315" cy="733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7" name="Straight Arrow Connector 96">
            <a:extLst>
              <a:ext uri="{FF2B5EF4-FFF2-40B4-BE49-F238E27FC236}">
                <a16:creationId xmlns:a16="http://schemas.microsoft.com/office/drawing/2014/main" id="{9C94EE6E-0039-4CF8-ABE8-761DAF4395D9}"/>
              </a:ext>
            </a:extLst>
          </p:cNvPr>
          <p:cNvCxnSpPr>
            <a:cxnSpLocks/>
            <a:endCxn id="30" idx="4"/>
          </p:cNvCxnSpPr>
          <p:nvPr/>
        </p:nvCxnSpPr>
        <p:spPr>
          <a:xfrm flipH="1" flipV="1">
            <a:off x="8421022" y="4165855"/>
            <a:ext cx="162125" cy="12700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Arrow Connector 99">
            <a:extLst>
              <a:ext uri="{FF2B5EF4-FFF2-40B4-BE49-F238E27FC236}">
                <a16:creationId xmlns:a16="http://schemas.microsoft.com/office/drawing/2014/main" id="{8BEDA174-5B50-4A06-8375-BB3D7CA891E8}"/>
              </a:ext>
            </a:extLst>
          </p:cNvPr>
          <p:cNvCxnSpPr>
            <a:cxnSpLocks/>
          </p:cNvCxnSpPr>
          <p:nvPr/>
        </p:nvCxnSpPr>
        <p:spPr>
          <a:xfrm flipH="1" flipV="1">
            <a:off x="8715124" y="4096443"/>
            <a:ext cx="642189" cy="17212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a:extLst>
              <a:ext uri="{FF2B5EF4-FFF2-40B4-BE49-F238E27FC236}">
                <a16:creationId xmlns:a16="http://schemas.microsoft.com/office/drawing/2014/main" id="{234BB054-5A13-464D-9F25-9964D6FD1C97}"/>
              </a:ext>
            </a:extLst>
          </p:cNvPr>
          <p:cNvCxnSpPr>
            <a:cxnSpLocks/>
          </p:cNvCxnSpPr>
          <p:nvPr/>
        </p:nvCxnSpPr>
        <p:spPr>
          <a:xfrm flipH="1" flipV="1">
            <a:off x="9088781" y="3759541"/>
            <a:ext cx="1848967" cy="1031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7" name="Straight Arrow Connector 126">
            <a:extLst>
              <a:ext uri="{FF2B5EF4-FFF2-40B4-BE49-F238E27FC236}">
                <a16:creationId xmlns:a16="http://schemas.microsoft.com/office/drawing/2014/main" id="{FDCF6B05-2C69-4FFD-8667-730147AE6B5E}"/>
              </a:ext>
            </a:extLst>
          </p:cNvPr>
          <p:cNvCxnSpPr>
            <a:cxnSpLocks/>
          </p:cNvCxnSpPr>
          <p:nvPr/>
        </p:nvCxnSpPr>
        <p:spPr>
          <a:xfrm flipH="1">
            <a:off x="9082540" y="1936557"/>
            <a:ext cx="1835194" cy="1152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44" name="Graphic 143" descr="Head with gears">
            <a:extLst>
              <a:ext uri="{FF2B5EF4-FFF2-40B4-BE49-F238E27FC236}">
                <a16:creationId xmlns:a16="http://schemas.microsoft.com/office/drawing/2014/main" id="{AFC45801-1E3A-4827-913A-51588B28F5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76000" y="2722576"/>
            <a:ext cx="1440000" cy="1440000"/>
          </a:xfrm>
          <a:prstGeom prst="rect">
            <a:avLst/>
          </a:prstGeom>
        </p:spPr>
      </p:pic>
      <p:cxnSp>
        <p:nvCxnSpPr>
          <p:cNvPr id="162" name="Straight Connector 161">
            <a:extLst>
              <a:ext uri="{FF2B5EF4-FFF2-40B4-BE49-F238E27FC236}">
                <a16:creationId xmlns:a16="http://schemas.microsoft.com/office/drawing/2014/main" id="{A9ED8ACB-A206-4DBC-B85D-24C66E048C23}"/>
              </a:ext>
            </a:extLst>
          </p:cNvPr>
          <p:cNvCxnSpPr>
            <a:cxnSpLocks/>
            <a:stCxn id="144" idx="1"/>
          </p:cNvCxnSpPr>
          <p:nvPr/>
        </p:nvCxnSpPr>
        <p:spPr>
          <a:xfrm flipH="1">
            <a:off x="3717130" y="3442576"/>
            <a:ext cx="1658871" cy="3279"/>
          </a:xfrm>
          <a:prstGeom prst="line">
            <a:avLst/>
          </a:prstGeom>
        </p:spPr>
        <p:style>
          <a:lnRef idx="3">
            <a:schemeClr val="dk1"/>
          </a:lnRef>
          <a:fillRef idx="0">
            <a:schemeClr val="dk1"/>
          </a:fillRef>
          <a:effectRef idx="2">
            <a:schemeClr val="dk1"/>
          </a:effectRef>
          <a:fontRef idx="minor">
            <a:schemeClr val="tx1"/>
          </a:fontRef>
        </p:style>
      </p:cxnSp>
      <p:grpSp>
        <p:nvGrpSpPr>
          <p:cNvPr id="95" name="Group 94">
            <a:extLst>
              <a:ext uri="{FF2B5EF4-FFF2-40B4-BE49-F238E27FC236}">
                <a16:creationId xmlns:a16="http://schemas.microsoft.com/office/drawing/2014/main" id="{4A84D292-BFC6-4112-BE69-1D7C9E225CDE}"/>
              </a:ext>
            </a:extLst>
          </p:cNvPr>
          <p:cNvGrpSpPr/>
          <p:nvPr/>
        </p:nvGrpSpPr>
        <p:grpSpPr>
          <a:xfrm>
            <a:off x="780732" y="1484353"/>
            <a:ext cx="3318959" cy="4962485"/>
            <a:chOff x="780732" y="1484353"/>
            <a:chExt cx="3318959" cy="4962485"/>
          </a:xfrm>
        </p:grpSpPr>
        <p:grpSp>
          <p:nvGrpSpPr>
            <p:cNvPr id="96" name="Group 95">
              <a:extLst>
                <a:ext uri="{FF2B5EF4-FFF2-40B4-BE49-F238E27FC236}">
                  <a16:creationId xmlns:a16="http://schemas.microsoft.com/office/drawing/2014/main" id="{1C7EE638-4536-48FD-A905-E3CFA74D9E19}"/>
                </a:ext>
              </a:extLst>
            </p:cNvPr>
            <p:cNvGrpSpPr/>
            <p:nvPr/>
          </p:nvGrpSpPr>
          <p:grpSpPr>
            <a:xfrm>
              <a:off x="1674458" y="2729974"/>
              <a:ext cx="1408286" cy="1399192"/>
              <a:chOff x="377280" y="4237079"/>
              <a:chExt cx="1440000" cy="1440000"/>
            </a:xfrm>
            <a:solidFill>
              <a:srgbClr val="FBFCFD"/>
            </a:solidFill>
          </p:grpSpPr>
          <p:sp>
            <p:nvSpPr>
              <p:cNvPr id="110" name="Oval 109">
                <a:extLst>
                  <a:ext uri="{FF2B5EF4-FFF2-40B4-BE49-F238E27FC236}">
                    <a16:creationId xmlns:a16="http://schemas.microsoft.com/office/drawing/2014/main" id="{0F93EC39-773D-4470-86ED-B7CD8A0576C4}"/>
                  </a:ext>
                </a:extLst>
              </p:cNvPr>
              <p:cNvSpPr>
                <a:spLocks noChangeAspect="1"/>
              </p:cNvSpPr>
              <p:nvPr/>
            </p:nvSpPr>
            <p:spPr>
              <a:xfrm>
                <a:off x="377280" y="4237079"/>
                <a:ext cx="1440000" cy="1440000"/>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11" name="Rectangle 110">
                <a:extLst>
                  <a:ext uri="{FF2B5EF4-FFF2-40B4-BE49-F238E27FC236}">
                    <a16:creationId xmlns:a16="http://schemas.microsoft.com/office/drawing/2014/main" id="{72CEEB30-0CC3-45B2-B966-07FB0CFEBD14}"/>
                  </a:ext>
                </a:extLst>
              </p:cNvPr>
              <p:cNvSpPr/>
              <p:nvPr/>
            </p:nvSpPr>
            <p:spPr>
              <a:xfrm>
                <a:off x="463816" y="4688146"/>
                <a:ext cx="1339392" cy="469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rPr>
                  <a:t>Durchmesser</a:t>
                </a:r>
              </a:p>
            </p:txBody>
          </p:sp>
        </p:grpSp>
        <p:sp>
          <p:nvSpPr>
            <p:cNvPr id="98" name="Shape 97">
              <a:extLst>
                <a:ext uri="{FF2B5EF4-FFF2-40B4-BE49-F238E27FC236}">
                  <a16:creationId xmlns:a16="http://schemas.microsoft.com/office/drawing/2014/main" id="{51A167FF-01A3-4F87-83E6-9C4AD028D0E3}"/>
                </a:ext>
              </a:extLst>
            </p:cNvPr>
            <p:cNvSpPr/>
            <p:nvPr/>
          </p:nvSpPr>
          <p:spPr>
            <a:xfrm>
              <a:off x="780732" y="1740660"/>
              <a:ext cx="3318959" cy="2782795"/>
            </a:xfrm>
            <a:prstGeom prst="funnel">
              <a:avLst/>
            </a:prstGeom>
            <a:noFill/>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40000"/>
                <a:hueOff val="0"/>
                <a:satOff val="0"/>
                <a:lumOff val="0"/>
                <a:alphaOff val="0"/>
              </a:schemeClr>
            </a:fillRef>
            <a:effectRef idx="1">
              <a:schemeClr val="lt1">
                <a:alpha val="40000"/>
                <a:hueOff val="0"/>
                <a:satOff val="0"/>
                <a:lumOff val="0"/>
                <a:alphaOff val="0"/>
              </a:schemeClr>
            </a:effectRef>
            <a:fontRef idx="minor">
              <a:schemeClr val="dk1">
                <a:hueOff val="0"/>
                <a:satOff val="0"/>
                <a:lumOff val="0"/>
                <a:alphaOff val="0"/>
              </a:schemeClr>
            </a:fontRef>
          </p:style>
          <p:txBody>
            <a:bodyPr/>
            <a:lstStyle/>
            <a:p>
              <a:endParaRPr lang="de-DE"/>
            </a:p>
          </p:txBody>
        </p:sp>
        <p:grpSp>
          <p:nvGrpSpPr>
            <p:cNvPr id="99" name="Group 98">
              <a:extLst>
                <a:ext uri="{FF2B5EF4-FFF2-40B4-BE49-F238E27FC236}">
                  <a16:creationId xmlns:a16="http://schemas.microsoft.com/office/drawing/2014/main" id="{1F1B0484-6596-4F06-BB51-214EE639FF56}"/>
                </a:ext>
              </a:extLst>
            </p:cNvPr>
            <p:cNvGrpSpPr/>
            <p:nvPr/>
          </p:nvGrpSpPr>
          <p:grpSpPr>
            <a:xfrm>
              <a:off x="2361860" y="1518229"/>
              <a:ext cx="1408286" cy="1399192"/>
              <a:chOff x="3093664" y="1758346"/>
              <a:chExt cx="1440000" cy="1440000"/>
            </a:xfrm>
            <a:solidFill>
              <a:srgbClr val="FBFCFD"/>
            </a:solidFill>
          </p:grpSpPr>
          <p:sp>
            <p:nvSpPr>
              <p:cNvPr id="107" name="Oval 106">
                <a:extLst>
                  <a:ext uri="{FF2B5EF4-FFF2-40B4-BE49-F238E27FC236}">
                    <a16:creationId xmlns:a16="http://schemas.microsoft.com/office/drawing/2014/main" id="{98AD4F57-704B-472B-8E43-21451F01B4C0}"/>
                  </a:ext>
                </a:extLst>
              </p:cNvPr>
              <p:cNvSpPr>
                <a:spLocks noChangeAspect="1"/>
              </p:cNvSpPr>
              <p:nvPr/>
            </p:nvSpPr>
            <p:spPr>
              <a:xfrm>
                <a:off x="3093664" y="1758346"/>
                <a:ext cx="1440000" cy="1440000"/>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9" name="Rectangle 108">
                <a:extLst>
                  <a:ext uri="{FF2B5EF4-FFF2-40B4-BE49-F238E27FC236}">
                    <a16:creationId xmlns:a16="http://schemas.microsoft.com/office/drawing/2014/main" id="{FC5050E2-6158-4558-8C76-42E23C6A412C}"/>
                  </a:ext>
                </a:extLst>
              </p:cNvPr>
              <p:cNvSpPr/>
              <p:nvPr/>
            </p:nvSpPr>
            <p:spPr>
              <a:xfrm>
                <a:off x="3254864" y="2265909"/>
                <a:ext cx="1117599" cy="424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rPr>
                  <a:t>Höhe</a:t>
                </a:r>
              </a:p>
            </p:txBody>
          </p:sp>
        </p:grpSp>
        <p:grpSp>
          <p:nvGrpSpPr>
            <p:cNvPr id="101" name="Group 100">
              <a:extLst>
                <a:ext uri="{FF2B5EF4-FFF2-40B4-BE49-F238E27FC236}">
                  <a16:creationId xmlns:a16="http://schemas.microsoft.com/office/drawing/2014/main" id="{A8981F83-E0CF-4B54-8200-539B55E5DA54}"/>
                </a:ext>
              </a:extLst>
            </p:cNvPr>
            <p:cNvGrpSpPr/>
            <p:nvPr/>
          </p:nvGrpSpPr>
          <p:grpSpPr>
            <a:xfrm>
              <a:off x="1032399" y="1484353"/>
              <a:ext cx="1408286" cy="1399192"/>
              <a:chOff x="1324969" y="2123182"/>
              <a:chExt cx="1440000" cy="1440000"/>
            </a:xfrm>
            <a:solidFill>
              <a:srgbClr val="FBFCFD"/>
            </a:solidFill>
          </p:grpSpPr>
          <p:sp>
            <p:nvSpPr>
              <p:cNvPr id="105" name="Oval 104">
                <a:extLst>
                  <a:ext uri="{FF2B5EF4-FFF2-40B4-BE49-F238E27FC236}">
                    <a16:creationId xmlns:a16="http://schemas.microsoft.com/office/drawing/2014/main" id="{D4CC136E-FBCA-4E44-9FAE-9754B8984B90}"/>
                  </a:ext>
                </a:extLst>
              </p:cNvPr>
              <p:cNvSpPr>
                <a:spLocks noChangeAspect="1"/>
              </p:cNvSpPr>
              <p:nvPr/>
            </p:nvSpPr>
            <p:spPr>
              <a:xfrm>
                <a:off x="1324969" y="2123182"/>
                <a:ext cx="1440000" cy="1440000"/>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6" name="Rectangle 105">
                <a:extLst>
                  <a:ext uri="{FF2B5EF4-FFF2-40B4-BE49-F238E27FC236}">
                    <a16:creationId xmlns:a16="http://schemas.microsoft.com/office/drawing/2014/main" id="{4A186321-0124-4294-B760-BC2AA6197A68}"/>
                  </a:ext>
                </a:extLst>
              </p:cNvPr>
              <p:cNvSpPr/>
              <p:nvPr/>
            </p:nvSpPr>
            <p:spPr>
              <a:xfrm>
                <a:off x="1486169" y="2630745"/>
                <a:ext cx="1117600" cy="424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a:solidFill>
                      <a:schemeClr val="tx1"/>
                    </a:solidFill>
                  </a:rPr>
                  <a:t>Gewicht</a:t>
                </a:r>
              </a:p>
            </p:txBody>
          </p:sp>
        </p:grpSp>
        <p:sp>
          <p:nvSpPr>
            <p:cNvPr id="102" name="Oval 101">
              <a:extLst>
                <a:ext uri="{FF2B5EF4-FFF2-40B4-BE49-F238E27FC236}">
                  <a16:creationId xmlns:a16="http://schemas.microsoft.com/office/drawing/2014/main" id="{CEA1C2E9-617F-423C-85FB-B5228F9E0007}"/>
                </a:ext>
              </a:extLst>
            </p:cNvPr>
            <p:cNvSpPr>
              <a:spLocks noChangeAspect="1"/>
            </p:cNvSpPr>
            <p:nvPr/>
          </p:nvSpPr>
          <p:spPr>
            <a:xfrm>
              <a:off x="1695545" y="4639004"/>
              <a:ext cx="1440000" cy="1440000"/>
            </a:xfrm>
            <a:prstGeom prst="ellipse">
              <a:avLst/>
            </a:prstGeom>
            <a:solidFill>
              <a:schemeClr val="tx1"/>
            </a:solidFill>
            <a:ln>
              <a:solidFill>
                <a:srgbClr val="FBFC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3" name="Picture 102">
              <a:extLst>
                <a:ext uri="{FF2B5EF4-FFF2-40B4-BE49-F238E27FC236}">
                  <a16:creationId xmlns:a16="http://schemas.microsoft.com/office/drawing/2014/main" id="{9F71FECB-C746-48AC-8277-78DA0F5F83DD}"/>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8252" b="89806" l="9697" r="89697">
                          <a14:foregroundMark x1="20606" y1="49515" x2="20606" y2="49515"/>
                          <a14:foregroundMark x1="15152" y1="36408" x2="15152" y2="36408"/>
                          <a14:foregroundMark x1="38182" y1="17961" x2="38182" y2="17961"/>
                          <a14:foregroundMark x1="53333" y1="8252" x2="53333" y2="8252"/>
                          <a14:foregroundMark x1="15152" y1="34951" x2="23030" y2="28641"/>
                        </a14:backgroundRemoval>
                      </a14:imgEffect>
                    </a14:imgLayer>
                  </a14:imgProps>
                </a:ext>
              </a:extLst>
            </a:blip>
            <a:stretch>
              <a:fillRect/>
            </a:stretch>
          </p:blipFill>
          <p:spPr>
            <a:xfrm>
              <a:off x="2012287" y="4904096"/>
              <a:ext cx="803496" cy="1003153"/>
            </a:xfrm>
            <a:prstGeom prst="rect">
              <a:avLst/>
            </a:prstGeom>
          </p:spPr>
        </p:pic>
        <p:sp>
          <p:nvSpPr>
            <p:cNvPr id="104" name="TextBox 103">
              <a:extLst>
                <a:ext uri="{FF2B5EF4-FFF2-40B4-BE49-F238E27FC236}">
                  <a16:creationId xmlns:a16="http://schemas.microsoft.com/office/drawing/2014/main" id="{560207C5-5A3A-4939-881E-6E08FD7C25F6}"/>
                </a:ext>
              </a:extLst>
            </p:cNvPr>
            <p:cNvSpPr txBox="1"/>
            <p:nvPr/>
          </p:nvSpPr>
          <p:spPr>
            <a:xfrm>
              <a:off x="1338382" y="6077506"/>
              <a:ext cx="2151306" cy="369332"/>
            </a:xfrm>
            <a:prstGeom prst="rect">
              <a:avLst/>
            </a:prstGeom>
            <a:noFill/>
          </p:spPr>
          <p:txBody>
            <a:bodyPr wrap="square" rtlCol="0">
              <a:spAutoFit/>
            </a:bodyPr>
            <a:lstStyle/>
            <a:p>
              <a:r>
                <a:rPr lang="de-DE" b="1">
                  <a:latin typeface="Courier New" panose="02070309020205020404" pitchFamily="49" charset="0"/>
                  <a:cs typeface="Courier New" panose="02070309020205020404" pitchFamily="49" charset="0"/>
                </a:rPr>
                <a:t>SmartBuild.csv</a:t>
              </a:r>
            </a:p>
          </p:txBody>
        </p:sp>
      </p:grpSp>
      <mc:AlternateContent xmlns:mc="http://schemas.openxmlformats.org/markup-compatibility/2006" xmlns:psez="http://schemas.microsoft.com/office/powerpoint/2016/sectionzoom">
        <mc:Choice Requires="psez">
          <p:graphicFrame>
            <p:nvGraphicFramePr>
              <p:cNvPr id="33" name="Section Zoom 32">
                <a:extLst>
                  <a:ext uri="{FF2B5EF4-FFF2-40B4-BE49-F238E27FC236}">
                    <a16:creationId xmlns:a16="http://schemas.microsoft.com/office/drawing/2014/main" id="{E94BC3D6-B38E-4E35-A36C-36F6646A1707}"/>
                  </a:ext>
                </a:extLst>
              </p:cNvPr>
              <p:cNvGraphicFramePr>
                <a:graphicFrameLocks noChangeAspect="1"/>
              </p:cNvGraphicFramePr>
              <p:nvPr>
                <p:extLst>
                  <p:ext uri="{D42A27DB-BD31-4B8C-83A1-F6EECF244321}">
                    <p14:modId xmlns:p14="http://schemas.microsoft.com/office/powerpoint/2010/main" val="342279353"/>
                  </p:ext>
                </p:extLst>
              </p:nvPr>
            </p:nvGraphicFramePr>
            <p:xfrm>
              <a:off x="10662961" y="2163951"/>
              <a:ext cx="1158063" cy="1151999"/>
            </p:xfrm>
            <a:graphic>
              <a:graphicData uri="http://schemas.microsoft.com/office/powerpoint/2016/sectionzoom">
                <psez:sectionZm>
                  <psez:sectionZmObj sectionId="{1B4053CB-3789-432C-BAB1-8FEB7735063F}">
                    <psez:zmPr id="{12F2D10D-E77F-43E6-BC7C-0FC73E592E65}" imageType="cover" transitionDur="1000">
                      <p166:blipFill xmlns:p166="http://schemas.microsoft.com/office/powerpoint/2016/6/main">
                        <a:blip r:embed="rId15"/>
                        <a:stretch>
                          <a:fillRect/>
                        </a:stretch>
                      </p166:blipFill>
                      <p166:spPr xmlns:p166="http://schemas.microsoft.com/office/powerpoint/2016/6/main">
                        <a:xfrm>
                          <a:off x="0" y="0"/>
                          <a:ext cx="1158063" cy="1151999"/>
                        </a:xfrm>
                        <a:prstGeom prst="rect">
                          <a:avLst/>
                        </a:prstGeom>
                        <a:ln w="3175">
                          <a:noFill/>
                        </a:ln>
                      </p166:spPr>
                    </psez:zmPr>
                  </psez:sectionZmObj>
                </psez:sectionZm>
              </a:graphicData>
            </a:graphic>
          </p:graphicFrame>
        </mc:Choice>
        <mc:Fallback xmlns="">
          <p:pic>
            <p:nvPicPr>
              <p:cNvPr id="33" name="Section Zoom 32">
                <a:hlinkClick r:id="rId16" action="ppaction://hlinksldjump"/>
                <a:extLst>
                  <a:ext uri="{FF2B5EF4-FFF2-40B4-BE49-F238E27FC236}">
                    <a16:creationId xmlns:a16="http://schemas.microsoft.com/office/drawing/2014/main" id="{E94BC3D6-B38E-4E35-A36C-36F6646A1707}"/>
                  </a:ext>
                </a:extLst>
              </p:cNvPr>
              <p:cNvPicPr>
                <a:picLocks noGrp="1" noRot="1" noChangeAspect="1" noMove="1" noResize="1" noEditPoints="1" noAdjustHandles="1" noChangeArrowheads="1" noChangeShapeType="1"/>
              </p:cNvPicPr>
              <p:nvPr/>
            </p:nvPicPr>
            <p:blipFill>
              <a:blip r:embed="rId17"/>
              <a:stretch>
                <a:fillRect/>
              </a:stretch>
            </p:blipFill>
            <p:spPr>
              <a:xfrm>
                <a:off x="10662961" y="2163951"/>
                <a:ext cx="1158063" cy="115199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5" name="Section Zoom 34">
                <a:extLst>
                  <a:ext uri="{FF2B5EF4-FFF2-40B4-BE49-F238E27FC236}">
                    <a16:creationId xmlns:a16="http://schemas.microsoft.com/office/drawing/2014/main" id="{8220E5BD-7CF7-4CE0-AAD5-82220353409D}"/>
                  </a:ext>
                </a:extLst>
              </p:cNvPr>
              <p:cNvGraphicFramePr>
                <a:graphicFrameLocks noChangeAspect="1"/>
              </p:cNvGraphicFramePr>
              <p:nvPr>
                <p:extLst>
                  <p:ext uri="{D42A27DB-BD31-4B8C-83A1-F6EECF244321}">
                    <p14:modId xmlns:p14="http://schemas.microsoft.com/office/powerpoint/2010/main" val="2024946888"/>
                  </p:ext>
                </p:extLst>
              </p:nvPr>
            </p:nvGraphicFramePr>
            <p:xfrm>
              <a:off x="8009719" y="5434250"/>
              <a:ext cx="1152000" cy="1152000"/>
            </p:xfrm>
            <a:graphic>
              <a:graphicData uri="http://schemas.microsoft.com/office/powerpoint/2016/sectionzoom">
                <psez:sectionZm>
                  <psez:sectionZmObj sectionId="{F4C8234C-1D81-4583-9FA9-E2360EB533FD}">
                    <psez:zmPr id="{E1FA57AC-7D00-4DE2-9FAC-60F5119EE6B7}" imageType="cover" transitionDur="1000">
                      <p166:blipFill xmlns:p166="http://schemas.microsoft.com/office/powerpoint/2016/6/main">
                        <a:blip r:embed="rId18"/>
                        <a:stretch>
                          <a:fillRect/>
                        </a:stretch>
                      </p166:blipFill>
                      <p166:spPr xmlns:p166="http://schemas.microsoft.com/office/powerpoint/2016/6/main">
                        <a:xfrm>
                          <a:off x="0" y="0"/>
                          <a:ext cx="1152000" cy="1152000"/>
                        </a:xfrm>
                        <a:prstGeom prst="rect">
                          <a:avLst/>
                        </a:prstGeom>
                        <a:ln w="3175">
                          <a:noFill/>
                        </a:ln>
                      </p166:spPr>
                    </psez:zmPr>
                  </psez:sectionZmObj>
                </psez:sectionZm>
              </a:graphicData>
            </a:graphic>
          </p:graphicFrame>
        </mc:Choice>
        <mc:Fallback xmlns="">
          <p:pic>
            <p:nvPicPr>
              <p:cNvPr id="35" name="Section Zoom 34">
                <a:hlinkClick r:id="rId19" action="ppaction://hlinksldjump"/>
                <a:extLst>
                  <a:ext uri="{FF2B5EF4-FFF2-40B4-BE49-F238E27FC236}">
                    <a16:creationId xmlns:a16="http://schemas.microsoft.com/office/drawing/2014/main" id="{8220E5BD-7CF7-4CE0-AAD5-82220353409D}"/>
                  </a:ext>
                </a:extLst>
              </p:cNvPr>
              <p:cNvPicPr>
                <a:picLocks noGrp="1" noRot="1" noChangeAspect="1" noMove="1" noResize="1" noEditPoints="1" noAdjustHandles="1" noChangeArrowheads="1" noChangeShapeType="1"/>
              </p:cNvPicPr>
              <p:nvPr/>
            </p:nvPicPr>
            <p:blipFill>
              <a:blip r:embed="rId20"/>
              <a:stretch>
                <a:fillRect/>
              </a:stretch>
            </p:blipFill>
            <p:spPr>
              <a:xfrm>
                <a:off x="8009719" y="5434250"/>
                <a:ext cx="1152000" cy="115200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7" name="Section Zoom 36">
                <a:extLst>
                  <a:ext uri="{FF2B5EF4-FFF2-40B4-BE49-F238E27FC236}">
                    <a16:creationId xmlns:a16="http://schemas.microsoft.com/office/drawing/2014/main" id="{13CB143C-FE9C-426B-802C-3865AE451421}"/>
                  </a:ext>
                </a:extLst>
              </p:cNvPr>
              <p:cNvGraphicFramePr>
                <a:graphicFrameLocks noChangeAspect="1"/>
              </p:cNvGraphicFramePr>
              <p:nvPr>
                <p:extLst>
                  <p:ext uri="{D42A27DB-BD31-4B8C-83A1-F6EECF244321}">
                    <p14:modId xmlns:p14="http://schemas.microsoft.com/office/powerpoint/2010/main" val="2220834457"/>
                  </p:ext>
                </p:extLst>
              </p:nvPr>
            </p:nvGraphicFramePr>
            <p:xfrm>
              <a:off x="9552645" y="4522387"/>
              <a:ext cx="1158063" cy="1151999"/>
            </p:xfrm>
            <a:graphic>
              <a:graphicData uri="http://schemas.microsoft.com/office/powerpoint/2016/sectionzoom">
                <psez:sectionZm>
                  <psez:sectionZmObj sectionId="{361E870D-90D3-4CFB-BC46-AA973FB226BE}">
                    <psez:zmPr id="{03BD3662-DB9E-4E0A-A106-70729F62DC93}" imageType="cover" transitionDur="1000">
                      <p166:blipFill xmlns:p166="http://schemas.microsoft.com/office/powerpoint/2016/6/main">
                        <a:blip r:embed="rId21"/>
                        <a:stretch>
                          <a:fillRect/>
                        </a:stretch>
                      </p166:blipFill>
                      <p166:spPr xmlns:p166="http://schemas.microsoft.com/office/powerpoint/2016/6/main">
                        <a:xfrm>
                          <a:off x="0" y="0"/>
                          <a:ext cx="1158063" cy="1151999"/>
                        </a:xfrm>
                        <a:prstGeom prst="rect">
                          <a:avLst/>
                        </a:prstGeom>
                        <a:ln w="3175">
                          <a:noFill/>
                        </a:ln>
                      </p166:spPr>
                    </psez:zmPr>
                  </psez:sectionZmObj>
                </psez:sectionZm>
              </a:graphicData>
            </a:graphic>
          </p:graphicFrame>
        </mc:Choice>
        <mc:Fallback xmlns="">
          <p:pic>
            <p:nvPicPr>
              <p:cNvPr id="37" name="Section Zoom 36">
                <a:hlinkClick r:id="rId22" action="ppaction://hlinksldjump"/>
                <a:extLst>
                  <a:ext uri="{FF2B5EF4-FFF2-40B4-BE49-F238E27FC236}">
                    <a16:creationId xmlns:a16="http://schemas.microsoft.com/office/drawing/2014/main" id="{13CB143C-FE9C-426B-802C-3865AE451421}"/>
                  </a:ext>
                </a:extLst>
              </p:cNvPr>
              <p:cNvPicPr>
                <a:picLocks noGrp="1" noRot="1" noChangeAspect="1" noMove="1" noResize="1" noEditPoints="1" noAdjustHandles="1" noChangeArrowheads="1" noChangeShapeType="1"/>
              </p:cNvPicPr>
              <p:nvPr/>
            </p:nvPicPr>
            <p:blipFill>
              <a:blip r:embed="rId23"/>
              <a:stretch>
                <a:fillRect/>
              </a:stretch>
            </p:blipFill>
            <p:spPr>
              <a:xfrm>
                <a:off x="9552645" y="4522387"/>
                <a:ext cx="1158063" cy="115199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9" name="Section Zoom 38">
                <a:extLst>
                  <a:ext uri="{FF2B5EF4-FFF2-40B4-BE49-F238E27FC236}">
                    <a16:creationId xmlns:a16="http://schemas.microsoft.com/office/drawing/2014/main" id="{8B55F0CB-DF9E-4ABA-8810-8F009AF752CB}"/>
                  </a:ext>
                </a:extLst>
              </p:cNvPr>
              <p:cNvGraphicFramePr>
                <a:graphicFrameLocks noChangeAspect="1"/>
              </p:cNvGraphicFramePr>
              <p:nvPr>
                <p:extLst>
                  <p:ext uri="{D42A27DB-BD31-4B8C-83A1-F6EECF244321}">
                    <p14:modId xmlns:p14="http://schemas.microsoft.com/office/powerpoint/2010/main" val="1242318307"/>
                  </p:ext>
                </p:extLst>
              </p:nvPr>
            </p:nvGraphicFramePr>
            <p:xfrm>
              <a:off x="9185534" y="5659023"/>
              <a:ext cx="1152000" cy="1152000"/>
            </p:xfrm>
            <a:graphic>
              <a:graphicData uri="http://schemas.microsoft.com/office/powerpoint/2016/sectionzoom">
                <psez:sectionZm>
                  <psez:sectionZmObj sectionId="{E0AF9C95-4B16-47A2-841D-E0E8BF2C5249}">
                    <psez:zmPr id="{BB2EF513-68AF-4997-A9D4-E3F0419E29B2}" imageType="cover" transitionDur="1000">
                      <p166:blipFill xmlns:p166="http://schemas.microsoft.com/office/powerpoint/2016/6/main">
                        <a:blip r:embed="rId24"/>
                        <a:stretch>
                          <a:fillRect/>
                        </a:stretch>
                      </p166:blipFill>
                      <p166:spPr xmlns:p166="http://schemas.microsoft.com/office/powerpoint/2016/6/main">
                        <a:xfrm>
                          <a:off x="0" y="0"/>
                          <a:ext cx="1152000" cy="1152000"/>
                        </a:xfrm>
                        <a:prstGeom prst="rect">
                          <a:avLst/>
                        </a:prstGeom>
                        <a:ln w="3175">
                          <a:noFill/>
                        </a:ln>
                      </p166:spPr>
                    </psez:zmPr>
                  </psez:sectionZmObj>
                </psez:sectionZm>
              </a:graphicData>
            </a:graphic>
          </p:graphicFrame>
        </mc:Choice>
        <mc:Fallback xmlns="">
          <p:pic>
            <p:nvPicPr>
              <p:cNvPr id="39" name="Section Zoom 38">
                <a:hlinkClick r:id="rId25" action="ppaction://hlinksldjump"/>
                <a:extLst>
                  <a:ext uri="{FF2B5EF4-FFF2-40B4-BE49-F238E27FC236}">
                    <a16:creationId xmlns:a16="http://schemas.microsoft.com/office/drawing/2014/main" id="{8B55F0CB-DF9E-4ABA-8810-8F009AF752CB}"/>
                  </a:ext>
                </a:extLst>
              </p:cNvPr>
              <p:cNvPicPr>
                <a:picLocks noGrp="1" noRot="1" noChangeAspect="1" noMove="1" noResize="1" noEditPoints="1" noAdjustHandles="1" noChangeArrowheads="1" noChangeShapeType="1"/>
              </p:cNvPicPr>
              <p:nvPr/>
            </p:nvPicPr>
            <p:blipFill>
              <a:blip r:embed="rId26"/>
              <a:stretch>
                <a:fillRect/>
              </a:stretch>
            </p:blipFill>
            <p:spPr>
              <a:xfrm>
                <a:off x="9185534" y="5659023"/>
                <a:ext cx="1152000" cy="115200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2" name="Section Zoom 41">
                <a:extLst>
                  <a:ext uri="{FF2B5EF4-FFF2-40B4-BE49-F238E27FC236}">
                    <a16:creationId xmlns:a16="http://schemas.microsoft.com/office/drawing/2014/main" id="{9DB6209B-8030-4A44-B124-B99FAE175F16}"/>
                  </a:ext>
                </a:extLst>
              </p:cNvPr>
              <p:cNvGraphicFramePr>
                <a:graphicFrameLocks noChangeAspect="1"/>
              </p:cNvGraphicFramePr>
              <p:nvPr>
                <p:extLst>
                  <p:ext uri="{D42A27DB-BD31-4B8C-83A1-F6EECF244321}">
                    <p14:modId xmlns:p14="http://schemas.microsoft.com/office/powerpoint/2010/main" val="18411645"/>
                  </p:ext>
                </p:extLst>
              </p:nvPr>
            </p:nvGraphicFramePr>
            <p:xfrm>
              <a:off x="10726411" y="3415878"/>
              <a:ext cx="1152000" cy="1152000"/>
            </p:xfrm>
            <a:graphic>
              <a:graphicData uri="http://schemas.microsoft.com/office/powerpoint/2016/sectionzoom">
                <psez:sectionZm>
                  <psez:sectionZmObj sectionId="{1B712BAF-A653-46F2-957F-ED08FFFDF4C0}">
                    <psez:zmPr id="{A5CB0DD4-11E8-4A94-8FE6-BC9135E86325}" imageType="cover" transitionDur="1000">
                      <p166:blipFill xmlns:p166="http://schemas.microsoft.com/office/powerpoint/2016/6/main">
                        <a:blip r:embed="rId27"/>
                        <a:stretch>
                          <a:fillRect/>
                        </a:stretch>
                      </p166:blipFill>
                      <p166:spPr xmlns:p166="http://schemas.microsoft.com/office/powerpoint/2016/6/main">
                        <a:xfrm>
                          <a:off x="0" y="0"/>
                          <a:ext cx="1152000" cy="1152000"/>
                        </a:xfrm>
                        <a:prstGeom prst="rect">
                          <a:avLst/>
                        </a:prstGeom>
                        <a:ln w="3175">
                          <a:noFill/>
                        </a:ln>
                      </p166:spPr>
                    </psez:zmPr>
                  </psez:sectionZmObj>
                </psez:sectionZm>
              </a:graphicData>
            </a:graphic>
          </p:graphicFrame>
        </mc:Choice>
        <mc:Fallback xmlns="">
          <p:pic>
            <p:nvPicPr>
              <p:cNvPr id="42" name="Section Zoom 41">
                <a:hlinkClick r:id="rId28" action="ppaction://hlinksldjump"/>
                <a:extLst>
                  <a:ext uri="{FF2B5EF4-FFF2-40B4-BE49-F238E27FC236}">
                    <a16:creationId xmlns:a16="http://schemas.microsoft.com/office/drawing/2014/main" id="{9DB6209B-8030-4A44-B124-B99FAE175F16}"/>
                  </a:ext>
                </a:extLst>
              </p:cNvPr>
              <p:cNvPicPr>
                <a:picLocks noGrp="1" noRot="1" noChangeAspect="1" noMove="1" noResize="1" noEditPoints="1" noAdjustHandles="1" noChangeArrowheads="1" noChangeShapeType="1"/>
              </p:cNvPicPr>
              <p:nvPr/>
            </p:nvPicPr>
            <p:blipFill>
              <a:blip r:embed="rId29"/>
              <a:stretch>
                <a:fillRect/>
              </a:stretch>
            </p:blipFill>
            <p:spPr>
              <a:xfrm>
                <a:off x="10726411" y="3415878"/>
                <a:ext cx="1152000" cy="115200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4" name="Section Zoom 43">
                <a:extLst>
                  <a:ext uri="{FF2B5EF4-FFF2-40B4-BE49-F238E27FC236}">
                    <a16:creationId xmlns:a16="http://schemas.microsoft.com/office/drawing/2014/main" id="{F2A7D9D7-506B-45ED-9AD2-7F7CE6B6A734}"/>
                  </a:ext>
                </a:extLst>
              </p:cNvPr>
              <p:cNvGraphicFramePr>
                <a:graphicFrameLocks noChangeAspect="1"/>
              </p:cNvGraphicFramePr>
              <p:nvPr>
                <p:extLst>
                  <p:ext uri="{D42A27DB-BD31-4B8C-83A1-F6EECF244321}">
                    <p14:modId xmlns:p14="http://schemas.microsoft.com/office/powerpoint/2010/main" val="1925360411"/>
                  </p:ext>
                </p:extLst>
              </p:nvPr>
            </p:nvGraphicFramePr>
            <p:xfrm>
              <a:off x="9146675" y="27821"/>
              <a:ext cx="1152000" cy="1152000"/>
            </p:xfrm>
            <a:graphic>
              <a:graphicData uri="http://schemas.microsoft.com/office/powerpoint/2016/sectionzoom">
                <psez:sectionZm>
                  <psez:sectionZmObj sectionId="{130D44FB-B06A-4196-A8CB-81A55AFF5182}">
                    <psez:zmPr id="{E3C8BF44-F383-4F7B-8552-57FBB3043664}" imageType="cover" transitionDur="1000">
                      <p166:blipFill xmlns:p166="http://schemas.microsoft.com/office/powerpoint/2016/6/main">
                        <a:blip r:embed="rId30"/>
                        <a:stretch>
                          <a:fillRect/>
                        </a:stretch>
                      </p166:blipFill>
                      <p166:spPr xmlns:p166="http://schemas.microsoft.com/office/powerpoint/2016/6/main">
                        <a:xfrm>
                          <a:off x="0" y="0"/>
                          <a:ext cx="1152000" cy="1152000"/>
                        </a:xfrm>
                        <a:prstGeom prst="rect">
                          <a:avLst/>
                        </a:prstGeom>
                        <a:ln w="3175">
                          <a:noFill/>
                        </a:ln>
                      </p166:spPr>
                    </psez:zmPr>
                  </psez:sectionZmObj>
                </psez:sectionZm>
              </a:graphicData>
            </a:graphic>
          </p:graphicFrame>
        </mc:Choice>
        <mc:Fallback xmlns="">
          <p:pic>
            <p:nvPicPr>
              <p:cNvPr id="44" name="Section Zoom 43">
                <a:hlinkClick r:id="rId31" action="ppaction://hlinksldjump"/>
                <a:extLst>
                  <a:ext uri="{FF2B5EF4-FFF2-40B4-BE49-F238E27FC236}">
                    <a16:creationId xmlns:a16="http://schemas.microsoft.com/office/drawing/2014/main" id="{F2A7D9D7-506B-45ED-9AD2-7F7CE6B6A734}"/>
                  </a:ext>
                </a:extLst>
              </p:cNvPr>
              <p:cNvPicPr>
                <a:picLocks noGrp="1" noRot="1" noChangeAspect="1" noMove="1" noResize="1" noEditPoints="1" noAdjustHandles="1" noChangeArrowheads="1" noChangeShapeType="1"/>
              </p:cNvPicPr>
              <p:nvPr/>
            </p:nvPicPr>
            <p:blipFill>
              <a:blip r:embed="rId32"/>
              <a:stretch>
                <a:fillRect/>
              </a:stretch>
            </p:blipFill>
            <p:spPr>
              <a:xfrm>
                <a:off x="9146675" y="27821"/>
                <a:ext cx="1152000" cy="115200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6" name="Section Zoom 45">
                <a:extLst>
                  <a:ext uri="{FF2B5EF4-FFF2-40B4-BE49-F238E27FC236}">
                    <a16:creationId xmlns:a16="http://schemas.microsoft.com/office/drawing/2014/main" id="{ED184D05-9A1D-469A-9ED2-939FD45C16D2}"/>
                  </a:ext>
                </a:extLst>
              </p:cNvPr>
              <p:cNvGraphicFramePr>
                <a:graphicFrameLocks noChangeAspect="1"/>
              </p:cNvGraphicFramePr>
              <p:nvPr>
                <p:extLst>
                  <p:ext uri="{D42A27DB-BD31-4B8C-83A1-F6EECF244321}">
                    <p14:modId xmlns:p14="http://schemas.microsoft.com/office/powerpoint/2010/main" val="1362237910"/>
                  </p:ext>
                </p:extLst>
              </p:nvPr>
            </p:nvGraphicFramePr>
            <p:xfrm>
              <a:off x="10757215" y="4616256"/>
              <a:ext cx="1152000" cy="1152000"/>
            </p:xfrm>
            <a:graphic>
              <a:graphicData uri="http://schemas.microsoft.com/office/powerpoint/2016/sectionzoom">
                <psez:sectionZm>
                  <psez:sectionZmObj sectionId="{9A639BCA-6324-49B1-A40F-817E8A28064E}">
                    <psez:zmPr id="{342773A5-ECF9-4854-9073-A2F8A2FBE222}" imageType="cover" transitionDur="1000">
                      <p166:blipFill xmlns:p166="http://schemas.microsoft.com/office/powerpoint/2016/6/main">
                        <a:blip r:embed="rId33"/>
                        <a:stretch>
                          <a:fillRect/>
                        </a:stretch>
                      </p166:blipFill>
                      <p166:spPr xmlns:p166="http://schemas.microsoft.com/office/powerpoint/2016/6/main">
                        <a:xfrm>
                          <a:off x="0" y="0"/>
                          <a:ext cx="1152000" cy="1152000"/>
                        </a:xfrm>
                        <a:prstGeom prst="rect">
                          <a:avLst/>
                        </a:prstGeom>
                        <a:ln w="3175">
                          <a:noFill/>
                        </a:ln>
                      </p166:spPr>
                    </psez:zmPr>
                  </psez:sectionZmObj>
                </psez:sectionZm>
              </a:graphicData>
            </a:graphic>
          </p:graphicFrame>
        </mc:Choice>
        <mc:Fallback xmlns="">
          <p:pic>
            <p:nvPicPr>
              <p:cNvPr id="46" name="Section Zoom 45">
                <a:hlinkClick r:id="rId34" action="ppaction://hlinksldjump"/>
                <a:extLst>
                  <a:ext uri="{FF2B5EF4-FFF2-40B4-BE49-F238E27FC236}">
                    <a16:creationId xmlns:a16="http://schemas.microsoft.com/office/drawing/2014/main" id="{ED184D05-9A1D-469A-9ED2-939FD45C16D2}"/>
                  </a:ext>
                </a:extLst>
              </p:cNvPr>
              <p:cNvPicPr>
                <a:picLocks noGrp="1" noRot="1" noChangeAspect="1" noMove="1" noResize="1" noEditPoints="1" noAdjustHandles="1" noChangeArrowheads="1" noChangeShapeType="1"/>
              </p:cNvPicPr>
              <p:nvPr/>
            </p:nvPicPr>
            <p:blipFill>
              <a:blip r:embed="rId35"/>
              <a:stretch>
                <a:fillRect/>
              </a:stretch>
            </p:blipFill>
            <p:spPr>
              <a:xfrm>
                <a:off x="10757215" y="4616256"/>
                <a:ext cx="1152000" cy="115200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8" name="Section Zoom 47">
                <a:extLst>
                  <a:ext uri="{FF2B5EF4-FFF2-40B4-BE49-F238E27FC236}">
                    <a16:creationId xmlns:a16="http://schemas.microsoft.com/office/drawing/2014/main" id="{4C27AFCD-9133-448C-94B5-F2B0D94C62B3}"/>
                  </a:ext>
                </a:extLst>
              </p:cNvPr>
              <p:cNvGraphicFramePr>
                <a:graphicFrameLocks noChangeAspect="1"/>
              </p:cNvGraphicFramePr>
              <p:nvPr>
                <p:extLst>
                  <p:ext uri="{D42A27DB-BD31-4B8C-83A1-F6EECF244321}">
                    <p14:modId xmlns:p14="http://schemas.microsoft.com/office/powerpoint/2010/main" val="2912502689"/>
                  </p:ext>
                </p:extLst>
              </p:nvPr>
            </p:nvGraphicFramePr>
            <p:xfrm>
              <a:off x="7940893" y="188707"/>
              <a:ext cx="1152000" cy="1152000"/>
            </p:xfrm>
            <a:graphic>
              <a:graphicData uri="http://schemas.microsoft.com/office/powerpoint/2016/sectionzoom">
                <psez:sectionZm>
                  <psez:sectionZmObj sectionId="{4FB81AE8-7E77-44F8-A087-4B8205BC06C0}">
                    <psez:zmPr id="{79B5790F-8C8A-45CE-B4C0-30835CC8F945}" imageType="cover" transitionDur="1000">
                      <p166:blipFill xmlns:p166="http://schemas.microsoft.com/office/powerpoint/2016/6/main">
                        <a:blip r:embed="rId36"/>
                        <a:stretch>
                          <a:fillRect/>
                        </a:stretch>
                      </p166:blipFill>
                      <p166:spPr xmlns:p166="http://schemas.microsoft.com/office/powerpoint/2016/6/main">
                        <a:xfrm>
                          <a:off x="0" y="0"/>
                          <a:ext cx="1152000" cy="1152000"/>
                        </a:xfrm>
                        <a:prstGeom prst="rect">
                          <a:avLst/>
                        </a:prstGeom>
                        <a:ln w="3175">
                          <a:noFill/>
                        </a:ln>
                      </p166:spPr>
                    </psez:zmPr>
                  </psez:sectionZmObj>
                </psez:sectionZm>
              </a:graphicData>
            </a:graphic>
          </p:graphicFrame>
        </mc:Choice>
        <mc:Fallback xmlns="">
          <p:pic>
            <p:nvPicPr>
              <p:cNvPr id="48" name="Section Zoom 47">
                <a:hlinkClick r:id="rId37" action="ppaction://hlinksldjump"/>
                <a:extLst>
                  <a:ext uri="{FF2B5EF4-FFF2-40B4-BE49-F238E27FC236}">
                    <a16:creationId xmlns:a16="http://schemas.microsoft.com/office/drawing/2014/main" id="{4C27AFCD-9133-448C-94B5-F2B0D94C62B3}"/>
                  </a:ext>
                </a:extLst>
              </p:cNvPr>
              <p:cNvPicPr>
                <a:picLocks noGrp="1" noRot="1" noChangeAspect="1" noMove="1" noResize="1" noEditPoints="1" noAdjustHandles="1" noChangeArrowheads="1" noChangeShapeType="1"/>
              </p:cNvPicPr>
              <p:nvPr/>
            </p:nvPicPr>
            <p:blipFill>
              <a:blip r:embed="rId38"/>
              <a:stretch>
                <a:fillRect/>
              </a:stretch>
            </p:blipFill>
            <p:spPr>
              <a:xfrm>
                <a:off x="7940893" y="188707"/>
                <a:ext cx="1152000" cy="1152000"/>
              </a:xfrm>
              <a:prstGeom prst="rect">
                <a:avLst/>
              </a:prstGeom>
              <a:ln w="3175">
                <a:noFill/>
              </a:ln>
            </p:spPr>
          </p:pic>
        </mc:Fallback>
      </mc:AlternateContent>
      <p:sp>
        <p:nvSpPr>
          <p:cNvPr id="233" name="Slide Number Placeholder 2">
            <a:extLst>
              <a:ext uri="{FF2B5EF4-FFF2-40B4-BE49-F238E27FC236}">
                <a16:creationId xmlns:a16="http://schemas.microsoft.com/office/drawing/2014/main" id="{BC704FD8-FCF5-4D6B-A7AA-2C17D3BE34F3}"/>
              </a:ext>
            </a:extLst>
          </p:cNvPr>
          <p:cNvSpPr txBox="1">
            <a:spLocks/>
          </p:cNvSpPr>
          <p:nvPr/>
        </p:nvSpPr>
        <p:spPr>
          <a:xfrm>
            <a:off x="10993582" y="6446838"/>
            <a:ext cx="780010"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9</a:t>
            </a:fld>
            <a:endParaRPr lang="en-US"/>
          </a:p>
        </p:txBody>
      </p:sp>
      <p:grpSp>
        <p:nvGrpSpPr>
          <p:cNvPr id="261" name="Group 260">
            <a:extLst>
              <a:ext uri="{FF2B5EF4-FFF2-40B4-BE49-F238E27FC236}">
                <a16:creationId xmlns:a16="http://schemas.microsoft.com/office/drawing/2014/main" id="{6926DE9F-6AD6-476D-91B6-95ABC063EC7F}"/>
              </a:ext>
            </a:extLst>
          </p:cNvPr>
          <p:cNvGrpSpPr/>
          <p:nvPr/>
        </p:nvGrpSpPr>
        <p:grpSpPr>
          <a:xfrm>
            <a:off x="7701022" y="2725855"/>
            <a:ext cx="1440000" cy="1440000"/>
            <a:chOff x="7701022" y="2725855"/>
            <a:chExt cx="1440000" cy="1440000"/>
          </a:xfrm>
          <a:solidFill>
            <a:schemeClr val="tx1"/>
          </a:solidFill>
        </p:grpSpPr>
        <p:sp>
          <p:nvSpPr>
            <p:cNvPr id="262" name="Oval 261">
              <a:extLst>
                <a:ext uri="{FF2B5EF4-FFF2-40B4-BE49-F238E27FC236}">
                  <a16:creationId xmlns:a16="http://schemas.microsoft.com/office/drawing/2014/main" id="{188BA3C9-50C3-408A-878C-58E6DBAFA869}"/>
                </a:ext>
              </a:extLst>
            </p:cNvPr>
            <p:cNvSpPr>
              <a:spLocks noChangeAspect="1"/>
            </p:cNvSpPr>
            <p:nvPr/>
          </p:nvSpPr>
          <p:spPr>
            <a:xfrm>
              <a:off x="7701022" y="2725855"/>
              <a:ext cx="1440000" cy="14400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63" name="Graphic 262" descr="Document">
              <a:extLst>
                <a:ext uri="{FF2B5EF4-FFF2-40B4-BE49-F238E27FC236}">
                  <a16:creationId xmlns:a16="http://schemas.microsoft.com/office/drawing/2014/main" id="{B16FCDCF-2321-421E-9914-F977F7A4D6F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7963822" y="2988655"/>
              <a:ext cx="914400" cy="914400"/>
            </a:xfrm>
            <a:prstGeom prst="rect">
              <a:avLst/>
            </a:prstGeom>
          </p:spPr>
        </p:pic>
      </p:grpSp>
      <p:cxnSp>
        <p:nvCxnSpPr>
          <p:cNvPr id="264" name="Straight Arrow Connector 263">
            <a:extLst>
              <a:ext uri="{FF2B5EF4-FFF2-40B4-BE49-F238E27FC236}">
                <a16:creationId xmlns:a16="http://schemas.microsoft.com/office/drawing/2014/main" id="{BD9D1178-E015-4573-BF80-E15C0DDAFA39}"/>
              </a:ext>
            </a:extLst>
          </p:cNvPr>
          <p:cNvCxnSpPr>
            <a:cxnSpLocks/>
            <a:endCxn id="262" idx="0"/>
          </p:cNvCxnSpPr>
          <p:nvPr/>
        </p:nvCxnSpPr>
        <p:spPr>
          <a:xfrm flipH="1">
            <a:off x="8421022" y="1320461"/>
            <a:ext cx="97473" cy="14053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5" name="Straight Arrow Connector 264">
            <a:extLst>
              <a:ext uri="{FF2B5EF4-FFF2-40B4-BE49-F238E27FC236}">
                <a16:creationId xmlns:a16="http://schemas.microsoft.com/office/drawing/2014/main" id="{BDED4BE2-2BFC-4995-B03F-25FD620C7102}"/>
              </a:ext>
            </a:extLst>
          </p:cNvPr>
          <p:cNvCxnSpPr>
            <a:cxnSpLocks/>
            <a:endCxn id="262" idx="7"/>
          </p:cNvCxnSpPr>
          <p:nvPr/>
        </p:nvCxnSpPr>
        <p:spPr>
          <a:xfrm flipH="1">
            <a:off x="8930139" y="2098209"/>
            <a:ext cx="789508" cy="8385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6" name="Straight Arrow Connector 265">
            <a:extLst>
              <a:ext uri="{FF2B5EF4-FFF2-40B4-BE49-F238E27FC236}">
                <a16:creationId xmlns:a16="http://schemas.microsoft.com/office/drawing/2014/main" id="{8CF39137-C20C-4EAB-89CA-E5BAA4B8C342}"/>
              </a:ext>
            </a:extLst>
          </p:cNvPr>
          <p:cNvCxnSpPr>
            <a:cxnSpLocks/>
          </p:cNvCxnSpPr>
          <p:nvPr/>
        </p:nvCxnSpPr>
        <p:spPr>
          <a:xfrm flipH="1">
            <a:off x="8708348" y="995165"/>
            <a:ext cx="606127" cy="17818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7" name="Straight Arrow Connector 266">
            <a:extLst>
              <a:ext uri="{FF2B5EF4-FFF2-40B4-BE49-F238E27FC236}">
                <a16:creationId xmlns:a16="http://schemas.microsoft.com/office/drawing/2014/main" id="{2008B5AA-F3C4-4A58-8FA9-3FFEE482F545}"/>
              </a:ext>
            </a:extLst>
          </p:cNvPr>
          <p:cNvCxnSpPr>
            <a:cxnSpLocks/>
            <a:endCxn id="262" idx="5"/>
          </p:cNvCxnSpPr>
          <p:nvPr/>
        </p:nvCxnSpPr>
        <p:spPr>
          <a:xfrm flipH="1" flipV="1">
            <a:off x="8930139" y="3954972"/>
            <a:ext cx="795315" cy="733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8" name="Straight Arrow Connector 267">
            <a:extLst>
              <a:ext uri="{FF2B5EF4-FFF2-40B4-BE49-F238E27FC236}">
                <a16:creationId xmlns:a16="http://schemas.microsoft.com/office/drawing/2014/main" id="{75848F3B-65DA-49A9-AAEF-DFF33FE4D057}"/>
              </a:ext>
            </a:extLst>
          </p:cNvPr>
          <p:cNvCxnSpPr>
            <a:cxnSpLocks/>
            <a:endCxn id="262" idx="4"/>
          </p:cNvCxnSpPr>
          <p:nvPr/>
        </p:nvCxnSpPr>
        <p:spPr>
          <a:xfrm flipH="1" flipV="1">
            <a:off x="8421022" y="4165855"/>
            <a:ext cx="162125" cy="12700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9" name="Straight Arrow Connector 268">
            <a:extLst>
              <a:ext uri="{FF2B5EF4-FFF2-40B4-BE49-F238E27FC236}">
                <a16:creationId xmlns:a16="http://schemas.microsoft.com/office/drawing/2014/main" id="{C1DF9F33-0C7D-4F72-8B60-B91D2351BA6D}"/>
              </a:ext>
            </a:extLst>
          </p:cNvPr>
          <p:cNvCxnSpPr>
            <a:cxnSpLocks/>
          </p:cNvCxnSpPr>
          <p:nvPr/>
        </p:nvCxnSpPr>
        <p:spPr>
          <a:xfrm flipH="1" flipV="1">
            <a:off x="8715124" y="4096443"/>
            <a:ext cx="642189" cy="17212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0" name="Straight Arrow Connector 269">
            <a:extLst>
              <a:ext uri="{FF2B5EF4-FFF2-40B4-BE49-F238E27FC236}">
                <a16:creationId xmlns:a16="http://schemas.microsoft.com/office/drawing/2014/main" id="{29FD95E0-7CCC-42C7-BC72-44A351CE6C64}"/>
              </a:ext>
            </a:extLst>
          </p:cNvPr>
          <p:cNvCxnSpPr>
            <a:cxnSpLocks/>
          </p:cNvCxnSpPr>
          <p:nvPr/>
        </p:nvCxnSpPr>
        <p:spPr>
          <a:xfrm flipH="1" flipV="1">
            <a:off x="9088781" y="3759541"/>
            <a:ext cx="1848967" cy="1031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1" name="Straight Arrow Connector 270">
            <a:extLst>
              <a:ext uri="{FF2B5EF4-FFF2-40B4-BE49-F238E27FC236}">
                <a16:creationId xmlns:a16="http://schemas.microsoft.com/office/drawing/2014/main" id="{CE5B03C5-76B2-4163-8D6E-5367BE1B87CA}"/>
              </a:ext>
            </a:extLst>
          </p:cNvPr>
          <p:cNvCxnSpPr>
            <a:cxnSpLocks/>
          </p:cNvCxnSpPr>
          <p:nvPr/>
        </p:nvCxnSpPr>
        <p:spPr>
          <a:xfrm flipH="1">
            <a:off x="9082540" y="1936557"/>
            <a:ext cx="1835194" cy="1152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72" name="Graphic 271" descr="Head with gears">
            <a:extLst>
              <a:ext uri="{FF2B5EF4-FFF2-40B4-BE49-F238E27FC236}">
                <a16:creationId xmlns:a16="http://schemas.microsoft.com/office/drawing/2014/main" id="{449C97C4-83FD-4932-A1C0-22B5185D6EC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76000" y="2722576"/>
            <a:ext cx="1440000" cy="1440000"/>
          </a:xfrm>
          <a:prstGeom prst="rect">
            <a:avLst/>
          </a:prstGeom>
        </p:spPr>
      </p:pic>
      <p:cxnSp>
        <p:nvCxnSpPr>
          <p:cNvPr id="274" name="Straight Arrow Connector 273">
            <a:extLst>
              <a:ext uri="{FF2B5EF4-FFF2-40B4-BE49-F238E27FC236}">
                <a16:creationId xmlns:a16="http://schemas.microsoft.com/office/drawing/2014/main" id="{D35A28F4-4396-4785-8D88-21E55419CECA}"/>
              </a:ext>
            </a:extLst>
          </p:cNvPr>
          <p:cNvCxnSpPr>
            <a:cxnSpLocks/>
          </p:cNvCxnSpPr>
          <p:nvPr/>
        </p:nvCxnSpPr>
        <p:spPr>
          <a:xfrm flipH="1">
            <a:off x="9141023" y="2739951"/>
            <a:ext cx="1534332" cy="5608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5" name="Straight Arrow Connector 274">
            <a:extLst>
              <a:ext uri="{FF2B5EF4-FFF2-40B4-BE49-F238E27FC236}">
                <a16:creationId xmlns:a16="http://schemas.microsoft.com/office/drawing/2014/main" id="{88DDB39C-ADDA-4E81-8A6F-F5B1329436C3}"/>
              </a:ext>
            </a:extLst>
          </p:cNvPr>
          <p:cNvCxnSpPr>
            <a:cxnSpLocks/>
          </p:cNvCxnSpPr>
          <p:nvPr/>
        </p:nvCxnSpPr>
        <p:spPr>
          <a:xfrm flipH="1" flipV="1">
            <a:off x="9155745" y="3557197"/>
            <a:ext cx="1577580" cy="4356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656321D8-5FE7-4C9F-8986-4ADC81CA571D}"/>
              </a:ext>
            </a:extLst>
          </p:cNvPr>
          <p:cNvCxnSpPr>
            <a:cxnSpLocks/>
          </p:cNvCxnSpPr>
          <p:nvPr/>
        </p:nvCxnSpPr>
        <p:spPr>
          <a:xfrm>
            <a:off x="6816000" y="3442576"/>
            <a:ext cx="885022" cy="32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Title 3">
            <a:extLst>
              <a:ext uri="{FF2B5EF4-FFF2-40B4-BE49-F238E27FC236}">
                <a16:creationId xmlns:a16="http://schemas.microsoft.com/office/drawing/2014/main" id="{42131ABA-0404-42DC-9782-CC7849AE9803}"/>
              </a:ext>
            </a:extLst>
          </p:cNvPr>
          <p:cNvSpPr txBox="1">
            <a:spLocks/>
          </p:cNvSpPr>
          <p:nvPr/>
        </p:nvSpPr>
        <p:spPr>
          <a:xfrm>
            <a:off x="1097280" y="378092"/>
            <a:ext cx="10058400" cy="587584"/>
          </a:xfrm>
          <a:prstGeom prst="rect">
            <a:avLst/>
          </a:prstGeom>
        </p:spPr>
        <p:txBody>
          <a:bodyPr/>
          <a:lst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a:lstStyle>
          <a:p>
            <a:r>
              <a:rPr lang="en-US" b="1"/>
              <a:t>ERGEBNIS</a:t>
            </a:r>
          </a:p>
        </p:txBody>
      </p:sp>
    </p:spTree>
    <p:extLst>
      <p:ext uri="{BB962C8B-B14F-4D97-AF65-F5344CB8AC3E}">
        <p14:creationId xmlns:p14="http://schemas.microsoft.com/office/powerpoint/2010/main" val="2262081819"/>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299B4B33F9C934E9854312238B6679F" ma:contentTypeVersion="7" ma:contentTypeDescription="Ein neues Dokument erstellen." ma:contentTypeScope="" ma:versionID="5a1257fd65a95be6c5670b37b13fba26">
  <xsd:schema xmlns:xsd="http://www.w3.org/2001/XMLSchema" xmlns:xs="http://www.w3.org/2001/XMLSchema" xmlns:p="http://schemas.microsoft.com/office/2006/metadata/properties" xmlns:ns2="ffb99355-e326-4606-846f-9bced176522f" targetNamespace="http://schemas.microsoft.com/office/2006/metadata/properties" ma:root="true" ma:fieldsID="b56b4596676bf76e218bd5865e7d88bb" ns2:_="">
    <xsd:import namespace="ffb99355-e326-4606-846f-9bced17652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b99355-e326-4606-846f-9bced17652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E31786-3758-40ED-B1B2-88E5ADCE777E}"/>
</file>

<file path=customXml/itemProps2.xml><?xml version="1.0" encoding="utf-8"?>
<ds:datastoreItem xmlns:ds="http://schemas.openxmlformats.org/officeDocument/2006/customXml" ds:itemID="{EEF1E893-C8FA-4D19-9054-D456B51B1467}">
  <ds:schemaRefs>
    <ds:schemaRef ds:uri="http://schemas.microsoft.com/office/2006/documentManagement/types"/>
    <ds:schemaRef ds:uri="http://www.w3.org/XML/1998/namespace"/>
    <ds:schemaRef ds:uri="http://schemas.microsoft.com/office/2006/metadata/properties"/>
    <ds:schemaRef ds:uri="http://purl.org/dc/dcmitype/"/>
    <ds:schemaRef ds:uri="http://purl.org/dc/elements/1.1/"/>
    <ds:schemaRef ds:uri="ffb99355-e326-4606-846f-9bced176522f"/>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F99B0F4D-272C-4208-AAAE-D4242C9E98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2264</Words>
  <Application>Microsoft Office PowerPoint</Application>
  <PresentationFormat>Widescreen</PresentationFormat>
  <Paragraphs>893</Paragraphs>
  <Slides>46</Slides>
  <Notes>33</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Century Gothic</vt:lpstr>
      <vt:lpstr>Courier New</vt:lpstr>
      <vt:lpstr>Wingdings</vt:lpstr>
      <vt:lpstr>RetrospectVTI</vt:lpstr>
      <vt:lpstr>Intelldata consulting</vt:lpstr>
      <vt:lpstr>Lassen sich resultierende Eigenschaften  anhand von Eingangseigenschaften vorhersagen?</vt:lpstr>
      <vt:lpstr>Agenda</vt:lpstr>
      <vt:lpstr>PowerPoint Presentation</vt:lpstr>
      <vt:lpstr>Modell Planung</vt:lpstr>
      <vt:lpstr>Modell Planung</vt:lpstr>
      <vt:lpstr>Modell Erstellung – Grundidee Der Software</vt:lpstr>
      <vt:lpstr>Modell Erstellung – Grundidee Der Software</vt:lpstr>
      <vt:lpstr>PowerPoint Presentation</vt:lpstr>
      <vt:lpstr>Fehler: Machine Learning Algorithmen</vt:lpstr>
      <vt:lpstr>Fehler: Experiment</vt:lpstr>
      <vt:lpstr>Fehler: Confusion Matrix</vt:lpstr>
      <vt:lpstr>Fehler: Decision tree</vt:lpstr>
      <vt:lpstr>Qualität: Machine Learning Algorithmen</vt:lpstr>
      <vt:lpstr>Qualität: Experiment</vt:lpstr>
      <vt:lpstr>PowerPoint Presentation</vt:lpstr>
      <vt:lpstr>Fluxkompensation: Machine Learning Algorithmen</vt:lpstr>
      <vt:lpstr>Fluxkompensation: Experiment</vt:lpstr>
      <vt:lpstr>PowerPoint Presentation</vt:lpstr>
      <vt:lpstr>ShineSCore: Machine Learning Algorithmen</vt:lpstr>
      <vt:lpstr>Shinescore: Experiment</vt:lpstr>
      <vt:lpstr>PowerPoint Presentation</vt:lpstr>
      <vt:lpstr>Ionisationsfaktor: Machine Learning Algorithmen</vt:lpstr>
      <vt:lpstr>ionisationsfaktor: Experiment</vt:lpstr>
      <vt:lpstr>PowerPoint Presentation</vt:lpstr>
      <vt:lpstr>XKlasse: Machine Learning Algorithmen</vt:lpstr>
      <vt:lpstr>xklasse: Experiment</vt:lpstr>
      <vt:lpstr>Xklasse: Confusion Matrix</vt:lpstr>
      <vt:lpstr>PowerPoint Presentation</vt:lpstr>
      <vt:lpstr>Gammawert: Machine Learning Algorithmen</vt:lpstr>
      <vt:lpstr>Gammawert: Experiment</vt:lpstr>
      <vt:lpstr>PowerPoint Presentation</vt:lpstr>
      <vt:lpstr>LScore: Machine Learning Algorithmen</vt:lpstr>
      <vt:lpstr>LScore: Experiment</vt:lpstr>
      <vt:lpstr>LScore: Confusion Matrix</vt:lpstr>
      <vt:lpstr>LSCore: Ctree</vt:lpstr>
      <vt:lpstr>PowerPoint Presentation</vt:lpstr>
      <vt:lpstr>Ausblick</vt:lpstr>
      <vt:lpstr>PowerPoint Presentation</vt:lpstr>
      <vt:lpstr>Farbreinheit: Machine Learning Algorithmen</vt:lpstr>
      <vt:lpstr>Farbreinheit: Experiment</vt:lpstr>
      <vt:lpstr>PowerPoint Presentation</vt:lpstr>
      <vt:lpstr>WARPFAKTOR: Machine Learning Algorithmen</vt:lpstr>
      <vt:lpstr>Warpfaktor: Experiment</vt:lpstr>
      <vt:lpstr>PowerPoint Presentation</vt:lpstr>
      <vt:lpstr>Daten vorverarbeitung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BI_Aufgabe2_Gruppe5</dc:title>
  <dc:creator>John Budnik</dc:creator>
  <cp:lastModifiedBy>Luca Weinmann</cp:lastModifiedBy>
  <cp:revision>1</cp:revision>
  <dcterms:created xsi:type="dcterms:W3CDTF">2021-01-17T11:21:29Z</dcterms:created>
  <dcterms:modified xsi:type="dcterms:W3CDTF">2021-04-21T12:56:32Z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0x0101002299B4B33F9C934E9854312238B6679F</vt:lpwstr>
  </property>
</Properties>
</file>