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6C88F-6BAD-406E-BD17-B8DD0F8B487C}" v="1153" dt="2024-06-09T10:48:35.3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B3124-B175-4DCB-9581-FFF42EA192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D450-7D8D-4205-885F-7959D9197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D450-7D8D-4205-885F-7959D919764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6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971800" y="2181342"/>
            <a:ext cx="7078998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SAIDULA PAVITHRA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 dirty="0">
                <a:latin typeface="Calibri"/>
                <a:cs typeface="Calibri"/>
              </a:rPr>
              <a:t> Techniques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6489277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Posture: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1" y="857885"/>
            <a:ext cx="1016889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CF9BA-FA14-FCE6-7453-33DA0AFDCC03}"/>
              </a:ext>
            </a:extLst>
          </p:cNvPr>
          <p:cNvSpPr txBox="1"/>
          <p:nvPr/>
        </p:nvSpPr>
        <p:spPr>
          <a:xfrm>
            <a:off x="3048000" y="1752600"/>
            <a:ext cx="6395049" cy="4457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ea typeface="+mn-lt"/>
                <a:cs typeface="+mn-lt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EB0347-9E1B-79FB-FF81-5D4C184E04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" t="-191" r="1250" b="10845"/>
          <a:stretch/>
        </p:blipFill>
        <p:spPr>
          <a:xfrm>
            <a:off x="2438400" y="1600200"/>
            <a:ext cx="7391400" cy="4661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698</Words>
  <Application>Microsoft Office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SAIDULA PAVITHRA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 Security 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22MH1A04I1 @acoe.edu.in</cp:lastModifiedBy>
  <cp:revision>261</cp:revision>
  <dcterms:created xsi:type="dcterms:W3CDTF">2024-06-03T05:48:59Z</dcterms:created>
  <dcterms:modified xsi:type="dcterms:W3CDTF">2024-06-11T09:04:34Z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