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374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BFA6-A0B1-A6C5-3A24-01C0F92A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AC6A-DB06-97D4-9E06-7F8240D2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64E7-D309-CD6E-1AAD-DE09774D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65BA-58E1-A778-1791-A1FBD469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5FD9-592F-00CA-1720-7F510D98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ADE2-9F19-45D1-5308-64B05C9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3786-1DB8-C09F-AB32-F76083F5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0C1B-F933-A0FA-57B4-DBC3C219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BEA-C9D0-427F-088B-EC27045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3A6C-79D8-6C9B-61EE-1E3E9AA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FC365-6C8C-5A5D-30DB-702EECE3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8AAD-9003-9820-1956-9891AFB1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5FB-0EA0-A630-E11F-CC4521BB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F534-A424-FDAF-7A94-6A16FF45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B7D5-DEFD-6381-0862-FE22EB85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8EC9-F980-0E12-6562-9B369B0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82BA-96FF-1496-01F0-F36C7C14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C777-D519-86F4-344C-201BC08B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A9B3-E2DD-4786-D7E4-AFA8FAD8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F919-3EEB-A5F6-C3BD-8BFF2B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045-3354-41C2-CFED-C8B12541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F0045-B6A5-1DB2-CDD5-D0C7508E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EBB4-27EC-5CA8-6836-2EF3077F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9B70-0B50-26BB-32EA-F603F78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FF40-E42C-A007-4A2E-EC7AE0D6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294F-3016-B3C1-2169-DF25776B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BCFD-1939-ED23-D026-AB01E734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CAD45-1180-1F88-958C-7455A535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83F7-94D8-FB7D-FAF5-C5720A5B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69E9B-5049-A74E-A406-A5522CFA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3FA6C-2710-65C8-A652-DB77ABC5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F6F4-2CEC-4472-D7B1-C89331C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F26E-FD56-EB07-4545-729BE93F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2976-A57A-A584-0BCB-6B7D56C5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21AAE-1409-17CC-6EC1-170C16028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03DD4-B8A1-DD0C-20C1-4C119DDC3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C947-6073-E97E-9F3C-90D1C1D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26C38-DD8A-D2EF-426E-06B4516F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E8EF4-BA8B-B139-8797-F6F4BAA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D591-3771-583E-E435-CA6CC82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252B3-DB7D-1B69-0175-FD2A01F2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F0825-8FDF-A9BE-67EA-E34F1E42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EF4CB-8359-D9CF-366D-AAEACEB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A906-2610-1DF1-5AD3-2B47E593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B824D-6E2C-CC79-80AD-7914B10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671A-B2F8-6C94-1BF7-F231174E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6EC-0601-85E5-EA04-B1194E7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E274-FC90-28B8-060E-52E267A1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5F756-B07E-4AAB-5677-E38D76C9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F0BC-695D-AF4B-B58F-E1D7C93E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B087-2B61-BC40-1205-ACB1ADA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66ED-09B5-2A7C-1006-44181FF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5AFC-A368-A0E7-58E2-3C08E937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7E68F-682E-4AE4-8609-B2DF72FD9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132D-0C91-60C3-01E7-2985B397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8FF97-EB22-6169-43FC-74059DFE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8D52-9686-D537-2803-B80AC87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218F-1568-F9C9-D113-13E82A6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EA6D0-54DF-97E1-3DF8-8A92AA36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8CA10-AAE1-1CE1-DAC5-3FEB0CBB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7E1A-CC70-730A-CE55-FC2465F21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CC56-1A22-5E5A-C406-60AB90857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DD42-B8AF-0934-3433-78FDEE30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3D28A-2F30-F5D3-FC5B-42721632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620110"/>
            <a:ext cx="10026870" cy="3342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53C6BE-A042-B041-303D-25756DA2FA52}"/>
              </a:ext>
            </a:extLst>
          </p:cNvPr>
          <p:cNvSpPr/>
          <p:nvPr/>
        </p:nvSpPr>
        <p:spPr>
          <a:xfrm>
            <a:off x="1082565" y="3962400"/>
            <a:ext cx="10026870" cy="1460938"/>
          </a:xfrm>
          <a:prstGeom prst="rect">
            <a:avLst/>
          </a:prstGeom>
          <a:solidFill>
            <a:srgbClr val="22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A0E5C9-8C5C-3B14-73D5-65865FF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22" y="4083029"/>
            <a:ext cx="406906" cy="354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F0C77-FBCA-7449-4D1E-47B3C57898D9}"/>
              </a:ext>
            </a:extLst>
          </p:cNvPr>
          <p:cNvSpPr txBox="1"/>
          <p:nvPr/>
        </p:nvSpPr>
        <p:spPr>
          <a:xfrm>
            <a:off x="1082565" y="4125069"/>
            <a:ext cx="100268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Urbanist" pitchFamily="2" charset="77"/>
                <a:ea typeface="Urbanist" pitchFamily="2" charset="77"/>
                <a:cs typeface="Urbanist" pitchFamily="2" charset="77"/>
              </a:rPr>
              <a:t>UC Santa Cruz   Open Source Symposium</a:t>
            </a:r>
          </a:p>
          <a:p>
            <a:pPr algn="ctr"/>
            <a:endParaRPr lang="en-US">
              <a:solidFill>
                <a:schemeClr val="bg1"/>
              </a:solidFill>
              <a:latin typeface="Urbanist" pitchFamily="2" charset="77"/>
              <a:ea typeface="Urbanist" pitchFamily="2" charset="77"/>
              <a:cs typeface="Urbanist" pitchFamily="2" charset="77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Urbanist" pitchFamily="2" charset="77"/>
                <a:ea typeface="Urbanist" pitchFamily="2" charset="77"/>
                <a:cs typeface="Urbanist" pitchFamily="2" charset="77"/>
              </a:rPr>
              <a:t>September 27-29 @ UC Santa Cruz</a:t>
            </a:r>
          </a:p>
        </p:txBody>
      </p:sp>
    </p:spTree>
    <p:extLst>
      <p:ext uri="{BB962C8B-B14F-4D97-AF65-F5344CB8AC3E}">
        <p14:creationId xmlns:p14="http://schemas.microsoft.com/office/powerpoint/2010/main" val="9539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Urbanist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carlosm@ucsc.edu</dc:creator>
  <cp:lastModifiedBy>carlosm@ucsc.edu</cp:lastModifiedBy>
  <cp:revision>3</cp:revision>
  <cp:lastPrinted>2022-07-27T19:31:37Z</cp:lastPrinted>
  <dcterms:created xsi:type="dcterms:W3CDTF">2022-07-27T19:08:07Z</dcterms:created>
  <dcterms:modified xsi:type="dcterms:W3CDTF">2022-07-28T03:11:00Z</dcterms:modified>
</cp:coreProperties>
</file>