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2198B-7A11-4A39-9CB6-70EF3DD8DDC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DD98D-073B-4B30-8034-1665BB75E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5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DD98D-073B-4B30-8034-1665BB75E0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9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E9FB-F389-4322-A998-8B1A0787062D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E309-1B44-42C4-8160-66761991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2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776E-13BF-4C01-8BE0-2E60CAF7C7FD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E309-1B44-42C4-8160-66761991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AFBE-25AD-4AE7-852E-BAEB80A032C5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E309-1B44-42C4-8160-66761991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1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18E6-47E2-4D16-BF90-9294DF26B6D1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E309-1B44-42C4-8160-66761991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B172-6043-46D5-A602-19A6A0E88ABD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E309-1B44-42C4-8160-66761991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4611-5F11-44DB-92D9-2B0F4473E2EA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E309-1B44-42C4-8160-66761991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3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4666-1912-40E8-8FD4-76B9519C12E7}" type="datetime1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E309-1B44-42C4-8160-66761991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7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4B34-097A-42F3-8693-2E670292BC89}" type="datetime1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E309-1B44-42C4-8160-66761991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3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1A0B-49DA-472A-B154-6D346DF30FFD}" type="datetime1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E309-1B44-42C4-8160-66761991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1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67ED-AEE8-431C-B6CD-076096185EC7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E309-1B44-42C4-8160-66761991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AE33-046C-4290-AEE4-3490A043EFF8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E309-1B44-42C4-8160-66761991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5D36-C1AE-4D98-AE01-8FFADED0D8F3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E309-1B44-42C4-8160-66761991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5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bles-solutions.com/difference-between-straight-through-and-crossover-cabl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hsolutions.com/hubfs/PDF/PathSolutions-Why-Does-the-First-Ping-Usually-Fail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PT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Md. Tareq Mahmood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1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Copper vs. Fiber vs. Serial</a:t>
            </a:r>
            <a:endParaRPr lang="en-US" dirty="0"/>
          </a:p>
        </p:txBody>
      </p:sp>
      <p:pic>
        <p:nvPicPr>
          <p:cNvPr id="1026" name="Picture 2" descr="Copper vs Fiber | Timberc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94" y="3340700"/>
            <a:ext cx="3766660" cy="206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ial Cable Dte/Dce Back to B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42" y="3236870"/>
            <a:ext cx="1994228" cy="199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Copper Straight </a:t>
            </a:r>
            <a:r>
              <a:rPr lang="en-US" dirty="0" err="1" smtClean="0"/>
              <a:t>vs</a:t>
            </a:r>
            <a:r>
              <a:rPr lang="en-US" dirty="0" smtClean="0"/>
              <a:t> Crossover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098" y="1690689"/>
            <a:ext cx="6211804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0612" y="6079352"/>
            <a:ext cx="7422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hlinkClick r:id="rId3"/>
              </a:rPr>
              <a:t>http://www.cables-solutions.com/difference-between-straight-through-and-crossover-cable.html</a:t>
            </a:r>
            <a:endParaRPr lang="en-US" sz="12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Devices</a:t>
            </a:r>
          </a:p>
          <a:p>
            <a:r>
              <a:rPr lang="en-US" dirty="0" smtClean="0"/>
              <a:t>Connect Wires</a:t>
            </a:r>
          </a:p>
          <a:p>
            <a:r>
              <a:rPr lang="en-US" dirty="0" smtClean="0"/>
              <a:t>Turn on ports of routers and switches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At this point all links should be up</a:t>
            </a:r>
          </a:p>
          <a:p>
            <a:pPr marL="0" indent="0">
              <a:buNone/>
            </a:pPr>
            <a:r>
              <a:rPr lang="en-US" dirty="0" smtClean="0"/>
              <a:t>If not, check port status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IP Assign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2519"/>
            <a:ext cx="7886700" cy="4351338"/>
          </a:xfrm>
        </p:spPr>
        <p:txBody>
          <a:bodyPr/>
          <a:lstStyle/>
          <a:p>
            <a:r>
              <a:rPr lang="en-US" dirty="0" smtClean="0"/>
              <a:t>Set network address and subnet mask</a:t>
            </a:r>
          </a:p>
          <a:p>
            <a:r>
              <a:rPr lang="en-US" dirty="0" smtClean="0"/>
              <a:t>Set router 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Device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IP</a:t>
            </a:r>
          </a:p>
          <a:p>
            <a:r>
              <a:rPr lang="en-US" dirty="0" smtClean="0"/>
              <a:t>Set Default gateway </a:t>
            </a:r>
            <a:r>
              <a:rPr lang="en-US" dirty="0" err="1" smtClean="0"/>
              <a:t>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ping fails.</a:t>
            </a:r>
          </a:p>
          <a:p>
            <a:r>
              <a:rPr lang="en-US" dirty="0"/>
              <a:t>Reason: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www.pathsolutions.com/hubfs/PDF/PathSolutions-Why-Does-the-First-Ping-Usually-Fail.pdf</a:t>
            </a:r>
            <a:endParaRPr lang="en-US" sz="2000" dirty="0" smtClean="0"/>
          </a:p>
          <a:p>
            <a:r>
              <a:rPr lang="en-US" dirty="0" smtClean="0"/>
              <a:t>Try again.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which neighbor to forward to</a:t>
            </a:r>
          </a:p>
          <a:p>
            <a:r>
              <a:rPr lang="en-US" dirty="0" smtClean="0"/>
              <a:t>Takes</a:t>
            </a:r>
          </a:p>
          <a:p>
            <a:pPr lvl="1"/>
            <a:r>
              <a:rPr lang="en-US" dirty="0" smtClean="0"/>
              <a:t>Network address</a:t>
            </a:r>
          </a:p>
          <a:p>
            <a:pPr lvl="1"/>
            <a:r>
              <a:rPr lang="en-US" dirty="0" smtClean="0"/>
              <a:t>Mask</a:t>
            </a:r>
          </a:p>
          <a:p>
            <a:pPr lvl="1"/>
            <a:r>
              <a:rPr lang="en-US" dirty="0" smtClean="0"/>
              <a:t>Next Hop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4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of static route</a:t>
            </a:r>
          </a:p>
          <a:p>
            <a:r>
              <a:rPr lang="en-US" dirty="0" smtClean="0"/>
              <a:t>Forward all packets to a specific node irrespective of destination </a:t>
            </a:r>
            <a:r>
              <a:rPr lang="en-US" dirty="0" err="1" smtClean="0"/>
              <a:t>ip</a:t>
            </a:r>
            <a:r>
              <a:rPr lang="en-US" dirty="0" smtClean="0"/>
              <a:t> address/network</a:t>
            </a:r>
          </a:p>
          <a:p>
            <a:r>
              <a:rPr lang="en-US" dirty="0" smtClean="0"/>
              <a:t>Takes</a:t>
            </a:r>
          </a:p>
          <a:p>
            <a:pPr lvl="1"/>
            <a:r>
              <a:rPr lang="en-US" dirty="0" smtClean="0"/>
              <a:t>Net address: 0.0.0.0</a:t>
            </a:r>
          </a:p>
          <a:p>
            <a:pPr lvl="1"/>
            <a:r>
              <a:rPr lang="en-US" dirty="0" smtClean="0"/>
              <a:t>Mask: 0.0.0.0</a:t>
            </a:r>
          </a:p>
          <a:p>
            <a:pPr lvl="1"/>
            <a:r>
              <a:rPr lang="en-US" dirty="0" smtClean="0"/>
              <a:t>Next Hop: &lt;</a:t>
            </a:r>
            <a:r>
              <a:rPr lang="en-US" dirty="0" err="1" smtClean="0"/>
              <a:t>ip</a:t>
            </a:r>
            <a:r>
              <a:rPr lang="en-US" dirty="0" smtClean="0"/>
              <a:t> of default next node&gt;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2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164</Words>
  <Application>Microsoft Office PowerPoint</Application>
  <PresentationFormat>On-screen Show (4:3)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PT Simulation</vt:lpstr>
      <vt:lpstr>Copper vs. Fiber vs. Serial</vt:lpstr>
      <vt:lpstr>Copper Straight vs Crossover</vt:lpstr>
      <vt:lpstr>Connection Steps</vt:lpstr>
      <vt:lpstr>Network IP Assign</vt:lpstr>
      <vt:lpstr>End Device </vt:lpstr>
      <vt:lpstr>Troubleshoot</vt:lpstr>
      <vt:lpstr>Static Route</vt:lpstr>
      <vt:lpstr>Default Route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Copper vs. Fiber vs. Serial</dc:title>
  <dc:creator>Tareq</dc:creator>
  <cp:lastModifiedBy>Tareq</cp:lastModifiedBy>
  <cp:revision>15</cp:revision>
  <dcterms:created xsi:type="dcterms:W3CDTF">2020-10-04T09:23:38Z</dcterms:created>
  <dcterms:modified xsi:type="dcterms:W3CDTF">2020-10-04T20:56:08Z</dcterms:modified>
</cp:coreProperties>
</file>